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ink/ink2744.xml" ContentType="application/inkml+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ink/ink2758.xml" ContentType="application/inkml+xml"/>
  <Override PartName="/ppt/ink/ink2759.xml" ContentType="application/inkml+xml"/>
  <Override PartName="/ppt/ink/ink2760.xml" ContentType="application/inkml+xml"/>
  <Override PartName="/ppt/ink/ink2761.xml" ContentType="application/inkml+xml"/>
  <Override PartName="/ppt/ink/ink2762.xml" ContentType="application/inkml+xml"/>
  <Override PartName="/ppt/ink/ink2763.xml" ContentType="application/inkml+xml"/>
  <Override PartName="/ppt/ink/ink2764.xml" ContentType="application/inkml+xml"/>
  <Override PartName="/ppt/ink/ink2765.xml" ContentType="application/inkml+xml"/>
  <Override PartName="/ppt/ink/ink2766.xml" ContentType="application/inkml+xml"/>
  <Override PartName="/ppt/ink/ink2767.xml" ContentType="application/inkml+xml"/>
  <Override PartName="/ppt/ink/ink2768.xml" ContentType="application/inkml+xml"/>
  <Override PartName="/ppt/ink/ink2769.xml" ContentType="application/inkml+xml"/>
  <Override PartName="/ppt/ink/ink2770.xml" ContentType="application/inkml+xml"/>
  <Override PartName="/ppt/ink/ink2771.xml" ContentType="application/inkml+xml"/>
  <Override PartName="/ppt/ink/ink2772.xml" ContentType="application/inkml+xml"/>
  <Override PartName="/ppt/ink/ink2773.xml" ContentType="application/inkml+xml"/>
  <Override PartName="/ppt/ink/ink2774.xml" ContentType="application/inkml+xml"/>
  <Override PartName="/ppt/ink/ink2775.xml" ContentType="application/inkml+xml"/>
  <Override PartName="/ppt/ink/ink2776.xml" ContentType="application/inkml+xml"/>
  <Override PartName="/ppt/ink/ink2777.xml" ContentType="application/inkml+xml"/>
  <Override PartName="/ppt/ink/ink2778.xml" ContentType="application/inkml+xml"/>
  <Override PartName="/ppt/ink/ink2779.xml" ContentType="application/inkml+xml"/>
  <Override PartName="/ppt/ink/ink2780.xml" ContentType="application/inkml+xml"/>
  <Override PartName="/ppt/ink/ink2781.xml" ContentType="application/inkml+xml"/>
  <Override PartName="/ppt/ink/ink2782.xml" ContentType="application/inkml+xml"/>
  <Override PartName="/ppt/ink/ink2783.xml" ContentType="application/inkml+xml"/>
  <Override PartName="/ppt/ink/ink2784.xml" ContentType="application/inkml+xml"/>
  <Override PartName="/ppt/ink/ink2785.xml" ContentType="application/inkml+xml"/>
  <Override PartName="/ppt/ink/ink2786.xml" ContentType="application/inkml+xml"/>
  <Override PartName="/ppt/ink/ink2787.xml" ContentType="application/inkml+xml"/>
  <Override PartName="/ppt/ink/ink2788.xml" ContentType="application/inkml+xml"/>
  <Override PartName="/ppt/ink/ink2789.xml" ContentType="application/inkml+xml"/>
  <Override PartName="/ppt/ink/ink2790.xml" ContentType="application/inkml+xml"/>
  <Override PartName="/ppt/ink/ink2791.xml" ContentType="application/inkml+xml"/>
  <Override PartName="/ppt/ink/ink2792.xml" ContentType="application/inkml+xml"/>
  <Override PartName="/ppt/ink/ink2793.xml" ContentType="application/inkml+xml"/>
  <Override PartName="/ppt/ink/ink2794.xml" ContentType="application/inkml+xml"/>
  <Override PartName="/ppt/ink/ink2795.xml" ContentType="application/inkml+xml"/>
  <Override PartName="/ppt/ink/ink2796.xml" ContentType="application/inkml+xml"/>
  <Override PartName="/ppt/ink/ink2797.xml" ContentType="application/inkml+xml"/>
  <Override PartName="/ppt/ink/ink2798.xml" ContentType="application/inkml+xml"/>
  <Override PartName="/ppt/ink/ink2799.xml" ContentType="application/inkml+xml"/>
  <Override PartName="/ppt/ink/ink2800.xml" ContentType="application/inkml+xml"/>
  <Override PartName="/ppt/ink/ink2801.xml" ContentType="application/inkml+xml"/>
  <Override PartName="/ppt/ink/ink2802.xml" ContentType="application/inkml+xml"/>
  <Override PartName="/ppt/ink/ink2803.xml" ContentType="application/inkml+xml"/>
  <Override PartName="/ppt/ink/ink2804.xml" ContentType="application/inkml+xml"/>
  <Override PartName="/ppt/ink/ink2805.xml" ContentType="application/inkml+xml"/>
  <Override PartName="/ppt/ink/ink2806.xml" ContentType="application/inkml+xml"/>
  <Override PartName="/ppt/ink/ink2807.xml" ContentType="application/inkml+xml"/>
  <Override PartName="/ppt/ink/ink2808.xml" ContentType="application/inkml+xml"/>
  <Override PartName="/ppt/ink/ink2809.xml" ContentType="application/inkml+xml"/>
  <Override PartName="/ppt/ink/ink2810.xml" ContentType="application/inkml+xml"/>
  <Override PartName="/ppt/ink/ink2811.xml" ContentType="application/inkml+xml"/>
  <Override PartName="/ppt/ink/ink2812.xml" ContentType="application/inkml+xml"/>
  <Override PartName="/ppt/ink/ink2813.xml" ContentType="application/inkml+xml"/>
  <Override PartName="/ppt/ink/ink2814.xml" ContentType="application/inkml+xml"/>
  <Override PartName="/ppt/ink/ink2815.xml" ContentType="application/inkml+xml"/>
  <Override PartName="/ppt/ink/ink2816.xml" ContentType="application/inkml+xml"/>
  <Override PartName="/ppt/ink/ink2817.xml" ContentType="application/inkml+xml"/>
  <Override PartName="/ppt/ink/ink2818.xml" ContentType="application/inkml+xml"/>
  <Override PartName="/ppt/ink/ink2819.xml" ContentType="application/inkml+xml"/>
  <Override PartName="/ppt/ink/ink2820.xml" ContentType="application/inkml+xml"/>
  <Override PartName="/ppt/ink/ink2821.xml" ContentType="application/inkml+xml"/>
  <Override PartName="/ppt/ink/ink2822.xml" ContentType="application/inkml+xml"/>
  <Override PartName="/ppt/ink/ink2823.xml" ContentType="application/inkml+xml"/>
  <Override PartName="/ppt/ink/ink2824.xml" ContentType="application/inkml+xml"/>
  <Override PartName="/ppt/ink/ink2825.xml" ContentType="application/inkml+xml"/>
  <Override PartName="/ppt/ink/ink2826.xml" ContentType="application/inkml+xml"/>
  <Override PartName="/ppt/ink/ink2827.xml" ContentType="application/inkml+xml"/>
  <Override PartName="/ppt/ink/ink2828.xml" ContentType="application/inkml+xml"/>
  <Override PartName="/ppt/ink/ink2829.xml" ContentType="application/inkml+xml"/>
  <Override PartName="/ppt/ink/ink2830.xml" ContentType="application/inkml+xml"/>
  <Override PartName="/ppt/ink/ink2831.xml" ContentType="application/inkml+xml"/>
  <Override PartName="/ppt/ink/ink2832.xml" ContentType="application/inkml+xml"/>
  <Override PartName="/ppt/ink/ink2833.xml" ContentType="application/inkml+xml"/>
  <Override PartName="/ppt/ink/ink2834.xml" ContentType="application/inkml+xml"/>
  <Override PartName="/ppt/ink/ink2835.xml" ContentType="application/inkml+xml"/>
  <Override PartName="/ppt/ink/ink2836.xml" ContentType="application/inkml+xml"/>
  <Override PartName="/ppt/ink/ink2837.xml" ContentType="application/inkml+xml"/>
  <Override PartName="/ppt/ink/ink2838.xml" ContentType="application/inkml+xml"/>
  <Override PartName="/ppt/ink/ink2839.xml" ContentType="application/inkml+xml"/>
  <Override PartName="/ppt/ink/ink2840.xml" ContentType="application/inkml+xml"/>
  <Override PartName="/ppt/ink/ink2841.xml" ContentType="application/inkml+xml"/>
  <Override PartName="/ppt/ink/ink2842.xml" ContentType="application/inkml+xml"/>
  <Override PartName="/ppt/ink/ink2843.xml" ContentType="application/inkml+xml"/>
  <Override PartName="/ppt/ink/ink2844.xml" ContentType="application/inkml+xml"/>
  <Override PartName="/ppt/ink/ink2845.xml" ContentType="application/inkml+xml"/>
  <Override PartName="/ppt/ink/ink2846.xml" ContentType="application/inkml+xml"/>
  <Override PartName="/ppt/ink/ink2847.xml" ContentType="application/inkml+xml"/>
  <Override PartName="/ppt/ink/ink2848.xml" ContentType="application/inkml+xml"/>
  <Override PartName="/ppt/ink/ink2849.xml" ContentType="application/inkml+xml"/>
  <Override PartName="/ppt/ink/ink2850.xml" ContentType="application/inkml+xml"/>
  <Override PartName="/ppt/ink/ink2851.xml" ContentType="application/inkml+xml"/>
  <Override PartName="/ppt/ink/ink2852.xml" ContentType="application/inkml+xml"/>
  <Override PartName="/ppt/ink/ink2853.xml" ContentType="application/inkml+xml"/>
  <Override PartName="/ppt/ink/ink2854.xml" ContentType="application/inkml+xml"/>
  <Override PartName="/ppt/ink/ink2855.xml" ContentType="application/inkml+xml"/>
  <Override PartName="/ppt/ink/ink2856.xml" ContentType="application/inkml+xml"/>
  <Override PartName="/ppt/ink/ink2857.xml" ContentType="application/inkml+xml"/>
  <Override PartName="/ppt/ink/ink2858.xml" ContentType="application/inkml+xml"/>
  <Override PartName="/ppt/ink/ink2859.xml" ContentType="application/inkml+xml"/>
  <Override PartName="/ppt/ink/ink2860.xml" ContentType="application/inkml+xml"/>
  <Override PartName="/ppt/ink/ink2861.xml" ContentType="application/inkml+xml"/>
  <Override PartName="/ppt/ink/ink2862.xml" ContentType="application/inkml+xml"/>
  <Override PartName="/ppt/ink/ink2863.xml" ContentType="application/inkml+xml"/>
  <Override PartName="/ppt/ink/ink2864.xml" ContentType="application/inkml+xml"/>
  <Override PartName="/ppt/ink/ink2865.xml" ContentType="application/inkml+xml"/>
  <Override PartName="/ppt/ink/ink2866.xml" ContentType="application/inkml+xml"/>
  <Override PartName="/ppt/ink/ink2867.xml" ContentType="application/inkml+xml"/>
  <Override PartName="/ppt/ink/ink2868.xml" ContentType="application/inkml+xml"/>
  <Override PartName="/ppt/ink/ink2869.xml" ContentType="application/inkml+xml"/>
  <Override PartName="/ppt/ink/ink2870.xml" ContentType="application/inkml+xml"/>
  <Override PartName="/ppt/ink/ink2871.xml" ContentType="application/inkml+xml"/>
  <Override PartName="/ppt/ink/ink2872.xml" ContentType="application/inkml+xml"/>
  <Override PartName="/ppt/ink/ink2873.xml" ContentType="application/inkml+xml"/>
  <Override PartName="/ppt/ink/ink2874.xml" ContentType="application/inkml+xml"/>
  <Override PartName="/ppt/ink/ink2875.xml" ContentType="application/inkml+xml"/>
  <Override PartName="/ppt/ink/ink2876.xml" ContentType="application/inkml+xml"/>
  <Override PartName="/ppt/ink/ink2877.xml" ContentType="application/inkml+xml"/>
  <Override PartName="/ppt/ink/ink2878.xml" ContentType="application/inkml+xml"/>
  <Override PartName="/ppt/ink/ink2879.xml" ContentType="application/inkml+xml"/>
  <Override PartName="/ppt/ink/ink2880.xml" ContentType="application/inkml+xml"/>
  <Override PartName="/ppt/ink/ink2881.xml" ContentType="application/inkml+xml"/>
  <Override PartName="/ppt/ink/ink2882.xml" ContentType="application/inkml+xml"/>
  <Override PartName="/ppt/ink/ink2883.xml" ContentType="application/inkml+xml"/>
  <Override PartName="/ppt/ink/ink2884.xml" ContentType="application/inkml+xml"/>
  <Override PartName="/ppt/ink/ink2885.xml" ContentType="application/inkml+xml"/>
  <Override PartName="/ppt/ink/ink2886.xml" ContentType="application/inkml+xml"/>
  <Override PartName="/ppt/ink/ink2887.xml" ContentType="application/inkml+xml"/>
  <Override PartName="/ppt/ink/ink2888.xml" ContentType="application/inkml+xml"/>
  <Override PartName="/ppt/ink/ink2889.xml" ContentType="application/inkml+xml"/>
  <Override PartName="/ppt/ink/ink2890.xml" ContentType="application/inkml+xml"/>
  <Override PartName="/ppt/ink/ink2891.xml" ContentType="application/inkml+xml"/>
  <Override PartName="/ppt/ink/ink2892.xml" ContentType="application/inkml+xml"/>
  <Override PartName="/ppt/ink/ink2893.xml" ContentType="application/inkml+xml"/>
  <Override PartName="/ppt/ink/ink2894.xml" ContentType="application/inkml+xml"/>
  <Override PartName="/ppt/ink/ink2895.xml" ContentType="application/inkml+xml"/>
  <Override PartName="/ppt/ink/ink2896.xml" ContentType="application/inkml+xml"/>
  <Override PartName="/ppt/ink/ink2897.xml" ContentType="application/inkml+xml"/>
  <Override PartName="/ppt/ink/ink2898.xml" ContentType="application/inkml+xml"/>
  <Override PartName="/ppt/ink/ink2899.xml" ContentType="application/inkml+xml"/>
  <Override PartName="/ppt/ink/ink2900.xml" ContentType="application/inkml+xml"/>
  <Override PartName="/ppt/ink/ink2901.xml" ContentType="application/inkml+xml"/>
  <Override PartName="/ppt/ink/ink2902.xml" ContentType="application/inkml+xml"/>
  <Override PartName="/ppt/ink/ink2903.xml" ContentType="application/inkml+xml"/>
  <Override PartName="/ppt/ink/ink2904.xml" ContentType="application/inkml+xml"/>
  <Override PartName="/ppt/ink/ink2905.xml" ContentType="application/inkml+xml"/>
  <Override PartName="/ppt/ink/ink2906.xml" ContentType="application/inkml+xml"/>
  <Override PartName="/ppt/ink/ink2907.xml" ContentType="application/inkml+xml"/>
  <Override PartName="/ppt/ink/ink2908.xml" ContentType="application/inkml+xml"/>
  <Override PartName="/ppt/ink/ink2909.xml" ContentType="application/inkml+xml"/>
  <Override PartName="/ppt/ink/ink2910.xml" ContentType="application/inkml+xml"/>
  <Override PartName="/ppt/ink/ink291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1372" r:id="rId2"/>
    <p:sldId id="257" r:id="rId3"/>
    <p:sldId id="265" r:id="rId4"/>
    <p:sldId id="266" r:id="rId5"/>
    <p:sldId id="267" r:id="rId6"/>
    <p:sldId id="256" r:id="rId7"/>
    <p:sldId id="1373" r:id="rId8"/>
    <p:sldId id="571" r:id="rId9"/>
    <p:sldId id="572" r:id="rId10"/>
    <p:sldId id="573" r:id="rId11"/>
    <p:sldId id="574" r:id="rId12"/>
    <p:sldId id="575" r:id="rId13"/>
    <p:sldId id="268" r:id="rId14"/>
    <p:sldId id="567" r:id="rId15"/>
    <p:sldId id="321" r:id="rId16"/>
    <p:sldId id="325" r:id="rId17"/>
    <p:sldId id="546" r:id="rId18"/>
    <p:sldId id="560" r:id="rId19"/>
    <p:sldId id="568" r:id="rId20"/>
    <p:sldId id="569" r:id="rId21"/>
    <p:sldId id="570" r:id="rId22"/>
    <p:sldId id="1374" r:id="rId23"/>
    <p:sldId id="1379" r:id="rId24"/>
    <p:sldId id="1375" r:id="rId25"/>
    <p:sldId id="1376" r:id="rId26"/>
    <p:sldId id="1377" r:id="rId27"/>
    <p:sldId id="1378" r:id="rId2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92" autoAdjust="0"/>
    <p:restoredTop sz="94660"/>
  </p:normalViewPr>
  <p:slideViewPr>
    <p:cSldViewPr snapToGrid="0">
      <p:cViewPr varScale="1">
        <p:scale>
          <a:sx n="121" d="100"/>
          <a:sy n="121" d="100"/>
        </p:scale>
        <p:origin x="126"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9.wmf"/><Relationship Id="rId7" Type="http://schemas.openxmlformats.org/officeDocument/2006/relationships/image" Target="../media/image13.wmf"/><Relationship Id="rId2" Type="http://schemas.openxmlformats.org/officeDocument/2006/relationships/image" Target="../media/image8.wmf"/><Relationship Id="rId1" Type="http://schemas.openxmlformats.org/officeDocument/2006/relationships/image" Target="../media/image7.wmf"/><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w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11:02:08.569"/>
    </inkml:context>
    <inkml:brush xml:id="br0">
      <inkml:brushProperty name="width" value="0.05" units="cm"/>
      <inkml:brushProperty name="height" value="0.05" units="cm"/>
    </inkml:brush>
  </inkml:definitions>
  <inkml:trace contextRef="#ctx0" brushRef="#br0">8 15 24253,'-8'-3'808,"8"3"225,0 0-665,0 0-504,0-2-128,0 1-169,0-1-87,2 1 64,-1-1-88,3-1 528</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11:21:23.435"/>
    </inkml:context>
    <inkml:brush xml:id="br0">
      <inkml:brushProperty name="width" value="0.05" units="cm"/>
      <inkml:brushProperty name="height" value="0.05" units="cm"/>
    </inkml:brush>
  </inkml:definitions>
  <inkml:trace contextRef="#ctx0" brushRef="#br0">16 2741 19892,'1'-62'2658,"-1"46"-766,-2 46-1095,3 28-649,3-1 1,2 1-1,13 50-148,2 21 31,6 189-22,-25-305-20,-1-30-18,-38-423 224,-20 128-78,55 296-110,12 38-1,-4-8 1,61 88 34,-66-100-41,1 0 1,1 0 0,-1 0 0,0 0-1,0-1 1,1 1 0,-1-1 0,1 1-1,-1-1 1,1 0 0,0 0 0,-1 0-1,1 0 1,0-1 0,0 1 0,0-1-1,-1 0 1,1 1 0,0-1 0,0-1 0,0 1-1,0 0 1,-1-1 0,1 1 0,0-1-1,0 0 1,-1 0 0,1 0 0,0 0-1,-1 0 1,1-1 0,-1 1 0,0-1-1,1 0 1,-1 0 0,0 0 0,0 0-1,0 0 1,0 0 0,1-2-1,11-16 40,0-2 0,-1 1 0,-2-2 0,0 1 1,-1-1-1,-1-1 0,-2 0 0,0 0 0,-1-1 0,0-13-40,-3 1 413,-3 37-398,0 1 0,0-1 1,0 0-1,-1 1 1,1-1-1,0 0 0,0 1 1,0-1-1,0 0 1,0 0-1,-1 1 0,1-1 1,0 0-1,0 0 1,0 1-1,-1-1 0,1 0 1,0 0-1,-1 1 1,1-1-1,0 0 0,0 0 1,-1 0-1,1 0 0,0 1 1,-1-1-1,1 0 1,0 0-1,-1 0 0,1 0 1,0 0-1,-1 0 1,1 0-1,0 0 0,-1 0 1,1 0-1,0 0 1,-1 0-1,1 0 0,0 0 1,-1 0-1,1-1 0,0 1 1,-1 0-16,-6 29 60,0 0 0,2 0 0,2 0-1,0 0 1,2 1 0,1 0 0,2-1 0,3 19-60,-5-44 6,1 24-168,2 0 0,0-1 1,2 0-1,1 0 0,1 0 0,2-1 0,0 0 0,2 0 0,1-1 0,0 0 0,2-1 0,3 2 162,6-5-1332,-1-16-603</inkml:trace>
  <inkml:trace contextRef="#ctx0" brushRef="#br0" timeOffset="982.94">675 2770 12571,'0'-1'245,"1"1"1,-1-1 0,0 1 0,0-1 0,1 1-1,-1-1 1,0 1 0,0-1 0,0 1 0,0-1-1,0 1 1,0-1 0,0 0 0,0 1 0,0-1-1,0 1 1,0-1 0,0 1 0,0-1-1,0 1 1,0-1 0,-1 1 0,1-1 0,0 1-1,0-1 1,-1 1 0,1-1 0,0 1 0,-1-1-1,1 1 1,0 0 0,-1-1 0,1 1 0,-1 0-1,1-1 1,0 1 0,-1 0 0,1-1 0,-1 1-1,1 0 1,-1 0 0,1 0 0,-1-1-1,1 1 1,-1 0 0,0 0 0,1 0 0,-1 0-1,1 0 1,-1 0 0,1 0 0,-1 0 0,1 0-1,-1 0 1,1 0-246,-18 12 1819,16-10-2507,-61 80 1383,58-74-695,-1 0 0,1 0 0,1 1 0,-1 0 0,2 0 0,-1 0 0,1 1 0,0-1 0,1 1 0,0 0 0,1-1 0,0 1 0,1 0 0,0 0 0,0 0 0,1 0 0,0-1 0,1 1 0,0 0 0,0-1 0,1 1 0,0-1 0,1 0 0,1 1 0,-5-8-2,1-1 1,-1 0-1,1 0 0,0 0 0,0 0 0,-1 0 0,1 0 0,0 0 0,0 0 0,0 0 0,0 0 1,0-1-1,0 1 0,0 0 0,1-1 0,-1 1 0,0-1 0,0 1 0,0-1 0,1 1 0,-1-1 1,0 0-1,0 0 0,1 0 0,-1 1 0,0-1 0,1-1 0,-1 1 0,0 0 0,0 0 0,1 0 1,-1-1-1,0 1 0,0 0 0,1-1 0,-1 1 0,0-1 0,0 0 0,0 1 0,0-1 0,0 0 1,0 0-1,0 1 0,0-1 0,0 0 0,0 0 0,0 0 0,0 0 0,-1 0 0,1-1 0,0 0 2,38-60-7,67-169 358,-105 232-346,-1-1 1,0 0-1,0 1 0,0-1 1,1 0-1,-1 1 0,0-1 1,0 0-1,1 1 0,-1-1 1,0 0-1,1 1 0,-1-1 1,0 0-1,1 0 0,-1 0 0,0 1 1,1-1-1,-1 0 0,1 0 1,-1 0-1,0 0 0,1 0 1,-1 0-1,1 1 0,-1-1 1,0 0-1,1 0 0,-1 0 1,1-1-1,-1 1 0,1 0 1,-1 0-1,0 0 0,1 0 1,-1 0-1,1 0 0,-1-1 1,0 1-1,1 0 0,-1 0 1,0 0-1,1-1 0,-1 1 1,0 0-1,1-1 0,-1 1 0,0 0 1,0-1-1,1 1 0,-1 0 1,0-1-1,0 1 0,0 0 1,1-1-1,-1 1 0,0-1 1,0 1-1,0 0 0,0-1 1,0 1-1,0-1 0,0 1 1,0-1-1,0 1 0,0-1-5,7 42 79,-5-29-49,20 94 73,-21-104-91,-5-71 337,-40-81-7,43 147-282,1 3 2,-1 2-28,1-1-34,-1 1-1,1-1 1,0 0 0,-1 1 0,1-1 0,0 1 0,0-1 0,0 0 0,0 1 0,0-1 0,0 1 0,0-1-1,0 1 1,1-1 0,-1 0 0,1 1 0,-1-1 0,1 0 0,-1 1 0,1-1 0,0 0 0,-1 0 0,1 1-1,0-1 1,0 0 0,0 0 0,0 0 0,0 0 0,0 0 0,0 0 0,1-1 0,-1 1 0,0 0 0,0-1 0,1 1-1,-1 0 1,0-1 0,1 0 0,-1 1 0,0-1 0,1 0 0,-1 1 0,1-1 0,-1 0 0,0 0 0,1 0-1,-1-1 1,1 1 0,-1 0 0,1 0 0,-1-1 0,0 1 0,1-1 0,-1 1 0,0-1 0,1 0 0,-1 1-1,0-1 1,1 0 0,150-105-17,-37 45 28,-113 61-11,0 1 0,0 0-1,0 0 1,0 0 0,0 0 0,0 0 0,0 0 0,-1 1 0,1-1 0,0 1 0,-1-1 0,1 1 0,-1-1 0,0 1 0,1 0 0,-1 0-1,0 0 1,0-1 0,0 1 0,0 0 0,-1 0 0,1 0 0,-1 1 0,1-1 0,-1 0 0,1 0 0,-1 0 0,0 0 0,0 0 0,0 1 0,0-1-1,-1 0 1,1 0 0,-1 0 0,1 0 0,-1 0 0,1 0 0,-1 0 0,0 0 0,0 0 0,0 1 3,-13 118 54,14-121-57,0 1 0,0 0 1,1-1-1,-1 1 0,0 0 0,1-1 1,-1 1-1,1 0 0,-1-1 0,1 1 1,-1-1-1,1 1 0,-1-1 0,1 1 1,0-1-1,-1 1 0,1-1 0,0 0 1,-1 1-1,1-1 0,0 0 0,-1 0 1,1 1-1,0-1 0,0 0 0,-1 0 1,1 0-1,0 0 0,0 0 0,-1 0 1,1 0-1,0 0 0,0 0 0,-1-1 1,1 1-1,0 0 0,0 0 0,-1-1 1,1 1-1,0 0 0,-1-1 0,1 1 0,-1 0 1,1-1-1,0 1 0,-1-1 0,1 1 1,-1-1-1,1 0 0,-1 1 0,1-1 1,-1 1-1,0-1 0,1 0 0,-1 1 1,0-1-1,1 0 0,-1 0 0,0 1 1,0-1-1,97-184 89,-50 117-78,-46 68-11,-1-1 0,0 0 0,1 1 1,-1-1-1,1 1 0,-1-1 1,0 1-1,1-1 0,-1 1 0,1-1 1,0 1-1,-1 0 0,1-1 0,-1 1 1,1 0-1,0-1 0,-1 1 1,1 0-1,-1 0 0,1 0 0,0 0 1,-1-1-1,1 1 0,0 0 0,-1 0 1,1 0-1,0 0 0,0 1 0,-1-1 1,1 0-1,-1 0 0,1 0 1,0 0-1,-1 1 0,1-1 0,0 0 1,-1 1-1,1-1 0,-1 0 0,1 1 1,-1-1-1,1 1 0,-1-1 0,1 1 1,-1-1-1,1 1 0,-1-1 1,0 1-1,1-1 0,-1 1 0,0 0 1,1-1-1,-1 1 0,0-1 0,0 1 1,0 0-1,1-1 0,-1 1 0,0 0 1,0 0-1,7 48 25,-6-43-21,18 203 13,-19-210-23,0 1 0,1 0 0,-1-1 0,0 1 0,1 0 0,-1-1 0,0 1-1,1 0 1,-1 0 0,0 0 0,1-1 0,-1 1 0,1 0 0,-1 0 0,0 0-1,1 0 1,-1-1 0,1 1 0,-1 0 0,1 0 0,-1 0 0,0 0 0,1 0-1,-1 0 1,1 0 0,-1 1 0,1-1 0,-1 0 0,0 0 0,1 0 0,-1 0-1,1 0 1,-1 1 0,0-1 0,1 0 0,-1 0 0,0 1 0,1-1 0,-1 0-1,0 0 1,1 1 0,-1-1 0,0 0 0,0 1 0,1-1 0,-1 1 0,0-1-1,0 0 1,0 1 0,1-1 0,-1 1 0,0-1 0,0 0 0,0 1 0,0-1-1,0 1 1,0-1 0,0 0 0,0 1 0,0-1 0,0 1 0,0-1 0,0 1 0,0-1 5,14-36-996,-14 35 978,12-47-1132,0-12 1086</inkml:trace>
  <inkml:trace contextRef="#ctx0" brushRef="#br0" timeOffset="1339.09">1472 1976 19068,'-26'39'4091,"43"33"-2999,-15-66-930,104 182 1801,-83-156-1821,-2 2 0,-2 0-1,-1 1 1,10 28-142,-27-62-31,0 0-1,1 0 1,-1 1-1,0-1 1,0 0-1,-1 1 1,1-1 0,0 0-1,0 1 1,-1-1-1,1 1 1,-1-1-1,1 1 1,-1 0-1,0-1 1,1 1 0,-1-1-1,0 1 1,0 0-1,0-1 1,0 1-1,0-1 1,-1 1-1,1 0 1,0-1 0,-1 1-1,1-1 1,-1 1-1,0-1 1,1 1-1,-1-1 1,0 0-1,0 1 1,0-1 0,0 0-1,0 0 1,0 1-1,0-1 1,-1 0-1,1 0 1,0 0 0,-1 0-1,1-1 1,0 1-1,-1 0 1,1-1-1,-1 1 1,1 0-1,-1-1 1,1 0 0,-1 1-1,0-1 32,-18-6-341,0-1 0,0-1-1,1-1 1,1-1 0,-1 0 0,1-2 0,-11-8 341,15 10-83,-89-70 1498,102 79-1361,1 1-1,0-1 1,0 1 0,-1-1 0,1 1 0,0-1-1,0 1 1,0-1 0,0 1 0,0-1 0,0 0-1,0 1 1,0-1 0,0 1 0,0-1 0,0 1-1,0-1 1,0 0 0,0 1 0,0-1 0,1 1-1,-1-1 1,0 1 0,0-1 0,1 1-1,-1-1 1,0 1 0,1-1 0,-1 1 0,0 0-1,1-1 1,-1 1 0,1-1 0,-1 1 0,1 0-1,-1 0 1,1-1 0,-1 1 0,1 0 0,-1 0-1,1-1 1,-1 1 0,1 0 0,-1 0 0,1 0-1,-1 0 1,1 0 0,0 0 0,-1 0 0,1 0-1,-1 0 1,1 0 0,-1 0 0,1 0-1,0 0-53,47-3 442,-35 3-269,12-2-91,5 2-230,-1-2 0,0-1 1,0-2-1,0 0 0,-1-2 0,21-8 148,-11-2-1351</inkml:trace>
  <inkml:trace contextRef="#ctx0" brushRef="#br0" timeOffset="1696.12">1897 2135 18916,'-19'63'5836,"-2"8"-5016,19-64-765,0 0-1,0 0 1,1 1 0,0-1 0,0 1-1,1-1 1,0 1 0,0-1-1,1 1 1,-1-1 0,2 1-1,-1-1 1,1 1 0,0-1-1,1 0 1,0 0 0,0 0-1,0 0 1,1-1 0,0 1-1,0-1 1,1 0 0,3 4-55,-4-9 6,0 0 1,1-1 0,-1 0 0,0 1-1,0-1 1,0-1 0,0 1 0,0-1-1,0 1 1,0-1 0,0 0 0,0 0-1,0-1 1,-1 1 0,1-1 0,0 0-1,-1 0 1,1 0 0,-1-1 0,0 1-1,0-1 1,0 1 0,0-1 0,2-3-7,1 1 34,9-4 35,-1-1-1,0-1 1,0 0 0,-1 0 0,-1-2 0,0 0-1,-1 0 1,0-1 0,-1 0 0,0-1 0,-1 0 0,-1 0-1,-1-1 1,0 0 0,-1-1 0,0 0 0,-2 1-1,0-2 1,-1 1 0,1-12-69,-9 2 205,-11 44 257,-9 164-49,24-178-420,0 0-1,0 0 1,0 1-1,1-1 1,-1 0-1,1 1 1,-1-1-1,1 0 1,0 1-1,1-1 1,-1 1-1,0-1 1,1 0-1,0 1 1,0-1-1,0 0 1,0 0-1,1 1 1,-1-1-1,1 0 1,-1 0-1,1-1 1,0 1-1,1 0 1,-1-1-1,0 1 1,1-1-1,-1 0 1,1 1-1,0-1 1,-1 0-1,1-1 0,0 1 1,0 0-1,1-1 1,-1 0-1,0 0 1,0 0-1,1 0 1,-1 0-1,0-1 1,1 1-1,-1-1 1,0 0-1,1 0 1,2-1 7,48-41-2155,-24 9 266</inkml:trace>
  <inkml:trace contextRef="#ctx0" brushRef="#br0" timeOffset="2211.66">2398 1927 12051,'-11'5'10520,"3"32"-9201,19 164-1016,-12-199-290,1-1-1,0 1 0,0-1 1,0 1-1,0 0 0,0-1 1,0 1-1,1-1 1,-1 1-1,0-1 0,1 1 1,-1-1-1,1 1 0,-1-1 1,1 1-1,0-1 0,0 0 1,0 1-1,0-1 1,0 0-1,0 0 0,0 1 1,0-1-1,0 0 0,0 0 1,1 0-1,-1-1 1,0 1-1,1 0 0,-1 0 1,1-1-1,-1 1 0,1-1 1,-1 1-1,1-1 1,-1 0-1,1 1 0,-1-1 1,1 0-1,0 0 0,-1 0 1,1 0-1,-1 0 0,1-1 1,-1 1-1,1 0 1,-1-1-1,1 1 0,-1-1 1,1 0-1,-1 1 0,1-1 1,-1 0-1,0 0 1,1 0-1,-1 0 0,0 0 1,1-1-13,20-25 191,-2-1 0,-1-1 0,-2 0 0,0-2-1,-2 0 1,-2 0 0,0-1 0,-3-1 0,5-23-191,-5 26 67,-2 41 257,-24 190 274,16-187-595,1 1 0,1-1 1,0 0-1,1 0 0,0 0 0,2 0 0,-1 0 1,2-1-1,0 0 0,0 0 0,1 0 1,1-1-1,0 0 0,0 0 0,1-1 0,1 0 1,5 4-4,142 151-336,-155-163 331,0-1 1,0 1 0,0 0-1,0 0 1,-1 0 0,1 0 0,-1 0-1,0 0 1,0 0 0,0 1 0,0-1-1,-1 0 1,1 0 0,-1 1 0,0-1-1,0 1 1,0-1 0,0 0 0,-1 1-1,1-1 1,-1 0 0,0 0-1,0 1 1,0-1 0,0 0 0,-1 0-1,1 0 1,-1 0 0,0 0 0,1-1-1,-1 1 1,-1 0 0,1-1 0,0 1-1,-1-1 1,1 0 0,-1 0 0,0 0-1,1 0 1,-1-1 0,0 1 0,0-1-1,0 1 1,-1-1 0,1 0-1,0 0 1,0 0 0,-1-1 0,1 1-1,0-1 1,-1 0 4,-4 0 10,1 0-1,-1 0 1,1-1-1,-1 0 1,0-1 0,1 1-1,0-1 1,-1-1-1,1 0 1,0 0-1,0 0 1,1-1 0,-1 0-1,1 0 1,-1 0-1,1-1 1,-4-5-10,7 8 26,0-1 0,0 0 1,0 0-1,1 0 0,0 0 1,-1 0-1,1 0 0,0-1 0,0 1 1,1-1-1,-1 0 0,1 1 1,0-1-1,0 0 0,0 0 1,0 0-1,1 0 0,-1 0 0,1 0 1,0 0-1,1 0 0,-1 0 1,0 0-1,1 0 0,0 1 0,0-1 1,0 0-1,1 0 0,-1 1 1,1-1-1,0 1 0,0-1 0,0 1 1,0-1-1,2 0-26,10-11 114,1-1 0,0 2 1,1 0-1,1 1 0,0 1 0,18-10-114,80-66-1054,-90 54 1035</inkml:trace>
  <inkml:trace contextRef="#ctx0" brushRef="#br0" timeOffset="4432.14">3003 1277 21101,'7'-15'400,"1"2"0,0-1 1,1 1-1,1 0 0,0 0 1,0 2-1,2-1 1,-1 1-1,1 1 0,4-3-400,-11 9 68,1 0-1,-1 1 1,1-1-1,0 1 1,1 0-1,-1 0 1,0 1-1,1 0 1,-1 0-1,1 1 1,0-1-1,0 1 1,-1 1-1,1-1 1,0 1-1,0 1 1,0-1-1,-1 1 1,1 0-1,0 1 1,-1-1-1,1 1 1,-1 1-1,6 2-67,-9-4 6,0 0-1,0 1 0,-1-1 1,1 1-1,0 0 0,-1 0 1,1 0-1,-1 0 0,0 0 1,1 1-1,-1-1 0,0 1 1,-1-1-1,1 1 0,0 0 1,-1 0-1,1 0 0,-1 0 1,0 0-1,0 0 0,0 0 1,-1 0-1,1 0 0,-1 0 1,1 1-1,-1-1 0,0 0 1,-1 0-1,1 1 0,0-1 1,-1 0-1,0 0 0,1 0 1,-1 0-1,0 0 0,-1 0 1,1 0-1,-1 0 0,1 0 1,-1 0-1,0-1 0,-1 2-5,-115 123 130,106-118-146,13-16-19,14-17-32,-13 21 64,0 0-1,1 1 0,-1-1 1,1 1-1,-1-1 0,1 1 0,0 0 1,0 0-1,0 0 0,0 1 1,1-1-1,-1 1 0,0-1 0,1 1 1,-1 0-1,1 0 0,-1 1 1,1-1-1,-1 1 0,1 0 0,-1 0 1,1 0-1,-1 0 0,1 0 1,0 1-1,-1 0 0,0 0 0,1 0 1,-1 0-1,1 0 0,-1 1 1,0-1-1,0 1 0,0 0 0,0 0 1,0 0-1,0 0 0,-1 1 1,1-1-1,-1 1 0,1 0 0,0 0 4,10 22-6,0-1-1,-2 2 0,-1-1 0,-1 2 0,-1-1 0,3 22 7,-1-10-8,-7-27 22,-2-8-10,1 0 0,-1 0 0,0 0-1,0 0 1,0 0 0,0 0-1,0 0 1,-1 0 0,1 0-1,-1 0 1,0 0 0,0 0 0,0 1-1,0-1 1,-1 0 0,1 0-1,-1 0 1,0 0 0,0 0-1,0 0 1,0 0 0,0 0 0,-1 0-1,0-1 1,1 1 0,-1-1-1,0 1 1,0-1 0,0 1-1,-1-1-3,-12 6 125,-1-1 0,0 0-1,0-1 1,-1-1-1,1-1 1,-1-1-1,0 0 1,0-1-1,0 0 1,-3-2-125,16 1-73,0-1 0,0-1 0,0 1 0,0 0 0,0-1 0,0 0 0,0 0-1,0 0 1,0 0 0,0-1 0,0 0 0,1 1 0,-1-1 0,1 0 0,-1-1 0,1 1 0,0-1 0,0 0 0,0 0 73,-4-7-44</inkml:trace>
  <inkml:trace contextRef="#ctx0" brushRef="#br0" timeOffset="4790.85">3922 997 22309,'-26'1'-13,"0"2"1,1 1-1,-1 0 1,1 2-1,0 1 1,1 1-1,0 1 0,0 1 1,1 1-1,0 1 1,1 2-1,0 0 1,1 1-1,1 1 1,-10 10 12,24-21 21,1 1 1,0 0 0,0 1-1,1-1 1,-1 1 0,2 0-1,-1 0 1,1 0-1,0 1 1,0-1 0,1 1-1,0 0 1,0 0 0,1-1-1,0 1 1,0 0 0,1 0-1,0 0 1,1 0 0,-1 0-1,1 0 1,1 0-1,0 0 1,0-1 0,0 1-1,1-1 1,0 1 0,1-1-1,0 0 1,0 0 0,3 4-22,-1-3 9,1 0 0,0 0 0,1 0 1,0-1-1,0-1 0,0 1 1,1-1-1,0-1 0,0 1 0,0-1 1,1-1-1,0 0 0,0 0 1,0-1-1,0 0 0,0-1 0,1 0 1,-1-1-1,1 0 0,-1-1 1,1 0-1,-1 0 0,1-1 0,-1-1 1,1 1-1,-1-2 0,0 0 1,2 0-10,24-7 143,-1-1 0,-1-2 1,0-1-1,-1-1 0,0-2 1,-1-2-1,-1 0 0,-1-2 1,-1-2-1,13-13-143,-38 32 37,1 1 28,0-1 1,-1 0-1,1-1 0,-1 1 0,1-1 0,-2 1 0,1-1 0,0-1 0,-1 1 1,0 0-1,0-1 0,-1 0 0,1 1 0,-1-1 0,0 0 0,-1 0 0,1-3-65,-3 6 30,1 0 0,-1 1 0,0-1 0,1 0 0,-1 1 0,-1-1 0,1 1 0,0-1-1,-1 1 1,1 0 0,-1-1 0,0 1 0,1 0 0,-1 0 0,0 0 0,0 0-1,-1 1 1,1-1 0,0 0 0,-1 1 0,1 0 0,-1-1 0,1 1 0,-1 0 0,1 0-1,-1 1 1,0-1 0,1 1 0,-1-1 0,0 1 0,0 0 0,-2 0-30,-25-6 75,0 2 0,-1 1 1,1 2-1,-1 0 0,1 2 1,-1 2-1,1 1 0,-21 5-75,34-7-20,0 1 0,1 0 0,-1 1 0,1 1 0,0 1 0,0 0 0,1 1 0,0 1 0,0 0 0,1 1 0,0 0-1,0 2 1,1-1 0,0 1 0,1 1 0,-8 10 20,11 8 507</inkml:trace>
  <inkml:trace contextRef="#ctx0" brushRef="#br0" timeOffset="5040.42">4222 1289 18620,'0'7'2208,"5"4"721,5-2-2233,1 7-432,1-5-280,-2 2-592,-6-3-296</inkml:trace>
  <inkml:trace contextRef="#ctx0" brushRef="#br0" timeOffset="5837.67">4795 786 21020,'-24'-99'3257,"23"95"-3142,0 1 1,-1 0-1,1 0 0,-1 0 0,0 1 0,0-1 1,0 0-1,0 1 0,0-1 0,-1 1 0,1-1 1,-1 1-1,1 0 0,-1 0 0,0 1 0,0-1 1,0 0-1,0 1 0,0 0 0,0-1 0,0 1 1,-1 1-1,1-1 0,0 0 0,-1 1 0,1 0 1,0-1-1,-1 1 0,0 1-115,-8 1 18,1 1 0,0 1 1,0 0-1,0 0 0,0 1 0,1 1 0,0 0 1,0 0-1,0 1 0,1 0 0,0 1 1,0 0-1,1 0 0,0 1 0,0 0 1,1 0-1,0 1 0,1 0 0,0 0 0,1 0 1,0 1-1,0 0 0,1 0 0,-1 8-18,4-15 1,0 0 0,1-1 0,-1 1 0,1 0-1,0 0 1,0 0 0,0 0 0,1 0 0,-1 0 0,1 0-1,0 0 1,0-1 0,1 1 0,-1 0 0,1-1-1,0 1 1,-1-1 0,2 0 0,-1 1 0,0-1 0,1 0-1,-1 0 1,1 0 0,0-1 0,0 1 0,0-1-1,0 1 1,0-1 0,1 0 0,-1 0 0,1-1 0,-1 1-1,1-1 1,0 0 0,0 1 0,0-2 0,-1 1-1,1 0 1,0-1 0,0 0 0,0 0 0,0 0 0,0 0-1,0-1 0,13-2 1,0 0 0,0-2 0,0 0 0,-1-1 0,0 0 0,0-2 0,-1 0 0,0 0 0,0-2-1,-1 0 1,0 0 0,0-1 0,-2-1 0,1 0 0,-1-1 0,-1 0 0,-1-1 0,0 0 0,5-10-1,-12 20 3,0 0 0,0-1 0,0 1 1,-1-1-1,0 0 0,0 0 0,0 0 0,0 0 1,-1 0-1,0 0 0,0-1 0,0 1 1,-1 0-1,0 0 0,0-1 0,0 1 1,-1 0-1,1-1 0,-2 0-3,2 5 1,-1 1 0,1-1 0,-1 1-1,0-1 1,1 1 0,-1-1 0,0 1 0,1 0 0,-1-1-1,0 1 1,0 0 0,1 0 0,-1-1 0,0 1 0,0 0 0,0 0-1,1 0 1,-1 0 0,0 0 0,0 0 0,0 0 0,1 0-1,-1 1 1,0-1 0,0 0 0,1 0 0,-1 1 0,0-1 0,0 0-1,1 1 1,-1-1 0,0 1 0,1-1 0,-1 1 0,1-1-1,-1 1 1,0-1 0,1 1 0,-1-1 0,1 1 0,-1 0-1,-7 11 3,-1 1 0,2 0 0,-1 0 1,2 1-1,0 0 0,1 0 0,0 0 0,1 1 1,0-1-1,2 1 0,0 0 0,0 2-3,0-10-1,0 0 1,1 1-1,0-1 0,0 0 0,1 0 0,0 0 0,0 1 0,1-1 1,0 0-1,0 0 0,1 0 0,-1 0 0,2 0 0,-1 0 0,1-1 0,0 1 1,0-1-1,1 1 0,0-1 0,0 0 0,0-1 0,1 1 0,0-1 0,0 0 1,0 0-1,0 0 0,1-1 0,0 0 0,2 2 1,291 72-443,-297-78 433,0 1 0,0-1 0,0 1 0,0 0 0,-1 0 0,1 0 0,0 0 0,-1 0 0,1 1 0,-1-1 0,1 0 0,-1 1 0,0-1 0,0 1 0,1-1 0,-1 1 1,0 0-1,0-1 0,-1 1 0,1 0 0,0 0 0,-1 0 0,1 0 0,-1 0 0,1-1 0,-1 1 0,0 0 0,0 0 0,0 0 0,0 0 0,0 0 0,0 0 0,0 0 0,-1 0 0,1 0 0,-1 0 0,1 0 0,-1 0 0,0-1 0,0 1 0,-1 1 10,-7 7 51,-1 0 1,0-2 0,0 1-1,-1-1 1,0-1 0,-1 0-1,1 0 1,-1-1 0,-1-1-1,1 0 1,-1 0-1,0-2 1,0 1 0,-4-1-52,7 0 37,1 0 1,-1-1 0,0 0 0,0 0-1,0-1 1,0 0 0,0-1 0,0-1 0,0 1-1,0-1 1,0-1 0,1 0 0,-1 0-1,0-1 1,1 0 0,0-1 0,-1 0-1,1-1 1,-4-2-38,0-31-1411,24 17 1342</inkml:trace>
  <inkml:trace contextRef="#ctx0" brushRef="#br0" timeOffset="6116.37">5372 1049 24917</inkml:trace>
  <inkml:trace contextRef="#ctx0" brushRef="#br0" timeOffset="6381.58">5574 521 25373,'13'-8'195,"0"0"-1,0 1 0,1 0 0,0 1 0,1 0 0,0 1 0,-1 1 0,1 1 0,1 0 0,-1 1 1,15-1-195,-30 3-4,0 1 1,-1-1 0,1 0 0,0 0 0,0 1-1,0-1 1,-1 0 0,1 0 0,0 1 0,0-1-1,0 0 1,0 0 0,0 1 0,0-1 0,0 0-1,0 1 1,0-1 0,-1 0 0,1 0-1,0 1 1,0-1 0,1 0 0,-1 1 0,0-1-1,0 0 1,0 0 0,0 1 0,0-1 0,0 0-1,0 1 1,0-1 0,1 0 0,-1 0 0,0 1-1,0-1 1,0 0 0,0 0 0,1 0 0,-1 1-1,0-1 1,0 0 0,1 0 0,-1 0 0,0 1-1,0-1 1,1 0 0,-1 0 0,0 0 0,0 0-1,1 0 1,-1 0 0,0 0 0,1 0 0,-1 0-1,0 0 1,1 0 0,-1 0 0,0 0 0,0 0-1,1 0 1,-1 0 0,0 0 0,1 0 3,-24 14-132,7-7 116,0 2-1,0-1 1,1 2-1,1 0 1,-1 1 0,2 0-1,-1 1 1,1 1-1,1 0 1,1 0 0,0 1-1,0 1 1,-6 13 16,11-19 5,1 1 0,1-1 0,0 1 1,0 0-1,1 0 0,0 1 0,1-1 1,0 1-1,0-1 0,1 1 0,1-1 1,0 1-1,0 0 0,1 2-5,1-10-18,0 1 0,0-1-1,0 0 1,0 0 0,0 0 0,1 0 0,0 0-1,-1 0 1,1 0 0,0-1 0,0 0 0,1 1-1,-1-1 1,0 0 0,1-1 0,-1 1-1,1-1 1,-1 1 0,1-1 0,0 0 0,0 0-1,0-1 1,-1 1 0,1-1 0,0 0 0,0 0-1,0 0 1,0 0 0,0-1 0,-1 0-1,1 0 1,0 0 0,0 0 0,-1 0 0,1-1-1,-1 1 1,1-1 0,1-1 18,52-15-1148,8-5-1378</inkml:trace>
  <inkml:trace contextRef="#ctx0" brushRef="#br0" timeOffset="6708.55">6036 425 24013,'-8'5'12,"1"1"0,0-1 0,0 1 0,1 0 1,-1 1-1,1-1 0,1 1 0,-1 0 0,1 1 0,1-1 0,-1 1 0,1 0 0,1 0 0,-1 1 0,1-1 0,1 1 0,0-1 0,0 1 1,0 0-1,1 0 0,1 0 0,-1 0 0,1 0 0,1 0 0,0 0 0,0-1 0,1 1 0,0 0 0,0 0 0,1-1 0,0 0 1,1 1-1,0-1 0,0 0 0,1-1 0,4 7-12,-6-11 8,1 0-1,0-1 1,0 1 0,0 0 0,0-1 0,0 0-1,0 0 1,1 0 0,-1-1 0,1 1 0,-1-1-1,1 0 1,0-1 0,0 1 0,-1-1 0,1 0-1,0 0 1,-1 0 0,1 0 0,0-1 0,0 0-1,-1 0 1,1 0 0,0-1-8,101-54 654,-95 50-515,1-2 0,-2 1 0,1-1 0,-1-1 0,0 0 0,-1 0-1,0-1 1,0 0 0,-1 0 0,-1-1 0,1-1 0,-2 1 0,0-1-1,0 0 1,-1 0 0,1-4-139,-6 11 14,0 1-1,-1-1 0,1 1 1,-1-1-1,0 1 1,0-1-1,0 1 1,0-1-1,-1 1 0,0 0 1,0 0-1,0 0 1,0 0-1,-1 0 0,0 0 1,0 1-1,0-1 1,0 1-1,0 0 1,0 0-1,-1 0 0,0 0 1,0 1-1,1-1 1,-1 1-1,-1 0 0,1 0 1,0 1-1,-2-1-13,-6-3 17,0 1 0,0 0-1,-1 0 1,1 2 0,-1 0 0,0 0-1,0 1 1,0 0 0,0 2-1,-1-1-16,7 1-19,0-1-1,0 1 0,-1 1 0,1-1 0,0 1 1,0 0-1,0 1 0,0 0 0,1 0 1,-1 0-1,1 1 0,0 0 0,0 0 1,0 0-1,0 1 0,1 0 0,0 0 0,0 1 1,0-1-1,1 1 0,0 0 0,0 0 1,0 1 19,6 16 921</inkml:trace>
  <inkml:trace contextRef="#ctx0" brushRef="#br0" timeOffset="7734.51">6592 147 24709,'1'-1'17,"4"-5"183,1-1 0,0 1 0,0 0 0,0 0 0,1 1 0,0 0-1,0 0 1,0 0 0,1 1 0,-1 0 0,1 1 0,0-1 0,0 2 0,1-1 0,-1 1 0,7-1-200,-13 3 13,-1 0-1,0 0 1,0 1 0,0-1 0,0 0 0,0 1 0,1-1 0,-1 0 0,0 1-1,0-1 1,0 1 0,0 0 0,0-1 0,0 1 0,0 0 0,0 0 0,-1-1-1,1 1 1,0 0 0,0 0 0,-1 0 0,1 0 0,0 0 0,-1 0 0,1 0-1,-1 0 1,0 0 0,1 1 0,-1-1 0,0 0 0,1 0 0,-1 0 0,0 0 0,0 0-1,0 1 1,0-1 0,0 0 0,0 0 0,-1 0 0,1 1 0,0-1 0,0 0-1,-1 0-12,-20 51-5,0-20 4,-1-2 0,-1 0 0,-2-1 0,-28 25 1,-19 22 9,70-75-8,0 0-1,0 1 1,0-1-1,0 1 1,0 0-1,0-1 1,0 1 0,0 0-1,1 0 1,-1 0-1,1 0 1,0 0-1,-1 1 1,1-1 0,0 0-1,0 1 1,0-1-1,1 1 1,-1-1-1,1 1 1,-1-1-1,1 1 1,0-1 0,0 1-1,0-1 1,0 1-1,0-1 1,1 1-1,-1-1 1,1 1-1,0-1 1,-1 1 0,1-1-1,0 0 1,0 1-1,1-1 1,-1 0-1,2 2 0,9 0-14,0 0 0,0-1 0,1 0 0,-1-1 0,1 0 0,0-1 0,0-1 0,-1 0 0,1 0 0,0-1 0,0-1 0,-1 0 0,1-1 0,4-2 14,7 1-582,-1-2 0,0 0 0,0-2 0,-1 0-1,0-1 1,0-2 0,18-11 582,-2-5-4224</inkml:trace>
  <inkml:trace contextRef="#ctx0" brushRef="#br0" timeOffset="8080.11">7038 0 24597,'-60'241'3276,"60"-237"-3349,0 0 1,0-1-1,0 1 1,1 0-1,0 0 1,0-1 0,0 1-1,0-1 1,0 1-1,1-1 1,0 1-1,0-1 1,0 0 0,0 1-1,0-1 1,0 0-1,1-1 1,-1 1-1,1 0 1,0-1 0,0 1-1,0-1 1,0 0-1,1 0 1,-1 0 0,0-1-1,1 1 1,-1-1-1,1 0 1,0 0-1,-1 0 1,1 0 0,0 0-1,0-1 1,-1 0-1,1 0 1,0 0-1,0 0 1,-1-1 0,1 1-1,0-1 1,0 0-1,-1 0 1,1 0-1,-1-1 1,1 1 0,-1-1-1,1 0 1,-1 0-1,0 0 1,0 0-1,0 0 1,0-1 0,-1 0-1,3-1 73,9-11-720,0 0 1,-1-1-1,-1 0 0,0-1 0,-2 0 0,0-1 1,0 0-1,-2 0 0,0-1 0,-1 0 0,-1-2 720,3-29 1935,-10 49-1820,0 1 0,0-1-1,0 1 1,0-1 0,0 1-1,0 0 1,0 0 0,0 0-1,0 0 1,0-1 0,0 1-1,0 1 1,-1-1 0,1 0-1,0 0 1,0 0 0,0 0-1,0 1 1,0-1 0,0 0-1,0 1 1,1-1 0,-1 1-1,0-1 1,0 1 0,0 0-1,0-1 1,0 1 0,1 0-1,-1-1 1,0 1 0,1 0-1,-1 0 1,1 0 0,-1 0-1,1 0 1,-1 0 0,1-1-1,-1 1 1,1 0 0,0 0-1,-1 0 1,1 1 0,0-1-1,0 0 1,0 0-115,-33 50 1190,3 2 0,2 1 0,-17 47-1190,43-97 1,-1 2-35,-1 0-1,1 1 1,1 0 0,-1 0 0,1 0 0,0 0-1,1 0 1,0 0 0,0 0 0,0 0 0,1 1-1,0-1 1,1 0 0,0 0 0,0 1 0,0-1-1,1 0 1,0 0 34,10 19-899</inkml:trace>
  <inkml:trace contextRef="#ctx0" brushRef="#br0" timeOffset="9381.29">1529 3485 21901,'16'-32'2943,"-16"32"-2922,1-1 0,-1 1-1,1 0 1,-1 0 0,1 0 0,0 0 0,-1 0 0,1 0-1,-1 0 1,1 0 0,-1 0 0,1 0 0,0 0 0,-1 0-1,1 0 1,-1 0 0,1 1 0,-1-1 0,1 0-1,-1 0 1,1 1 0,-1-1 0,1 0 0,-1 0 0,1 1-1,-1-1 1,1 1 0,-1-1 0,0 1 0,1-1 0,-1 0-1,1 1 1,-1-1 0,0 1 0,0-1 0,1 1-1,-1 0 1,0-1 0,0 1 0,0-1 0,0 1 0,0-1-1,1 1 1,-1 0 0,0-1 0,0 1 0,-1-1 0,1 1-1,0-1 1,0 1 0,0 0 0,0-1 0,0 1-1,0-1 1,-1 1 0,1-1 0,0 1-21,27 293 360,-24-274-318,0 2 43,1 0 0,1-1 1,1 1-1,0-2 0,2 1 0,7 13-85,-15-32 20,1 0 0,-1 0 0,1 0 0,0 0 0,0-1 0,0 1 0,0 0 0,0-1 0,0 1 0,0 0 0,0-1 0,1 0 0,-1 1 0,0-1 0,1 0 0,-1 1 0,1-1-1,0 0 1,-1 0 0,1 0 0,0-1 0,0 1 0,-1 0 0,1-1 0,0 1 0,0-1 0,0 1 0,0-1 0,0 0 0,0 0 0,0 0 0,0 0 0,0 0 0,-1-1 0,1 1 0,0 0 0,0-1-1,0 1 1,0-1 0,0 0 0,-1 0 0,1 0 0,0 0 0,-1 0 0,1 0 0,-1 0 0,1 0 0,-1-1-20,72-108 649,-9-27 580,40-132-1229,-74 147 240,-30 121-248,1 0 0,-1 1 0,1-1 0,-1 0 0,0 1 0,1-1 0,-1 0 0,0 0 0,0 1 0,1-1 0,-1 0 0,0 0 0,0 1 0,0-1 0,0 0 0,0 0 0,0 1 0,0-1 0,0 0 0,-1 0 0,1 1 0,0-1 0,0 0 0,-1 0 0,1 1 0,0-1 0,-1 0 0,1 1 0,-1-1 0,1 0 0,-1 1 0,1-1 0,-1 1 0,1-1 0,-1 1 0,1-1 0,-1 1 0,0-1 0,1 1 0,-1 0 0,0-1 0,1 1 0,-1 0 0,0-1 0,0 1 0,1 0 0,-1 0 0,0 0 0,0 0 0,0 0 8,-25 27-1651,14-2 472</inkml:trace>
  <inkml:trace contextRef="#ctx0" brushRef="#br0" timeOffset="10489.37">2307 3680 19852,'-5'-14'1291,"5"12"-1173,0 1-1,-1-1 0,1 1 1,0-1-1,-1 1 0,1-1 1,-1 1-1,1 0 0,-1-1 0,0 1 1,0 0-1,1 0 0,-1-1 1,0 1-1,0 0 0,0 0 1,0 0-1,-1 0 0,1 0 1,0 0-1,0 1 0,-1-1 1,1 0-1,0 0 0,-1 1 0,1-1 1,0 1-1,-1 0 0,1-1 1,-1 1-1,1 0 0,-1 0-117,-132-20 4160,132 19-4158,0 0-1,-1 1 1,1-1 0,0 0 0,0 1-1,0-1 1,-1 1 0,1 0 0,0-1-1,0 1 1,-1 0 0,1 0 0,0 1-1,0-1 1,-1 0 0,1 1-1,0 0 1,0-1 0,0 1 0,0 0-1,0 0 1,0 0 0,0 0 0,0 0-1,0 1 1,0-1 0,0 1 0,1-1-1,-1 1 1,1 0 0,-1-1 0,1 1-1,0 0 1,-1 0 0,1 0 0,0 0-1,0 0 1,1 0 0,-1 0 0,0 0-1,1 1 1,-1-1 0,1 0 0,-1 0-1,1 1 1,0-1 0,0 0-1,0 0 1,1 2-2,-2 7 1,0-7-1,0 0 0,0 1 1,1 0-1,-1-1 1,1 1-1,0-1 1,0 1-1,1-1 1,-1 1-1,1 0 0,0-1 1,0 0-1,0 1 1,1-1-1,0 0 1,0 1-1,0-1 1,0 0-1,1-1 1,-1 1-1,1 0 0,0-1 1,0 1-1,0-1 1,1 0-1,3 3 0,-4-4 1,1 0-1,0 0 1,0 0-1,0 0 1,0-1-1,1 1 1,-1-1-1,0 0 1,0-1-1,1 1 1,-1-1-1,1 0 1,-1 0-1,1 0 1,-1 0-1,0-1 1,1 0-1,-1 0 1,0 0-1,0 0 1,1-1-1,-1 1 1,0-1-1,0 0 1,-1 0-1,1-1 1,0 1-1,-1-1 1,1 0-1,-1 0 1,0 0-1,0 0 1,0-1-1,-1 1 1,1-1-1,100-144 57,-102 146-56,-1 0 0,1 1 0,0-1 0,-1 1 0,1 0 0,0-1 0,0 1 0,0 0 0,0 0 0,0-1 0,1 1 0,-1 0 0,0 0 0,0 0 0,1 0 0,-1 0 0,1 1 0,-1-1 0,1 0 0,-1 1 0,1-1-1,-1 1 1,1-1 0,-1 1 0,1 0 0,0 0 0,-1 0 0,1-1 0,0 2 0,-1-1 0,1 0 0,-1 0 0,1 0 0,0 1 0,-1-1 0,1 1 0,-1-1 0,1 1 0,-1 0 0,1 0 0,-1-1 0,0 1 0,1 0 0,-1 0 0,0 0 0,0 1 0,0-1 0,0 0 0,1 0 0,-2 1 0,1-1 0,0 0 0,0 1-1,4 8 0,-2 0 0,1-1 1,-1 1-1,-1 0 0,0 1 1,0-1-1,-1 0 0,-1 1 0,1-1 1,-2 0-1,1 1 0,-1-1 1,-1 0-1,-2 8 0,-3 0-20,5-29 29,-6-163 17,3 58 4,5 116-31,1-1 0,-1 1 0,0-1 0,0 1 0,1-1 0,-1 1 0,0-1 0,1 1 0,-1-1 0,0 1 0,1-1 0,-1 1 0,1 0 0,-1-1 0,1 1 0,-1 0 0,1-1 0,-1 1 0,1 0 0,-1-1 0,1 1 0,-1 0 0,1 0 0,0 0 0,-1 0 0,1 0 0,-1 0-1,1 0 1,0 0 0,-1 0 0,1 0 0,-1 0 0,1 0 0,-1 0 0,1 0 0,0 0 0,-1 0 0,1 1 0,-1-1 0,1 0 0,-1 0 0,1 1 0,-1-1 0,1 0 0,-1 1 0,1-1 0,-1 1 0,0-1 0,1 1 0,-1-1 0,1 1 0,-1-1 0,0 1 0,0-1 0,1 1 0,-1-1 0,0 1 0,0-1 0,0 1 0,1 0 1,1 1 4,7 5-26,0-2 0,0 1 0,1-1 0,-1 0-1,1-1 1,0 0 0,1-1 0,-1 0 0,1 0 0,-1-1 0,1 0 0,0-1 0,-1-1 0,1 1 0,0-2 0,0 0-1,-1 0 1,1 0 0,7-3 22,-2 0-30,1 0 1,-1-1-1,0-1 0,-1 0 0,1-2 0,-1 1 1,-1-2-1,0 0 0,0 0 0,0-2 0,-1 0 0,3-3 30,-8 3 4,-1-1 0,0 1 0,0-1-1,-1-1 1,-1 1 0,0-1-1,0 0 1,-2 0 0,1 0 0,-2-1-1,0 1 1,0-1 0,-2 0 0,1 1-1,-2-1 1,0 0 0,0 1-1,-1-1 1,-1 1 0,0 0 0,-1 0-1,-1 0 1,0 0 0,-3-6-4,7 17 1,1 0 1,0 0-1,-1 0 1,0 0-1,1 0 1,-1 0-1,0 0 1,0 0-1,0 1 1,0-1-1,-1 0 1,1 1-1,0-1 1,-1 1-1,1-1 1,-1 1-1,0-1 1,1 1-1,-1 0 1,0 0-1,0 0 1,1 0-1,-1 0 1,0 0-1,0 1 1,0-1-1,0 1 1,0-1-1,0 1 1,-1 0-1,1 0 1,0-1-1,0 2 1,0-1-1,0 0 1,0 0-1,0 1 1,0-1-1,0 1 1,0-1-1,0 1 1,0 0-1,0 0 1,0 0-1,1 0 1,-1 0-1,0 0 1,1 1-1,-1-1 1,0 0-1,1 1 1,0 0-1,-1-1 1,1 1-1,0 0 1,-1 0-2,-7 15 3,0 0 0,1 0-1,0 1 1,2 0 0,0 0 0,1 0 0,1 1 0,0 0 0,2 0-1,0 0 1,1 0 0,1 0 0,1 1 0,2 13-3,2-22-2,-1-1 0,1 1 0,1-1 0,0-1 0,0 1 0,1-1 0,0 0 0,1-1 0,0 1 0,0-2 0,1 1 0,0-1 0,0 0 0,1-1 0,-1 0 0,1-1 0,8 4 2,9 7 2,-26-15-3,2 1 2,-1 0 0,0 1 0,1-1 0,0 0 0,0-1 0,-1 1 0,1 0-1,0-1 1,0 1 0,0-1 0,1 0 0,-1 0 0,0 0 0,0-1 0,1 1-1,-1-1 1,0 0 0,1 0 0,-1 0 0,0 0 0,1 0 0,-1-1 0,0 1-1,0-1 1,1 0 0,-1 0 0,0 0 0,0-1 0,0 1 0,0-1-1,1 0 0,7-13 13,0-1 0,-1 1 0,0-2 0,-1 0 0,-1 0-1,-1 0 1,0-1 0,1-9-13,5-79 39,-22 95-19,-2 32 3,5-6-17,1 1 0,0-1 0,1 1 0,1 0 0,0 1 0,1-1 0,1 0 0,0 1 0,2-1 0,0 1 0,0-1 0,2 0 0,4 16-6,14-8-505,-7-25-190</inkml:trace>
  <inkml:trace contextRef="#ctx0" brushRef="#br0" timeOffset="10894.5">3576 3215 13691,'-42'-3'7126,"0"1"-3414,-151 12-1354,191-10-2308,-1 0 5,0-1-1,1 1 0,-1 0 0,0 0 0,1 0 0,-1 0 0,0 1 0,1-1 1,-1 1-1,1-1 0,-1 1 0,1 0 0,-1 0 0,1 0 0,-1 1 0,1-1 1,0 0-1,0 1 0,0 0 0,0-1 0,0 1 0,0 0 0,0 0 0,0 0 1,1 0-1,-1 0 0,1 1 0,-1-1 0,1 0 0,0 1 0,0-1 0,0 1 0,0 1-54,5-1 5,-1 0-1,1-1 0,0 1 0,0-1 0,0 1 0,0-1 0,1 0 0,-1-1 0,0 1 0,1-1 0,-1 0 0,1 0 1,0 0-1,-1-1 0,1 1 0,0-1 0,-1 0 0,1-1 0,0 1 0,3-2-4,3 2 8,41-1-9,-40-2 1,1 2 1,-1-1 0,0 2 0,1 0 0,-1 0-1,0 1 1,0 0 0,1 1 0,-1 1 0,0 0-1,-1 1 1,1 0 0,-1 0 0,1 1 0,-1 1-1,-1 0 1,1 0 0,-1 1 0,0 1-1,4 4 0,-12-11-1,0 1-1,-1 0 0,1 0 1,-1-1-1,1 1 0,-1 0 1,0 0-1,0 0 0,0 1 0,0-1 1,0 0-1,0 0 0,-1 0 1,1 1-1,-1-1 0,0 0 0,1 1 1,-1-1-1,0 0 0,0 1 1,-1-1-1,1 0 0,0 1 0,-1-1 1,1 0-1,-1 0 0,0 1 1,0-1-1,0 0 0,0 0 0,0 0 1,0 0-1,-1 0 0,1 0 1,-1-1-1,1 1 0,-1 0 0,1-1 1,-1 1-1,0-1 0,0 1 1,0-1-1,0 0 0,0 0 0,-1 1 2,-103 33 41,-3-28-698,62-10-367</inkml:trace>
  <inkml:trace contextRef="#ctx0" brushRef="#br0" timeOffset="12113.8">3823 3112 11771,'9'-29'12051,"-9"28"-10773,0 1-383,0 3-359,-1 2-486,-3 14 10,0 0-1,2 0 0,0 0 1,1 0-1,1 0 0,0 0 1,2 0-1,0 0 0,1 0 0,1 0 1,5 13-60,-6-29 10,0 0 0,1 0-1,-1-1 1,1 1 0,-1 0 0,1-1 0,0 0 0,0 0 0,0 0-1,0-1 1,0 1 0,0-1 0,0 0 0,0 0 0,1 0 0,-1-1-1,1 1 1,-1-1 0,0 0 0,1-1 0,-1 1 0,0-1 0,1 0-1,-1 0 1,0 0 0,0 0 0,0-1 0,0 1 0,0-1 0,0 0 0,0-1-1,0 1 1,-1-1 0,1 1 0,-1-1 0,0 0 0,0 0 0,1-1-10,35-28 157,-2-2 1,0-1-1,-3-2 1,-1-1-1,-2-2 1,-1-1-1,-2-1 1,14-31-158,-3 14 328,-34 74-249,-11 29-49,2 77-26,4-120-10,0 0 0,0 0 0,0 0 0,0 0 0,0 0 0,1-1 0,-1 1-1,0 0 1,1 0 0,-1 0 0,0 0 0,1 0 0,-1 0 0,1 0 0,-1-1 0,1 1 0,0 0 0,-1 0-1,1-1 1,0 1 0,-1-1 0,1 1 0,0 0 0,0-1 0,0 1 0,0-1 0,-1 0 0,1 1-1,0-1 1,0 0 0,0 1 0,0-1 0,0 0 0,0 0 0,0 0 0,0 0 0,0 0 0,0 0 0,0 0-1,0 0 1,0 0 0,0-1 0,0 1 0,0 0 0,0 0 0,-1-1 0,1 1 0,0-1 0,1 0 6,39-33-394,181-194-774,-199 212 1188,-23 16-19,-1 0-1,1 1 1,0-1 0,0 0 0,-1 0-1,1 0 1,0 1 0,0-1 0,-1 0-1,1 0 1,0 1 0,0-1 0,0 0-1,0 0 1,-1 1 0,1-1-1,0 0 1,0 1 0,0-1 0,0 0-1,0 0 1,0 1 0,0-1 0,0 0-1,0 1 1,0-1 0,0 0 0,0 1-1,0-1 1,0 0 0,0 1 0,0-1-1,0 0 1,0 1 0,1-1 0,-1 0-1,0 0 1,0 1 0,0-1 0,0 0-1,1 0 1,-1 1 0,0-1 0,0 0-1,0 0 1,1 1 0,-1-1-1,0 0 1,1 0 0,-1 0 0,0 0-1,0 0 1,1 1 0,-1-1 0,0 0-1,1 0 1,-1 0 0,0 0 0,1 0-1,-1 0 1,0 0 0,0 0 0,1 0-1,-1 0 1,0 0 0,1 0 0,-1 0-1,0 0 1,1 0 0,-1-1-1,-59 166 491,58-164-490,1 0 0,0-1 1,0 1-1,-1 0 0,1 0 1,0-1-1,0 1 0,0 0 1,0 0-1,0 0 0,0-1 1,0 1-1,0 0 0,0 0 0,0-1 1,0 1-1,0 0 0,1 0 1,-1-1-1,0 1 0,1 0 1,-1 0-1,0-1 0,1 1 1,-1-1-1,1 1 0,-1 0 1,1-1-1,-1 1 0,1-1 1,-1 1-1,1-1 0,0 1 1,-1-1-1,1 1 0,0-1 1,-1 0-1,1 1 0,0-1 1,0 0-1,-1 0 0,1 0 1,0 0-1,0 1 0,-1-1 0,1 0 1,0 0-1,0 0 0,0 0 1,-1-1-1,1 1 0,0 0 1,0 0-1,-1 0 0,1-1 1,0 1-1,-1 0 0,1-1 1,0 1-2,47-26 5,-44 24-8,38-26-947,-1-2 1,-2-2-1,-1-1 1,-1-2-1,-3-1 0,17-24 950,37-39-6446,-87 99 6407,-1 0 1,0 0-1,1 0 1,-1 0-1,1 0 1,-1 0-1,0 0 1,1 1-1,-1-1 1,1 0-1,-1 0 1,0 0-1,1 0 1,-1 0-1,1 1 1,-1-1-1,0 0 1,1 0-1,-1 1 1,0-1-1,1 0 1,-1 0-1,0 1 1,0-1-1,1 0 1,-1 1-1,0-1 1,0 0 0,1 1-1,-1-1 1,0 1-1,0-1 1,0 0-1,0 1 1,0-1-1,0 1 1,0-1-1,0 1 1,0-1-1,0 0 1,0 1-1,0-1 1,0 1-1,0-1 1,0 0-1,0 1 1,0-1-1,0 1 1,-1-1-1,1 0 1,0 1-1,0-1 1,0 0-1,-1 1 1,1-1-1,0 0 1,0 1-1,-1-1 39,-30 95 7687,31-94-7371,1-8-98,27-73 406,-32 93-479,0 0 0,1 0-1,1 0 1,0 0 0,0 0 0,1 0 0,1 1 0,1-1 0,0 0-1,0 1 1,1-1 0,1 0 0,0 0 0,1-1 0,0 1 0,1-1-1,1 1 1,0-2 0,0 1 0,1-1 0,4 5-145,154 135 41,-144-129-36,-1 1 0,-2 1 0,0 0 0,-1 2 0,-2 0 0,-1 1 0,-1 0 0,-1 1 0,-1 0-1,0 7-4,-10-32 19,-1 0-1,1 0 0,-1 0 0,0 0 0,0 0 0,0 0 0,0 0 0,-1 0 1,1-1-1,-1 1 0,0 0 0,0 0 0,0 0 0,0-1 0,0 1 0,0 0 1,-1-1-1,1 1 0,-1-1 0,0 0 0,0 1 0,0-1 0,0 0 0,0 0 0,0 0 1,-1 0-1,1-1 0,-1 1 0,1-1 0,-1 1 0,0-1 0,1 0 0,-1 0 1,0 0-1,0 0 0,0-1 0,0 1 0,1-1 0,-1 0 0,0 0 0,0 0 1,0 0-1,0 0 0,0 0 0,0-1 0,0 0-18,-9-1 51,0-1-1,0-1 1,1 1-1,-1-2 1,1 0-1,0 0 1,0-1-1,1-1 1,0 0-1,0 0 1,0-1-1,1 0 1,0 0-1,1-1 1,0 0-1,0-1 1,1 0 0,-2-3-51,3 6 7,1 0 0,0-1 1,0 0-1,1 1 1,-1-1-1,2-1 1,-1 1-1,1-1 1,1 1-1,-1-1 1,2 0-1,-1 0 0,1 0 1,0 0-1,1 0 1,0 0-1,1 0 1,0 0-1,0 0 1,0 1-1,1-1 0,1 0 1,0 0-1,0 1 1,0 0-1,1 0 1,1 0-1,-1 0 1,1 0-1,0 1 1,1 0-1,0 0 0,0 0 1,5-3-8,24-20 178,1 3-1,1 1 1,1 1 0,7-1-178,48-32 448,-30 13 853</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09.017"/>
    </inkml:context>
    <inkml:brush xml:id="br0">
      <inkml:brushProperty name="width" value="0.025" units="cm"/>
      <inkml:brushProperty name="height" value="0.025" units="cm"/>
    </inkml:brush>
  </inkml:definitions>
  <inkml:trace contextRef="#ctx0" brushRef="#br0">1 47 13036,'7'-13'6316,"12"6"-4086,29 3-2647,-30 3 1316,27-3-478,218-14-100,-263 18-328,1 0 0,-1 0 0,1 0 0,-1 1 0,0-1 0,1 0 0,-1 0 0,1 0 0,-1 0 1,1 1-1,-1-1 0,1 0 0,-1 0 0,0 1 0,1-1 0,-1 0 0,1 1 0,-1-1 0,0 0 0,1 1 1,-1-1-1,0 0 0,0 1 0,1-1 0,-1 1 0,0-1 0,0 1 0,0-1 0,0 0 0,1 1 0,-1-1 1,0 1-1,0 0 0,-2 24 91,-13 21 179,-6 2-488,-37 100 1516,54-133-1662,0-1 1,1 0-1,0 1 0,1 0 1,1-1-1,1 1 1,0 0-1,2 19 1,-1-32-1507</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28.583"/>
    </inkml:context>
    <inkml:brush xml:id="br0">
      <inkml:brushProperty name="width" value="0.025" units="cm"/>
      <inkml:brushProperty name="height" value="0.025" units="cm"/>
    </inkml:brush>
  </inkml:definitions>
  <inkml:trace contextRef="#ctx0" brushRef="#br0">127 141 14221,'2'-9'2440,"0"4"-2089,1-3 407,0 0-1,-1 0 1,0 0-1,0-1 1,-1 1-1,1-15 0,-3 22-717,1 1 0,0-1 0,0 0-1,-1 1 1,1-1 0,0 0 0,0 1-1,-1-1 1,1 1 0,-1-1 0,1 1-1,-1-1 1,1 1 0,0-1 0,-1 1-1,0-1 1,1 1 0,-1 0-1,1-1 1,-1 1 0,1 0 0,-1 0-1,0-1 1,1 1 0,-1 0 0,0 0-1,1 0 1,-1 0 0,0 0 0,1 0-1,-1 0 1,0 0 0,1 0 0,-1 0-1,0 0 1,1 0 0,-1 0-1,0 0 1,1 1 0,-1-1 0,1 0-1,-1 1 1,-1 0 0,-29 15 75,22-5-126,-1 0 1,2 1 0,-1 0 0,2 1 0,0 0 0,0 0 0,1 0 0,1 1 0,0 0 0,1 0 0,0 0 0,1 1-1,1-1 1,0 1 0,1 0 0,1-1 0,1 20 0,-1-33 11,0 1 0,1-1 1,-1 0-1,0 0 0,1 0 0,-1 0 1,1 1-1,-1-1 0,1 0 0,0 0 0,-1 0 1,1 0-1,0 0 0,0 0 0,0 0 1,0-1-1,0 1 0,0 0 0,0 0 0,0-1 1,0 1-1,0-1 0,0 1 0,0-1 1,0 1-1,0-1 0,1 1 0,-1-1 0,0 0 1,0 0-1,0 0 0,1 0 0,-1 0 0,0 0 1,0 0-1,1 0 0,-1 0 0,0 0 1,0-1-1,0 1 0,1-1 0,0 0 0,5-1 22,-1 0 0,1 0 0,-1-1 1,0 0-1,0-1 0,9-6 0,9-9 6,-1-2 1,-1 0-1,0-1 1,-2-2 0,-1 0-1,-1-1 1,-1-1-1,-1 0 1,-2-1 0,15-37-1,-24 45-71,-12 30-198,-11 29 42,8-9 203,-8 48 0,16-68 60,0 1 0,1-1 0,0 1-1,1 0 1,1-1 0,0 1 0,3 18-1,-3-28-51,0 0 0,0-1 0,0 1 0,1 0-1,-1-1 1,0 1 0,1 0 0,-1-1 0,1 0 0,-1 1 0,1-1-1,0 0 1,-1 0 0,1 0 0,0 0 0,0 0 0,0 0-1,0-1 1,0 1 0,0 0 0,0-1 0,0 0 0,0 1 0,0-1-1,0 0 1,0 0 0,0 0 0,0-1 0,0 1 0,0 0-1,0-1 1,0 1 0,3-2 0,4 0 33,0 0 1,0-1-1,0 0 1,-1 0-1,17-10 1,-10 3-11,-1 0 0,26-25 0,-36 30-23,1 0 0,0 0 1,-1 0-1,0-1 1,-1 1-1,1-1 1,-1 0-1,0 0 1,0-1-1,2-10 1,-14 26-76,-5 10 65,11-11 15,0 0 0,0 0 0,1 0-1,0 0 1,1 0 0,-1 0 0,1 0-1,1 1 1,0-1 0,0 0 0,2 14 0,-1-20-10,0-1 0,0 1 0,0 0 0,0-1 0,0 1 0,0-1 1,0 0-1,1 1 0,-1-1 0,1 0 0,-1 0 0,1 0 0,-1 0 0,1 0 0,-1 0 1,1 0-1,0 0 0,-1-1 0,1 1 0,0-1 0,0 1 0,0-1 0,3 0 1,49 2 118,-42-2-118,1 0 81,-4 1-101,0-1 1,0-1-1,0 1 0,0-1 0,18-5 1,-24 5 79,-1 0 0,0 0 0,0 0 1,0 0-1,0-1 0,0 1 0,0-1 1,0 1-1,0-1 0,0 0 0,-1 0 0,1 0 1,-1 0-1,1 0 0,-1 0 0,0 0 1,0 0-1,0 0 0,0-1 0,0 1 1,0 0-1,-1-1 0,1 1 0,-1 0 0,0-1 1,1 1-1,-2-4 0,2-2 152,-1-88 1036,0 88-1253,-1 0 0,0 0 1,-1 0-1,0 0 1,0 0-1,-1 0 0,1 0 1,-2 1-1,-5-11 1,99 33-7463,-47-14 1869,2-1-4229</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31.409"/>
    </inkml:context>
    <inkml:brush xml:id="br0">
      <inkml:brushProperty name="width" value="0.025" units="cm"/>
      <inkml:brushProperty name="height" value="0.025" units="cm"/>
    </inkml:brush>
  </inkml:definitions>
  <inkml:trace contextRef="#ctx0" brushRef="#br0">50 70 7815,'12'-15'7081,"-7"14"-1651,-7 33-2354,2-27-3512,-8 41 596,-14 44-1,12-57 12,2-1 0,2 1 0,-5 65 0,34-147 1041,-12 18-1168,0-1 0,-3 0 0,0 0 0,-2 0 0,-2-1 0,-1 0-1,-1 0 1,-4-50 0,2 117 184,-1-30-225,1 0-1,-1 0 0,1 0 0,0 0 0,0 0 0,1 0 0,-1 0 1,1-1-1,0 1 0,0 0 0,0 0 0,0-1 0,1 1 1,-1 0-1,1-1 0,0 1 0,3 3 0,-2-4 8,0 1 0,0-1-1,1 1 1,-1-1 0,1 0-1,0-1 1,0 1 0,0-1-1,0 1 1,0-1 0,0 0-1,1-1 1,-1 1 0,1-1 0,-1 0-1,1 0 1,0 0 0,-1-1-1,1 0 1,0 1 0,-1-2-1,1 1 1,0 0 0,-1-1-1,1 0 1,-1 0 0,1-1 0,-1 1-1,7-3 1,-3-1 23,1 1-1,0-1 1,-1-1 0,0 1-1,0-1 1,0-1 0,-1 1-1,0-1 1,0-1-1,-1 1 1,0-1 0,10-17-1,9-34 412,-20 48-242,-15 36-266,0 1 98,-37 106-12,44-120-1,0 1-1,0-1 1,2 1-1,-1 0 1,2 0-1,-1-1 1,2 1-1,2 19 1,-3-31-20,0 0 0,0-1 0,1 1 1,-1 0-1,0 0 0,1 0 1,-1 0-1,0-1 0,1 1 0,-1 0 1,1 0-1,-1-1 0,1 1 0,-1 0 1,1 0-1,0-1 0,-1 1 1,1-1-1,0 1 0,-1-1 0,1 1 1,0-1-1,0 1 0,0-1 1,-1 0-1,1 1 0,0-1 0,1 0 1,1 0 9,-1 0 1,0 0-1,1 0 1,-1 0-1,1-1 1,-1 1-1,0-1 1,1 0-1,-1 1 1,3-3-1,4-1 26,-1-1 0,-1 0-1,1 0 1,10-10 0,80-109-150,-99 168 12,-13-1 132,11-37-31,0 1-1,1-1 1,0 1 0,0-1-1,0 1 1,1-1-1,0 1 1,1 0 0,-1 0-1,1 0 1,1 10 0,0-17-60,-1 1 0,0-1 0,1 1 0,-1-1 1,1 0-1,-1 0 0,1 1 0,-1-1 0,1 0 0,-1 0 1,1 1-1,-1-1 0,1 0 0,-1 0 0,1 0 0,-1 0 1,1 0-1,-1 0 0,1 0 0,-1 0 0,1 0 0,-1 0 0,1 0 1,0 0-1,-1 0 0,1 0 0,-1 0 0,1-1 0,-1 1 1,1 0-1,-1 0 0,1-1 0,0 1 0,17-11-4674,-4-5-2382,4-8-5035</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32.290"/>
    </inkml:context>
    <inkml:brush xml:id="br0">
      <inkml:brushProperty name="width" value="0.025" units="cm"/>
      <inkml:brushProperty name="height" value="0.025" units="cm"/>
    </inkml:brush>
  </inkml:definitions>
  <inkml:trace contextRef="#ctx0" brushRef="#br0">119 10 19923,'0'0'587,"-9"13"230,-7 13 120,0 1 1,2 0-1,1 2 1,-16 50-1,20-29-1377,3-1 1,1 52-1,4-158 631,0-29-2111,3 57 585,1 22 97,-1 10 1288,0-1 1,1 1 0,-1-1 0,0 0 0,1 1 0,0-1 0,-1 0 0,1-1 0,0 1-1,0-1 1,0 1 0,0-1 0,0 0 0,1 0 0,-1 0 0,0 0 0,1-1-1,-1 1 1,0-1 0,1 0 0,-1 0 0,0 0 0,1 0 0,-1-1 0,0 1-1,0-1 1,1 0 0,-1 0 0,0 0 0,0-1 0,6-2 0,1-1 20,0-1 0,0 0 0,-1 0 0,0-1 1,0-1-1,-1 1 0,1-1 0,7-11 0,-7 7 254,0 0-1,-1 0 0,-1-1 1,0 0-1,0 0 0,-2-1 1,0 1-1,0-1 0,-1-1 1,-1 1-1,2-21 0,-18 68-376,5-17 19,1 2 41,-47 127 423,48-123-354,0 0 1,1 0 0,2 1-1,-2 38 1,4-60-71,1-1-1,0 1 1,0 0-1,0-1 1,0 1-1,1 0 1,-1-1-1,0 1 1,0-1-1,0 1 1,0 0 0,1-1-1,-1 1 1,0-1-1,1 1 1,-1 0-1,0-1 1,1 1-1,-1-1 1,1 1-1,-1-1 1,0 0-1,1 1 1,0-1-1,-1 1 1,1-1 0,-1 0-1,1 1 1,-1-1-1,1 0 1,0 0-1,-1 0 1,1 1-1,-1-1 1,1 0-1,0 0 1,-1 0-1,1 0 1,0 0-1,-1 0 1,1 0 0,0 0-1,-1 0 1,1 0-1,-1-1 1,1 1-1,0 0 1,-1 0-1,1-1 1,-1 1-1,1 0 1,0-1-1,2 0 16,-1 0-1,1 0 1,-1-1-1,0 1 0,0-1 1,0 1-1,0-1 1,0 0-1,0 0 1,0 0-1,0 0 0,2-4 1,1-7-15,0-2 0,-2 1 0,1 0 0,-2-1 0,0 0 0,-1 1 0,0-1 0,-2-17 0,1 26-33,-1-2-97,-2 13-72,4 16 65,1-18 131,1 0 1,-1 0-1,1 0 0,-1 0 1,1-1-1,0 1 1,0-1-1,0 0 1,1 0-1,-1 0 0,0 0 1,1-1-1,-1 1 1,1-1-1,0 0 1,-1 0-1,1 0 0,8 1 1,9 0 41,0 0-1,24-2 1,-31 0-17,-8 0-5,1 0 1,-1-1-1,0 0 0,0 0 1,1-1-1,-1 1 0,0-1 0,0-1 1,-1 1-1,1-1 0,0 0 0,8-6 1,-11 6 41,0 1 0,0-1 1,0 1-1,-1-1 1,1 0-1,-1 0 1,0 0-1,0 0 0,0-1 1,0 1-1,-1 0 1,1-1-1,-1 1 0,0-1 1,0 0-1,0 1 1,0-1-1,-1 0 1,1 0-1,-1 1 0,0-1 1,-1-6-1,1 9-57,0 1 0,-1-1 0,1 0 0,0 0 0,-1 1 0,1-1-1,-1 0 1,1 0 0,-1 1 0,1-1 0,-1 1 0,1-1 0,-1 0 0,0 1 0,1-1 0,-1 1 0,0-1-1,0 1 1,1 0 0,-1-1 0,0 1 0,0 0 0,0-1 0,1 1 0,-1 0 0,0 0 0,0 0-1,0 0 1,0 0 0,1 0 0,-1 0 0,0 0 0,0 0 0,0 0 0,0 0 0,1 1 0,-1-1-1,0 0 1,0 1 0,0-1 0,1 0 0,-1 1 0,0-1 0,1 1 0,-2 0 0,-35 21-112,29-12 92,-1 0 1,1 0-1,1 0 1,0 1-1,-8 15 1,12-21 8,1 0 0,0 0 0,0 1 0,0-1 0,0 1 0,1 0 0,0-1 0,0 1 0,1 0 0,0 0 1,0 0-1,0-1 0,0 1 0,2 7 0,0-11-67,-1 0-1,0 0 1,1 0 0,-1 0-1,1 0 1,-1 0 0,1 0-1,0 0 1,0-1 0,0 1-1,0-1 1,0 0 0,0 1-1,0-1 1,1 0 0,-1 0-1,0 0 1,1-1 0,-1 1-1,0 0 1,1-1 0,-1 0-1,1 1 1,-1-1 0,4 0-1,33-1-4440,-9-7-4548,-9-3-916</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32.638"/>
    </inkml:context>
    <inkml:brush xml:id="br0">
      <inkml:brushProperty name="width" value="0.025" units="cm"/>
      <inkml:brushProperty name="height" value="0.025" units="cm"/>
    </inkml:brush>
  </inkml:definitions>
  <inkml:trace contextRef="#ctx0" brushRef="#br0">66 0 13869,'0'0'12652,"2"10"-12049,-2 5-419,1 1 0,-2-1-1,0 0 1,-1 0 0,-1 0-1,0 0 1,-1 0-1,0 0 1,-11 22 0,5-12-20,6-16-160,0 0-1,0 0 1,1 0-1,0 1 1,1-1-1,0 1 1,0 0-1,1 0 1,0 0-1,1 13 1,1-22-90,-1-1 1,0 0-1,0 1 0,1-1 1,-1 1-1,1-1 1,-1 0-1,0 1 1,1-1-1,-1 0 1,1 1-1,-1-1 1,0 0-1,1 0 1,-1 0-1,1 1 0,-1-1 1,1 0-1,-1 0 1,1 0-1,-1 0 1,1 0-1,-1 0 1,1 0-1,-1 0 1,1 0-1,-1 0 1,1 0-1,-1 0 0,1 0 1,-1-1-1,1 1 1,-1 0-1,1 0 1,-1 0-1,1-1 1,-1 1-1,1-1 1,18-9-5388,-6-5-1643,-2-1-4489</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33.535"/>
    </inkml:context>
    <inkml:brush xml:id="br0">
      <inkml:brushProperty name="width" value="0.025" units="cm"/>
      <inkml:brushProperty name="height" value="0.025" units="cm"/>
    </inkml:brush>
  </inkml:definitions>
  <inkml:trace contextRef="#ctx0" brushRef="#br0">48 38 8392,'0'0'17275,"-4"9"-16608,3-8-645,-31 77 1302,30-72-1212,0 1 0,0 0 0,0 0 0,1 0 0,0 0 0,1 0 0,-1 0 1,1 0-1,1 0 0,-1 0 0,3 9 0,-2-14-102,0-1 0,0 1 0,0-1 0,0 0 0,1 1 0,-1-1 0,0 0 0,1 0 0,-1 0 1,1 0-1,-1 0 0,1-1 0,-1 1 0,1 0 0,0-1 0,-1 1 0,1-1 0,0 1 0,-1-1 0,1 0 0,0 0 0,0 0 0,0 0 1,-1 0-1,1 0 0,0 0 0,0 0 0,-1-1 0,1 1 0,2-2 0,3 1 16,-1 0-1,1-1 1,0 0-1,-1-1 1,0 1-1,10-7 1,0-5-143,0-1 1,-1 0-1,-1-1 1,-1-1-1,20-31 1,-39 57 127,1-1 0,1 1 1,-1 1-1,1-1 1,1 1-1,0-1 1,0 1-1,1 0 1,1 0-1,-1 0 0,1 0 1,1 0-1,1 13 1,-1-22-11,0 0 1,1 0-1,-1 0 1,1 0 0,0-1-1,-1 1 1,1 0-1,0 0 1,-1-1-1,1 1 1,0 0 0,0-1-1,0 1 1,-1-1-1,1 1 1,0-1-1,0 1 1,0-1-1,0 0 1,0 1 0,0-1-1,0 0 1,0 0-1,0 0 1,0 0-1,0 0 1,0 0 0,0 0-1,0 0 1,0 0-1,0 0 1,0-1-1,0 1 1,1-1-1,33-11 78,-27 5-79,-1 1-1,-1-1 1,1 0 0,-1 0-1,8-14 1,-12 18 8,0 0 0,0-1 0,0 1 1,0-1-1,-1 0 0,1 1 0,-1-1 0,0 0 0,0 0 0,0 0 1,-1 0-1,1 0 0,-1 0 0,0 0 0,-1-7 0,1 11-9,0-1-1,-1 1 1,1 0-1,0-1 1,0 1-1,-1 0 1,1 0-1,0 0 1,0-1-1,-1 1 1,1 0-1,0 0 1,-1 0-1,1-1 1,0 1 0,-1 0-1,1 0 1,0 0-1,-1 0 1,1 0-1,0 0 1,-1 0-1,1 0 1,0 0-1,-1 0 1,1 0-1,-1 0 1,1 0-1,0 0 1,-1 0-1,1 0 1,0 0-1,-1 1 1,1-1-1,0 0 1,-1 0-1,1 0 1,0 1-1,0-1 1,-1 0-1,1 0 1,0 1-1,0-1 1,-1 0-1,1 0 1,0 1-1,0-1 1,0 0-1,-1 1 1,1-1-1,0 0 1,0 1-1,0-1 1,-13 17 1,12-15 10,0 0 0,0 0 0,0 0-1,0 0 1,1 0 0,-1 0 0,1 0-1,-1 0 1,1 0 0,0 0 0,0 0-1,-1 1 1,2-1 0,-1 0 0,0 0-1,0 0 1,1 0 0,-1 0-1,1 0 1,0 0 0,0 0 0,-1 0-1,3 3 1,-1-3-2,0-1 0,0 1 0,0-1-1,0 0 1,0 0 0,0 0 0,1 0-1,-1 0 1,0-1 0,0 1 0,1-1 0,-1 1-1,1-1 1,-1 0 0,0 0 0,1 0-1,3 0 1,6-2-1,0 1 0,0-2-1,0 0 1,-1 0-1,1-1 1,-1 0 0,13-7-1,-23 10-5,40-27-169,-39 27 159,-1 0 0,1 0 0,-1 0 0,0 0 0,0 0 1,1-1-1,-1 1 0,0 0 0,0-1 0,0 1 0,0-1 0,0 0 0,-1 1 0,1-1 1,0 1-1,-1-1 0,1 0 0,-1 0 0,0 1 0,1-1 0,-1 0 0,0 0 0,0 1 1,-1-4-1,1 4 6,-1 1-1,0 0 1,1-1 0,-1 1 0,0-1 0,0 1 0,1 0 0,-1-1 0,0 1 0,0 0 0,0 0 0,0 0 0,1 0 0,-1 0 0,0 0-1,0 0 1,0 0 0,0 0 0,1 0 0,-1 0 0,0 0 0,0 1 0,0-1 0,1 0 0,-2 1 0,-21 7 13,20-6 11,0 1 1,0-1-1,0 0 0,1 1 0,-1-1 0,0 1 0,1 0 0,0 0 1,-1 0-1,1 0 0,1 0 0,-1 0 0,-2 5 0,4-6-24,0-1 0,0 0 0,-1 1 0,1-1 0,0 0 0,0 0 0,0 1 0,0-1 0,1 0 0,-1 1 0,0-1 0,1 0 0,-1 0 0,0 1 0,1-1 0,0 0 0,-1 0 0,1 0 0,0 0 0,-1 0 0,1 0 0,0 0 0,0 0 0,0 0 0,0 0 0,0 0 0,0 0 0,0-1 0,0 1 0,0 0 0,0-1 0,1 1 0,-1-1 0,0 1 0,0-1 0,0 0 0,1 1 0,-1-1 0,2 0 0,200 42-925,-202-43 1012,0 1 1,0-1 0,0 1-1,0-1 1,0 1 0,0-1 0,0 0-1,0 0 1,0 1 0,0-1-1,0 0 1,-1 0 0,1 0 0,0 0-1,0 0 1,-1 0 0,1 0-1,-1 0 1,1 0 0,-1 0 0,1 0-1,-1 0 1,0-1 0,1 1-1,-1 0 1,0 0 0,0 0 0,0-1-1,0 1 1,0 0 0,0-1-1,3-51-98,-3 47 136,-8-131-132,33 138-81,28 12-54,50 9-1612,-32-19-6473,-43-6-1358</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34.676"/>
    </inkml:context>
    <inkml:brush xml:id="br0">
      <inkml:brushProperty name="width" value="0.025" units="cm"/>
      <inkml:brushProperty name="height" value="0.025" units="cm"/>
    </inkml:brush>
  </inkml:definitions>
  <inkml:trace contextRef="#ctx0" brushRef="#br0">48 1 4004,'3'-1'9767,"-2"7"-4777,1 19-2153,-5 31-2553,-1-6 234,1-1 0,2 0 0,3 1-1,2-1 1,14 70 0,-18-119-510,0 0 0,0 0 0,0 0-1,0 0 1,0 0 0,0 0 0,0 0 0,1 0 0,-1 0 0,0 0-1,0 0 1,0 0 0,0 0 0,0 0 0,0 0 0,0 0 0,0 0-1,0 0 1,1 0 0,-1 0 0,0 0 0,0 0 0,0 0 0,0 0-1,0 0 1,0 0 0,0 0 0,0 0 0,0 1 0,0-1-1,1 0 1,-1 0 0,0 0 0,0-21-189,-5-33-300,-2 32 394,-1 1 0,-1-1 0,-16-27 0,10 19 382,53 30-162,-15 2 411,42 3-1896,36-3-5145,-86-3 5522,-1 0 1,1-1-1,-1 0 1,0-1-1,0 0 0,0-2 1,0 1-1,-1-2 1,16-7-1,-13-2 2308,-16 15-1195,0-1-1,0 1 0,0 0 1,0-1-1,0 1 0,0 0 1,0-1-1,0 1 1,0 0-1,0-1 0,0 1 1,0 0-1,0 0 0,0-1 1,0 1-1,0 0 0,0-1 1,0 1-1,-1 0 0,1 0 1,0-1-1,0 1 1,0 0-1,-1 0 0,1-1 1,0 1-1,0 0 0,0 0 1,-1 0-1,1-1 0,0 1 1,-1 0-1,1 0 0,-1 0 1,-19-4 4924,4 5-5124,7 2 601,0 0-1,0 1 1,1 0-1,-1 0 1,1 1-1,-15 11 1,19-13-403,0 0 1,0 0-1,0 0 0,0 1 0,1-1 1,0 1-1,0 0 0,0 0 0,0 0 1,0 0-1,1 1 0,0-1 0,0 1 1,-3 9-1,5-14-134,0 1 0,1 0-1,-1 0 1,1 0 0,-1-1 0,1 1 0,-1 0 0,1 0 0,-1-1-1,1 1 1,0 0 0,-1-1 0,1 1 0,0-1 0,0 1 0,0-1-1,-1 1 1,1-1 0,0 0 0,0 1 0,0-1 0,0 0 0,-1 0-1,1 1 1,0-1 0,0 0 0,0 0 0,0 0 0,1 0-1,40 2 32,-29-1-84,71 12-329,-76-11 371,-1 0 0,1 0 1,-1 1-1,0 0 0,0 0 0,0 1 1,0 0-1,11 8 0,-17-11 42,0 0 0,0 0 0,1 0 0,-1 0 0,0 1 0,0-1 0,0 0 0,0 0 0,0 1 0,-1-1 0,1 0 0,0 1 0,-1-1 0,1 1 0,-1-1 0,1 1 0,-1-1 0,0 1 0,1-1 0,-1 1 0,0 0 0,0-1-1,0 1 1,0-1 0,-1 1 0,1-1 0,-1 2 0,0 0 47,-1 0-1,1 0 1,-1 0-1,0-1 1,0 1-1,0 0 1,-1-1-1,1 0 1,-1 0-1,1 0 0,-1 0 1,-3 2-1,-7 4 109,-1-1-1,0-1 1,0 0-1,-20 6 1,30-11-470,-53 12 913,38-12-2864,1-3-3645,12-1-3705</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36.112"/>
    </inkml:context>
    <inkml:brush xml:id="br0">
      <inkml:brushProperty name="width" value="0.025" units="cm"/>
      <inkml:brushProperty name="height" value="0.025" units="cm"/>
    </inkml:brush>
  </inkml:definitions>
  <inkml:trace contextRef="#ctx0" brushRef="#br0">116 61 15695,'0'0'5888,"-10"-1"-5082,6 1-796,-1 0 1,1 0-1,0 1 0,0-1 0,-1 1 0,1 0 1,0 0-1,0 1 0,0-1 0,0 1 0,0 0 1,0 0-1,0 0 0,0 0 0,1 1 0,-1-1 1,1 1-1,0 0 0,0 0 0,0 0 1,0 1-1,1-1 0,-1 1 0,1-1 0,0 1 1,0 0-1,0 0 0,0 0 0,1 0 0,-1 0 1,1 0-1,0 0 0,0 7 0,0-9-39,1 0 0,0 0 0,0 0 0,0 0 0,1 0 0,-1 0 0,0 0 0,1 0-1,-1 0 1,1 0 0,0 0 0,-1 0 0,1 0 0,0 0 0,0-1 0,0 1 0,0 0 0,1-1 0,-1 1 0,0-1 0,1 1-1,-1-1 1,1 0 0,2 2 0,4 2-90,1 0 0,0 0 0,0-1 0,11 3 0,-12-4 118,1 0 1,-1 1 0,0 0 0,13 8-1,-12-4 66,-1 1-1,0 0 1,-1 0 0,0 1-1,0 0 1,-1 0-1,0 0 1,-1 1 0,0 0-1,0 0 1,-1 0-1,3 18 1,-6-23-29,0 0 1,0 0 0,-1 0-1,1 0 1,-1 0-1,-1-1 1,1 1-1,-1 0 1,0 0-1,-1 0 1,-3 10 0,3-12 5,0 0 1,0-1-1,0 1 1,0-1-1,-1 0 1,0 0 0,0 0-1,1 0 1,-2 0-1,1-1 1,0 1 0,0-1-1,-1 0 1,0 0-1,1 0 1,-1-1-1,0 1 1,-7 1 0,7-2 15,1 0 0,-1 0 1,0 0-1,0 0 1,1-1-1,-1 1 1,0-1-1,0 0 0,0-1 1,1 1-1,-1 0 1,0-1-1,0 0 0,1 0 1,-1 0-1,1-1 1,-1 1-1,1-1 1,-1 0-1,1 0 0,0 0 1,0 0-1,0 0 1,0-1-1,0 1 0,0-1 1,1 0-1,0 0 1,-1 0-1,1 0 1,0 0-1,0 0 0,1-1 1,-1 1-1,1-1 1,-1 1-1,0-8 1,-1 3-145,2 0 1,-1-1-1,1 1 1,0 0 0,1-1-1,0 1 1,0-1 0,1 1-1,0-1 1,1 1 0,-1 0-1,2-1 1,-1 1-1,1 0 1,0 1 0,6-12-1,1 8 97,-1 0 0,1 0 0,1 1 1,-1 1-1,2-1 0,-1 2 0,1 0 0,1 0 0,0 1 0,0 0 0,21-7 0,-16 7 156,0-2 1,0 0-1,-1-1 1,-1-1-1,19-15 0,-32 24-101,-1 1-1,0-1 0,0 0 1,0 0-1,0-1 0,0 1 1,-1 0-1,1 0 0,-1-1 1,1 1-1,-1-1 0,0 1 1,0-1-1,0 0 0,0 1 1,-1-1-1,1 0 1,-1 0-1,1 0 0,-1 1 1,0-1-1,0 0 0,-1 0 1,1-3-1,-1 6-51,1-1 1,0 1-1,-1-1 0,1 1 1,0-1-1,-1 1 0,1-1 1,-1 1-1,1-1 1,-1 1-1,1-1 0,-1 1 1,1 0-1,-1-1 0,1 1 1,-1 0-1,1 0 1,-1-1-1,0 1 0,1 0 1,-1 0-1,1 0 0,-1 0 1,0 0-1,1 0 1,-1 0-1,0 0 0,1 0 1,-1 0-1,1 0 0,-1 0 1,0 0-1,1 1 0,-1-1 1,1 0-1,-1 0 1,1 1-1,-2-1 0,-19 17-3,16-10-14,1 1 0,0 0 0,0 1 1,1-1-1,0 1 0,0-1 0,1 1 0,0 0 0,1 0 0,0 0 0,0 0 1,1 18-1,1-26 2,-1 1 1,1-1-1,-1 1 1,1-1-1,0 1 1,0-1 0,0 0-1,0 1 1,0-1-1,0 0 1,0 0-1,0 1 1,0-1-1,0 0 1,1 0-1,-1 0 1,0-1-1,1 1 1,-1 0-1,1 0 1,-1-1 0,1 1-1,-1-1 1,1 1-1,0-1 1,-1 0-1,1 1 1,-1-1-1,1 0 1,0 0-1,-1 0 1,1-1-1,0 1 1,-1 0 0,1 0-1,2-2 1,3 1-112,0 0 0,0-1 0,0 0 0,0 0 0,-1 0 0,1-1 0,7-4 0,-5 0-593,0 0 1,0 0-1,0-1 1,0 0-1,7-10 1,-9 8-746,0 0 1,0 0-1,0-1 1,-2 0-1,1 0 1,-1-1-1,6-22 1,-3-9-2277</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37.296"/>
    </inkml:context>
    <inkml:brush xml:id="br0">
      <inkml:brushProperty name="width" value="0.025" units="cm"/>
      <inkml:brushProperty name="height" value="0.025" units="cm"/>
    </inkml:brush>
  </inkml:definitions>
  <inkml:trace contextRef="#ctx0" brushRef="#br0">38 58 8904,'0'0'7907,"-4"10"-6610,-5 21-322,2 0-1,1 1 1,1 0 0,0 43 0,4-57-627,1 42 191,0-57-526,0-1 0,0 1 0,1-1-1,-1 0 1,1 1 0,-1-1-1,1 0 1,0 1 0,0-1 0,0 0-1,0 0 1,0 0 0,0 0 0,1 0-1,-1 0 1,1 0 0,0 0 0,-1 0-1,3 1 1,-3-3 12,0 0 0,-1 0 0,1 0 0,0 0-1,-1 0 1,1 0 0,-1 0 0,1 0 0,0 0 0,-1 0 0,1-1 0,-1 1-1,1 0 1,0-1 0,-1 1 0,1 0 0,-1-1 0,1 1 0,-1-1-1,0 1 1,1 0 0,-1-1 0,1 1 0,-1-1 0,0 1 0,1-1-1,-1 0 1,0 1 0,0-1 0,1 1 0,-1-1 0,0 1 0,0-1-1,0 0 1,0 1 0,0-1 0,0 0 0,0 1 0,0-1 0,0 1-1,0-1 1,0-1 0,3-35 244,-3 33-251,1-11 9,1-38 82,-2 50-104,0 0-1,0 1 1,0-1-1,-1 0 1,1 0-1,-1 1 0,0-1 1,0 0-1,0 1 1,0-1-1,0 0 1,-1 1-1,1 0 1,-3-3-1,4 4-6,0 1 0,0 0-1,0-1 1,-1 1 0,1 0 0,0 0 0,0-1 0,-1 1-1,1 0 1,0 0 0,0-1 0,-1 1 0,1 0 0,0 0-1,-1 0 1,1 0 0,0 0 0,-1 0 0,1-1 0,0 1-1,-1 0 1,1 0 0,0 0 0,-1 0 0,1 0 0,0 0-1,-1 0 1,1 0 0,0 0 0,-1 0 0,1 1 0,0-1-1,-1 0 1,1 0 0,0 0 0,-1 0 0,1 0 0,0 1-1,-1-1 1,1 0 0,0 1 0,-5 17-21,9 22 105,-1-37-76,-1 1-1,1-1 1,-1 0 0,1 0-1,0 0 1,0-1 0,0 1-1,1-1 1,-1 1-1,1-1 1,-1 0 0,1-1-1,0 1 1,0 0 0,-1-1-1,1 0 1,0 0 0,0 0-1,0-1 1,0 1 0,1-1-1,-1 0 1,0 0 0,7-1-1,-5 0 4,0 1-1,-1-1 1,1-1-1,0 1 1,-1-1-1,1 0 0,-1 0 1,0 0-1,0-1 1,0 0-1,0 0 1,0 0-1,-1-1 1,1 1-1,-1-1 1,0 0-1,4-5 1,-6 5-3,1 1 5,0-1 0,-1 0 0,1 1 0,-1-1 0,0 0 0,0 0 0,-1-1 0,1 1 1,-1 0-1,1-6 0,-25 50-43,18-28 50,0 0 1,1 0 0,0 0-1,1 0 1,0 1 0,1 0-1,0 13 1,2-25-14,0-1 0,0 1 0,0 0-1,0-1 1,0 1 0,0-1 0,0 1 0,1-1 0,-1 1-1,0-1 1,0 1 0,1-1 0,-1 1 0,0-1 0,1 1-1,-1-1 1,1 0 0,-1 1 0,0-1 0,1 0 0,-1 1-1,1-1 1,-1 0 0,1 1 0,-1-1 0,1 0 0,-1 0 0,1 0-1,-1 1 1,1-1 0,0 0 0,-1 0 0,1 0 0,-1 0-1,1 0 1,-1 0 0,1 0 0,0 0 0,-1 0 0,1 0-1,-1-1 1,1 1 0,-1 0 0,1 0 0,-1 0 0,1-1-1,-1 1 1,1 0 0,-1-1 0,1 1 0,-1 0 0,1-1-1,28-18 306,-15 1-267,-1-1 1,0 0-1,12-25 0,1-3-13,-29 93-185,2-39 193,0 1 1,0-1-1,1 1 0,0-1 0,1 1 1,1 10-1,-1-16-26,-1 0 1,1-1-1,0 1 1,-1 0-1,1-1 1,0 1-1,0 0 1,0-1-1,0 1 1,1-1-1,-1 0 1,0 1-1,1-1 1,-1 0-1,0 0 1,1 0-1,0 0 1,-1 0-1,1 0 1,-1 0-1,1 0 1,0-1-1,0 1 0,0-1 1,-1 1-1,1-1 1,0 0-1,0 0 1,0 0-1,0 0 1,2 0-1,3-1 2,0 0 0,0-1-1,0 1 1,0-2-1,0 1 1,0-1 0,-1 0-1,1 0 1,-1-1 0,0 0-1,0 0 1,0 0-1,0-1 1,-1 0 0,0 0-1,0 0 1,7-10 0,0 0-1,-1-1 0,0-1 1,-1 0-1,-1 0 1,10-26-1,-16 35 0,-1 0 0,0-1 0,-1 1 1,0-1-1,0 1 0,-1-16 0,0 22-14,0 1 0,-1 0 0,1-1 0,0 1-1,0 0 1,-1-1 0,1 1 0,0 0 0,-1-1 0,0 1 0,1 0-1,-1 0 1,0 0 0,1 0 0,-1-1 0,0 1 0,0 0 0,0 0-1,-2-1 1,2 2-9,-1-1 0,1 1 0,-1 0-1,1 0 1,-1 0 0,1 0 0,-1 0-1,1 0 1,-1 1 0,1-1 0,-1 0 0,1 1-1,0-1 1,-1 1 0,1 0 0,0-1-1,-1 1 1,1 0 0,0 0 0,0 0-1,-1 0 1,1 0 0,-1 1 0,-3 3-1,0 0-1,1 0 1,-1 0 0,1 1 0,1 0-1,-1-1 1,1 1 0,0 1 0,0-1-1,0 0 1,1 1 0,0-1 0,-1 11-1,0-2-6,1 0 0,0 0 0,2 0-1,0 0 1,2 18 0,-2-31 20,0 1 0,1-1 0,-1 0 0,1 1 0,-1-1 0,1 1 0,0-1 0,0 0 0,0 0 0,0 1 0,1-1 0,-1 0 0,1 0 0,-1 0 0,1-1 0,0 1 1,-1 0-1,1 0 0,0-1 0,0 1 0,0-1 0,0 0 0,1 0 0,-1 0 0,0 0 0,0 0 0,1 0 0,-1 0 0,1-1 0,-1 1 0,0-1 0,1 0 0,-1 1 0,1-1 0,2-1 0,2 1 5,-1-1-1,1 0 0,-1 0 0,0 0 1,1-1-1,-1 0 0,0 0 0,0-1 1,0 1-1,0-1 0,-1-1 0,9-6 1,1-3 26,-1-2 1,-1 0-1,0 0 1,-1-2-1,-1 1 1,0-1 0,-1-1-1,-1 0 1,-1 0-1,-1-1 1,0 0-1,-1 0 1,5-33-1,-13 31 242,-9 31-174,-10 30-114,15-21 25,1 0 0,1 0 0,1 0 0,0 0 0,0 37 0,4-42 1,-1 0 0,1-1 0,1 1 0,1-1 1,0 1-1,0-1 0,2 0 0,-1 0 0,8 14 0,0-14 179,-6-20 220,-6 4-389,0 1-1,0 0 1,0-1-1,0 1 1,0-1-1,-1 1 1,1-1 0,-1 1-1,0 0 1,1-1-1,-1 1 1,-2-4-1,-47-54-475,39 49 394,1-1 0,0 0 1,1-1-1,0 1 0,-10-21 0,19 33 55,0-1-1,-1 0 1,1 0 0,0 1 0,0-1-1,0 0 1,0 0 0,0 1-1,0-1 1,0 0 0,0 0-1,0 0 1,0 1 0,0-1 0,0 0-1,1 0 1,-1 1 0,0-1-1,1 0 1,-1 1 0,0-1-1,1 0 1,-1 1 0,1-1 0,-1 0-1,1 1 1,-1-1 0,1 1-1,-1-1 1,1 1 0,0-1-1,-1 1 1,1-1 0,0 1 0,-1 0-1,1-1 1,0 1 0,0 0-1,-1 0 1,1 0 0,0-1-1,0 1 1,0 0 0,-1 0 0,1 0-1,0 0 1,0 0 0,0 1-1,52-1-4,-40 0 0,0 1-229,32-1-495,-28-7-2636,-17 6 3072,0 1-1,1-1 1,-1 1-1,1-1 1,-1 1-1,0-1 1,0 1-1,1-1 1,-1 1-1,0-1 1,0 0-1,0 1 1,1-1-1,-1 1 1,0-1-1,0 0 1,0 1-1,0-1 1,0 0-1,0 1 1,0-1-1,0 1 1,-1-1 0,1-1-1,-6-12-6145</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37.638"/>
    </inkml:context>
    <inkml:brush xml:id="br0">
      <inkml:brushProperty name="width" value="0.025" units="cm"/>
      <inkml:brushProperty name="height" value="0.025" units="cm"/>
    </inkml:brush>
  </inkml:definitions>
  <inkml:trace contextRef="#ctx0" brushRef="#br0">20 5 14350,'-15'-3'1505,"11"1"2531,8 2-3940,15 0-128,3 0-1377,3 0-4773</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38.524"/>
    </inkml:context>
    <inkml:brush xml:id="br0">
      <inkml:brushProperty name="width" value="0.025" units="cm"/>
      <inkml:brushProperty name="height" value="0.025" units="cm"/>
    </inkml:brush>
  </inkml:definitions>
  <inkml:trace contextRef="#ctx0" brushRef="#br0">196 91 13357,'0'0'2861,"-8"-2"-683,4 0-2056,-1 1 0,1 0 0,-1 0 0,1 0 1,-1 0-1,1 1 0,-1 0 0,1 0 0,-1 0 0,1 0 0,-1 1 0,1 0 0,-1 0 0,1 0 0,-1 0 0,1 1 1,0 0-1,0 0 0,0 0 0,0 0 0,0 1 0,-3 2 0,-1 1-92,1 1-1,0 0 1,1 0 0,-1 0-1,1 0 1,1 1 0,0 0-1,0 0 1,0 1 0,1-1-1,0 1 1,1 0 0,0 0-1,0 1 1,1-1 0,0 0-1,0 11 1,2-19-24,0 0 0,0 1 0,0-1 0,0 0 0,0 1 0,0-1 0,0 0 0,0 0 0,0 1-1,1-1 1,-1 0 0,1 1 0,-1-1 0,1 0 0,-1 0 0,1 0 0,0 0 0,0 1 0,-1-1 0,1 0 0,0 0 0,0 0 0,0-1 0,0 1 0,0 0 0,0 0 0,0 0 0,1-1 0,1 2 0,1-1 16,-1-1-1,1 1 1,0-1 0,0 1 0,0-1 0,-1 0 0,1-1 0,0 1 0,0-1-1,6-1 1,3-2 27,0 0-1,0-1 1,0 0-1,-1-1 0,14-9 1,-8 2-38,-1 0 1,-1-2-1,0 0 1,0-1-1,14-20 0,-23 27 23,-1 1 0,0-1 0,-1-1-1,0 1 1,-1-1 0,1 1 0,-2-1-1,1-1 1,-2 1 0,1 0 0,-1-1-1,0-16 1,-2 27-33,0 0 0,0 0 0,0-1 1,0 1-1,0 0 0,0 0 0,0 0 0,0-1 0,0 1 0,0 0 1,0 0-1,0 0 0,-1 0 0,1-1 0,0 1 0,0 0 0,0 0 0,0 0 1,0 0-1,-1 0 0,1-1 0,0 1 0,0 0 0,0 0 0,-1 0 1,1 0-1,0 0 0,0 0 0,0 0 0,-1 0 0,1 0 0,0 0 0,0 0 1,0 0-1,-1 0 0,1 0 0,0 0 0,0 0 0,0 0 0,-1 0 1,1 0-1,0 0 0,0 0 0,0 0 0,-1 0 0,1 0 0,0 0 0,0 0 1,0 0-1,0 1 0,-1-1 0,1 0 0,0 0 0,0 0 0,0 0 1,0 0-1,0 1 0,-1-1 0,1 0 0,0 0 0,0 0 0,0 1 0,0-1 1,0 0-1,0 0 0,0 0 0,0 1 0,-12 12-30,0 6 69,2 1 1,0-1-1,-12 37 1,18-47 56,2 0 0,-1 1 1,1-1-1,0 1 0,1-1 1,0 1-1,1-1 0,0 1 0,1-1 1,0 1-1,2 11 0,-2-19-81,0 0-1,0 0 0,0 0 0,0 0 1,1 0-1,-1 0 0,0 0 0,1 0 1,0-1-1,-1 1 0,1 0 1,0-1-1,0 0 0,0 1 0,0-1 1,0 0-1,0 0 0,0 0 0,1 0 1,-1 0-1,0-1 0,0 1 1,1-1-1,-1 1 0,0-1 0,1 0 1,-1 0-1,0 0 0,1 0 0,2-1 1,1 1 31,0-1 1,-1 0 0,1 0 0,-1 0-1,1-1 1,0 0 0,-1 0 0,0 0-1,0-1 1,0 0 0,8-5 0,-3-1 5,0-1-1,0 0 1,-1 0 0,0-1 0,-1 0 0,0-1 0,-1 0 0,-1 0 0,1-1 0,7-24 0,-30 75-245,12-31 225,1 0 1,0 1-1,0-1 1,0 0-1,1 1 1,-2 9-1,4-15-24,-1 0-1,1 0 0,0-1 0,0 1 1,0 0-1,0 0 0,0 0 0,0 0 1,0 0-1,1 0 0,-1-1 1,1 1-1,-1 0 0,1 0 0,0-1 1,-1 1-1,1 0 0,0-1 0,0 1 1,1-1-1,-1 1 0,0-1 1,0 1-1,1-1 0,-1 0 0,0 0 1,1 0-1,2 2 0,-1-2-7,0-1 0,0 1 0,0 0 0,1-1 0,-1 0 0,0 0 0,0 0 0,1 0 0,-1 0 0,0-1 0,0 0 0,0 1 0,0-1 0,0 0 0,0 0 0,6-3 0,19-14-210,-24 14 152,1 1-1,-1 0 1,1 0 0,0 0 0,0 1 0,-1-1-1,2 1 1,-1 1 0,0-1 0,7-1-1,-5 44 16,-7-40 67,1 0 1,-1 0-1,1 0 1,-1 0-1,1 0 1,0 0-1,-1-1 1,1 1-1,0 0 1,-1 0 0,1-1-1,0 1 1,0 0-1,0-1 1,-1 1-1,1-1 1,0 1-1,0-1 1,0 1-1,0-1 1,0 0-1,0 0 1,0 1-1,0-1 1,0 0-1,0 0 1,0 0 0,0 0-1,0 0 1,0 0-1,0 0 1,0 0-1,0-1 1,0 1-1,0 0 1,0-1-1,0 1 1,0-1-1,0 1 1,0-1-1,0 1 1,0-1-1,0 1 1,-1-1 0,1 0-1,0 0 1,0 1-1,-1-1 1,1 0-1,0-1 1,4-3 123,0-1 1,0 1-1,-1-1 1,1 0 0,4-11-1,-5 8-64,-1 0 1,0-1-1,-1 1 0,0 0 1,1-18-1,1-5-901,-4 32 582,0-1 0,1 0 0,-1 1-1,1-1 1,0 0 0,-1 1 0,1-1 0,-1 1 0,1-1 0,0 0 0,-1 1 0,1 0 0,0-1-1,0 1 1,-1-1 0,1 1 0,0 0 0,0 0 0,0-1 0,-1 1 0,1 0 0,0 0 0,0 0-1,0 0 1,0 0 0,-1 0 0,1 0 0,0 0 0,1 1 0,30 3-5973,-30-3 5525,23 4-4224</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09.362"/>
    </inkml:context>
    <inkml:brush xml:id="br0">
      <inkml:brushProperty name="width" value="0.025" units="cm"/>
      <inkml:brushProperty name="height" value="0.025" units="cm"/>
    </inkml:brush>
  </inkml:definitions>
  <inkml:trace contextRef="#ctx0" brushRef="#br0">0 0 16047,'0'0'4581,"71"0"-3973,-34 0-448,8 0-96,3 0-128,-1 0-1761,-2 0-2788,-6 0-4387</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38.979"/>
    </inkml:context>
    <inkml:brush xml:id="br0">
      <inkml:brushProperty name="width" value="0.025" units="cm"/>
      <inkml:brushProperty name="height" value="0.025" units="cm"/>
    </inkml:brush>
  </inkml:definitions>
  <inkml:trace contextRef="#ctx0" brushRef="#br0">119 219 10858,'0'0'2349,"0"-8"117,0 6-2355,0 0 0,0 0 0,0 0 0,-1 0-1,1 0 1,-1 0 0,1 0 0,-1 0 0,1 0-1,-1 0 1,0 0 0,0 0 0,0 0-1,0 0 1,-1 1 0,1-1 0,0 0 0,-1 1-1,-2-3 1,2 3-82,0 0 0,1 0-1,-1 1 1,0-1 0,0 1 0,1-1-1,-1 1 1,0 0 0,0 0 0,0 0-1,0 0 1,1 0 0,-1 0 0,0 0-1,0 1 1,0-1 0,1 1 0,-1-1-1,0 1 1,0 0 0,1 0 0,-1-1-1,1 1 1,-1 0 0,1 1 0,-1-1-1,1 0 1,0 0 0,-1 0 0,0 3-1,-2-1 147,0 0 0,0 1 0,0-1 0,1 1 0,0 0 0,-1 0 0,2 0 0,-1 1-1,0-1 1,1 0 0,0 1 0,0 0 0,0 0 0,1 0 0,-1 0 0,1 0 0,0 0 0,1 0-1,-1 0 1,1 7 0,1-11-158,0 1-1,0-1 1,0 0-1,0 0 1,0 0-1,0 0 1,0 0 0,0 0-1,1 0 1,-1-1-1,0 1 1,1 0-1,-1-1 1,1 1-1,-1-1 1,0 1-1,1-1 1,-1 0-1,1 0 1,-1 1 0,1-1-1,-1 0 1,1 0-1,-1 0 1,1-1-1,2 1 1,41-7 182,-33 3-181,-1-1-1,1 0 0,-1-1 1,0 0-1,-1-1 0,0 0 1,0-1-1,0 0 0,-1 0 1,-1-1-1,10-12 0,-11 13-2,-1 0-1,0-1 0,0 0 0,-1 0 0,0 0 0,-1-1 0,0 0 0,0 0 0,-1 0 0,0 0 1,-1 0-1,0-1 0,0-13 0,-2 23-18,0-1-1,0 0 1,0 0 0,0 0 0,-1 0-1,1 0 1,0 0 0,-1 0 0,1 0-1,-1 1 1,0-1 0,0 0 0,0 0-1,0 1 1,0-1 0,0 1 0,0-1-1,0 1 1,-1-1 0,1 1 0,0 0-1,-1-1 1,1 1 0,-1 0 0,0 0-1,1 0 1,-1 0 0,0 0 0,0 1-1,1-1 1,-1 0 0,0 1 0,0 0-1,0-1 1,0 1 0,0 0 0,-3 0-1,0 0-8,0 0 0,0 1 0,0 0-1,0 0 1,0 0 0,0 0 0,0 1-1,1 0 1,-1 0 0,1 0 0,-1 0-1,1 1 1,-8 6 0,9-7 17,-33 35 435,34-35-416,1 0 0,-1 0 0,1 0 0,-1 1 0,1-1 0,0 1-1,0-1 1,0 1 0,0-1 0,0 1 0,1 0 0,-1-1 0,1 1 0,0 0 0,0 0 0,0 3 0,1-4-18,0 0 0,0-1 0,0 1 0,0-1 0,0 1 0,0-1 0,0 1 1,1-1-1,-1 1 0,1-1 0,-1 0 0,1 0 0,-1 0 0,1 0 0,0 0 0,-1 0 1,1-1-1,0 1 0,0 0 0,2 0 0,47 13 105,-34-11-162,-6 0 8,-1 0 0,1 1 0,0 0 0,-1 1 1,0 0-1,13 8 0,-20-10 27,0-1 1,0 1 0,0 0-1,0 0 1,0 0-1,-1 1 1,1-1 0,-1 0-1,0 1 1,0 0 0,0-1-1,-1 1 1,1 0-1,-1 0 1,0 0 0,0 0-1,0 0 1,-1 0 0,1 0-1,-1 6 1,0-2-180,-4 36-1799,-11-19-2647,0-13-1108</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39.959"/>
    </inkml:context>
    <inkml:brush xml:id="br0">
      <inkml:brushProperty name="width" value="0.025" units="cm"/>
      <inkml:brushProperty name="height" value="0.025" units="cm"/>
    </inkml:brush>
  </inkml:definitions>
  <inkml:trace contextRef="#ctx0" brushRef="#br0">136 263 14221,'0'0'7159,"-9"2"-6881,1 0-278,0 0 0,0 1-1,0 0 1,0 0 0,1 1 0,-1 0 0,1 1 0,-8 5-1,11-7-5,0 0-1,1 0 0,-1 0 0,1 0 0,-1 1 0,1-1 0,0 1 0,0 0 0,1 0 0,-1 0 0,1 0 0,0 0 0,0 1 0,0-1 0,1 1 0,-1-1 0,1 1 0,-1 8 0,2-13 8,1 1-1,-1-1 0,0 0 1,1 1-1,-1-1 1,0 0-1,1 0 0,-1 1 1,0-1-1,1 0 0,-1 0 1,1 0-1,-1 0 0,1 1 1,-1-1-1,0 0 0,1 0 1,-1 0-1,1 0 1,-1 0-1,1 0 0,-1 0 1,0 0-1,1 0 0,-1 0 1,1-1-1,-1 1 0,0 0 1,1 0-1,-1 0 1,1 0-1,-1-1 0,0 1 1,1 0-1,17-7 196,-5-3-139,0 0 0,0 0 1,-1-1-1,0-1 1,-1 0-1,0-1 1,-1 0-1,14-24 1,-7 8 7,-2 0 1,-1-1-1,13-41 1,-23 61-27,-1 1 0,0-1 0,-1 0 0,0 0-1,-1 0 1,1-20 0,-2 30-44,0 0-1,-1 0 1,1-1-1,0 1 1,-1 0-1,1 0 1,0 0 0,-1 0-1,1 0 1,0 0-1,-1 0 1,1 0-1,0 0 1,-1 0-1,1 0 1,0 0-1,-1 0 1,1 0-1,0 0 1,-1 0-1,1 0 1,0 0 0,-1 1-1,1-1 1,0 0-1,0 0 1,-1 0-1,1 0 1,0 1-1,0-1 1,-1 0-1,1 0 1,0 1-1,0-1 1,-1 0-1,1 0 1,0 1 0,0-1-1,0 0 1,0 1-1,-1 0 1,-6 11 33,0 0-1,0 0 1,1 1 0,1 1 0,0-1 0,1 0 0,-3 18 0,0 1 477,-3 67 0,9-86-273,0-5-22,1 1 0,0 0 0,0 0 0,1 0 1,3 14-1,-3-21-191,-1 0 1,1 0-1,0 0 1,0 0 0,0-1-1,0 1 1,0 0-1,0 0 1,1-1 0,-1 1-1,1 0 1,-1-1-1,1 1 1,-1-1-1,1 0 1,0 0 0,0 0-1,0 1 1,0-2-1,0 1 1,0 0-1,0 0 1,0-1 0,0 1-1,0-1 1,0 1-1,0-1 1,3 0-1,2 0 6,-1 0-1,1-1 1,0 1-1,0-1 0,0-1 1,-1 1-1,1-1 0,-1-1 1,1 1-1,-1-1 0,0 0 1,0-1-1,0 1 1,0-1-1,-1 0 0,1 0 1,-1-1-1,0 0 0,6-8 1,-2 2-3,0 0 0,-1-1 1,0 0-1,-1 0 1,-1-1-1,0 0 0,-1 0 1,7-22-1,-22 67-232,6-21 244,0 1 0,1 0 0,0 0 0,1 0-1,1 1 1,-1-1 0,2 0 0,0 1-1,1 13 1,0-25-16,0 0-1,-1 1 1,1-1-1,0 0 1,0 1-1,-1-1 1,1 0-1,0 0 1,0 0-1,0 0 1,1 0-1,-1 0 1,0 0-1,0 0 1,0-1 0,1 1-1,-1 0 1,0-1-1,1 1 1,-1-1-1,1 1 1,-1-1-1,0 0 1,1 1-1,-1-1 1,1 0-1,-1 0 1,1 0-1,-1 0 1,1-1-1,-1 1 1,1 0-1,1-1 1,3 0 60,0 0 0,1-1 0,-1 1 0,0-1 0,-1-1 1,10-4-1,3-3-55,-1-2 0,-1 1 0,0-2 0,-1 0 0,-1-1 0,0-1 1,0 0-1,-1-1 0,-1 0 0,-1-1 0,9-18 0,-17 20 8,-12 22-99,-14 22-18,18-21 127,1-1 0,0 1 0,1 0 0,0 0-1,0 0 1,0 0 0,1 1 0,1-1 0,-1 1-1,1 0 1,1-1 0,-1 1 0,3 15 0,-1-22-30,-1-1 1,1 1 0,0-1-1,0 1 1,0-1 0,1 1-1,-1-1 1,0 0 0,0 0-1,1 1 1,-1-1 0,1 0-1,-1 0 1,1 0 0,0 0-1,-1-1 1,1 1 0,0 0 0,-1-1-1,1 1 1,0-1 0,0 0-1,-1 1 1,5-1 0,50 1 135,-47-2-127,-5 1-167,-1 0-1,0 0 1,1 0 0,-1 0 0,0-1 0,1 0 0,-1 0-1,0 0 1,0 0 0,0 0 0,0 0 0,0-1-1,0 0 1,0 1 0,0-1 0,0 0 0,-1-1 0,5-3-1,6-23-4777,-11-10-3502,-4 7-3808</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40.302"/>
    </inkml:context>
    <inkml:brush xml:id="br0">
      <inkml:brushProperty name="width" value="0.025" units="cm"/>
      <inkml:brushProperty name="height" value="0.025" units="cm"/>
    </inkml:brush>
  </inkml:definitions>
  <inkml:trace contextRef="#ctx0" brushRef="#br0">0 1 16143,'0'0'8424</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41.220"/>
    </inkml:context>
    <inkml:brush xml:id="br0">
      <inkml:brushProperty name="width" value="0.025" units="cm"/>
      <inkml:brushProperty name="height" value="0.025" units="cm"/>
    </inkml:brush>
  </inkml:definitions>
  <inkml:trace contextRef="#ctx0" brushRef="#br0">207 1 7944,'0'0'12385,"-1"8"-11654,-1 3-637,0 0 1,-1 0-1,0-1 0,-1 1 0,0-1 1,-1 0-1,0 0 0,-8 11 1,-63 85 253,32-46 169,0 6-277,57-72-278,16-20-121,-2-2 0,-1 0 1,-1-1-1,-1-2 0,-2 0 0,-1-2 0,-1 0 0,16-39 0,-36 70 384,-4 10-97,-11 27-69,-20 51-71,24-54 124,1 1 0,1 0 0,2 0 1,2 1-1,-2 37 0,25-104 608,1-126-415,-17 161-307,1 0 0,-1 0 1,1 0-1,-1 0 1,1 0-1,0 0 0,0-1 1,0 1-1,0-1 1,0 0-1,0 1 0,0-2 1,0 1-1,0 0 0,0-1 1,1 1-1,2-1 1,64-5-11,-16 0-17,-52 6 39,-1 0-1,1-1 0,0 1 0,-1 0 1,1 0-1,-1 0 0,0 0 1,1 0-1,-1 0 0,0 0 1,1 0-1,-1 0 0,0 1 0,0-1 1,0 0-1,0 1 0,0-1 1,0 1-1,-1-1 0,1 1 0,0 0 1,-1-1-1,1 1 0,-1 0 1,0-1-1,0 1 0,1 0 1,-1-1-1,0 4 0,0 64 750,0-52-548,0 44 115,19-74 758,34-62-841,-38 52-217,0 1-1,20-21 1,-35 42-27,0 1 1,0 0-1,0-1 0,1 1 0,-1 0 0,0-1 1,0 1-1,0 0 0,0-1 0,1 1 0,-1 0 1,0 0-1,0-1 0,1 1 0,-1 0 0,0 0 1,0-1-1,1 1 0,-1 0 0,0 0 1,1 0-1,-1 0 0,0-1 0,1 1 0,-1 0 1,0 0-1,1 0 0,-1 0 0,0 0 0,1 0 1,-1 0-1,0 0 0,1 0 0,-1 0 0,0 0 1,1 0-1,-1 0 0,0 0 0,1 0 0,-1 1 1,0-1-1,1 0 0,-1 0 0,0 0 1,1 0-1,-1 1 0,0-1 0,0 0 0,1 0 1,-1 0-1,0 1 0,0-1 0,1 1 0,0 26-101,-12 36-132,5-50-607,-4 13 1605,9-20-4580,14-25-14749</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41.548"/>
    </inkml:context>
    <inkml:brush xml:id="br0">
      <inkml:brushProperty name="width" value="0.025" units="cm"/>
      <inkml:brushProperty name="height" value="0.025" units="cm"/>
    </inkml:brush>
  </inkml:definitions>
  <inkml:trace contextRef="#ctx0" brushRef="#br0">17 22 801,'0'0'18700,"8"-4"-16778,23-12-470,-31 16-1409,1-1 1,-1 1-1,1 0 1,0 0-1,-1 0 1,1 0-1,-1 0 0,1-1 1,0 1-1,-1 0 1,1 1-1,0-1 0,-1 0 1,1 0-1,-1 0 1,1 0-1,0 0 1,-1 1-1,1-1 0,-1 0 1,1 0-1,-1 1 1,1-1-1,-1 0 1,1 1-1,-1-1 0,1 1 1,-1-1-1,1 0 1,-1 1-1,0-1 1,1 1-1,-1-1 0,0 1 1,1 0-1,-1-1 1,0 1-1,0-1 1,0 1-1,1 0 0,-1-1 1,0 1-1,0-1 1,0 1-1,0 0 1,0 0-1,1 33 437,-1-29-369,-1 4-43,-1-1-1,1 1 1,-1 0 0,-1-1-1,0 0 1,0 1 0,0-1 0,-1 0-1,-1-1 1,-7 12 0,7-11-35,0-1-1,1 1 1,0 0 0,0 0 0,0 0 0,1 0-1,1 1 1,-1-1 0,0 13 0,3-20-13,1 0 0,-1 0 1,1 0-1,-1 0 1,1 0-1,0 0 0,0-1 1,0 1-1,-1 0 0,1-1 1,0 1-1,0 0 0,0-1 1,0 1-1,0-1 0,0 1 1,0-1-1,0 0 0,0 1 1,0-1-1,0 0 0,0 0 1,0 0-1,1 0 0,-1 0 1,0 0-1,0 0 0,0 0 1,1 0-1,44-1 224,-39 1-255,-4 0-110,1-1 0,0 1 0,-1-1 0,1 0 0,-1 0 0,1 0 0,-1 0 0,0 0 0,1-1 0,-1 0 0,0 0 0,0 0 0,4-3 0,6-16-4221,-13 19 3671,1 0 0,-1 0 0,0 0 0,0-1 0,0 1 0,0 0-1,-1 0 1,1 0 0,0 0 0,-1 1 0,1-1 0,-3-4 0,-7-9-5906</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41.907"/>
    </inkml:context>
    <inkml:brush xml:id="br0">
      <inkml:brushProperty name="width" value="0.025" units="cm"/>
      <inkml:brushProperty name="height" value="0.025" units="cm"/>
    </inkml:brush>
  </inkml:definitions>
  <inkml:trace contextRef="#ctx0" brushRef="#br0">0 1 8200,'0'0'10954,"64"27"-12459,-38-27-1858,1-2-1666</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42.232"/>
    </inkml:context>
    <inkml:brush xml:id="br0">
      <inkml:brushProperty name="width" value="0.025" units="cm"/>
      <inkml:brushProperty name="height" value="0.025" units="cm"/>
    </inkml:brush>
  </inkml:definitions>
  <inkml:trace contextRef="#ctx0" brushRef="#br0">86 23 9449,'0'0'12241,"-8"11"-11622,2-2-595,-3 2 266,0 2 1,1-1-1,0 1 0,1 1 0,0-1 0,1 1 0,1 0 0,0 1 0,-2 14 1,7-28-291,0 0 0,0-1 1,0 1-1,0 0 0,0 0 1,0-1-1,0 1 1,0 0-1,1-1 0,-1 1 1,0 0-1,1-1 1,-1 1-1,0 0 0,1-1 1,-1 1-1,1-1 1,-1 1-1,1-1 0,-1 1 1,1-1-1,-1 1 0,1-1 1,0 1-1,-1-1 1,1 0-1,-1 1 0,1-1 1,0 0-1,-1 1 1,1-1-1,0 0 0,0 0 1,-1 0-1,1 0 0,0 0 1,0 0-1,-1 0 1,1 0-1,0 0 0,-1 0 1,1 0-1,0 0 1,0-1-1,-1 1 0,1 0 1,0 0-1,-1-1 0,1 1 1,-1 0-1,1-1 1,0 0-1,37-20 33,-28 12-42,-1-1-1,-1 0 1,0 0 0,-1 0 0,1-1-1,-2 0 1,0-1 0,0 1 0,-1-1-1,-1 0 1,0-1 0,0 1 0,-1-1-1,1-14 1,-21 59-215,9-14 200,1 1 0,1 1 0,0-1 0,2 1 0,0 0 0,1 0 0,-1 23 0,4-42-57,1 0 0,-1 0 0,0 0 0,0 0 0,0 0 1,0 0-1,1 0 0,-1 0 0,0-1 0,1 1 0,-1 0 0,1 0 1,-1 0-1,1 0 0,-1-1 0,1 1 0,-1 0 0,1 0 0,0-1 1,0 1-1,-1-1 0,1 1 0,0 0 0,0-1 0,0 1 0,0-1 1,-1 0-1,1 1 0,0-1 0,0 0 0,0 0 0,0 1 0,0-1 1,0 0-1,0 0 0,0 0 0,0 0 0,0 0 0,0 0 0,0 0 1,0-1-1,1 1 0,2-1-277,0 0 1,-1 0-1,0 0 1,1 0-1,-1 0 1,1-1-1,-1 1 1,0-1-1,0 0 0,0 0 1,3-3-1,3-4-1706,-1-1-1,0 0 1,12-21-1,2-10-3567</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42.577"/>
    </inkml:context>
    <inkml:brush xml:id="br0">
      <inkml:brushProperty name="width" value="0.025" units="cm"/>
      <inkml:brushProperty name="height" value="0.025" units="cm"/>
    </inkml:brush>
  </inkml:definitions>
  <inkml:trace contextRef="#ctx0" brushRef="#br0">95 63 8456,'2'-9'2450,"1"-2"-1385,4-31 3353,-23 68-796,7-13-3262,-9 20 1054,-24 60 0,37-81-1131,1 1-1,1 0 1,0 0-1,1 0 1,0 0-1,0 0 1,2 0-1,1 20 1,-1-31-278,0-1 1,0 0 0,0 0 0,0 0 0,1 1-1,-1-1 1,0 0 0,1 0 0,-1 0-1,1 0 1,0 0 0,-1 0 0,1 0-1,0 0 1,-1 0 0,1 0 0,0 0-1,0 0 1,0-1 0,0 1 0,0 0 0,0 0-1,0-1 1,0 1 0,0-1 0,2 1-1,0 0 5,-1-1 0,1 1 0,0-1-1,0 0 1,0 0 0,-1-1-1,1 1 1,0 0 0,0-1 0,5-1-1,3-2-149,0-1 0,0 0 0,-1-1 0,13-8 0,-4 0-53,-15 10 213,1 0 0,0 0 0,0 1 0,0-1 0,0 1 1,1 0-1,7-2 0,-13 6 35,1 0 0,-1 1 1,1-1-1,-1 0 0,1 1 1,-1-1-1,0 0 0,0 1 0,0-1 1,0 0-1,0 1 0,0-1 0,0 1 1,0-1-1,-1 0 0,1 2 0,-17 43 262,13-39-426,1 0 0,1 0 0,-1 1 0,1-1 0,0 1 0,1-1 0,-2 12 0,7-19-5079,4-8 2564,7-12-3529,-2-6-5250</inkml:trace>
  <inkml:trace contextRef="#ctx0" brushRef="#br0" timeOffset="1">327 31 11979,'0'0'8713,"-9"70"-6856,-1-37-31,-2 5-417,2 1-448,2 0-544,5 0-321,1-4-128,1-4-1378,1-7-3234,0-4-9129</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9:00.896"/>
    </inkml:context>
    <inkml:brush xml:id="br0">
      <inkml:brushProperty name="width" value="0.025" units="cm"/>
      <inkml:brushProperty name="height" value="0.025" units="cm"/>
    </inkml:brush>
  </inkml:definitions>
  <inkml:trace contextRef="#ctx0" brushRef="#br0">265 271 4292,'-9'0'5488,"1"1"-5305,1 1 0,-1 0 0,0 0 0,1 1 0,-1 0 1,1 0-1,0 1 0,0 0 0,0 0 0,1 1 0,-1 0 0,1 0 0,0 0 0,1 1 1,-1-1-1,1 2 0,0-1 0,0 0 0,-4 10 0,-7 10 46,2 2-1,0 0 1,2 1 0,2 0-1,0 1 1,2 0 0,-6 35-1,4 9 109,-3 135 1,12-151-147,3-1 0,2 1 0,17 87 0,-17-127-212,1 1-1,1-1 0,0 0 0,1-1 0,1 1 1,0-2-1,1 1 0,1-1 0,1 0 0,0-1 1,1 0-1,1-1 0,0-1 0,26 21 1,-31-28-10,0-1 1,0 0 0,0 0 0,0-1 0,1 0 0,0-1 0,0 0 0,0 0 0,0-1 0,0 0-1,0-1 1,1 0 0,-1 0 0,1-1 0,-1 0 0,0-1 0,1 0 0,-1 0 0,0-1 0,0 0 0,0-1-1,0 0 1,0 0 0,0-1 0,-1 0 0,11-7 0,0-2 212,-2 0 0,1-1 0,-2-1 0,0-1 0,0 0 1,-2-1-1,0-1 0,-1 0 0,-1-1 0,11-22 0,5-17 401,-4-1 0,-1-1 1,-4-1-1,-2-1 0,-2 0 0,-4-1 0,-2 0 1,-3-1-1,-3 0 0,-3 0 0,-14-121 1,10 161-564,-1 0 0,-1 0 0,-1 1 0,-1 0 1,-1 0-1,-1 1 0,-1 0 0,0 0 0,-22-27 0,21 33-338,-1 2 0,0 0 0,-1 0 0,-1 1 0,0 1-1,0 0 1,-1 1 0,-1 1 0,0 1 0,0 0 0,-1 1-1,-24-7 1,17 8-1333,1 1 0,-1 1 1,-31-2-1,3 6-3095</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0:09.058"/>
    </inkml:context>
    <inkml:brush xml:id="br0">
      <inkml:brushProperty name="width" value="0.025" units="cm"/>
      <inkml:brushProperty name="height" value="0.025" units="cm"/>
    </inkml:brush>
  </inkml:definitions>
  <inkml:trace contextRef="#ctx0" brushRef="#br0">773 68 4164,'0'0'4271,"-2"-7"-2221,1 4-1894,0-1 1,0 1 0,-1 0 0,1 0-1,-1 0 1,0 0 0,1 0 0,-1 0 0,-1 0-1,1 1 1,0-1 0,-1 1 0,1 0-1,-1-1 1,0 1 0,1 0 0,-1 1-1,0-1 1,0 0 0,-1 1 0,1 0 0,0 0-1,0 0 1,-1 0 0,1 0 0,0 0-1,-1 1 1,1 0 0,-5 0 0,-10-1 71,1 0 0,-1 2 1,1 0-1,-1 1 0,1 1 0,0 1 1,0 0-1,0 1 0,-28 13 0,22-7-147,0 1-1,1 2 0,1 0 0,0 1 0,1 1 0,-20 22 0,8-4-55,2 1 1,2 2 0,1 1-1,2 1 1,1 1 0,2 1-1,-17 47 1,19-36 155,3 0 0,1 1 0,3 1 0,-7 66 0,17-95-139,1-1-1,1 1 1,1 0 0,1 0-1,2 0 1,0-1-1,2 1 1,0-1-1,2 0 1,0-1-1,19 40 1,-19-51-38,0 0 1,0-1 0,1 0-1,0 0 1,1-1-1,0 0 1,1-1-1,0 0 1,0 0-1,1-1 1,0 0 0,1-1-1,0-1 1,0 1-1,0-2 1,1 0-1,-1 0 1,1-1-1,0-1 1,1 0 0,-1-1-1,0 0 1,1-1-1,-1-1 1,1 0-1,-1-1 1,1 0-1,-1-1 1,0 0 0,1-1-1,-1-1 1,0 0-1,22-11 1,2-5 110,-1-1-1,-1-1 1,-2-3 0,0 0 0,-1-2 0,-2-2-1,53-62 1,-45 42 183,-2-1 0,-2-2 0,-3-1 0,43-99-1,-61 121-178,-2-1-1,-1-1 0,-1 1 0,-2-1 0,-1-1 1,-2 1-1,-1-1 0,-2-47 0,-2 66-84,-1-1-1,0 1 1,-1-1-1,0 1 1,-2 0-1,0 0 1,0 0-1,-1 1 0,-1 0 1,-1 0-1,0 1 1,0-1-1,-2 2 1,1-1-1,-2 2 1,1-1-1,-2 1 1,1 1-1,-1 0 1,-14-8-1,12 9-229,0 0 1,0 2-1,-1 0 0,0 0 0,0 2 0,-1 0 0,1 0 0,-24-2 0,32 6-229,0 0-1,-1 1 0,1 1 1,-1-1-1,1 1 0,0 0 0,0 1 1,-13 3-1,14-2-271,0 0 1,1 0-1,-1 0 0,1 0 1,-1 1-1,1 0 0,0 0 1,1 0-1,-1 1 0,1 0 0,-5 6 1,-12 19-5828</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09.723"/>
    </inkml:context>
    <inkml:brush xml:id="br0">
      <inkml:brushProperty name="width" value="0.025" units="cm"/>
      <inkml:brushProperty name="height" value="0.025" units="cm"/>
    </inkml:brush>
  </inkml:definitions>
  <inkml:trace contextRef="#ctx0" brushRef="#br0">42 0 13869,'0'0'4100,"0"64"-2947,-9-40-512,0 4-321,-2-4-224,3-2 0,3-3-64,5-2-192,0-8-1666,0-3-2530</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0:10.650"/>
    </inkml:context>
    <inkml:brush xml:id="br0">
      <inkml:brushProperty name="width" value="0.025" units="cm"/>
      <inkml:brushProperty name="height" value="0.025" units="cm"/>
    </inkml:brush>
  </inkml:definitions>
  <inkml:trace contextRef="#ctx0" brushRef="#br0">2342 131 5958,'-9'-3'2583,"-47"-18"-1630,-2 3-1,0 3 1,-77-10 0,-192-12 452,221 29-1150,-1 4 0,0 5 0,-207 30 0,255-20-203,-1 2-1,2 4 1,0 2-1,1 2 1,1 3-1,1 2 1,1 2 0,-72 52-1,81-46 148,1 2-1,2 2 0,2 1 1,1 2-1,3 2 1,-46 67-1,61-76-113,1 1 1,1 1-1,2 1 0,2 0 1,1 1-1,2 1 0,2 0 1,2 0-1,-7 71 0,13-74-67,1 1 0,2-1 1,2 0-1,1 1 0,2-1 0,1 0 0,19 54 0,-20-73-20,0-2-1,2 1 1,0-1 0,0 0 0,1 0-1,1-1 1,1-1 0,0 1-1,0-2 1,1 0 0,1 0 0,0-1-1,1-1 1,0 0 0,0 0-1,1-2 1,1 0 0,20 8 0,-6-7 2,2-1 0,-1-1 0,0-2 0,1-1 0,0-1 1,0-2-1,56-5 0,-8-5 111,149-39 1,-88 9-84,-2-7 0,-1-5 0,-4-7 0,-1-6 0,-4-5 0,-3-5 0,225-178 0,-295 205-21,-2-2 0,-2-3 0,87-114 0,-120 138 4,-2 0-1,0-2 1,-2 0 0,16-46-1,-24 55 19,-1 0-1,-1 0 1,-1-1-1,-1 1 1,-1-1 0,-1 0-1,-3-37 1,1 50 2,0 0 0,0 0 1,-1 0-1,-1 0 1,0 0-1,0 1 0,0-1 1,-1 1-1,0 0 1,-1 0-1,0 0 0,0 0 1,-1 1-1,-8-8 1,6 7 13,-2 0 1,1 1 0,-1 0-1,0 1 1,0 0 0,-1 1-1,0 0 1,0 0 0,-21-5-1,-1 4-50,1 1-1,-1 1 0,0 2 0,0 1 0,-1 2 0,1 1 0,-33 7 1,-8 6-1348,2 4 0,-135 54 1,61-19-2902,38-19 517</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1:21.294"/>
    </inkml:context>
    <inkml:brush xml:id="br0">
      <inkml:brushProperty name="width" value="0.025" units="cm"/>
      <inkml:brushProperty name="height" value="0.025" units="cm"/>
    </inkml:brush>
  </inkml:definitions>
  <inkml:trace contextRef="#ctx0" brushRef="#br0">725 17 3491,'-8'-1'390,"-27"-5"245,0 1 0,1 2 0,-1 1 0,-42 4 0,62-1-488,0 1-1,0 1 1,1 0 0,-1 1 0,1 0-1,0 1 1,0 1 0,0 0-1,1 1 1,0 1 0,0 0-1,-23 19 1,3 5-54,1 1-1,1 2 1,3 1-1,0 1 1,3 2-1,1 0 1,2 2-1,-29 73 1,46-98-71,0 0 1,1-1-1,1 1 0,1 0 0,0 0 1,1 1-1,1-1 0,1 0 1,0 0-1,1 0 0,0 0 0,1 0 1,9 24-1,-9-31-1,1-1-1,0 1 1,0-1 0,1 0-1,0 0 1,0 0-1,1-1 1,0 0 0,1 0-1,-1-1 1,1 1-1,1-1 1,-1-1 0,1 1-1,0-2 1,0 1-1,0-1 1,1 0 0,-1 0-1,1-1 1,0-1 0,0 1-1,0-1 1,17 1-1,-8-2 134,0-2-1,1 0 0,-1-1 0,0 0 0,0-2 0,0 0 1,0-1-1,0-1 0,-1 0 0,0-1 0,-1-1 0,1-1 1,27-20-1,-22 14 57,-1-2 0,0-1 0,-1 0 0,-1-2 1,-1 0-1,-1-1 0,-1 0 0,26-46 0,-31 44-36,-1-2 0,0 0 0,-2 0 0,-1 0-1,7-50 1,-9 29 5,-2 0 0,-5-71 0,1 107-148,-1-1 0,0 1-1,0-1 1,-1 1 0,-1 0 0,0 0-1,-7-14 1,10 21-144,0 1 1,0 0-1,0 0 0,0 0 0,0 1 1,0-1-1,-1 0 0,1 0 0,0 1 1,-1-1-1,0 1 0,1-1 0,-1 1 1,0-1-1,0 1 0,0 0 1,0 0-1,0 0 0,0 0 0,0 1 1,0-1-1,0 0 0,0 1 0,0-1 1,-1 1-1,1 0 0,0 0 1,0 0-1,-1 0 0,1 0 0,0 0 1,0 1-1,0-1 0,0 1 0,-1-1 1,1 1-1,0 0 0,0 0 1,0 0-1,0 0 0,0 0 0,-1 2 1,-16 12-1709,-1 3-885</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1:23.843"/>
    </inkml:context>
    <inkml:brush xml:id="br0">
      <inkml:brushProperty name="width" value="0.025" units="cm"/>
      <inkml:brushProperty name="height" value="0.025" units="cm"/>
    </inkml:brush>
  </inkml:definitions>
  <inkml:trace contextRef="#ctx0" brushRef="#br0">2163 235 2659,'7'-85'3288,"-8"83"-3250,1 1 1,-1-1-1,1 1 1,-1-1-1,0 1 1,0-1 0,0 1-1,0-1 1,0 1-1,0 0 1,0 0-1,0 0 1,0-1-1,0 1 1,-1 0-1,1 1 1,-1-1-1,1 0 1,0 0-1,-1 0 1,0 1-1,1-1 1,-1 1-1,-2-1 1,-43-10 142,47 11-177,-64-8 10,-70 0 0,70 5 183,-72-11-1,-10-14 608,71 11-547,0 4 0,-124-7 0,107 22-122,0 4-1,1 4 1,1 3-1,-156 45 1,218-49-63,1 1 1,0 1-1,1 2 1,0 0-1,1 2 0,1 0 1,0 2-1,1 1 1,-32 32-1,27-19 78,1 1-1,2 1 1,1 1 0,1 1 0,2 1-1,-17 41 1,16-27-111,2 2 0,2 1 1,2 0-1,3 1 0,-6 56 0,15-80-31,1 0 1,2 0-1,1 1 0,1-1 0,2 0 1,1 0-1,1-1 0,2 1 0,1-1 1,22 54-1,-25-72-10,1 0 1,0 0-1,0-1 0,1 0 1,1 0-1,0-1 0,0 0 1,1 0-1,0-1 0,0 0 1,1-1-1,0 0 0,1 0 1,13 6-1,-8-7 40,-1-1 0,1 0 0,0-1 1,1-1-1,-1 0 0,0-1 0,1-1 0,0-1 1,-1 0-1,21-3 0,8-4 171,-1-1-1,0-2 1,0-3 0,42-18-1,169-83 578,-162 70-704,-48 24-34,409-199 79,-317 145 141,156-112-1,-251 156 66,-2-1 1,-2-3-1,49-53 0,-75 74-241,0-1 0,-1-1-1,-1 0 1,0 0 0,-1-1-1,-1-1 1,0 1 0,-1-1-1,-1 0 1,-1-1 0,0 1-1,4-35 1,-9 45-83,0 1 0,0-1 1,-1 0-1,1 1 0,-1-1 0,-1 1 0,1-1 0,-1 1 1,-1 0-1,1 0 0,-1 0 0,0 0 0,0 0 0,0 0 1,-9-10-1,4 8-78,-1 0 0,1 0 0,-1 1 0,0 0 0,-1 1 0,0 0 0,0 0 1,-17-7-1,-5 2-196,0 1 1,0 2-1,-1 1 1,0 1-1,-49-2 1,13 8-276,0 2 1,0 3 0,1 3 0,0 4 0,-85 24-1,49-10-1755,15-8-2136</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1:26.523"/>
    </inkml:context>
    <inkml:brush xml:id="br0">
      <inkml:brushProperty name="width" value="0.025" units="cm"/>
      <inkml:brushProperty name="height" value="0.025" units="cm"/>
    </inkml:brush>
  </inkml:definitions>
  <inkml:trace contextRef="#ctx0" brushRef="#br0">0 358 6983,'0'0'1313,"8"-2"-1260,106-22 700,1 6 1,177-6-1,-66 7-664,1207-95 1123,-246 105-1039,-602 13-117,797-47 576,-4-60 23,-1318 95-669,85-5 298,-124 11-501,0 1-1,0 0 1,0 2 0,35 8-1,-6-2-4480,-31-9-1419</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1:32.348"/>
    </inkml:context>
    <inkml:brush xml:id="br0">
      <inkml:brushProperty name="width" value="0.025" units="cm"/>
      <inkml:brushProperty name="height" value="0.025" units="cm"/>
    </inkml:brush>
  </inkml:definitions>
  <inkml:trace contextRef="#ctx0" brushRef="#br0">1037 192 8840,'-7'-9'1084,"-14"-12"-798,-1 1 0,-1 0 0,-1 2 0,-1 1 0,-1 1-1,0 1 1,-1 1 0,-39-15 0,58 26-142,-1 1-1,1 0 1,0 0 0,-1 0-1,1 1 1,-1 1 0,1-1-1,-1 1 1,1 1 0,-1 0-1,1 0 1,-13 3 0,8 0-95,0 1 0,1 0 0,-1 1 0,1 0 0,0 1 0,0 1 0,-10 8 1,-13 15-104,1 1 0,2 2 1,-42 57-1,65-80 117,-49 63 59,4 1 1,4 3-1,-41 86 1,73-129-51,2 2 0,2 0 0,2 0 0,1 1 1,1 1-1,3 0 0,1 0 0,2 0 0,1 68 1,4-91-17,1 0 0,1 0 0,1 0 0,0-1 0,1 1 0,1-1 0,0-1 0,1 1 0,0-1 0,1 0 1,1-1-1,0 1 0,1-2 0,0 1 0,1-2 0,1 1 0,0-2 0,0 1 0,1-2 0,18 12 0,-16-13-34,0 0 0,1 0 0,-1-2 0,1 0 0,1-1 0,-1 0 0,1-2 0,-1 0 0,1 0 0,0-2 0,0 0 0,0-1 0,1-1 0,-1 0 0,-1-1 0,1-1 0,0-1 0,-1 0 0,18-8 0,-1-2 77,-1-2 0,-1-2 0,-1-1 0,-1-1 0,0-1 1,-1-2-1,-2 0 0,0-2 0,-2-1 0,35-48 0,-40 48-81,-1-2-1,-1 0 1,-1-1 0,-2-1 0,-1 0-1,-1-1 1,-2-1 0,-1 1 0,-1-2-1,-2 1 1,3-53 0,-9 73-11,0 0 1,-1 1 0,0-1-1,-1 1 1,0-1 0,-1 1-1,0-1 1,-1 1 0,0 0-1,-1 1 1,0-1 0,-1 1-1,0 0 1,-8-10 0,3 7-1,0 1 0,-1 0 0,-1 1 0,0 0 1,-1 1-1,0 0 0,0 1 0,-1 1 0,-19-9 1,-4 3-151,-2 1 0,0 1 0,0 3 0,-1 1 1,0 2-1,0 2 0,-62 1 0,94 3-49,6-1 64,1 1 0,-1 0 1,0 0-1,1 0 0,-1 0 0,1 0 0,-1 0 0,0 1 0,1-1 1,-1 1-1,1 0 0,-1-1 0,1 1 0,0 0 0,-1 1 1,1-1-1,0 0 0,-4 4 0,6-5 45,-1 0 1,1 0-1,0 1 0,0-1 0,0 0 1,0 0-1,-1 1 0,1-1 0,0 0 1,0 1-1,0-1 0,0 0 0,0 0 1,0 1-1,0-1 0,0 0 0,0 1 1,0-1-1,0 0 0,0 0 0,0 1 1,0-1-1,0 0 0,0 1 0,0-1 1,0 0-1,0 0 0,0 1 0,1-1 1,-1 0-1,0 1 0,0-1 0,0 0 1,0 0-1,1 0 0,-1 1 0,0-1 1,0 0-1,1 1 0,19 6-4209</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1:35.674"/>
    </inkml:context>
    <inkml:brush xml:id="br0">
      <inkml:brushProperty name="width" value="0.025" units="cm"/>
      <inkml:brushProperty name="height" value="0.025" units="cm"/>
    </inkml:brush>
  </inkml:definitions>
  <inkml:trace contextRef="#ctx0" brushRef="#br0">0 1020 11403,'0'0'1057,"9"-6"-785,596-463 4976,73-24-4811,-665 484-423,-6 4 0,-1 1 1,1-1-1,-2 0 0,11-11 1,-15 16-32,-1-1 0,0 1 0,0 0 1,0 0-1,0-1 0,0 1 0,0 0 0,0 0 0,0 0 1,0-1-1,0 1 0,0 0 0,0 0 0,0-1 0,0 1 1,0 0-1,0 0 0,0 0 0,-1-1 0,1 1 0,0 0 1,0 0-1,0 0 0,0-1 0,0 1 0,0 0 0,-1 0 1,1 0-1,0 0 0,0 0 0,0-1 0,0 1 1,-1 0-1,1 0 0,0 0 0,0 0 0,-1 0 0,1 0 1,0 0-1,0 0 0,0 0 0,-1 0 0,1-1 0,0 1 1,0 0-1,0 0 0,-1 0 0,1 1 0,0-1 0,0 0 1,-1 0-1,1 0 0,0 0 0,0 0 0,0 0 0,-1 0 1,1 0-1,0 0 0,0 1 0,-15 0-607,-57 20-5125,19-7-1111</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1:36.017"/>
    </inkml:context>
    <inkml:brush xml:id="br0">
      <inkml:brushProperty name="width" value="0.025" units="cm"/>
      <inkml:brushProperty name="height" value="0.025" units="cm"/>
    </inkml:brush>
  </inkml:definitions>
  <inkml:trace contextRef="#ctx0" brushRef="#br0">386 1 10858,'-13'6'465,"-19"11"-253,-55 39 0,71-45-123,0 2 1,1 0 0,1 0-1,0 1 1,1 1 0,-13 18-1,4 8 202,2 0 0,2 1-1,2 1 1,1 0 0,2 2-1,3-1 1,1 1 0,-5 78-1,14-118-283,-1 5 10,0 1 0,1-1 1,0 1-1,1 0 1,0-1-1,3 14 0,-3-21-11,0-1-1,0 1 1,0 0-1,1-1 1,-1 0-1,1 1 1,0-1-1,-1 0 1,1 0 0,0 0-1,0 0 1,1 0-1,-1 0 1,0 0-1,0-1 1,1 1-1,-1-1 1,1 0-1,0 0 1,-1 0-1,1 0 1,0 0-1,-1 0 1,1-1-1,0 0 1,0 1-1,0-1 1,3 0-1,8 0 67,-1-1 0,1 0 0,-1-1-1,1 0 1,-1-1 0,0-1 0,21-8-1,94-49 521,-67 29-327,45-19-100,262-135-1638,-269 128-3550</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1:36.809"/>
    </inkml:context>
    <inkml:brush xml:id="br0">
      <inkml:brushProperty name="width" value="0.025" units="cm"/>
      <inkml:brushProperty name="height" value="0.025" units="cm"/>
    </inkml:brush>
  </inkml:definitions>
  <inkml:trace contextRef="#ctx0" brushRef="#br0">29 0 15471,'0'0'7468,"-3"11"-7009,-5 26-229,1 0 0,2-1 0,-1 39 0,6 125-264,1-183-281,0 0 0,1-1 0,6 25 0,-6-40-2732,-1-10 1273,0-11-1060,-1-13-2317</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1:37.152"/>
    </inkml:context>
    <inkml:brush xml:id="br0">
      <inkml:brushProperty name="width" value="0.025" units="cm"/>
      <inkml:brushProperty name="height" value="0.025" units="cm"/>
    </inkml:brush>
  </inkml:definitions>
  <inkml:trace contextRef="#ctx0" brushRef="#br0">1 128 13837,'0'0'6246,"44"-35"-4869,-14 24-288,9-1-96,5-2-320,6-1-417,-3-1-192,-1 4 0,-3 3-64,-10 6-64,-7 3-640,-12 2-834,-9 12-896,-5 4-1986,-5 0-2435</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1:37.482"/>
    </inkml:context>
    <inkml:brush xml:id="br0">
      <inkml:brushProperty name="width" value="0.025" units="cm"/>
      <inkml:brushProperty name="height" value="0.025" units="cm"/>
    </inkml:brush>
  </inkml:definitions>
  <inkml:trace contextRef="#ctx0" brushRef="#br0">19 129 15246,'0'0'7528,"69"-25"-6119,-29 5-416,4-1-545,3 0-352,-2 3-64,-6 5-32,-4 5-864,-8 6-930,-10 2-993,-11 6-736,-6 7-865,-2 2-2243</inkml:trace>
  <inkml:trace contextRef="#ctx0" brushRef="#br0" timeOffset="1">0 352 10666,'0'0'9225,"67"1"-7976,-27-18-160,3-4-641,5 3-351,1 1-65,-2 2-897,-2 5-1057,-6 3-1890,-7 2-1377,-4 0-4195</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10.051"/>
    </inkml:context>
    <inkml:brush xml:id="br0">
      <inkml:brushProperty name="width" value="0.025" units="cm"/>
      <inkml:brushProperty name="height" value="0.025" units="cm"/>
    </inkml:brush>
  </inkml:definitions>
  <inkml:trace contextRef="#ctx0" brushRef="#br0">1 40 13261,'0'0'7068,"9"-3"-6567,13-5-375,1 2 0,0 0-1,0 2 1,36-3 0,106 1-210,-164 8 97,-1-1 0,1 1 1,-1-1-1,1 1 0,-1-1 0,1 1 0,-1-1 1,0 1-1,0-1 0,0 1 0,0-1 0,0 1 1,0-1-1,0 1 0,-1-1 0,1 1 0,0-1 1,-2 3-1,-7 20 384,0 0 1,-26 42-1,-7 15 471,34-62-672,1 0 0,1 0 0,1 1 0,-4 25-1,6 9-3138</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1:38.321"/>
    </inkml:context>
    <inkml:brush xml:id="br0">
      <inkml:brushProperty name="width" value="0.025" units="cm"/>
      <inkml:brushProperty name="height" value="0.025" units="cm"/>
    </inkml:brush>
  </inkml:definitions>
  <inkml:trace contextRef="#ctx0" brushRef="#br0">1 166 16976,'0'0'7906,"8"-7"-7265,3-2-603,2 1 1,-1-1-1,1 2 0,0 0 1,1 1-1,0 0 0,0 1 1,0 0-1,0 1 1,1 1-1,0 0 0,0 1 1,-1 1-1,1 0 0,21 2 1,-34-1-48,1 1 1,-1-1 0,0 1 0,1 0 0,-1 0-1,0 0 1,1 0 0,-1 0 0,0 1-1,0-1 1,0 1 0,0-1 0,0 1 0,0 0-1,-1 0 1,1 0 0,0 0 0,-1 0-1,3 4 1,-2-1 4,0 0 0,0 0 0,0 1 0,-1-1 0,0 0 0,0 1-1,0 0 1,-1 8 0,0 5 45,-2-1-1,0 0 0,-1 1 0,-7 23 1,2-19 222,9-35 744,10-41-227,-3 8-670,-4 23-91,0 1 0,1 0 0,10-23 1,-14 41-30,1 1 0,-1 0 0,1-1 0,0 1 0,0 0 0,0 0 0,0 0 0,0 0 0,1 1 1,-1-1-1,0 0 0,1 1 0,-1 0 0,1 0 0,0-1 0,-1 2 0,1-1 0,0 0 0,0 0 1,0 1-1,2-1 0,70-1-94,-53 2 84,64 0-525,-85 0 530,0 1 1,0-1-1,0 1 0,0 0 0,0-1 0,0 1 0,0 0 0,0 0 1,0 0-1,-1-1 0,1 1 0,0 0 0,-1 0 0,1 0 0,0 1 1,-1-1-1,1 0 0,-1 0 0,0 0 0,1 0 0,-1 0 0,0 1 1,0-1-1,1 0 0,-1 0 0,0 0 0,0 1 0,0-1 0,-1 0 1,1 0-1,-1 2 0,-5 41 74,0-24-51,2-8-2,0 1 1,1-1 0,0 1 0,1 0-1,0 16 1,2-28-6,1 0 0,-1 0 0,1 0-1,-1 0 1,1 0 0,-1 0 0,1 0 0,-1-1 0,1 1 0,0 0-1,0 0 1,-1-1 0,1 1 0,0 0 0,0-1 0,0 1-1,0-1 1,0 1 0,0-1 0,-1 1 0,1-1 0,0 0 0,0 0-1,0 1 1,1-1 0,-1 0 0,0 0 0,0 0 0,0 0 0,0 0-1,0 0 1,0 0 0,0-1 0,0 1 0,2-1 0,40-9 69,-29 3-42,0-1 0,-1 0 0,0-1 0,20-19 0,-26 23-2,-2-1-1,1 1 1,-1-1 0,0 0 0,0-1-1,-1 1 1,1-1 0,-1 0 0,-1 0-1,0-1 1,4-9 0,-14 35-128,5-14 95,0 1-1,0-1 1,0 1 0,1 0 0,0 0-1,0-1 1,-1 7 0,2-8 4,-1 0 1,1 0 0,0 1-1,0-1 1,1 0 0,-1 0-1,1 0 1,-1 0 0,1 0-1,0-1 1,0 1 0,0 0-1,1 0 1,-1 0 0,1-1-1,-1 1 1,1-1 0,0 1-1,0-1 1,0 0 0,0 0 0,0 0-1,1 0 1,-1 0 0,1 0-1,-1 0 1,1-1 0,-1 1-1,1-1 1,0 0 0,0 0-1,0 0 1,0 0 0,0-1-1,0 1 1,0-1 0,0 1-1,5-1 1,-2 0 43,-1 0-1,1 0 1,-1-1-1,0 1 1,1-1-1,-1 0 1,1 0-1,-1-1 1,0 0 0,0 0-1,0 0 1,0 0-1,0-1 1,-1 0-1,1 0 1,-1 0 0,1-1-1,-1 1 1,0-1-1,-1 0 1,1 0-1,-1 0 1,1-1 0,-1 1-1,4-9 1,-3 4 13,0 0 0,0 0 1,0-1-1,-1 1 0,-1-1 0,1 0 1,-2 0-1,1 0 0,-1 0 1,-1 0-1,0 0 0,0 0 1,-3-14-1,2 23-61,1 0 0,0-1 0,-1 1 0,1 0 0,-1 0 0,1-1 0,-1 1 0,0 0 0,1 0 0,-1 0 0,0 0 0,0 0 0,0 0 0,0 0 0,0 0 0,0 1 0,0-1 0,0 0 0,0 0 0,0 1 0,0-1 0,-1 1 0,1-1 0,0 1 0,0-1 0,-1 1 0,1 0 0,0 0 0,-1-1 0,-1 1 0,2 0-70,0 1-1,0-1 0,0 0 0,1 0 1,-1 0-1,0 0 0,0 1 0,1-1 0,-1 0 1,0 1-1,0-1 0,1 1 0,-1-1 1,1 1-1,-1-1 0,0 1 0,1-1 0,-1 1 1,1-1-1,-1 1 0,1 0 0,-1-1 1,1 1-1,0 0 0,-1 0 0,1-1 1,0 1-1,0 0 0,-1 0 0,1-1 0,0 1 1,0 0-1,0 0 0,0 0 0,0-1 1,0 1-1,0 0 0,0 0 0,0 0 0,1-1 1,-1 1-1,0 0 0,0 0 0,1-1 1,-1 1-1,0 0 0,1-1 0,-1 1 1,2 1-1,-1 0-476,0 0 1,1 0-1,-1 0 1,1 0-1,0-1 0,-1 1 1,1 0-1,0-1 1,0 1-1,0-1 1,0 0-1,4 2 1,12 4-6329</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1:39.523"/>
    </inkml:context>
    <inkml:brush xml:id="br0">
      <inkml:brushProperty name="width" value="0.025" units="cm"/>
      <inkml:brushProperty name="height" value="0.025" units="cm"/>
    </inkml:brush>
  </inkml:definitions>
  <inkml:trace contextRef="#ctx0" brushRef="#br0">127 128 5701,'2'-2'565,"0"-1"-1,0 0 1,0 0-1,-1 0 1,1 0-1,-1 0 1,0 0-1,0 0 1,0 0-1,0 0 1,-1-1-1,1 1 1,-1 0-1,0-4 1,0 6-363,0 0 0,-1 0 0,1 0 1,0 0-1,-1 1 0,1-1 0,0 0 0,-1 0 1,1 1-1,-1-1 0,1 0 0,-1 1 1,1-1-1,-1 0 0,0 1 0,1-1 0,-1 1 1,0-1-1,1 1 0,-1-1 0,-1 1 1,0-1-94,-1 0 0,1 1 1,-1-1-1,1 1 1,-1 0-1,1 0 1,0 0-1,-1 0 1,1 0-1,-5 1 0,2 1-19,0 0 0,0 0-1,0 1 1,0-1-1,1 1 1,-1 0 0,1 0-1,0 1 1,0 0-1,0-1 1,0 1 0,1 0-1,-1 1 1,1-1-1,0 1 1,0-1 0,1 1-1,-3 7 1,1-5 104,0 0 0,1 1 0,1-1 0,-1 1 0,1 0 0,0 0 0,1 0 0,0 0 0,0 0 0,1 0 0,0 15 0,1-22-180,0 1 0,0-1 0,0 0 0,0 1 0,0-1 0,0 0 0,0 1 0,0-1-1,0 0 1,1 0 0,-1 0 0,0 0 0,1 0 0,-1 0 0,1-1 0,-1 1 0,1 0 0,-1-1 0,1 1 0,-1-1 0,1 1 0,0-1 0,-1 0 0,1 0 0,0 0 0,-1 0 0,1 0 0,0 0 0,2-1 0,53-8 272,-29-2-233,0-2 1,-1-1 0,-1-1 0,0-1 0,-1-1-1,24-21 1,-17 14 23,-32 26-99,1 0-1,-1 0 1,0-1 0,1 1-1,-1 0 1,0 0-1,0 0 1,0 0 0,-1 0-1,1-1 1,0 1-1,-1 0 1,1 0-1,-2 3 1,-8 15 83,8-16-71,-1 0 0,1 1 0,0-1 0,0 1 0,0 0-1,0-1 1,1 1 0,0 0 0,0 0 0,0 0 0,0 0 0,1 0 0,0 6 0,1-11 3,-1 1-1,0-1 1,1 0 0,-1 0-1,0 1 1,1-1 0,-1 0-1,1 0 1,-1 0 0,0 0 0,1 1-1,-1-1 1,1 0 0,-1 0-1,0 0 1,1 0 0,-1 0-1,1 0 1,-1 0 0,1 0-1,-1 0 1,0 0 0,1 0-1,-1-1 1,1 1 0,-1 0 0,1 0-1,-1 0 1,0 0 0,1-1-1,-1 1 1,0 0 0,1 0-1,-1-1 1,0 1 0,1-1-1,14-10 7,-9 4 14,0-1 1,-1 1 0,1-1-1,-2-1 1,1 1 0,-1-1 0,0 0-1,3-12 1,16-74-728,-23 94 696,0 0-93,1 0 1,-1 1-1,1-1 0,-1 1 1,1-1-1,-1 1 0,1-1 1,-1 1-1,1 0 1,0-1-1,-1 1 0,1 0 1,-1-1-1,1 1 0,0 0 1,-1 0-1,1-1 0,0 1 1,-1 0-1,1 0 0,0 0 1,0 0-1,-1 0 0,1 0 1,0 0-1,1 1 0,28 1-1335,-15 0-78,-9-2 725,0 0-1,0-1 1,0 1-1,-1-1 1,1-1-1,0 1 0,-1-1 1,11-4-1,19-14-4698</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1:40.325"/>
    </inkml:context>
    <inkml:brush xml:id="br0">
      <inkml:brushProperty name="width" value="0.025" units="cm"/>
      <inkml:brushProperty name="height" value="0.025" units="cm"/>
    </inkml:brush>
  </inkml:definitions>
  <inkml:trace contextRef="#ctx0" brushRef="#br0">38 44 5733,'0'0'3716,"0"-7"-161,1-25-800,-2 32-2706,1 1 0,0-1 1,0 0-1,0 0 0,0 0 0,0 0 1,-1 0-1,1 0 0,0 0 0,0 1 1,0-1-1,-1 0 0,1 0 0,0 0 1,0 0-1,0 0 0,-1 0 0,1 0 1,0 0-1,0 0 0,0 0 0,-1 0 0,1 0 1,0 0-1,0 0 0,0 0 0,-1 0 1,1 0-1,0-1 0,0 1 0,0 0 1,-1 0-1,1 0 0,0 0 0,0 0 1,0 0-1,0-1 0,0 1 0,-1 0 1,1 0-1,0 0 0,0 0 0,0 0 1,0-1-1,0 1 0,0 0 0,0 0 1,-1 0-1,1-1 0,0 1 0,0 0 1,0 0-1,0 0 0,0-1 0,0 1 1,0 0-1,0 0 0,0 0 0,0-1 0,0 1 1,-8 13 160,2 7 119,1 1 0,1 0 1,1 0-1,1 0 0,0 0 0,4 39 1,-1-45-314,0-1 1,1 0-1,1 0 1,0 0-1,1 0 1,1 0 0,0-1-1,1 0 1,0 0-1,1 0 1,9 11-1,-16-23-12,0-1-1,0 1 1,0-1 0,0 0-1,0 1 1,0-1-1,1 1 1,-1-1-1,0 0 1,0 1-1,0-1 1,1 0-1,-1 1 1,0-1 0,1 0-1,-1 1 1,0-1-1,1 0 1,-1 0-1,0 1 1,1-1-1,-1 0 1,1 0 0,-1 0-1,0 0 1,1 1-1,-1-1 1,1 0-1,-1 0 1,0 0-1,1 0 1,-1 0-1,1 0 1,-1 0 0,1 0-1,-1 0 1,0 0-1,1 0 1,-1-1-1,1 1 1,-1 0-1,0 0 1,1 0 0,-1 0-1,1-1 1,-1 1-1,0 0 1,1 0-1,-1-1 1,0 1-1,1 0 1,-1-1 0,0 1-1,0 0 1,1-1-1,-1 1 1,0 0-1,0-1 1,0 1-1,1-1 1,-1 1-1,0 0 1,0-1 0,0 1-1,0-1 1,0 1-1,0 0 1,0-1-1,0 0 1,4-34 442,-4 32-447,0-13 49,1 7-23,0-1 0,-1 1 0,0-1 1,0 1-1,-1 0 0,-1-1 0,0 1 0,0 0 0,-6-16 0,0 17-41,4 14-71,5 17 46,1-20 53,0 0 0,1 0 0,-1 0 0,1 0 0,-1 0 0,1-1 0,0 1 0,0-1 0,0 0-1,0 0 1,1 0 0,-1 0 0,1 0 0,-1-1 0,1 0 0,-1 1 0,1-1 0,0-1 0,3 2 0,10 0 77,0 0 1,30 0-1,-35-2-76,-1-1-1,1 0 0,0-1 0,-1 0 1,1-1-1,-1 0 0,0-1 0,0 0 1,18-10-1,-24 12 2,0-1 1,-1 0-1,0 0 0,1-1 1,-1 1-1,0-1 1,0 0-1,-1 0 0,1 0 1,-1-1-1,0 1 1,0-1-1,-1 1 0,1-1 1,-1 0-1,0 0 1,0 0-1,0-1 0,-1 1 1,0 0-1,0 0 1,0-11-1,-1 16-12,0 0 0,0-1 0,0 1 0,-1 0 0,1 0 0,0-1 0,0 1 0,0 0 0,0 0 0,-1 0 0,1-1 0,0 1 0,0 0 0,0 0 0,-1 0 0,1 0 0,0 0 0,0-1 0,-1 1 0,1 0 0,0 0 0,0 0 0,-1 0 0,1 0 0,0 0 0,0 0 0,-1 0 0,1 0 0,0 0 0,0 0 0,-1 0 0,1 0 0,0 0 0,-1 0 0,1 0 0,0 0 0,0 1 0,-1-1 0,1 0 0,0 0 0,0 0 0,0 0 0,-1 0 0,1 1 0,0-1 0,0 0 0,0 0 0,-1 0 0,1 1 0,0-1 0,0 0 0,-13 10 6,8-5 38,1 1 0,0-1-1,1 1 1,0 0 0,-1 0 0,2 1-1,-1-1 1,1 0 0,0 1 0,0 0-1,0 9 1,1-14-32,1 0-1,0 0 1,0 0-1,-1 0 1,1 0-1,1 0 1,-1 0 0,0 0-1,1 0 1,-1 0-1,1 0 1,-1 0-1,1 0 1,0 0-1,0 0 1,0 0 0,0-1-1,0 1 1,0 0-1,0-1 1,1 1-1,-1-1 1,1 1 0,-1-1-1,1 0 1,-1 1-1,1-1 1,0 0-1,0 0 1,-1 0 0,1-1-1,0 1 1,0 0-1,0-1 1,0 1-1,0-1 1,0 1 0,0-1-1,0 0 1,4 0-1,1 0 18,0 0 0,0-1-1,-1 0 1,1 0 0,0 0 0,0-1-1,-1 0 1,1 0 0,-1-1 0,1 0-1,-1 0 1,0 0 0,0-1-1,0 0 1,5-5 0,3-4-22,0-1 1,0-1-1,-1 0 1,11-18-1,-24 32-105,-1 28 138,2-1 0,0 0 0,2 0 0,1 0 0,1 0 0,11 36 0,-6-37-62,-1 0 0,-1 1 0,-1 1 0,-2-1 0,0 1 0,-2 0 0,0 41 0,-3-66 33,0 0 1,0 0-1,0 0 1,-1 0-1,1 0 0,0 0 1,-1 0-1,0 0 1,1 0-1,-1 0 1,0 0-1,0-1 1,0 1-1,0 0 0,0 0 1,0-1-1,-1 1 1,-1 2-1,1-4 16,1 1-1,0 0 0,-1-1 1,1 1-1,-1-1 1,1 0-1,0 1 0,-1-1 1,1 0-1,-1 0 1,1 0-1,-1 0 0,1 0 1,-1 0-1,1 0 1,-1-1-1,1 1 0,0 0 1,-3-2-1,-2 0 60,0-1 0,0 0 0,0-1 0,1 1 0,-1-1 0,1 0 0,0-1 0,0 1 0,-6-9 0,1 0-115,0 0 0,1 0 1,0 0-1,1-1 0,-11-28 1,18 39-113,0-1 1,0 0-1,0 0 1,0 1 0,1-1-1,-1 0 1,1 0-1,0 0 1,0 0-1,0 1 1,1-1-1,-1 0 1,1 0-1,0 0 1,0 1 0,0-1-1,1 0 1,-1 1-1,1-1 1,0 1-1,0 0 1,0-1-1,0 1 1,1 0 0,-1 0-1,1 1 1,0-1-1,0 0 1,3-2-1,89-60-9310,-59 36 1266</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1:40.683"/>
    </inkml:context>
    <inkml:brush xml:id="br0">
      <inkml:brushProperty name="width" value="0.025" units="cm"/>
      <inkml:brushProperty name="height" value="0.025" units="cm"/>
    </inkml:brush>
  </inkml:definitions>
  <inkml:trace contextRef="#ctx0" brushRef="#br0">93 3 5830,'0'0'14285,"-8"-2"-12950,5 2-1295,0-1 0,0 1 1,0 0-1,0 0 1,0 0-1,0 0 0,0 1 1,0-1-1,0 1 0,0 0 1,0 0-1,0 0 1,0 0-1,0 0 0,0 1 1,1-1-1,-1 1 0,1 0 1,-1-1-1,1 1 1,0 0-1,-1 1 0,1-1 1,0 0-1,0 1 1,1-1-1,-1 1 0,1-1 1,-1 1-1,1 0 0,0 0 1,0 0-1,0 0 1,0 0-1,0-1 0,1 2 1,-1-1-1,1 6 0,0-7-61,0 0 0,1 1-1,-1-1 1,1 1-1,-1-1 1,1 0-1,0 1 1,0-1-1,0 0 1,0 0-1,0 0 1,1 0-1,-1 0 1,1 0-1,-1 0 1,1 0-1,0-1 1,0 1 0,-1 0-1,1-1 1,0 0-1,0 1 1,1-1-1,-1 0 1,0 0-1,0 0 1,1 0-1,-1-1 1,0 1-1,4 0 1,13 3-418,0 0-1,39 3 1,-21-4-263,-21 0 573,-10-3 158,1 1 0,-1-1 0,0 2 0,0-1 0,0 1 0,0 0 0,0 0 0,0 0 0,8 5-1,-14-6 20,0-1 0,1 0 0,-1 1-1,0-1 1,1 1 0,-1-1 0,0 1-1,1-1 1,-1 1 0,0-1 0,0 1-1,0-1 1,0 1 0,1-1 0,-1 1-1,0 0 1,0-1 0,0 1 0,0-1-1,0 1 1,0-1 0,0 1 0,-1-1 0,1 1-1,0 0 1,0-1 0,0 1 0,0-1-1,-1 1 1,1-1 0,0 1 0,-1-1-1,1 0 1,0 1 0,-1-1 0,1 1-1,0-1 1,-1 1 0,1-1 0,-1 0-1,1 1 1,-1-1 0,1 0 0,-1 1-1,-25 13 764,22-12-728,-26 12-130,-1 0-1,-50 13 0,18-17-6364,34-9-4489</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1:42.009"/>
    </inkml:context>
    <inkml:brush xml:id="br0">
      <inkml:brushProperty name="width" value="0.025" units="cm"/>
      <inkml:brushProperty name="height" value="0.025" units="cm"/>
    </inkml:brush>
  </inkml:definitions>
  <inkml:trace contextRef="#ctx0" brushRef="#br0">15 1 9865,'0'0'11809,"-1"10"-11403,-8 63 303,4-1 1,6 113 0,38 153 1634,-39-348-1901,0 0 0,1 0-1,0 0 1,0 0 0,1 0-1,1 1 1,6-20 0,-1 8-545,1 1-1,21-38 1,-27 53 88,0 0 1,1 1-1,-1 0 0,1-1 0,0 1 0,0 1 1,0-1-1,0 1 0,9-6 0,-12 9 6,0-1 0,0 1 0,0-1 0,0 1 0,0 0 0,0-1 0,1 1 0,-1 0 0,0 0 0,0 0 0,0 0 0,0 0 0,0 0 0,0 0 0,1 0 0,-1 1 0,0-1 0,0 0 0,0 1 0,1 0 0,0 0-6,-1 0-1,1 1 1,-1-1-1,1 0 0,-1 1 1,0-1-1,0 1 1,0 0-1,0-1 1,0 1-1,0 0 0,0 0 1,0 0-1,-1 0 1,1 3-1,4 16-152,-1 1-1,2 24 1,6 35-762,-12-80 919,0-1 0,0 1 0,0 0-1,0 0 1,0-1 0,0 1-1,0 0 1,0 0 0,1-1 0,-1 1-1,0 0 1,1-1 0,-1 1 0,0 0-1,1-1 1,-1 1 0,1-1 0,-1 1-1,1 0 1,-1-1 0,1 1 0,-1-1-1,1 1 1,0-1 0,-1 0 0,2 1-1,8-15 54,1-32 143,-6-8-116,-3-57 0,-2 80-60,0 30-90,7 20-228,-6-16 306,0-1-1,0 1 0,0-1 1,0 1-1,1-1 0,-1 0 1,0 1-1,1-1 1,0 0-1,0 0 0,-1 0 1,1 0-1,0 0 0,1 0 1,-1-1-1,2 2 0,5 2-10,-1-2 0,1 1 0,0-1 0,0 0-1,0-1 1,0 0 0,1-1 0,-1 0 0,0 0-1,1-1 1,-1 0 0,1-1 0,-1 0 0,0 0-1,1-1 1,-1 0 0,0-1 0,15-6 0,-17 6 1,-1 0-1,0 0 1,1-1 0,-1 0 0,-1 0 0,1 0 0,0-1 0,-1 1-1,0-2 1,0 1 0,5-8 0,-8 9 19,1 0 0,-1-1 1,0 1-1,0-1 0,0 0 0,-1 0 0,1 1 1,-1-1-1,0 0 0,-1 0 0,1 0 0,-1 0 1,0 0-1,-1 0 0,1 0 0,-1 0 0,-1-6 0,2 10-8,0 0 0,0 0 0,-1 0 0,1 1-1,0-1 1,0 0 0,-1 0 0,1 0-1,-1 1 1,1-1 0,-1 0 0,1 0-1,-1 1 1,1-1 0,-1 0 0,1 1 0,-1-1-1,0 1 1,1-1 0,-1 1 0,0-1-1,0 1 1,1-1 0,-1 1 0,0 0-1,0-1 1,0 1 0,0 0 0,1 0 0,-1 0-1,0 0 1,0 0 0,0 0 0,0 0-1,0 0 1,0 0 0,1 0 0,-1 0 0,-2 1-1,1-1-12,0 1 0,-1 0 0,1 0 0,0 0 0,0 1 0,0-1 0,0 0 0,0 1 0,0-1 0,0 1 0,0 0 0,1 0 0,-3 1 0,-2 8 12,0 0 1,1 0-1,0 0 1,0 0-1,1 1 1,0-1-1,1 1 1,1 0-1,-2 21 1,4-29 11,0 1 1,0-1 0,0 1-1,0 0 1,1-1 0,0 1 0,0-1-1,0 0 1,1 1 0,-1-1 0,1 0-1,4 7 1,-4-9-8,0 0 0,0 1 1,0-1-1,1 0 0,-1 0 0,1 0 1,-1 0-1,1 0 0,0-1 0,-1 1 1,1-1-1,0 0 0,0 0 0,0 0 1,0 0-1,1 0 0,-1-1 0,0 1 1,0-1-1,3 0 0,2 0 12,0-1 0,-1 0 0,1 0 1,-1-1-1,1 1 0,-1-2 0,0 1 0,1-1 0,-1 0 0,0-1 0,-1 1 0,1-1 1,-1-1-1,0 1 0,0-1 0,0 0 0,-1-1 0,8-8 0,-6 6 3,0 0 1,-1-1-1,0 0 0,-1 0 0,0-1 0,0 1 0,-1-1 0,0 0 1,-1 0-1,0-1 0,0 1 0,1-20 0,-31 67-317,23-29 321,0 0-1,1 0 1,0 1-1,1-1 1,-3 15-1,5-21-13,-1-1-1,1 1 1,0-1 0,0 1 0,0 0-1,0-1 1,0 1 0,0 0-1,0-1 1,1 1 0,-1-1 0,0 1-1,1-1 1,-1 1 0,1-1-1,0 1 1,0-1 0,-1 1-1,1-1 1,0 0 0,0 1 0,0-1-1,0 0 1,0 0 0,1 0-1,-1 0 1,0 0 0,1 0 0,-1 0-1,0 0 1,1 0 0,-1-1-1,1 1 1,-1 0 0,1-1 0,0 0-1,2 1 1,4 0 11,0-1 0,0 0 0,0 0 0,0-1 0,0 0 0,0 0 0,0-1 0,0 0 0,0 0 0,0-1 0,-1 0 0,0-1 0,1 1 0,-1-1 0,0-1 0,-1 1 0,1-1 0,-1 0 0,0-1 0,0 0 0,-1 0 0,9-10 0,-6 5-53,0-1 0,-1 1 0,0-1 0,-1-1 0,0 1 0,-1-1 0,-1 0 0,0 0 0,0 0 0,-1-1 0,-1 1 0,1-24 0,-3 37 31,0-1 0,0 1 0,0 0 0,1-1 0,-1 1 0,0-1 0,0 1 0,0 0 0,0-1 0,0 1 0,0-1 0,0 1 0,0 0 0,-1-1 0,1 1 0,0-1 0,0 1 0,0 0 0,0-1 0,0 1 0,-1 0 0,1-1 0,0 1 0,0 0 0,-1-1 0,1 1 0,0 0 0,0-1 0,-1 1 0,1 0 0,0 0 0,-1-1 0,1 1 0,-1 0 0,-9 9-106,-9 24 8,14-21 110,0-1 1,1 2-1,1-1 1,0 0-1,0 1 1,0 22-1,3-30-5,-1-1 0,2 1-1,-1 0 1,0-1-1,1 1 1,0-1 0,0 1-1,0-1 1,1 0-1,-1 1 1,1-1 0,0 0-1,1 0 1,-1 0-1,0 0 1,1 0 0,0-1-1,0 1 1,0-1-1,1 0 1,-1 0 0,5 3-1,2 0-389,1 0-1,0-1 1,0-1 0,0 0-1,1 0 1,0-1 0,14 2-1,-12-3-865,1-1 1,-1 0-1,0-1 0,1-1 0,25-3 0,0-10-10599</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1:42.759"/>
    </inkml:context>
    <inkml:brush xml:id="br0">
      <inkml:brushProperty name="width" value="0.025" units="cm"/>
      <inkml:brushProperty name="height" value="0.025" units="cm"/>
    </inkml:brush>
  </inkml:definitions>
  <inkml:trace contextRef="#ctx0" brushRef="#br0">12 637 7783,'-2'1'202,"1"0"-1,0 1 0,0-1 0,0 1 1,0-1-1,1 1 0,-1 0 0,0-1 1,1 1-1,-1 0 0,1 0 0,-1-1 1,1 1-1,0 0 0,0 0 0,0 2 1,0-3-133,0-1-1,1 1 1,-1 0 0,1 0 0,-1 0 0,1 0 0,-1 0-1,1-1 1,-1 1 0,1 0 0,0-1 0,-1 1 0,1 0-1,0-1 1,0 1 0,0-1 0,-1 1 0,1-1 0,0 1-1,0-1 1,2 1 0,6 1 39,0 0 0,1-1 1,-1 0-1,0-1 0,12 0 0,-7 0 116,915-52 2926,-4-71-1950,237-82-1292,384-50 4402,-776 206-3461,-441 45-9375,-298 4 1282</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2:16.162"/>
    </inkml:context>
    <inkml:brush xml:id="br0">
      <inkml:brushProperty name="width" value="0.025" units="cm"/>
      <inkml:brushProperty name="height" value="0.025" units="cm"/>
    </inkml:brush>
  </inkml:definitions>
  <inkml:trace contextRef="#ctx0" brushRef="#br0">580 48 5093,'0'0'272,"-11"-8"128,6 3-232,-1 1 0,-1 0-1,1 0 1,0 0-1,-1 1 1,0 0-1,0 0 1,0 1 0,0 0-1,0 0 1,0 1-1,-1-1 1,1 2-1,0-1 1,-1 1 0,1 0-1,-14 2 1,4 3 55,1 0 1,0 2 0,0-1 0,0 2-1,1 0 1,0 1 0,1 0 0,-1 1-1,2 1 1,0 0 0,0 1 0,-17 21-1,6-4 501,2 2 0,0 0 0,3 0 0,-29 63 0,31-54-537,2 1 0,1 0 0,3 1 0,1 1 0,2 0 0,2 0-1,2 0 1,2 0 0,3 48 0,1-75-176,-1-1-1,2 0 1,0 0 0,1 1-1,1-2 1,0 1 0,1-1-1,0 1 1,1-2 0,1 1-1,0-1 1,1 0 0,0-1-1,1 0 1,0 0 0,1-1-1,0 0 1,1-1 0,0-1-1,1 0 1,0 0 0,0-1-1,1-1 1,0 0 0,0-1 0,1 0-1,0-2 1,0 1 0,0-2-1,27 3 1,-15-5 158,-1-2 1,0-1 0,1-1-1,-1-2 1,0 0-1,0-2 1,-1 0 0,0-2-1,0-1 1,-1-1-1,-1-1 1,0-1-1,0-1 1,-1-1 0,37-32-1,-33 23-35,0-1 0,-1-1 0,-2-1-1,-1-1 1,-1-1 0,-1-1 0,-1 0-1,-2-2 1,-2 0 0,0-1 0,12-43 0,-21 52-121,-1 0 1,0 0 0,-2 0 0,-1-1 0,-1 1-1,-1-1 1,-1 1 0,-5-29 0,4 38-45,-2 1 1,1 0-1,-2 0 1,0 1-1,-1 0 1,0-1 0,-1 2-1,0-1 1,-1 1-1,-1 0 1,0 1-1,0 0 1,-1 0 0,0 1-1,-12-9 1,1 5-152,0 1 0,0 0 0,-1 1 0,0 2 0,-1 0 0,-1 2 1,1 0-1,-1 2 0,-34-6 0,26 8 32,1 1 0,-2 1 1,1 2-1,0 1 0,0 1 1,-56 13-1,70-11 104,1 0-1,-31 14 1,45-17-122,1 0 1,-1 0-1,1 0 0,-1 0 1,1 1-1,0-1 0,-1 1 1,1-1-1,0 1 0,0 0 1,0 0-1,0 0 0,0 0 1,0 0-1,1 0 0,-1 0 1,1 1-1,0-1 0,-1 1 1,1-1-1,0 1 0,0-1 1,1 1-1,-1 0 0,0-1 1,1 6-1,6 7-4081,14-5-2584</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3:01.506"/>
    </inkml:context>
    <inkml:brush xml:id="br0">
      <inkml:brushProperty name="width" value="0.025" units="cm"/>
      <inkml:brushProperty name="height" value="0.025" units="cm"/>
    </inkml:brush>
  </inkml:definitions>
  <inkml:trace contextRef="#ctx0" brushRef="#br0">0 304 6022,'0'0'6539,"7"-1"-6512,242-6-27,185-10-27,1301-34 470,-1141 45-384,91-13-2,236-2 644,-890 21-724,656-6 736,-2-37 380,-611 36-1000,1311-111 930,-1198 117-840,12-1-5245,-149-3 524</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3:06.092"/>
    </inkml:context>
    <inkml:brush xml:id="br0">
      <inkml:brushProperty name="width" value="0.025" units="cm"/>
      <inkml:brushProperty name="height" value="0.025" units="cm"/>
    </inkml:brush>
  </inkml:definitions>
  <inkml:trace contextRef="#ctx0" brushRef="#br0">779 184 5285,'0'-12'3635,"0"6"-3429,0 0 0,0-1 0,0 1 0,-1 0 0,0 0 0,0 0-1,-1 0 1,1 0 0,-1 0 0,0 0 0,-1 0 0,0 1-1,0-1 1,0 1 0,0 0 0,-1 0 0,0 0 0,0 0 0,0 1-1,-1 0 1,1-1 0,-1 1 0,0 1 0,-10-6 0,5 4-47,-1 1 0,1 1 0,-1 0 0,0 0 0,0 1 1,0 1-1,0 0 0,0 0 0,0 1 0,0 0 0,0 1 0,0 1 1,0-1-1,0 2 0,0-1 0,1 2 0,-1-1 0,1 2 1,-15 7-1,-2 3-77,0 2 1,1 0-1,0 2 1,2 1-1,-38 38 1,33-27-39,1 2 0,1 0 0,2 2 1,2 1-1,1 1 0,1 1 0,3 0 0,1 2 0,1 0 1,3 0-1,1 2 0,2-1 0,2 1 0,2 1 1,2-1-1,1 1 0,5 59 0,-1-84-37,2-1 0,0 1 0,1 0 0,1-1 0,0 0 0,2 0 0,-1 0 0,16 24 0,-16-32-11,0 1 0,1-1 0,0 0 0,1-1-1,-1 0 1,2 0 0,-1-1 0,1 0-1,1 0 1,-1-1 0,1 0 0,0-1 0,0 0-1,18 6 1,-8-6 34,1-1 1,0 0-1,0-2 0,0-1 1,0 0-1,0-2 0,0 0 0,-1-1 1,1-1-1,0-1 0,-1-1 0,0-1 1,0-1-1,33-16 0,-3-1 78,-1-4 0,-2-1 0,0-2-1,56-50 1,-68 51-25,-2-1 0,0-2 0,-3-1 0,0-1 0,-3-2-1,39-66 1,-55 84-60,-2-1-1,0-1 1,-1 1-1,0-1 1,-2-1-1,-1 1 1,-1-1-1,0 0 0,-2 0 1,0 0-1,-2 0 1,0-1-1,-2 1 1,0 0-1,-10-40 1,5 45-31,1 0 0,-2 0 1,0 1-1,-2 0 0,1 1 1,-2 0-1,0 0 0,0 1 1,-2 1-1,0 0 0,0 0 1,-1 1-1,0 1 0,-1 1 1,-1 0-1,-16-8 0,5 4-517,1 1-1,-2 2 1,1 1-1,-2 1 0,1 1 1,-1 2-1,0 1 0,0 1 1,-36 0-1,63 4 389,-4-1-446,1 1 0,-1 0 0,1 1 0,0-1 0,-1 1 0,1 0 0,-1 0 0,1 1 0,0-1 0,-6 4 0,-5 7-5294</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3:14.738"/>
    </inkml:context>
    <inkml:brush xml:id="br0">
      <inkml:brushProperty name="width" value="0.025" units="cm"/>
      <inkml:brushProperty name="height" value="0.025" units="cm"/>
    </inkml:brush>
  </inkml:definitions>
  <inkml:trace contextRef="#ctx0" brushRef="#br0">1 0 2018,'0'0'0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10.437"/>
    </inkml:context>
    <inkml:brush xml:id="br0">
      <inkml:brushProperty name="width" value="0.025" units="cm"/>
      <inkml:brushProperty name="height" value="0.025" units="cm"/>
    </inkml:brush>
  </inkml:definitions>
  <inkml:trace contextRef="#ctx0" brushRef="#br0">1 6 11755,'0'0'6823,"59"8"-5158,-20-8-223,5 0-289,3 0-481,1 0-287,-4-4-289,-6 0-32,-6 0-1121,-9 3-1634,-9 0-2882</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3:15.642"/>
    </inkml:context>
    <inkml:brush xml:id="br0">
      <inkml:brushProperty name="width" value="0.025" units="cm"/>
      <inkml:brushProperty name="height" value="0.025" units="cm"/>
    </inkml:brush>
  </inkml:definitions>
  <inkml:trace contextRef="#ctx0" brushRef="#br0">2113 256 3299,'0'0'1895,"1"-8"-1238,-1-3-846,1 7 424,-1 0 0,1 0 0,-1-1 1,0 1-1,0 0 0,-1-1 0,1 1 0,-1 0 1,0 0-1,0-1 0,0 1 0,-1 0 0,1 0 1,-1 0-1,0 0 0,0 1 0,-1-1 0,1 0 1,-1 1-1,1 0 0,-1 0 0,0-1 0,-5-2 1,-9-3-117,0 2 0,-1 0 0,1 1 0,-1 0 0,-1 2 0,1 0 0,-31-2 0,-3-2 2,-44-10 56,-26-6-58,-226-14 1,199 36 128,-220 24-1,311-14-234,1 2 1,0 3-1,0 2 0,1 2 0,1 3 0,-95 49 0,131-56-6,0 0 0,1 1 0,0 2 0,1-1-1,1 2 1,0 0 0,1 1 0,1 0 0,1 2-1,1-1 1,0 1 0,2 1 0,0 0 0,1 1 0,-10 40-1,6-11 67,3 0 0,1 1-1,3 0 1,3 1-1,5 100 1,1-116-58,1 0-1,3-1 1,0 1-1,3-1 1,0-1 0,3 1-1,1-2 1,1 0 0,40 62-1,-40-73-7,2-1-1,0-1 0,1-1 0,1 0 1,2-1-1,-1-2 0,2 0 0,0-1 1,1-1-1,1-1 0,0-1 0,1-1 1,0-1-1,32 8 0,-6-7 16,-1-2 1,1-3-1,1-2 0,-1-3 0,1-1 1,0-3-1,-1-2 0,0-2 0,97-25 1,-27-4 64,-2-5 1,220-108 0,-183 69-14,163-111 0,-254 145 48,-1-3 0,-3-2 0,-2-3 0,97-114 0,-139 146 11,-1-1-1,-1-1 1,-1 0 0,-2-1 0,0-1 0,-1 0-1,-2 0 1,8-30 0,-14 43-71,-1 0 0,0 1 0,0-1 0,-1 0 0,-1 0 0,0 0 0,-1 0 0,0 0 1,-1 0-1,0 0 0,-1 1 0,0-1 0,-1 1 0,0 0 0,-1 0 0,0 0 0,-1 0 0,0 1 0,-1 0 0,-11-14 0,3 9-71,-1 0 0,-1 1 0,-1 1 0,0 0 0,0 1 0,-1 2 0,-1-1-1,0 2 1,0 1 0,-1 0 0,-42-8 0,6 5-273,-1 2-1,0 3 1,-77 2 0,67 6-871,0 4 0,1 2 0,-112 29-1,84-16-2145,16-7-1649</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3:23.132"/>
    </inkml:context>
    <inkml:brush xml:id="br0">
      <inkml:brushProperty name="width" value="0.025" units="cm"/>
      <inkml:brushProperty name="height" value="0.025" units="cm"/>
    </inkml:brush>
  </inkml:definitions>
  <inkml:trace contextRef="#ctx0" brushRef="#br0">10612 692 10090,'-5'-11'891,"0"0"-843,0 1 0,0 0 0,-1 0 0,-1 0 0,0 1 0,0-1 0,-1 2 0,0-1 0,0 1 1,-1 0-1,0 1 0,0 0 0,-1 1 0,-12-7 0,-41-9-112,-1 3 0,0 3 0,-1 2-1,-84-5 1,6-2 6,-537-118 1219,-147-22 486,21 85-656,-6 40-900,516 25-15,-1199 1-28,6 137-32,431 94-71,773-136 32,-443 196 0,613-227 25,2 6 1,3 4-1,2 5 1,4 4-1,3 6 1,-145 144-1,189-162-7,2 2 0,3 3 0,2 2 0,4 3 0,3 1 0,3 2 0,3 1 0,4 3 0,3 0 0,3 2 0,-15 84 0,24-68-14,4 0 1,4 1-1,5 1 0,4 0 1,4-1-1,4 1 0,5-1 1,4-1-1,4 0 0,4-2 1,4 0-1,5-2 0,3-1 0,4-2 1,53 84-1,-40-87 16,4-3-1,4-2 0,3-3 1,4-3-1,3-3 1,2-3-1,4-3 1,3-4-1,2-3 1,2-4-1,172 82 0,-72-59-66,360 98 0,212-6-62,-409-108 150,2-16 0,411 3 0,-184-55 302,667-92 0,550-222-85,-1692 297-241,1333-331-89,-1150 268-293,277-125 0,-393 135 152,-3-7 0,282-191 0,-385 228 289,-2-2 1,-2-3 0,-2-2 0,-3-3 0,53-71 0,-72 79 75,-2-1 0,-2-2 0,-2-1 0,-2-1 0,-3-2 0,-2 0 0,17-76 0,-14 16 175,-6-2-1,-5 0 0,-4-1 0,-13-210 1,-4 254-247,-2 1 1,-3 0 0,-4 1-1,-3 0 1,-3 2 0,-2 0 0,-4 2-1,-3 1 1,-3 2 0,-61-87-1,32 66-133,-4 2 0,-3 4 0,-3 2 0,-4 4-1,-3 4 1,-144-96 0,98 86-179,-4 6 0,-4 5 0,-2 7 0,-2 5 0,-3 7 0,-150-33 0,38 30-1690,-2 10 1,-429-16 0,356 48-1232</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08.662"/>
    </inkml:context>
    <inkml:brush xml:id="br0">
      <inkml:brushProperty name="width" value="0.025" units="cm"/>
      <inkml:brushProperty name="height" value="0.025" units="cm"/>
    </inkml:brush>
  </inkml:definitions>
  <inkml:trace contextRef="#ctx0" brushRef="#br0">6 2591 6278,'0'0'50,"0"0"-1,0-1 1,0 1-1,0 0 1,0 0 0,0 0-1,0 0 1,0 0 0,0 0-1,0 0 1,-1 0-1,1-1 1,0 1 0,0 0-1,0 0 1,0 0-1,0 0 1,0 0 0,0 0-1,-1 0 1,1 0 0,0 0-1,0 0 1,0 0-1,0 0 1,0 0 0,0 0-1,-1 0 1,1 0-1,0 0 1,0 0 0,0 0-1,0 0 1,0 0 0,0 0-1,-1 0 1,1 0-1,0 0 1,0 0 0,0 0-1,0 0 1,0 0 0,0 1-1,0-1 1,-1 0-1,1 0 1,0 0 0,0 0-1,0 0 1,0 0-1,0 0 1,0 0 0,0 1-1,0-1 1,0 0 0,0 0-1,7-13 3246,0 8-2618,0 0 0,-1-1 1,0 0-1,0-1 0,-1 1 0,8-13 1,47-40 1099,170-265-1227,-193 267-525,-2-1 0,-2-1 1,-3-2-1,-3-1 0,-2-1 0,19-82 0,33-126 9,13-62 18,-78 279-65,2 1 1,3 0 0,2 1 0,3 1 0,1 1-1,35-54 1,-54 97 16,116-184 10,-94 156-31,0 1 1,2 1 0,42-36-1,-39 42 5,1 1-1,1 2 1,2 1-1,0 2 1,1 2-1,1 0 1,1 3 0,1 1-1,0 2 1,0 2-1,1 1 1,1 2-1,0 2 1,74-2-1,-72 8 19,1 2-1,-1 2 0,0 1 1,71 19-1,16 15 52,-2 5 0,132 66 0,-76-8 155,-111-59-110,87 37 0,-111-59-81,41 15 118,-1 5 0,104 65 0,-77-39 10,237 99 0,-26-14 98,658 348 302,-811-416-442,4-7 0,197 55 0,-102-61-32,-191-52-28,111 10 21,-105-19-39,-1-8 410,-52-2-451,-34 0 20,0 1 0,0-1 1,0 1-1,1-1 1,-1 1-1,0 0 0,-1-1 1,1 1-1,0 0 0,0 0 1,0-1-1,0 1 1,-1 0-1,1 0 0,0 0 1,-1 0-1,2 2 1,1 9-2175,-10-4-5701,-9-6-4101</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10.743"/>
    </inkml:context>
    <inkml:brush xml:id="br0">
      <inkml:brushProperty name="width" value="0.025" units="cm"/>
      <inkml:brushProperty name="height" value="0.025" units="cm"/>
    </inkml:brush>
  </inkml:definitions>
  <inkml:trace contextRef="#ctx0" brushRef="#br0">620 56 4805,'0'0'7591,"-8"-9"-6086,8 9-1498,-3-4 157,0 1 0,0-1 0,0 1 0,0-1 1,-1 1-1,0 0 0,0 0 0,0 1 0,0-1 0,0 1 1,0 0-1,0 0 0,-1 0 0,1 1 0,-1-1 0,0 1 0,1 0 1,-1 0-1,0 1 0,-6-1 0,0 3-90,0-1 1,0 1-1,0 1 0,1 0 0,-1 0 1,1 1-1,0 0 0,0 1 0,0 1 1,1-1-1,0 1 0,0 1 0,0 0 1,1 0-1,-15 16 0,-5 8 30,0 2 0,-39 63 0,29-35 162,3 1 0,-51 123 1,72-146-238,1 0 0,2 1 1,2 0-1,2 1 0,1 0 0,0 57 1,6-87 0,0-1 0,1 1-1,0 0 1,0 0 0,1-1 0,0 1 0,1-1 0,1 0 0,-1 1 0,2-1 0,-1-1 0,1 1-1,1-1 1,0 0 0,0 0 0,1 0 0,0-1 0,0 0 0,1-1 0,0 0 0,0 0-1,1 0 1,-1-1 0,2 0 0,-1-1 0,1 0 0,-1-1 0,1 0 0,1 0 0,-1-1 0,0 0-1,1-1 1,0 0 0,17 0 0,-2-1 162,0-2 0,0-1 1,0-1-1,0-1 0,0-1 0,0-2 0,-1 0 0,0-2 1,-1 0-1,45-26 0,-34 15 31,-2-2-1,0-1 1,-2-1 0,0-2 0,-2-1-1,41-48 1,-55 55-128,-1 0 0,0 0 0,-2-1 0,0-1 0,-2 0 0,0-1 0,-1 0 0,-2 0 0,0-1 0,-1 0 0,-2 0 0,0-1 0,-2 1 0,0-30 0,-3 35-76,0 0 0,-2-1 0,0 1 0,-1 0 0,-1 0 1,0 0-1,-2 1 0,0 0 0,-1 0 0,-1 0 0,0 1 0,-1 1 0,-1 0 1,-1 0-1,0 1 0,-1 0 0,-1 1 0,-20-15 0,15 15-639,0 1-1,-1 2 0,-30-14 0,-11-6-4476,45 20 111,7 0-2024</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55.992"/>
    </inkml:context>
    <inkml:brush xml:id="br0">
      <inkml:brushProperty name="width" value="0.025" units="cm"/>
      <inkml:brushProperty name="height" value="0.025" units="cm"/>
    </inkml:brush>
  </inkml:definitions>
  <inkml:trace contextRef="#ctx0" brushRef="#br0">1420 246 7687,'0'0'2413,"1"-8"-518,-1 3-1650,0-1 0,0 1 1,0-1-1,-1 1 0,1 0 0,-1-1 0,-1 1 0,1 0 0,-1-1 0,0 1 0,0 0 0,0 0 0,-1 0 0,0 1 0,0-1 0,0 1 0,0-1 0,-1 1 0,0 0 0,-7-6 1,-7-4-34,-1 0 0,-1 1 0,0 2 0,0 0 1,-2 1-1,1 1 0,-1 0 0,0 2 0,-1 1 1,-41-6-1,0 5-184,0 3 0,-109 7 0,126-1-14,1 3 0,-1 2 0,1 2 0,0 2 0,1 2 0,-77 34 0,97-35 34,1 0 0,0 2 0,1 0 0,1 2 0,0 1 0,1 0-1,1 2 1,1 0 0,1 1 0,0 1 0,1 0 0,2 2 0,-14 25 0,9-5-15,3 2 1,1 0 0,2 1 0,3 0 0,1 1-1,2 0 1,3 0 0,0 84 0,5-109-40,1 0 1,1-1-1,1 1 1,1-1-1,0 0 1,2 0-1,0 0 1,1 0-1,2-1 1,12 23 0,-13-31-18,-1 0 0,2-1 1,0 1-1,0-2 1,1 1-1,1-1 1,-1-1-1,1 0 1,1-1-1,0 0 1,0 0-1,1-1 1,-1-1-1,2 0 1,-1-1-1,21 5 1,1-3 74,0-2 1,0-1 0,1-2 0,-1-1-1,1-2 1,-1-1 0,0-2-1,0-1 1,0-2 0,52-18 0,-4-4 211,-2-4 1,-1-3 0,83-52 0,-85 42-143,-2-3 0,123-106 0,-166 126-141,-1-2 0,-2-2 0,-1 0 0,-2-2 0,-2-1-1,-1-1 1,34-70 0,-51 91 12,-1 0 0,0 0 0,-2 0-1,1 0 1,-2-1 0,0 0 0,-2 0 0,1 1 0,-2-1-1,-2-29 1,0 37-2,0 0 0,0 0 0,-1 0 0,0 1 0,0-1 0,-1 1 1,0-1-1,0 1 0,-1 0 0,0 1 0,-1-1 0,0 1 0,0 0 0,0 1 0,-1-1 0,0 1 0,0 0 0,-1 1 0,1 0 0,-15-7 0,-1 2-236,0 0 0,-1 2 0,1 1 0,-2 1-1,1 0 1,-1 2 0,-31-1 0,-179 8-4591,156 1 1101,17-3-1775</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8:27.157"/>
    </inkml:context>
    <inkml:brush xml:id="br0">
      <inkml:brushProperty name="width" value="0.025" units="cm"/>
      <inkml:brushProperty name="height" value="0.025" units="cm"/>
    </inkml:brush>
  </inkml:definitions>
  <inkml:trace contextRef="#ctx0" brushRef="#br0">833 136 4548,'0'0'1282,"-6"-10"-1149,-5-9-369,-28-42 2184,36 57-1770,-1 0 0,1 0-1,-1 1 1,0 0 0,0 0 0,0 0 0,0 0-1,0 0 1,-1 1 0,1 0 0,-1 0 0,0 0-1,-8-2 1,-2 2-151,0 1-1,0 1 0,0 0 1,0 1-1,1 0 0,-1 1 1,0 1-1,0 1 0,1 0 1,0 0-1,0 2 0,0-1 1,0 2-1,1 0 0,-17 12 1,-11 10 102,1 1 1,2 2-1,-45 48 1,54-49-60,1 1 1,1 2-1,2 1 1,1 1 0,-31 64-1,42-72-52,1 1 1,1 1-1,2 0 0,1 0 0,1 1 0,2 0 1,0 0-1,1 45 0,5-64-7,0 0 0,0-1 0,1 1 0,1-1 0,0 0 0,0 1 0,1-1 0,1-1 0,0 1-1,0-1 1,1 1 0,0-2 0,1 1 0,0-1 0,0 0 0,1 0 0,9 8 0,-6-8 30,0-1 0,1 1 0,0-2-1,0 1 1,0-2 0,1 0 0,0 0 0,0-1 0,1-1-1,0 0 1,-1-1 0,1 0 0,26 0 0,-10-3 93,1-2 0,-1 0 0,0-3 0,0 0 0,0-2 1,-1-1-1,0-2 0,45-21 0,-34 12 178,-1-3 0,-2 0 0,0-3 1,-1-1-1,44-42 0,-57 45-183,-1 0-1,-1-2 1,-2 0 0,0-1 0,-1-1-1,20-44 1,-30 56-83,-2-1-1,0 1 1,-1-1-1,0-1 1,-1 1 0,-1 0-1,-1-1 1,0 0 0,-1 0-1,-1 0 1,0 1 0,-2-1-1,0 0 1,-4-18 0,2 24-132,0 1 0,0 0 0,-1 0 1,-1 0-1,0 1 0,0 0 1,0 0-1,-1 0 0,0 1 1,-1 0-1,0 0 0,0 1 0,-13-8 1,-5-3-393,-2 1-1,0 2 1,-38-16 0,63 30-96,-2-2-388,4 0-2477,3-4-1851</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8:44.842"/>
    </inkml:context>
    <inkml:brush xml:id="br0">
      <inkml:brushProperty name="width" value="0.025" units="cm"/>
      <inkml:brushProperty name="height" value="0.025" units="cm"/>
    </inkml:brush>
  </inkml:definitions>
  <inkml:trace contextRef="#ctx0" brushRef="#br0">2826 195 2402,'0'0'438,"8"-9"224,2-1 140,-1-1 1,-1 0-1,13-20 0,-18 26-476,-1 0 0,1-1 0,-1 1 0,0-1 0,0 0 0,0 0 0,-1 0 0,0 0 0,0 0 0,-1 0 0,0 0 0,0 0 0,-1-10 0,0 14-275,0 0 0,0 0 0,0 0 0,0 0 0,0 1 0,0-1 0,-1 0 1,1 1-1,-1-1 0,1 1 0,-1 0 0,1-1 0,-1 1 0,0 0 0,0 0 0,1 0 1,-1 0-1,0 0 0,0 1 0,0-1 0,0 0 0,0 1 0,0 0 0,0-1 0,0 1 0,-1 0 1,-3 0-1,-4 0-48,-1 0 0,0 0 0,1 1 0,-13 2 0,-17 9-22,1 2 0,0 1 0,1 2 0,-49 30 0,38-21 13,-187 101 30,6 11 1,6 9 0,7 10-1,-276 258 1,-424 512 236,876-880-200,3 1-1,-58 94 1,95-141-963,2-17-2301,3-7-273</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8:45.216"/>
    </inkml:context>
    <inkml:brush xml:id="br0">
      <inkml:brushProperty name="width" value="0.025" units="cm"/>
      <inkml:brushProperty name="height" value="0.025" units="cm"/>
    </inkml:brush>
  </inkml:definitions>
  <inkml:trace contextRef="#ctx0" brushRef="#br0">252 1 7111,'0'0'1121,"-9"1"-593,5-1-480,0 1 0,0 0-1,0 0 1,0 0 0,1 0 0,-1 1-1,0 0 1,1-1 0,-1 1-1,1 0 1,0 1 0,-4 2 0,2 0 0,1 1 1,-1-1-1,1 1 1,0 0-1,0 0 1,1 0 0,-6 13-1,-24 72 330,3 3 1,5 0-1,3 1 0,5 1 0,-6 121 0,19-166-247,4 73 0,0-121-128,0-1 0,0 0 0,0 0-1,1 0 1,-1 0 0,1 0 0,-1 1 0,1-1 0,0 0 0,0 0 0,0 0 0,0-1 0,0 1 0,0 0 0,0 0 0,0 0 0,1-1 0,2 3 0,-2-3 21,-1 0 1,1 0 0,-1-1-1,1 1 1,0-1-1,-1 1 1,1-1-1,0 0 1,0 0 0,-1 1-1,1-1 1,0 0-1,0-1 1,-1 1-1,1 0 1,0 0 0,0-1-1,1 0 1,6-3 183,0 0 0,0 0 0,0-1 1,-1 0-1,1 0 0,12-12 0,60-59 615,95-113 0,-47 46-696,140-108-217,-144 155-2826,-71 56-1029,-10 2-2755</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8:50.582"/>
    </inkml:context>
    <inkml:brush xml:id="br0">
      <inkml:brushProperty name="width" value="0.025" units="cm"/>
      <inkml:brushProperty name="height" value="0.025" units="cm"/>
    </inkml:brush>
  </inkml:definitions>
  <inkml:trace contextRef="#ctx0" brushRef="#br0">420 2 1089,'-2'0'0,"-11"-1"168,0 0 0,0 1 0,-21 2 0,28-1-93,1 1 0,0-1 0,-1 1 1,1 0-1,0 1 0,0-1 1,1 1-1,-1 0 0,0 0 0,1 0 1,-7 7-1,-23 21 460,2 1 0,2 2 0,1 1 0,1 1-1,-28 50 1,45-67-517,1 1-1,1 0 1,1 0-1,1 1 1,1 0-1,0 0 1,2 1-1,0-1 1,2 1-1,0 0 0,1 0 1,2 0-1,2 22 1,-2-37-24,1-1 1,-1 1 0,2-1-1,-1 1 1,0-1-1,1 0 1,0 0-1,1 0 1,-1 0 0,1 0-1,0-1 1,1 0-1,-1 0 1,1 0-1,0 0 1,1-1 0,-1 0-1,0 0 1,1 0-1,0-1 1,0 1-1,0-2 1,1 1 0,-1-1-1,12 3 1,10 2 53,0-2 1,0-1-1,0-1 1,50-1-1,-42-4 128,0-1 1,1-2-1,-1-2 0,-1-1 0,0-1 0,0-2 0,-1-2 1,0-1-1,-1-2 0,-1-1 0,0-1 0,33-26 0,-57 37-27,0 0 0,0-1 0,0 0 0,-1 0 0,-1 0 0,1-1 0,-1 0 0,-1 0 0,0-1 0,0 1 0,-1-1 0,4-11 0,-7 15-77,1 0 1,-1-1-1,0 1 1,0-1-1,0 1 0,-1-1 1,0 1-1,-1-1 0,1 1 1,-1 0-1,0-1 0,-1 1 1,0 0-1,0-1 1,0 1-1,-1 0 0,1 1 1,-1-1-1,-1 0 0,1 1 1,-5-6-1,-2 1-91,1 0 1,-1 1-1,-1 0 0,0 0 1,0 1-1,-1 1 1,-15-8-1,-92-34-579,30 15-224,87 33 777,0 0-76,-1 0 1,0 0 0,1 0 0,-1-1 0,1 1 0,0-1 0,-1 1-1,1-1 1,0 0 0,0 1 0,0-1 0,0 0 0,0-1 0,-1-2-1,0-11-1966</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02.708"/>
    </inkml:context>
    <inkml:brush xml:id="br0">
      <inkml:brushProperty name="width" value="0.025" units="cm"/>
      <inkml:brushProperty name="height" value="0.025" units="cm"/>
    </inkml:brush>
  </inkml:definitions>
  <inkml:trace contextRef="#ctx0" brushRef="#br0">242 1 10442,'0'0'11301,"-2"8"-11018,-3 23 325,1 0 1,2 52-1,-5 45 188,-15 76-700,-20 120 6,23-195 134,-3 179 1,9-95 699,7 457-518,12-339-334,-6-196-7,-19 624 310,-32-306 376,27-259-388,20-87-349,1-149-8781,0 11-16</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10.769"/>
    </inkml:context>
    <inkml:brush xml:id="br0">
      <inkml:brushProperty name="width" value="0.025" units="cm"/>
      <inkml:brushProperty name="height" value="0.025" units="cm"/>
    </inkml:brush>
  </inkml:definitions>
  <inkml:trace contextRef="#ctx0" brushRef="#br0">1 0 3043,'0'0'17136,"12"51"-15855,-9-31-224,-2 1-160,-1 3-192,0 0-321,0-1-288,0 1-32,0-3-32,0-1-64,0-5-1377,0-3-1922,0-7-5638</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04.021"/>
    </inkml:context>
    <inkml:brush xml:id="br0">
      <inkml:brushProperty name="width" value="0.025" units="cm"/>
      <inkml:brushProperty name="height" value="0.025" units="cm"/>
    </inkml:brush>
  </inkml:definitions>
  <inkml:trace contextRef="#ctx0" brushRef="#br0">1 225 9961,'8'2'54,"11"3"-78,1-1 1,-1-1-1,1 0 1,0-2-1,39-2 1,112-19 229,-49 4 716,959-72 918,3 50-952,-83 27-306,-573 4 214,1382 2-318,940-22 1814,-2723 26-2280,635-7 644,-623 11-665,-32-1-574,-25-2-950,15 0 953,0 1 0,0-2 1,-1 1-1,1 0 0,0 0 1,0-1-1,1 0 0,-1 0 1,0 1-1,0-2 0,0 1 1,0 0-1,1 0 0,-1-1 1,1 0-1,-4-2 0,2-6-5345</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04.411"/>
    </inkml:context>
    <inkml:brush xml:id="br0">
      <inkml:brushProperty name="width" value="0.025" units="cm"/>
      <inkml:brushProperty name="height" value="0.025" units="cm"/>
    </inkml:brush>
  </inkml:definitions>
  <inkml:trace contextRef="#ctx0" brushRef="#br0">146 7 9289,'0'0'8675,"9"-1"-7789,15-2-625,-1 2 1,1 0 0,0 1-1,-1 2 1,1 0-1,-1 2 1,44 12-1,-64-15-251,-1 0 0,0 0 0,1 0-1,-1 1 1,0-1 0,0 1-1,0 0 1,0-1 0,0 1 0,0 0-1,-1 0 1,1 0 0,-1 0-1,1 1 1,-1-1 0,0 0 0,0 1-1,0-1 1,0 1 0,0-1-1,0 1 1,-1-1 0,1 1 0,-1-1-1,0 1 1,0 0 0,0-1-1,0 1 1,0 0 0,0-1 0,-1 1-1,1-1 1,-1 1 0,0-1-1,-1 5 1,-3 5 105,1 0 1,-1 0-1,-1-1 0,0 1 0,-14 18 0,-16 13 542,-2-1-1,-2-3 1,-80 63-1,3-3-458,109-92-539,-2 3-31,5-4-5988,10-17-1541</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13.125"/>
    </inkml:context>
    <inkml:brush xml:id="br0">
      <inkml:brushProperty name="width" value="0.025" units="cm"/>
      <inkml:brushProperty name="height" value="0.025" units="cm"/>
    </inkml:brush>
  </inkml:definitions>
  <inkml:trace contextRef="#ctx0" brushRef="#br0">20 336 4805,'0'0'15502,"-6"6"-14979,-7 15-239,13-21-275,0 0 0,0 0 0,0 1 0,0-1 0,0 0 1,0 1-1,0-1 0,0 0 0,0 1 0,0-1 1,0 0-1,0 0 0,0 1 0,0-1 0,1 0 1,-1 0-1,0 1 0,0-1 0,0 0 0,1 0 0,-1 0 1,0 1-1,0-1 0,0 0 0,1 0 0,-1 0 1,0 1-1,0-1 0,1 0 0,-1 0 0,0 0 0,1 0 1,-1 0-1,0 0 0,0 0 0,1 0 0,-1 0 1,0 0-1,1 0 0,-1 0 0,1 0 0,3 0 55,1-1-1,0 0 1,0-1-1,-1 1 0,1-1 1,-1 0-1,1 0 1,-1 0-1,0-1 1,6-4-1,18-11 156,-2-2 1,0-2-1,-2 0 0,0-1 1,-2-1-1,0-2 0,-2 0 1,-1-1-1,-1 0 0,-1-2 1,22-53-1,-34 119 445,-2-24-586,0 2-357,1 0-1,0 0 1,1 0 0,0 0 0,1-1-1,1 0 1,11 17 0,-15-25 15,2-1 1,-1 1 0,0-1-1,1 0 1,0 0-1,0 0 1,1-1-1,-1 0 1,1 0 0,0 0-1,0-1 1,0 0-1,0 0 1,1 0 0,-1-1-1,1 0 1,0 0-1,10 1 1,4-2-6730</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14.091"/>
    </inkml:context>
    <inkml:brush xml:id="br0">
      <inkml:brushProperty name="width" value="0.025" units="cm"/>
      <inkml:brushProperty name="height" value="0.025" units="cm"/>
    </inkml:brush>
  </inkml:definitions>
  <inkml:trace contextRef="#ctx0" brushRef="#br0">173 1 4100,'0'0'14168,"-9"7"-13597,4-4-500,1 1-1,-1-1 0,1 1 1,0 0-1,0 0 1,0 1-1,1-1 0,0 1 1,0 0-1,0 0 1,0 0-1,1 0 0,-1 1 1,1-1-1,-2 10 1,-5 36 967,-4 91 0,13-120-853,0 0-1,2 0 1,0-1-1,1 1 1,1-1-1,13 39 1,20 8 130,-37-68-198,-6-11 439,-59-81-2117,-14-24 2182,112 114-525,-7 2-1321,51-6 0,-68 5 452,1-2 0,-1 1 0,-1-1 0,1 0 0,0-1 0,-1 0 0,1 0 0,-1-1 0,8-6 0,17-15-4389</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14.417"/>
    </inkml:context>
    <inkml:brush xml:id="br0">
      <inkml:brushProperty name="width" value="0.025" units="cm"/>
      <inkml:brushProperty name="height" value="0.025" units="cm"/>
    </inkml:brush>
  </inkml:definitions>
  <inkml:trace contextRef="#ctx0" brushRef="#br0">141 1 13581,'0'0'5365,"-9"7"-4692,-3 3-540,0 2 0,1 0 0,0 0 0,1 1 0,0 0 0,1 0 0,1 1 0,0 1 0,1-1 0,0 1 0,1 0 0,-5 22 0,8-25-113,1 1-1,0 0 0,0-1 0,1 1 1,1 19-1,0-30-79,1 1 0,-1-1 0,0 1 0,1-1 0,-1 1 0,1-1-1,0 1 1,0-1 0,0 1 0,0-1 0,0 0 0,1 0 0,-1 0 0,1 1 0,-1-1 0,1 0 0,0-1-1,0 1 1,0 0 0,0-1 0,0 1 0,0-1 0,0 1 0,0-1 0,1 0 0,-1 0 0,0 0 0,1 0-1,-1 0 1,1-1 0,-1 1 0,1-1 0,3 1 0,1-1-399,-1 0 0,0 0 0,0-1 0,1 0 0,-1 0-1,0 0 1,0-1 0,0 0 0,0 0 0,0 0 0,0-1 0,-1 0 0,1 0 0,6-6 0,21-16-4805</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14.776"/>
    </inkml:context>
    <inkml:brush xml:id="br0">
      <inkml:brushProperty name="width" value="0.025" units="cm"/>
      <inkml:brushProperty name="height" value="0.025" units="cm"/>
    </inkml:brush>
  </inkml:definitions>
  <inkml:trace contextRef="#ctx0" brushRef="#br0">183 0 13132,'0'0'5029,"-50"71"-4036,26-31 160,0 2-160,4-1-416,2-5-449,6-6-96,5-8-320,5-7-769,2-9-577,-1-15-12139</inkml:trace>
  <inkml:trace contextRef="#ctx0" brushRef="#br0" timeOffset="1">1 85 13837,'0'0'1890,"47"49"-673,-19-39-384,5-1-513,8-6-160,2-3-1345,0 0-1922,-6-5-1313</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15.118"/>
    </inkml:context>
    <inkml:brush xml:id="br0">
      <inkml:brushProperty name="width" value="0.025" units="cm"/>
      <inkml:brushProperty name="height" value="0.025" units="cm"/>
    </inkml:brush>
  </inkml:definitions>
  <inkml:trace contextRef="#ctx0" brushRef="#br0">111 1 15439,'0'0'6246,"60"65"-5702,-45-35-320,-4 11-192,-8 9 32,-3 9 0,-17 9-96,-13 7-480,-13 6-929,-10-6-1923,-4-8-5796</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15.790"/>
    </inkml:context>
    <inkml:brush xml:id="br0">
      <inkml:brushProperty name="width" value="0.025" units="cm"/>
      <inkml:brushProperty name="height" value="0.025" units="cm"/>
    </inkml:brush>
  </inkml:definitions>
  <inkml:trace contextRef="#ctx0" brushRef="#br0">397 0 15439,'0'0'6662,"23"53"-5509,-52-4-512,-7 13-385,-8 4-96,-3 2-128,0-3 0,2-5 32,4-9-352,3-9-769,6-13-385,5-14-896,6-13-2434,8-5-2595</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16.148"/>
    </inkml:context>
    <inkml:brush xml:id="br0">
      <inkml:brushProperty name="width" value="0.025" units="cm"/>
      <inkml:brushProperty name="height" value="0.025" units="cm"/>
    </inkml:brush>
  </inkml:definitions>
  <inkml:trace contextRef="#ctx0" brushRef="#br0">0 0 17008,'0'0'4580,"22"69"-3106,2-37-1,7 1-768,11-1-577,8-1-32,8 0-160,3-1-1730,-2-2-1184,-4-3-994,-8-3-6278</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43.145"/>
    </inkml:context>
    <inkml:brush xml:id="br0">
      <inkml:brushProperty name="width" value="0.025" units="cm"/>
      <inkml:brushProperty name="height" value="0.025" units="cm"/>
    </inkml:brush>
  </inkml:definitions>
  <inkml:trace contextRef="#ctx0" brushRef="#br0">32 69 3427,'0'0'4981,"-2"-8"-3753,-3-22 70,5 29-1031,0-1 0,0 1 0,-1-1 0,1 1 0,0-1 1,-1 1-1,1-1 0,-1 1 0,0-1 0,1 1 0,-1 0 0,0-1 0,0 1 0,0 0 1,0 0-1,0-1 0,0 1 0,0 0 0,0 0 0,-1 0 0,1 0 0,-2 0 0,2 6-194,-1 1 0,1-1 0,1 1 0,-1-1 0,1 1 0,0 9 0,0-14-44,0 160 1250,9 1122 319,1-933-1469,4 272-23,1 388-74,9-345 27,-11-496 6,6 63 361,-19-232-454,0 0 0,0 0 0,-1-1 0,1 1 0,0 0 0,0 0 1,-1 0-1,1 0 0,0 0 0,-1 0 0,1 0 0,0-1 0,0 1 0,-1 0 0,1 0 1,0 0-1,-1 0 0,1 0 0,0 0 0,0 0 0,-1 1 0,1-1 0,0 0 0,-1 0 1,1 0-1,0 0 0,0 0 0,-1 0 0,1 0 0,0 1 0,0-1 0,-1 0 0,1 0 1,0 0-1,0 1 0,0-1 0,-1 0 0,1 0 0,0 1 0,0-1 0,0 0 0,0 0 0,0 1 1,-1-1-1,1 0 0,0 0 0,0 1 0,0-1 0,0 0 0,0 1 0,0-1 0,0 0 1,0 0-1,0 1 0,0-1 0,0 0 0,0 1 0,0-1 0,0 0 0,1 0 0,-1 1 1,0-1-1,0 0 0,0 1 0,0-1 0,-16-17-4559,1-3-1424</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47.689"/>
    </inkml:context>
    <inkml:brush xml:id="br0">
      <inkml:brushProperty name="width" value="0.025" units="cm"/>
      <inkml:brushProperty name="height" value="0.025" units="cm"/>
    </inkml:brush>
  </inkml:definitions>
  <inkml:trace contextRef="#ctx0" brushRef="#br0">0 72 7815,'0'0'3977,"11"-8"-3816,-2 1-162,1 0 0,0 1 0,0 1 0,0-1 0,0 2 0,1-1 0,0 2 0,0-1 0,0 1 0,17-2 0,45 2-220,138 13 0,-17 0 284,392-25 1640,-441 19-1574,95-4 201,-236 0-426,-1 0-47,-1 0 0,1 0 0,-1 0 0,1-1 0,0 1 0,-1-1 0,1 1 1,-1-1-1,1 0 0,-1 0 0,1 0 0,2-2 0,-4-2-2595</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45.482"/>
    </inkml:context>
    <inkml:brush xml:id="br0">
      <inkml:brushProperty name="width" value="0.025" units="cm"/>
      <inkml:brushProperty name="height" value="0.025" units="cm"/>
    </inkml:brush>
  </inkml:definitions>
  <inkml:trace contextRef="#ctx0" brushRef="#br0">56 5 3716,'0'0'255,"-1"-1"0,0 1 0,0-1 0,1 1 0,-1-1 0,0 1 0,0 0 0,0-1 0,0 1 0,0 0 0,0 0 0,1 0 0,-1-1 1,0 1-1,0 0 0,0 0 0,0 1 0,0-1 0,0 0 0,0 0 0,0 0 0,-1 1 0,-8 16 1696,8 36-2186,2-42 836,19 441 4227,1-31-4259,-17-103-518,12 809 165,-13-943 35,-30 258 0,-18 36 1274,39-326-1209,15 175 0,14 96-256,-18-315 3,-5-73-40,1-24-69,0-1 0,0 1 0,3 20 0,2-70-8602,-5 6 1724</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46.716"/>
    </inkml:context>
    <inkml:brush xml:id="br0">
      <inkml:brushProperty name="width" value="0.025" units="cm"/>
      <inkml:brushProperty name="height" value="0.025" units="cm"/>
    </inkml:brush>
  </inkml:definitions>
  <inkml:trace contextRef="#ctx0" brushRef="#br0">2 208 13805,'0'0'1094,"2"-9"-250,-1-2-454,0 6-171,-1 1 0,1-1-1,0 1 1,0 0 0,0 0 0,1-1 0,0 1 0,2-5-1,0 8 871,-2 11-928,0 14-193,-24 301 1745,21-316-1634,-2 22 512,5-25-189,5-19 0,4-15-4,-2-1 0,-1 1 1,-2-2-1,0 1 1,2-48-1,-9-151-23,-3 206-185,-3 33-343,-3 32-18,9-32 186,0 0-42,0 0 1,0 0-1,2 20 0,-1-30 27,0 0-1,0 0 1,0 0-1,0 0 0,1 0 1,-1 0-1,0 0 1,0 0-1,1 0 0,-1 0 1,0 0-1,1 0 0,-1 0 1,1-1-1,-1 1 1,1 0-1,0 0 0,-1 0 1,1 0-1,0-1 1,0 1-1,-1 0 0,1-1 1,0 1-1,0-1 0,0 1 1,0-1-1,0 1 1,0-1-1,0 1 0,0-1 1,0 0-1,0 0 1,0 0-1,0 1 0,0-1 1,0 0-1,0 0 0,0 0 1,0 0-1,0-1 1,0 1-1,0 0 0,0 0 1,0-1-1,0 1 1,0 0-1,0-1 0,1 0 1,3-2 42,0 0 1,0-1-1,0 0 1,0 1-1,-1-2 1,1 1-1,-1 0 0,0-1 1,-1 0-1,1 0 1,2-5-1,35-68 318,-32 59-226,0-4 65,11-16 435,-20 39-632,0 0 0,1 0 0,-1 0 0,0-1 0,0 1 0,1 0 1,-1 0-1,0 0 0,1 0 0,-1 0 0,0 0 0,0 0 0,1 0 0,-1 0 0,0 0 0,1 0 0,-1 0 0,0 1 0,0-1 0,1 0 0,-1 0 0,0 0 1,0 0-1,1 0 0,-1 1 0,0-1 0,0 0 0,0 0 0,1 0 0,-1 0 0,0 1 0,0-1 0,0 0 0,0 0 0,1 1 0,-1-1 0,0 0 0,0 0 1,0 1-1,0-1 0,0 0 0,0 0 0,0 1 0,0-1 0,0 0 0,0 1 0,0-1 0,0 0 0,0 0 0,0 1 0,0-1 0,0 0 0,0 1 0,0-1 1,0 0-1,-1 1 0,4 18-125,-2 90 578,-1-58-395,1 0 0,12 69 0,-13-117-65,0-1 0,1 0 0,-1 0 0,1 0 0,-1 0 0,1-1 0,0 1 1,0 0-1,0 0 0,0 0 0,0-1 0,0 1 0,1 0 0,-1-1 0,0 1 0,1-1 0,-1 1 0,1-1 0,0 0 0,-1 0 0,4 2 0,-4-3-26,0 1-1,-1-1 0,1 0 0,0 0 0,-1 0 0,1 0 0,0 0 1,-1 0-1,1-1 0,-1 1 0,1 0 0,0 0 0,-1 0 0,1-1 1,-1 1-1,1 0 0,-1 0 0,1-1 0,0 1 0,-1 0 0,1-1 1,-1 1-1,0-1 0,1 1 0,0-1 0,0-1-142,0 0-1,0 0 1,0 0-1,0-1 1,0 1-1,0 0 1,-1 0-1,1 0 1,-1-1-1,1-3 1,0-46-6056,-1 33 2114,0-21-10164</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47.291"/>
    </inkml:context>
    <inkml:brush xml:id="br0">
      <inkml:brushProperty name="width" value="0.025" units="cm"/>
      <inkml:brushProperty name="height" value="0.025" units="cm"/>
    </inkml:brush>
  </inkml:definitions>
  <inkml:trace contextRef="#ctx0" brushRef="#br0">0 150 16656,'0'0'672,"10"-6"460,21-10-75,-8 4-301,0 0 0,40-29 1,-62 40-663,0 0 1,0 0-1,0 0 1,0 0-1,-1 0 1,1 0-1,0 0 1,0-1-1,-1 1 1,1 0-1,-1 0 1,1 0-1,-1-1 1,1 1-1,-1 0 1,0-1-1,0 1 1,0 0-1,0-1 1,0 1-1,0 0 1,0-1-1,0 1 1,0 0-1,0-1 1,-1 1-1,1 0 1,-1 0-1,1-1 1,-1 1-1,1 0 1,-1 0-1,0 0 1,1 0-1,-1 0 1,0 0-1,0 0 1,0 0-1,0 0 1,-1-1 0,0 0-77,0 1 1,1 0 0,-1-1 0,0 1 0,0 0 0,0 0 0,1 0 0,-1 1 0,0-1 0,0 0 0,0 1-1,0-1 1,-1 1 0,1 0 0,0 0 0,0 0 0,0 0 0,0 0 0,0 0 0,0 0 0,0 1 0,0-1 0,0 1-1,0-1 1,0 1 0,0 0 0,-3 2 0,-1 1-27,0 2 0,1-1 0,0 0-1,0 1 1,0 0 0,0 1 0,1-1 0,0 0-1,1 1 1,-1 0 0,1 0 0,-3 13-1,1-4 49,1 0-1,0 0 0,2 0 0,0 0 0,0 17 0,2-31-37,-1 0 1,1 0-1,0 0 0,0 0 0,1 0 0,-1 0 0,0-1 0,1 1 1,-1 0-1,1 0 0,-1 0 0,1-1 0,0 1 0,0 0 0,0 0 1,0-1-1,0 1 0,0-1 0,0 1 0,1-1 0,-1 0 0,1 1 1,-1-1-1,1 0 0,-1 0 0,1 0 0,-1 0 0,1 0 0,0 0 1,0-1-1,-1 1 0,1 0 0,0-1 0,0 0 0,0 1 0,0-1 1,0 0-1,0 0 0,-1 0 0,1 0 0,0 0 0,0 0 0,0-1 1,2 0-1,4 0 32,1-1 1,-1-1 0,0 1-1,0-1 1,-1-1 0,1 1-1,-1-1 1,1-1 0,7-6-1,1-3 19,-1-2 0,-1 0-1,0 0 1,-1-1 0,-1-1 0,-1 0-1,16-35 1,-27 53-62,0 1 1,0-1-1,0 0 1,0 0-1,0 0 1,0 0-1,0 0 1,0 1-1,0-1 0,0 0 1,0 0-1,0 0 1,0 0-1,0 1 1,0-1-1,0 0 1,0 0-1,0 0 0,0 0 1,0 0-1,0 1 1,0-1-1,0 0 1,1 0-1,-1 0 1,0 0-1,0 0 0,0 0 1,0 0-1,0 1 1,0-1-1,1 0 1,-1 0-1,0 0 1,0 0-1,0 0 0,0 0 1,0 0-1,1 0 1,-1 0-1,0 0 1,0 0-1,0 0 0,0 0 1,1 0-1,-1 0 1,0 0-1,0 0 1,0 0-1,0 0 1,0 0-1,1 0 0,-1 0 1,0 0-1,0 0 1,0 0-1,0-1 1,0 1-1,0 0 1,1 0-1,2 29-70,-2 34 205,-1-63-128,0 1 0,0 0 0,0 0 0,0 0 0,0 0 0,0 0 0,0 0 0,0-1 0,0 1 0,0 0 1,1 0-1,-1 0 0,0 0 0,0-1 0,1 1 0,-1 0 0,1 0 0,-1 0 0,1-1 0,-1 1 0,1 0 0,-1-1 0,1 1 0,-1 0 0,1-1 0,0 1 0,-1-1 0,2 1 0,0-1 10,-1 0 0,0 0 0,1 0 0,-1 0 0,0 0 0,1 0 0,-1-1-1,0 1 1,1-1 0,-1 1 0,0-1 0,0 1 0,1-1 0,-1 0-1,2-1 1,44-41 224,-44 40-245,7-8-45,22-23 206,-30 32-202,-1 1 1,1-1 0,-1 1-1,1 0 1,0 0 0,-1 0-1,1 0 1,0 0 0,0 0 0,0 0-1,0 1 1,0-1 0,0 1-1,0-1 1,0 1 0,0 0-1,3 0 1,-4 1-126,0 1 0,0 0-1,0 0 1,0 0 0,0 0 0,-1 0 0,1 1-1,-1-1 1,0 0 0,1 0 0,-1 0-1,0 0 1,0 0 0,0 1 0,-1-1 0,0 3-1,1 1-238,-1 11-918,0 25-2368,7-23-4137,2-16-1939</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47.636"/>
    </inkml:context>
    <inkml:brush xml:id="br0">
      <inkml:brushProperty name="width" value="0.025" units="cm"/>
      <inkml:brushProperty name="height" value="0.025" units="cm"/>
    </inkml:brush>
  </inkml:definitions>
  <inkml:trace contextRef="#ctx0" brushRef="#br0">115 38 11723,'0'0'4335,"-10"5"-3022,3-1-1221,-1 1 0,1 0 0,0 0 0,0 1 0,1 0 0,-1 0 0,1 0 0,1 1 0,-1 0 0,1 0 0,0 1 0,1-1 0,0 1 0,0 0 0,1 0 0,0 0 0,0 1 1,1-1-1,0 1 0,-2 11 0,4-19-85,0 0 1,0 0 0,0-1 0,0 1 0,0 0 0,0 0 0,0-1 0,0 1-1,0 0 1,1 0 0,-1-1 0,0 1 0,0 0 0,1 0 0,-1-1-1,0 1 1,1 0 0,-1-1 0,1 1 0,-1 0 0,1-1 0,-1 1-1,1-1 1,-1 1 0,1-1 0,0 1 0,-1-1 0,1 0 0,1 1 0,-1 0 49,1-1 0,-1 0 1,1 0-1,-1 0 1,1-1-1,-1 1 1,1 0-1,-1-1 0,1 1 1,-1 0-1,1-1 1,-1 0-1,1 1 1,0-2-1,4-2 133,0 1 0,0-2 0,0 1 0,-1-1-1,10-9 1,-7 4-99,-1 0 0,0-1 0,-1 0-1,0 0 1,-1 0 0,0 0 0,-1-1-1,0 0 1,-1 0 0,-1 0 0,1 0-1,-2 0 1,1-13 0,-2 25-98,0-1 0,0 1 1,0 0-1,0 0 0,0-1 1,0 1-1,0 0 0,0 0 1,0 0-1,0-1 0,0 1 0,0 0 1,0 0-1,0-1 0,0 1 1,0 0-1,0 0 0,-1 0 0,1-1 1,0 1-1,0 0 0,0 0 1,0 0-1,0-1 0,-1 1 0,1 0 1,0 0-1,0 0 0,0 0 1,0 0-1,-1-1 0,1 1 0,0 0 1,0 0-1,0 0 0,-1 0 1,1 0-1,0 0 0,0 0 0,-1 0 1,1 0-1,0 0 0,0 0 1,-1 0-1,-12 7-1113,-13 16-4450,25-21 4373,-15 12-7083</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48.588"/>
    </inkml:context>
    <inkml:brush xml:id="br0">
      <inkml:brushProperty name="width" value="0.025" units="cm"/>
      <inkml:brushProperty name="height" value="0.025" units="cm"/>
    </inkml:brush>
  </inkml:definitions>
  <inkml:trace contextRef="#ctx0" brushRef="#br0">162 299 9417,'0'0'3571,"3"-10"-715,-1 6-2522,12-40 2565,-13 41-2450,-1-1 0,1 1 0,0 0 0,-1-1 0,0 1 0,1-1 0,-2 1 0,1-1 0,0 1 0,-1-1 0,1 1 0,-3-6 0,2 7-400,0 1-1,0 0 0,1 0 1,-1 0-1,-1 0 1,1 0-1,0 0 0,0 1 1,0-1-1,0 0 0,-1 1 1,1-1-1,0 0 1,-1 1-1,1 0 0,0-1 1,-1 1-1,1 0 0,-1-1 1,1 1-1,0 0 1,-1 0-1,1 0 0,-1 1 1,1-1-1,0 0 0,-1 0 1,1 1-1,0-1 1,-1 1-1,1-1 0,0 1 1,-1-1-1,0 2 0,-4 1-78,1-1 0,0 1 0,0 0 0,1 0 0,-1 1 0,1-1-1,-5 5 1,-2 6-2,0 1-1,1-1 0,1 1 0,0 1 1,-12 29-1,17-34 67,0-1 0,1 0-1,0 1 1,1 0 0,0-1 0,1 1 0,0 0 0,1 0 0,0 0 0,2 18-1,-1-27-27,-1 0-1,1 0 0,0-1 0,0 1 1,-1 0-1,1 0 0,1-1 0,-1 1 0,0-1 1,0 1-1,0-1 0,1 1 0,-1-1 1,1 0-1,-1 0 0,1 0 0,0 0 1,-1 0-1,1 0 0,0 0 0,0 0 0,-1-1 1,1 1-1,0-1 0,0 1 0,0-1 1,0 0-1,0 1 0,0-1 0,0 0 0,0-1 1,-1 1-1,1 0 0,3-1 0,2 0 38,0 0-1,0-1 1,0 0 0,0 0-1,0 0 1,0-1-1,-1 0 1,8-4-1,3-6 58,0-1-1,0 0 0,-1-1 1,-1-1-1,-1 0 1,0-1-1,-1-1 0,-1 0 1,-1-1-1,13-27 0,-14 24-40,0-2 0,-2 1 0,0-1 0,-2 0 0,-1 0 0,-1-1-1,-1 0 1,0-46 0,-3 71-63,0 0 0,0 0 1,0-1-1,0 1 0,0 0 0,0-1 0,0 1 0,0 0 0,0 0 0,0-1 1,0 1-1,-1 0 0,1 0 0,0-1 0,0 1 0,0 0 0,0 0 0,0 0 1,-1-1-1,1 1 0,0 0 0,0 0 0,0 0 0,-1 0 0,1-1 0,0 1 1,0 0-1,-1 0 0,1 0 0,0 0 0,0 0 0,-1 0 0,1 0 0,0 0 0,0 0 1,-1-1-1,1 1 0,0 0 0,0 0 0,-1 1 0,1-1 0,0 0 0,-1 0 1,1 0-1,0 0 0,0 0 0,-1 0 0,1 0 0,0 0 0,0 0 0,-1 1 1,1-1-1,0 0 0,0 0 0,0 0 0,-1 0 0,1 1 0,0-1 0,0 0 1,0 0-1,0 0 0,-1 1 0,1-1 0,0 0 0,0 1 0,-14 15-279,2 5 281,2 0 0,0 1 0,1 1 0,2-1 0,0 1 0,1 1 0,2-1 0,0 1 1,1 0-1,1 27 0,2-49 4,0-1-1,0 1 1,-1 0 0,2 0 0,-1 0 0,0 0 0,0 0 0,0-1 0,1 1 0,-1 0 0,1 0-1,0-1 1,-1 1 0,1 0 0,0-1 0,0 1 0,0 0 0,0-1 0,0 1 0,0-1 0,1 0-1,-1 1 1,0-1 0,1 0 0,-1 0 0,1 0 0,-1 0 0,1 0 0,0 0 0,-1 0 0,1-1-1,0 1 1,-1 0 0,1-1 0,0 1 0,0-1 0,0 0 0,0 0 0,-1 0 0,4 0 0,0-1 21,1 1 0,-1-1 1,0-1-1,0 1 1,0-1-1,0 0 0,-1 0 1,1 0-1,0-1 1,-1 1-1,0-1 1,1 0-1,5-6 0,1-3-2,-1 0 0,0 0-1,-1-1 1,0-1-1,-1 1 1,8-19 0,-14 26 0,-15 63-557,9-43 538,1-1 0,0 1 0,1-1 0,0 1 1,1 14-1,1-27 0,1 0 1,-1 0 0,0 0 0,1 0 0,-1 0 0,0-1-1,1 1 1,-1 0 0,1 0 0,0 0 0,-1 0-1,1-1 1,0 1 0,-1 0 0,1-1 0,0 1-1,0 0 1,-1-1 0,1 1 0,0-1 0,0 1-1,0-1 1,0 0 0,0 1 0,0-1 0,0 0-1,0 0 1,0 1 0,0-1 0,0 0 0,0 0-1,0 0 1,0 0 0,0 0 0,0-1 0,0 1-1,0 0 1,0 0 0,0-1 0,0 1 0,1-1-1,3 0 36,0 0-1,0-1 0,0 0 1,0 0-1,0 0 0,8-5 1,-9 4-14,1-1 0,-1 1 0,0-1 1,0 0-1,0 0 0,0 0 0,-1 0 0,0-1 1,0 0-1,0 1 0,0-1 0,-1 0 0,0-1 1,3-7-1,-5 13-110,-24-5-1172,17 4-4247</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48.917"/>
    </inkml:context>
    <inkml:brush xml:id="br0">
      <inkml:brushProperty name="width" value="0.025" units="cm"/>
      <inkml:brushProperty name="height" value="0.025" units="cm"/>
    </inkml:brush>
  </inkml:definitions>
  <inkml:trace contextRef="#ctx0" brushRef="#br0">30 97 8488,'0'0'2418,"0"-8"150,0 6-2427,3-39 3797,-3 37-3207,1 0 1,0 0-1,0 0 0,0 0 1,0 0-1,1 0 0,-1 0 1,1 0-1,4-5 0,-2 49 385,-6-11-691,-1-1-1,-1 0 1,-13 46 0,9-46-339,2 0 1,1 1-1,-3 48 1,16-134-9109,-8 19 2253</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49.277"/>
    </inkml:context>
    <inkml:brush xml:id="br0">
      <inkml:brushProperty name="width" value="0.025" units="cm"/>
      <inkml:brushProperty name="height" value="0.025" units="cm"/>
    </inkml:brush>
  </inkml:definitions>
  <inkml:trace contextRef="#ctx0" brushRef="#br0">0 1 15567,'0'0'8232,"15"29"-12877,-13-16-2466</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49.637"/>
    </inkml:context>
    <inkml:brush xml:id="br0">
      <inkml:brushProperty name="width" value="0.025" units="cm"/>
      <inkml:brushProperty name="height" value="0.025" units="cm"/>
    </inkml:brush>
  </inkml:definitions>
  <inkml:trace contextRef="#ctx0" brushRef="#br0">46 1 17264,'0'0'3091,"-6"11"-2877,0-1-87,1 1 0,0 0 0,0 0 0,1 0-1,0 1 1,1 0 0,0-1 0,-1 24 0,4-35-119,0 0 0,0 0 0,0 1 0,0-1 0,0 0 0,0 1 0,0-1 0,0 0 0,0 0 0,1 1 0,-1-1 0,0 0 0,0 0 0,0 1 0,0-1 0,1 0 0,-1 0 0,0 1 0,0-1 0,0 0 0,1 0-1,-1 0 1,0 0 0,0 1 0,1-1 0,-1 0 0,0 0 0,0 0 0,1 0 0,-1 0 0,0 0 0,1 0 0,-1 0 0,0 0 0,0 0 0,1 0 0,-1 0 0,1 0 0,17-3 363,14-12 260,9-16-451,-34 24-169,0 1-1,0 0 0,1 1 1,-1-1-1,1 2 0,1-1 1,-1 1-1,1 0 0,-1 1 1,10-3-1,-17 6 1,0 0 0,0 0 0,0 1 0,-1-1 0,1 0 0,0 0 0,-1 1 0,1-1 0,0 0 0,0 1 0,-1-1 0,1 1 0,-1-1 0,1 1 0,0-1 0,-1 1 0,1 0 0,-1-1 0,0 1 0,1-1-1,-1 1 1,1 0 0,-1 0 0,0-1 0,1 1 0,-1 0 0,0-1 0,0 1 0,0 0 0,0 0 0,0 0 0,1-1 0,-1 1 0,-1 0 0,1 1 0,0 38 631,-1-28-494,1 4-18,-1-11-123,1 0 0,0 0 0,0 0 0,1 0 0,-1 0 0,1 0 1,3 9-1,-4-13-4,0 0 0,1-1 1,-1 1-1,0-1 1,1 1-1,-1 0 0,1-1 1,-1 1-1,1-1 1,-1 0-1,1 1 1,-1-1-1,1 1 0,0-1 1,-1 0-1,1 1 1,0-1-1,-1 0 0,1 0 1,0 0-1,-1 1 1,1-1-1,1 0 1,27-10 309,34-35 87,-54 37-413,0 0 0,1 0-1,0 1 1,0 0 0,1 1-1,0 1 1,0-1 0,0 2-1,23-7 1,-33 11 1,-1-1 0,1 1 0,0 0 0,0 0 0,-1 0 0,1 0 0,0 0 0,0 0 0,-1 0 0,1 1 0,0-1 0,0 0 0,-1 0-1,1 0 1,0 1 0,-1-1 0,1 0 0,0 1 0,-1-1 0,1 1 0,0-1 0,-1 1 0,1-1 0,-1 1 0,1-1 0,-1 1 0,1-1 0,-1 1 0,1 0 0,-1-1 0,0 1 0,1 1 0,-1 29-105,-2-22-609,0 0 0,-1 0 1,0-1-1,0 1 0,-5 8 0,-2-5-5317,0-6-5867</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50.323"/>
    </inkml:context>
    <inkml:brush xml:id="br0">
      <inkml:brushProperty name="width" value="0.025" units="cm"/>
      <inkml:brushProperty name="height" value="0.025" units="cm"/>
    </inkml:brush>
  </inkml:definitions>
  <inkml:trace contextRef="#ctx0" brushRef="#br0">64 1 13869,'0'0'8109,"-9"8"-7644,4-3-455,0 0 0,1 0 1,-1 0-1,1 1 0,0-1 1,0 1-1,1 0 0,0 0 1,0 1-1,0-1 0,1 1 1,0-1-1,0 1 0,1 0 1,-2 12-1,3-14-21,-1 1 1,1-1-1,0 1 0,0 0 1,1-1-1,-1 1 1,1-1-1,0 1 0,1-1 1,0 0-1,2 6 0,-3-9 21,1 0 0,0 0 0,-1-1-1,1 1 1,0-1 0,0 1-1,0-1 1,0 0 0,0 1 0,0-1-1,0 0 1,1-1 0,-1 1 0,0 0-1,0-1 1,1 1 0,-1-1 0,0 1-1,1-1 1,-1 0 0,1 0 0,-1 0-1,0-1 1,1 1 0,-1-1 0,0 1-1,1-1 1,2-1 0,7-2 122,-1 0 0,1-1 0,-1 0 0,0-1 1,0-1-1,-1 1 0,16-14 0,13-8 354,-38 27-477,1 0 1,-1 0 0,0 0 0,0 1 0,1-1-1,-1 0 1,0 1 0,1-1 0,-1 1 0,0 0-1,1-1 1,-1 1 0,1 0 0,-1 0-1,0 0 1,1 0 0,-1 0 0,1 0 0,-1 0-1,1 0 1,-1 1 0,0-1 0,1 0 0,-1 1-1,0-1 1,1 1 0,-1 0 0,0-1 0,1 1-1,-1 0 1,0 0 0,0 0 0,0 0-1,0 0 1,0 0 0,0 0 0,0 0 0,0 0-1,-1 1 1,2 1 0,3 7 88,0 0 1,-1 1-1,0 0 0,4 17 0,6 15 51,-13-41-187,0-1 1,0 1-1,0 0 0,0-1 1,0 1-1,0-1 1,1 0-1,-1 1 1,1-1-1,-1 0 0,1 0 1,0 0-1,-1 0 1,1 0-1,0 0 1,-1 0-1,1-1 1,0 1-1,0 0 0,0-1 1,0 0-1,0 1 1,0-1-1,0 0 1,-1 0-1,1 0 0,0 0 1,0-1-1,0 1 1,0 0-1,0-1 1,0 1-1,0-1 1,-1 0-1,1 0 0,0 0 1,2-1-1,8-4-503,-1-1 0,1-1-1,-1 0 1,11-10 0,-13 10 84,104-85-10941,-77 68 5211</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50.666"/>
    </inkml:context>
    <inkml:brush xml:id="br0">
      <inkml:brushProperty name="width" value="0.025" units="cm"/>
      <inkml:brushProperty name="height" value="0.025" units="cm"/>
    </inkml:brush>
  </inkml:definitions>
  <inkml:trace contextRef="#ctx0" brushRef="#br0">19 167 7944,'0'0'4895,"0"9"-3005,-16 63 2663,16-71-4530,-1 1 1,1-1-1,-1 0 0,1 0 0,0 0 1,0 0-1,-1 0 0,1 0 0,0 1 0,0-1 1,0 0-1,0 0 0,1 0 0,-1 0 0,0 0 1,0 1-1,1-1 0,-1 0 0,0 0 1,1 0-1,-1 0 0,1 0 0,0 0 0,-1 0 1,1 0-1,0 0 0,0 0 0,0 0 0,2 1 10,-1-1 0,0 0 0,1 0-1,-1 0 1,1 0 0,-1-1 0,0 1-1,1-1 1,0 1 0,-1-1 0,1 0-1,3 0 1,2-1 19,-1 1 1,1-1-1,0 0 0,-1-1 1,1 0-1,-1 0 0,0-1 0,10-4 1,2-7 240,-1 0 0,0-2 0,-1 0 0,0-1 1,-2 0-1,0-1 0,-1-1 0,0-1 0,-2 0 0,-1 0 1,14-33-1,-18 27 501,-17 33-268,-19 38-517,23-33-6,0 1 0,1 0 0,1 1 0,0-1 0,0 1-1,1 0 1,1 0 0,1 0 0,0 0 0,1 20 0,0-32-14,1 1 0,0 0-1,-1 0 1,1-1 0,0 1 0,1 0 0,-1-1 0,0 1-1,1-1 1,-1 0 0,1 1 0,0-1 0,0 0-1,0 0 1,0 0 0,0 0 0,0 0 0,0-1 0,1 1-1,-1-1 1,1 1 0,-1-1 0,1 0 0,0 0-1,-1 0 1,1 0 0,0-1 0,4 1 0,6 2-1030,-1-2 1,0 0 0,1 0-1,-1-1 1,17-2 0,7-5-6946</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59.156"/>
    </inkml:context>
    <inkml:brush xml:id="br0">
      <inkml:brushProperty name="width" value="0.025" units="cm"/>
      <inkml:brushProperty name="height" value="0.025" units="cm"/>
    </inkml:brush>
  </inkml:definitions>
  <inkml:trace contextRef="#ctx0" brushRef="#br0">131 0 12396,'0'0'6545,"-7"11"-6327,-97 162 1122,104-173-1383,0 1 0,0-1 0,0 0 1,0 0-1,0 0 0,0 1 0,0-1 0,0 0 0,-1 0 0,1 1 0,0-1 0,0 0 0,0 0 0,0 0 0,0 0 0,0 1 0,-1-1 0,1 0 0,0 0 0,0 0 0,0 0 0,-1 0 0,1 1 0,0-1 0,0 0 0,0 0 0,-1 0 0,1 0 0,0 0 0,0 0 0,-1 0 0,1 0 0,0 0 0,0 0 0,0 0 0,-1 0 0,1 0 0,0 0 1,0 0-1,-1 0 0,1 0 0,0 0 0,0 0 0,0 0 0,-1-1 0,1 1 0,0 0 0,0 0 0,0 0 0,-1 0 0,1 0 0,0-1 0,0 1 0,0 0 0,0 0 0,-1 0 0,1 0 0,0-1 0,0 1 0,0 0 0,0 0 0,0-1 0,-5-13-4931,4 14 4819,-2-16-4789</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51.930"/>
    </inkml:context>
    <inkml:brush xml:id="br0">
      <inkml:brushProperty name="width" value="0.025" units="cm"/>
      <inkml:brushProperty name="height" value="0.025" units="cm"/>
    </inkml:brush>
  </inkml:definitions>
  <inkml:trace contextRef="#ctx0" brushRef="#br0">260 0 5445,'0'0'15978,"-3"12"-15663,-13 29 152,-1 0 0,-2-1 0,-1-1 0,-45 62-1,-30 59-174,95-159-422,-1 0-1,1 0 1,0 1 0,0-1-1,-1 0 1,1 0-1,-1 0 1,1 0-1,-1-1 1,1 1-1,-1 0 1,0 0 0,1 0-1,-1 0 1,0 0-1,0-1 1,1 1-1,-1 0 1,0-1-1,0 1 1,0-1 0,-2 2-1,-1-25-7813,3 6 5003,-2-18-6993</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52.287"/>
    </inkml:context>
    <inkml:brush xml:id="br0">
      <inkml:brushProperty name="width" value="0.025" units="cm"/>
      <inkml:brushProperty name="height" value="0.025" units="cm"/>
    </inkml:brush>
  </inkml:definitions>
  <inkml:trace contextRef="#ctx0" brushRef="#br0">1 1 11435,'0'0'9566,"8"0"-8786,5 2-508,-1 1 0,0 0 0,1 1-1,-1 0 1,-1 0 0,1 2 0,12 6 0,82 58 610,-71-45-2680,47 25-1,-80-49 1122,7 3-549,-3-3-4232</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52.615"/>
    </inkml:context>
    <inkml:brush xml:id="br0">
      <inkml:brushProperty name="width" value="0.025" units="cm"/>
      <inkml:brushProperty name="height" value="0.025" units="cm"/>
    </inkml:brush>
  </inkml:definitions>
  <inkml:trace contextRef="#ctx0" brushRef="#br0">0 73 16624,'0'0'5605,"16"-47"-4868,10 37-417,10 1-160,5 3-32,5 5-96,3 1-64,-2 0-1217,-2 4-2210,-9 0-4965</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53.740"/>
    </inkml:context>
    <inkml:brush xml:id="br0">
      <inkml:brushProperty name="width" value="0.025" units="cm"/>
      <inkml:brushProperty name="height" value="0.025" units="cm"/>
    </inkml:brush>
  </inkml:definitions>
  <inkml:trace contextRef="#ctx0" brushRef="#br0">89 30 4516,'0'0'20446,"-4"-7"-20163,3 6-277,0-1 0,0 1-1,0-1 1,0 0 0,-1 1-1,1 0 1,0-1 0,0 1-1,-1 0 1,1 0 0,-1 0-1,1-1 1,-1 2 0,0-1-1,1 0 1,-1 0 0,-3 0-1,3 1-5,0 0 0,0 1 0,0 0-1,-1 0 1,1-1 0,0 1-1,0 0 1,0 1 0,0-1-1,0 0 1,0 1 0,1-1-1,-1 1 1,0-1 0,1 1 0,-1 0-1,1-1 1,0 1 0,-2 3-1,1-3-26,0 0 1,0 1-1,1-1 0,-1 1 0,1-1 0,-1 1 1,1-1-1,0 1 0,0 0 0,0 0 0,0 0 0,1 0 1,-1-1-1,1 1 0,0 0 0,0 0 0,0 0 1,0 4-1,1-4-43,0-1 1,0 0 0,0 1 0,0-1-1,0 0 1,0 0 0,1 0-1,-1 0 1,1 0 0,-1 0 0,1-1-1,0 1 1,0 0 0,0-1-1,0 0 1,0 1 0,0-1 0,0 0-1,0 0 1,1 0 0,3 1-1,7 3-6,0 0 0,0 1 0,0 1 0,0 0 0,13 10 0,-25-16 92,1 0-1,0 0 1,0 0-1,-1 1 1,1-1-1,-1 1 1,1-1-1,-1 1 1,0-1-1,0 1 1,0 0-1,1 0 1,-2 0-1,1 0 1,0-1-1,0 1 0,0 0 1,-1 1-1,0-1 1,1 0-1,-1 0 1,0 0-1,0 0 1,0 0-1,0 0 1,0 0-1,0 0 1,-1 0-1,1 0 1,-1 0-1,1 0 1,-1 0-1,0 0 1,0 0-1,0 0 1,0 0-1,0 0 1,0-1-1,0 1 1,-1 0-1,1-1 1,-1 1-1,1-1 1,-1 0-1,-1 2 1,-1 0 132,1 0 0,0-1 1,-1 1-1,1-1 0,-1 0 1,1 0-1,-1 0 0,0 0 1,0-1-1,0 1 0,0-1 1,0 0-1,-1 0 1,1-1-1,0 1 0,0-1 1,0 0-1,-6 0 0,10-3-591,1 1-1,-1 0 1,0 0 0,1-1-1,-1 1 1,1 0-1,0 0 1,0 0-1,0 0 1,0 0-1,0 0 1,0 0 0,0 0-1,3-2 1,14-20-6006,3-3-2605</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54.099"/>
    </inkml:context>
    <inkml:brush xml:id="br0">
      <inkml:brushProperty name="width" value="0.025" units="cm"/>
      <inkml:brushProperty name="height" value="0.025" units="cm"/>
    </inkml:brush>
  </inkml:definitions>
  <inkml:trace contextRef="#ctx0" brushRef="#br0">3 0 13100,'0'0'5056,"0"10"-3583,-1 6-876,0-6-85,1 0 1,0-1-1,0 1 0,2 14 0,-1-22-489,-1 0-1,0 0 1,1 0-1,-1-1 1,1 1-1,-1 0 1,1 0-1,0-1 1,0 1-1,0 0 0,0-1 1,0 1-1,0-1 1,1 1-1,-1-1 1,0 0-1,1 1 1,-1-1-1,1 0 1,-1 0-1,1 0 0,-1 0 1,1 0-1,0-1 1,0 1-1,-1 0 1,1-1-1,0 1 1,0-1-1,3 1 1,4-2 10,-1 0 1,1 0 0,0 0 0,-1-1-1,0-1 1,0 1 0,1-1 0,-1-1-1,-1 0 1,1 0 0,-1 0-1,1-1 1,7-6 0,-8 5-44,1 1 1,0 0 0,0 0-1,0 1 1,1 0-1,-1 0 1,1 1-1,0 0 1,0 1-1,10-2 1,-18 4 8,0 0 0,0 0 0,1 0-1,-1 0 1,0 1 0,0-1 0,0 0 0,0 0 0,0 1 0,0-1 0,0 1-1,0-1 1,0 1 0,0 0 0,-1-1 0,1 1 0,0 0 0,0-1 0,0 1-1,-1 0 1,1 0 0,0 0 0,-1 0 0,1 0 0,-1-1 0,1 1 0,-1 0-1,1 0 1,0 3 0,7 39 4,0-3 7,-7-39-8,-1-1 1,1 0 0,-1 1 0,1-1-1,-1 1 1,1-1 0,-1 0 0,1 1-1,0-1 1,-1 0 0,1 0 0,-1 1-1,1-1 1,0 0 0,-1 0 0,1 0-1,0 0 1,-1 0 0,1 0 0,0 0 0,-1 0-1,1 0 1,-1 0 0,1 0 0,0 0-1,-1-1 1,1 1 0,0 0 0,-1 0-1,1-1 1,-1 1 0,1 0 0,-1-1-1,1 1 1,-1 0 0,1-1 0,0 0-1,20-19 192,-20 19-177,23-26 49,-19 20-207,0 0 1,0 0 0,1 1 0,0-1 0,0 1-1,0 1 1,1-1 0,0 1 0,0 1 0,0-1 0,1 1-1,12-5 1,-20 9 79,1 0-1,0 0 0,-1 0 1,1 0-1,0 0 1,-1 0-1,1 0 0,0 0 1,-1 0-1,1 0 1,-1 0-1,1 1 0,0-1 1,-1 0-1,1 0 1,-1 1-1,1-1 0,-1 0 1,1 1-1,-1-1 1,1 1-1,-1-1 1,1 1-1,-1-1 0,1 1 1,-1-1-1,0 1 1,1-1-1,-1 1 0,0 0 1,1-1-1,-1 1 1,0-1-1,0 1 0,0 0 1,0-1-1,0 1 1,1 0-1,-1-1 0,0 1 1,0 0-1,-1-1 1,1 1-1,0 0 0,0 0 1,-8 33-4168,-5-17-720</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54.454"/>
    </inkml:context>
    <inkml:brush xml:id="br0">
      <inkml:brushProperty name="width" value="0.025" units="cm"/>
      <inkml:brushProperty name="height" value="0.025" units="cm"/>
    </inkml:brush>
  </inkml:definitions>
  <inkml:trace contextRef="#ctx0" brushRef="#br0">1 1 15599,'0'0'1025</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54.802"/>
    </inkml:context>
    <inkml:brush xml:id="br0">
      <inkml:brushProperty name="width" value="0.025" units="cm"/>
      <inkml:brushProperty name="height" value="0.025" units="cm"/>
    </inkml:brush>
  </inkml:definitions>
  <inkml:trace contextRef="#ctx0" brushRef="#br0">72 180 13997,'0'0'4372,"-8"5"-2952,3-2-1332,0 0-1,1 1 0,-1 0 1,1-1-1,0 2 0,0-1 1,0 0-1,1 1 0,-1 0 1,1 0-1,0 0 0,1 0 1,-1 0-1,1 1 0,0-1 1,0 1-1,1-1 0,0 1 1,0 0-1,0-1 0,0 1 1,1 0-1,0 0 0,1 5 1,-1-10-88,0 0-1,0-1 1,1 1 0,-1 0 0,0-1 0,1 1-1,-1 0 1,0-1 0,1 1 0,-1-1 0,1 1 0,-1-1-1,1 1 1,-1-1 0,1 1 0,-1-1 0,1 0-1,0 1 1,-1-1 0,1 0 0,-1 1 0,1-1-1,0 0 1,-1 0 0,1 0 0,0 1 0,0-1 0,-1 0-1,1 0 1,0 0 0,-1 0 0,1 0 0,0 0-1,-1 0 1,1-1 0,0 1 0,-1 0 0,1 0-1,0 0 1,-1-1 0,1 1 0,0-1 0,30-14 323,-16 0-241,-1-1 0,0 0 0,-2-1 1,0 0-1,0-1 0,-2 0 0,0-1 0,-2 0 1,0 0-1,0-1 0,-2 0 0,-1-1 1,0 1-1,2-33 0,-7 53-62,0 0 0,0 0 0,0 0-1,0 0 1,-1 1 0,1-1 0,0 0 0,0 0 0,0 0 0,0 0 0,0 0-1,0 0 1,0 0 0,0 0 0,0 0 0,0 0 0,0 0 0,0 0 0,-1 0-1,1 0 1,0 0 0,0 0 0,0 0 0,0 0 0,0 0 0,0 0 0,0 0-1,0 0 1,0 0 0,0 0 0,-1 0 0,1 0 0,0 0 0,0 0 0,0 0-1,0 0 1,0 0 0,0 0 0,0 0 0,0 0 0,0 0 0,0 0 0,-9 17 102,-9 24-240,12-24 108,0-1-1,1 1 0,1 0 1,1 0-1,0 0 0,1 1 1,1-1-1,2 22 0,-1-36-49,0 0-1,1 0 0,0 0 0,0 0 0,0 0 1,0-1-1,0 1 0,0 0 0,1-1 1,-1 1-1,1-1 0,0 1 0,0-1 1,0 0-1,0 0 0,0 0 0,3 2 1,-2-2-454,1 0 1,-1 0 0,0 0 0,1 0-1,-1-1 1,1 1 0,7 0 0,9 2-4639</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55.585"/>
    </inkml:context>
    <inkml:brush xml:id="br0">
      <inkml:brushProperty name="width" value="0.025" units="cm"/>
      <inkml:brushProperty name="height" value="0.025" units="cm"/>
    </inkml:brush>
  </inkml:definitions>
  <inkml:trace contextRef="#ctx0" brushRef="#br0">19 0 10794,'0'0'12551,"-1"9"-12872,-1-1 313,-3 11 22,1 1 0,1-1 0,1 0 0,1 1-1,1 27 1,0-46-11,0 0 0,0 0 0,1-1 0,-1 1-1,0 0 1,0 0 0,1 0 0,-1-1 0,0 1 0,1 0-1,-1 0 1,1-1 0,-1 1 0,1 0 0,-1-1 0,1 1-1,-1-1 1,1 1 0,0-1 0,-1 1 0,1-1 0,0 1 0,0-1-1,-1 1 1,1-1 0,0 0 0,1 1 0,26-5 302,22-24 335,-30 12-500,-2-2 0,30-34 0,0-1 220,-48 104-910,-6 48 699,6-98-145,0 0-1,0-1 0,0 1 1,0 0-1,0 0 0,0 0 1,1 0-1,-1-1 1,0 1-1,0 0 0,1 0 1,-1 0-1,0-1 0,1 1 1,-1 0-1,1 0 1,-1-1-1,1 1 0,-1 0 1,1-1-1,0 1 0,-1-1 1,1 1-1,0-1 1,-1 1-1,1-1 0,0 1 1,0-1-1,-1 0 0,1 1 1,0-1-1,0 0 1,0 0-1,0 0 0,-1 0 1,1 1-1,0-1 0,0 0 1,0 0-1,0-1 1,0 1-1,-1 0 0,1 0 1,0 0-1,0 0 0,0-1 1,-1 1-1,1 0 1,1-2-1,3 1 65,0-1-1,0 0 1,-1 0 0,1-1-1,-1 0 1,1 0 0,4-4-1,6-9 79,-1 0 0,0-1-1,-1 0 1,-1-1-1,-1-1 1,10-21 0,-21 39-155,0 1 0,0 0 1,0 0-1,0 0 0,0-1 0,0 1 1,0 0-1,0 0 0,0 0 0,0 0 1,0-1-1,0 1 0,0 0 0,0 0 1,0 0-1,0 0 0,0-1 0,0 1 1,0 0-1,0 0 0,1 0 0,-1 0 1,0 0-1,0 0 0,0-1 0,0 1 1,0 0-1,0 0 0,1 0 0,-1 0 1,0 0-1,0 0 0,0 0 0,0 0 1,1 0-1,-1 0 0,0 0 0,0-1 1,0 1-1,0 0 0,1 0 0,-1 0 1,0 0-1,0 0 0,0 1 1,0-1-1,1 0 0,-1 0 0,0 0 1,0 0-1,0 0 0,0 0 0,1 0 1,-1 0-1,0 0 0,0 0 0,0 0 1,0 0-1,0 1 0,1-1 0,-1 0 1,0 0-1,0 0 0,4 19-121,-1 36 328,-3-44-219,0-11-29,4 32 193,3-20-1710,-7-11 1419,0-1-1,1 0 1,-1 0-1,1 0 1,-1 0-1,0 0 1,1 0-1,-1 0 1,1 0-1,-1 0 1,0 0-1,1-1 1,-1 1-1,0 0 1,1 0-1,-1 0 1,0 0-1,1 0 1,-1-1-1,0 1 1,1 0-1,-1 0 1,0-1-1,1 1 0,-1 0 1,0-1-1,0 1 1,1 0-1,-1-1 1,0 1-1,0 0 1,0-1-1,1 1 1,5-16-4790,-1-6-3139</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55.948"/>
    </inkml:context>
    <inkml:brush xml:id="br0">
      <inkml:brushProperty name="width" value="0.025" units="cm"/>
      <inkml:brushProperty name="height" value="0.025" units="cm"/>
    </inkml:brush>
  </inkml:definitions>
  <inkml:trace contextRef="#ctx0" brushRef="#br0">13 1 17168,'0'0'2370,"-13"57"-2882,13-41-2787,7-2-1538</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56.477"/>
    </inkml:context>
    <inkml:brush xml:id="br0">
      <inkml:brushProperty name="width" value="0.025" units="cm"/>
      <inkml:brushProperty name="height" value="0.025" units="cm"/>
    </inkml:brush>
  </inkml:definitions>
  <inkml:trace contextRef="#ctx0" brushRef="#br0">85 239 14638,'0'0'2792,"-8"7"-1607,1-2-1010,1 1 1,-1 0 0,1 1-1,0-1 1,1 1-1,0 0 1,0 1-1,0-1 1,1 1-1,0 0 1,1 0-1,0 0 1,0 1-1,1-1 1,0 1 0,-2 10-1,5-18-168,-1 0-1,0-1 0,0 1 1,0 0-1,1 0 1,-1 0-1,0 0 1,1 0-1,-1-1 0,1 1 1,-1 0-1,1 0 1,-1-1-1,1 1 1,-1 0-1,1-1 0,0 1 1,-1-1-1,1 1 1,0 0-1,-1-1 1,1 0-1,0 1 0,0-1 1,0 1-1,0-1 1,-1 0-1,1 0 1,0 1-1,0-1 0,0 0 1,0 0-1,0 0 1,0 0-1,0 0 1,-1 0-1,1 0 0,0-1 1,0 1-1,0 0 1,0 0-1,0-1 1,0 1-1,-1 0 0,1-1 1,1 0-1,4-1 101,0 0 1,0 0-1,0-1 0,0 0 0,8-6 0,4-6-52,-2 0 0,0-1 0,-1 0 0,0-1 0,-2-1 0,0 0 0,-1-1 0,0-1 0,-2 0 1,-1 0-1,0-1 0,-1 0 0,-2 0 0,0-1 0,5-35 0,-11 56-51,0 0 0,0 1 0,1-1 0,-1 0 0,0 0 0,0 0 0,0 1 0,0-1 0,0 0 0,0 0 0,-1 1 0,1-1 0,0 0 0,0 0 0,0 0 0,-1 1 0,1-1 0,0 0 0,-1 1 0,1-1 0,-1 0 0,1 1 0,-1-1 0,1 0 0,-1 1 0,0-1 0,0 1-9,0 0 0,0 0 0,0 0 0,0 0 0,0 0 0,0 0 0,0 0 0,0 1 0,0-1 0,0 0 0,0 1 0,0-1 0,0 0 0,1 1 0,-1-1 0,0 1 0,-1 1-1,-36 35-236,37-35 243,-12 13 4,1 0 1,0 2 0,-12 23 0,20-33-5,0 0 1,1 1 0,0 0 0,0 0 0,1 0-1,0 0 1,0 0 0,1 0 0,0 0 0,1 17-1,0-23-5,1 0 0,-1 0 1,1-1-1,0 1 0,0 0 0,-1 0 0,1-1 0,0 1 0,1-1 0,-1 1 0,0-1 0,0 1 0,1-1 0,-1 0 0,0 0 0,1 1 1,0-1-1,-1 0 0,1 0 0,-1-1 0,1 1 0,0 0 0,0 0 0,0-1 0,-1 1 0,1-1 0,0 0 0,0 1 0,0-1 0,0 0 1,0 0-1,0 0 0,2-1 0,2 1-18,1 0 1,-1-1 0,1 1-1,-1-2 1,0 1 0,1-1-1,-1 0 1,11-4 0,-2-4-106,0-1 0,0-1 1,-1 0-1,0 0 0,-1-1 1,-1-1-1,17-23 0,-7 5 109,-2-1 0,27-56 0,-76 244 1182,24-115-961,0 50 0,5-77-163,0 1-1,1 0 0,1-1 0,1 1 1,0-1-1,0 1 0,8 16 0,-11-30-31,0 0 0,0 0-1,0 0 1,0 0 0,0-1-1,0 1 1,0 0-1,0 0 1,0 0 0,0 0-1,0 0 1,0 0 0,0 0-1,0 0 1,0 0-1,0 0 1,1 0 0,-1 0-1,0 0 1,0 0 0,0-1-1,0 1 1,0 0-1,0 0 1,0 0 0,0 0-1,0 0 1,1 0 0,-1 0-1,0 0 1,0 0-1,0 0 1,0 0 0,0 0-1,0 0 1,0 0 0,0 0-1,0 0 1,1 1-1,-1-1 1,0 0 0,0 0-1,0 0 1,0 0-1,0 0 1,0 0 0,0 0-1,0 0 1,0 0 0,0 0-1,0 0 1,0 0-1,1 0 1,-1 0 0,0 1-1,0-1 1,0 0 0,2-17 224,-4-22-277,-4 19-11,-2 1 0,0-1-1,-1 1 1,-1 1 0,-1 0-1,0 0 1,-2 1 0,-21-23-1,20 22 372,14 17-310,0 1 0,-1 0-1,1 0 1,0 0 0,0 0-1,0-1 1,0 1 0,0 0-1,0 0 1,0 0 0,0 0-1,0-1 1,0 1 0,0 0-1,0 0 1,0 0 0,0 0 0,0-1-1,1 1 1,-1 0 0,0 0-1,0 0 1,0 0 0,0-1-1,0 1 1,0 0 0,0 0-1,0 0 1,1 0 0,-1 0-1,0-1 1,0 1 0,0 0-1,0 0 1,0 0 0,1 0-1,-1 0 1,0 0 0,0 0 0,0 0-1,0 0 1,1 0 0,-1 0-1,0 0 1,0 0 0,0 0-1,0 0 1,1 0 0,-1 0-1,0 0 1,0 0 0,20-3 218,23 4 4,69 13-4594,-76-14-1911</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59.502"/>
    </inkml:context>
    <inkml:brush xml:id="br0">
      <inkml:brushProperty name="width" value="0.025" units="cm"/>
      <inkml:brushProperty name="height" value="0.025" units="cm"/>
    </inkml:brush>
  </inkml:definitions>
  <inkml:trace contextRef="#ctx0" brushRef="#br0">0 0 10442,'0'0'10762,"56"14"-10089,-31-9-353,3 1-256,2 0 0,0-2-929,-6 0-2210,-1 1-3138,-6-2-5511</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57.712"/>
    </inkml:context>
    <inkml:brush xml:id="br0">
      <inkml:brushProperty name="width" value="0.025" units="cm"/>
      <inkml:brushProperty name="height" value="0.025" units="cm"/>
    </inkml:brush>
  </inkml:definitions>
  <inkml:trace contextRef="#ctx0" brushRef="#br0">70 147 16848,'0'0'115,"0"-1"1,0 1-1,0 0 0,0-1 1,0 1-1,0 0 0,0-1 0,0 1 1,0-1-1,0 1 0,0 0 1,0-1-1,0 1 0,0 0 1,0-1-1,0 1 0,0 0 1,-1-1-1,1 1 0,0 0 1,0-1-1,0 1 0,-1 0 1,1-1-1,0 1 0,0 0 0,-1-1 1,1 1-1,0 0 0,0 0 1,-1 0-1,1-1 0,-1 1 1,-9 8 1341,-9 21-984,12-13-460,1 1 1,1 0-1,0 0 0,1 1 1,1-1-1,0 1 0,0 24 1,4-40-14,-1-1 0,0 1 1,1-1-1,-1 1 1,1-1-1,-1 0 1,1 1-1,0-1 1,0 0-1,0 1 1,-1-1-1,1 0 1,0 0-1,1 0 0,-1 0 1,0 0-1,0 0 1,0 0-1,1 0 1,-1 0-1,2 0 1,37 18 16,-18-10-12,-14-4 1,-1 1 0,0-1 0,0 2-1,0-1 1,-1 1 0,1 0 0,-2 0 0,1 0 0,-1 1 0,0 0 0,-1 0 0,0 0 0,0 1 0,-1-1 0,0 1 0,0 0 0,-1 0 0,0 0 0,0 0 0,-1 1 0,-1-1 0,0 0 0,0 0 0,0 1 0,-1-1 0,-1 0 0,0 0 0,0 0 0,0 0 0,-1 0 0,-1-1 0,1 1 0,-10 14-1,12-21 80,0 0 0,-1 0 0,1 0 0,0 0-1,-1 0 1,0 0 0,1 0 0,-1 0-1,0-1 1,0 1 0,0-1 0,0 1 0,0-1-1,-1 0 1,1 0 0,0 0 0,0 0-1,-1 0 1,1-1 0,-1 1 0,1-1 0,-1 1-1,1-1 1,-1 0 0,1 0 0,-1 0-1,1 0 1,0 0 0,-1-1 0,1 1-1,-4-2 1,3 1-44,0-1 0,0 0 0,1 0 0,-1 0 0,0 0 0,1-1 0,-1 1 0,1-1 0,0 0 0,0 1 0,0-1 0,0 0 0,0 0 0,1 0 0,-1 0 0,1 0 0,0-1 0,0 1 0,0 0 0,0-1 0,0-6 0,0-5-80,0 0 0,1 0 0,1 0 1,1 0-1,0 0 0,0 0 0,2 0 0,0 0 1,0 1-1,1 0 0,9-15 0,8-14 31,3 2 0,35-45 1,-37 57 25,-2-1 1,-1-2 0,-2 0 0,27-62 0,-43 89-18,-1 0 0,0 0 0,0 0 0,0 0 0,0-1 0,-1 1 0,0-9 0,0 13-5,0 0 0,-1 0 0,1 1 0,0-1 0,0 0 0,0 1 0,-1-1 0,1 0 0,0 1 0,-1-1 0,1 0 0,0 1 0,-1-1 0,1 0 0,-1 1 0,1-1 0,-1 1 0,1-1 0,-1 1 0,0-1-1,1 1 1,-1 0 0,0-1 0,-1 1-13,1 0-1,-1 0 0,1 0 0,-1 0 1,1 0-1,-1 0 0,1 0 0,-1 1 1,1-1-1,0 0 0,-1 1 1,1-1-1,-1 1 0,1 0 0,0-1 1,-3 3-1,-3 2-8,0 1 1,0 0 0,0 1-1,1-1 1,0 1 0,1 1-1,-1-1 1,1 1 0,-5 10-1,0 1-21,1 0 0,-12 40 0,17-46 38,0 1 1,1 0-1,1 0 1,0 0 0,1 21-1,1-32 9,0 0 0,0 0 0,0 0 0,0-1 0,1 1 0,-1 0-1,1 0 1,0-1 0,0 1 0,0 0 0,0-1 0,1 1 0,-1-1 0,0 1 0,1-1 0,0 0 0,0 0 0,0 0 0,0 0-1,0 0 1,0 0 0,0 0 0,0-1 0,1 1 0,-1-1 0,1 1 0,-1-1 0,1 0 0,-1 0 0,1 0 0,0-1 0,0 1-1,5 0 1,2-1 34,1 0-1,0-1 0,-1 0 0,1 0 0,0-1 0,-1-1 0,0 0 1,0 0-1,0-1 0,0 0 0,0-1 0,-1 0 0,0-1 0,11-8 1,-10 7-2,-1 0 1,0-1 0,0 0 0,-1 0 0,0-1-1,0 0 1,-1 0 0,-1-1 0,1 0 0,-2 0-1,1-1 1,7-22 0,-10 12 296,-12 26-293,-15 32-236,19-29 204,1 1-1,0 1 1,0-1-1,1 1 0,0-1 1,1 1-1,0 0 1,0 0-1,1 0 0,0 19 1,2-28-1,-1 0 1,1 0-1,0 0 1,-1 0-1,1 0 1,0-1-1,0 1 1,-1 0-1,1-1 1,0 1-1,0 0 1,0-1-1,0 1 0,0-1 1,0 0-1,0 1 1,0-1-1,0 0 1,0 1-1,0-1 1,0 0-1,0 0 1,0 0-1,0 0 1,0 0-1,0 0 1,0 0-1,0 0 1,0-1-1,0 1 1,0 0-1,1-1 1,37-10 254,-23 0-218,-1-1-1,0 0 1,0-1-1,-1-1 1,0 0-1,-2-1 1,0 0-1,20-34 1,-10 18 32,-23 85-574,0-51 500,-5 34-69,-1 54 0,7-91 10,0 0-1,0 1 1,0-1 0,0 0 0,0 0 0,0 0 0,0 1 0,0-1 0,0 0 0,0 0 0,0 0 0,0 1 0,1-1 0,-1 0 0,0 0-1,0 0 1,0 1 0,0-1 0,0 0 0,1 0 0,-1 0 0,0 0 0,0 0 0,0 0 0,1 1 0,-1-1 0,0 0 0,0 0-1,0 0 1,1 0 0,-1 0 0,0 0 0,0 0 0,1 0 0,-1 0 0,0 0 0,0 0 0,0 0 0,1 0 0,-1 0 0,0 0 0,0 0-1,1 0 1,-1 0 0,0-1 0,0 1 0,0 0 0,1 0 0,-1 0 0,0 0 0,0 0 0,0 0 0,0-1 0,1 1 0,-1 0 0,0 0-1,0 0 1,0 0 0,0-1 0,0 1 0,0 0 0,1 0 0,-1 0 0,0-1 0,0 1 0,0 0 0,0 0 0,0-1 0,12-14-3642,-5-5-2911</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58.072"/>
    </inkml:context>
    <inkml:brush xml:id="br0">
      <inkml:brushProperty name="width" value="0.025" units="cm"/>
      <inkml:brushProperty name="height" value="0.025" units="cm"/>
    </inkml:brush>
  </inkml:definitions>
  <inkml:trace contextRef="#ctx0" brushRef="#br0">17 0 10122,'0'0'7399,"-17"58"-7143,17-44-160,7-2-160,8-2-1762,3-3-2722,-1-2-1506</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4:58.412"/>
    </inkml:context>
    <inkml:brush xml:id="br0">
      <inkml:brushProperty name="width" value="0.025" units="cm"/>
      <inkml:brushProperty name="height" value="0.025" units="cm"/>
    </inkml:brush>
  </inkml:definitions>
  <inkml:trace contextRef="#ctx0" brushRef="#br0">20 228 8520,'0'0'3700,"1"9"-1634,1 4-1341,-2 1 0,0 0 0,-1 0 1,0 0-1,-1 0 0,-5 18 0,5-23-434,0-6-222,1 0-1,-1 0 1,1 0 0,0 1 0,1-1-1,-1 0 1,1 1 0,-1-1 0,1 1 0,0-1-1,1 7 1,2-13 13,1 1 0,0-1 0,-1 0-1,1 0 1,-1 0 0,0-1 0,0 1 0,3-6 0,7-11-16,-1-1 0,0-1 0,-2 0 0,0-1 0,11-43 0,-7 9 288,8-76 1,-22 133-341,0 0-1,0 0 1,1 0 0,-1-1 0,0 1-1,0 0 1,0 0 0,0-1 0,0 1 0,0 0-1,0 0 1,0-1 0,0 1 0,0 0 0,1 0-1,-1-1 1,0 1 0,0 0 0,0 0-1,-1-1 1,1 1 0,0 0 0,0 0 0,0-1-1,0 1 1,0 0 0,0 0 0,0-1-1,0 1 1,0 0 0,-1 0 0,1 0 0,0-1-1,0 1 1,0 0 0,0 0 0,-1 0 0,1-1-1,0 1 1,0 0 0,-1 0 0,1 0-1,0 0 1,0 0 0,0 0 0,-1 0 0,1-1-1,0 1 1,0 0 0,-1 0 0,1 0-1,0 0 1,-1 0 0,1 0 0,0 0 0,0 0-1,-1 0 1,1 0 0,0 1 0,0-1 0,-1 0-1,1 0 1,0 0 0,0 0 0,0 0-1,-1 0 1,1 0 0,0 1 0,-25 22 88,-26 39-46,51-61-23,-3 2-27,-1 2-17,1 0 0,-1 0 0,1 0 0,0 0 0,0 1 0,-4 10 0,7-15 8,0 1 0,0-1-1,0 0 1,0 1 0,0-1-1,0 1 1,0-1 0,0 0-1,0 1 1,1-1 0,-1 0 0,1 1-1,-1-1 1,1 0 0,0 0-1,-1 1 1,1-1 0,0 0-1,0 0 1,0 0 0,0 0-1,0 0 1,0 0 0,0 0-1,0 0 1,0 0 0,0-1 0,0 1-1,1 0 1,-1-1 0,0 1-1,1-1 1,-1 1 0,3 0-1,23 8-114,-16-5-91,0 0 1,-1 0-1,1 1 0,-1 1 1,12 7-1,-19-10 160,0-1-1,-1 1 1,1 0 0,0 0-1,-1 0 1,0 0-1,0 0 1,0 0 0,0 0-1,0 1 1,-1-1-1,1 1 1,-1 0 0,0-1-1,0 1 1,0 0-1,-1 0 1,1-1 0,-1 1-1,0 4 1,0 3-230,0-1 0,-1 1 1,0-1-1,-4 15 0,3-20-299,1-1-1,-1 1 1,0 0-1,0-1 1,-1 0-1,1 1 1,-4 3-1,-9 8-4594</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03.805"/>
    </inkml:context>
    <inkml:brush xml:id="br0">
      <inkml:brushProperty name="width" value="0.025" units="cm"/>
      <inkml:brushProperty name="height" value="0.025" units="cm"/>
    </inkml:brush>
  </inkml:definitions>
  <inkml:trace contextRef="#ctx0" brushRef="#br0">1478 1 12908,'0'0'5670,"-5"9"-5665,-449 773 1794,237-432-1214,-222 485-1,267-370-339,38 12 543,103-359-588,26-91-408,-2 6 687,3-29-2834,0-16-3424,-2-17-270</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04.148"/>
    </inkml:context>
    <inkml:brush xml:id="br0">
      <inkml:brushProperty name="width" value="0.025" units="cm"/>
      <inkml:brushProperty name="height" value="0.025" units="cm"/>
    </inkml:brush>
  </inkml:definitions>
  <inkml:trace contextRef="#ctx0" brushRef="#br0">60 1 16848,'-7'11'384,"-1"7"-232,0-1-1,1 1 1,1 0-1,0 0 1,1 0-1,2 1 1,-3 25-1,3 30 429,4 1 0,2-1-1,5 1 1,25 116 0,-30-179-537,0 0 0,1-1-1,0 1 1,1-1 0,0 0 0,7 12 0,-10-21-43,-1 1 1,1-1-1,0 0 1,0 0-1,0 1 1,0-1-1,1 0 1,-1-1-1,1 1 1,-1 0-1,1-1 1,-1 1-1,1-1 1,0 0-1,0 0 0,-1 0 1,1 0-1,0 0 1,0-1-1,0 1 1,0-1-1,0 0 1,0 0-1,0 0 1,0 0-1,0-1 1,0 1-1,0-1 1,0 0-1,4-1 1,4-2 9,-1-1 1,1-1 0,-1 0-1,0 0 1,-1-1-1,1 0 1,12-13-1,63-71 96,-46 47-280,99-107-3510,-75 76-1174</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05.149"/>
    </inkml:context>
    <inkml:brush xml:id="br0">
      <inkml:brushProperty name="width" value="0.025" units="cm"/>
      <inkml:brushProperty name="height" value="0.025" units="cm"/>
    </inkml:brush>
  </inkml:definitions>
  <inkml:trace contextRef="#ctx0" brushRef="#br0">252 87 6374,'0'0'4153,"2"-8"-2033,-1 2-2450,1-1 1322,-1 1-1,0 0 0,-1-1 0,1 1 0,-1-13 0,-1 18-887,1 0 0,0 0 1,0 0-1,0 0 0,-1 0 0,1 0 0,-1 0 0,1 0 0,-1 0 0,1 0 1,-1 1-1,1-1 0,-1 0 0,0 0 0,0 0 0,1 1 0,-1-1 0,0 0 0,0 1 1,0-1-1,0 0 0,0 1 0,0-1 0,0 1 0,0 0 0,0-1 0,0 1 1,0 0-1,0 0 0,0-1 0,0 1 0,0 0 0,0 0 0,0 0 0,0 0 1,0 1-1,0-1 0,0 0 0,0 0 0,0 0 0,0 1 0,0-1 0,0 1 1,0-1-1,0 1 0,0-1 0,0 1 0,-1 0 0,-7 5-84,0 1-1,0 0 0,0 0 1,1 0-1,0 1 1,0 1-1,1-1 1,0 1-1,-8 14 1,2-5 52,9-12-64,-22 29 206,-22 39 0,42-64-179,1 0 0,0 1 0,1-1 0,0 1-1,0 0 1,1 0 0,0 0 0,1 0 0,-1 16 0,4-24-37,-1 0 1,1 0 0,0 0-1,-1 0 1,1-1 0,1 1-1,-1 0 1,0 0 0,1-1-1,-1 1 1,1-1 0,0 0-1,0 1 1,0-1-1,0 0 1,0 0 0,0 0-1,0 0 1,1 0 0,-1-1-1,1 1 1,-1-1 0,1 0-1,0 1 1,0-1 0,0-1-1,-1 1 1,6 1 0,14 3-19,-1-1 1,44 3-1,-28-3 11,-29-3 32,-1 0 0,1 0 0,-1 1-1,0 0 1,1 1 0,-1 0 0,12 6 0,-17-8-5,0 1 0,-1-1 0,1 1 0,0-1 0,-1 1 0,1 0 0,-1 0 0,1 0 0,-1-1 0,0 1 0,0 0 0,0 1 0,0-1 0,0 0 0,-1 0 0,1 0 0,-1 0 1,1 1-1,-1-1 0,0 0 0,0 0 0,0 1 0,0-1 0,0 0 0,0 1 0,-1-1 0,1 0 0,-1 0 0,1 0 0,-2 3 0,-1 1 137,1-1 0,-1 0 0,0 0 0,0-1 0,-1 1 0,0-1 0,1 1 0,-1-1 0,-1 0 0,1-1 0,-1 1 0,1-1-1,-1 0 1,0 0 0,0 0 0,-8 2 0,-3 2 316,-1 0-1,0-1 1,-35 6-1,26-9-905,-49 1 0,78-12-7887,12-4-1933</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06.486"/>
    </inkml:context>
    <inkml:brush xml:id="br0">
      <inkml:brushProperty name="width" value="0.025" units="cm"/>
      <inkml:brushProperty name="height" value="0.025" units="cm"/>
    </inkml:brush>
  </inkml:definitions>
  <inkml:trace contextRef="#ctx0" brushRef="#br0">229 51 8104,'-2'-28'10329,"-9"11"-5986,9 16-4248,0 0-1,-1 0 1,1 1 0,0-1-1,0 0 1,-1 1 0,1 0-1,-1-1 1,1 1-1,0 0 1,-1 0 0,1 0-1,0 1 1,-1-1 0,1 1-1,0-1 1,-1 1-1,1 0 1,-3 1 0,-5 2-2,1 1 0,0 0 0,0 0 0,1 1 0,0 0 0,0 0 0,0 1 0,1 0 1,-1 1-1,2-1 0,-1 1 0,1 1 0,-7 13 0,5-9-8,1 0 0,1 0-1,0 1 1,1 0 0,0 0-1,1 0 1,1 0 0,-3 27 0,6-36-67,-1 1 0,1-1 0,0 0 0,0 0 0,1 0 0,0 0 0,0 0 0,0 0 0,0 0 0,1 0 0,3 8 0,-3-11-16,0 0 1,0 0-1,0 0 1,0 0-1,1 0 0,-1-1 1,0 1-1,1-1 1,-1 1-1,1-1 1,0 0-1,-1 0 1,1 0-1,0-1 0,0 1 1,-1 0-1,1-1 1,0 0-1,0 0 1,0 0-1,0 0 0,3-1 1,4 0-142,0-1 0,0 0 0,-1-1 0,1 0 0,-1 0 0,0-1 1,0 0-1,0-1 0,-1 0 0,1 0 0,-1-1 0,9-8 0,-1 1-988,-2 0 0,0-2 0,0 1 0,-2-1 0,15-22 0,-5-5-4297,-7-2-3875</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06.832"/>
    </inkml:context>
    <inkml:brush xml:id="br0">
      <inkml:brushProperty name="width" value="0.025" units="cm"/>
      <inkml:brushProperty name="height" value="0.025" units="cm"/>
    </inkml:brush>
  </inkml:definitions>
  <inkml:trace contextRef="#ctx0" brushRef="#br0">77 0 14446,'0'0'2284,"-7"12"-815,-2-1-877,1 2 1,1-1-1,0 1 1,1 0-1,0 1 1,1-1-1,1 1 1,-4 17 0,8-26-420,-8 80 1114,7-79-1249,1 0 1,0 0-1,0 0 1,1 0-1,0-1 1,0 1-1,0 0 1,1 0-1,-1-1 0,1 1 1,5 8-1,-5-12-32,-1 0 0,1-1 0,0 1-1,-1-1 1,1 0 0,0 1 0,0-1 0,0 0-1,0 0 1,0 0 0,0 0 0,0-1-1,0 1 1,0-1 0,0 1 0,1-1-1,-1 1 1,0-1 0,0 0 0,0 0-1,1 0 1,-1-1 0,0 1 0,0 0-1,0-1 1,1 1 0,-1-1 0,0 0 0,3-2-1,9-3 54,-1 0 0,0-2 0,18-12 0,-6 3-174,-23 16 101,0 0 0,0 0 0,0 0 0,0 0 0,0 0-1,1 0 1,-1 0 0,0 1 0,1-1 0,-1 1 0,0-1 0,1 1 0,-1 0 0,0 0 0,1 0 0,-1 0-1,3 1 1,-4 0 12,1-1 0,-1 1 0,0 0 1,1 0-1,-1 0 0,0 0 0,0 0 0,0 0 0,0 0 0,0 0 0,0 0 0,0 1 0,0-1 0,-1 0 0,1 1 0,0-1 0,-1 0 0,1 1 0,-1-1 1,1 2-1,1 10 75,0 0 1,-1 0 0,-1 1-1,0-1 1,-2 14 0,1 4 248,2-8-26,-1-23-302,0 0 0,0 0 0,0 0 1,0 0-1,0 0 0,0 0 0,0 0 0,0 0 0,0 0 0,0-1 1,0 1-1,0 0 0,0 0 0,1 0 0,-1 0 0,0 0 0,0 0 0,0 0 1,0 0-1,0 0 0,0 0 0,0 0 0,0-1 0,0 1 0,0 0 1,0 0-1,0 0 0,1 0 0,-1 0 0,0 0 0,0 0 0,0 0 0,0 0 1,0 0-1,0 0 0,0 0 0,0 0 0,0 0 0,1 0 0,-1 0 0,0 0 1,0 0-1,0 0 0,0 0 0,0 0 0,0 0 0,0 0 0,0 0 1,0 0-1,1 0 0,-1 1 0,0-1 0,0 0 0,0 0 0,0 0 0,0 0 1,0 0-1,0 0 0,0 0 0,0 0 0,0 0 0,0 0 0,12-38-3838,-7 20 438,3-12-4629</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07.206"/>
    </inkml:context>
    <inkml:brush xml:id="br0">
      <inkml:brushProperty name="width" value="0.025" units="cm"/>
      <inkml:brushProperty name="height" value="0.025" units="cm"/>
    </inkml:brush>
  </inkml:definitions>
  <inkml:trace contextRef="#ctx0" brushRef="#br0">18 0 10570,'0'0'11307,"-11"63"-9257,8-39-225,1 1-960,1-1-673,1 1-160,0-3-32,0-3 0,6-7-416,3-7-1121,0-5-770,1-1-287,-2-15-1858,0-5-3684</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07.533"/>
    </inkml:context>
    <inkml:brush xml:id="br0">
      <inkml:brushProperty name="width" value="0.025" units="cm"/>
      <inkml:brushProperty name="height" value="0.025" units="cm"/>
    </inkml:brush>
  </inkml:definitions>
  <inkml:trace contextRef="#ctx0" brushRef="#br0">0 109 13229,'0'0'1532,"4"7"-3331,-3-5 1803,0 0 0,0-1 1,0 1-1,0 0 1,1 0-1,-1-1 1,0 1-1,1-1 1,0 1-1,-1-1 0,1 1 1,0-1-1,-1 0 1,3 1-1,-1-1 204,0-1-1,0 0 0,0 0 0,0 0 1,0-1-1,-1 1 0,1 0 0,0-1 0,0 0 1,-1 0-1,1 0 0,0 0 0,3-2 1,2 0 580,-1-1 0,1 0 1,0 0-1,-1-1 0,0 1 1,0-2-1,9-8 1,-14 11-618,1 1 1,-1-1 0,0 0 0,0 0-1,0 0 1,0 0 0,0 0-1,-1-1 1,0 1 0,1 0 0,-1-1-1,0 1 1,-1-1 0,1 0 0,-1 1-1,0-1 1,1 1 0,-1-1 0,-1 1-1,0-6 1,1 8-157,0 1 0,0-1 0,0 0 0,-1 1-1,1-1 1,0 1 0,-1-1 0,1 0 0,0 1 0,-1-1 0,1 1 0,-1-1-1,1 1 1,-1-1 0,1 1 0,-1-1 0,1 1 0,-1-1 0,1 1 0,-1 0-1,0-1 1,1 1 0,-1 0 0,0 0 0,1-1 0,-1 1 0,0 0-1,1 0 1,-1 0 0,0 0 0,1 0 0,-1 0 0,0 0 0,1 0 0,-1 0-1,0 0 1,1 0 0,-1 1 0,0-1 0,1 0 0,-1 0 0,0 1 0,1-1-1,-1 0 1,1 1 0,-1-1 0,0 0 0,1 1 0,-1-1 0,1 1 0,-1-1-1,1 1 1,-1 0 0,-29 27 15,21-15 60,1-1 0,1 1 0,0 1 0,1-1 0,0 1-1,1 0 1,0 1 0,1-1 0,1 1 0,1-1 0,0 1 0,0 22 0,2-36-77,0 0 0,0 0 0,0 0 0,0 1 0,0-1 0,1 0 0,-1 0 1,0 0-1,1 0 0,-1 0 0,1 0 0,-1 0 0,1 0 0,0-1 0,-1 1 0,1 0 0,0 0 0,-1 0 0,1 0 0,0-1 0,0 1 0,0 0 1,0-1-1,0 1 0,1 0 0,1 0 6,-1-1 1,1 1 0,0 0-1,0-1 1,-1 0 0,1 0-1,0 0 1,0 0 0,-1 0-1,4-1 1,2 0-9,0-1 1,0 0-1,0 0 0,-1-1 1,1 0-1,9-6 0,-10 5-172,65-47-2444,-42 18-1582,-28 29 3203,1 0-1,-1 1 1,0-1-1,0-1 0,0 1 1,-1 0-1,2-6 0,-1-10-6707</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59.846"/>
    </inkml:context>
    <inkml:brush xml:id="br0">
      <inkml:brushProperty name="width" value="0.025" units="cm"/>
      <inkml:brushProperty name="height" value="0.025" units="cm"/>
    </inkml:brush>
  </inkml:definitions>
  <inkml:trace contextRef="#ctx0" brushRef="#br0">1 45 10474,'0'0'9294,"9"-2"-8429,10-3-737,0 0 0,-1-2 0,29-14 0,-47 20-144,0 1 0,1 0 1,-1-1-1,1 1 0,-1 0 0,1-1 0,-1 1 0,1 0 0,0 0 0,-1-1 0,1 1 0,-1 0 0,1 0 0,-1 0 1,1 0-1,0 0 0,-1 0 0,1 0 0,-1 0 0,1 0 0,0 0 0,-1 0 0,1 0 0,-1 0 0,1 1 0,0-1 0,-1 0 1,1 0-1,-1 1 0,1-1 0,-1 0 0,1 1 0,-1-1 0,1 0 0,-1 1 0,0-1 0,1 1 0,-1-1 0,1 1 0,-1-1 1,0 1-1,1-1 0,-1 1 0,0-1 0,0 1 0,0-1 0,1 1 0,-1 0 0,0-1 0,0 1 0,0-1 0,0 1 1,0 0-1,0-1 0,0 1 0,0 0 0,-6 51 194,5-47-341,0 1 1,0-1-1,0 0 0,1 1 0,0-1 1,1 9-1,4-13-3825,9-1-4158</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07.906"/>
    </inkml:context>
    <inkml:brush xml:id="br0">
      <inkml:brushProperty name="width" value="0.025" units="cm"/>
      <inkml:brushProperty name="height" value="0.025" units="cm"/>
    </inkml:brush>
  </inkml:definitions>
  <inkml:trace contextRef="#ctx0" brushRef="#br0">1 0 18449,'0'0'6342,"23"53"-12876,-13-44-192</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08.276"/>
    </inkml:context>
    <inkml:brush xml:id="br0">
      <inkml:brushProperty name="width" value="0.025" units="cm"/>
      <inkml:brushProperty name="height" value="0.025" units="cm"/>
    </inkml:brush>
  </inkml:definitions>
  <inkml:trace contextRef="#ctx0" brushRef="#br0">84 1 18321,'0'0'4340,"-6"8"-3416,1 0-779,1 1-1,0-1 1,0 1-1,0 0 1,1 0-1,1 0 1,-1 0 0,1 0-1,1 0 1,0 1-1,0 16 1,1 41 407,4-1-1,2 0 1,3 0-1,3-1 1,26 83 0,-36-142-584,8 23 115,-12-22-148,-9-15-220,-2-7-140,0-1 1,0-1 0,1 0-1,-13-28 1,19 33 205,0 1 0,1-1-1,1-1 1,0 1 0,1-1 0,0 1 0,1-1-1,-1-18 1,3 30 252,1-1-1,-1 1 0,0-1 0,1 1 1,-1 0-1,1-1 0,-1 1 1,1 0-1,0 0 0,-1-1 0,1 1 1,0 0-1,0 0 0,0 0 0,0 0 1,0 0-1,0 0 0,0 0 1,1 0-1,-1 0 0,0 1 0,0-1 1,1 0-1,-1 1 0,0-1 1,1 1-1,-1-1 0,0 1 0,1 0 1,-1 0-1,1-1 0,-1 1 1,2 0-1,63 1 444,-43 0-406,-10-1-45,-1-1-1,0 0 0,1 0 0,-1-2 0,0 1 0,0-2 0,0 1 0,0-2 0,-1 0 0,18-9 0,-23 10 15,0-1 1,0 1-1,0-1 0,-1 0 0,1 0 0,-1 0 0,0-1 0,-1 0 0,0 0 0,0 0 0,0-1 0,0 1 0,-1-1 0,0 0 0,-1 0 1,1 0-1,-1 0 0,-1 0 0,2-9 0,-3 15-17,0 0 1,0-1-1,1 1 1,-1 0-1,0 0 1,0 0-1,0-1 0,-1 1 1,1 0-1,0 0 1,0 0-1,-1-1 1,1 1-1,0 0 1,-1 0-1,1 0 1,-1 0-1,-1-2 1,2 3-11,-1-1 0,0 1 0,1 0 1,-1-1-1,0 1 0,1 0 1,-1 0-1,0-1 0,1 1 0,-1 0 1,0 0-1,1 0 0,-1 0 1,0 0-1,0 0 0,1 0 0,-1 0 1,0 0-1,0 0 0,1 0 1,-1 1-1,-1-1 0,-2 2 13,0 0-1,1 0 0,-1 0 1,0 0-1,0 1 1,1-1-1,0 1 0,-6 6 1,1-1 86,1 0 0,1 1 0,0 0 0,0 1 0,0-1 0,1 1 0,1 0 1,0 0-1,0 1 0,1-1 0,0 1 0,1 0 0,0-1 0,1 1 0,0 16 0,1-25-102,0 0-1,1 0 0,-1-1 1,0 1-1,1 0 0,-1 0 0,1-1 1,0 1-1,0-1 0,0 1 1,0 0-1,0-1 0,0 0 1,0 1-1,0-1 0,0 0 1,1 1-1,-1-1 0,0 0 0,1 0 1,-1 0-1,1 0 0,1 1 1,2 0 18,1 0 0,-1 0 0,1-1 0,-1 1 0,1-1 0,-1 0 0,11 0 1,-4-1-746,1 0 0,0-1 1,0-1-1,0 0 1,0 0-1,16-6 0,5-10-7214,-1-5-9162</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09.334"/>
    </inkml:context>
    <inkml:brush xml:id="br0">
      <inkml:brushProperty name="width" value="0.025" units="cm"/>
      <inkml:brushProperty name="height" value="0.025" units="cm"/>
    </inkml:brush>
  </inkml:definitions>
  <inkml:trace contextRef="#ctx0" brushRef="#br0">1 72 5894,'0'-9'1302,"2"-37"3651,-2 29 3889,1 117-7563,4-1 0,24 136 1,-28-232-1249,11 39 431,-11-41-439,-1 0 0,0 0 0,1 0 0,-1-1-1,1 1 1,-1 0 0,1 0 0,-1-1 0,1 1 0,0 0 0,-1-1-1,1 1 1,0-1 0,-1 1 0,1-1 0,0 1 0,0-1-1,-1 1 1,1-1 0,0 0 0,0 1 0,0-1 0,0 0 0,-1 0-1,1 0 1,0 0 0,0 0 0,0 0 0,0 0 0,0 0-1,0 0 1,-1 0 0,1 0 0,0 0 0,0-1 0,0 1 0,0 0-1,-1-1 1,1 1 0,0 0 0,0-1 0,0 1 0,-1-1-1,2 0 1,4-4 146,0-1 0,0 0-1,-1 0 1,0 0 0,0 0-1,0-1 1,5-10 0,29-60 288,-28 53-369,11-29 150,18-62 1,-22 62-139,-18 52-314,-2 24-5012,-11 9-4372,7-16 2957</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09.834"/>
    </inkml:context>
    <inkml:brush xml:id="br0">
      <inkml:brushProperty name="width" value="0.025" units="cm"/>
      <inkml:brushProperty name="height" value="0.025" units="cm"/>
    </inkml:brush>
  </inkml:definitions>
  <inkml:trace contextRef="#ctx0" brushRef="#br0">1 253 4869,'0'0'1340,"8"0"224,40-3 856,-44 3-2003,-1-1 0,1 0 0,-1 0 0,1-1 0,-1 1 0,0-1 1,1 0-1,-1 0 0,0 0 0,0 0 0,0 0 0,-1-1 0,1 1 0,-1-1 0,1 0 0,-1 0 0,0 0 0,0 0 0,0 0 0,3-6 0,-3 3 319,0-1-1,0 0 1,0 0 0,-1 0-1,0 0 1,0 0 0,-1 0-1,-1-9 1,1 16-721,0-1 225,-3 7-122,-18 25-144,15-24 28,0 0 0,1 1-1,0 0 1,0 0 0,1 0 0,0 1 0,0-1 0,1 1 0,0 0-1,-2 15 1,5-23-4,1 0 0,-1 0 0,0 0 0,1 0 0,-1 0-1,1 0 1,-1-1 0,1 1 0,-1 0 0,1 0 0,0-1 0,0 1 0,-1 0-1,1-1 1,0 1 0,0-1 0,-1 1 0,1-1 0,0 1 0,0-1 0,0 1-1,0-1 1,0 0 0,0 0 0,0 1 0,0-1 0,0 0 0,0 0 0,0 0-1,0 0 1,0 0 0,0 0 0,0 0 0,0-1 0,0 1 0,0 0 0,1-1-1,42-10 52,14-15-19,-44 18-31,1 1-1,0 0 0,0 1 0,0 1 1,1 0-1,-1 2 0,28-5 0,-42 9 20,-1 0 0,1 0 0,-1 0 0,0-1 0,1 1 0,-1 0-1,0 0 1,0 0 0,0 0 0,0-1 0,0 1 0,1 0 0,-1 0 0,-1 0 0,1 0-1,0 0 1,0-1 0,0 1 0,-1 2 0,1-4-4,0 1 0,0 0 0,0 0 0,-1-1 0,1 1 0,0 0 0,0 0 0,0 0 0,-1-1 0,1 1 0,0 0 0,0 0 0,0 0 0,-1 0 0,1 0 1,0-1-1,0 1 0,-1 0 0,1 0 0,0 0 0,-1 0 0,1 0 0,0 0 0,0 0 0,-1 0 0,1 0 0,0 0 0,0 0 0,-1 0 0,1 0 0,0 0 0,-1 0 0,1 1 0,0-1 0,0 0 0,-1 0 0,1 0 0,0 0 0,0 0 0,0 0 0,-1 1 0,1-1 0,0 0 0,0 0 0,0 0 0,-1 1 0,1-1 0,0 0 0,0 0 0,0 1 1,0-1-1,0 0 0,0 0 0,-1 1 0,1-1 0,0 0 0,0 0 0,0 1 0,0-1 0,0 0 0,0 1 0,0-1 0,0 0 0,0 0 0,0 1 0,0-1 0,1 0 0,-1 0 0,0 1 0,-4-8 118,0-1 0,1 1 0,-1-1 0,2 0 0,-1 0 1,1-1-1,1 1 0,-2-12 0,-2-70-146,5 89-31,1 0 0,-1 0 0,1 0 0,-1 0 0,0 0 0,1 0 1,0 1-1,-1-1 0,1 0 0,-1 0 0,1 1 0,0-1 0,0 0 0,-1 1 1,1-1-1,0 0 0,0 1 0,0-1 0,0 1 0,0 0 0,0-1 1,0 1-1,1-1 0,34-9-3466,-10 1-1858,-6-4-1261</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10.524"/>
    </inkml:context>
    <inkml:brush xml:id="br0">
      <inkml:brushProperty name="width" value="0.025" units="cm"/>
      <inkml:brushProperty name="height" value="0.025" units="cm"/>
    </inkml:brush>
  </inkml:definitions>
  <inkml:trace contextRef="#ctx0" brushRef="#br0">32 0 15150,'0'0'3529,"-3"9"-2194,-3 7-882,0 1 1,2 1-1,0-1 1,1 1-1,1-1 1,0 20 0,1 10 953,6 61 0,-3-95-1269,-1 1-1,2-1 1,-1 0 0,2 0-1,0 0 1,0-1 0,1 1-1,9 15 1,-13-27-121,-1-1 0,0 1 0,0-1 0,1 1 0,-1 0 1,0-1-1,1 1 0,-1-1 0,1 1 0,-1-1 0,1 1 0,-1-1 0,0 0 0,1 1 1,0-1-1,-1 0 0,1 1 0,-1-1 0,1 0 0,-1 1 0,1-1 0,0 0 1,-1 0-1,1 0 0,0 0 0,-1 0 0,1 0 0,0 0 0,-1 0 0,1 0 1,-1 0-1,1 0 0,0 0 0,-1 0 0,1 0 0,0-1 0,-1 1 0,1 0 1,-1 0-1,1-1 0,-1 1 0,1 0 0,0-1 0,-1 1 0,0-1 0,1 1 1,-1 0-1,1-1 0,-1 1 0,1-1 0,-1 1 0,0-1 0,1 0 0,-1 1 1,0-1-1,0 1 0,1-1 0,-1 0 0,0 1 0,0-1 0,0 0 0,0 1 0,0-2 1,10-41 284,-9 37-281,0-58 102,-1 60-123,-1 1 1,1-1-1,-1 0 0,0 0 1,0 1-1,0-1 1,0 1-1,-1-1 0,1 1 1,-1-1-1,0 1 1,0 0-1,0 0 1,-3-4-1,-1 9-484,5 10 309,1-9 163,0-1 0,1 0-1,-1 0 1,1 0 0,-1 0 0,1 0 0,-1 0 0,1 0 0,0 0-1,0 0 1,0 0 0,2 3 0,0-2-6,1-1 1,-1 1-1,0-1 0,1 0 0,-1 0 0,1 0 1,0-1-1,-1 1 0,1-1 0,0 0 0,0 0 1,0 0-1,0 0 0,0-1 0,0 0 0,0 0 1,0 0-1,0 0 0,0 0 0,0-1 0,0 0 1,0 0-1,0 0 0,0 0 0,0-1 0,-1 1 1,1-1-1,-1 0 0,6-4 0,-4 3 30,0 0-1,0-1 1,-1 1-1,0-1 0,0-1 1,0 1-1,0 0 1,0-1-1,-1 0 1,0 0-1,0 0 1,0 0-1,-1 0 0,0 0 1,0-1-1,0 1 1,-1-1-1,1 0 1,-1 0-1,0-6 1,-5-3-16,-4 28-72,-7 29-31,10-27 104,1 1 0,1 0 0,1 0-1,0 0 1,1 0 0,2 18 0,-1-34 6,0 1-1,0 0 1,1-1-1,-1 1 1,0 0 0,1-1-1,-1 1 1,1 0-1,-1-1 1,1 1-1,-1-1 1,1 1-1,-1-1 1,1 1-1,-1-1 1,1 1-1,0-1 1,-1 0-1,1 1 1,0-1 0,-1 0-1,1 1 1,0-1-1,-1 0 1,1 0-1,0 0 1,0 0-1,-1 0 1,1 0-1,0 0 1,0 0-1,-1 0 1,1 0 0,0 0-1,0 0 1,-1 0-1,2-1 1,28-10 231,-19 1-198,-1 0 1,0-1-1,0 0 0,-2-1 0,1 0 0,-1 0 0,-1-1 0,0 0 1,-1 0-1,7-22 0,-4 13 31,-10 27-102,0 1 0,0 0 0,1-1 0,0 1 1,0-1-1,1 9 0,0 13 44,-3-11 7,0-10-19,1 1 1,0-1 0,1 0-1,0 1 1,0-1 0,0 1-1,1-1 1,2 12 0,-3-18-79,0 1 0,1-1 0,-1 1 1,0-1-1,1 0 0,-1 1 1,0-1-1,1 0 0,-1 1 0,1-1 1,-1 0-1,0 0 0,1 1 1,-1-1-1,1 0 0,-1 0 0,1 0 1,-1 1-1,1-1 0,-1 0 1,1 0-1,-1 0 0,1 0 1,-1 0-1,1 0 0,-1 0 0,1 0 1,-1 0-1,1-1 0,-1 1 1,1 0-1,-1 0 0,0 0 0,1 0 1,-1-1-1,1 1 0,-1 0 1,1 0-1,-1-1 0,0 1 0,1 0 1,-1-1-1,0 1 0,1 0 1,-1-1-1,0 1 0,1-1 1,-1 1-1,0-1 0,0 1 0,0 0 1,1-1-1,-1 0 0,13-25-9798,-9 1-3846</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10.871"/>
    </inkml:context>
    <inkml:brush xml:id="br0">
      <inkml:brushProperty name="width" value="0.025" units="cm"/>
      <inkml:brushProperty name="height" value="0.025" units="cm"/>
    </inkml:brush>
  </inkml:definitions>
  <inkml:trace contextRef="#ctx0" brushRef="#br0">0 1 15503,'0'0'10442</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11.607"/>
    </inkml:context>
    <inkml:brush xml:id="br0">
      <inkml:brushProperty name="width" value="0.025" units="cm"/>
      <inkml:brushProperty name="height" value="0.025" units="cm"/>
    </inkml:brush>
  </inkml:definitions>
  <inkml:trace contextRef="#ctx0" brushRef="#br0">34 0 1954,'0'0'19853,"-1"15"-19853,-10 101 72,-10 200 2766,21-314-2819,0 1 1,-1 0-1,1 0 1,1 0-1,-1-1 0,0 1 1,1 0-1,-1 0 1,1-1-1,0 1 1,0 0-1,0-1 1,0 1-1,1-1 1,-1 1-1,1-1 1,-1 0-1,1 1 0,0-1 1,0 0-1,0 0 1,0 0-1,0 0 1,0-1-1,1 1 1,-1-1-1,1 1 1,-1-1-1,1 0 1,-1 0-1,1 0 1,0 0-1,-1 0 0,1-1 1,0 1-1,0-1 1,-1 0-1,1 0 1,0 0-1,0 0 1,0 0-1,-1-1 1,1 1-1,0-1 1,0 1-1,-1-1 0,4-2 1,1 1-8,-1-2 0,1 1 1,-1-1-1,0 0 0,0 0 1,-1 0-1,1-1 0,-1 0 0,0 0 1,0-1-1,6-7 0,-5 4-12,1 0-1,-2-1 1,1 0 0,-1 0-1,-1 0 1,0-1-1,5-16 1,-10 29-12,0 1-1,1-1 1,-1 1-1,1-1 1,0 1-1,0 0 1,0-1-1,0 1 1,0-1-1,0 1 1,1-1-1,-1 1 1,1-1-1,-1 1 1,1-1-1,0 1 1,3 3-1,-3-5 10,0 1 0,0-1-1,1 0 1,-1 0 0,1 0-1,-1 0 1,1 0-1,-1 0 1,1-1 0,-1 1-1,1 0 1,0-1 0,0 1-1,-1-1 1,1 0 0,0 1-1,0-1 1,-1 0 0,4 0-1,2-1-61,1 0 0,-1 0 0,1-1-1,-1 0 1,0 0 0,0-1 0,0 0 0,0 0 0,0 0-1,8-7 1,-11 7 4,1-1-8,1 0 0,0 0 1,0 1-1,1 0 0,11-5 1,-17 8 61,0-1 0,0 1 0,0 0 0,1 0 0,-1 0 1,0 0-1,0 0 0,0 0 0,0 0 0,0 1 0,0-1 1,0 0-1,0 0 0,1 1 0,-1-1 0,0 1 0,0-1 1,0 1-1,-1-1 0,1 1 0,0 0 0,0 0 0,0-1 1,0 1-1,-1 0 0,1 0 0,0 0 0,-1 0 0,1 0 1,0 0-1,-1 0 0,1 0 0,-1 0 0,0 0 0,1 0 1,-1 0-1,0 0 0,0 0 0,0 0 0,1 0 1,-1 0-1,0 1 0,-1 1 0,8 71 88,-7-55-40,2 1 0,0 0 0,1-1 0,1 1 0,1-1 0,10 27 0,-5-23 62,11 24-124,18 59 0,-35-92 129,-1 0 1,0 0 0,0 0 0,-2 0-1,0 0 1,0 0 0,-1 0 0,-1 0-1,-3 19 1,3-30-12,1-1 0,-1 0 0,0 1-1,1-1 1,-1 0 0,0 0 0,0 0-1,-1 1 1,1-1 0,0 0 0,-1-1 0,1 1-1,-1 0 1,0 0 0,0-1 0,1 1 0,-1-1-1,0 1 1,0-1 0,0 0 0,-1 0 0,1 0-1,0 0 1,0 0 0,-1 0 0,1-1 0,0 1-1,-1-1 1,1 1 0,0-1 0,-1 0-1,-2 0 1,1-1-45,0 1-1,-1-1 0,1 1 1,0-1-1,-1-1 1,1 1-1,0-1 0,0 1 1,0-1-1,0 0 1,1 0-1,-1-1 0,0 1 1,1-1-1,0 0 1,-5-5-1,0-1-49,2 1 1,-1-2-1,2 1 0,-1 0 1,1-1-1,0 0 0,1-1 1,1 1-1,-1-1 0,1 1 1,1-1-1,0 0 0,1 0 1,-1-21-1,3 19-2,1 0 0,0 0 0,1 0 1,0 1-1,1-1 0,0 1 0,1-1 0,0 1 1,1 1-1,1-1 0,0 1 0,10-12 0,46-49 139,-40 48-1592,27-36 1,-44 52 394,0-1 0,-1-1 0,0 1 0,0-1 0,-1 0 0,0 0 0,-1 0-1,3-14 1,-1-21-5684</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11.949"/>
    </inkml:context>
    <inkml:brush xml:id="br0">
      <inkml:brushProperty name="width" value="0.025" units="cm"/>
      <inkml:brushProperty name="height" value="0.025" units="cm"/>
    </inkml:brush>
  </inkml:definitions>
  <inkml:trace contextRef="#ctx0" brushRef="#br0">1 1 18834,'0'0'7975,"6"48"-7943,1-14-32,-3 0-608,3 3-1923,-4-2-1472,0 2-4421</inkml:trace>
  <inkml:trace contextRef="#ctx0" brushRef="#br0" timeOffset="1">84 633 12364,'0'0'15054,"33"37"-17264</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13.679"/>
    </inkml:context>
    <inkml:brush xml:id="br0">
      <inkml:brushProperty name="width" value="0.025" units="cm"/>
      <inkml:brushProperty name="height" value="0.025" units="cm"/>
    </inkml:brush>
  </inkml:definitions>
  <inkml:trace contextRef="#ctx0" brushRef="#br0">38 102 13869,'0'0'5189,"-37"46"-3876,47-42-640,17-4-353,13 0-32,15-12-95,9-9-129,6-2 0,-2-3-224,-5 2-1890,-13-1-2274,-14 4-1154</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14.056"/>
    </inkml:context>
    <inkml:brush xml:id="br0">
      <inkml:brushProperty name="width" value="0.025" units="cm"/>
      <inkml:brushProperty name="height" value="0.025" units="cm"/>
    </inkml:brush>
  </inkml:definitions>
  <inkml:trace contextRef="#ctx0" brushRef="#br0">0 8 12396,'0'0'3496,"11"-2"-1862,10-1-1012,1 1-1,0 1 1,0 1 0,0 1 0,-1 1 0,38 8-1,-52-9-629,-1 1 0,0 1 0,0-1 0,0 1 0,0 0 0,0 0 0,0 0 0,-1 1-1,0 0 1,0 0 0,0 1 0,5 5 0,-6-5-7,-2-1 1,1 1-1,0 0 0,-1-1 1,0 1-1,0 0 0,-1 0 0,1 1 1,-1-1-1,0 0 0,0 0 1,-1 1-1,0-1 0,0 0 0,0 1 1,0-1-1,-2 8 0,-3 3 15,0 0 1,-1-1-1,-1 1 0,0-1 0,-1-1 0,-1 1 0,0-2 0,-1 1 0,-16 17 1,-3 6-72,11-12-199,-36 47-1519,18-26-3017,12-19-2241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11:22:03.721"/>
    </inkml:context>
    <inkml:brush xml:id="br0">
      <inkml:brushProperty name="width" value="0.05" units="cm"/>
      <inkml:brushProperty name="height" value="0.05" units="cm"/>
    </inkml:brush>
  </inkml:definitions>
  <inkml:trace contextRef="#ctx0" brushRef="#br0">1 588 11763,'178'16'4050,"87"-39"-2094,194-69 716,-228 41-514,65 1-2158,1005-63 165,-221 82-158,-572 23 87,-83-1-140,1048-43 97,156-73 1500,-1046 105-513,-575 20-1020,-6 1-9,0 0-1,0-1 1,0 0 0,1 1-1,-1-1 1,0 0 0,0 0 0,0 0-1,0-1 1,0 1 0,0 0-1,1-1 1,-1 0 0,0 1 0,0-1-1,0 0 1,-1 0 0,1 0-1,0 0 1,0 0 0,0 0 0,-1-1-1,1 1 1,0-1 0,-1 1-1,0-1 1,1 0-9,0-11 2374</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00.638"/>
    </inkml:context>
    <inkml:brush xml:id="br0">
      <inkml:brushProperty name="width" value="0.025" units="cm"/>
      <inkml:brushProperty name="height" value="0.025" units="cm"/>
    </inkml:brush>
  </inkml:definitions>
  <inkml:trace contextRef="#ctx0" brushRef="#br0">93 1 10602,'0'0'5744,"-8"0"-5498,3 0-137,-1 0 1,1 1 0,0-1 0,1 1-1,-1 0 1,0 1 0,-9 3-1,12-4-66,0 0 0,0 1 0,0-1 0,0 0 0,1 1-1,-1-1 1,1 1 0,-1 0 0,1 0 0,-1-1 0,1 1-1,0 0 1,0 0 0,0 0 0,0 0 0,0 0 0,1 0-1,-1 1 1,0-1 0,1 0 0,0 0 0,-1 0 0,1 1-1,1 3 1,-9 149 53,8-154-102,1 0 0,0 0 0,0-1 0,0 1 0,0 0-1,0-1 1,0 1 0,1-1 0,-1 1 0,0-1 0,0 0-1,0 1 1,0-1 0,0 0 0,1 0 0,-1 0 0,0 0 0,0 0-1,0 0 1,1 0 0,0 0 0,34-1 282,-35 1-278,51-10-983,-19-3-3235,-18 5 99</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14.884"/>
    </inkml:context>
    <inkml:brush xml:id="br0">
      <inkml:brushProperty name="width" value="0.025" units="cm"/>
      <inkml:brushProperty name="height" value="0.025" units="cm"/>
    </inkml:brush>
  </inkml:definitions>
  <inkml:trace contextRef="#ctx0" brushRef="#br0">49 1 7335,'0'0'13645,"-7"10"-12545,1-1-974,1 0 0,0 1 1,0 0-1,1 0 0,1 0 1,0 0-1,0 1 0,1 0 1,0-1-1,1 1 0,-1 18 1,2-14-81,0 3-18,0-1 0,1 1 0,4 22-1,-4-37-22,-1 0-1,0-1 0,1 1 0,0 0 1,0 0-1,0-1 0,0 1 1,0-1-1,0 1 0,1-1 0,-1 1 1,1-1-1,0 0 0,-1 1 1,1-1-1,0 0 0,0-1 0,1 1 1,-1 0-1,0 0 0,1-1 1,-1 1-1,1-1 0,-1 0 0,1 0 1,-1 0-1,6 1 0,-5-2 14,1 0-1,-1-1 1,0 0-1,0 1 1,0-1-1,0 0 1,0-1 0,0 1-1,-1 0 1,1-1-1,0 1 1,-1-1-1,1 0 1,-1 0-1,1 0 1,-1 0-1,0-1 1,0 1-1,0-1 1,0 1 0,0-1-1,1-3 1,35-66 212,-36 67-223,13-34 141,10-20 312,-13 108-209,-9-33-237,-2-1-13,2 1 1,0-1-1,1 0 1,1 0-1,0 0 1,1-1-1,0 0 1,12 20-1,-17-33 0,0 0 0,0 0 0,1 0 0,-1 0 1,0 0-1,0 0 0,0-1 0,1 1 0,-1 0 0,0 0 0,1-1 0,-1 1 0,0-1 1,1 0-1,-1 1 0,1-1 0,-1 0 0,1 0 0,-1 0 0,1 0 0,-1 0 0,1 0 1,-1 0-1,0 0 0,1-1 0,-1 1 0,1 0 0,-1-1 0,1 0 0,-1 1 0,0-1 1,0 0-1,1 1 0,-1-1 0,0 0 0,0 0 0,0 0 0,0 0 0,0 0 0,0 0 1,2-3-1,6-6 32,0 0-1,-1-1 1,11-18 0,-13 19-29,21-31 12,-11 14 32,31-37 0,-47 63-47,1 0 1,-1 1-1,1-1 1,-1 0-1,1 1 1,0-1-1,-1 1 1,1-1-1,0 1 1,-1-1-1,1 1 1,0-1-1,-1 1 1,1-1-1,0 1 1,0 0-1,0 0 1,-1-1-1,1 1 1,0 0-1,0 0 1,1 0-1,6 13 68,-4 36 51,-4-36-119,0-6 13,4 36-6,-4-42-6,0 1 0,0-1 0,0 0 0,0 0 0,1 0 0,-1 0 0,0 0 0,1 0 0,-1 0 0,0 0-1,1 0 1,-1 0 0,1 0 0,0 0 0,-1 0 0,1 0 0,0-1 0,-1 1 0,1 0 0,0 0 0,0-1 0,0 1 0,-1 0-1,1-1 1,0 1 0,0-1 0,0 1 0,0-1 0,2 1 0,-1-2 16,0 1 1,-1-1-1,1 0 0,-1 0 0,1 0 1,-1 0-1,1 0 0,-1 0 1,0 0-1,1-1 0,-1 1 0,0 0 1,0-1-1,0 1 0,0-1 1,1-2-1,19-34 101,-15 26-117,1-4 11,-5 12-16,-1 0 0,1 0 0,0 0 1,0 0-1,1 0 0,-1 0 0,1 1 0,0-1 0,0 1 1,0 0-1,6-6 0,-8 10-92,-1-1-1,1 0 1,0 1-1,0-1 1,-1 1-1,1-1 1,0 1-1,-1 0 1,1-1-1,-1 1 1,1-1-1,-1 1 1,1 0-1,-1 0 1,1-1-1,-1 1 1,0 0-1,1 0 1,-1-1 0,0 1-1,1 0 1,-1 0-1,0 0 1,0 0-1,0-1 1,0 1-1,0 0 1,0 0-1,0 0 1,0 1-1,2 29-6259,-2-18-73</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15.274"/>
    </inkml:context>
    <inkml:brush xml:id="br0">
      <inkml:brushProperty name="width" value="0.025" units="cm"/>
      <inkml:brushProperty name="height" value="0.025" units="cm"/>
    </inkml:brush>
  </inkml:definitions>
  <inkml:trace contextRef="#ctx0" brushRef="#br0">73 0 15118,'0'0'5808,"-8"9"-5332,1-2-459,1 0 0,0 0 0,1 1 0,-1 0 1,1 1-1,1-1 0,0 1 0,-6 17 0,11-25-7,1-1 0,-1 1 0,1 0 0,-1-1-1,1 0 1,-1 1 0,1-1 0,0 0-1,-1 0 1,1 0 0,0 0 0,-1 0-1,3 0 1,-3 0-2,7 0-20,-1 1 0,1 0 0,-1 1 0,0 0 0,0 0 0,1 1 0,-2 0 1,1 0-1,0 0 0,-1 1 0,1 0 0,-1 0 0,0 1 0,0 0 0,-1 0 1,0 0-1,8 10 0,-11-12 73,1-1 0,-1 1 0,0 0 0,0 0-1,-1 0 1,1 0 0,-1 0 0,1 1 0,-1-1 0,0 0 0,0 1 0,0-1 0,-1 1 0,1-1 0,-1 1 0,0-1-1,0 1 1,0-1 0,0 1 0,-1-1 0,0 1 0,1-1 0,-1 0 0,0 1 0,-1-1 0,1 0 0,0 1-1,-1-1 1,0 0 0,0 0 0,0 0 0,0-1 0,0 1 0,-1 0 0,1-1 0,-1 0 0,1 1 0,-5 1 0,2 1 67,-1 0 1,-1-1 0,1 1 0,-1-2-1,0 1 1,0-1 0,0 0 0,0 0-1,0-1 1,-1 0 0,1 0 0,-1 0-1,1-1 1,-1-1 0,0 1 0,-14-2-1,21 1-214,0-1 1,0 1-1,1 0 0,-1-1 0,0 1 0,1-1 0,-1 1 0,0 0 0,1-1 0,-1 0 0,1 1 0,-1-1 1,0 1-1,1-1 0,0 0 0,-1 1 0,1-1 0,-1 0 0,1 0 0,0 1 0,-1-1 0,1 0 0,0 0 1,0 0-1,0 1 0,0-1 0,0 0 0,0 0 0,0 0 0,0 1 0,0-1 0,0 0 0,0 0 1,0 0-1,0 1 0,1-1 0,-1 0 0,0 0 0,1 0 0,0 0 0,15-32-4837,3 10-629,1 1-2018</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16.206"/>
    </inkml:context>
    <inkml:brush xml:id="br0">
      <inkml:brushProperty name="width" value="0.025" units="cm"/>
      <inkml:brushProperty name="height" value="0.025" units="cm"/>
    </inkml:brush>
  </inkml:definitions>
  <inkml:trace contextRef="#ctx0" brushRef="#br0">38 47 8232,'0'0'9064,"-3"7"-7628,-5 16-995,1 0-1,1 1 1,2 0-1,0-1 0,-1 36 1,5-58-433,-1-1-1,1 1 1,0 0 0,0 0 0,0-1-1,0 1 1,0 0 0,0-1 0,0 1-1,0 0 1,1-1 0,-1 1 0,0 0-1,0 0 1,0-1 0,1 1 0,-1-1-1,0 1 1,1 0 0,-1-1 0,1 1-1,-1-1 1,1 1 0,-1-1 0,1 1-1,-1-1 1,1 1 0,-1-1 0,1 1-1,0-1 1,-1 0 0,1 1 0,-1-1-1,1 0 1,0 0 0,-1 0 0,1 1-1,0-1 1,0 0 0,-1 0 0,1 0-1,0 0 1,-1 0 0,1 0 0,0 0-1,0 0 1,-1-1 0,1 1 0,0 0-1,-1 0 1,1 0 0,0-1 0,-1 1-1,1 0 1,-1-1 0,1 1 0,0-1-1,0 0 1,36-27 458,-23 12-424,-2 1-1,0-2 0,-1 1 0,-1-2 0,0 1 0,-1-2 0,-1 1 0,-1-1 0,9-34 0,-26 101 34,-3 14 625,2 0-1,-3 94 0,21-30-310,-3-80-360,-2 0 0,-6 59-1,-5-61-3,8-42-17,1 0 0,-1 0 0,1 0 0,-1 0-1,0-1 1,0 1 0,0 0 0,0-1 0,0 1 0,0-1-1,0 1 1,0-1 0,-1 1 0,1-1 0,-1 0-1,1 0 1,-1 1 0,1-1 0,-4 1 0,4-2 1,0 0 1,0-1-1,0 1 0,1 0 1,-1-1-1,0 1 1,0-1-1,0 1 1,1-1-1,-1 0 0,0 1 1,1-1-1,-1 0 1,0 1-1,1-1 0,-1 0 1,1 0-1,-1 1 1,1-1-1,0 0 1,-1 0-1,1 0 0,0 0 1,0 0-1,-1 0 1,1 1-1,0-1 0,0 0 1,0 0-1,0 0 1,0-2-1,-3-36 92,3 36-92,-3-64-334,4 0-1,13-96 1,-11 140 275,2 1 1,0-1-1,1 1 1,1 0-1,1 1 0,1-1 1,1 2-1,1-1 1,1 1-1,26-33 0,-32 45 28,1 1 0,0 0 0,0 0-1,1 1 1,0 0 0,0 1 0,1-1 0,-1 1-1,1 1 1,0 0 0,0 0 0,1 1-1,-1 0 1,1 0 0,0 1 0,-1 0-1,14 0 1,-22 2 9,0 0 0,0 0-1,1 0 1,-1 1 0,0-1 0,0 0-1,0 0 1,0 1 0,0-1 0,0 1-1,0-1 1,0 1 0,0-1 0,0 1-1,0-1 1,0 1 0,0 0 0,0 0-1,0 0 1,0-1 0,-1 1 0,1 0-1,0 0 1,-1 0 0,1 0 0,-1 0-1,1 1 1,0 2 5,0 0 0,0-1 1,0 1-1,0 0 0,-1 0 0,0 0 0,0-1 0,-1 7 0,-1 6 36,0-1 0,-2 0-1,-5 18 1,5-23-16,-2 7 146,1 0 0,-5 29 0,11-46-122,0 0 1,0 0-1,1-1 1,-1 1 0,0 0-1,0-1 1,1 1-1,-1-1 1,0 0-1,0 1 1,0-1-1,0 0 1,0 1-1,0-1 1,0 0-1,0 0 1,0 0-1,1-1 1,65-81 268,-52 62-292,2 0 0,0 1 0,37-33 1,-54 52-15,0 1 1,1 0 0,-1-1 0,0 1 0,1 0 0,-1-1 0,1 1 0,-1 0 0,0-1 0,1 1 0,-1 0 0,1 0 0,-1 0 0,1-1 0,-1 1 0,0 0 0,1 0 0,-1 0 0,1 0-1,-1 0 1,1 0 0,-1 0 0,1 0 0,-1 0 0,1 0 0,-1 0 0,1 0 0,-1 0 0,1 0 0,-1 1 0,1-1 0,-1 0 0,1 0 0,-1 0 0,0 1 0,1-1 0,-1 0 0,1 1-1,-1-1 1,0 0 0,1 1 0,-1-1 0,0 0 0,0 1 0,1-1 0,-1 1 0,0-1 0,1 1 0,4 35 138,-11 44 31,6-53-47,0-27-114,0 1 0,0-1 0,0 0 1,0 0-1,1 1 0,-1-1 0,0 0 0,0 0 1,0 1-1,0-1 0,1 0 0,-1 0 1,0 1-1,0-1 0,1 0 0,-1 0 0,0 0 1,0 0-1,1 0 0,-1 1 0,0-1 0,0 0 1,1 0-1,-1 0 0,0 0 0,1 0 0,-1 0 1,0 0-1,1 0 0,-1 0 0,0 0 0,0 0 1,1 0-1,-1 0 0,0 0 0,1 0 0,-1 0 1,0-1-1,1 1 0,3-3 64,1 0-1,-1 0 0,0 0 1,0-1-1,0 0 1,5-5-1,33-42 81,-30 35-147,0 1 0,1 1 0,1 0 0,0 1 0,24-18 0,-38 31-6,1-1 1,-1 1 0,0 0 0,0 0 0,1 0-1,-1 0 1,0-1 0,1 1 0,-1 0-1,0 0 1,1 0 0,-1 0 0,0 0 0,0 0-1,1 0 1,-1 0 0,0 0 0,1 0 0,-1 0-1,0 0 1,1 0 0,-1 0 0,0 0 0,1 0-1,-1 0 1,0 0 0,0 0 0,1 1 0,-1-1-1,0 0 1,1 0 0,-1 0 0,0 1-1,0-1 1,1 0 0,-1 0 0,0 0 0,0 1-1,0-1 1,1 0 0,-1 1 0,0-1 0,0 0-1,0 0 1,0 1 0,0-1 0,0 0 0,0 1-1,1-1 1,-1 1 0,1 27-3,-10 29 6,6-48-5,-1 4-176,1-1-1,0 1 1,-1 23 0,4-36 94,0 0 0,0 1 0,0-1 1,0 0-1,0 0 0,0 0 0,0 1 1,0-1-1,0 0 0,0 0 0,0 0 1,0 1-1,0-1 0,0 0 0,0 0 1,0 0-1,0 1 0,1-1 1,-1 0-1,0 0 0,0 0 0,0 0 1,0 1-1,0-1 0,1 0 0,-1 0 1,0 0-1,0 0 0,0 0 0,0 0 1,1 1-1,-1-1 0,0 0 0,0 0 1,0 0-1,1 0 0,-1 0 1,0 0-1,0 0 0,1 0 0,-1 0 1,0 0-1,0 0 0,1 0 0,12-6-2495,9-12-1948,12-30-3539,-18 21 5386</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16.642"/>
    </inkml:context>
    <inkml:brush xml:id="br0">
      <inkml:brushProperty name="width" value="0.025" units="cm"/>
      <inkml:brushProperty name="height" value="0.025" units="cm"/>
    </inkml:brush>
  </inkml:definitions>
  <inkml:trace contextRef="#ctx0" brushRef="#br0">0 74 1121,'0'0'3652,"4"-10"-391,-1-3-2099,13-29 3767,-18 51 451,3 14-3458,-1 10-1515,-6 0 436,-4 43 908,10-76-1746,0 0-1,0 0 0,1 1 1,-1-1-1,0 0 0,0 1 1,0-1-1,0 0 0,0 0 1,1 1-1,-1-1 0,0 0 0,0 0 1,0 1-1,1-1 0,-1 0 1,0 0-1,0 1 0,1-1 1,-1 0-1,0 0 0,0 0 1,1 0-1,-1 0 0,0 0 0,1 1 1,-1-1-1,0 0 0,0 0 1,1 0-1,-1 0 0,0 0 1,1 0-1,-1 0 0,0 0 1,1 0-1,-1 0 0,0 0 0,1-1 1,-1 1-1,0 0 0,0 0 1,1 0-1,-1 0 0,0 0 1,1 0-1,-1-1 0,0 1 1,17-9 205,-1-5-149,0-1 1,-1 0-1,-1-1 0,15-21 0,34-38-68,-63 75 5,0-1-1,0 1 1,1 0-1,-1 0 0,0-1 1,0 1-1,0 0 1,0 0-1,0-1 1,1 1-1,-1 0 1,0 0-1,0 0 1,0-1-1,1 1 1,-1 0-1,0 0 1,0 0-1,0 0 1,1-1-1,-1 1 1,0 0-1,1 0 0,-1 0 1,0 0-1,0 0 1,1 0-1,-1 0 1,0 0-1,0 0 1,1 0-1,-1 0 1,0 0-1,1 0 1,-1 0-1,0 0 1,0 0-1,1 0 1,-1 0-1,0 1 1,0-1-1,1 0 0,-1 0 1,0 0-1,0 0 1,1 0-1,-1 1 1,0-1-1,0 0 1,0 0-1,0 0 1,1 1-1,-1 21 161,-10 26 186,2-25-254,6-17-11,-1 1 1,1 0 0,0 0-1,1 0 1,-1 0 0,1 0-1,1 1 1,0 10 0,15-26 165,-3-3-147,0-1 0,19-24-1,-24 27-101,0 0 0,1 0 0,0 0 0,0 1 0,1 1 0,0-1 0,0 1-1,16-8 1,-25 15-3,1-1 1,-1 1-1,1 0 0,-1 0 0,0 0 0,1 0 0,-1 0 0,0 0 0,1 0 0,-1 0 0,1 0 0,-1 0 0,0 0 0,1 0 0,-1 0 1,0 0-1,1 0 0,-1 0 0,0 0 0,1 0 0,-1 0 0,1 1 0,-1-1 0,0 0 0,0 0 0,1 0 0,-1 1 0,0-1 1,1 0-1,-1 1 0,0-1 0,0 0 0,1 0 0,-1 1 0,0-1 0,0 0 0,0 1 0,0-1 0,1 0 0,-1 1 0,0-1 1,0 1-1,2 26-43,-10 25-190,-2-9-942,7-15-2371,14-44-11608</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16.970"/>
    </inkml:context>
    <inkml:brush xml:id="br0">
      <inkml:brushProperty name="width" value="0.025" units="cm"/>
      <inkml:brushProperty name="height" value="0.025" units="cm"/>
    </inkml:brush>
  </inkml:definitions>
  <inkml:trace contextRef="#ctx0" brushRef="#br0">79 32 15599,'0'0'6902,"10"8"-6784,-9-10-106,0 1 1,-1 0 0,1 0-1,-1 0 1,0 0 0,0-1-1,1 1 1,-1 0-1,0 0 1,0-1 0,0 1-1,0 0 1,0 0 0,0-1-1,0 1 1,-1 0 0,1 0-1,0 0 1,-1-2 0,0 2-10,1 1 0,0-1 0,0 0 0,0 1 0,-1-1 0,1 0 0,0 1 0,-1-1 0,1 0 1,0 1-1,-1-1 0,1 1 0,-1-1 0,1 1 0,-1-1 0,1 1 0,-1-1 0,1 1 0,-1 0 1,0-1-1,1 1 0,-1 0 0,1-1 0,-1 1 0,0 0 0,1 0 0,-1 0 0,0-1 1,0 1-1,1 0 0,-1 0 0,0 0 0,1 0 0,-1 0 0,0 0 0,1 0 0,-1 1 0,0-1 1,1 0-1,-1 0 0,0 1 0,1-1 0,-1 0 0,0 0 0,1 1 0,-1-1 0,1 1 0,-1-1 1,1 1-1,-1 0 0,-3 2-9,0 1 0,1 0 1,-1 0-1,1 0 0,0 1 1,1-1-1,-1 1 0,1-1 0,0 1 1,0 0-1,-2 7 0,-15 60-53,18-67 59,-1 3-58,0 1 0,1-1 0,0 1 0,0 0 0,1-1 0,0 1 0,2 8 1,-2-15 34,1-1 1,-1 0 0,0 0 0,1 0 0,-1 1 0,0-1-1,1 0 1,0 0 0,-1 0 0,1 0 0,0 0 0,-1 0-1,1 0 1,0 0 0,0 0 0,0-1 0,0 1 0,0 0-1,0 0 1,0-1 0,0 1 0,1 0 0,1-1-16,-1 0 1,0 1 0,1-1 0,-1 0-1,1-1 1,-1 1 0,0 0-1,1-1 1,-1 1 0,0-1 0,1 0-1,-1 0 1,0 0 0,0 0-1,0 0 1,3-2 0,5-3-1068,-1-1 0,1-1 0,-1 1 0,-1-2 0,1 1 0,-1-1-1,7-11 1,8-12-3534</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17.469"/>
    </inkml:context>
    <inkml:brush xml:id="br0">
      <inkml:brushProperty name="width" value="0.025" units="cm"/>
      <inkml:brushProperty name="height" value="0.025" units="cm"/>
    </inkml:brush>
  </inkml:definitions>
  <inkml:trace contextRef="#ctx0" brushRef="#br0">57 0 14958,'0'0'1297,"-5"11"486,-3 2-1368,1 1 0,0 0 0,1 1 0,1-1-1,1 1 1,0 0 0,0 0 0,2 1 0,-2 18-1,4-32-413,0 1 0,0-1 0,0 1 0,0-1-1,0 1 1,0-1 0,1 1 0,-1-1 0,1 1-1,-1-1 1,1 0 0,0 1 0,0-1 0,0 0-1,1 1 1,-1-1 0,0 0 0,1 0 0,0 0-1,2 2 1,-2-3-86,1 0-1,0 0 1,0 0-1,0 0 1,0-1-1,0 0 1,0 1-1,0-1 1,0 0 0,0 0-1,0 0 1,0-1-1,0 1 1,0-1-1,0 0 1,0 0-1,2-1 1,-4 2 84,0-1 0,0 1 1,-1 0-1,1-1 0,0 1 1,0 0-1,0 0 0,0-1 1,0 1-1,0 0 0,-1 0 0,1 0 1,0 0-1,0 0 0,0 0 1,0 1-1,0-1 0,0 0 1,0 0-1,-1 1 0,1-1 0,0 0 1,0 1-1,0-1 0,-1 1 1,1-1-1,0 1 0,0-1 1,-1 1-1,1 0 0,0-1 0,-1 1 1,1 0-1,-1-1 0,1 1 1,0 1-1,1 35 1245,-3-20-770,1-16-463,0-1 1,-1 1-1,1-1 0,0 1 1,0-1-1,0 1 0,0-1 1,0 1-1,0-1 0,0 1 1,0-1-1,0 1 0,0-1 0,0 1 1,1-1-1,-1 1 0,0-1 1,0 1-1,0-1 0,1 1 1,-1-1-1,0 0 0,0 1 1,1-1-1,-1 1 0,1-1 0,-1 0 1,0 1-1,1-1 0,-1 0 1,1 0-1,-1 1 0,0-1 1,1 0-1,-1 0 0,1 1 1,0-1-1,18-12 384,20-34 164,-35 41-507,87-112 1422,-91 116-1480,0 1 1,0 0 0,0-1-1,0 1 1,0 0 0,1 0-1,-1-1 1,0 1 0,0 0-1,0 0 1,0-1 0,1 1-1,-1 0 1,0 0 0,0 0-1,0-1 1,1 1 0,-1 0-1,0 0 1,0 0 0,1 0-1,-1 0 1,0-1 0,0 1-1,1 0 1,-1 0 0,0 0-1,1 0 1,-1 0 0,0 0-1,0 0 1,1 0 0,-1 0-1,0 0 1,1 0 0,-1 0-1,0 0 1,0 0 0,1 0-1,-1 1 1,0-1 0,0 0-1,1 0 1,-1 0 0,0 0-1,0 0 1,1 1 0,-1 17-61,-9 24 99,9-42-33,-4 11 72,1 0-1,0 0 0,0 1 1,2-1-1,-1 0 1,1 1-1,1 20 1,0-31-66,1 0 1,-1-1-1,0 1 0,1 0 1,-1 0-1,1-1 1,-1 1-1,1-1 1,-1 1-1,1 0 1,-1-1-1,1 1 1,0-1-1,-1 1 1,1-1-1,0 0 1,-1 1-1,1-1 1,0 0-1,0 1 1,-1-1-1,1 0 1,0 0-1,0 0 1,0 1-1,-1-1 1,1 0-1,0 0 1,0 0-1,0 0 1,-1-1-1,1 1 1,0 0-1,0 0 1,-1 0-1,1-1 1,0 1-1,0 0 1,-1-1-1,2 0 1,29-15 143,-25 9-498,0 0 0,0 0 0,-1 0 1,0-1-1,0 1 0,-1-1 0,0 0 0,4-14 1,-5 12-1483,-1 1 0,0-1 1,0-1-1,0-13 1,-2-8-5421</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17.797"/>
    </inkml:context>
    <inkml:brush xml:id="br0">
      <inkml:brushProperty name="width" value="0.025" units="cm"/>
      <inkml:brushProperty name="height" value="0.025" units="cm"/>
    </inkml:brush>
  </inkml:definitions>
  <inkml:trace contextRef="#ctx0" brushRef="#br0">14 0 17905,'0'0'3619,"-14"47"-2337,14-26-225,0-1 0,3-3-737,5-2-256,0-5 0,4-2-544,-3-3-1442,-2-5-1602,0 0-4131</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18.140"/>
    </inkml:context>
    <inkml:brush xml:id="br0">
      <inkml:brushProperty name="width" value="0.025" units="cm"/>
      <inkml:brushProperty name="height" value="0.025" units="cm"/>
    </inkml:brush>
  </inkml:definitions>
  <inkml:trace contextRef="#ctx0" brushRef="#br0">141 0 13741,'0'0'6235,"-10"6"-4767,-1 1-1228,-6 3 427,0 1-1,0 1 1,1 0-1,1 1 1,-22 24-1,40-32-1125,12-2-46,23-3-680,-31 0 777,16 0-492,-1 1 1,31 5-1,-46-5 887,0 1-1,0-1 0,-1 1 0,1 1 1,-1-1-1,0 1 0,1 0 0,-1 1 1,-1-1-1,1 1 0,0 0 0,5 7 0,-9-10 45,-1 0-1,0 1 0,1 0 0,-1-1 0,0 1 0,0 0 0,0-1 0,0 1 0,0 0 1,0 0-1,0 0 0,-1 0 0,1 0 0,-1 0 0,0 0 0,1 0 0,-1 0 0,0 0 0,0 0 1,0 0-1,-1 0 0,1 0 0,-1 4 0,-1-3 142,1 1-1,-1 0 1,0 0-1,0-1 1,-1 1-1,1-1 1,-1 0 0,0 0-1,0 0 1,0 0-1,-4 3 1,-1 0 288,0 0 0,-1 0 1,0-1-1,0 0 0,0 0 1,-1-1-1,1-1 0,-20 5 0,25-7-527,-1-1-1,1 1 1,0-1-1,0 0 1,0-1-1,0 1 0,0-1 1,-5 0-1,-5-10-3918,7-9-5075,7 8 1566</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18.467"/>
    </inkml:context>
    <inkml:brush xml:id="br0">
      <inkml:brushProperty name="width" value="0.025" units="cm"/>
      <inkml:brushProperty name="height" value="0.025" units="cm"/>
    </inkml:brush>
  </inkml:definitions>
  <inkml:trace contextRef="#ctx0" brushRef="#br0">39 323 9737,'0'0'3161,"8"-5"36,24-16-752,-24 16-592,-10 8-327,-55 80 620,53-77-1871,0 0 1,1 0-1,0 0 1,0 1 0,1-1-1,0 1 1,0 0-1,0 0 1,1 0 0,0 0-1,1 0 1,-1 10-1,2-17-254,-1 1-1,1 0 0,-1 0 1,1-1-1,0 1 0,-1-1 1,1 1-1,-1 0 0,1-1 1,0 1-1,0-1 0,-1 0 1,1 1-1,0-1 0,0 0 1,-1 1-1,1-1 0,0 0 0,0 0 1,0 1-1,0-1 0,-1 0 1,1 0-1,0 0 0,0 0 1,0 0-1,1-1 0,27-3 335,-19 0-295,1-1 0,-1 0 1,0 0-1,0-1 0,0-1 0,-1 1 0,0-2 0,11-11 1,3-4-31,34-46 1,-45 53-75,-2 0-1,0-1 0,-1 0 0,0 0 0,-2-1 1,0 0-1,-1-1 0,0 0 0,-2 0 1,0 0-1,-2 0 0,1-36 0,-2 53 21,-1 0 0,0 0 0,0 0 0,0 0 0,0 0 0,-1 0 0,1 0 0,-1 0 0,1 0 0,-1 0 0,1 0 0,-1 0 0,0 0 0,0 1 0,0-1 0,0 0 0,0 1 0,-1-1 0,1 1 0,0-1 0,-1 1 0,1-1 0,-1 1 0,1 0 0,-1 0 0,0 0 0,0 0 0,1 0 0,-1 0 0,0 0 0,0 1-1,0-1 1,0 0 0,0 1 0,0 0 0,0-1 0,0 1 0,0 0 0,0 0 0,0 0 0,0 1 0,0-1 0,-3 1 0,-4 1-5,-1 1 1,1 0-1,-1 0 0,1 1 1,0 0-1,0 1 0,-12 8 1,3-1 107,1 1 1,-21 20 0,34-30-40,1 0 1,0 0-1,0 0 1,0 1-1,0-1 1,1 1-1,-1 0 1,1 0-1,0 0 1,0 0-1,0 0 1,1 0 0,0 1-1,-1-1 1,1 0-1,1 1 1,-1-1-1,1 6 1,0-9-34,1 1 0,-1 0 0,1-1 1,0 1-1,0-1 0,0 1 0,0-1 0,0 1 1,0-1-1,0 0 0,0 1 0,0-1 0,1 0 1,-1 0-1,1 0 0,-1 0 0,0 0 0,1 0 1,0-1-1,2 2 0,42 14 95,-30-12-72,-11-2-31,24 7 14,1 1 0,-2 2 1,44 24-1,-65-33-33,-1 1 1,0 0 0,0 0-1,-1 1 1,1-1 0,-1 1-1,0 0 1,0 1 0,-1-1-1,0 1 1,0 0 0,0 0-1,0 1 1,-1-1-1,0 1 1,-1-1 0,1 1-1,-1 0 1,-1 0 0,1 0-1,0 13 1,-2-11-187,-2 27-1447,-10-18-2851,-5-11-3200</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53.466"/>
    </inkml:context>
    <inkml:brush xml:id="br0">
      <inkml:brushProperty name="width" value="0.025" units="cm"/>
      <inkml:brushProperty name="height" value="0.025" units="cm"/>
    </inkml:brush>
  </inkml:definitions>
  <inkml:trace contextRef="#ctx0" brushRef="#br0">1 66 10570,'0'0'10506,"76"25"-10218,-27-25-64,2-6-63,4-3-97,-4 0-64,-1 1 32,-7-2-257,-3-1-1408,-9-2-930,-9 1-1857,-9-1-929</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01.043"/>
    </inkml:context>
    <inkml:brush xml:id="br0">
      <inkml:brushProperty name="width" value="0.025" units="cm"/>
      <inkml:brushProperty name="height" value="0.025" units="cm"/>
    </inkml:brush>
  </inkml:definitions>
  <inkml:trace contextRef="#ctx0" brushRef="#br0">1 9 10282,'0'0'7436,"7"-1"-7132,2 0-282,8-2-25,1 1 1,0 1-1,26 1 0,-41 3-44,0 0 1,0 0-1,0 0 0,0 1 1,-1-1-1,1 1 0,-1-1 1,0 1-1,0 0 0,0 0 0,0 0 1,1 5-1,3 5 67,-2-7-6,-1 1-1,0-1 1,0 0 0,-1 1-1,0 0 1,0 0 0,-1-1 0,0 1-1,0 0 1,-1 0 0,-1 12-1,1-16 28,-1 0-1,1 0 0,-1 0 0,0 0 0,-1 0 0,1 0 0,-1 0 0,1 0 0,-1 0 0,0-1 0,-1 1 0,1-1 0,-1 0 0,1 1 1,-1-1-1,0 0 0,0-1 0,0 1 0,-1 0 0,1-1 0,0 0 0,-1 0 0,-5 3 0,-4-4-894,11-10-3956,6-10-5055</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53.812"/>
    </inkml:context>
    <inkml:brush xml:id="br0">
      <inkml:brushProperty name="width" value="0.025" units="cm"/>
      <inkml:brushProperty name="height" value="0.025" units="cm"/>
    </inkml:brush>
  </inkml:definitions>
  <inkml:trace contextRef="#ctx0" brushRef="#br0">1 25 13933,'0'0'6684,"9"-4"-5563,4-1-872,1 1-1,-1 1 1,0 0 0,1 0-1,0 2 1,-1 0 0,28 1-1,-37 0-240,0 0 1,0 0-1,1 1 0,-1 0 0,0 0 0,0 0 0,0 0 0,0 0 0,-1 1 0,1 0 0,0 0 0,-1 0 0,1 0 0,-1 1 0,1-1 0,-1 1 0,0 0 0,0 0 1,0 0-1,-1 0 0,1 0 0,-1 1 0,0-1 0,0 1 0,0-1 0,0 1 0,0 0 0,-1 0 0,0 0 0,0 0 0,0 0 0,0 0 0,0 5 0,-1 3 15,0 0 0,-1 1 0,0-1 0,-1 0 0,0 0 0,-1 0 0,0 0 0,-1 0 0,0-1 1,-1 1-1,-11 18 0,-7 7-253,-55 67 1,66-89 11,8-10-58,1-2-279,1 1 0,-1-1-1,0 1 1,0-1-1,-1 0 1,1 0-1,-1-1 1,-4 4 0,-1-4-6145</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54.948"/>
    </inkml:context>
    <inkml:brush xml:id="br0">
      <inkml:brushProperty name="width" value="0.025" units="cm"/>
      <inkml:brushProperty name="height" value="0.025" units="cm"/>
    </inkml:brush>
  </inkml:definitions>
  <inkml:trace contextRef="#ctx0" brushRef="#br0">3 48 8552,'0'0'6289,"0"-10"-3540,-2-27-891,9 150 1632,24 214-3073,-31-324-336,0-1 0,0 1-1,1-1 1,-1 1 0,1-1-1,-1 0 1,1 1 0,0-1-1,0 0 1,0 1 0,1-1-1,-1 0 1,0 0 0,1 0-1,0 0 1,-1 0-1,1-1 1,0 1 0,0 0-1,0-1 1,3 2 0,-3-2-1,0-1 0,0 0 0,0 0 1,1 0-1,-1 0 0,0-1 0,0 1 0,0 0 1,0-1-1,0 0 0,1 1 0,-1-1 0,0 0 1,-1 0-1,1 0 0,0-1 0,0 1 1,0 0-1,-1-1 0,1 1 0,0-1 0,-1 1 1,0-1-1,3-2 0,26-33 228,-1-1 1,-1 0-1,-3-3 0,-1 0 0,-2-1 1,-1-1-1,21-69 0,-33 86-469,-12 38-2809,-13 39-6759,7-25 1828</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55.665"/>
    </inkml:context>
    <inkml:brush xml:id="br0">
      <inkml:brushProperty name="width" value="0.025" units="cm"/>
      <inkml:brushProperty name="height" value="0.025" units="cm"/>
    </inkml:brush>
  </inkml:definitions>
  <inkml:trace contextRef="#ctx0" brushRef="#br0">30 134 14478,'0'0'4639,"5"-7"-3096,25-38 1387,-30 45-2928,-10 19 352,0 0 0,1 0 0,1 0 0,1 1 0,1 0 1,1 1-1,-4 31 0,9-52-353,0 1 0,0-1 0,0 0 1,0 1-1,0-1 0,0 1 0,0-1 0,0 0 0,0 1 0,0-1 0,1 1 1,-1-1-1,0 0 0,0 1 0,0-1 0,1 0 0,-1 1 0,0-1 0,0 0 1,1 1-1,-1-1 0,0 0 0,1 0 0,-1 1 0,0-1 0,1 0 1,-1 0-1,1 0 0,-1 0 0,0 1 0,1-1 0,-1 0 0,0 0 0,1 0 1,-1 0-1,1 0 0,-1 0 0,1 0 0,-1 0 0,0 0 0,1 0 0,-1 0 1,1 0-1,-1 0 0,0-1 0,1 1 0,-1 0 0,0 0 0,1 0 1,-1 0-1,0-1 0,1 1 0,-1 0 0,0 0 0,1-1 0,-1 1 0,0 0 1,1-1-1,21-15 114,-4-3-72,-1 0 0,17-26 1,-29 39-24,0-1 1,-1 0 0,0-1-1,0 1 1,-1-1 0,0 0-1,0 1 1,-1-1 0,0-1-1,2-14 1,-19 76-213,14-51 188,1 0 0,0 0 0,0 0 0,0 0 0,0 0 0,0 0 0,0 0 0,0 0 0,1-1 0,-1 1 0,1 0 0,-1 0 0,1 0 0,0 0 0,0-1 0,0 1 0,0 0 1,0-1-1,0 1 0,0-1 0,0 1 0,1-1 0,-1 0 0,3 2 0,-2-2 6,0 0-1,1-1 1,-1 1 0,1-1 0,-1 1-1,1-1 1,-1 0 0,1 0 0,-1 0-1,1-1 1,-1 1 0,1-1 0,-1 1-1,1-1 1,-1 0 0,1 0 0,-1 0-1,0 0 1,4-3 0,7-3 17,0-2 0,0 0 0,-1 0 0,-1-1 0,0 0 0,0-1 0,-1-1 0,0 0 1,-1 0-1,-1 0 0,0-1 0,0-1 0,6-16 0,-20 52-12,1 1 0,-4 46 0,9-69 0,0 1-1,0 0 1,0-1-1,1 1 0,-1 0 1,0 0-1,0-1 1,0 1-1,1 0 1,-1-1-1,0 1 1,1 0-1,-1-1 0,1 1 1,-1-1-1,0 1 1,1-1-1,-1 1 1,1-1-1,0 1 1,-1-1-1,1 1 1,-1-1-1,1 0 0,0 1 1,-1-1-1,1 0 1,0 1-1,-1-1 1,1 0-1,0 0 1,-1 0-1,1 0 0,0 0 1,0 1-1,-1-1 1,1-1-1,0 1 1,0 0-1,-1 0 1,1 0-1,0 0 1,-1 0-1,1-1 0,0 1 1,-1 0-1,1-1 1,0 1-1,-1 0 1,1-1-1,0 0 1,36-20 164,-12-5-134,-20 21-53,0-1 1,0 1 0,0-1-1,0 2 1,1-1-1,0 0 1,0 1 0,0 0-1,12-5 1,-17 12-9,0-1-1,0 0 1,-1 1-1,1-1 1,0 0 0,-1 1-1,0-1 1,1 1 0,-1-1-1,0 1 1,0-1-1,-1 1 1,0 3 0,1-5 7,0 9 9,-1-1 0,0 0 0,-1 0 0,0 0 0,0 0 0,-1 0 0,-6 14 0,9-23-269,0-24-6450,0 6 641,0-6-3432</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56.020"/>
    </inkml:context>
    <inkml:brush xml:id="br0">
      <inkml:brushProperty name="width" value="0.025" units="cm"/>
      <inkml:brushProperty name="height" value="0.025" units="cm"/>
    </inkml:brush>
  </inkml:definitions>
  <inkml:trace contextRef="#ctx0" brushRef="#br0">34 1 12684,'0'0'12492,"-34"54"-16720,39-41-1442,-4 3-4035</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56.349"/>
    </inkml:context>
    <inkml:brush xml:id="br0">
      <inkml:brushProperty name="width" value="0.025" units="cm"/>
      <inkml:brushProperty name="height" value="0.025" units="cm"/>
    </inkml:brush>
  </inkml:definitions>
  <inkml:trace contextRef="#ctx0" brushRef="#br0">104 0 13677,'0'0'2327,"-9"2"-154,5-2-1984,-1 1 0,1 0 0,-1 0-1,1 1 1,0-1 0,-1 1 0,1 0 0,0 0-1,0 0 1,0 1 0,0-1 0,1 1 0,-1 0-1,1 0 1,-1 0 0,1 1 0,0-1 0,0 1-1,1 0 1,-1-1 0,1 1 0,0 1 0,0-1-1,0 0 1,0 0 0,1 1 0,0-1 0,0 1-1,-1 5 1,2-9-156,0 0-1,0-1 0,-1 1 1,1 0-1,0 0 0,0 0 1,0 0-1,0 0 0,0 0 1,0 0-1,0 0 1,1 0-1,-1 0 0,0 0 1,0-1-1,1 1 0,-1 0 1,1 0-1,-1 0 0,1 0 1,-1-1-1,1 1 0,-1 0 1,1 0-1,0-1 1,-1 1-1,1-1 0,0 1 1,-1 0-1,1-1 0,1 1 1,0-1 1,0 1 0,1-1 0,-1 0 1,0 0-1,0 0 0,0 0 0,1-1 0,-1 1 1,0 0-1,0-1 0,0 0 0,4-1 1,9-5 38,-1 0 0,23-16 1,-36 22-61,15-9-4,-11 6-16,0 0 0,0 0-1,1 0 1,-1 1 0,1 0 0,0 0 0,0 0 0,0 1 0,0 0 0,0 0-1,1 1 1,-1 0 0,8-1 0,-14 2 2,1 1 1,0-1-1,0 1 0,0-1 1,-1 1-1,1-1 0,0 1 0,0-1 1,-1 1-1,1 0 0,-1 0 1,1-1-1,0 1 0,-1 0 0,1 0 1,-1 0-1,0-1 0,1 1 1,-1 0-1,0 0 0,0 0 0,1 0 1,-1 0-1,0 0 0,0 0 1,0 1-1,2 35-130,-2-23 109,0-13 1,0 0 0,0 1 0,0-1 0,0 0 1,0 1-1,1-1 0,-1 0 0,0 1 0,1-1 0,-1 0 0,1 1 0,-1-1 1,1 0-1,0 0 0,-1 0 0,1 1 0,0-1 0,0 0 0,0 0 1,0 0-1,0 0 0,0-1 0,0 1 0,1 1 0,0-2-59,0 0-1,-1 0 0,1 0 0,-1 0 1,1 0-1,-1 0 0,1 0 1,-1 0-1,1-1 0,-1 1 1,1-1-1,-1 1 0,0-1 1,1 0-1,-1 1 0,1-1 0,1-2 1,7-4-845,-1-1 0,1 0 0,14-19 0,-7 6-3293,0 2-2094</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56.708"/>
    </inkml:context>
    <inkml:brush xml:id="br0">
      <inkml:brushProperty name="width" value="0.025" units="cm"/>
      <inkml:brushProperty name="height" value="0.025" units="cm"/>
    </inkml:brush>
  </inkml:definitions>
  <inkml:trace contextRef="#ctx0" brushRef="#br0">9 60 9225,'0'0'8157,"7"-8"-6278,26-26-331,-31 32-1359,1 0 0,-1 0 0,1 0 0,0 1 0,0-1 0,0 1 0,0 0 0,0 0 0,0 0 0,0 0 0,1 0-1,-1 1 1,0-1 0,0 1 0,1 0 0,-1 0 0,0 0 0,1 1 0,3 0 0,-5-1-164,1 1 0,-1-1-1,0 1 1,0 0 0,0-1 0,0 1-1,0 0 1,0 0 0,-1 0-1,1 0 1,0 0 0,0 1 0,-1-1-1,1 1 1,-1-1 0,1 1 0,-1-1-1,0 1 1,1 0 0,-1 0-1,0-1 1,0 1 0,0 0 0,0 0-1,-1 0 1,1 3 0,0 1 68,-1 0 1,0 0-1,-1 0 1,1 0-1,-1 0 0,-1 0 1,1 0-1,-1 0 1,0 0-1,0-1 1,0 1-1,-1-1 0,0 1 1,-6 7-1,-6 7 205,-1 0-1,-24 22 1,-18 23 179,59-65-475,-1 0 0,0 0 0,0 1 0,0-1-1,0 0 1,0 0 0,1 0 0,-1 1 0,0-1 0,0 0 0,0 0 0,1 0 0,-1 1 0,0-1 0,0 0 0,0 0 0,1 0 0,-1 0 0,0 0 0,1 1 0,-1-1 0,0 0 0,0 0 0,1 0 0,-1 0 0,0 0 0,0 0 0,1 0 0,-1 0 0,0 0 0,1 0 0,-1 0 0,0 0 0,0 0 0,1-1 0,-1 1 0,0 0 0,0 0 0,1 0 0,-1 0 0,0 0 0,0 0 0,1-1 0,-1 1 0,0 0 0,0 0 0,1-1 0,17-4 63,164-49-885,-148 45-1323,-21 5-980,-7 0-1820</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57.056"/>
    </inkml:context>
    <inkml:brush xml:id="br0">
      <inkml:brushProperty name="width" value="0.025" units="cm"/>
      <inkml:brushProperty name="height" value="0.025" units="cm"/>
    </inkml:brush>
  </inkml:definitions>
  <inkml:trace contextRef="#ctx0" brushRef="#br0">1 92 9897,'0'0'12620,"52"-29"-11819,-23 21-192,5-1-481,-3 1-160,-3-1-1442,0-3-2946,-6-4-10058</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57.409"/>
    </inkml:context>
    <inkml:brush xml:id="br0">
      <inkml:brushProperty name="width" value="0.025" units="cm"/>
      <inkml:brushProperty name="height" value="0.025" units="cm"/>
    </inkml:brush>
  </inkml:definitions>
  <inkml:trace contextRef="#ctx0" brushRef="#br0">82 110 5765,'0'0'16998,"-8"-1"-15925,6 1-1045,0-1 0,-1 1 1,1 0-1,-1 0 0,1 0 0,0 0 1,-1 1-1,1-1 0,-1 0 1,1 1-1,0 0 0,0 0 0,-1 0 1,1 0-1,0 0 0,0 0 0,0 0 1,-3 2-1,3 0-21,-1 0-1,1 1 1,-1-1-1,1 0 1,0 1 0,1-1-1,-1 1 1,0 0 0,1-1-1,0 1 1,0 0 0,0 0-1,0 5 1,0-4-2,0 0 1,0 0 0,0 0-1,1 0 1,0 0-1,0 0 1,1 0 0,-1 0-1,3 10 1,-2-14 15,0 1 1,0-1-1,0 0 1,0 1-1,0-1 0,0 0 1,0 0-1,1 0 1,-1 0-1,0 0 1,1 0-1,-1 0 0,1-1 1,-1 1-1,0 0 1,1-1-1,0 1 1,-1-1-1,1 0 0,-1 1 1,1-1-1,0 0 1,-1 0-1,1 0 1,-1 0-1,1 0 0,0 0 1,-1 0-1,1-1 1,-1 1-1,1-1 1,-1 1-1,1-1 0,2-1 1,2 0 104,0-1-1,0 0 1,0 0 0,0 0 0,-1-1 0,1 0-1,-1 0 1,0 0 0,0-1 0,0 0-1,-1 0 1,0 0 0,0 0 0,0-1-1,0 1 1,2-8 0,-1 3 45,0 0-1,0 0 1,-2 0-1,1-1 1,-1 1-1,-1-1 1,0 0-1,1-22 1,-3 30-163,0 1 1,0-1-1,0 0 1,0 1 0,-1-1-1,1 0 1,-1 0-1,0 1 1,0-1 0,0 1-1,0-1 1,-1 1-1,1-1 1,0 1-1,-1 0 1,0 0 0,0 0-1,-2-3 1,3 5-32,1-1-1,-1 1 1,0-1 0,1 1-1,-1 0 1,0 0 0,0-1 0,1 1-1,-1 0 1,0 0 0,0 0 0,1 0-1,-1 0 1,0 0 0,0 0 0,1 0-1,-1 0 1,0 0 0,0 0 0,1 0-1,-1 0 1,0 1 0,0-1-1,0 1 1,-1 0-71,0 0 0,0 1-1,1-1 1,-1 1 0,1 0-1,-1-1 1,1 1 0,0 0 0,0 0-1,-1 0 1,1 0 0,-1 3-1,-2 6-571,0 0 0,1 0 0,-3 21 0,5-28 186,0 0 1,1 0 0,0 0-1,0 0 1,0 0 0,0 0-1,0 0 1,1 0 0,0 0 0,0 0-1,0 0 1,0 0 0,0 0-1,4 5 1,10 1-5463,6-9-3352</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58.082"/>
    </inkml:context>
    <inkml:brush xml:id="br0">
      <inkml:brushProperty name="width" value="0.025" units="cm"/>
      <inkml:brushProperty name="height" value="0.025" units="cm"/>
    </inkml:brush>
  </inkml:definitions>
  <inkml:trace contextRef="#ctx0" brushRef="#br0">103 128 9129,'0'0'12118,"-9"7"-11344,-1 3-617,0-1 1,1 1-1,0 1 1,-12 17 0,16-21-75,1 0 0,0 0 0,0 1 0,1-1 1,0 1-1,0 0 0,1 0 0,0 0 0,0 0 1,0 14-1,2-21-76,0-1 0,0 0 0,0 1 0,0-1 0,0 0 0,0 1 0,1-1 0,-1 0 1,0 1-1,0-1 0,0 0 0,1 1 0,-1-1 0,0 0 0,0 0 0,1 1 0,-1-1 0,0 0 0,0 0 0,1 1 0,-1-1 1,0 0-1,1 0 0,-1 0 0,0 0 0,1 0 0,-1 0 0,0 0 0,1 1 0,-1-1 0,0 0 0,1 0 0,-1 0 1,1 0-1,-1 0 0,0 0 0,1-1 0,-1 1 0,0 0 0,1 0 0,-1 0 0,0 0 0,1 0 0,-1 0 0,0-1 1,1 1-1,-1 0 0,0 0 0,0-1 0,1 1 0,19-11 395,-8 0-266,0 0-1,-1 0 1,0-1-1,-1-1 1,0 1-1,9-18 1,41-87 90,-22 39 243,-36 114-741,-15 62 318,7-65-10,-3 63 0,9-95-33,0 0 1,0 0 0,0 1-1,0-1 1,0 0 0,0 0-1,0 0 1,0 1 0,0-1-1,1 0 1,-1 0 0,1 0-1,-1 0 1,1 1 0,-1-1-1,1 0 1,0 0 0,-1 0-1,1 0 1,0 0 0,0-1-1,0 1 1,0 0 0,0 0-1,0 0 1,0-1 0,0 1-1,0-1 1,0 1-1,0-1 1,0 1 0,0-1-1,0 1 1,1-1 0,-1 0-1,0 0 1,0 0 0,0 1-1,1-1 1,-1 0 0,0-1-1,0 1 1,1 0 0,-1 0-1,0 0 1,0-1 0,3 0-1,2-1 28,0 0-1,0 0 0,0-1 1,-1 0-1,1 0 0,0 0 0,-1-1 1,5-3-1,2-3-2,-1-1 0,0 0 0,-1-1 0,0 0 0,-1 0 0,0-1 0,10-22 0,-27 54 44,5-13-41,0 0 1,0 0 0,1 1 0,-1-1 0,2 1 0,-1 0 0,1 0-1,-1-1 1,2 1 0,-1 13 0,2-19-27,-1 0-1,1 0 1,-1-1 0,1 1-1,0-1 1,-1 1 0,1-1-1,0 1 1,-1-1 0,1 1-1,0-1 1,-1 1 0,1-1-1,0 0 1,0 1 0,0-1-1,-1 0 1,1 0 0,0 0-1,0 1 1,0-1 0,0 0-1,0 0 1,1-1 0,28 1 78,-22 0-43,3 0-5,1-1 1,-1 0-1,0-1 0,1 0 1,-1-1-1,0 0 0,0-1 0,0 0 1,-1 0-1,12-8 0,-19 11-7,0-1 0,-1 0 0,1 0 0,0 0 1,-1 0-1,0 0 0,0 0 0,1-1 0,-1 1 0,0-1 0,-1 0 0,1 1 0,-1-1 0,1 0 0,-1 0 0,0 0 0,0 0 0,0 0 0,0 0 1,0-1-1,-1 1 0,0 0 0,1 0 0,-1 0 0,0-1 0,-1 1 0,1 0 0,0 0 0,-1 0 0,0 0 0,0-1 0,0 1 0,0 0 0,0 0 1,-1 1-1,1-1 0,-1 0 0,0 0 0,-3-3 0,5 5-64,-1 1 1,1-1-1,-1 1 1,1-1-1,0 1 1,-1-1-1,1 1 1,0-1-1,0 1 1,-1-1-1,1 1 1,0-1-1,0 1 0,0-1 1,0 1-1,0-1 1,0 0-1,0 1 1,0-1-1,0 1 1,0-1-1,0 1 1,0-1-1,0 0 1,0 1-1,0-1 1,1 1-1,-1-1 0,0 1 1,0-1-1,1 1 1,-1-1-1,0 1 1,1-1-1,-1 1 1,0-1-1,1 1 1,-1 0-1,1-1 1,-1 1-1,1 0 0,-1-1 1,1 1-1,-1 0 1,2-1-1,34-7-4711,-6 2-1432,6-8-4957</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58.894"/>
    </inkml:context>
    <inkml:brush xml:id="br0">
      <inkml:brushProperty name="width" value="0.025" units="cm"/>
      <inkml:brushProperty name="height" value="0.025" units="cm"/>
    </inkml:brush>
  </inkml:definitions>
  <inkml:trace contextRef="#ctx0" brushRef="#br0">17 100 4324,'0'0'15551,"0"12"-13998,-4 45-38,-8 189 1054,11-245-2561,1 0 0,0 0 0,0 0 0,0 0 0,0 1 0,0-1 0,0 0 0,0 0-1,1 0 1,-1 0 0,0 0 0,0 1 0,1-1 0,-1 0 0,1 0 0,-1 0 0,1 0 0,0 0 0,-1 0 0,1 0-1,1 1 1,-1-2 13,0 0-1,0 0 0,0 0 1,-1 0-1,1 0 0,0 0 0,0 0 1,0 0-1,-1-1 0,1 1 1,0 0-1,0-1 0,-1 1 0,1 0 1,0-1-1,-1 1 0,1-1 1,0 1-1,-1-1 0,1 0 1,0 1-1,0-2 0,4-3 140,-1-1 0,1 1 0,-1-1 0,0-1 1,5-11-1,-1-4-29,-2 0 0,-1 0 1,-1 0-1,0-1 0,0-42 0,-4 48-108,0 0 0,-1 0 0,-1 1 0,-1-1-1,0 0 1,-1 1 0,-1-1 0,-9-21 0,13 37-26,1 0 0,0 1 0,0-1 0,-1 0 0,1 0 1,0 1-1,-1-1 0,1 0 0,-1 1 0,1-1 0,-1 1 0,1-1 1,-1 0-1,0 1 0,1-1 0,-1 1 0,0 0 0,1-1 1,-1 1-1,0-1 0,0 1 0,-7 10-179,4 25-33,4-29 210,-1 8-6,0 0-1,2 0 1,0 0-1,0 0 1,7 25-1,-7-36 14,0 0 0,0-1 1,0 1-1,0 0 0,1-1 0,0 1 0,-1 0 1,1-1-1,0 0 0,0 1 0,0-1 0,0 0 1,1 0-1,-1 0 0,0 0 0,1-1 0,0 1 0,-1-1 1,1 0-1,0 1 0,0-1 0,0 0 0,-1 0 1,1-1-1,0 1 0,0-1 0,0 1 0,0-1 1,0 0-1,0 0 0,1-1 0,-1 1 0,5-2 0,-1 1 20,0-1 0,-1 0 0,1-1 0,0 0 0,-1 0 0,1 0 0,-1-1 0,0 1 0,0-2 0,-1 1 0,1-1 0,-1 1 0,0-2 0,0 1 0,-1 0 0,1-1 0,5-10 0,6-11 132,-1-1 1,18-48-1,-25 56-25,-8 20-135,0 0 0,0 0 0,0 0 1,0 0-1,0 0 0,0 1 0,0-1 0,1 0 0,-1 0 0,0 0 1,0 0-1,0 0 0,0 0 0,0 1 0,0-1 0,0 0 0,0 0 0,0 0 1,1 0-1,-1 0 0,0 0 0,0 0 0,0 0 0,0 0 0,0 0 1,1 0-1,-1 0 0,0 0 0,0 0 0,0 0 0,0 0 0,0 0 0,1 0 1,-1 0-1,0 0 0,0 0 0,0 0 0,0 0 0,0 0 0,1 0 1,-1 0-1,0 0 0,0 0 0,0 0 0,0 0 0,0 0 0,0 0 0,1 0 1,-1 0-1,0-1 0,0 1 0,3 29-100,-2 40 101,-12 55 109,0 9-1815,11-133 1581,0 1 1,0-1-1,0 1 1,-1-1-1,1 1 1,0-1-1,0 0 1,0 1-1,0-1 1,0 1-1,0-1 1,0 1-1,0-1 1,0 1-1,0-1 1,0 1-1,0-1 1,0 1-1,0-1 1,1 0-1,-1 1 1,0-1-1,0 1 1,0-1-1,1 0 0,-1 1 1,0-1-1,0 1 1,1-1-1,-1 0 1,0 1-1,1-1 1,-1 0-1,1 0 1,-1 1-1,0-1 1,1 0-1,-1 0 1,1 1-1,-1-1 1,1 0-1,-1 0 1,0 0-1,1 0 1,-1 0-1,1 0 1,-1 0-1,1 0 1,-1 0-1,1 0 1,-1 0-1,1 0 1,-1 0-1,1 0 1,-1 0-1,0 0 1,1-1-1,-1 1 1,1 0-1,-1 0 1,0-1-1,1 1 0,-1 0 1,1 0-1,-1-1 1,0 1-1,1 0 1,-1-1-1,13-17-5822</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01.620"/>
    </inkml:context>
    <inkml:brush xml:id="br0">
      <inkml:brushProperty name="width" value="0.025" units="cm"/>
      <inkml:brushProperty name="height" value="0.025" units="cm"/>
    </inkml:brush>
  </inkml:definitions>
  <inkml:trace contextRef="#ctx0" brushRef="#br0">138 0 13933,'0'0'5499,"-4"8"-5275,-88 153 198,82-151-907,9-10 135,0 0 0,0 0 0,0 0-1,1 0 1,-1 0 0,0 0 0,0 0-1,0 0 1,0 0 0,1-1 0,-1 1-1,0 0 1,0 0 0,1-1 0,-1 1-1,0-1 1,0 1 0,1-1 0,-1 1-1,0-1 1,1 1 0,-1-1 0,1 1-1,-1-1 1,1 0 0,-1 1 0,1-1-1,-1 0 1,0-1 0,-9-12-6110</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59.223"/>
    </inkml:context>
    <inkml:brush xml:id="br0">
      <inkml:brushProperty name="width" value="0.025" units="cm"/>
      <inkml:brushProperty name="height" value="0.025" units="cm"/>
    </inkml:brush>
  </inkml:definitions>
  <inkml:trace contextRef="#ctx0" brushRef="#br0">186 0 15983,'0'0'4260,"-6"48"-1922,-10-12-992,-3 8-385,-6 5-609,-3 5-288,4-2 0,0-6-64,5-8-192,5-10-609,6-15-320,6-11-64,2-4-673,5-24-832,11-10-834,3-14-383,4-8-1282</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59.550"/>
    </inkml:context>
    <inkml:brush xml:id="br0">
      <inkml:brushProperty name="width" value="0.025" units="cm"/>
      <inkml:brushProperty name="height" value="0.025" units="cm"/>
    </inkml:brush>
  </inkml:definitions>
  <inkml:trace contextRef="#ctx0" brushRef="#br0">139 54 7079,'5'-8'3977,"-1"-1"-2897,-3 6-672,0 0 0,1 0 0,-1 0 1,1 0-1,-1 0 0,1 1 1,0-1-1,0 1 0,1-1 0,-1 1 1,5-4-1,-7 20 2725,-4 18-2543,-1 0 0,-16 49-1,11-46 67,-9 67 0,17-77-783,1-1 0,1 0-1,1 1 1,8 45 0,-9-69-644,2 10 383,-17-12-13763</inkml:trace>
  <inkml:trace contextRef="#ctx0" brushRef="#br0" timeOffset="1">0 338 9865,'0'0'12780,"72"-53"-12491,-39 44-193,0 5-96,-1-1-1185,-4 1-1794,1 1-2274,-3-1-5157</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5:59.925"/>
    </inkml:context>
    <inkml:brush xml:id="br0">
      <inkml:brushProperty name="width" value="0.025" units="cm"/>
      <inkml:brushProperty name="height" value="0.025" units="cm"/>
    </inkml:brush>
  </inkml:definitions>
  <inkml:trace contextRef="#ctx0" brushRef="#br0">76 0 16688,'0'0'5605,"-34"57"-4708,25-20 224,2 1-448,1 0-225,3 2-192,2-4-160,1-3-64,0-7-96,0-1-672,0-9-546,0-3-159,0-8-993,-5-5-3236,-6 0-3618</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6:00.251"/>
    </inkml:context>
    <inkml:brush xml:id="br0">
      <inkml:brushProperty name="width" value="0.025" units="cm"/>
      <inkml:brushProperty name="height" value="0.025" units="cm"/>
    </inkml:brush>
  </inkml:definitions>
  <inkml:trace contextRef="#ctx0" brushRef="#br0">1 42 9097,'0'0'8733,"9"-6"-6592,1 1-1727,1-1 1,0 1-1,1 1 1,-1 0-1,1 1 1,0 0-1,0 1 1,0 0-1,0 1 0,20 0 1,-18 1-395,-1 1 0,1 0 0,-1 1 0,1 0 0,-1 1 0,0 1 0,0 0 0,0 0 0,0 2 0,18 10 0,-25-12-16,0-1 1,0 2-1,-1-1 0,0 1 1,0 0-1,0 0 0,0 0 1,-1 1-1,0 0 0,0 0 1,0 0-1,-1 0 1,0 0-1,0 1 0,-1-1 1,0 1-1,0 0 0,0 0 1,-1 0-1,0 0 0,0 0 1,-1 8-1,-1-3 190,0-1-1,0 1 1,-2-1-1,1 0 1,-1 0-1,-1 0 1,0 0-1,-1-1 1,0 1-1,0-1 1,-1 0-1,0-1 1,-1 1-1,-14 14 1,9-12 12,0 0 0,0-1 0,-1 0 1,-1-1-1,0-1 0,0 0 0,-1-1 0,0 0 1,-25 8-1,35-14-231,1-1 1,-1 1 0,0-1-1,0 0 1,0 0 0,0-1-1,0 1 1,0-1-1,0 0 1,0 0 0,0-1-1,0 0 1,0 0-1,-7-2 1,9 1-416,0 0 0,-1 0 0,1 0 1,0-1-1,0 1 0,0-1 0,1 0 0,-1 0 0,1 0 1,-1 0-1,1 0 0,0 0 0,0-1 0,0 1 0,1-1 0,-1 1 1,1-1-1,-1-4 0,-9-30-8673</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6:01.497"/>
    </inkml:context>
    <inkml:brush xml:id="br0">
      <inkml:brushProperty name="width" value="0.025" units="cm"/>
      <inkml:brushProperty name="height" value="0.025" units="cm"/>
    </inkml:brush>
  </inkml:definitions>
  <inkml:trace contextRef="#ctx0" brushRef="#br0">67 1 14253,'0'0'8830,"-1"13"-8312,0 0-360,-2 119 724,3-111-840,1-1 0,1 0-1,1 1 1,11 38 0,-14-58-38,1 1 0,-1-1 0,0 1 0,1-1-1,-1 0 1,1 1 0,-1-1 0,1 0 0,0 1 0,0-1 0,-1 0-1,1 0 1,0 1 0,0-1 0,0 0 0,0 0 0,0 0 0,1 0-1,-1 0 1,0-1 0,0 1 0,1 0 0,-1-1 0,0 1-1,1 0 1,-1-1 0,0 0 0,1 1 0,-1-1 0,1 0 0,-1 0-1,1 0 1,-1 0 0,1 0 0,-1 0 0,1 0 0,-1 0 0,1 0-1,-1-1 1,0 1 0,1-1 0,-1 1 0,3-2 0,5-4 41,0 0 0,0 0 0,0-1 0,-1 0 0,9-10 0,15-11 33,-31 27-76,0 0 0,0 0 0,0 0 1,0 0-1,0 1 0,0-1 0,0 1 0,0-1 0,1 0 0,-1 1 1,0 0-1,0-1 0,1 1 0,-1 0 0,0 0 0,1-1 0,-1 1 1,0 0-1,0 0 0,1 1 0,-1-1 0,0 0 0,1 0 0,-1 1 1,0-1-1,0 0 0,1 1 0,-1-1 0,0 1 0,0 0 0,0-1 1,0 1-1,0 0 0,0 0 0,0 0 0,0 0 0,0 0 0,0 0 1,0 0-1,-1 0 0,1 0 0,0 0 0,-1 0 0,1 0 1,-1 0-1,1 1 0,-1-1 0,1 0 0,-1 0 0,0 1 0,0-1 1,0 0-1,0 1 0,0-1 0,0 2 0,1 2 21,-1 1 0,0-1-1,0 1 1,0-1 0,-1 1 0,0-1 0,0 0-1,0 1 1,0-1 0,-1 0 0,0 0 0,-5 8-1,0-4 138,-1-1 0,0-1-1,0 1 1,-1-1-1,0-1 1,0 1 0,0-2-1,-1 1 1,0-1 0,0-1-1,-1 0 1,1 0-1,-1-1 1,0 0 0,0-1-1,0 0 1,0-1 0,0 0-1,-19-1 1,28-1-207,0 1 1,0 0-1,0 0 1,-1-1-1,1 0 1,0 1-1,0-1 1,0 0-1,0 0 1,0 0-1,0 0 1,0 0-1,1 0 0,-1-1 1,0 1-1,1-1 1,-1 1-1,1-1 1,-1 0-1,1 1 1,0-1-1,-1 0 1,1 0-1,-1-2 1,2 2-148,-1 1 0,1-1 1,-1 0-1,1 1 0,0-1 1,0 0-1,0 0 0,0 1 0,0-1 1,0 0-1,0 1 0,1-1 1,-1 0-1,0 1 0,1-1 0,-1 0 1,1 1-1,0-1 0,0 1 1,-1-1-1,1 1 0,0-1 1,0 1-1,1 0 0,-1-1 0,0 1 1,0 0-1,0 0 0,1 0 1,-1 0-1,3-1 0,38-17-8166,-19 12 2536</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6:01.820"/>
    </inkml:context>
    <inkml:brush xml:id="br0">
      <inkml:brushProperty name="width" value="0.025" units="cm"/>
      <inkml:brushProperty name="height" value="0.025" units="cm"/>
    </inkml:brush>
  </inkml:definitions>
  <inkml:trace contextRef="#ctx0" brushRef="#br0">2 1 14958,'0'0'9577,"0"57"-8872,0-27-385,0 3-192,-1-1-128,1-4 64,0-2-64,0-6-96,0-9-1025,1-7-801,2-4-1024,1-8-1667,-1-12-2081</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6:02.168"/>
    </inkml:context>
    <inkml:brush xml:id="br0">
      <inkml:brushProperty name="width" value="0.025" units="cm"/>
      <inkml:brushProperty name="height" value="0.025" units="cm"/>
    </inkml:brush>
  </inkml:definitions>
  <inkml:trace contextRef="#ctx0" brushRef="#br0">0 0 18962,'0'0'8168,"24"12"-9129,-13-5-1217,-2-2-673,-6-2-929</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6:02.540"/>
    </inkml:context>
    <inkml:brush xml:id="br0">
      <inkml:brushProperty name="width" value="0.025" units="cm"/>
      <inkml:brushProperty name="height" value="0.025" units="cm"/>
    </inkml:brush>
  </inkml:definitions>
  <inkml:trace contextRef="#ctx0" brushRef="#br0">3 17 8904,'0'0'14537,"-2"-16"-10678,6 99-3245,21 120 0,-4-57-806,-17-120-136,-1 0-1090,-2-9-6306,-1-23 2279</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6:02.881"/>
    </inkml:context>
    <inkml:brush xml:id="br0">
      <inkml:brushProperty name="width" value="0.025" units="cm"/>
      <inkml:brushProperty name="height" value="0.025" units="cm"/>
    </inkml:brush>
  </inkml:definitions>
  <inkml:trace contextRef="#ctx0" brushRef="#br0">93 243 11018,'0'0'12700,"-10"9"-12459,2-1-148,0 0 1,1 0-1,0 1 0,0 0 1,1 0-1,0 0 1,1 1-1,0 0 0,0 0 1,1 1-1,1-1 1,0 1-1,-4 21 1,6-29-84,1 0 1,0 0 0,0 0-1,0 0 1,0 0 0,0 0 0,0 0-1,1 0 1,0 0 0,-1 0 0,1 0-1,0 0 1,0 0 0,1 0 0,-1-1-1,1 1 1,2 4 0,-2-6-6,0 0 1,0 0 0,0 1 0,0-1-1,0 0 1,0-1 0,0 1 0,0 0-1,1-1 1,-1 1 0,0-1-1,0 0 1,1 1 0,-1-1 0,0 0-1,1 0 1,-1-1 0,0 1 0,0 0-1,0-1 1,1 0 0,-1 1-1,0-1 1,3-2 0,2 0 19,0-1-1,0 0 1,0 0 0,-1-1-1,1 0 1,-1 0 0,0-1-1,-1 0 1,0 0 0,0 0-1,0-1 1,0 1 0,4-10-1,4-7 25,-2-1-1,16-44 1,-15 31 4,-2 0-1,-1 0 1,-2-1-1,-1-1 0,0-42 1,-7 98-56,-1 0 1,-1 0-1,-5 17 0,-3 23 89,6-13 63,2 0 1,3 61-1,0-104-190,0 1 0,0 0-1,0 0 1,1 0 0,-1-1-1,1 1 1,-1 0 0,1 0 0,-1-1-1,1 1 1,0-1 0,0 1-1,0 0 1,0-1 0,0 0 0,0 1-1,0-1 1,1 0 0,-1 1-1,0-1 1,1 0 0,-1 0 0,1 0-1,-1 0 1,1 0 0,0-1-1,2 2 1,21 2-3557,3-4-4253,-27 0 7270,15 0-7688</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6:03.369"/>
    </inkml:context>
    <inkml:brush xml:id="br0">
      <inkml:brushProperty name="width" value="0.025" units="cm"/>
      <inkml:brushProperty name="height" value="0.025" units="cm"/>
    </inkml:brush>
  </inkml:definitions>
  <inkml:trace contextRef="#ctx0" brushRef="#br0">1 82 14894,'0'0'5093,"0"8"-4276,0-6-771,0 0 1,0 0 0,1 0 0,-1 0-1,0 0 1,1 0 0,0 0 0,-1 0-1,1 0 1,0 0 0,0 0 0,0 0-1,0 0 1,0-1 0,1 1 0,1 2 0,-2-4-32,1 1 0,-1 0 1,1 0-1,-1-1 0,1 1 1,-1-1-1,1 0 0,-1 1 1,1-1-1,-1 0 0,1 0 1,0 0-1,-1 0 0,1 0 1,-1 0-1,1-1 0,0 1 1,-1 0-1,1-1 0,-1 1 1,1-1-1,-1 0 0,0 1 1,1-1-1,-1 0 0,1 0 1,-1 0-1,0 0 1,0 0-1,2-2 0,0 0 34,1-1 1,-1 0-1,1 0 0,-1 0 1,0 0-1,-1 0 0,1-1 0,-1 1 1,0-1-1,0 0 0,0 0 0,-1 1 1,1-1-1,-1 0 0,0 0 0,-1 0 1,1-1-1,-1 1 0,0 0 0,-1 0 1,0-8-1,1 13-48,0-1 0,0 1 1,0 0-1,-1-1 0,1 1 0,0 0 0,0 0 1,0-1-1,0 1 0,0 0 0,0-1 1,-1 1-1,1 0 0,0 0 0,0-1 1,0 1-1,-1 0 0,1 0 0,0-1 0,0 1 1,0 0-1,-1 0 0,1 0 0,0 0 1,-1-1-1,1 1 0,0 0 0,0 0 0,-1 0 1,1 0-1,0 0 0,-1 0 0,1 0 1,0 0-1,-1 0 0,1 0 0,0 0 1,-1 0-1,1 0 0,0 0 0,-1 0 0,1 0 1,0 0-1,0 0 0,-1 0 0,1 1 1,0-1-1,-1 0 0,1 0 0,0 0 0,0 0 1,-1 1-1,1-1 0,0 0 0,0 0 1,0 1-1,-1-1 0,1 0 0,0 0 1,0 1-1,0-1 0,0 0 0,-1 0 0,1 1 1,0-1-1,0 0 0,0 1 0,0-1 1,-12 20-92,6 0 150,1 0 1,1 0-1,0 1 1,2-1-1,0 36 1,2-55-43,0-1 0,0 1 1,0-1-1,0 1 1,0-1-1,0 0 0,0 1 1,0-1-1,0 1 0,0-1 1,0 1-1,1-1 1,-1 0-1,0 1 0,0-1 1,0 1-1,1-1 1,-1 0-1,0 1 0,0-1 1,1 0-1,-1 1 0,0-1 1,1 0-1,-1 0 1,0 1-1,1-1 0,-1 0 1,0 0-1,1 1 1,-1-1-1,1 0 0,-1 0 1,0 0-1,1 0 0,-1 0 1,1 0-1,-1 0 1,1 0-1,22-7 639,18-21 161,-28 17-738,53-43 95,-61 51-186,0 0 1,0 0-1,1 1 0,-1-1 1,1 1-1,-1 0 1,1 1-1,0-1 0,0 1 1,0 1-1,-1-1 1,8 1-1,-12 0 5,1 0 0,-1 0-1,1 0 1,-1 1 0,1-1-1,-1 0 1,0 1 0,1-1-1,-1 1 1,0 0 0,0-1-1,1 1 1,-1 0 0,0 0-1,0 0 1,0 0 0,0 0 0,0 0-1,0 0 1,0 0 0,0 0-1,0 2 1,12 34 20,-12-34-11,-1 1 0,1-1 0,0 1 0,0-1 0,0 0 0,1 1-1,-1-1 1,1 0 0,0 0 0,0 0 0,0 0 0,0-1 0,4 5-1,-4-6 7,-1 0-1,0-1 0,1 1 0,-1-1 0,1 0 1,-1 0-1,1 1 0,-1-1 0,0 0 1,1 0-1,-1 0 0,1 0 0,-1-1 0,1 1 1,-1 0-1,1-1 0,-1 1 0,1-1 1,-1 1-1,0-1 0,1 1 0,-1-1 0,0 0 1,0 0-1,2-1 0,34-30 340,-20 17-258,-15 13-181,0 0 0,0 0 1,0 1-1,0-1 1,1 1-1,-1 0 1,0 0-1,1 0 0,-1 0 1,1 0-1,-1 0 1,1 0-1,-1 1 0,1-1 1,3 1-1,-5 1 9,0-1-1,0 1 1,0 0-1,0 0 0,0 0 1,0 0-1,0 0 1,0 0-1,0 0 1,-1 0-1,1 0 1,0 0-1,-1 1 0,1-1 1,-1 0-1,1 0 1,-1 1-1,1-1 1,-1 0-1,0 0 0,0 1 1,0-1-1,0 0 1,0 1-1,0-1 1,0 0-1,0 1 1,-1 1-1,0 17-2885,-2-4-2819</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02.006"/>
    </inkml:context>
    <inkml:brush xml:id="br0">
      <inkml:brushProperty name="width" value="0.025" units="cm"/>
      <inkml:brushProperty name="height" value="0.025" units="cm"/>
    </inkml:brush>
  </inkml:definitions>
  <inkml:trace contextRef="#ctx0" brushRef="#br0">1 1 8968,'0'0'6439,"47"5"-5446,-28-1-353,3 0-384,3 0-160,0 0-160,-4-4-2338,-3 3-2851</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6:04.369"/>
    </inkml:context>
    <inkml:brush xml:id="br0">
      <inkml:brushProperty name="width" value="0.025" units="cm"/>
      <inkml:brushProperty name="height" value="0.025" units="cm"/>
    </inkml:brush>
  </inkml:definitions>
  <inkml:trace contextRef="#ctx0" brushRef="#br0">117 121 12492,'0'0'8125,"-9"-7"-7223,-33-16-422,41 22-466,0 1 0,0 0 0,-1 0-1,1 0 1,0 1 0,0-1 0,-1 0-1,1 0 1,0 1 0,0-1 0,-1 0-1,1 1 1,0 0 0,0-1 0,0 1-1,0 0 1,0-1 0,0 1-1,0 0 1,0 0 0,0 0 0,0 0-1,1 0 1,-1 0 0,0 0 0,0 0-1,1 0 1,-1 0 0,0 2 0,-16 37 415,16-36-336,-3 5 104,1 1 0,1-1 0,-1 1 0,2-1 0,-1 1 1,1 14-1,1-22-175,0-1 0,0 1-1,0 0 1,0-1 0,1 1 0,-1 0 0,1-1 0,-1 1 0,1-1 0,0 1 0,-1-1-1,1 1 1,0-1 0,0 1 0,0-1 0,0 0 0,0 0 0,0 1 0,1-1-1,-1 0 1,0 0 0,1 0 0,-1 0 0,1 0 0,-1-1 0,1 1 0,-1 0 0,1-1-1,-1 1 1,1-1 0,-1 1 0,1-1 0,0 0 0,-1 0 0,1 0 0,0 0 0,-1 0-1,1 0 1,0 0 0,-1 0 0,1-1 0,0 1 0,-1-1 0,3 0 0,8-3 53,-1 0 0,0 0 0,0-1 0,-1 0 0,1-1 0,-1 0 0,0-1 0,-1 0 0,1 0 0,15-17 0,-11 9-27,0 0 1,-1-1-1,-1-1 0,-1 1 1,15-29-1,-23 39-14,0-1-1,0 1 0,-1-1 0,0 0 0,0 1 1,-1-1-1,0 0 0,1-8 0,-12 20-17,5 4-43,0 0 1,0 0-1,1 0 0,1 1 0,-1-1 0,2 1 1,-1 0-1,0 10 0,-9 84 1,12-95 33,-1 3-13,0 1 0,1-1 0,1 1 0,0 0-1,3 12 1,-4-23 8,0 0 0,1-1 1,-1 1-1,1 0 0,0 0 0,-1 0 0,1-1 0,0 1 0,0 0 0,0-1 0,0 1 1,1-1-1,-1 1 0,0-1 0,1 1 0,-1-1 0,1 0 0,-1 0 0,1 0 1,-1 0-1,1 0 0,0 0 0,0 0 0,-1-1 0,1 1 0,0 0 0,0-1 0,0 0 1,0 1-1,0-1 0,0 0 0,0 0 0,-1 0 0,1 0 0,0 0 0,0-1 1,0 1-1,0-1 0,0 1 0,0-1 0,1 0 0,3-2 57,0 1 0,-1-1 1,1-1-1,-1 1 0,0-1 0,0 0 0,0 0 0,0 0 1,-1-1-1,0 1 0,6-9 0,40-64 384,-44 67-416,32-59 154,-39 73-221,1 0-1,-1-1 0,1 1 1,-1 0-1,1 0 1,0 0-1,1-1 0,0 7 1,0 9 42,-3 11 20,0-21-22,1 1 0,1 0 0,0 0 0,1 13 0,-1-23 0,0 0 0,0 1 1,0-1-1,0 0 0,0 1 1,0-1-1,1 1 0,-1-1 1,0 0-1,0 1 0,0-1 1,0 0-1,1 1 0,-1-1 0,0 0 1,0 0-1,1 1 0,-1-1 1,0 0-1,0 0 0,1 1 1,-1-1-1,0 0 0,1 0 1,-1 0-1,0 1 0,1-1 1,-1 0-1,0 0 0,1 0 1,-1 0-1,0 0 0,1 0 0,-1 0 1,1 0-1,-1 0 0,1 0 1,16-8 102,12-17 129,39-61 27,-61 76-234,0-1 1,-1-1-1,0 1 1,-1-1-1,0 0 1,4-19-1,-22 142-356,10-49 129,4-62-14,-1 0 0,1 0 0,0 0 1,0 0-1,-1 0 0,1-1 0,0 1 1,-1 0-1,1-1 0,0 1 0,-1 0 1,1-1-1,-1 1 0,1-1 0,0 1 0,-1-1 1,1 1-1,-1-1 0,1 1 0,-1-1 1,0 0-1,1 1 0,-1-2 0,5-15-3569,-2-5-1943</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6:04.696"/>
    </inkml:context>
    <inkml:brush xml:id="br0">
      <inkml:brushProperty name="width" value="0.025" units="cm"/>
      <inkml:brushProperty name="height" value="0.025" units="cm"/>
    </inkml:brush>
  </inkml:definitions>
  <inkml:trace contextRef="#ctx0" brushRef="#br0">4 0 16335,'0'0'3428,"-3"60"-3428,20-46-993,6-6-2370,2 0-2179</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6:05.054"/>
    </inkml:context>
    <inkml:brush xml:id="br0">
      <inkml:brushProperty name="width" value="0.025" units="cm"/>
      <inkml:brushProperty name="height" value="0.025" units="cm"/>
    </inkml:brush>
  </inkml:definitions>
  <inkml:trace contextRef="#ctx0" brushRef="#br0">44 1 14542,'0'0'4831,"-5"9"-3454,0-2-1233,1-1 97,0 0-1,0 0 0,0 1 0,1 0 1,0 0-1,0 0 0,1 0 0,-1 0 0,-1 14 1,48-20-65,-36-2-194,-1 2 0,1-1 0,-1 1 1,1 0-1,-1 0 0,0 1 0,0 0 0,9 4 0,-15-5 18,1 0-1,0 0 1,0 0-1,0 0 1,-1 1 0,1-1-1,0 1 1,-1-1-1,0 1 1,1 0-1,-1-1 1,0 1-1,0 0 1,0 0-1,0 0 1,0 0 0,0 0-1,-1 0 1,1 0-1,0 0 1,-1 0-1,0 0 1,0 0-1,1 1 1,-1-1-1,0 0 1,-1 0-1,1 0 1,0 0 0,-1 0-1,1 0 1,-1 0-1,-1 3 1,-1 3 101,-1-1 0,1 0 1,-2 0-1,1 0 0,-1 0 1,0-1-1,0 0 0,-9 8 1,10-10-171,0 0 0,0 0 0,0 0 0,-1-1 0,0 1 0,1-1 0,-1-1 0,0 1 0,0-1 0,-1 1 1,1-1-1,-10 2 0,14-4-95,0 0 0,1-1 0,-1 1 0,0 0 0,0 0 1,1 0-1,-1-1 0,0 1 0,1 0 0,-1-1 0,0 1 0,1-1 0,-1 1 1,0-1-1,1 1 0,-1-1 0,1 1 0,-1-1 0,1 1 0,-1-1 1,1 0-1,0 1 0,-1-1 0,1 0 0,0 1 0,-1-1 0,1 0 1,0 0-1,0 1 0,0-1 0,0 0 0,-1 0 0,1 1 0,0-1 0,0 0 1,1-1-1,-1 2-25,-2-26-7007</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6:05.396"/>
    </inkml:context>
    <inkml:brush xml:id="br0">
      <inkml:brushProperty name="width" value="0.025" units="cm"/>
      <inkml:brushProperty name="height" value="0.025" units="cm"/>
    </inkml:brush>
  </inkml:definitions>
  <inkml:trace contextRef="#ctx0" brushRef="#br0">76 91 7079,'0'0'12657,"9"-5"-10991,-5 3-1496,34-23 703,-36 23-831,0 0 0,0 0 0,0 0 0,0 0 0,0-1 0,0 1 0,-1-1 0,1 1 0,-1-1 0,0 1 0,0-1 0,0 0 0,0 0 0,0 1 0,-1-1 0,1 0 0,-1-4 0,0 7-2,0-1 1,0 1-1,0-1 1,0 1-1,0 0 1,0-1-1,0 1 1,0-1-1,0 1 1,0 0-1,-1-1 1,1 1-1,0 0 1,0-1-1,-1 1 1,1 0-1,0-1 1,0 1-1,-1 0 1,1 0-1,0-1 1,-1 1-1,1 0 1,0 0-1,-1-1 1,1 1-1,0 0 1,-1 0-1,1 0 1,-1 0-1,1 0 1,0 0-1,-1 0 1,1-1-1,-1 1 1,-21 3 519,-18 14-107,32-10-380,0 0-1,0 1 1,0 0 0,1 0-1,0 1 1,-7 12-1,11-18-19,1 0-1,0 1 1,0-1 0,0 1-1,1 0 1,-1 0-1,1-1 1,0 1 0,0 0-1,0 0 1,0 0-1,1 0 1,0 1-1,0-1 1,0 0 0,0 0-1,0 0 1,1 0-1,0 0 1,2 5-1,-2-7-36,0-1 0,0 1 0,1-1 0,-1 0 0,0 1 0,1-1 0,-1 0 0,1 0 0,0 0 0,-1 0 0,1 0 0,0-1 0,0 1 0,0 0 0,-1-1 0,1 0 0,0 1 0,0-1 0,0 0 0,3 0 0,45 0 151,-39-1-136,0 0-479,0 0 1,0-1-1,1 0 0,-1-1 0,0 0 0,-1-1 1,1 0-1,10-6 0,11-9-5243</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6:05.879"/>
    </inkml:context>
    <inkml:brush xml:id="br0">
      <inkml:brushProperty name="width" value="0.025" units="cm"/>
      <inkml:brushProperty name="height" value="0.025" units="cm"/>
    </inkml:brush>
  </inkml:definitions>
  <inkml:trace contextRef="#ctx0" brushRef="#br0">135 78 5285,'0'0'7863,"2"-9"-4248,1-3-2658,-1 7-372,-1 0-1,0-1 1,0 1 0,0-1-1,0 1 1,-1-7 0,0 11-487,0 0-1,0 1 1,-1-1 0,1 1 0,0-1 0,0 1 0,-1-1 0,1 1 0,0-1 0,-1 0-1,1 1 1,0 0 0,-1-1 0,1 1 0,-1-1 0,1 1 0,-1 0 0,1-1 0,-1 1 0,1 0-1,-1-1 1,1 1 0,-1 0 0,0 0 0,1-1 0,-1 1 0,1 0 0,-1 0 0,0 0 0,1 0-1,-1 0 1,1 0 0,-1 0 0,0 0 0,1 0 0,-1 0 0,1 0 0,-1 1 0,0-1-1,1 0 1,-1 1 0,-27 8-83,19-2-25,1-1 0,0 1-1,0 1 1,1-1 0,-1 1-1,2 1 1,-1-1 0,1 1-1,0 1 1,1-1 0,0 1-1,1-1 1,0 2 0,-4 14-1,8-24-16,0 0 0,1 0 0,-1 0 0,0 1 0,0-1 0,1 0 0,-1 0-1,1 0 1,-1 0 0,1 0 0,0 0 0,-1 0 0,1 0 0,0 0 0,0 0-1,0 0 1,-1 0 0,1-1 0,0 1 0,0 0 0,0-1 0,0 1 0,0 0-1,1-1 1,-1 1 0,0-1 0,0 0 0,0 1 0,0-1 0,1 0 0,0 0 0,49 8-435,-33-6 425,-9-1 15,-1 1-1,1 1 1,0 0 0,0 0-1,-1 0 1,0 1 0,0 1 0,0-1-1,0 1 1,7 7 0,-13-11 47,0 1 0,0-1 1,-1 1-1,1 0 0,-1 0 0,1 0 0,-1 0 0,0 0 1,1 0-1,-1 0 0,0 1 0,0-1 0,-1 0 1,1 1-1,0-1 0,-1 0 0,1 1 0,-1-1 0,0 1 1,0-1-1,0 1 0,0-1 0,0 0 0,-1 1 1,1-1-1,-1 1 0,1-1 0,-1 0 0,0 1 0,0-1 1,0 0-1,0 0 0,-1 0 0,1 0 0,0 0 1,-1 0-1,0 0 0,1 0 0,-1 0 0,0-1 1,0 1-1,-2 1 0,-2 2 52,0 1 0,0-1-1,-1 0 1,1-1 0,-1 1 0,0-1 0,0-1-1,-1 1 1,1-1 0,-1-1 0,1 1 0,-1-1-1,0-1 1,0 1 0,0-1 0,0-1 0,-16 0 0,23 0-149,0 0 0,0-1 0,0 1 0,0 0 0,0-1 0,0 1 0,0-1 0,0 0 0,0 1 0,0-1 0,0 0 0,0 1 0,0-1 0,0 0 0,0 0 0,1 0 0,-1 0 0,0 0 0,0 0 0,1 0 0,-1 0 0,1 0 0,-1 0 0,1 0 0,0 0 0,-1 0 0,1 0 0,0 0 0,0-1 0,0 1 0,0 0 0,0 0 0,0 0 0,0 0 0,0-1 0,0 1 0,0 0 0,1 0 0,0-2 0,0-1-644,0 0-1,0 0 0,0 0 0,1 0 1,0 0-1,0 0 0,0 0 0,0 1 0,6-7 1,14-11-5306</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6:06.360"/>
    </inkml:context>
    <inkml:brush xml:id="br0">
      <inkml:brushProperty name="width" value="0.025" units="cm"/>
      <inkml:brushProperty name="height" value="0.025" units="cm"/>
    </inkml:brush>
  </inkml:definitions>
  <inkml:trace contextRef="#ctx0" brushRef="#br0">7 367 13068,'0'0'1495,"0"10"374,-2 7-1025,0-1-53,0 0 0,1 1 0,2 21 1,0-37-780,0 0 0,-1 0-1,1-1 1,0 1 0,-1 0 0,1-1 0,0 1 0,0 0 0,0-1 0,0 1 0,0-1 0,0 1 0,-1-1 0,1 1-1,0-1 1,0 0 0,0 0 0,0 1 0,1-1 0,-1 0 0,0 0 0,0 0 0,0 0 0,0 0 0,0 0 0,0 0-1,0-1 1,0 1 0,0 0 0,0-1 0,0 1 0,0 0 0,1-2 0,36-12 394,-24 4-300,0 0-1,0-1 1,-1-1 0,-1 0-1,0-1 1,0 0-1,-2-1 1,1 0 0,-2-1-1,0 0 1,11-25-1,-11 17 123,0 1 0,-2-1 0,-1 0 0,0-1 0,-2 0 0,-1 1 0,1-44 0,-4 65-225,0-1 1,1 1-1,-2-1 0,1 1 1,0-1-1,0 1 1,-1-1-1,1 1 0,-1-1 1,0 1-1,0 0 0,0-1 1,0 1-1,0 0 0,0 0 1,-1-1-1,1 1 1,-1 0-1,0 1 0,1-1 1,-1 0-1,0 0 0,0 1 1,0-1-1,0 1 0,0 0 1,0-1-1,-1 1 1,1 0-1,0 0 0,-1 0 1,1 1-1,-1-1 0,1 1 1,-1-1-1,1 1 0,-1 0 1,1 0-1,-1 0 0,1 0 1,-1 0-1,1 1 1,-1-1-1,1 1 0,0-1 1,-1 1-1,1 0 0,-1 0 1,1 0-1,0 0 0,0 1 1,0-1-1,-4 4 1,-7 4-15,1 1 1,0 1-1,1 0 1,0 1 0,1 0-1,-16 23 1,20-26 9,0 0-1,1 1 1,0-1 0,0 1 0,1 1 0,0-1 0,1 1 0,0-1-1,0 1 1,0 17 0,3-26-1,0-1 0,1 0 0,-1 1 0,0-1 0,1 0-1,0 0 1,-1 1 0,1-1 0,0 0 0,0 0 0,-1 0 0,1 0 0,0 0 0,0 0 0,0 0-1,0 0 1,0 0 0,1-1 0,-1 1 0,0 0 0,0-1 0,0 1 0,1-1 0,-1 1-1,0-1 1,1 1 0,-1-1 0,0 0 0,1 0 0,-1 0 0,0 0 0,3 0 0,56 1 2,-43-2-86,32-2-486,-37 1 408,-1 1 1,1 0 0,0 1-1,-1 0 1,1 1 0,0 0-1,19 5 1,-29-5 149,0 0 1,0 0-1,0 1 0,0-1 0,0 1 0,0 0 1,0-1-1,-1 1 0,1 0 0,-1 0 1,1 0-1,-1 0 0,0 0 0,0 0 0,0 0 1,0 1-1,0-1 0,0 0 0,0 0 0,-1 1 1,0-1-1,1 1 0,-1-1 0,0 0 1,0 1-1,0-1 0,0 1 0,-1-1 0,1 1 1,-1 2-1,-2 11 35,-1-1 0,-1 1 0,-8 20 0,8-23-57,2-1-793,4-8-1772,4-9-1074,7-11-996</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6:06.720"/>
    </inkml:context>
    <inkml:brush xml:id="br0">
      <inkml:brushProperty name="width" value="0.025" units="cm"/>
      <inkml:brushProperty name="height" value="0.025" units="cm"/>
    </inkml:brush>
  </inkml:definitions>
  <inkml:trace contextRef="#ctx0" brushRef="#br0">34 1 14253,'0'0'7143,"-24"56"-6022,18-36-352,3-4-289,2-2-95,1-4-289,0-3-32,0-3-160,1-4-929,4 0-1025</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6:07.485"/>
    </inkml:context>
    <inkml:brush xml:id="br0">
      <inkml:brushProperty name="width" value="0.025" units="cm"/>
      <inkml:brushProperty name="height" value="0.025" units="cm"/>
    </inkml:brush>
  </inkml:definitions>
  <inkml:trace contextRef="#ctx0" brushRef="#br0">0 391 8840,'0'0'10004,"11"3"-8231,-3 0-1529,0-1 1,1 0 0,0-1-1,-1 1 1,1-2 0,11 1-1,-16-2-196,0 1-1,-1-1 0,1 0 1,0 0-1,-1 0 0,1 0 1,-1-1-1,0 1 1,1-1-1,-1 0 0,0 0 1,0 0-1,0-1 0,0 1 1,-1-1-1,1 1 1,-1-1-1,1 0 0,-1 0 1,0 0-1,2-4 0,-1 1 44,-1 0-1,0 0 0,0 0 1,0 0-1,-1 0 0,0 0 1,0-1-1,0 1 0,-1-1 0,0 1 1,-1-7-1,1 12-85,0-1 0,0 0-1,0 1 1,0-1 0,-1 1 0,1-1 0,0 1 0,-1-1-1,1 1 1,-1 0 0,0-1 0,1 1 0,-1-1-1,0 1 1,0 0 0,0 0 0,0 0 0,0-1 0,0 1-1,0 0 1,0 0 0,0 0 0,-1 1 0,1-1-1,0 0 1,-1 0 0,1 1 0,-1-1 0,1 0 0,-1 1-1,1 0 1,-1-1 0,1 1 0,-1 0 0,1 0-1,-1 0 1,1 0 0,-1 0 0,1 0 0,-1 0 0,1 0-1,-1 1 1,1-1 0,-1 1 0,1-1 0,-1 1-1,1-1 1,0 1 0,-1 0 0,-1 1 0,-1 1-18,0 0 0,-1 0 1,1 1-1,0 0 0,1-1 1,-1 1-1,1 1 0,0-1 1,0 0-1,0 1 0,0 0 1,1-1-1,-3 8 0,-2 5-22,1 1 0,-7 27 0,12-38 54,-1-1 1,1 0-1,1 0 1,-1 0-1,1 1 1,0-1-1,1 9 1,0-13-12,-1-1-1,1 1 1,-1 0-1,1-1 1,0 0 0,0 1-1,-1-1 1,1 1 0,0-1-1,0 0 1,1 1 0,-1-1-1,0 0 1,0 0-1,0 0 1,1 0 0,-1 0-1,1 0 1,-1-1 0,0 1-1,1 0 1,0-1-1,-1 1 1,1-1 0,-1 1-1,1-1 1,0 0 0,-1 0-1,1 0 1,-1 0 0,4 0-1,2 0 11,1-1-1,0-1 1,0 1-1,-1-1 1,1 0-1,-1-1 1,0 0 0,0 0-1,0-1 1,0 0-1,0 0 1,-1 0-1,1-1 1,-1 0-1,-1 0 1,1 0-1,-1-1 1,1 0 0,7-13-1,4-5 49,-1-2 0,-1 0-1,21-52 1,-22 47-176,-2-1 0,-1 0 0,-1-1 0,9-66 0,-18 99 103,-1 0-1,0-1 1,0 1-1,0-1 1,0 1 0,0-1-1,0 1 1,0 0-1,1-1 1,-1 1-1,0-1 1,0 1 0,-1-1-1,1 1 1,0 0-1,0-1 1,0 1-1,0-1 1,0 1 0,0-1-1,0 1 1,-1 0-1,1-1 1,0 1-1,0 0 1,-1-1-1,1 1 1,0 0 0,-1-1-1,1 1 1,0 0-1,-1-1 1,1 1-1,0 0 1,-1 0 0,1-1-1,-1 1 1,-14 10-188,-13 26 224,15-11 178,1 0 1,2 1-1,0 0 1,1 0 0,2 1-1,1 0 1,-5 48-1,1 203 1076,11-214-1376,-1-15 104,0-47-22,1-6-170,14-104-987,-11 69 363,2 1 1,21-75-1,-26 112 806,-1 0 0,0-1-1,1 1 1,-1 0 0,1 0 0,-1-1 0,1 1-1,0 0 1,0 0 0,-1 0 0,1 0 0,0 0-1,0 0 1,0 0 0,0 0 0,0 0 0,0 1-1,0-1 1,0 0 0,1 0 0,-1 1 0,0-1-1,0 1 1,1-1 0,-1 1 0,0 0 0,0 0-1,1-1 1,-1 1 0,2 0 0,2 1 7,0 0-1,0 0 1,0 1 0,0 0-1,0-1 1,7 6 0,27 7 41,-35-14-10,-1 1 1,1-1-1,0 0 1,0 0-1,0 0 1,0-1-1,0 1 0,-1-1 1,1 0-1,0 0 1,0-1-1,-1 1 1,1-1-1,-1 1 0,1-1 1,-1 0-1,0 0 1,0-1-1,0 1 1,3-4-1,-2 2 61,-1-1-1,0 1 0,0-1 1,-1 0-1,1 0 1,-1 0-1,0-1 1,0 1-1,-1 0 1,1-1-1,-1 1 1,-1-1-1,1-9 1,-1 13-83,1 0-1,-1 0 1,0 0 0,0 0-1,0 1 1,0-1 0,-1 0 0,1 0-1,-1 0 1,1 0 0,-1 0-1,1 0 1,-1 1 0,0-1 0,0 0-1,0 0 1,0 1 0,0-1-1,0 1 1,-1-1 0,1 1 0,0-1-1,-4-1 1,4 2-22,-1 1-1,0 0 1,1-1 0,-1 1-1,0 0 1,1 0-1,-1 0 1,1 0 0,-1 0-1,0 1 1,1-1 0,-1 0-1,0 1 1,1-1 0,-1 1-1,1-1 1,-1 1-1,1 0 1,0 0 0,-1 0-1,1 0 1,0 0 0,-1 0-1,1 0 1,0 0-1,0 0 1,0 1 0,0-1-1,-1 3 1,-4 2 31,0 1 1,1 1-1,0-1 1,1 1-1,-1 0 0,1 0 1,1 0-1,0 0 0,0 1 1,1 0-1,0-1 1,0 1-1,1 0 0,0 0 1,0 0-1,2 12 0,0-19 26,0 0 0,0 0 0,0 0 0,1 0-1,-1-1 1,1 1 0,-1 0 0,1-1 0,-1 0-1,1 1 1,0-1 0,0 0 0,0 0 0,0 0-1,0 0 1,0 0 0,0 0 0,0 0 0,0-1-1,0 1 1,0-1 0,1 0 0,-1 0 0,0 1-1,0-1 1,0-1 0,0 1 0,4-1 0,-2 1-97,0 0 0,-1-1 1,1 1-1,0-1 0,-1 0 1,1 0-1,-1-1 0,5-1 1,-7 2-135,1 0-1,-1 0 1,0 1 0,0-1 0,0 0-1,0 0 1,0 0 0,0 0 0,0 0-1,0 0 1,0 0 0,0-1 0,-1 1-1,1 0 1,0 0 0,-1-1 0,1 1-1,-1 0 1,1-1 0,-1-2 0,0-20-4962,-8-4-3171</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6:07.812"/>
    </inkml:context>
    <inkml:brush xml:id="br0">
      <inkml:brushProperty name="width" value="0.025" units="cm"/>
      <inkml:brushProperty name="height" value="0.025" units="cm"/>
    </inkml:brush>
  </inkml:definitions>
  <inkml:trace contextRef="#ctx0" brushRef="#br0">0 0 17713,'0'0'5989</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6:08.563"/>
    </inkml:context>
    <inkml:brush xml:id="br0">
      <inkml:brushProperty name="width" value="0.025" units="cm"/>
      <inkml:brushProperty name="height" value="0.025" units="cm"/>
    </inkml:brush>
  </inkml:definitions>
  <inkml:trace contextRef="#ctx0" brushRef="#br0">3 0 3908,'0'0'16335,"0"8"-15192,0 33 166,-2-18-1148,1 0 1,2 0-1,0 0 1,1-1-1,2 1 1,7 27-1,-11-49-161,0 0 0,0 0 0,0 0 1,1 0-1,-1 0 0,0-1 0,1 1 0,-1 0 0,0 0 0,1 0 0,-1-1 0,1 1 0,0 0 0,-1 0 0,1-1 1,0 1-1,-1 0 0,1-1 0,0 1 0,-1-1 0,1 1 0,0-1 0,0 0 0,0 1 0,0-1 0,-1 0 0,1 1 1,0-1-1,0 0 0,0 0 0,0 0 0,0 0 0,1 0 0,0-1 27,0 0 1,0 0-1,0 0 1,0 0-1,0 0 1,-1-1-1,1 1 1,0-1-1,-1 1 0,1-1 1,-1 0-1,3-3 1,32-59 723,-20 21-605,15-55 1,-29 90-120,18 100-390,-18-80 357,1-1 1,0 0-1,1 1 1,0-2-1,9 18 1,-12-26 14,0-1 1,0 1-1,0-1 1,0 1-1,0-1 1,0 0 0,1 1-1,-1-1 1,1 0-1,-1 0 1,1 0-1,-1 0 1,1 0-1,-1 0 1,1 0-1,0-1 1,3 2-1,-3-2 27,0 0 0,0-1-1,0 1 1,0 0-1,0-1 1,0 1 0,0-1-1,0 0 1,0 0-1,0 1 1,0-1 0,-1-1-1,1 1 1,0 0-1,-1 0 1,1-1 0,-1 1-1,1 0 1,-1-1-1,2-1 1,11-15 81,-1-1 1,-1 0-1,-1 0 1,-1-1-1,0-1 1,-1 0-1,10-39 1,-14 162-316,-4-66 205,-2-26-14,1 1 0,0 0 0,1 0 0,0 0 1,1 0-1,0-1 0,6 18 0,-8-28-25,0 0-1,0 0 1,0 1-1,0-1 1,0 0-1,0 0 1,1 1-1,-1-1 1,0 0-1,0 0 1,0 1-1,0-1 1,0 0-1,1 0 1,-1 0-1,0 1 1,0-1-1,0 0 1,1 0-1,-1 0 1,0 0 0,0 1-1,0-1 1,1 0-1,-1 0 1,0 0-1,0 0 1,1 0-1,-1 0 1,0 0-1,0 0 1,1 0-1,-1 0 1,0 0-1,1 0 1,-1 0-1,0 0 1,0 0-1,1 0 1,5-11-1350,1-15-1692,-6-8-1591,-1-7-1939</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02.539"/>
    </inkml:context>
    <inkml:brush xml:id="br0">
      <inkml:brushProperty name="width" value="0.025" units="cm"/>
      <inkml:brushProperty name="height" value="0.025" units="cm"/>
    </inkml:brush>
  </inkml:definitions>
  <inkml:trace contextRef="#ctx0" brushRef="#br0">115 32 9225,'0'0'13132,"-3"-6"-13110,2 4-17,0 0 1,0 1-1,-1-1 1,1 0-1,0 1 1,-1-1-1,1 1 1,-1 0-1,1-1 1,-1 1-1,0 0 1,1 0 0,-1 0-1,0 0 1,0 0-1,0 0 1,0 1-1,0-1 1,-4 0-1,3 1 4,-1 0 1,0 1-1,0-1 0,1 1 0,-1 0 0,0 0 0,1 0 0,-1 1 1,1-1-1,-1 1 0,1 0 0,-6 3 0,9-4-15,-1-1-1,1 0 1,0 1-1,-1-1 1,1 1-1,0-1 1,0 1-1,-1-1 1,1 1-1,0-1 1,0 1-1,0-1 1,0 0-1,-1 1 1,1 0-1,0-1 1,0 1-1,0-1 1,0 1-1,0-1 1,0 1-1,0-1 1,0 1-1,1-1 1,-1 1-1,0-1 1,0 1 0,0-1-1,0 1 1,1-1-1,-1 0 1,0 1-1,0-1 1,1 1-1,-1-1 1,0 1-1,1-1 1,-1 0-1,1 1 1,-1-1-1,1 1 1,8 20-250,-9-18 247,0 0 0,-1-1 0,0 1 0,1 0 0,-1-1 0,-1 1 0,1 0 0,0-1 0,0 1 1,-1-1-1,0 0 0,1 1 0,-4 2 0,3-3 10,0 0 0,1 0 0,-1 0 0,1 0-1,0 0 1,-1 0 0,1 1 0,0-1 0,0 0 0,1 0 0,-1 1 0,0-1 0,0 4-1,7-5 9,-1 0-1,0-1 1,0 1-1,1-1 0,-1 0 1,10-1-1,26-5-257,-27 1-2109,-3 0-3368,-6 1-1209</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6:08.904"/>
    </inkml:context>
    <inkml:brush xml:id="br0">
      <inkml:brushProperty name="width" value="0.025" units="cm"/>
      <inkml:brushProperty name="height" value="0.025" units="cm"/>
    </inkml:brush>
  </inkml:definitions>
  <inkml:trace contextRef="#ctx0" brushRef="#br0">10 1 15310,'0'0'3396,"-9"49"-3332,12-30-64,11-3-353,5-3-1408,-2-5-2051,4 0-2690</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6:09.415"/>
    </inkml:context>
    <inkml:brush xml:id="br0">
      <inkml:brushProperty name="width" value="0.025" units="cm"/>
      <inkml:brushProperty name="height" value="0.025" units="cm"/>
    </inkml:brush>
  </inkml:definitions>
  <inkml:trace contextRef="#ctx0" brushRef="#br0">32 325 9897,'0'0'3796,"-3"9"-2408,-1 7-760,-2 1-116,1 0-1,1 0 0,0 0 1,2 1-1,0 0 0,1 0 1,1 29-1,1-46-501,-1 0 0,0 0 0,1 0-1,-1 0 1,1 0 0,-1 0 0,1 0 0,-1-1 0,1 1-1,0 0 1,-1 0 0,1 0 0,0-1 0,0 1 0,0 0-1,-1-1 1,1 1 0,0-1 0,0 1 0,0-1-1,0 1 1,0-1 0,0 0 0,0 0 0,0 1 0,0-1-1,0 0 1,0 0 0,0 0 0,0 0 0,1 0 0,-1 0-1,0 0 1,0 0 0,0-1 0,0 1 0,0 0 0,1-1-1,2 0 78,1-1-1,-1 0 0,1 1 0,-1-1 0,0-1 1,0 1-1,6-5 0,3-4 21,-1-1 0,0-1 1,0 0-1,-1-1 0,-1 0 0,0-1 0,-1 0 0,-1-1 1,9-23-1,-8 17-14,-2 0 0,-1 0 0,-1-1 1,-1 0-1,0 0 0,-1-37 0,-17 113-258,13-38 161,-3 8 2,2 0 1,0 1 0,2-1 0,0 1 0,8 43 0,-8-65 6,0 0 0,1 0 0,-1 0 1,1-1-1,-1 1 0,1 0 0,0-1 0,-1 1 0,1 0 0,0-1 0,0 1 0,0-1 0,0 1 0,0-1 0,1 0 0,-1 1 1,0-1-1,1 0 0,-1 0 0,1 0 0,-1 0 0,1 0 0,-1 0 0,1-1 0,0 1 0,0 0 0,-1-1 0,1 1 1,0-1-1,0 0 0,-1 0 0,1 1 0,0-1 0,0 0 0,0 0 0,-1-1 0,1 1 0,0 0 0,0-1 0,0 1 0,2-2 1,2 0 92,-1-1 0,1 0 0,0 0 0,-1 0 0,0-1 0,0 0 0,0 0 0,0 0 0,-1-1 0,7-7 0,5-13 98,0 0-1,-1-1 1,-2 0-1,-1-1 0,0-1 1,-3 0-1,0 0 1,-1-1-1,-2 0 1,-1 0-1,-2 0 1,1-39-1,-19 169-510,8-33 299,2-35 15,2-1 0,1 1 0,2 0 0,7 62 0,11-50 12,-17-42-33,0-1 0,1 1 0,-1-1 0,1 0 0,-1 1 0,1-1 0,0 0 0,0 0 0,0 0 0,0 0 0,1-1 0,-1 1-1,0 0 1,1-1 0,2 2 0,-23-37-885,-10 7-11,-44-36 1,-11-9 1898,82 72-964,1 0 1,0 0 0,0 0-1,0 0 1,0 0 0,0 0-1,-1-1 1,1 1 0,0 0 0,0 0-1,0 0 1,0 0 0,0-1-1,0 1 1,0 0 0,0 0-1,0 0 1,0-1 0,0 1 0,-1 0-1,1 0 1,0 0 0,0-1-1,1 1 1,-1 0 0,0 0 0,0 0-1,0-1 1,0 1 0,0 0-1,0 0 1,0 0 0,0 0-1,0-1 1,0 1 0,0 0 0,0 0-1,1 0 1,-1 0 0,0-1-1,0 1 1,0 0 0,0 0-1,0 0 1,1 0 0,-1 0 0,0 0-1,0 0 1,1-1 0,15-4 213,29 1-518,-37 3 296,68-9-2973,-2-7-4076,-31 3 3794</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6:10.007"/>
    </inkml:context>
    <inkml:brush xml:id="br0">
      <inkml:brushProperty name="width" value="0.025" units="cm"/>
      <inkml:brushProperty name="height" value="0.025" units="cm"/>
    </inkml:brush>
  </inkml:definitions>
  <inkml:trace contextRef="#ctx0" brushRef="#br0">178 177 128,'0'0'7575,"5"-9"-6406,-2 3-1139,19-47 2671,-21 49-2011,0 0-1,0 0 1,0-1 0,0 1-1,0 0 1,-1-1 0,0 1-1,0 0 1,0-1 0,-1 1-1,1 0 1,-3-9 0,2 12-556,0 0 0,1-1 0,-1 1 0,0 0 0,0 0-1,0 0 1,0 0 0,0 0 0,0 0 0,0 0 0,-1 0 0,1 1 0,0-1 0,0 0 0,-1 1 0,1-1 0,0 1 0,-1-1 0,1 1 0,-1 0 0,1-1 0,0 1 0,-1 0 0,1 0 0,-1 0-1,1 0 1,-1 0 0,1 1 0,0-1 0,-1 0 0,1 1 0,-2 0 0,-2 0-20,0 0 0,0 1 0,0 0 0,1 0 1,-1 0-1,0 1 0,-7 5 0,-1 4-63,0 0 0,1 1 1,0 1-1,1 0 0,-13 20 1,19-26 7,0 0 1,1 1 0,0 0 0,0-1-1,1 1 1,0 0 0,1 1 0,0-1 0,0 0-1,1 1 1,-1 15 0,2-24-58,0 0 1,0 0-1,0 0 1,1 0-1,-1 0 1,0 0-1,0 0 1,0-1-1,1 1 1,-1 0-1,1 0 1,-1 0-1,0 0 1,1 0-1,-1-1 1,1 1-1,0 0 1,-1 0-1,1-1 1,0 1-1,-1 0 1,1-1-1,0 1 1,0-1-1,0 1 1,-1-1-1,1 1 1,0-1-1,0 0 1,1 1-1,1-1 12,0 0-1,0 0 1,0 0-1,0 0 1,0 0-1,0-1 1,-1 1-1,1-1 1,0 0-1,3-1 1,5-2 48,-1-1 1,0 0 0,0-1-1,14-10 1,-9 2-28,0 0 0,0-2 0,-1 0 0,-1-1 0,-1 0-1,0 0 1,-2-2 0,0 1 0,0-1 0,-2-1 0,-1 0 0,7-28 0,-19 155-350,2-71-430,1 64 0,2-98 533,0-1 0,1 0 1,-1 1-1,1-1 0,-1 1 0,1-1 0,0 0 0,-1 1 0,1-1 0,0 0 0,0 0 0,0 0 0,0 1 0,0-1 0,0 0 0,0 0 0,0-1 0,0 1 0,1 0 0,-1 0 0,0 0 0,1-1 0,-1 1 0,0-1 0,1 1 0,-1-1 0,1 1 1,-1-1-1,1 0 0,-1 0 0,1 0 0,-1 0 0,1 0 0,-1 0 0,0 0 0,1 0 0,-1-1 0,1 1 0,-1 0 0,1-1 0,-1 0 0,0 1 0,3-2 0,12-12-4886</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6:10.476"/>
    </inkml:context>
    <inkml:brush xml:id="br0">
      <inkml:brushProperty name="width" value="0.025" units="cm"/>
      <inkml:brushProperty name="height" value="0.025" units="cm"/>
    </inkml:brush>
  </inkml:definitions>
  <inkml:trace contextRef="#ctx0" brushRef="#br0">166 184 5830,'-16'5'1386,"-13"2"2225,0 2 0,-50 23 0,79-32-3490,-1 0 0,1 0 0,-1 0 0,0 0 0,1 0 0,-1 0-1,1 0 1,-1 0 0,1 1 0,0-1 0,-1 0 0,1 0 0,-1 1 0,1-1 0,-1 0 0,1 1-1,0-1 1,-1 0 0,1 1 0,0-1 0,-1 1 0,1-1 0,0 0 0,-1 1 0,1-1 0,0 1 0,0-1-1,0 1 1,-1-1 0,1 1 0,0-1 0,0 1 0,0-1 0,0 1 0,0-1 0,0 1 0,0 0-1,21 5 1280,39-8-593,29-13 534,105-33 0,-35 8-900,381-51-3005,-328 61-637,-211 30 2990,-1 0 1,1-1-1,0 1 1,-1 0-1,1 0 1,0 0-1,-1 0 1,1-1-1,0 1 1,-1 0-1,1-1 1,-1 1-1,1-1 1,0 1-1,-1 0 1,1-1-1,-1 1 1,1-1-1,-1 0 1,0 1-1,1-1 1,-1 1-1,1-1 1,-1 0-1,0 1 1,0-1-1,1 1 1,-1-1-1,0 0 1,0 0-1,0 0 1,1 0-112,3-13-5667</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6:11.256"/>
    </inkml:context>
    <inkml:brush xml:id="br0">
      <inkml:brushProperty name="width" value="0.025" units="cm"/>
      <inkml:brushProperty name="height" value="0.025" units="cm"/>
    </inkml:brush>
  </inkml:definitions>
  <inkml:trace contextRef="#ctx0" brushRef="#br0">23 71 3651,'0'-8'7378,"0"-32"-2665,0 19 274,0 19-3044,0 6-790,-11 157 1756,0 4-923,11-164-1973,0-1-1,0 1 0,0 0 0,0 0 0,0 0 0,0 0 0,0-1 0,1 1 0,-1 0 0,0 0 0,0 0 0,1 0 0,-1-1 0,1 1 0,-1 0 0,0-1 0,1 1 0,-1 0 0,1 0 0,0-1 0,-1 1 0,1-1 0,0 1 0,-1-1 0,1 1 0,0-1 0,-1 1 0,2 0 0,1-1 9,-1 1-1,0-1 0,0 0 0,1 0 1,-1 0-1,0 0 0,1 0 0,-1 0 1,0-1-1,4 0 0,53-24 178,-57 24-193,12-6 2,73-32-68,-81 36 8,0 1-1,0 1 1,1-1 0,-1 1-1,0 0 1,1 0-1,-1 1 1,1 0 0,-1 0-1,1 1 1,-1 0 0,9 1-1,-14-1 46,1 0-1,0-1 1,-1 1-1,1 0 1,-1 0 0,1 0-1,-1 0 1,1 0-1,-1 0 1,0 1-1,1-1 1,-1 0-1,0 1 1,0-1 0,0 1-1,0-1 1,0 1-1,0 0 1,-1-1-1,1 1 1,0 0-1,-1-1 1,0 1-1,1 0 1,-1 0 0,0-1-1,0 1 1,0 0-1,0 0 1,0 0-1,0-1 1,0 1-1,-1 0 1,1 0 0,-1-1-1,1 1 1,-1 0-1,0 1 1,-1 3 78,0-1 0,-1 1 0,1-1 1,-1 0-1,0 0 0,0 0 0,-1 0 1,1-1-1,-1 1 0,-7 5 0,2-4 111,0-1 0,0-1 0,0 0 0,-1 0 0,0 0 0,1-1 0,-1-1 0,0 0 0,0 0 0,-15 0 0,17-1-160,0-1 0,0 0 0,0 0 0,0-1 0,0 0 0,0 0 0,0-1 0,0 0 0,0 0 0,0-1 0,1 0 0,-1 0 0,-8-6 0,-3-15-1436,18 23 1159,1 0-1,0 1 1,-1-1 0,1 0-1,0 0 1,0 0-1,-1 0 1,1 0 0,0 0-1,0 1 1,0-1-1,0 0 1,0 0 0,1 0-1,-1 0 1,0 0-1,0 0 1,1 1 0,-1-1-1,0 0 1,1 0-1,-1 0 1,1 1 0,-1-1-1,1 0 1,-1 0-1,1 1 1,-1-1 0,1 0-1,0 1 1,0-1-1,14-8-6864</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18.420"/>
    </inkml:context>
    <inkml:brush xml:id="br0">
      <inkml:brushProperty name="width" value="0.025" units="cm"/>
      <inkml:brushProperty name="height" value="0.025" units="cm"/>
    </inkml:brush>
  </inkml:definitions>
  <inkml:trace contextRef="#ctx0" brushRef="#br0">121 186 6438,'0'0'379,"5"-10"4634,-1 3-4329,0-1 1,-1 1-1,1-1 1,-2 0-1,1-1 1,-1 1-1,0 0 1,-1-1-1,0 1 0,0 0 1,-1-1-1,0 1 1,-2-10-1,2 17-635,0-1 0,-1 1 0,1 0-1,-1 0 1,1-1 0,-1 1 0,1 0-1,-1 0 1,0 0 0,0 0 0,0 0-1,1 0 1,-1 0 0,0 0 0,0 0-1,0 0 1,0 1 0,-1-1 0,1 0-1,0 1 1,0-1 0,0 1 0,0-1-1,-1 1 1,1-1 0,0 1 0,-1 0-1,1 0 1,0 0 0,-1-1 0,1 1-1,0 0 1,-1 1 0,1-1 0,0 0-1,0 0 1,-1 1 0,1-1 0,0 0-1,0 1 1,-1-1 0,1 1 0,-1 0-1,-3 2-24,0-1-1,0 1 0,0 0 0,0 0 1,0 1-1,1-1 0,0 1 0,-6 6 0,3-1 2,0 1-1,1 0 1,1 0-1,-1 1 1,2-1-1,-1 1 0,1 0 1,1 1-1,0-1 1,1 1-1,0-1 0,1 1 1,0 20-1,1-30-20,0-1-1,0 1 0,0-1 1,0 1-1,1-1 0,-1 1 1,1-1-1,-1 0 1,1 1-1,-1-1 0,1 0 1,0 0-1,0 1 0,0-1 1,0 0-1,0 0 1,0 0-1,0 0 0,0 0 1,0 0-1,0 0 0,0-1 1,0 1-1,2 1 1,0-1 13,0 0 0,0-1 0,1 1 0,-1 0 0,0-1 0,0 0 1,1 0-1,-1 0 0,0 0 0,5-1 0,2-1 23,-1 0 1,0 0-1,0-1 0,0-1 1,0 1-1,14-10 0,-12 7 32,-2-1 0,1 0 1,-1-1-1,0 0 0,-1 0 0,1-1 0,-2 0 0,1 0 0,-1-1 0,-1 0 0,0 0 0,0-1 0,-1 0 0,-1 0 0,1 0 0,-2 0 0,0-1 1,0 1-1,-1-1 0,0 0 0,0-23 0,-7 28 717,-4 14-736,-8 12-249,15-15 191,-36 63-41,36-62 57,-1 0-1,2 0 0,-1 0 1,0 0-1,1 0 1,0 0-1,0 0 1,1 0-1,-1 0 1,1 1-1,0-1 1,2 7-1,-2-11-1,1 0 0,0 0-1,0 0 1,-1 0 0,1 0 0,0 0-1,0-1 1,0 1 0,0 0-1,0-1 1,0 1 0,0 0 0,1-1-1,-1 1 1,0-1 0,0 0-1,0 1 1,0-1 0,1 0 0,-1 0-1,0 0 1,0 0 0,1 0 0,0 0-1,39-1 141,-34 1-121,35-7 45,-35 5-93,0 1-1,0-1 1,0 1-1,0 1 1,0 0-1,0 0 1,8 1-1,-13 0 8,0 0 0,-1 0-1,1 1 1,-1-1-1,1 1 1,-1 0-1,0-1 1,1 1-1,-1 0 1,0 0 0,0-1-1,0 1 1,0 0-1,-1 0 1,1 0-1,-1 0 1,1 3 0,14 24 62,-15-29-39,1 0-1,0 0 0,-1 1 1,1-1-1,0 0 0,0 0 1,-1 0-1,1 0 0,0 1 1,-1-1-1,1 0 0,0-1 1,0 1-1,-1 0 0,1 0 1,0 0-1,-1 0 0,1 0 1,0-1-1,0 1 0,-1 0 1,1-1-1,-1 1 1,1 0-1,0-1 0,-1 1 1,1-1-1,-1 1 0,1-1 1,-1 1-1,1-1 0,-1 0 1,1 1-1,-1-1 0,0 1 1,1-1-1,-1 0 0,0 1 1,1-3-1,4-7-15,-1 0 0,0-1 0,0 0 0,-1 0 1,-1 0-1,0 0 0,0-1 0,-1 1 0,0-14 0,-1 28-11,0-1 0,0 1 0,0 0 0,0 0 0,1-1-1,-1 1 1,1 0 0,0-1 0,0 1 0,0-1 0,0 1-1,0-1 1,1 1 0,-1-1 0,1 0 0,-1 0 0,1 0 0,0 0-1,0 0 1,0 0 0,0 0 0,0 0 0,1-1 0,-1 1 0,0-1-1,1 0 1,-1 0 0,1 0 0,-1 0 0,1 0 0,-1 0 0,1-1-1,0 1 1,-1-1 0,1 0 0,3 1 0,-2-1-282,1 0 1,-1-1-1,0 1 1,1-1-1,-1 0 1,0 0-1,1 0 1,-1-1-1,8-3 0,-9 3-285,0 0 0,0 0 0,1 0-1,-1 0 1,-1-1 0,1 1-1,0-1 1,-1 0 0,1 0-1,-1 0 1,0 0 0,2-4-1,4-12-4684</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19.388"/>
    </inkml:context>
    <inkml:brush xml:id="br0">
      <inkml:brushProperty name="width" value="0.025" units="cm"/>
      <inkml:brushProperty name="height" value="0.025" units="cm"/>
    </inkml:brush>
  </inkml:definitions>
  <inkml:trace contextRef="#ctx0" brushRef="#br0">46 0 14478,'0'0'8018,"-2"13"-7564,-16 117 904,-3 149 1,23-337-545,0 34-800,-2-1 0,0 1 0,-8-46 0,8 68-163,0 4 127,1-1 0,-1 0 1,1 1-1,0-1 1,-1 0-1,1 0 0,0 1 1,0-1-1,0 0 1,0 0-1,0 0 1,0 0-1,0 0 0,0 0 1,0 0-1,0 0 1,1-1-1,-1 1 0,0 0 1,1-1-1,-1 1 1,0-1-1,1 1 0,-1-1 1,1 0-1,-1 0 1,0 1-1,1-1 0,-1 0 1,4-1-1,46 0 222,-45 0-185,0 0-1,-1-1 1,1 0 0,-1 0-1,0 0 1,1-1 0,-1 0-1,0 0 1,0 0 0,-1-1-1,1 0 1,-1 1 0,0-2-1,0 1 1,0 0 0,0-1-1,-1 0 1,0 1 0,0-1-1,5-11 1,-2 3 65,-1-1-1,-1 0 1,0 0-1,-1-1 1,0 1 0,-1-1-1,0-28 1,-4 50-163,1 1 0,-1-1 1,0 0-1,0 0 0,-7 12 1,-2 8 87,0 7 238,-9 49 0,18-69-155,0 0-1,1 0 1,0 1-1,1-1 1,1 0 0,3 22-1,-3-31-79,1-1 0,-1 1 0,1-1-1,0 1 1,0-1 0,1 0 0,-1 0 0,6 6-1,-7-9 11,0 1 0,0-1 0,0 1-1,1-1 1,-1 0 0,1 1 0,-1-1 0,1 0-1,-1 0 1,1 0 0,0 0 0,-1-1-1,1 1 1,0 0 0,0-1 0,0 1-1,-1-1 1,1 1 0,0-1 0,0 0 0,0 0-1,0 0 1,3 0 0,-4-1 1,0 0 0,-1 1 0,1-1 0,0 0 1,-1 1-1,1-1 0,-1 0 0,1 0 0,-1 1 1,1-1-1,-1 0 0,0 0 0,1 0 0,-1 0 0,0 0 1,0 0-1,1 1 0,-1-1 0,0 0 0,0 0 0,0 0 1,0-2-1,-1-27 86,1 22-64,1 1-55,-1 0 0,0 0-1,0 0 1,-1 1 0,1-1 0,-1 0-1,-1 0 1,0 1 0,0-1 0,0 1-1,0-1 1,-1 1 0,0 0 0,-6-9-1,9 15 5,0 0 0,0 0 0,0 1 0,0-1-1,0 0 1,0 0 0,0 0 0,0 0-1,0 1 1,-1-1 0,1 0 0,0 0-1,0 0 1,0 0 0,0 1 0,0-1-1,0 0 1,0 0 0,0 0 0,0 0-1,-1 0 1,1 0 0,0 1 0,0-1-1,0 0 1,0 0 0,0 0 0,0 0-1,-1 0 1,1 0 0,0 0 0,0 0-1,0 0 1,0 0 0,-1 0 0,1 0 0,0 0-1,0 0 1,0 0 0,0 0 0,-1 0-1,1 0 1,0 0 0,0 0 0,0 0-1,0 0 1,-1 0 0,1 0 0,0 0-1,0 0 1,0 0 0,0 0 0,-1 0-1,1 0 1,0-1 0,0 1 0,0 0-1,6 17-89,-1-14 114,0 0 0,0 0 0,0 0-1,1 0 1,-1-1 0,1 0 0,-1 0-1,1 0 1,0-1 0,-1 0 0,1 0-1,0 0 1,0-1 0,0 0-1,11-1 1,-9 0 16,0 0 0,-1 0-1,1 0 1,0-1 0,-1-1 0,1 1-1,-1-1 1,0 0 0,0-1 0,0 0-1,9-6 1,11-18 164,-25 26-174,-1 1-1,0-1 1,0 1-1,0-1 1,0 1 0,0-1-1,-1 0 1,1 1-1,0-1 1,-1 0-1,1 0 1,-1 0 0,0 1-1,1-1 1,-1 0-1,0 0 1,0 0-1,-1-3 1,1 5-20,-1-1 0,1 1 0,-1-1 0,0 1 0,1-1 0,-1 1 0,0-1 0,1 1 0,-1 0 0,0-1 0,1 1-1,-1 0 1,0 0 0,0-1 0,1 1 0,-1 0 0,0 0 0,0 0 0,0 0 0,1 0 0,-1 0 0,0 0 0,0 0 0,1 1 0,-1-1 0,0 0 0,0 0 0,1 1 0,-1-1 0,0 0 0,1 1 0,-2 0 0,-24 12-202,20-7 206,-1 1 0,1 0 0,0 0 0,1 1-1,-1-1 1,1 1 0,-5 13 0,8-16 9,0-1 0,0 1 0,0 0 0,1 0 0,-1 0 1,1 0-1,1 1 0,-1-1 0,1 0 0,0 0 0,0 0 0,0 1 0,1-1 0,0 0 0,1 6 0,0-8-34,0 0 0,0 0 0,0-1 0,0 1 0,1-1-1,-1 1 1,1-1 0,-1 0 0,1 0 0,0 0 0,0 0-1,0-1 1,0 1 0,0-1 0,0 1 0,0-1 0,0 0 0,1-1-1,-1 1 1,6 0 0,34 1-3843,-8-11-6791,-15-7-2280</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20.287"/>
    </inkml:context>
    <inkml:brush xml:id="br0">
      <inkml:brushProperty name="width" value="0.025" units="cm"/>
      <inkml:brushProperty name="height" value="0.025" units="cm"/>
    </inkml:brush>
  </inkml:definitions>
  <inkml:trace contextRef="#ctx0" brushRef="#br0">272 32 14734,'0'-1'373,"0"-1"0,0 1 0,0-1 1,0 1-1,0-1 0,0 1 0,-1-1 0,1 1 0,0-1 0,-1 1 1,1-1-1,-1 1 0,1 0 0,-1-1 0,0 1 0,0 0 0,0-1 1,0 1-1,0 0 0,-1-2 0,1 3-299,-1 0-1,1-1 1,0 1 0,0 0 0,-1 0-1,1 0 1,0 0 0,-1 0 0,1 0-1,0 1 1,0-1 0,-1 0 0,1 1-1,0-1 1,0 0 0,0 1 0,-1 0-1,1-1 1,0 1 0,0 0-1,0-1 1,0 1 0,0 0 0,0 0-1,-1 2 1,-3 1-34,-31 30 128,33-32-168,1 0 0,1 0 0,-1 1 0,0-1 0,1 1 0,-1-1 0,1 1 0,-1-1 0,1 1 0,0 0 0,1 0 0,-1 0 0,-1 5 0,3-7 3,-1 0 0,1-1 0,0 1 0,-1-1 0,1 1 0,0-1 0,-1 1 0,1-1-1,0 1 1,0-1 0,0 1 0,-1-1 0,1 0 0,0 0 0,0 1 0,0-1 0,0 0-1,0 0 1,-1 0 0,1 0 0,0 0 0,2 0 0,30 1 44,-23-1-91,-1 1 17,1 0 1,-1 1 0,0 0 0,0 0-1,1 1 1,-2 0 0,16 8 0,-22-10 24,-1 0 1,0 0 0,1 0-1,-1 0 1,0 0 0,1 0 0,-1 0-1,0 0 1,0 0 0,0 0-1,0 1 1,0-1 0,0 1 0,-1-1-1,1 0 1,0 1 0,-1 0 0,1-1-1,-1 1 1,1 2 0,-1-2 20,-1 0 0,1 0 0,-1 0 0,0 0 0,1 1 0,-1-1 0,0 0 0,0-1 0,-1 1 0,1 0 0,0 0 0,-1 0 0,1-1 1,-1 1-1,1 0 0,-1-1 0,0 0 0,0 1 0,-3 1 0,-9 6 141,0 0 0,0-1 1,-1-1-1,0 0 0,-1-1 0,-25 7 1,28-10-371,0-1 1,0 0 0,-20 0 0,24-2-604,0 0 0,0-1 1,0-1-1,0 1 1,-15-6-1,-17-12-5348</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20.631"/>
    </inkml:context>
    <inkml:brush xml:id="br0">
      <inkml:brushProperty name="width" value="0.025" units="cm"/>
      <inkml:brushProperty name="height" value="0.025" units="cm"/>
    </inkml:brush>
  </inkml:definitions>
  <inkml:trace contextRef="#ctx0" brushRef="#br0">1 1 19282,'0'0'2915</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21.489"/>
    </inkml:context>
    <inkml:brush xml:id="br0">
      <inkml:brushProperty name="width" value="0.025" units="cm"/>
      <inkml:brushProperty name="height" value="0.025" units="cm"/>
    </inkml:brush>
  </inkml:definitions>
  <inkml:trace contextRef="#ctx0" brushRef="#br0">61 143 6534,'0'-11'6951,"1"2"-5819,2-28 769,-2 5 2507,-13 78-2663,2-15-1819,-1 14 338,-16 87 270,25-113-382,0-1-1,1 0 1,0 1 0,2-1 0,3 20 0,-4-38-126,0 1 0,0 0 1,0 0-1,1 0 1,-1 0-1,0-1 0,1 1 1,-1 0-1,0 0 0,1-1 1,-1 1-1,1 0 1,0-1-1,-1 1 0,1 0 1,-1-1-1,1 1 0,0-1 1,0 1-1,-1-1 1,1 0-1,0 1 0,0-1 1,-1 0-1,1 1 0,0-1 1,0 0-1,0 0 1,0 0-1,-1 1 0,1-1 1,0 0-1,0 0 0,0 0 1,0-1-1,0 1 1,-1 0-1,1 0 0,0 0 1,0-1-1,0 1 0,0 0 1,-1-1-1,1 1 0,0-1 1,-1 1-1,1-1 1,1 0-1,3-2 218,0 0-1,0 0 1,0 0 0,0-1 0,7-8-1,-2 1-141,-1-2-1,-1 1 1,0-1-1,-1 0 1,0-1-1,-1 1 1,-1-1-1,0 0 1,-1-1 0,5-28-1,-4 0-21,-2 0-1,-3-65 1,-6 69 2,-2 26-139,8 13 43,-1 1-1,1-1 1,-1 0 0,0 0-1,1 1 1,-1-1 0,1 0-1,-1 1 1,1-1-1,-1 1 1,1-1 0,0 0-1,-1 1 1,1-1 0,-1 1-1,1-1 1,0 1-1,-1-1 1,1 1 0,0 0-1,0-1 1,-1 1 0,1-1-1,0 1 1,0 0 0,0 0-1,-6 18-64,1 1-1,0-1 1,2 1 0,0-1-1,2 1 1,0 0-1,2 25 1,-1-43 84,0 1-1,0-1 1,0 1 0,0-1 0,1 0 0,-1 1-1,1-1 1,0 0 0,0 1 0,-1-1-1,1 0 1,1 0 0,-1 0 0,0 0-1,0 0 1,1 0 0,-1 0 0,1 0-1,0 0 1,0-1 0,-1 1 0,1-1 0,0 1-1,0-1 1,0 0 0,1 1 0,-1-1-1,0 0 1,0-1 0,1 1 0,-1 0-1,0-1 1,1 1 0,-1-1 0,0 0-1,1 0 1,-1 0 0,1 0 0,-1 0 0,1 0-1,2-1 1,2-1 12,1 1-1,-1-2 1,0 1 0,1-1-1,-1 0 1,0 0 0,-1-1-1,1 0 1,-1 0-1,0 0 1,0-1 0,6-6-1,-1-2 7,-1-1 0,0 0 0,-1 0 0,-1-1 0,0-1 0,6-18-1,-17 88-1442,-11 9 1331,5-31 14,2 1 0,2 0 0,-2 46 0,7-77-42,0 0 0,0-1 1,0 1-1,0 0 0,0 0 0,0-1 1,1 1-1,-1 0 0,1 0 0,-1-1 1,1 1-1,0-1 0,0 1 0,0 0 0,0-1 1,0 1-1,0-1 0,0 0 0,0 1 1,0-1-1,1 0 0,-1 0 0,1 0 1,-1 0-1,1 0 0,-1 0 0,3 1 1,0-1-581,0 0 0,1 0 1,-1 0-1,0-1 0,0 1 0,1-1 1,-1 0-1,0-1 0,0 1 0,7-2 1,13-6-5876</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02.881"/>
    </inkml:context>
    <inkml:brush xml:id="br0">
      <inkml:brushProperty name="width" value="0.025" units="cm"/>
      <inkml:brushProperty name="height" value="0.025" units="cm"/>
    </inkml:brush>
  </inkml:definitions>
  <inkml:trace contextRef="#ctx0" brushRef="#br0">1 1 13132,'0'0'7672,"6"3"-7539,-2-1-121,-3-2 9,0 1-1,0-1 0,0 0 1,0 1-1,0-1 1,0 1-1,0-1 1,0 1-1,0 0 1,0-1-1,0 1 1,0 0-1,0 0 0,-1 0 1,1-1-1,0 1 1,-1 0-1,1 0 1,-1 0-1,1 0 1,-1 0-1,1 0 1,-1 0-1,1 1 0,-1-1 1,0 0-1,0 0 1,0 0-1,1 0 1,-1 0-1,0 0 1,-1 1-1,1-1 1,0 0-1,0 0 0,0 0 1,-1 0-1,1 0 1,0 0-1,-1 0 1,1 0-1,-2 2 1,2-3-21,-1 1 0,1 0 0,0-1 0,-1 1 1,1-1-1,0 1 0,-1 0 0,1-1 0,0 1 0,0 0 1,-1 0-1,1-1 0,0 1 0,0 0 0,0-1 0,0 1 1,0 0-1,0 0 0,0-1 0,0 1 0,1 0 1,-1-1-1,0 1 0,0 0 0,1-1 0,-1 1 0,0 0 1,1-1-1,-1 1 0,0 0 0,1-1 0,-1 1 1,1 0-1,25 2-4809,-26-3 4508,13 0-5342</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21.898"/>
    </inkml:context>
    <inkml:brush xml:id="br0">
      <inkml:brushProperty name="width" value="0.025" units="cm"/>
      <inkml:brushProperty name="height" value="0.025" units="cm"/>
    </inkml:brush>
  </inkml:definitions>
  <inkml:trace contextRef="#ctx0" brushRef="#br0">89 1 17521,'0'0'2829,"-10"8"-1799,8-6-1038,-45 44 1545,43-42-1443,1 0 0,0 0 0,0 1 0,1-1 0,-1 1 0,1 0 0,0 0 0,1 0 0,-1 0 1,1 0-1,0 0 0,0 0 0,0 8 0,1-12-108,0 0 0,0-1 0,0 1 0,0 0 0,0 0 0,1 0 0,-1-1 0,0 1 0,1 0 0,-1-1 0,0 1 0,1 0 0,-1 0 0,1-1 0,-1 1 0,1-1 0,-1 1 0,1 0 0,-1-1 0,1 1 0,0-1 0,-1 1 0,1-1 0,0 0 0,0 1 0,-1-1 0,2 1 0,28 3-289,29-13 10,-49 5 242,0 0 44,1 0-1,-1 1 1,1 0 0,0 1 0,1 0 0,-1 0 0,0 1 0,0 1-1,17 1 1,-9 12 513,-18-11-473,0-1-1,0 0 1,0 0-1,0 0 1,0 0-1,0 0 1,1 0-1,-1 0 0,0 0 1,1 0-1,-1-1 1,1 1-1,-1-1 1,3 1-1,5 0 151,0-1-1,0-1 1,1 1 0,-1-2-1,0 1 1,0-1 0,0-1-1,0 1 1,-1-2 0,1 1-1,-1-1 1,14-9 0,-12 8-390,-1 0 1,1 0 0,-1 1-1,1 0 1,0 1 0,0 0 0,1 1-1,20-2 1,-29 11-1408,-2-6 1405,0 0-1,0 0 0,0 0 1,0 0-1,0 0 0,0-1 1,0 1-1,0 0 1,1 0-1,-1 0 0,0 0 1,0 0-1,1 0 0,-1-1 1,1 1-1,-1 0 1,1 0-1,-1-1 0,1 1 1,0 0-1,-1-1 0,1 1 1,0 0-1,0 0 0,31-2-6980,-19-7 2471</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23.017"/>
    </inkml:context>
    <inkml:brush xml:id="br0">
      <inkml:brushProperty name="width" value="0.025" units="cm"/>
      <inkml:brushProperty name="height" value="0.025" units="cm"/>
    </inkml:brush>
  </inkml:definitions>
  <inkml:trace contextRef="#ctx0" brushRef="#br0">1 409 14926,'0'0'4655,"11"1"-3347,1-1-1127,-1-1 0,1 0 0,0-1 0,0 0 1,0 0-1,-1-2 0,1 1 0,-1-1 0,0-1 0,0 0 0,-1-1 0,13-8 0,-13 7-126,0 0-1,0 0 0,-1-1 1,0 0-1,-1 0 0,0-1 1,0 0-1,-1-1 1,0 1-1,5-12 0,-11 19 53,-7 48-451,4-38 463,1 0 0,0 0 0,0 0 0,1 16 0,0-23-91,0 0 0,1 0 0,-1-1 0,0 1 0,0 0 1,1 0-1,-1 0 0,1 0 0,-1 0 0,1-1 0,-1 1 0,1 0 0,0 0 1,-1-1-1,1 1 0,0 0 0,-1-1 0,1 1 0,0-1 0,0 1 0,0-1 0,0 1 1,-1-1-1,1 1 0,2-1 0,31 4 580,-23-5-510,-1 0 1,0-1-1,1 0 1,13-5-1,22-17-20,-35 17-395,0 1 0,0 1-1,0 0 1,0 0 0,15-3-1,-19 20-1301,-6-11 1627,-1 1-1,0-1 1,1 1-1,-1-1 1,1 1-1,0-1 1,-1 1-1,1-1 1,0 0-1,0 1 1,0-1-1,0 0 1,0 0-1,0 0 1,0 1-1,0-1 1,1-1-1,-1 1 1,0 0-1,1 0 1,-1 0-1,3 0 1,4 0-87,0-2 0,0 1 1,0-1-1,0 0 1,-1-1-1,1 0 1,0 0-1,-1 0 0,1-1 1,-1 0-1,0-1 1,0 0-1,0 0 1,0 0-1,-1-1 0,0 0 1,0 0-1,0-1 1,-1 1-1,9-12 1,-2 2-313,0-1 1,-1-1 0,-1 0-1,0 0 1,-1-1 0,-1 0-1,6-22 1,6-39-2989,-17 45 4986,-4 40-1402,0-1 1,0 1 0,-1 0-1,0-1 1,0 1 0,-3 5 0,-8 24 494,10-19-201,0 1 1,1-1-1,1 1 0,0-1 0,3 24 0,-1-31-449,0 0 0,1 0 1,0 0-1,1-1 0,0 1 1,0-1-1,1 0 0,0 1 1,0-2-1,1 1 0,8 10 0,-3-7-19,-7-8-211,0-1-1,0 1 1,-1 0-1,1 0 1,-1 1-1,1-1 1,-1 0-1,0 1 1,0 0-1,-1-1 1,2 5-1,-27-8 170,11-6 19,1-1-1,0 0 0,0-1 0,1 0 1,0-1-1,1 0 0,0-1 0,-17-21 1,2 5 129,7 9 311,11 12 44,1 0 1,0-1-1,1 0 0,-1 0 0,1 0 1,0 0-1,1-1 0,0 0 0,-5-10 1,12 16-343,0 0 1,0 0 0,0 1-1,1-1 1,-1 1-1,0 0 1,1 0 0,5 0-1,-6 0-59,42 2-25,49 9 1,-24-2-1556,1-5-3838,-26-4-1939</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30.143"/>
    </inkml:context>
    <inkml:brush xml:id="br0">
      <inkml:brushProperty name="width" value="0.025" units="cm"/>
      <inkml:brushProperty name="height" value="0.025" units="cm"/>
    </inkml:brush>
  </inkml:definitions>
  <inkml:trace contextRef="#ctx0" brushRef="#br0">36 90 10890,'0'0'9391,"0"10"-9167,-17 216 2058,-1 21-358,35-268-706,-8 0-1125,0 0 1,-2 0 0,0-1 0,-2 0 0,0 0 0,2-34 0,-2-139 346,-5 141-411,-1 58-70,0-1-27,0 1 0,0 0 0,0-1 0,1 1 0,-1 0 0,1-1 0,0 1 0,1 5 0,-1-8 53,0 0-1,0 0 1,0 0 0,1-1-1,-1 1 1,1 0 0,-1 0 0,0 0-1,1 0 1,0 0 0,-1-1-1,1 1 1,-1 0 0,1 0-1,0-1 1,0 1 0,-1-1-1,1 1 1,1 0 0,0 0 7,0-1 1,0 1 0,0-1-1,0 1 1,0-1-1,0 0 1,0 0 0,0 1-1,0-2 1,0 1 0,0 0-1,0 0 1,3-2 0,5-1 43,1 0 1,-2-1-1,1-1 1,0 1 0,-1-2-1,0 1 1,0-1-1,-1-1 1,16-14-1,-7 5 40,-1-2-1,-1 0 1,19-29-1,-24 34 151,-6 12-164,-7 23-198,0-5 53,-8 48 50,-3 12 183,-6 149 0,28-206-1985,-2-16-1766,1-6-3572</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30.969"/>
    </inkml:context>
    <inkml:brush xml:id="br0">
      <inkml:brushProperty name="width" value="0.025" units="cm"/>
      <inkml:brushProperty name="height" value="0.025" units="cm"/>
    </inkml:brush>
  </inkml:definitions>
  <inkml:trace contextRef="#ctx0" brushRef="#br0">95 55 7015,'0'0'12481,"2"-8"-11360,3-26-198,-5 34-892,0 0-1,0-1 1,1 1-1,-1 0 0,0-1 1,0 1-1,0 0 1,0-1-1,0 1 1,0 0-1,0-1 0,0 1 1,0 0-1,0-1 1,0 1-1,0-1 1,0 1-1,0 0 0,0-1 1,0 1-1,0 0 1,-1-1-1,1 1 0,0 0 1,0-1-1,0 1 1,0 0-1,-1-1 1,1 1-1,0 0 0,0 0 1,-1-1-1,1 1 1,0 0-1,-1 0 0,1 0 1,0-1-1,-1 1 1,1 0-1,0 0 1,-1 0-1,1 0 0,0 0 1,-1 0-1,1 0 1,0-1-1,-1 1 0,1 0 1,0 0-1,-1 0 1,1 1-1,-1-1 1,1 0-1,0 0 0,-1 0 1,1 0-1,0 0 1,-1 0-1,1 0 1,0 1-1,-1-1 0,1 0 1,-1 0-1,-16 12-92,9-3 144,0 1 0,1 0-1,1 0 1,-1 1 0,2-1 0,-1 1 0,1 1 0,1-1 0,0 1-1,1-1 1,0 1 0,1 0 0,0 0 0,1 13 0,0-24-70,1 0 0,0 0 0,0 0 0,0-1 0,0 1 0,0 0 0,0 0 0,0 0 1,1 0-1,-1 0 0,0 0 0,0 0 0,1 0 0,-1-1 0,1 1 0,-1 0 0,1 0 0,-1-1 1,1 1-1,-1 0 0,1 0 0,0-1 0,-1 1 0,1-1 0,0 1 0,-1 0 0,3 0 1,-2-1 35,1 0 0,-1 1 0,1-1 0,-1 0 0,1 0 0,0-1 0,-1 1 1,1 0-1,-1 0 0,1-1 0,-1 1 0,1-1 0,-1 1 0,3-2 1,2-1 72,-1-1 1,1 1-1,-1-1 1,0 0 0,0 0-1,0 0 1,4-7 0,0-1-69,-2-1 0,0-1 1,0 1-1,-1-1 1,-1 0-1,-1 0 0,0-1 1,0 1-1,2-27 0,-6 43-85,1-1-1,-1 0 1,1 1-1,-1-1 0,1 0 1,0 0-1,0 0 1,-1 0-1,1 1 0,0-1 1,0 0-1,0 0 1,0-1-1,0 1 0,1 0 1,-1 0-1,0 0 1,0-1-1,0 1 0,1-1 1,-1 1-1,0-1 1,1 1-1,1-1 0,37 9 154,-4-10 2,-24 0-200,1 0-1,-1 1 0,1 0 0,19 4 0,-30-3 50,1-1 0,-1 1 1,0 0-1,1-1 1,-1 1-1,0 0 0,0 0 1,0 1-1,0-1 1,0 0-1,0 1 1,0-1-1,-1 1 0,1-1 1,0 1-1,-1 0 1,1 0-1,-1 0 0,0 0 1,0 0-1,0 0 1,0 0-1,0 0 1,0 0-1,0 1 0,-1-1 1,1 0-1,-1 1 1,1 3-1,0 88 316,-1-94-273,0 1 0,0-1-1,1 0 1,-1 1 0,0-1-1,0 0 1,1 1 0,-1-1-1,0 0 1,1 0-1,-1 0 1,1 1 0,-1-1-1,0 0 1,1 0 0,-1 0-1,1 0 1,-1 0 0,0 0-1,1 0 1,-1 1 0,1-1-1,-1-1 1,1 1 0,-1 0-1,0 0 1,1 0 0,-1 0-1,1 0 1,-1 0-1,0 0 1,1 0 0,-1-1-1,1 1 1,-1 0 0,0 0-1,1-1 1,-1 1 0,0 0-1,1 0 1,-1-1 0,0 1-1,0 0 1,1-1 0,18-12 286,7-14-170,-19 18-122,0 0-1,1 1 1,1 0-1,-1 1 0,11-7 1,-19 14-15,1 1 0,0-1 0,-1 0 0,1 0 0,-1 0 1,1 1-1,-1-1 0,1 0 0,-1 1 0,1-1 0,-1 0 0,0 1 1,1-1-1,-1 1 0,1-1 0,-1 0 0,0 1 0,1-1 0,-1 1 0,0-1 1,0 1-1,1-1 0,-1 1 0,0 0 0,0-1 0,0 1 0,0-1 1,0 1-1,1-1 0,-1 1 0,0 0 0,0-1 0,0 1 0,-1-1 0,1 1 1,0-1-1,0 1 0,0 0 0,-1 0 0,2 37-298,-2-32 277,4-5 62,-1 0 1,1-1 0,-1 0-1,1 0 1,-1 0-1,1 0 1,-1 0 0,1 0-1,-1 0 1,1-1-1,-1 1 1,1-1 0,-1 0-1,4-1 1,40-21 52,-37 17-148,0 1 1,0 0-1,1 1 1,0 0-1,-1 1 1,1 0-1,0 0 1,1 1-1,10-1 1,-19 7 29,-1-1 0,0 1 0,0 0 1,0 0-1,-1-1 0,1 1 0,-1 0 1,0 0-1,0 0 0,0 0 0,-1 4 1,1-2 28,3-5-672,0 0 1,0-1-1,1 0 0,-1 1 1,1-1-1,-1 0 0,0-1 1,1 1-1,2-1 1,13-8-5937,1-3-4965</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31.965"/>
    </inkml:context>
    <inkml:brush xml:id="br0">
      <inkml:brushProperty name="width" value="0.025" units="cm"/>
      <inkml:brushProperty name="height" value="0.025" units="cm"/>
    </inkml:brush>
  </inkml:definitions>
  <inkml:trace contextRef="#ctx0" brushRef="#br0">50 31 10154,'0'0'10580,"9"1"-10201,33 2-173,-41-3-108,0 0-1,0 0 1,0 0-1,0 1 1,1-1 0,-1 0-1,0-1 1,0 1-1,0 0 1,0 0 0,1-1-1,-1 1 1,0 0-1,0-1 1,0 1 0,0-1-1,0 1 1,0-1-1,0 0 1,0 1 0,0-1-1,0 0 1,-1 0-1,1 0 1,0 0 0,0 1-1,-1-1 1,1 0-1,0 0 1,-1 0 0,1-1-1,-1 1 1,1 0 0,-1 0-1,0 0 1,0 0-1,1 0 1,-1 0 0,0-1-1,0 1 1,0 0-1,0 0 1,0-2 0,-1 3-105,0-1 0,0 1 0,0-1 0,0 1 0,0 0 0,0-1 1,0 1-1,1 0 0,-1 0 0,0-1 0,0 1 0,0 0 1,0 0-1,0 0 0,0 0 0,0 1 0,0-1 0,0 0 0,0 0 1,0 1-1,0-1 0,-1 1 0,-23 7-76,22-6 102,-1 0-1,1 0 1,-1 1-1,1-1 0,0 1 1,-1 0-1,2-1 0,-1 2 1,0-1-1,0 0 1,1 0-1,0 1 0,0-1 1,0 1-1,0 0 1,0 0-1,-1 5 0,4-9 3,1 0 0,-1-1 0,0 1 0,0 0 0,0-1 0,0 1-1,0 0 1,0-1 0,0 1 0,0-1 0,0 1 0,0-1 0,0 0-1,-1 1 1,1-1 0,0 0 0,0 0 0,-1 0 0,1 1 0,0-1 0,0-1-1,0 1-19,-1 0 0,1 0 0,-1 0 0,1 0 0,-1 0 0,1 0 0,-1 0-1,0 0 1,1 0 0,-1 0 0,0 0 0,0 0 0,0 0 0,0 0 0,0 0 0,0 0-1,0 0 1,0 0 0,0 0 0,0 0 0,0 0 0,-1 0 0,1 0 0,0 0-1,-1 0 1,1 0 0,-1 0 0,1 0 0,-1 0 0,0 0 0,-1-1 0,1 2-1,0 0 1,-1 0 0,1 1-1,-1-1 1,1 0-1,-1 1 1,1-1 0,0 1-1,-1-1 1,1 1 0,0 0-1,0 0 1,-1-1-1,1 1 1,0 0 0,0 0-1,0 0 1,0 0 0,0 0-1,0 0 1,0 1-1,-1 1 1,-1 2 40,0 1 0,0-1-1,0 1 1,1-1 0,0 1 0,0 0 0,0 0-1,-1 10 1,3-13-20,-1 1 0,0 0-1,1 0 1,0 0 0,0 0 0,0-1-1,0 1 1,1 0 0,0 0-1,-1 0 1,2-1 0,-1 1 0,0 0-1,4 6 1,-4-8-23,1-1 1,-1 0-1,1 1 0,0-1 0,-1 0 0,1 0 1,0 0-1,0 0 0,-1 0 0,1-1 1,0 1-1,0 0 0,0-1 0,0 1 0,0-1 1,0 0-1,0 0 0,0 0 0,0 0 1,0 0-1,1 0 0,-1 0 0,0-1 0,0 1 1,-1-1-1,1 1 0,0-1 0,0 0 1,0 0-1,0 0 0,0 0 0,2-2 0,6-3-60,1-1-1,-1 0 0,17-17 0,8-12-894,-29 27 706,2 1 1,-1 0-1,1 0 0,1 0 0,-1 1 1,1 0-1,1 1 0,-1 0 1,15-7-1,-24 13 238,0 0 0,0 0 1,1 0-1,-1 0 0,0 0 0,1 0 1,-1 0-1,0 0 0,0 0 0,1 0 0,-1 0 1,0 1-1,1-1 0,-1 0 0,0 0 1,0 0-1,1 0 0,-1 0 0,0 0 1,0 1-1,0-1 0,1 0 0,-1 0 1,0 0-1,0 1 0,0-1 0,0 0 0,1 0 1,-1 1-1,0-1 0,0 0 0,0 0 1,0 1-1,0-1 0,0 0 0,0 1 1,0-1-1,0 0 0,0 0 0,0 1 1,0-1-1,1 22 229,-8 18 1043,6-39-1153,0 1 0,1-1 0,-1 1 0,1 0 0,-1-1 0,1 1 0,0-1 0,0 1 0,0 0 0,0-1 0,0 1 0,0 0 0,0-1-1,1 4 1,0-5-82,-1 1-1,0-1 0,1 0 1,-1 1-1,1-1 1,-1 0-1,0 1 0,1-1 1,-1 0-1,1 0 0,-1 0 1,1 1-1,-1-1 0,1 0 1,-1 0-1,1 0 1,-1 0-1,1 0 0,0 0 1,-1 0-1,1 0 0,-1 0 1,1 0-1,-1 0 0,1 0 1,-1 0-1,1 0 0,-1-1 1,1 1-1,0 0 1,9-5-92,0 0 1,1-1-1,14-11 1,19-8-946,-43 27 997,0-1-1,0 1 1,-1-1 0,1 1 0,0 0 0,-1-1 0,0 1-1,1 0 1,-1 0 0,0-1 0,0 1 0,0 0 0,0 0 0,0 0-1,0-1 1,-1 4 0,5 29-190,-3-33 93,0 0 0,0 0-1,1 0 1,-1-1 0,0 1 0,0 0-1,1-1 1,-1 1 0,0-1 0,1 1-1,-1-1 1,0 0 0,1 1-1,-1-1 1,1 0 0,-1 0 0,0 0-1,1 0 1,-1 0 0,1-1 0,-1 1-1,0 0 1,1-1 0,-1 1-1,0 0 1,1-1 0,-1 0 0,0 1-1,0-1 1,1 0 0,1-1 0,31-32-7132,-16 9-655</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32.353"/>
    </inkml:context>
    <inkml:brush xml:id="br0">
      <inkml:brushProperty name="width" value="0.025" units="cm"/>
      <inkml:brushProperty name="height" value="0.025" units="cm"/>
    </inkml:brush>
  </inkml:definitions>
  <inkml:trace contextRef="#ctx0" brushRef="#br0">164 1 14157,'0'0'5232,"-2"10"-4426,-8 78 1133,4 161 0,6-183-2795,0-65 39,-1-17-2173,-3 5 2099,1 0 0,-2 0 0,0 0-1,0 0 1,-1 1 0,0 0-1,-13-16 1,-33-36 1377,14 18 4818,38 44-5208,0 0-1,0 0 0,0-1 0,-1 1 0,1 0 0,0 0 1,0-1-1,0 1 0,0 0 0,0 0 0,0-1 0,0 1 1,0 0-1,0 0 0,0-1 0,0 1 0,0 0 0,0 0 0,0-1 1,0 1-1,0 0 0,0-1 0,0 1 0,0 0 0,0 0 1,0-1-1,0 1 0,0 0 0,0 0 0,1-1 0,-1 1 1,0 0-1,0 0 0,0 0 0,1-1 0,-1 1 0,0 0 1,0 0-1,0 0 0,1 0 0,-1-1 0,0 1 0,0 0 1,1 0-1,-1 0 0,0 0 0,0 0 0,1 0 0,-1 0 0,0 0 1,1 0-1,27-5 1377,44 5-1899,-60 1 909,27 1-422,15 0-1472,-19-4-3701,-11-3-2174</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24.315"/>
    </inkml:context>
    <inkml:brush xml:id="br0">
      <inkml:brushProperty name="width" value="0.025" units="cm"/>
      <inkml:brushProperty name="height" value="0.025" units="cm"/>
    </inkml:brush>
  </inkml:definitions>
  <inkml:trace contextRef="#ctx0" brushRef="#br0">318 0 3908,'0'0'17632,"-11"14"-17381,-116 148 519,-45 58-691,171-221-350,0 0 1,1 0-1,-1 1 0,1-1 1,-1 0-1,0 0 0,1 0 1,0 0-1,-1 0 0,1 0 1,0 0-1,-1 0 0,1 0 1,0 0-1,0 0 0,0 0 1,0 0-1,0 0 1,0 0-1,0 0 0,0 0 1,0 0-1,1-1 0,-3-39-4983,2-2-255</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24.660"/>
    </inkml:context>
    <inkml:brush xml:id="br0">
      <inkml:brushProperty name="width" value="0.025" units="cm"/>
      <inkml:brushProperty name="height" value="0.025" units="cm"/>
    </inkml:brush>
  </inkml:definitions>
  <inkml:trace contextRef="#ctx0" brushRef="#br0">1 0 9513,'0'0'8360,"48"46"-6695,-25-20-704,4 2 0,6 1-288,2-3-417,4-4-160,-1-4-32,3-4-736,-3-7-1058,-10-7-2050,-1 0-4643</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25.238"/>
    </inkml:context>
    <inkml:brush xml:id="br0">
      <inkml:brushProperty name="width" value="0.025" units="cm"/>
      <inkml:brushProperty name="height" value="0.025" units="cm"/>
    </inkml:brush>
  </inkml:definitions>
  <inkml:trace contextRef="#ctx0" brushRef="#br0">1 113 7399,'0'0'14253,"62"-33"-13356,-7 12-160,11 1-417,2 3-192,3 4-128,-6 6-672,-10 6-1634,-12 1-3940,-17 0-5734</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26.542"/>
    </inkml:context>
    <inkml:brush xml:id="br0">
      <inkml:brushProperty name="width" value="0.025" units="cm"/>
      <inkml:brushProperty name="height" value="0.025" units="cm"/>
    </inkml:brush>
  </inkml:definitions>
  <inkml:trace contextRef="#ctx0" brushRef="#br0">1 360 5701,'0'0'13875,"8"-8"-12786,28-24-767,-1-3 0,-3 0 1,-1-2-1,-1-2 0,-2 0 1,-2-2-1,24-52 0,-47 138-247,-6 1 113,-13 61-1,9-69-1171,2 1-1,-2 70 1,9-101-2150,3-7-2845</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03.273"/>
    </inkml:context>
    <inkml:brush xml:id="br0">
      <inkml:brushProperty name="width" value="0.025" units="cm"/>
      <inkml:brushProperty name="height" value="0.025" units="cm"/>
    </inkml:brush>
  </inkml:definitions>
  <inkml:trace contextRef="#ctx0" brushRef="#br0">37 12 11435,'0'0'10212,"6"-2"-9918,3 0-159,0-1 1,0 2 0,0-1-1,12 0 1,-20 6-119,-1-1 1,0 0 0,-1 1-1,1-1 1,0 0-1,-1 1 1,0-1 0,0 0-1,-2 5 1,0 0-23,0 0-1,1 0 1,0 0 0,0 0 0,1 0 0,0 1-1,0-1 1,1 0 0,2 17 0,-5 40-269,2-63 312,0 0-1,0 0 0,-1 0 1,1 0-1,-1-1 1,1 1-1,-1-1 0,0 1 1,1-1-1,-1 0 0,0 1 1,0-1-1,0 0 1,0 0-1,0 0 0,0-1 1,0 1-1,-1 0 0,-2 0 1,3-1-129,0 1 1,-1-1 0,1 1-1,0-1 1,0 0-1,-1 0 1,1 0-1,0 0 1,0-1-1,-5 0 1,-2-9-3891,8-7-4523</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26.884"/>
    </inkml:context>
    <inkml:brush xml:id="br0">
      <inkml:brushProperty name="width" value="0.025" units="cm"/>
      <inkml:brushProperty name="height" value="0.025" units="cm"/>
    </inkml:brush>
  </inkml:definitions>
  <inkml:trace contextRef="#ctx0" brushRef="#br0">1 0 11275,'0'0'15022,"10"9"-21204,-10-17-833</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28.117"/>
    </inkml:context>
    <inkml:brush xml:id="br0">
      <inkml:brushProperty name="width" value="0.025" units="cm"/>
      <inkml:brushProperty name="height" value="0.025" units="cm"/>
    </inkml:brush>
  </inkml:definitions>
  <inkml:trace contextRef="#ctx0" brushRef="#br0">1 209 5862,'0'0'13479,"10"0"-12160,-4-1-1183,0 0 0,0 0 1,0 0-1,-1 0 1,1-1-1,0 0 1,0 0-1,-1-1 0,0 1 1,1-1-1,-1-1 1,0 1-1,0-1 1,-1 1-1,1-1 0,-1-1 1,8-8-1,-1 0 116,-1-1 0,0 0 0,-1-1 1,0 0-1,-1-1 0,-1 0 0,0 0 0,4-19 0,-31 95-399,13-41 159,0 0-1,-7 37 1,16-55-28,0 0 1,-1-1-1,1 1 1,0 0-1,0-1 1,0 1-1,0-1 1,0 0-1,0 0 1,0 1-1,-1-1 0,1 0 1,0-1-1,0 1 1,4-1-1,-5 1 19,57-6 77,-33 2-114,-1 2-1,1 1 0,26 1 1,-49 1 22,0-1 0,0 0 0,-1 0 0,1 1 1,0-1-1,0 1 0,-1 0 0,1 0 0,0-1 1,-1 1-1,1 0 0,-1 0 0,1 0 1,-1 1-1,1-1 0,-1 0 0,0 0 0,0 1 1,1-1-1,-1 1 0,0-1 0,0 1 0,-1-1 1,1 1-1,1 3 0,0 1 60,-1 0 1,0 1-1,0-1 1,0 1-1,-1 11 1,0-17 84,4-29 2024,-3-4-1639,0 15-385,0 0-1,-1 1 1,-1-1-1,-1 0 1,-7-33-1,15 53-2143,1 0 0,-1-1-1,0 0 1,1 0 0,-1 0 0,1-1-1,10 1 1,5-1-4016</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28.477"/>
    </inkml:context>
    <inkml:brush xml:id="br0">
      <inkml:brushProperty name="width" value="0.025" units="cm"/>
      <inkml:brushProperty name="height" value="0.025" units="cm"/>
    </inkml:brush>
  </inkml:definitions>
  <inkml:trace contextRef="#ctx0" brushRef="#br0">62 0 4805,'0'0'16885,"-9"5"-16709,4-2-161,-1 1 1,1 0-1,0 0 1,0 0-1,0 0 1,-8 10-1,12-13-16,0 0-1,0 0 1,1 0 0,-1 1-1,0-1 1,1 0 0,-1 1-1,0-1 1,1 0 0,0 1-1,-1-1 1,1 0 0,0 1-1,0-1 1,0 1 0,0-1-1,0 1 1,0-1 0,0 0-1,0 1 1,0-1 0,1 1-1,-1-1 1,1 0 0,-1 1-1,1-1 1,-1 0 0,1 1-1,0-1 1,0 0 0,0 0-1,-1 0 1,1 0 0,0 0-1,0 0 1,0 0 0,1 0-1,-1 0 1,0 0 0,0 0-1,0-1 1,1 1 0,-1-1-1,3 2 1,13 6 67,-4-1-69,-1-1 0,0 2 1,0-1-1,0 2 0,10 10 0,-19-17 0,-1 0 0,0 0 0,0 1-1,0-1 1,0 1 0,-1-1 0,1 1-1,-1 0 1,0-1 0,1 1 0,-1 0-1,0 0 1,-1 0 0,1 0 0,0 0-1,-1 0 1,0 0 0,0 0 0,0 1-1,0-1 1,0 0 0,0 0 0,-1 0-1,0 0 1,1 0 0,-1 0 0,-1 0 0,1 0-1,-2 4 1,1-4 21,-1 1 1,1-1-1,0 0 1,-1 0-1,0 0 1,0 0-1,0 0 0,0-1 1,0 1-1,0-1 1,-1 0-1,1 0 1,-1 0-1,-4 1 0,7-2-143,0-1-1,-1 1 1,1-1-1,0 0 0,-1 0 1,1 1-1,0-1 1,-1 0-1,1 0 0,-1 0 1,1-1-1,0 1 1,-1 0-1,1 0 0,0-1 1,0 1-1,-1-1 1,1 1-1,0-1 0,0 0 1,0 1-1,-1-1 1,1 0-1,0 0 0,0 0 1,0 1-1,0-1 1,0-1-1,1 1 0,-1 0 1,0 0-1,0 0 0,1 0 1,-1 0-1,1-1 1,-1 1-1,1 0 0,-1 0 1,1-1-1,0 1 1,-1 0-1,1-1 0,0 1 1,0-3-1,-3-28-5794</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28.945"/>
    </inkml:context>
    <inkml:brush xml:id="br0">
      <inkml:brushProperty name="width" value="0.025" units="cm"/>
      <inkml:brushProperty name="height" value="0.025" units="cm"/>
    </inkml:brush>
  </inkml:definitions>
  <inkml:trace contextRef="#ctx0" brushRef="#br0">16 0 7271,'0'0'10191,"1"9"-9129,-8 133 2698,-1-5-2544,7-113-1157,2 39 56,-1-59-87,0 0 0,1 0 0,0 0 1,0 0-1,0 0 0,0 0 0,1 0 0,-1-1 1,1 1-1,0 0 0,5 5 0,-7-8 1,1-1-1,-1 1 1,1 0-1,-1-1 1,1 1 0,0-1-1,-1 0 1,1 1-1,0-1 1,-1 1-1,1-1 1,0 0 0,-1 0-1,1 1 1,0-1-1,0 0 1,-1 0-1,1 0 1,0 0 0,0 0-1,0 0 1,-1 0-1,1 0 1,0 0 0,0 0-1,-1 0 1,1 0-1,0-1 1,0 1-1,-1 0 1,1-1 0,0 1-1,-1 0 1,1-1-1,0 1 1,-1-1-1,1 1 1,-1-1 0,1 1-1,-1-1 1,1 0-1,-1 1 1,1-1 0,-1 1-1,1-1 1,-1 0-1,0 0 1,1 1-1,-1-1 1,0-1 0,17-39 531,-17 40-565,4-16 77,-1 0 1,2-27-1,-3 22-49,-2 22-35,1 0 0,-1 0 0,0-1-1,0 1 1,0 0 0,0 0 0,0-1 0,1 1 0,-1 0 0,0 0 0,0-1 0,0 1 0,1 0 0,-1 0 0,0 0-1,0-1 1,1 1 0,-1 0 0,0 0 0,0 0 0,1 0 0,-1 0 0,0 0 0,0-1 0,1 1 0,-1 0 0,0 0-1,1 0 1,-1 0 0,0 0 0,1 0 0,-1 0 0,0 0 0,0 0 0,1 1 0,-1-1 0,0 0 0,1 0 0,-1 0-1,0 0 1,0 0 0,1 0 0,-1 0 0,0 1 0,0-1 0,1 0 0,-1 0 0,0 0 0,0 1 0,0-1 0,1 0-1,-1 1 1,21 15-273,-11-8 319,-2-5-17,0 0-1,0 0 0,0-1 0,1 1 1,-1-2-1,1 1 0,-1-1 0,1-1 0,14 0 1,-19 0 7,0-1 0,-1 1 1,1-1-1,0 0 1,-1 0-1,1 0 0,-1 0 1,1-1-1,-1 1 0,1-1 1,2-2-1,-4 2 9,-1 1-1,1 0 1,-1-1-1,0 1 0,0-1 1,0 1-1,0-1 1,0 1-1,0-1 1,0 0-1,0 0 1,0 1-1,-1-1 0,1 0 1,-1 0-1,0 0 1,1 0-1,-1 0 1,0 0-1,0 0 1,0 1-1,-1-4 0,1 4-23,-1 0-1,1 0 0,-1 0 0,1 0 0,-1 1 0,1-1 0,-1 0 0,0 0 0,1 1 0,-1-1 0,0 1 0,0-1 0,1 0 0,-1 1 0,0 0 0,0-1 1,0 1-1,0-1 0,0 1 0,0 0 0,0 0 0,0-1 0,0 1 0,0 0 0,1 0 0,-1 0 0,0 0 0,0 0 0,0 0 0,0 1 0,0-1 1,0 0-1,0 0 0,0 1 0,0-1 0,-1 1 0,-35 13-317,31-9 295,0 0 0,1 1-1,-1 0 1,1 0 0,0 0 0,0 0 0,1 1 0,0 0 0,0 0-1,1 0 1,-1 1 0,2-1 0,-1 1 0,1-1 0,0 1 0,-1 16 0,3-23-33,0 0 0,0 0 1,0 0-1,0 0 0,1 0 1,-1 0-1,0 0 0,0 0 1,1 0-1,-1 0 0,1 0 1,-1 0-1,1 0 0,0 0 1,-1 0-1,1 0 0,0-1 1,-1 1-1,1 0 0,0 0 1,0-1-1,0 1 0,0-1 1,0 1-1,0-1 0,0 1 1,1 0-1,2 0-262,0 0 0,0 0 1,1 0-1,-1-1 0,0 1 0,0-1 1,8-1-1,-2 0-869,1 0 1,0-1-1,-1-1 1,1 1-1,12-7 0,12-12-5148,-2-5-2349</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29.288"/>
    </inkml:context>
    <inkml:brush xml:id="br0">
      <inkml:brushProperty name="width" value="0.025" units="cm"/>
      <inkml:brushProperty name="height" value="0.025" units="cm"/>
    </inkml:brush>
  </inkml:definitions>
  <inkml:trace contextRef="#ctx0" brushRef="#br0">67 0 13325,'0'0'7308,"-8"8"-6385,-22 25-282,30-33-640,-1 1 0,0-1 1,1 1-1,-1 0 0,1-1 0,-1 1 1,1 0-1,-1-1 0,1 1 0,-1 0 0,1 0 1,0 0-1,-1-1 0,1 1 0,0 0 0,0 0 1,0 0-1,0 0 0,0 0 0,0 0 1,0-1-1,0 1 0,0 0 0,0 0 0,0 0 1,0 0-1,0 0 0,1-1 0,-1 1 1,0 0-1,1 0 0,-1 0 0,1-1 0,-1 1 1,1 0-1,-1 0 0,1-1 0,-1 1 0,1-1 1,0 1-1,-1 0 0,2 0 0,36 13-399,-26-11 461,-8-2-70,0 1 1,0 0-1,0 0 1,0 0-1,-1 0 1,1 0-1,0 1 0,-1 0 1,0 0-1,0 0 1,0 0-1,0 0 0,4 7 1,-6-8 39,0 0 0,-1 0 1,1 0-1,-1 0 0,1 0 0,-1 0 1,0 0-1,0 0 0,0 0 1,0 0-1,0 0 0,0 1 0,0-1 1,-1 0-1,1 0 0,-1 0 1,0 0-1,0 0 0,1-1 0,-1 1 1,0 0-1,-1 0 0,1 0 1,0-1-1,0 1 0,-1-1 0,1 1 1,-1-1-1,1 1 0,-4 1 1,-1 3 206,-1-1 1,0 1-1,0-1 1,0-1 0,-1 1-1,-8 3 1,12-7-662,-1 1 0,0-1 1,1 0-1,-1 0 0,0 0 1,0 0-1,-7-1 0,-1-1-4736</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33.551"/>
    </inkml:context>
    <inkml:brush xml:id="br0">
      <inkml:brushProperty name="width" value="0.025" units="cm"/>
      <inkml:brushProperty name="height" value="0.025" units="cm"/>
    </inkml:brush>
  </inkml:definitions>
  <inkml:trace contextRef="#ctx0" brushRef="#br0">20 46 3235,'0'0'11307,"-17"-46"-11371,15 46-1153</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34.174"/>
    </inkml:context>
    <inkml:brush xml:id="br0">
      <inkml:brushProperty name="width" value="0.025" units="cm"/>
      <inkml:brushProperty name="height" value="0.025" units="cm"/>
    </inkml:brush>
  </inkml:definitions>
  <inkml:trace contextRef="#ctx0" brushRef="#br0">18 80 7015,'0'0'282,"-1"0"1,0 0-1,1 0 0,-1 0 1,0 0-1,1 0 1,-1 0-1,0 0 1,1-1-1,-1 1 1,0 0-1,1 0 1,-1-1-1,1 1 1,-1 0-1,1-1 0,-1 1 1,0 0-1,1-1 1,-1 1-1,1-1 1,0 1-1,-1-1 1,1 1-1,-1-1 1,1 1-1,0-1 1,-1 1-1,1-1 0,0 0 1,0 1-1,-1-1 1,1 1-1,0-1 1,0 0-1,0 1 1,0-1-1,0 0 1,0 1-1,0-1 0,0 0 1,0 1-1,0-1 1,1-1-1,-1 2 322,14-26 1590,-14-8-1189,0 51-137,0 57-446,0-54-363,6 211 269,-3-192-286,2-1 0,1 0 0,24 74 0,-30-111-22,0 0 0,0 0 0,1 0 0,-1-1 0,0 1 0,1 0 0,-1 0 0,0 0 0,1 0 0,-1 0 0,1 0 0,0-1 0,-1 1 0,1 0 0,0-1 1,-1 1-1,1 0 0,0-1 0,0 1 0,0-1 0,-1 1 0,1-1 0,1 1 0,-1-1 15,0 0 0,0 0 1,0-1-1,-1 1 0,1 0 0,0-1 1,0 1-1,0-1 0,-1 1 1,1-1-1,0 1 0,-1-1 1,1 1-1,0-1 0,-1 0 1,1 0-1,-1 1 0,1-1 0,-1 0 1,1-1-1,22-53 970,-19 46-1086,121-352-164,-113 337-286,-1 3-2054,-8 8-3972,-3 6-1531</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36.139"/>
    </inkml:context>
    <inkml:brush xml:id="br0">
      <inkml:brushProperty name="width" value="0.025" units="cm"/>
      <inkml:brushProperty name="height" value="0.025" units="cm"/>
    </inkml:brush>
  </inkml:definitions>
  <inkml:trace contextRef="#ctx0" brushRef="#br0">17 115 6887,'-1'-1'271,"0"1"1,0-1 0,0 0 0,0 1 0,0-1 0,0 0 0,0 0 0,0 0 0,0 0 0,1 0 0,-1 0 0,0 0 0,1 0 0,-1 0 0,0 0 0,1 0 0,0 0 0,-1 0 0,1 0 0,0-1 0,-1 1 0,1 0 0,0 0 0,0 0 0,0-1 0,0 1 0,0 0 0,0 0 0,1-2 0,0 1-60,0-1 1,1 1-1,-1 0 0,1-1 1,-1 1-1,1 0 0,0 0 0,0 0 1,0 1-1,0-1 0,1 0 1,2-1-1,7-4 150,1 0 1,0 1-1,25-8 1,-17 8 33,1 1 1,0 1-1,0 1 1,0 1 0,29 1-1,-42 1-355,1 1 0,-1-1 0,0 2-1,0-1 1,0 1 0,0 0 0,-1 1 0,1 0-1,-1 1 1,1-1 0,-1 2 0,0-1-1,0 1 1,-1 0 0,10 9 0,-14-11-36,0 1 1,0 0 0,-1 0-1,0-1 1,1 1 0,-1 1-1,-1-1 1,1 0 0,-1 0-1,1 1 1,-1-1 0,-1 1-1,1-1 1,-1 1 0,1-1-1,-1 1 1,0-1 0,-1 1-1,1-1 1,-1 1 0,0-1-1,0 1 1,0-1 0,-1 0 0,0 1-1,1-1 1,-2 0 0,-3 7-1,-8 10 59,-1 0 0,0-1-1,-36 36 1,33-37-67,-26 28 34,15-19 280,2 2 0,1 0 0,2 2 0,-34 55 0,57-84-274,-1-1 1,1 1-1,-1 0 1,1-1-1,0 1 1,0 0 0,1 0-1,-1 0 1,0 0-1,1 0 1,0 0-1,0 0 1,0 0-1,0 0 1,0 0 0,0 0-1,1 0 1,1 5-1,-1-6-21,1 0 0,-1 0 0,1-1 0,0 1 0,0 0-1,-1-1 1,1 1 0,0-1 0,0 1 0,1-1 0,-1 0 0,0 0-1,0 0 1,1 0 0,-1 0 0,0 0 0,1-1 0,-1 1 0,0-1-1,1 0 1,-1 1 0,5-1 0,18 1 62,0-2-1,-1 0 1,1-1-1,-1-1 1,1-2-1,23-7 1,-34 9-61,-1-2 1,-1 1-1,1-2 0,-1 0 1,0 0-1,0-1 1,0-1-1,-1 0 0,0 0 1,-1-1-1,0-1 0,13-15 1,-20 22 18,0-1 0,-1 1-1,0-1 1,0 0 0,0 1 0,0-1 0,-1 0 0,1 0 0,-1 0 0,0 0 0,0 0 0,0 0 0,-1 0-1,0-1 1,0 1 0,0-8 0,-1 8 21,0 1 0,0 0 1,-1 0-1,1 0 0,-1 0 0,0 0 0,1 0 0,-1 0 0,0 0 0,-1 1 0,1-1 0,0 1 1,-1 0-1,0-1 0,1 1 0,-1 0 0,0 1 0,0-1 0,0 0 0,-6-1 0,-7-4-44,0 1 0,0 0-1,-1 2 1,0 0 0,1 1-1,-1 0 1,0 1-1,-1 1 1,1 1 0,-31 4-1,47-4-26,0 0-1,0 1 0,0-1 1,0 0-1,0 1 0,0-1 1,0 1-1,0 0 0,0-1 1,0 1-1,0 0 0,0 0 1,0 0-1,1-1 0,-1 1 1,0 0-1,0 0 0,1 0 1,-1 0-1,1 0 1,-1 0-1,1 0 0,-1 1 1,1-1-1,0 0 0,0 0 1,-1 0-1,1 0 0,0 1 1,0-1-1,0 0 0,0 0 1,1 2-1,-1-1-114,0-1 0,0 1 1,1 0-1,-1 0 0,1-1 0,0 1 0,-1 0 0,1-1 1,0 1-1,0 0 0,0-1 0,0 1 0,0-1 0,0 0 1,1 1-1,-1-1 0,0 0 0,1 0 0,2 2 0,2-1-822,-1 0 1,1 0-1,-1-1 0,1 0 0,0 0 0,-1 0 0,12-1 0,14 0-7932</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38.268"/>
    </inkml:context>
    <inkml:brush xml:id="br0">
      <inkml:brushProperty name="width" value="0.025" units="cm"/>
      <inkml:brushProperty name="height" value="0.025" units="cm"/>
    </inkml:brush>
  </inkml:definitions>
  <inkml:trace contextRef="#ctx0" brushRef="#br0">0 53 4644,'6'-27'9780,"8"7"-5573,-13 19-4156,0 0-1,0 1 1,1-1-1,-1 1 0,0-1 1,0 1-1,1 0 1,-1-1-1,0 1 1,0 0-1,1 0 0,-1 0 1,0 0-1,1 0 1,-1 0-1,0 0 1,0 0-1,1 0 0,-1 1 1,0-1-1,1 1 1,-1-1-1,0 1 1,0-1-1,0 1 0,0-1 1,0 1-1,0 0 1,0 0-1,0 0 0,0 0 1,0 0-1,0 0 1,0 0-1,0 0 1,-1 0-1,2 2 0,1 0-29,-1 1 0,1-1 0,-1 1 0,0 0 0,0 0-1,0 0 1,0 0 0,-1 0 0,0 0 0,0 0-1,0 1 1,0-1 0,0 0 0,-1 1 0,0-1 0,0 0-1,0 1 1,-1-1 0,-1 7 0,-2 2 73,0 0 0,-2 0 0,1-1 0,-14 22 0,-9 20 594,28-53-671,-1 0 0,1 0-1,-1 0 1,1 1 0,-1-1 0,1 0-1,0 0 1,0 1 0,0-1-1,0 0 1,0 0 0,0 1-1,0-1 1,0 0 0,0 0 0,0 1-1,1-1 1,-1 0 0,1 0-1,-1 0 1,1 0 0,-1 1 0,1-1-1,-1 0 1,3 2 0,-1-2 7,0 1 1,0-1-1,0 1 1,1-1-1,-1 1 1,0-1-1,1 0 1,0 0-1,-1-1 1,1 1-1,4 0 1,12 1-16,0 0 1,0-2-1,19-2 1,-17 1-195,-10 1-751,0-1 1,0 0-1,-1 0 0,1-1 0,-1-1 1,13-4-1,16-9-8556</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40.337"/>
    </inkml:context>
    <inkml:brush xml:id="br0">
      <inkml:brushProperty name="width" value="0.025" units="cm"/>
      <inkml:brushProperty name="height" value="0.025" units="cm"/>
    </inkml:brush>
  </inkml:definitions>
  <inkml:trace contextRef="#ctx0" brushRef="#br0">45 180 2755,'0'0'6582,"-5"-9"-6107,-4-2-295,6 6-62,-1 0 1,1 0-1,0 0 1,0 0-1,1-1 0,-4-10 1,5 13 144,0 0 0,0 0 1,0 0-1,0 0 0,1 0 1,-1 0-1,1 0 0,0 0 0,0 0 1,0 0-1,0-1 0,1 1 0,-1 0 1,1 0-1,0 0 0,0 0 1,0 0-1,0 0 0,0 0 0,1 1 1,-1-1-1,1 0 0,0 1 1,0-1-1,0 1 0,0-1 0,0 1 1,1 0-1,-1 0 0,5-3 0,-1 2-57,0 0-1,0 0 1,1 0-1,-1 1 0,1 0 1,-1 0-1,1 0 1,0 1-1,0 0 0,0 1 1,0-1-1,13 2 0,-19-1-194,0 0 0,1 1-1,-1-1 1,1 0-1,-1 1 1,0-1-1,1 1 1,-1-1-1,0 1 1,1 0-1,-1-1 1,0 1-1,0 0 1,0 0-1,0 0 1,0 0-1,0 0 1,0 0-1,0 0 1,0 0-1,0 1 1,0-1-1,0 2 1,1 0 5,-1 1 0,0-1-1,0 1 1,-1 0 0,1-1 0,-1 1 0,0 0 0,0-1-1,0 5 1,-1 3 23,-1 1 1,0-1-1,0 0 0,-1 0 0,-6 13 0,-27 45 56,26-54-73,2 0 0,-1 1 0,2 0 0,0 0 0,1 1 1,1-1-1,0 1 0,-4 33 0,9-49-20,0 0 0,0-1 0,0 1-1,0 0 1,0 0 0,0-1 0,0 1 0,0 0 0,0-1 0,0 1 0,1 0-1,-1-1 1,0 1 0,1 0 0,-1-1 0,0 1 0,1 0 0,-1-1-1,1 1 1,-1-1 0,1 1 0,-1-1 0,1 1 0,-1-1 0,1 1-1,-1-1 1,1 0 0,0 1 0,-1-1 0,2 1 0,23-5 130,24-24 105,-24 8-175,-1-2 0,35-38 0,-49 48-44,0 0 0,-1 0 0,-1-1 0,0 0 1,-1-1-1,0 0 0,8-25 0,-15 39-16,0-1 0,1 1 1,-1-1-1,0 0 0,1 1 0,-1-1 0,0 1 1,0-1-1,0 1 0,0-1 0,1 0 0,-1 1 0,0-1 1,0 0-1,0 1 0,0-1 0,0 1 0,0-1 1,-1 0-1,1 1 0,0-1 0,0 0 0,0 1 0,-1-1 1,1 1-1,0-1 0,0 1 0,-1-1 0,0 0 1,-10 17-37,5 4 12,0-1 0,-7 40 1,12-50 14,0 0 1,0 0 0,1 0 0,0 0-1,0 0 1,1 0 0,1 0 0,-1 0-1,4 9 1,-4-16 13,-1 0 1,1 0-1,0 0 1,0-1-1,-1 1 1,1 0-1,1-1 0,-1 1 1,0-1-1,0 1 1,1-1-1,-1 1 0,0-1 1,1 0-1,-1 0 1,1 0-1,0 0 1,-1 0-1,1 0 0,0 0 1,0-1-1,0 1 1,-1 0-1,1-1 0,0 0 1,0 1-1,0-1 1,0 0-1,0 0 1,0 0-1,0 0 0,0 0 1,0-1-1,-1 1 1,1-1-1,0 1 0,0-1 1,3-1-1,1-1 55,1 0-1,-1 0 1,1-1 0,-1 0-1,0 0 1,0-1-1,-1 0 1,10-10-1,-6 5 23,0-2 0,0 1 0,-2-1 0,1 0 0,-1-1 0,-1 1 0,0-1 0,-1-1-1,0 1 1,-1-1 0,-1 0 0,0 0 0,1-26 0,-13 53 387,-2 13-520,7-13 51,1 1 1,0-1 0,0 1-1,2 0 1,0-1 0,0 1-1,1 0 1,1 0 0,3 20-1,-3-32 7,-1 0 0,1 0 0,0 0-1,0 0 1,0 0 0,0 0 0,0 0 0,0-1-1,1 1 1,-1 0 0,0-1 0,1 1-1,0-1 1,-1 1 0,1-1 0,0 0 0,-1 0-1,1 0 1,0 0 0,0 0 0,0 0-1,0 0 1,0-1 0,0 1 0,0-1-1,1 1 1,-1-1 0,0 0 0,0 0 0,0 0-1,0 0 1,0 0 0,3-1 0,0 0 53,-1 0 0,1 0 0,-1-1 0,1 1-1,-1-1 1,0 0 0,0 0 0,0-1 0,0 1 0,0-1 0,-1 0 0,1 0 0,-1 0 0,4-5 0,1-3-18,-1 0 0,-1-1 0,0 1 0,-1-1-1,0 0 1,-1-1 0,0 1 0,-1-1 0,-1 1 0,1-1 0,-2 0-1,0 0 1,-1-15 0,-1 42-340,1-12 290,-1-1-1,1 0 0,-1 0 0,1 0 1,0 1-1,0-1 0,0 0 1,0 0-1,0 1 0,0-1 1,0 0-1,0 0 0,0 0 0,0 1 1,1-1-1,-1 0 0,0 0 1,1 0-1,-1 1 0,1-1 0,0 0 1,-1 0-1,1 0 0,0 0 1,-1 0-1,1 0 0,0 0 0,0-1 1,0 1-1,0 0 0,0 0 1,0-1-1,0 1 0,0 0 0,0-1 1,0 1-1,1-1 0,-1 0 1,0 1-1,0-1 0,0 0 0,1 1 1,-1-1-1,0 0 0,0 0 1,1 0-1,-1 0 0,2-1 0,3 1 7,-1-1-1,1 0 1,-1 0-1,1 0 0,-1-1 1,1 1-1,-1-1 0,0-1 1,0 1-1,0-1 0,0 0 1,-1 0-1,1 0 1,-1 0-1,0-1 0,0 0 1,0 0-1,6-8 0,-6 7 10,0 0-1,-1 0 0,1 0 0,-1-1 1,0 0-1,-1 1 0,0-1 0,0 0 1,0 0-1,0 0 0,-1-1 0,0 1 1,0 0-1,-1 0 0,0-1 0,-1-10 1,1 16-10,0 1 1,0-1-1,0 1 1,0 0-1,0-1 1,0 1-1,0 0 1,0-1-1,0 1 1,0-1 0,0 1-1,-1 0 1,1-1-1,0 1 1,0 0-1,-1 0 1,1-1-1,0 1 1,0 0-1,-1-1 1,1 1-1,0 0 1,-1 0 0,1 0-1,0-1 1,-1 1-1,1 0 1,0 0-1,-1 0 1,1 0-1,0 0 1,-1-1-1,1 1 1,0 0-1,-1 0 1,-14 7-77,-10 19-70,13-8 107,2 1-1,-13 32 0,19-43 54,1 1 1,1-1-1,-1 1 0,1 0 0,1 0 1,0 0-1,0 0 0,1 0 1,0 9-1,1-16-9,-1-1 0,1 0 0,-1 0 0,1 1 0,-1-1 0,1 0 0,0 0 0,-1 0 0,1 1-1,0-1 1,0 0 0,0 0 0,0 0 0,0 0 0,0-1 0,0 1 0,0 0 0,0 0 0,0 0 0,1-1 0,-1 1 0,0-1 0,0 1 0,1-1 0,-1 0 0,0 1 0,1-1-1,-1 0 1,0 0 0,1 0 0,-1 0 0,1 0 0,-1 0 0,0 0 0,1 0 0,-1-1 0,0 1 0,1 0 0,1-2 0,4 0 23,0 0 0,0 0 0,-1 0 0,1-1 0,-1 0 0,10-6 0,0-5-12,0-1 0,-1 0 0,0-1 0,-1 0-1,-1-1 1,-1-1 0,19-34 0,-20 33-43,-15 56-495,-8 6 420,8-30-103,0-1-1,0 1 0,2-1 0,0 1 1,0 0-1,1 0 0,1 22 0,0-35 128,0 1 0,1 0 0,-1-1 0,0 1 0,0 0 0,1-1 0,-1 1 0,1-1 0,-1 1 0,0-1 0,1 1 0,-1-1 0,1 1 0,-1-1 0,1 1 0,-1-1 0,1 1 0,0-1 0,-1 0 0,1 1 0,-1-1 0,1 0 0,0 0 0,-1 0 0,1 1 0,0-1 0,-1 0 0,1 0 0,0 0 0,0 0 0,-1 0 0,1 0 0,0 0 0,-1 0 0,1 0 0,0-1 0,-1 1 0,1 0 0,0 0 0,-1-1 0,1 1 0,-1 0 0,2-1 0,27-17-2648,9-40-6055,-19 20 22</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03.990"/>
    </inkml:context>
    <inkml:brush xml:id="br0">
      <inkml:brushProperty name="width" value="0.025" units="cm"/>
      <inkml:brushProperty name="height" value="0.025" units="cm"/>
    </inkml:brush>
  </inkml:definitions>
  <inkml:trace contextRef="#ctx0" brushRef="#br0">184 0 7431,'0'0'14761,"-7"8"-14692,-145 168-363,152-175 204,0-1-1,0 0 0,0 1 1,-1-1-1,1 0 0,0 1 0,0-1 1,0 0-1,-1 0 0,1 1 1,0-1-1,0 0 0,-1 0 0,1 1 1,0-1-1,-1 0 0,1 0 0,0 0 1,-1 0-1,1 1 0,0-1 1,-1 0-1,1 0 0,0 0 0,-1 0 1,1 0-1,0 0 0,-1 0 1,1 0-1,0 0 0,-1 0 0,1 0 1,0 0-1,-1 0 0,1 0 0,-1 0 1,1-1-1,0 1 0,-1 0 1,1 0-1,0 0 0,0 0 0,-1-1 1,0 1-1,-4-17-6114,4 12 5052,-3-15-5018</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40.883"/>
    </inkml:context>
    <inkml:brush xml:id="br0">
      <inkml:brushProperty name="width" value="0.025" units="cm"/>
      <inkml:brushProperty name="height" value="0.025" units="cm"/>
    </inkml:brush>
  </inkml:definitions>
  <inkml:trace contextRef="#ctx0" brushRef="#br0">126 0 10794,'-4'13'1103,"0"-1"0,-1 0 0,0 0 0,-10 17 0,-11 25 456,12-11-333,1 1 0,-8 48 0,17-68-1117,1 0-1,1 0 1,2 1-1,0-1 1,6 39-1,1-39 137,-3-42 294,-3-41-202,0 51-328,-1 0 0,0 1 1,0-1-1,-1 1 0,0-1 0,-1 1 0,1 0 0,-1-1 0,-1 1 1,1 0-1,-1 0 0,-1 0 0,-6-10 0,10 17 7,0 1-21,1 1-1,-1-1 0,1 0 1,-1 0-1,1 0 1,-1 0-1,1 0 0,0 1 1,0-1-1,-1 0 1,1 0-1,0-1 0,0 1 1,0 0-1,0 0 1,0 0-1,0-1 0,0 1 1,0 0-1,0-1 0,1 1 1,-1-1-1,0 1 1,2-1-1,32 13-126,-26-12 198,0 1-1,0-1 1,0 0 0,0-1-1,0 0 1,-1 0 0,1-1-1,0 0 1,0 0 0,0-1-1,0-1 1,-1 1 0,17-8-1,-21 7-15,1 0 0,-1 0 0,1-1 0,-1 1 0,0-1 0,0 0 0,0 0 0,-1 0 0,0 0 0,1-1 0,-1 0 0,-1 1 0,1-1 0,-1 0 0,0 0 0,0 0 0,0-1 0,-1 1 0,0 0 0,0-1 0,0 1 0,-1-1 0,0-9 0,1 14-41,-1 0 1,0 0-1,0 1 0,0-1 0,0 0 0,0 0 0,0 0 1,0 1-1,0-1 0,-1 0 0,1 0 0,0 0 1,0 1-1,-1-1 0,1 0 0,0 0 0,-1 1 0,1-1 1,-1 0-1,1 1 0,-1-1 0,1 1 0,-1-1 0,1 0 1,-1 1-1,0-1 0,1 1 0,-1-1 0,0 1 1,1 0-1,-2-1 0,0 1 11,0 0 0,0 0 0,0 0 0,0 0 0,0 1 1,1-1-1,-1 0 0,0 1 0,0 0 0,1-1 0,-1 1 0,0 0 0,-1 1 0,-5 3 39,0 0 0,0 1 0,1 0 0,-10 10 0,2 2 60,0 0 0,-19 34 0,30-46-93,1 0 0,0 0 0,0 0 0,1 1 0,-1 0 0,1-1 0,1 1 0,-1 0 0,1 0 0,1 0 0,-1 0 0,1 0 0,1 9 0,0-14-37,0 0 0,0 0 1,0 0-1,0 0 0,0-1 0,1 1 0,-1-1 0,0 1 0,1-1 1,0 1-1,-1-1 0,1 0 0,0 0 0,0 0 0,-1 0 0,1 0 1,0 0-1,0 0 0,0 0 0,0-1 0,0 1 0,0-1 0,0 0 1,0 0-1,1 1 0,2-2 0,59 0-5189,-42-6 790,-2-6-1729</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41.274"/>
    </inkml:context>
    <inkml:brush xml:id="br0">
      <inkml:brushProperty name="width" value="0.025" units="cm"/>
      <inkml:brushProperty name="height" value="0.025" units="cm"/>
    </inkml:brush>
  </inkml:definitions>
  <inkml:trace contextRef="#ctx0" brushRef="#br0">180 1 11243,'0'0'11958,"-4"3"-12284,0 0 329,0 1 0,0-1 0,0 1 0,1 0 0,-1 0 0,1 1 0,0-1 0,0 1 0,1 0 0,-1 0 0,1-1 0,0 1 0,0 1 0,1-1 0,-2 10 0,6-14-5,1 1-1,-1-1 1,1 0-1,-1 0 1,1-1-1,0 1 1,-1-1 0,1 0-1,0 0 1,-1 0-1,1 0 1,4-1 0,-1 1-68,-4 0 47,0 0 1,-1 0-1,1 0 1,0 0 0,0 1-1,0 0 1,0-1-1,0 1 1,0 0-1,-1 0 1,1 1 0,0-1-1,-1 1 1,1-1-1,-1 1 1,1 0 0,-1 0-1,0 0 1,0 0-1,0 0 1,0 0-1,0 1 1,0-1 0,-1 1-1,3 4 1,-3-4 16,0 1 0,0 0 0,0-1 0,0 1 0,-1-1 0,0 1 0,0 0 0,0-1 0,0 1 0,0 0 0,-1-1 0,1 1-1,-1-1 1,0 1 0,0-1 0,-1 1 0,1-1 0,-1 0 0,1 1 0,-1-1 0,-3 4 0,-1 1 73,-1 0 0,0 0 0,-1-1 0,1 1 0,-1-2 0,-1 1 0,1-1 0,-1 0 0,-12 5 0,13-7-223,0-1 1,0 0 0,0-1 0,0 1 0,-9 0 0,11-2-539,-1-1 0,1 1 0,-1-1 0,1-1 0,-1 1 0,1-1 0,-8-2 0,-20-11-7784</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41.617"/>
    </inkml:context>
    <inkml:brush xml:id="br0">
      <inkml:brushProperty name="width" value="0.025" units="cm"/>
      <inkml:brushProperty name="height" value="0.025" units="cm"/>
    </inkml:brush>
  </inkml:definitions>
  <inkml:trace contextRef="#ctx0" brushRef="#br0">1 0 14350,'0'0'5221</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42.663"/>
    </inkml:context>
    <inkml:brush xml:id="br0">
      <inkml:brushProperty name="width" value="0.025" units="cm"/>
      <inkml:brushProperty name="height" value="0.025" units="cm"/>
    </inkml:brush>
  </inkml:definitions>
  <inkml:trace contextRef="#ctx0" brushRef="#br0">1 54 4292,'0'0'14958,"1"13"-14499,8 257 726,-8-181-1137,-1-85-43,0 0 0,0-1 0,1 1 0,-1 0-1,1 0 1,0-1 0,1 1 0,1 5-1,-2-8 4,-1-1 0,0 0 0,0 1 0,0-1 0,1 0 0,-1 1 0,0-1-1,0 0 1,1 1 0,-1-1 0,0 0 0,1 0 0,-1 1 0,1-1 0,-1 0-1,0 0 1,1 0 0,-1 1 0,0-1 0,1 0 0,-1 0 0,1 0-1,-1 0 1,1 0 0,-1 0 0,0 0 0,1 0 0,0 0 0,14-15 543,-8-1-432,0 1 1,-1-1-1,0 0 1,-1 0-1,-1-1 1,-1 1-1,2-23 0,-3 11-57,-1 0-1,-1 0 0,-6-46 1,4 68-33,1 1-1,-1-1 1,0 1 0,0 0 0,-1-1 0,1 1-1,-5-5 1,7 9-29,-1 0-1,1 1 1,0-1-1,-1 0 1,1 1-1,-1-1 1,1 0 0,0 1-1,-1-1 1,0 1-1,1-1 1,-1 1-1,1-1 1,-1 1-1,0-1 1,1 1 0,-1-1-1,0 1 1,1 0-1,-1 0 1,0-1-1,0 1 1,1 0-1,-1 0 1,0 0 0,0 0-1,1 0 1,-1 0-1,0 0 1,0 0-1,1 0 1,-1 0-1,0 0 1,0 0 0,1 0-1,-1 1 1,0-1-1,0 0 1,1 1-1,-1-1 1,0 0-1,1 1 1,-1-1 0,0 1-1,1-1 1,-1 1-1,1-1 1,-1 1-1,1 0 1,-1-1-1,1 1 1,0 0 0,-1-1-1,1 1 1,0 0-1,-1-1 1,1 1-1,0 0 1,0 0-1,0-1 1,-1 2 0,0 2-15,-1 0 1,0 0 0,1 0 0,0 0 0,0 0 0,0 0 0,1 0 0,-1 0 0,1 0-1,0 1 1,0-1 0,0 0 0,1 0 0,-1 0 0,1 0 0,0 0 0,0 0 0,4 7-1,-4-8 14,1-1 1,0 0-1,0 0 0,0 1 0,0-1 0,0 0 0,0-1 0,0 1 0,1 0 0,-1-1 0,0 1 0,1-1 1,0 0-1,-1 0 0,1 0 0,0 0 0,-1 0 0,1-1 0,0 1 0,0-1 0,0 1 0,0-1 1,0 0-1,-1-1 0,1 1 0,0 0 0,5-2 0,-1 0 16,0 0 0,1-1 1,-1 0-1,0-1 0,0 1 0,-1-1 0,1-1 1,-1 1-1,0-1 0,0 0 0,0-1 0,-1 1 1,0-1-1,0 0 0,0 0 0,4-9 0,1 0 244,-2 0-1,0-1 0,0 1 0,-2-2 0,0 1 1,5-21-1,-29 130-370,5 1 0,-2 139 0,15-232 47,0 1 0,0-1 1,0 0-1,0 1 0,0-1 0,0 1 1,1-1-1,-1 0 0,1 0 1,-1 1-1,1-1 0,-1 0 0,1 0 1,0 1-1,-1-1 0,1 0 1,0 0-1,0 0 0,0 0 1,0 0-1,0 0 0,1 1 0,-1-2-194,0 1-1,0-1 0,0 0 1,0 1-1,1-1 0,-1 0 1,0 0-1,0 0 0,0 0 1,0 0-1,0 0 0,0 0 1,1 0-1,-1 0 0,0 0 1,0-1-1,0 1 0,1-1 1,8-5-5432</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43.550"/>
    </inkml:context>
    <inkml:brush xml:id="br0">
      <inkml:brushProperty name="width" value="0.025" units="cm"/>
      <inkml:brushProperty name="height" value="0.025" units="cm"/>
    </inkml:brush>
  </inkml:definitions>
  <inkml:trace contextRef="#ctx0" brushRef="#br0">156 48 10154,'0'0'7260,"-1"-8"-5488,1 6-1629,0-1 0,-1 1 0,1 0 0,-1-1 0,0 1 0,1 0 0,-1 0 0,0 0 1,0-1-1,0 1 0,-1 0 0,1 0 0,-3-2 0,3 3-94,0 0 0,-1 0-1,1 1 1,0-1 0,-1 1 0,1-1 0,-1 1 0,0-1 0,1 1 0,-1 0 0,1 0 0,-1 0 0,1 0 0,-1 0-1,0 0 1,1 0 0,-1 0 0,1 1 0,-1-1 0,1 1 0,-1-1 0,1 1 0,-1-1 0,1 1 0,0 0-1,-1 0 1,1 0 0,0 0 0,-2 1 0,-5 3 17,1 1 0,0 0 0,0 1 0,0-1 0,1 1 0,0 1 0,0-1 0,0 1 0,1 0 0,1 0 0,-1 0 0,1 1 0,1 0 0,-1 0 1,2 0-1,-1 0 0,1 0 0,-1 18 0,3-27-59,0 1-1,0 0 1,0 0 0,0 0 0,0 0 0,1 0 0,-1-1 0,0 1 0,1 0 0,-1 0 0,1 0 0,-1-1-1,1 1 1,-1 0 0,1 0 0,-1-1 0,1 1 0,0-1 0,-1 1 0,1 0 0,0-1 0,-1 1 0,1-1-1,0 0 1,0 1 0,0-1 0,-1 0 0,1 1 0,0-1 0,0 0 0,0 0 0,0 0 0,0 0 0,0 1-1,-1-1 1,1 0 0,0-1 0,0 1 0,0 0 0,0 0 0,0 0 0,0-1 0,-1 1 0,1 0 0,0-1-1,0 1 1,0 0 0,-1-1 0,2 0 0,43-22 523,-15 0-382,37-38 0,2-2-54,-68 63-96,-1-1 0,1 1 0,-1-1 0,1 1 0,-1-1 0,1 1 0,-1 0 1,1-1-1,0 1 0,-1 0 0,1-1 0,-1 1 0,1 0 0,0 0 0,-1-1 0,1 1 0,0 0 1,-1 0-1,1 0 0,0 0 0,0 0 0,-1 0 0,1 0 0,0 0 0,-1 0 0,1 0 0,0 0 0,-1 1 1,1-1-1,0 0 0,0 1 0,0 0-8,0 1 0,0-1-1,0 0 1,0 1 0,0-1 0,-1 1 0,1-1 0,0 1-1,-1-1 1,0 1 0,1-1 0,-1 1 0,0 2 0,1 68-276,-2-55 257,1-15 31,0 0 0,0 1 1,-1-1-1,2 0 0,-1 1 0,0-1 0,0 0 1,1 0-1,-1 1 0,1-1 0,0 0 0,0 0 1,0 0-1,0 0 0,0 0 0,0 0 1,0 0-1,1 0 0,-1 0 0,3 2 0,-2-3 16,0-1 0,0 0 0,0 1 0,0-1 0,0 0 0,0 0-1,0 0 1,0 0 0,0 0 0,1-1 0,-1 1 0,0-1 0,0 1-1,-1-1 1,1 0 0,0 1 0,0-1 0,0 0 0,0 0 0,-1-1 0,1 1-1,0 0 1,2-3 0,19-14 50,32-22-48,-52 38-50,0 0-1,1 0 1,-1 1 0,0-1-1,1 1 1,-1 0-1,1 0 1,-1 0-1,1 1 1,0-1 0,-1 1-1,1 0 1,0 0-1,6 1 1,-9-1 14,0 1 0,0 0 0,0-1 0,0 1 0,0 0 0,0 0 0,0 0 0,0-1 0,-1 1 0,1 0 0,0 0 0,0 0 0,-1 0 0,1 1 0,-1-1 0,1 0 0,-1 0 0,0 0 0,1 0 0,-1 0 0,0 1 0,0-1 1,0 0-1,0 2 0,1 40 69,-1-26-38,0-16-12,0 0 1,0 0-1,0 0 1,0 0-1,1 0 1,-1-1-1,0 1 1,0 0-1,0 0 1,1 0 0,-1-1-1,1 1 1,-1 0-1,0 0 1,1-1-1,-1 1 1,1 0-1,0-1 1,-1 1-1,1-1 1,-1 1-1,1-1 1,0 1-1,-1-1 1,1 1-1,0-1 1,0 1-1,0-1 1,-1 0-1,1 0 1,0 1 0,0-1-1,0 0 1,-1 0-1,1 0 1,0 0-1,0 0 1,0 0-1,0 0 1,0 0-1,-1 0 1,1 0-1,0-1 1,0 1-1,0 0 1,-1 0-1,1-1 1,0 1-1,0-1 1,0 0-1,44-26 333,-37 21-387,12-8-43,-13 8 17,0 0 1,0 1-1,0 0 0,1 1 0,-1 0 0,1 0 0,0 0 0,1 1 0,-1 0 1,13-2-1,-20 5 70,0 1 0,-1-1 0,1 0 0,-1 0 0,1 1 0,-1-1 0,1 0 0,-1 1 0,1-1 0,-1 0 0,1 1 0,-1-1 0,0 1 0,1-1 0,-1 1 0,0-1 0,1 1 0,-1-1 0,0 1 0,0 0 0,1-1 0,-1 1 0,0-1 0,0 1 0,0-1 0,0 1 0,0 0 0,0-1 0,0 1 0,0-1 0,0 1-1,0 0 1,0-1 0,0 1 0,0-1 0,-1 1 0,1 1 0,-7 34 194,4-20-145,5-16-19,0 0 0,1 1 0,-1-1 0,0 0-1,1 0 1,-1 0 0,0-1 0,1 1 0,-1 0-1,4-2 1,34-23 153,-36 22-251,0-1 0,0 1 0,0 0-1,1 0 1,-1 1 0,1 0 0,-1-1 0,1 2 0,0-1 0,0 0 0,0 1 0,6-1-1,-10 39-271,-10-9-1147,0-12-6840</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44.504"/>
    </inkml:context>
    <inkml:brush xml:id="br0">
      <inkml:brushProperty name="width" value="0.025" units="cm"/>
      <inkml:brushProperty name="height" value="0.025" units="cm"/>
    </inkml:brush>
  </inkml:definitions>
  <inkml:trace contextRef="#ctx0" brushRef="#br0">0 302 8200,'0'0'14659,"12"0"-13885,0-1-693,-1-1-1,1 0 1,-1-1-1,1 0 1,-1 0-1,0-2 1,11-4-1,-18 7-74,1 0-1,-1 0 1,0-1 0,0 1-1,0-1 1,0 0 0,0 0-1,-1 0 1,1 0 0,-1-1-1,0 0 1,0 1-1,0-1 1,-1 0 0,1 0-1,-1-1 1,0 1 0,0 0-1,0-1 1,-1 1 0,0-1-1,0 0 1,1-7-1,-6 8-63,-5 11-42,-7 11-8,11-10 121,0 0 0,0 0 1,1 1-1,0 0 0,1-1 1,0 1-1,0 1 0,1-1 1,0 0-1,0 1 0,1-1 1,0 1-1,2 15 0,-1-24-6,1 0-1,0 0 1,-1 1 0,1-1-1,0 0 1,0 0-1,0 0 1,-1 0-1,1 0 1,1 0-1,-1 0 1,0 0-1,0 0 1,0 0-1,0-1 1,1 1 0,-1 0-1,0-1 1,0 1-1,1-1 1,-1 0-1,1 1 1,-1-1-1,0 0 1,1 0-1,-1 0 1,1 0-1,-1 0 1,0 0 0,1 0-1,-1 0 1,2-1-1,4 1 31,-1-1 0,0 0 0,1 0 0,-1-1 0,0 0 0,7-2 0,0-4-145,-1 0 0,0 0 0,-1-1 0,0-1 0,0 0-1,15-19 1,14-12-1019,-37 50 431,-2-6 694,0 0 0,0 0 1,0 0-1,0 0 1,0 0-1,0 0 0,1 0 1,-1 0-1,1 0 0,0-1 1,0 1-1,0-1 1,0 1-1,4 2 0,-1-4 31,-1-1-1,1 0 0,0 0 1,0-1-1,-1 1 1,1-1-1,0 0 0,-1 0 1,1 0-1,-1-1 0,1 0 1,-1 1-1,0-2 1,0 1-1,0 0 0,0-1 1,0 0-1,6-6 0,8-7 67,-1-1-1,21-26 0,-32 36-78,6-6 110,-1-1-1,-1 0 0,0-1 0,-1 0 0,-1 0 0,0-1 1,-1 0-1,10-33 0,-36 116-353,13-49 275,1-1 1,0 1 0,1 0 0,-1 22 0,4-28-41,1-1 0,0 0 0,1 1 0,0-1 0,1 0 0,1 1 0,-1-1 0,2 0 0,-1-1 0,2 1 0,-1-1 0,1 1 0,1-1 0,0-1 0,0 1 0,1-1 0,1 0 0,15 15 0,-73-60-982,11 9 722,-18-21 461,-75-79 1,132 127-169,0 0 0,0 0 0,0-1 0,-1 1 0,1 0 0,0 0 0,0 0 1,0 0-1,0 0 0,0-1 0,0 1 0,-1 0 0,1 0 0,0 0 1,0 0-1,0-1 0,0 1 0,0 0 0,0 0 0,0 0 0,0-1 0,0 1 1,0 0-1,0 0 0,0 0 0,0 0 0,0-1 0,0 1 0,0 0 0,0 0 1,0 0-1,0-1 0,0 1 0,0 0 0,0 0 0,1 0 0,-1 0 0,0-1 1,0 1-1,0 0 0,0 0 0,0 0 0,0 0 0,1 0 0,-1-1 1,13-2 532,27 2-723,-30 2 427,120 0 267,101-1-3666,-180-5-2003,-7-8-3993</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8:02.214"/>
    </inkml:context>
    <inkml:brush xml:id="br0">
      <inkml:brushProperty name="width" value="0.025" units="cm"/>
      <inkml:brushProperty name="height" value="0.025" units="cm"/>
    </inkml:brush>
  </inkml:definitions>
  <inkml:trace contextRef="#ctx0" brushRef="#br0">0 1 4644,'0'0'7741,"4"8"-6011,5 12-1368,9 24 402,2-2-1,1 0 1,3-2-1,1 0 1,36 42-1,-24-43-494,1-2 0,2-2 1,67 46-1,146 71 859,-240-143-1246,-14-4-1484,-25-3-2631,-6-7-1564</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8:02.587"/>
    </inkml:context>
    <inkml:brush xml:id="br0">
      <inkml:brushProperty name="width" value="0.025" units="cm"/>
      <inkml:brushProperty name="height" value="0.025" units="cm"/>
    </inkml:brush>
  </inkml:definitions>
  <inkml:trace contextRef="#ctx0" brushRef="#br0">41 494 7815,'0'0'4426,"-8"0"-2659,6 0-1984,-23 2 2635,20-3-859,18-2-867,1-1-377,0 0 0,0-1 0,0 0 0,0-1-1,-1-1 1,0 0 0,0 0 0,-1-2 0,13-9 0,-7 2-123,-1 0 0,0-1 0,-1-1 1,-1-1-1,16-24 0,-19 24 5,0 0-1,-1-1 0,-2 0 0,0-1 0,0 0 1,-2 0-1,-1-1 0,-1 0 0,0 0 1,-2-1-1,1-37 0,-2 70-206,0 0-1,0-1 1,1 1-1,0 0 1,0-1-1,1 0 0,1 1 1,0-2-1,0 1 1,0-1-1,1 1 1,1-1-1,-1-1 1,1 1-1,0-1 1,12 8-1,-6-5-131,-1 0-1,2-2 0,-1 1 0,2-2 0,-1 0 0,1 0 1,-1-2-1,2 0 0,26 6 0,-27-9-1250,0 0 0,0-1-1,0 0 1,24-3 0,-2-8-7816</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8:05.176"/>
    </inkml:context>
    <inkml:brush xml:id="br0">
      <inkml:brushProperty name="width" value="0.025" units="cm"/>
      <inkml:brushProperty name="height" value="0.025" units="cm"/>
    </inkml:brush>
  </inkml:definitions>
  <inkml:trace contextRef="#ctx0" brushRef="#br0">0 21 1281,'0'0'20195,"5"11"-19688,3 16-275,-2 1-1,-1 0 0,-1 1 1,-1-1-1,-2 53 0,-2-46-155,2 34 676,3-67-79,4-9-174,3-11 165,11-22-305,63-109-21,-70 124-336,2 1 0,1 1 0,36-36 0,-53 58-10,0 0 1,0 0-1,0 0 0,0 0 1,0 0-1,0 0 0,1 0 1,-1 0-1,0 0 0,0 1 1,1-1-1,-1 0 0,0 1 1,1 0-1,-1-1 0,1 1 1,-1 0-1,1-1 0,-1 1 1,1 0-1,-1 0 1,0 0-1,3 1 0,-3-1 2,0 1-1,0 0 0,0 0 1,1 0-1,-1 0 1,0 0-1,0 0 0,-1 0 1,1 0-1,0 0 1,0 1-1,0-1 0,-1 0 1,1 1-1,0-1 1,-1 0-1,0 1 0,1 1 1,2 9 14,-1 1-1,-1-1 1,0 24 0,-1-36-8,-1 18 83,-1 0 1,0-1-1,-10 32 0,-4 33 230,16-82-362,0 0 0,0 0 0,0 0 0,0 0 0,-1 1-1,1-1 1,0 0 0,0 0 0,0 0 0,0 1 0,0-1 0,0 0-1,0 0 1,0 1 0,0-1 0,0 0 0,0 0 0,0 0-1,0 1 1,0-1 0,0 0 0,0 0 0,0 0 0,0 1 0,0-1-1,0 0 1,0 0 0,1 0 0,-1 1 0,0-1 0,0 0-1,0 0 1,0 0 0,0 1 0,1-1 0,-1 0 0,0 0 0,0 0-1,0 0 1,0 0 0,1 0 0,-1 0 0,0 1 0,0-1 0,0 0-1,1 0 1,-1 0 0,0 0 0,0 0 0,0 0 0,1 0-1,-1 0 1,0 0 0,0 0 0,1 0 0,-1 0 0,0 0 0,14-13-2686,12-23-6467,-14 12-781</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8:06.190"/>
    </inkml:context>
    <inkml:brush xml:id="br0">
      <inkml:brushProperty name="width" value="0.025" units="cm"/>
      <inkml:brushProperty name="height" value="0.025" units="cm"/>
    </inkml:brush>
  </inkml:definitions>
  <inkml:trace contextRef="#ctx0" brushRef="#br0">41 67 4965,'0'0'15833,"5"-16"-14637,-39 78 758,32-56-1860,0 1-1,0-1 1,0 1-1,1 0 1,0 0-1,0 0 1,1-1-1,0 1 1,0 0 0,1 0-1,2 11 1,-3-16-83,1 0-1,-1 0 1,1 0 0,0 0 0,0 0 0,0 0 0,0 0 0,1 0 0,-1 0 0,0-1 0,1 1 0,-1-1-1,1 1 1,0-1 0,-1 1 0,1-1 0,0 0 0,0 0 0,0 0 0,0 0 0,0 0 0,0 0-1,0 0 1,0-1 0,0 1 0,0-1 0,1 0 0,-1 1 0,0-1 0,0 0 0,0 0 0,1-1-1,-1 1 1,0 0 0,0-1 0,0 1 0,0-1 0,0 0 0,4-1 0,-3 1 57,1-1 1,-1 0-1,0 0 1,0 0-1,0 0 1,0-1-1,0 1 1,0-1-1,-1 0 1,1 0-1,-1 0 1,0 0-1,1 0 1,-1 0-1,-1 0 1,1-1-1,0 1 1,-1-1-1,0 0 1,0 1-1,0-1 1,0 0-1,-1 1 1,1-1-1,-1-5 1,1 3 5,-1-1 1,0 1-1,0-1 1,0 1-1,-1-1 1,0 1-1,0-1 1,-1 1-1,0 0 1,0 0-1,0 0 1,-1 0 0,0 0-1,-3-6 1,4 9-26,0 0 1,0 1-1,-1-1 1,1 1 0,0-1-1,-1 1 1,0 0 0,1 0-1,-1 0 1,0 0 0,0 1-1,0-1 1,0 1 0,0-1-1,-1 1 1,1 0 0,0 1-1,0-1 1,-7 0-1,10 1-81,22 1-288,5-2 367,43-8 1,-46 5-44,1 1 0,31 0 0,-54 3-8,0 0 1,0 0-1,0 0 1,0 1-1,-1-1 1,1 1 0,0-1-1,0 1 1,0 0-1,-1 0 1,1 0-1,0 0 1,-1 0-1,1 0 1,-1 0-1,1 0 1,-1 1-1,0-1 1,1 1-1,-1-1 1,2 4-1,-1-1 5,0 1-1,0-1 0,0 1 1,0-1-1,-1 1 0,0 0 1,0 0-1,0 8 0,0-2 22,-1 0-1,0 0 0,-1 1 0,-1-1 0,1 0 1,-2 0-1,-4 13 0,6-20 11,6-16-35,1 0 0,1 0 0,0 0 0,0 1 0,1-1 0,16-15 0,-23 25-3,0 0-2,1 0 0,-1 1 0,1-1 0,0 0 0,-1 1 0,1-1 0,0 1 0,0 0 0,0-1 0,0 1 0,0 0 0,0 0 0,0 0 0,1 1 0,-1-1 0,4 0 0,-5 1 1,0 0-1,0 1 1,0-1-1,0 0 1,-1 1-1,1-1 1,0 1-1,0-1 1,0 1-1,0-1 1,0 1-1,-1 0 1,1-1-1,0 1 1,0 0-1,-1 0 0,1-1 1,-1 1-1,1 0 1,0 0-1,-1 0 1,0 0-1,1 0 1,-1 0-1,0 0 1,1 0-1,-1 0 1,0 0-1,0 0 1,0 0-1,0 0 1,0 0-1,0 0 1,0 0-1,0 0 1,0 0-1,-1 1 1,1 63 33,17-78 108,-10 5-110,7-9-35,1 1 1,24-21 0,-35 34-9,0-1 1,0 1 0,1 0-1,-1 1 1,1-1-1,0 1 1,-1 0-1,1 0 1,0 0 0,0 1-1,0-1 1,1 1-1,-1 0 1,0 1-1,0 0 1,6 0-1,-9 0 26,-1 1 0,1 0 0,-1-1 0,1 1 0,-1 0-1,1 0 1,-1 0 0,0 0 0,1 0 0,-1 0 0,0 1-1,0-1 1,0 0 0,0 1 0,0-1 0,0 0-1,0 1 1,-1-1 0,1 1 0,0 0 0,-1-1 0,1 1-1,-1-1 1,1 3 0,5 42 180,-12-4-2067,-4-17-4205,6-16-1239</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04.333"/>
    </inkml:context>
    <inkml:brush xml:id="br0">
      <inkml:brushProperty name="width" value="0.025" units="cm"/>
      <inkml:brushProperty name="height" value="0.025" units="cm"/>
    </inkml:brush>
  </inkml:definitions>
  <inkml:trace contextRef="#ctx0" brushRef="#br0">0 0 5733,'0'0'12716,"60"33"-12459,-39-23-97,3-1-64,0-1-448,-2 0-1666,-3-2-2563,-5-3-3779</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8:06.598"/>
    </inkml:context>
    <inkml:brush xml:id="br0">
      <inkml:brushProperty name="width" value="0.025" units="cm"/>
      <inkml:brushProperty name="height" value="0.025" units="cm"/>
    </inkml:brush>
  </inkml:definitions>
  <inkml:trace contextRef="#ctx0" brushRef="#br0">7 0 17232,'0'2'3448,"0"16"-2481,-3 101 3073,-1 0-3782,4-119-258,0 0-1,0 0 1,0 1 0,0-1 0,1 0 0,-1 0 0,0 0 0,0 1 0,0-1 0,0 0 0,0 0 0,1 0 0,-1 0 0,0 1 0,0-1 0,0 0 0,0 0 0,1 0 0,-1 0 0,0 0 0,0 0 0,1 0 0,-1 0 0,0 0 0,0 0 0,0 1-1,1-1 1,-1 0 0,0 0 0,0 0 0,1 0 0,-1-1 0,0 1 0,0 0 0,0 0 0,1 0 0,-1 0 0,0 0 0,0 0 0,0 0 0,1 0 0,-1 0 0,0 0 0,0-1 0,0 1 0,1 0 0,-1 0 0,0 0 0,0 0 0,0-1 0,0 1 0,0 0-1,1 0 1,-1 0 0,0-1 0,0 1 0,0 0 0,0 0 0,0 0 0,0-1 0,11-10-334,-7 5-411,-1-1 0,0 1 0,0-1 0,0 0 0,2-11 0,2-19-6038,-4 13-461</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8:07.145"/>
    </inkml:context>
    <inkml:brush xml:id="br0">
      <inkml:brushProperty name="width" value="0.025" units="cm"/>
      <inkml:brushProperty name="height" value="0.025" units="cm"/>
    </inkml:brush>
  </inkml:definitions>
  <inkml:trace contextRef="#ctx0" brushRef="#br0">0 125 10858,'0'0'8958,"10"3"-7522,-7-3-1394,2 2 46,0 0 1,0 0-1,0-1 0,0 0 0,1 0 0,-1 0 1,0-1-1,1 0 0,-1 0 0,1 0 1,-1-1-1,0 1 0,1-1 0,-1-1 1,0 1-1,0-1 0,0 0 0,0 0 0,0 0 1,0-1-1,-1 1 0,7-6 0,-8 6-17,-1-1-1,1 1 0,-1-1 1,0 0-1,0 0 1,0 0-1,0 0 0,0 0 1,-1 0-1,1-1 0,-1 1 1,0 0-1,0-1 0,0 1 1,-1-1-1,1 1 1,-1-8-1,0 10-30,0-1 0,0 1 1,0 0-1,-1 0 0,1 0 0,-1 0 0,1-1 1,-1 1-1,1 0 0,-1 0 0,1 0 0,-1 0 1,0 0-1,0 0 0,1 0 0,-1 0 1,0 1-1,0-1 0,0 0 0,-2-1 0,1 1-14,0 0-1,-1 1 1,1-1-1,0 1 1,0-1-1,-1 1 1,1 0-1,0 0 1,-1 0-1,1 0 1,-1 0-1,1 0 1,0 1-1,-5 1 0,3-1-18,1 1-1,-1 0 1,0-1-1,0 2 1,1-1-1,-1 0 1,1 1-1,0 0 1,0-1-1,0 1 1,0 0 0,0 1-1,1-1 1,-1 1-1,-2 5 1,2-4 5,0 1 0,0-1 0,0 1 0,1 0 0,0 0 0,0 0 0,1 1 0,0-1 0,-1 11 0,2-16-9,1 0 1,-1 0 0,0 0 0,1 0 0,-1 1 0,1-1 0,0 0-1,-1 0 1,1-1 0,0 1 0,-1 0 0,1 0 0,0 0-1,0 0 1,0-1 0,0 1 0,0 0 0,0-1 0,0 1-1,0 0 1,0-1 0,0 0 0,0 1 0,0-1 0,0 0-1,1 1 1,-1-1 0,0 0 0,0 0 0,2 0 0,43 2 106,-38-2-94,16 0 4,48 1-25,-67 0 5,1-1 0,-1 1 0,0 0 0,0 1 1,0-1-1,0 1 0,0 0 0,0 0 0,-1 1 0,9 5 0,-13-23 672,0 0-1,-1 0 0,-4-16 0,-3-30-681,11 59-61,0 0 0,0 0 0,-1 0 0,1 1 0,1 0 0,-1-1 0,0 1 1,0 0-1,0 1 0,1-1 0,3 0 0,8-3-1470,-14 4 1237,0-1-1,0 1 1,0-1-1,0 1 1,0-1-1,-1 0 0,1 1 1,0-1-1,0 0 1,-1 0-1,1 1 1,0-1-1,-1 0 1,1 0-1,-1 0 1,1 0-1,-1 0 1,0 0-1,1 1 1,-1-1-1,1-2 0,-1-11-6480</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8:07.486"/>
    </inkml:context>
    <inkml:brush xml:id="br0">
      <inkml:brushProperty name="width" value="0.025" units="cm"/>
      <inkml:brushProperty name="height" value="0.025" units="cm"/>
    </inkml:brush>
  </inkml:definitions>
  <inkml:trace contextRef="#ctx0" brushRef="#br0">1 1 17008,'0'0'4388,"46"0"-12555</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8:08.401"/>
    </inkml:context>
    <inkml:brush xml:id="br0">
      <inkml:brushProperty name="width" value="0.025" units="cm"/>
      <inkml:brushProperty name="height" value="0.025" units="cm"/>
    </inkml:brush>
  </inkml:definitions>
  <inkml:trace contextRef="#ctx0" brushRef="#br0">0 1 7495,'0'0'14318,"1"8"-14132,-1 0-149,0 7 106,1-1 0,0 1-1,1-1 1,7 25-1,-8-36-126,0 1-1,0-1 0,1 0 0,-1 0 0,1 0 0,-1 1 1,1-2-1,0 1 0,0 0 0,1 0 0,-1-1 0,0 1 1,1-1-1,0 0 0,0 0 0,-1 0 0,1 0 0,0 0 0,0 0 1,1-1-1,-1 0 0,0 1 0,0-1 0,1 0 0,-1-1 1,1 1-1,5 0 0,2-2 52,0-1-1,1 0 1,-1 0-1,0-1 1,0-1 0,0 0-1,-1 0 1,0-1-1,1 0 1,-1-1 0,-1 0-1,1-1 1,8-7-1,39-23 6,-56 36-73,0 0 0,0 1 0,0-1 0,0 0 1,0 1-1,0-1 0,0 1 0,1-1 1,-1 1-1,0 0 0,0 0 0,0-1 1,1 1-1,-1 0 0,0 0 0,0 0 1,1 0-1,-1 0 0,0 1 0,0-1 0,0 0 1,1 0-1,-1 1 0,0-1 0,0 1 1,0-1-1,0 1 0,0 0 0,2 0 1,-1 2 31,1 1 1,-1-1-1,0 0 1,0 1-1,0-1 1,-1 1-1,3 6 1,-4-7-28,1-1 1,-1 1 0,1-1 0,0 1 0,0-1-1,0 0 1,0 1 0,0-1 0,1 0-1,-1 0 1,1 0 0,-1 0 0,1 0 0,0 0-1,0 0 1,0 0 0,0-1 0,0 1 0,0-1-1,0 1 1,0-1 0,1 0 0,-1 0-1,0 0 1,1 0 0,-1 0 0,4 0 0,-2-2-3,0 1 0,0-1 0,0 0 0,0 0 0,-1 0 0,1-1 0,0 1 0,-1-1 0,1 0 0,-1 0 0,1 0 0,-1-1 0,0 1 0,0-1 0,0 0 0,0 1 0,2-5 0,-2 3-12,0 1-1,0 0 0,1 0 1,-1 0-1,1 0 1,-1 1-1,1-1 0,0 1 1,0 0-1,0 0 0,0 1 1,0-1-1,7-1 0,-10 3 0,0 0 0,0 0 0,0 0-1,1 0 1,-1 0 0,0 0 0,0 0 0,0 1-1,0-1 1,1 0 0,-1 1 0,0-1-1,0 1 1,0-1 0,0 1 0,0-1-1,0 1 1,0 0 0,0 0 0,0-1-1,-1 1 1,1 0 0,1 1 0,12 31-112,-5 43 86,-9-69 34,2 28 192,0 87-477,-2-112 576,-1 0 0,0 0 0,-1 0 0,0 0 0,-1 0 0,0 0 0,0-1 0,-1 1 0,-6 10 0,10-20-250,0 1 0,-1-1-1,1 1 1,0-1 0,-1 1-1,1-1 1,0 0 0,-1 1-1,1-1 1,0 0-1,-1 1 1,1-1 0,-1 0-1,1 0 1,-1 1 0,1-1-1,0 0 1,-1 0 0,1 0-1,-1 1 1,1-1 0,-1 0-1,1 0 1,-1 0 0,1 0-1,-1 0 1,1 0 0,-1 0-1,1 0 1,-1 0-1,1-1 1,-1 1 0,1 0-1,-1 0 1,1 0 0,-1 0-1,1-1 1,-1 1 0,1 0-1,-1-1 1,1 1 0,0 0-1,-1-1 1,1 1 0,0 0-1,-1-1 1,-17-23 527,14 18-540,-40-50 186,29 39-205,1-1 0,-17-27 0,30 43-82,0 1 0,1-1 0,-1 0-1,0 0 1,1 0 0,0 0-1,-1 1 1,1-1 0,0 0-1,0 0 1,0 0 0,0 0-1,1 0 1,-1 0 0,0 1-1,1-1 1,-1 0 0,1 0 0,0 0-1,0 1 1,-1-1 0,1 0-1,0 1 1,0-1 0,1 1-1,-1-1 1,0 1 0,0 0-1,1-1 1,-1 1 0,4-2 0,6-6-838,1 0 0,1 2 1,17-10-1,-4 3-1472,11-9-1586,1-1-2082</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8:08.745"/>
    </inkml:context>
    <inkml:brush xml:id="br0">
      <inkml:brushProperty name="width" value="0.025" units="cm"/>
      <inkml:brushProperty name="height" value="0.025" units="cm"/>
    </inkml:brush>
  </inkml:definitions>
  <inkml:trace contextRef="#ctx0" brushRef="#br0">115 0 13357,'0'0'10447,"-7"1"-10143,6-1-311,-32 8 243,32-8-250,0 0 1,1 0-1,-1 0 1,0 1-1,0-1 0,0 0 1,0 1-1,0-1 1,0 1-1,0-1 0,0 1 1,1-1-1,-1 1 1,0-1-1,1 1 1,-1 0-1,0 0 0,1-1 1,-1 1-1,0 0 1,1 0-1,-1 0 1,1 0-1,0 0 0,-1-1 1,1 1-1,0 0 1,-1 0-1,1 0 0,0 0 1,0 0-1,0 0 1,0 0-1,0 0 1,0 0-1,0 0 0,0 0 1,1 0-1,-1 0 1,0 0-1,1 1 0,2 0-34,0 0-1,1-1 0,-1 1 0,0-1 1,1 0-1,-1 0 0,1 0 0,-1 0 0,5-1 1,4 3 50,-4-1-7,1 0 0,-1 1 0,0 0 1,1 1-1,-1-1 0,-1 2 0,12 6 1,-18-9 28,1-1-1,-1 1 1,1-1 0,-1 0 0,0 1-1,0 0 1,0-1 0,0 1 0,0 0-1,0 0 1,0 0 0,0-1 0,-1 1 0,1 0-1,-1 0 1,1 0 0,-1 0 0,0 0-1,0 0 1,0 0 0,0 0 0,0 0-1,0 0 1,0 0 0,-1 0 0,1 0 0,-1 0-1,0 0 1,1 0 0,-1-1 0,0 1-1,0 0 1,0 0 0,0-1 0,0 1-1,-1-1 1,1 1 0,-1-1 0,-1 2 0,-4 6 85,-1 0 1,0 0 0,-1-1 0,0 0 0,0-1 0,-1 1-1,0-2 1,-20 11 0,24-15-530,-1 1 1,1-1-1,-1-1 1,1 1-1,-1-1 1,-8 1-1,-13-2-5137</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8:09.744"/>
    </inkml:context>
    <inkml:brush xml:id="br0">
      <inkml:brushProperty name="width" value="0.025" units="cm"/>
      <inkml:brushProperty name="height" value="0.025" units="cm"/>
    </inkml:brush>
  </inkml:definitions>
  <inkml:trace contextRef="#ctx0" brushRef="#br0">45 1 9705,'0'0'10378,"-2"8"-10090,-6 37 78,2 0 0,2 0 0,3 53-1,-3 37 324,-5-50-450,4-36-153,1 1-1,3 50 1,1-100-86,0 0 1,0 1-1,0-1 1,0 0-1,0 1 0,0-1 1,0 0-1,0 0 0,0 1 1,0-1-1,0 0 0,0 1 1,0-1-1,0 0 0,0 0 1,0 1-1,0-1 0,0 0 1,0 0-1,0 1 0,1-1 1,-1 0-1,0 0 0,0 0 1,0 1-1,0-1 1,1 0-1,-1 0 0,0 0 1,0 1-1,1-1 0,-1 0 1,0 0-1,0 0 0,0 0 1,1 0-1,-1 0 0,0 1 1,1-1-1,-1 0 0,0 0 1,0 0-1,1 0 0,-1 0 1,1 0-1,12-11 157,7-20 231,-1-11-295,-2-2 1,-2 0-1,-2-1 1,7-49-1,-6 6-41,3-104 0,-18 369-471,3-147 427,1-1 0,1 1 0,2-1 0,10 32 0,-15-57 7,1 0 1,-1-1-1,1 1 1,0 0 0,0-1-1,0 1 1,0-1-1,0 0 1,1 1-1,0-1 1,-1-1-1,1 1 1,7 5 0,-9-8 21,1 1 0,0 0 0,0-1 0,-1 1 0,1-1 0,0 1 0,0-1 0,0 0 0,0 0 0,0 0 0,0 0 0,0 0 0,-1 0 1,1-1-1,0 1 0,0 0 0,0-1 0,0 0 0,-1 1 0,1-1 0,0 0 0,0 0 0,-1 0 0,1 0 0,-1 0 0,1 0 0,-1-1 1,0 1-1,1 0 0,-1-1 0,1-1 0,9-10 109,-1 0 0,0-1 0,-1 0 0,-1-1 0,0 0 1,-1 0-1,0-1 0,-1 0 0,-1 0 0,4-23 0,-5 15-83,0 0 1,-1 0-1,-2-1 0,-1 1 0,0-1 1,-7-37-1,7 61-88,0-4-68,-1 1 1,0 0 0,1-1-1,-1 1 1,-1 0 0,1 0 0,-1 0-1,1 0 1,-1 0 0,0 0 0,-1 0-1,1 1 1,-1-1 0,-4-4-1</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8:10.910"/>
    </inkml:context>
    <inkml:brush xml:id="br0">
      <inkml:brushProperty name="width" value="0.025" units="cm"/>
      <inkml:brushProperty name="height" value="0.025" units="cm"/>
    </inkml:brush>
  </inkml:definitions>
  <inkml:trace contextRef="#ctx0" brushRef="#br0">120 79 10698,'-1'-8'2248,"0"5"-1856,-6-33 2237,7 34-2347,-1 0 0,1 0 0,-1 0 0,0 1-1,1-1 1,-1 0 0,0 1 0,0-1 0,0 0 0,0 1 0,0 0-1,0-1 1,0 1 0,-1-1 0,1 1 0,-1 0 0,1 0 0,-1 0 0,-2-2-1,3 3-236,1 0 0,-1 0-1,0 1 1,1-1 0,-1 0-1,0 0 1,1 0-1,-1 1 1,0-1 0,1 0-1,-1 1 1,1-1-1,-1 0 1,1 1 0,-1-1-1,1 1 1,-1-1 0,1 1-1,-1-1 1,1 1-1,0-1 1,-1 1 0,1 0-1,0-1 1,-1 1 0,1-1-1,0 1 1,0 0-1,0-1 1,0 1 0,-1 0-1,-5 27 28,5-24 3,-9 78 962,3-1 0,6 133-1,2-104-836,-1-95-164,0 1 42,0 1-1,0 0 0,2 0 0,0-1 0,1 1 0,6 21 1,-6-98 2068,-7 15-2115,-3 0 0,-1 0 0,-2 1-1,-29-76 1,45 125-347,1 0-1,-1 0 0,1-1 0,0 0 1,0 0-1,1 0 0,-1-1 1,10 3-1,-3-3-579,1 1 0,-1-2 0,1 0 1,-1-1-1,1 0 0,-1-1 0,1-1 0,17-2 0,-25 2 608,0 0-1,0-1 0,0 0 0,0 0 1,0 0-1,0-1 0,-1 0 0,1 0 1,-1 0-1,0-1 0,0 0 0,0 0 1,-1-1-1,1 0 0,-1 0 0,0 0 0,0 0 1,6-10-1,-10 13 809,0 0 1,-1 0-1,1 0 0,0 0 1,0 0-1,-1 0 0,1 0 1,-1 0-1,0 0 0,0 0 1,1-3-1,-6 3 3871,-5 15-3687,2 0-561,1 1 0,1 0 0,0 0 0,1 0 0,1 1 0,0-1 0,1 1 0,0 0 0,-1 25 0,4-39-136,0 0-1,0 0 0,0 0 1,0-1-1,0 1 0,0 0 1,1 0-1,-1 0 0,0-1 1,0 1-1,1 0 0,-1 0 1,0-1-1,1 1 0,-1 0 1,1 0-1,-1-1 0,1 1 1,-1-1-1,1 1 0,-1 0 1,1-1-1,-1 1 0,1-1 1,0 1-1,0-1 0,-1 0 1,1 1-1,0-1 0,-1 0 1,1 1-1,0-1 0,0 0 1,0 0-1,-1 0 1,1 1-1,0-1 0,0 0 1,0 0-1,0 0 0,-1-1 1,1 1-1,0 0 0,0 0 1,0 0-1,-1 0 0,1-1 1,0 1-1,0-1 0,4 0 40,-1-1 0,0 1 0,0-1 0,0 0 0,0-1 1,0 1-1,-1-1 0,5-3 0,3-5-11,0-2 0,0 0 1,-1 0-1,-1 0 1,0-1-1,-1-1 0,10-25 1,-19 47-177,0 0 0,0 0 1,1 0-1,0 0 0,0 1 0,2 9 1,0 8-109,-2-23 83,0 0 0,0 0 0,0 0 0,0-1 0,0 1 0,1 0 0,-1 0 0,1 0 0,0-1 0,-1 1 0,1 0 0,0-1-1,0 1 1,0-1 0,0 1 0,0-1 0,0 1 0,1-1 0,-1 0 0,0 1 0,1-1 0,2 2 0,-3-3-138,0 0-1,0 1 1,0-1 0,1 0 0,-1 1-1,0-1 1,1 0 0,-1 0 0,0 0 0,0 0-1,1 0 1,-1 0 0,0-1 0,1 1 0,-1 0-1,0-1 1,0 1 0,0-1 0,1 1 0,-1-1-1,0 0 1,0 1 0,0-1 0,0 0 0,0 0-1,0 0 1,0 1 0,0-1 0,-1 0 0,1 0-1,0-1 1,0 1 0,0-1 0,13-19-6407</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8:11.283"/>
    </inkml:context>
    <inkml:brush xml:id="br0">
      <inkml:brushProperty name="width" value="0.025" units="cm"/>
      <inkml:brushProperty name="height" value="0.025" units="cm"/>
    </inkml:brush>
  </inkml:definitions>
  <inkml:trace contextRef="#ctx0" brushRef="#br0">35 0 7399,'0'0'8568,"-2"11"-6801,-6 41-601,-2-4-221,3 0 1,3 1-1,1 0 1,4 53 0,-1-101-906,0 0 1,0 0 0,0-1 0,0 1 0,0 0 0,0-1-1,0 1 1,0 0 0,0 0 0,0-1 0,1 1-1,-1 0 1,0-1 0,1 1 0,-1 0 0,0-1 0,1 1-1,-1-1 1,1 1 0,-1-1 0,1 1 0,-1-1-1,1 1 1,-1-1 0,1 1 0,-1-1 0,1 1-1,0-1 1,-1 0 0,1 0 0,0 1 0,-1-1 0,1 0-1,1 0 1,0 0 40,-1 0 0,1-1 0,0 1 1,0-1-1,0 0 0,0 0 0,-1 1 0,1-1 0,0 0 0,-1-1 0,1 1 0,1-2 1,39-41 568,9-34-651,-46 71-53,-2-1 0,1 1 0,-1-1 1,0 0-1,0 0 0,-1 0 0,0-1 0,1-15 1,-21 58-706,13-20 697,0 1 0,1-1 0,1 1-1,0 0 1,1 0 0,1 0 0,0 0-1,1 19 1,0-33-28,0 0 0,0 0 0,0 0 0,1 0 0,-1 1 0,0-1 1,0 0-1,1 0 0,-1 0 0,0 0 0,1 0 0,-1 0 0,1 0 0,-1 0 0,1 0 0,0 0 0,0 0 1,-1 0-1,1 0 0,0 0 0,0-1 0,0 1 0,0 0 0,0-1 0,0 1 0,0 0 0,0-1 0,0 1 1,0-1-1,0 0 0,0 1 0,0-1 0,0 0 0,0 0 0,1 0 0,-1 1 0,0-1 0,0 0 0,0-1 1,0 1-1,2 0 0,0-1-211,0 1 0,0-1 0,-1 0 0,1 0 1,0-1-1,-1 1 0,1 0 0,0-1 0,-1 0 0,0 1 1,1-1-1,-1 0 0,0 0 0,0 0 0,2-4 0,23-50-6030,-13 19 1388</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8:11.673"/>
    </inkml:context>
    <inkml:brush xml:id="br0">
      <inkml:brushProperty name="width" value="0.025" units="cm"/>
      <inkml:brushProperty name="height" value="0.025" units="cm"/>
    </inkml:brush>
  </inkml:definitions>
  <inkml:trace contextRef="#ctx0" brushRef="#br0">85 1 11082,'0'0'7437,"0"8"-6700,-8 147 3094,0-19-1662,7-102-1970,2 53-24,3-74-138,1-12 164,2-21 126,-7 8-330,0 1-1,-1 0 0,0-1 0,0 1 1,-2 0-1,1 0 0,-1 0 0,-1 0 1,0 0-1,0 1 0,-1-1 0,0 1 0,-1 0 1,0 1-1,-1 0 0,-12-14 0,7 15 11,11 13-56,1-3 37,1-1 1,0 1-1,0 0 1,0-1 0,0 0-1,0 1 1,0-1 0,1 1-1,-1-1 1,0 0-1,1 0 1,-1 0 0,1 0-1,1 1 1,8 2-542,-1-1 0,1 0 0,-1-1 0,1 0 0,0-1-1,0 0 1,13-1 0,77-7-9137,-72 1 4362,-5-1-1147</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8:12.017"/>
    </inkml:context>
    <inkml:brush xml:id="br0">
      <inkml:brushProperty name="width" value="0.025" units="cm"/>
      <inkml:brushProperty name="height" value="0.025" units="cm"/>
    </inkml:brush>
  </inkml:definitions>
  <inkml:trace contextRef="#ctx0" brushRef="#br0">104 111 4452,'6'-9'6882,"-11"6"793,-6 3-2526,1 3-5845,3 1 962,0 0 1,1 0-1,-1 0 0,1 0 0,0 1 0,1 0 0,-1 0 0,1 1 1,0 0-1,0 0 0,1 0 0,0 0 0,-6 13 0,10-19-263,0 1-1,0 0 0,0-1 0,0 1 0,0-1 1,1 1-1,-1-1 0,0 1 0,0 0 1,1-1-1,-1 1 0,0-1 0,1 1 0,-1-1 1,0 0-1,1 1 0,-1-1 0,1 1 1,-1-1-1,1 0 0,-1 1 0,1-1 0,-1 0 1,1 1-1,-1-1 0,1 0 0,-1 0 0,1 0 1,0 0-1,-1 1 0,1-1 0,-1 0 1,1 0-1,-1 0 0,1 0 0,0 0 0,0-1 1,30 2 80,-24-1-58,233 0 199,-240-1-171,0 1 0,1 0 0,-1-1 0,0 1 1,0-1-1,0 1 0,0-1 0,0 1 0,0 0 0,0-1 1,1 1-1,-1-1 0,-1 1 0,1-1 0,0 1 1,0 0-1,0-1 0,0 1 0,0-1 0,0 1 0,0-1 1,-1 1-1,1 0 0,0-1 0,0 1 0,0-1 0,-1 1 1,1 0-1,0-1 0,-1 1 0,1 0 0,0 0 0,-1-1 1,1 1-1,-1 0 0,-12-19 259,12 18-248,-1-1-40,-44-65 225,44 63-256,-1 0-1,1-1 0,-1 0 1,1 1-1,1-1 0,-1 0 0,1 0 1,0 0-1,0 0 0,0 0 1,1 0-1,-1-1 0,2-4 0,-1 9-20,1 0-1,-1 0 1,1 0-1,0 0 1,0 0-1,-1 0 1,1 1-1,0-1 1,0 0-1,0 0 1,0 1-1,0-1 1,0 1-1,0-1 1,0 1-1,0-1 1,0 1-1,0 0 1,1-1-1,-1 1 1,0 0-1,0 0 1,0 0-1,3 0 1,35 0-1206,-30 0 645,23 0-1463,51-2-7027,-42-4-845</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04.783"/>
    </inkml:context>
    <inkml:brush xml:id="br0">
      <inkml:brushProperty name="width" value="0.025" units="cm"/>
      <inkml:brushProperty name="height" value="0.025" units="cm"/>
    </inkml:brush>
  </inkml:definitions>
  <inkml:trace contextRef="#ctx0" brushRef="#br0">134 30 256,'0'0'25427,"-1"-5"-25219,0 4-205,1-1 0,0 1 1,-1 0-1,1-1 0,-1 1 0,1 0 0,-1 0 0,0 0 0,0 0 0,1 0 1,-1 0-1,0 0 0,0 0 0,0 0 0,0 0 0,0 0 0,0 0 1,0 1-1,-1-1 0,1 0 0,0 1 0,0-1 0,0 1 0,-1 0 0,1-1 1,-2 1-1,0-1-8,1 1 0,0 0 0,-1 1 0,1-1 0,0 0 0,0 1 0,-1-1-1,1 1 1,0 0 0,0-1 0,0 1 0,0 0 0,0 1 0,0-1 0,0 0 0,0 0 0,0 1 0,0-1 0,-2 3 0,4-3-79,-1 0 1,0 0-1,0 1 0,1-1 0,-1 0 1,1 0-1,-1 0 0,1 0 0,0 1 1,-1-1-1,1 0 0,0 0 0,0 1 1,0-1-1,0 0 0,0 0 0,0 1 0,0-1 1,1 2-1,-1-1 47,0 0 0,0 0 1,0 0-1,0 0 0,0 0 0,0 0 0,0 0 1,0-1-1,-1 1 0,1 0 0,-1 0 0,0 0 1,1 0-1,-1-1 0,0 1 0,-2 2 0,-10 11 81,10-11-45,-1 0 0,0-1 0,1 1 0,0 1 0,0-1 0,0 0 0,0 1 0,1 0 0,0-1 0,0 1 0,-2 5 0,5-9-6,-1 0 0,1-1 0,-1 1 0,1 0-1,-1-1 1,1 1 0,-1-1 0,1 1 0,0-1-1,-1 1 1,1-1 0,0 0 0,0 1 0,-1-1-1,1 0 1,0 1 0,-1-1 0,1 0 0,0 0 0,0 0-1,0 0 1,-1 0 0,1 0 0,1 0 0,26 1-122,-24-1 42,14 1-598,19 1-1719,-16-6-6112,-13-2-367</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8:13.535"/>
    </inkml:context>
    <inkml:brush xml:id="br0">
      <inkml:brushProperty name="width" value="0.025" units="cm"/>
      <inkml:brushProperty name="height" value="0.025" units="cm"/>
    </inkml:brush>
  </inkml:definitions>
  <inkml:trace contextRef="#ctx0" brushRef="#br0">1 619 11179,'0'0'613,"11"2"-217,113 6 1190,0-6 0,225-23 0,258-73-1511,-315 44 425,1099-107 1082,-594 79-1504,975-135 787,-1772 213-902,45-6-2920,-19-1-2975,-12 2-3330</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16.118"/>
    </inkml:context>
    <inkml:brush xml:id="br0">
      <inkml:brushProperty name="width" value="0.025" units="cm"/>
      <inkml:brushProperty name="height" value="0.025" units="cm"/>
    </inkml:brush>
  </inkml:definitions>
  <inkml:trace contextRef="#ctx0" brushRef="#br0">0 131 13068,'0'0'7474,"10"-6"-6187,11-4-823,0 1 1,0 1 0,1 1-1,0 0 1,0 2-1,31-4 1,152-4 162,-22 2-1650,-182 11 831,0 0 0,0 0-1,0 0 1,0 0 0,0-1 0,0 1 0,0 0 0,0 0 0,0-1 0,0 1 0,0-1 0,0 1 0,0-1 0,0 1-1,0-1 1,0 0 0,0 1 0,0-1 0,-1 0 0,1 0 0,0 1 0,-1-1 0,2-2 0,-2 2-70,0 0 0,0 0 1,0 0-1,-1 1 0,1-1 1,0 0-1,-1 0 0,1 0 1,-1 0-1,1 0 0,-1 0 1,1 1-1,-1-1 0,1 0 1,-1 1-1,0-1 0,1 0 1,-1 1-1,0-1 0,0 0 1,1 1-1,-1-1 0,0 1 1,0 0-1,0-1 0,0 1 1,-1-1-1,-26-11-4735</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7:16.464"/>
    </inkml:context>
    <inkml:brush xml:id="br0">
      <inkml:brushProperty name="width" value="0.025" units="cm"/>
      <inkml:brushProperty name="height" value="0.025" units="cm"/>
    </inkml:brush>
  </inkml:definitions>
  <inkml:trace contextRef="#ctx0" brushRef="#br0">264 8 7431,'-8'-1'2509,"-2"1"-1702,-29-3 49,20 0 6471,26 6-7017,0 0 0,0 1 0,0 0 0,-1 0 0,1 1 0,-1 0 0,0 0 0,7 9 0,-11-12-300,-1-1 1,0 1 0,0 0-1,0 0 1,0 0-1,0 1 1,0-1-1,-1 0 1,1 0 0,-1 0-1,0 0 1,1 1-1,-1-1 1,0 0 0,0 0-1,0 0 1,-1 1-1,1-1 1,0 0 0,-1 0-1,0 0 1,1 0-1,-1 1 1,0-1-1,0 0 1,0 0 0,0-1-1,-1 1 1,1 0-1,0 0 1,-1-1 0,1 1-1,-1 0 1,0-1-1,-2 2 1,-16 15 56,-1-1-1,-1-1 1,-25 14 0,25-17 128,1 1-1,0 1 1,-31 30 0,50-44-163,1 0-1,0 0 0,0 0 0,0 0 1,0 0-1,0 1 0,0-1 1,0 0-1,0 1 0,1-1 1,-1 0-1,0 1 0,1-1 1,-1 1-1,1-1 0,0 1 1,-1 0-1,1-1 0,0 1 0,0 2 1,1-2-20,-1-1 1,1 0-1,-1 0 1,1 0-1,0 0 1,0 0 0,0 0-1,-1 0 1,1 0-1,0-1 1,0 1-1,0 0 1,0 0-1,1-1 1,-1 1-1,0-1 1,0 1-1,0-1 1,0 1 0,2-1-1,8 3 38,1-1 0,0 0 0,0-1-1,14 0 1,-24-1-24,214 2-188,-71-6-5927,-73 0-1753</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8:55.561"/>
    </inkml:context>
    <inkml:brush xml:id="br0">
      <inkml:brushProperty name="width" value="0.025" units="cm"/>
      <inkml:brushProperty name="height" value="0.025" units="cm"/>
    </inkml:brush>
  </inkml:definitions>
  <inkml:trace contextRef="#ctx0" brushRef="#br0">1326 68 7559,'-9'-7'272,"-1"-1"-230,-1 1 0,1 1 0,-1 0-1,-1 0 1,1 1 0,-1 0 0,0 1 0,0 1-1,0 0 1,-1 0 0,1 1 0,0 1-1,-1 0 1,0 1 0,1 0 0,-18 3-1,16 1 18,0 1-1,0 0 0,0 0 0,1 2 1,0 0-1,0 0 0,1 1 0,0 1 0,1 0 1,-1 0-1,-10 13 0,-16 18 199,-53 74-1,1 14 723,-122 231 0,-26 167-716,179-376-343,6 3 1,8 1-1,-44 272 1,78-336 53,5 2 0,3-1 0,11 93 0,-1-116 33,3 0 1,3-1-1,3-1 1,42 109 0,-44-140-74,1-2 0,2 0 0,2-1 0,1 0 1,1-2-1,1 0 0,38 37 0,-49-56 59,0 0 0,0-1 0,1-1-1,0 0 1,1-1 0,0 0 0,0-1 0,1 0-1,0-1 1,0-1 0,0 0 0,1-1-1,0 0 1,0-2 0,0 1 0,0-2 0,0 0-1,0-1 1,0 0 0,27-5 0,-27 1 13,-1 0 1,0-2-1,-1 1 1,1-2-1,-1 0 1,0 0-1,-1-1 1,0-1-1,0 0 0,-1-1 1,13-13-1,7-11 86,-1-1-1,35-55 1,-5-5 113,-5-3 1,65-158-1,52-223 353,-1-175-502,-142 489-84,-7-1 1,0-173 0,-22 270 46,-4 0 0,-3 0 0,-2 1 1,-4 0-1,-2 0 0,-4 2 0,-2 0 0,-3 1 1,-36-67-1,54 119-332,-1-1 0,0 2-1,-1-1 1,0 1 0,-1 0 0,0 1 0,-1 0-1,-1 1 1,1 0 0,-1 0 0,-23-14 0,3 10-2671</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9:03.369"/>
    </inkml:context>
    <inkml:brush xml:id="br0">
      <inkml:brushProperty name="width" value="0.025" units="cm"/>
      <inkml:brushProperty name="height" value="0.025" units="cm"/>
    </inkml:brush>
  </inkml:definitions>
  <inkml:trace contextRef="#ctx0" brushRef="#br0">59 219 3876,'0'0'1430,"-8"-5"-912,-38-23 657,45 28-1126,1 0 0,0 0 1,0 0-1,0 0 0,-1 0 1,1 0-1,0 0 0,0 0 1,0-1-1,0 1 0,-1 0 0,1 0 1,0 0-1,0 0 0,0 0 1,0 0-1,0-1 0,0 1 1,0 0-1,-1 0 0,1 0 1,0 0-1,0-1 0,0 1 1,0 0-1,0 0 0,0 0 1,0-1-1,0 1 0,0 0 1,0 0-1,0 0 0,0-1 1,0 1-1,0 0 0,0 0 1,0 0-1,0 0 0,0-1 1,0 1-1,0 0 0,0 0 0,1 0 1,-1 0-1,0-1 0,0 1 1,0 0-1,0 0 0,0 0 1,0 0-1,1-1 0,13-3 591,20 2-708,-32 2 199,749-52 1769,78 0-864,420 16-65,-6 4 156,-1254 33-1536,1 1 0,-1 0 0,0 0 0,1 1 0,-1 0 0,1 1-1,0 0 1,0 1 0,-11 7 0,-46 18-3113,54-26-1154</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9:07.956"/>
    </inkml:context>
    <inkml:brush xml:id="br0">
      <inkml:brushProperty name="width" value="0.025" units="cm"/>
      <inkml:brushProperty name="height" value="0.025" units="cm"/>
    </inkml:brush>
  </inkml:definitions>
  <inkml:trace contextRef="#ctx0" brushRef="#br0">96 199 5381,'-12'0'667,"-5"1"-382,8 0-29,0-1 0,0 0 0,0-1 0,-14-2 0,23 3-244,0 1 0,0-1 1,0 0-1,-1 0 1,1 0-1,0 0 0,0 0 1,0 0-1,-1 0 0,1 0 1,0 0-1,0 0 1,0 0-1,-1 0 0,1 0 1,0 0-1,0 0 1,-1 0-1,1 0 0,0 0 1,0 0-1,0 0 1,-1 0-1,1 0 0,0 0 1,0 0-1,0-1 1,-1 1-1,1 0 0,0 0 1,0 0-1,0 0 1,0 0-1,0-1 0,-1 1 1,1 0-1,0 0 1,0 0-1,0 0 0,0-1 1,0 1-1,0 0 1,0 0-1,0-1 0,0 1 1,-1 0-1,1 0 1,0 0-1,0-1 0,0 1 1,0 0-1,15-6 259,24-1 121,135-12 570,198 4-1,-143 10-871,350-15 186,775-41 14,292 18 1530,-1642 44-1820,245 0-64,-248-1 64,0 0-1,0 0 1,0 0-1,-1 0 1,1 0-1,0 0 0,0 0 1,0 0-1,-1 0 1,1 0-1,0 0 1,0 0-1,0-1 1,-1 1-1,1 0 1,0 0-1,0-1 1,-1 1-1,1-1 1,0 1-1,-1-1 0,1 1 1,0-1-1,-1 1 1,1-1-1,-1 1 1,1-1-1,-1 0 1,1-1-1,-1 2-108,-1-1 0,0 0 0,1 1 0,-1-1 0,0 0-1,1 1 1,-1-1 0,0 1 0,0-1 0,0 1 0,0-1 0,0 1 0,1 0 0,-1 0-1,0-1 1,0 1 0,0 0 0,0 0 0,0 0 0,0 0 0,0 0 0,0 0 0,0 0-1,-1 0 1,-4 0-1999</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9:47.434"/>
    </inkml:context>
    <inkml:brush xml:id="br0">
      <inkml:brushProperty name="width" value="0.025" units="cm"/>
      <inkml:brushProperty name="height" value="0.025" units="cm"/>
    </inkml:brush>
  </inkml:definitions>
  <inkml:trace contextRef="#ctx0" brushRef="#br0">5751 380 5285,'-9'-9'3395,"-9"-9"-3229,0 0-1,-2 1 1,0 1-1,-1 1 1,-34-18-1,22 19-158,-2 2 0,0 1 0,0 1 0,-46-6 0,-153-8-64,154 17-129,-598-65 638,106 9 1002,-113 39-1219,-1 58-817,479-19 595,-476 51 178,567-47-155,2 5-1,1 5 1,-206 82 0,239-75-42,1 4 0,2 3 0,2 4 0,-82 67 0,113-78 9,1 2-1,2 2 0,2 2 1,2 2-1,2 1 0,2 1 1,-42 78-1,64-101 44,0-1 1,2 2-1,0-1 0,2 1 0,1 0 1,0 1-1,2-1 0,1 1 0,1 0 1,1 0-1,1 0 0,2 0 1,0 0-1,1-1 0,2 1 0,1-1 1,0 1-1,2-2 0,1 1 0,12 23 1,2-7-17,2-2 0,2 0 1,1-1-1,2-2 0,44 41 1,-24-32 11,2-3 0,2-1-1,66 36 1,-3-14-9,2-6 0,3-4-1,150 40 1,554 104 28,17-80 6,929-47 99,-1481-80-221,0-13 0,-2-13 1,314-82-1,-438 75 20,296-120 0,-379 127 41,-1-3 0,-3-4 1,-1-3-1,-2-4 0,86-76 1,-128 97 73,-1-2 1,-2-1-1,-1-1 0,-2-2 1,40-68-1,-54 81 3,-2 0-1,-1-1 1,-1 0-1,-1-1 1,-1 0 0,-1 0-1,-1 0 1,-1-1-1,-2 0 1,0 1 0,-4-36-1,0 42-30,-2 0-1,0 0 1,-2 1-1,0 0 1,-1 0-1,0 0 1,-2 1-1,0 0 0,-1 1 1,0 0-1,-1 1 1,-1 0-1,-1 0 1,-25-22-1,-6-1-19,-1 2-1,-2 2 0,-84-46 0,10 18-20,-3 4 1,-229-71-1,-275-38 134,597 160-126,-892-181-284,301 103-5247,465 68 1183</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10:00.018"/>
    </inkml:context>
    <inkml:brush xml:id="br0">
      <inkml:brushProperty name="width" value="0.025" units="cm"/>
      <inkml:brushProperty name="height" value="0.025" units="cm"/>
    </inkml:brush>
  </inkml:definitions>
  <inkml:trace contextRef="#ctx0" brushRef="#br0">0 3298 5285,'0'0'3854,"2"9"-3048,6 31-822,-7-38 9,-1 0 0,1 0 0,0 0-1,0-1 1,0 1 0,0 0 0,0 0 0,0 0-1,1-1 1,-1 1 0,0-1 0,1 1-1,0-1 1,-1 1 0,1-1 0,0 0 0,-1 0-1,1 0 1,0 0 0,0 0 0,0 0-1,0-1 1,0 1 0,3 0 0,4 0 3,0 1 1,-1-2-1,1 0 0,12 0 1,-6-1 68,89-4 306,-1-4 1,-1-5 0,0-5-1,101-31 1,-13 4 163,-80 22-415,179-65-1,-248 70 118,0-2 1,-1-2-1,-2-1 1,0-2-1,44-40 0,159-169-126,-198 191-82,22-29 4,-4-2 1,-3-2-1,85-152 0,-128 203-33,342-573-21,-278 482 124,5 4 0,5 3-1,153-145 1,-117 141 34,5 5 0,226-144 0,-217 171-179,4 7 0,3 5 1,3 7-1,2 7 0,299-70 0,-352 108 28,1 4 0,1 4 1,0 5-1,121 9 0,-150 3 6,-1 3 0,-1 3 0,79 26 0,196 85-24,-233-76 137,-2 6-1,-2 4 1,-4 5 0,-2 4 0,-3 4 0,-3 5 0,-4 4-1,-3 4 1,-4 3 0,84 114 0,-101-115-74,261 311 994,-272-337-802,3-3 1,3-2-1,2-4 0,89 57 1,-55-53-148,125 52 1,115 27-44,-134-55-17,-56-22 8,3-6-1,294 58 0,372-6-19,5-49-569,-626-48-4928,-105-4-539</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10:52.201"/>
    </inkml:context>
    <inkml:brush xml:id="br0">
      <inkml:brushProperty name="width" value="0.025" units="cm"/>
      <inkml:brushProperty name="height" value="0.025" units="cm"/>
    </inkml:brush>
  </inkml:definitions>
  <inkml:trace contextRef="#ctx0" brushRef="#br0">9477 656 3587,'0'0'492,"-9"-2"73,-8-3-517,-5 1 323,0-1 1,1-2-1,0 0 1,0-1-1,1-1 1,-33-19-1,47 23-288,-27-20 228,-2 1 0,-1 1 1,0 2-1,-78-32 0,-27 9-124,-3 6-1,-171-23 0,-300 0 317,-390-26-355,141 11 71,-3 36-105,-2169 18 900,2895 26-900,0 7 0,1 5 0,-143 37 0,-397 149-201,620-181 105,1 3 0,1 3 0,2 2 0,-69 47 0,102-60-25,0 2-1,2 0 0,0 1 0,1 1 0,1 1 1,1 0-1,1 2 0,1 0 0,1 1 0,1 0 1,1 1-1,-12 33 0,15-22 4,2 1 0,1 0 0,2 0 0,2 1 0,1-1 0,2 1 0,7 59 0,-5-83-9,0 0 1,1 1 0,1-1-1,0-1 1,1 1 0,1-1-1,0 1 1,0-2-1,2 1 1,11 16 0,-5-12 17,1 0 1,0-2 0,1 1 0,0-2-1,2 0 1,22 13 0,11 2 47,1-3 1,1-2-1,1-3 0,73 20 1,-14-12-48,119 16 1,119-1 89,-313-40-109,899 24 34,-659-30 43,871 13-53,-806-6-11,241 4 29,595 5-218,382-55 66,-665 29-313,280-16 60,-1126 24 368,1-1 0,71-19 0,-106 20 32,0-1-1,-1 0 0,1-1 1,-1-1-1,0 0 1,-1-1-1,0 0 0,0-2 1,-1 1-1,0-2 0,19-19 1,-25 20 24,-1 0 0,0 0 0,-1-1 0,1 1 0,-2-1 0,0-1 0,0 1 0,-1-1 0,0 1 0,-1-1 0,-1 0 0,1-20 0,-2 4 137,0 0-1,-2 1 1,-2-1 0,-8-38 0,-2 10 100,-3 1 1,-2 0 0,-2 2-1,-2 0 1,-59-95-1,73 135-469,-1 1 0,0 0 0,-1 1-1,0 0 1,0 1 0,-1 0-1,0 0 1,-1 2 0,0 0-1,-1 0 1,0 1 0,0 1-1,0 0 1,-1 1 0,0 0-1,0 1 1,0 1 0,-28-2 0,-33-3-2496,-6 0-2056</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9:35.106"/>
    </inkml:context>
    <inkml:brush xml:id="br0">
      <inkml:brushProperty name="width" value="0.025" units="cm"/>
      <inkml:brushProperty name="height" value="0.025" units="cm"/>
    </inkml:brush>
  </inkml:definitions>
  <inkml:trace contextRef="#ctx0" brushRef="#br0">309 109 3876,'0'0'1217,"-2"-9"1313,2 3-1989,-1-1-1,0 1 0,-1 0 1,0-1-1,0 1 1,0 0-1,-1 0 0,-4-7 1,5 10-307,1 0-1,-2 1 1,1-1 0,0 1 0,0-1 0,-1 1 0,0 0 0,1 0 0,-1 0 0,0 0 0,0 1 0,0-1-1,0 1 1,0 0 0,0-1 0,0 2 0,-1-1 0,1 0 0,0 0 0,-1 1 0,-5 0 0,3 0-163,1 1 0,-1 0 0,0 0 0,0 1 1,0 0-1,1 0 0,-1 0 0,1 1 0,0 0 0,0 0 1,0 0-1,0 0 0,0 1 0,0 0 0,1 0 0,0 0 1,0 1-1,0-1 0,1 1 0,-1 0 0,-4 10 0,-4 5 4,1 2-1,1-1 1,1 1-1,-7 29 1,1 7 73,3 2 1,2-1 0,3 1 0,3 0 0,2 1-1,3-1 1,10 68 0,-8-107-148,0 0 0,2 0 0,1 0 0,0 0 1,2-1-1,0 0 0,1-1 0,1 0 0,1 0 0,19 25 0,-23-37 2,-1 1-1,1-1 1,0-1-1,1 1 0,-1-1 1,1-1-1,1 1 1,-1-1-1,1-1 0,0 1 1,0-2-1,0 1 1,0-1-1,0 0 0,1-1 1,0 0-1,-1-1 1,1 0-1,0-1 0,0 0 1,-1 0-1,1-1 1,0 0-1,0 0 0,10-4 1,-4 0 118,-1-1 1,0 0 0,0-1 0,0-1 0,-1-1-1,0 1 1,0-2 0,-1 0 0,0-1 0,16-18-1,-3 1 388,-1-2-1,-2-1 1,29-47 0,-34 46-231,-1-1 1,-2-1 0,-1 0 0,-1-1 0,-2 0 0,-2-1 0,-1 0 0,5-61 0,-13 80-234,0 0 0,0-1-1,-2 1 1,0 0 0,-1-1 0,-1 1 0,0 1 0,-13-32 0,11 36-74,0 1 0,0 1 0,-1-1 0,-1 1 0,0 0 0,0 1 0,-1-1 0,0 2 0,0-1 0,-1 2 0,0-1 0,-1 1 1,-16-8-1,16 10-337,-1 1-1,1 0 1,-1 0 0,0 2 0,0 0 0,0 0 0,-19 0 0,-13-2-3119,1-6-3506,25 3-2287</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11:22:32.246"/>
    </inkml:context>
    <inkml:brush xml:id="br0">
      <inkml:brushProperty name="width" value="0.05" units="cm"/>
      <inkml:brushProperty name="height" value="0.05" units="cm"/>
    </inkml:brush>
  </inkml:definitions>
  <inkml:trace contextRef="#ctx0" brushRef="#br0">2110 104 10674,'-268'11'3888,"36"1"-299,-46-78-2281,244 65-1304,0 1 0,-1 2 0,1 1 1,0 2-1,0 1 0,1 2 0,0 1 1,0 1-1,1 2 0,1 2 0,0 1 0,-21 13-3,-324 153 465,349-168-414,1 0-1,0 2 1,1 0 0,0 2-1,2 1 1,0 1 0,0 1-1,2 1 1,1 0-1,-16 24-51,-1 3 1,2 2-1,3 2 1,1 1 0,3 1-1,-8 29 0,29-64 0,1 0 0,1 1 0,0 0 1,2 0-1,0 0 0,2 0 0,0 0 0,1 1 0,1-1 0,3 17 0,-1-28-7,0 0 0,0 0-1,1 0 1,0 0 0,1 0-1,0-1 1,0 0-1,0 0 1,1-1 0,1 1-1,-1-1 1,1 0 0,0-1-1,1 0 1,0 0-1,0 0 1,0-1 0,0-1-1,5 3 8,13 5 22,1 0 0,1-2 0,0-1 0,0-1 0,25 4-22,23-3 56,1-3 0,-1-3 0,1-4 0,28-5-56,-70 4 13,165-10 18,-78 2-3,0 5 0,0 5 0,70 12-28,-114-2 0,11 3 2,2-3 0,-1-4 0,1-4 0,-1-4 0,7-4-2,-4-7 4,-1-4 0,-1-4 0,-1-3 0,-1-5 0,18-11-4,132-40-16,-226 76 12,0-1-1,-1 0 0,1-1 0,-1 0 0,0-1 1,0 0-1,-1-1 0,0-1 0,-1 1 0,1-2 1,-2 1-1,1-2 0,-2 1 0,1-1 0,-1 0 0,-1-1 1,0 0-1,-1 0 0,0-1 0,-1 1 0,0-1 1,-1 0-1,0-1 5,3-16-2,-1-1-1,-2 0 1,-1 0 0,-2 0 0,0 0 0,-2 0 0,-2 0 0,-1 0 0,-1 0-1,-7-22 3,-3-8 49,11 37 26,0-1 1,-1 1 0,-2-1 0,-1 2 0,0-1 0,-2 1-1,0 0 1,-2 1 0,-1 1 0,0-1 0,-1 2 0,-2 0 0,0 1-1,-1 1 1,0 0 0,-5-1-76,-7 0 108,-1 2 0,-1 2 0,0 0-1,-1 2 1,-1 2 0,0 0 0,0 3 0,-1 0 0,0 3-1,-9 0-107,-43-2 234,0 4-1,-1 4 0,-42 7-233,-455 76 441,479-68 231</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05.269"/>
    </inkml:context>
    <inkml:brush xml:id="br0">
      <inkml:brushProperty name="width" value="0.025" units="cm"/>
      <inkml:brushProperty name="height" value="0.025" units="cm"/>
    </inkml:brush>
  </inkml:definitions>
  <inkml:trace contextRef="#ctx0" brushRef="#br0">33 1 10378,'0'0'11680,"7"4"-11621,21 16 53,-27-20-106,-1 1 1,0-1-1,1 1 0,-1-1 1,0 1-1,1-1 0,-1 1 1,0-1-1,0 1 0,0 0 1,1-1-1,-1 1 0,0-1 1,0 1-1,0 0 0,0-1 1,0 1-1,0-1 0,0 1 1,0 0-1,0-1 0,-1 1 0,1-1 1,0 1-1,0 0 0,0-1 1,-1 1-1,1-1 0,0 1 1,-1-1-1,1 1 0,0-1 1,-1 1-1,1-1 0,-1 1 1,1-1-1,0 0 0,-1 1 1,1-1-1,-1 0 0,0 1 1,1-1-1,-1 0 0,0 1 1,-23 11 188,24-12-93,2 0-169,1 0 0,0 0 1,-1 0-1,1 0 0,0 0 1,-1 1-1,1-1 0,-1 1 0,1 0 1,-1 0-1,1 0 0,-1 0 1,1 0-1,-1 0 0,0 1 0,3 1 1,-4-1 30,1 0 0,-1 0 0,0 0 0,0 0 1,0 1-1,0-1 0,-1 0 0,1 0 0,0 1 0,-1-1 1,0 0-1,1 1 0,-1-1 0,0 0 0,0 1 0,-1-1 1,1 1-1,-1 3 0,0-4 143,0 0 0,-1 0 0,1 0 1,0-1-1,-1 1 0,1 0 0,-1-1 0,1 1 1,-1-1-1,0 1 0,0-1 0,0 0 0,0 0 1,0 0-1,0 0 0,0 0 0,0 0 0,0 0 1,0-1-1,-4 1 0,-46 9 1277,56-26-12920,3 5 2669</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9:36.603"/>
    </inkml:context>
    <inkml:brush xml:id="br0">
      <inkml:brushProperty name="width" value="0.025" units="cm"/>
      <inkml:brushProperty name="height" value="0.025" units="cm"/>
    </inkml:brush>
  </inkml:definitions>
  <inkml:trace contextRef="#ctx0" brushRef="#br0">95 82 9225,'0'0'6390,"-9"2"-4890,4-1-1354,3-1-103,-1 0 0,1 1 0,0-1-1,-1 1 1,1 0 0,0 0 0,-1 0 0,1 0 0,0 0-1,0 0 1,0 0 0,0 1 0,0-1 0,0 1-1,0 0 1,0-1 0,1 1 0,-1 0 0,1 0 0,-1 0-1,1 0 1,0 0 0,0 1 0,0-1 0,0 0-1,0 0 1,-1 3 0,-8 45 132,2 0 1,2 0-1,2 1 0,2 0 1,8 80-1,-5-117-162,1-1-1,0 1 1,1-1 0,1 0-1,0 0 1,0 0 0,2 0-1,-1-1 1,9 14 0,-12-23 13,1 0 0,-1 1-1,1-1 1,0 0 0,0 0 0,0-1 0,0 1-1,0 0 1,0-1 0,1 0 0,-1 0 0,1 0-1,0 0 1,0-1 0,-1 1 0,1-1 0,0 0-1,0 0 1,0-1 0,0 1 0,0-1 0,1 0-1,-1 0 1,0 0 0,0 0 0,0-1 0,0 1-1,0-1 1,0 0 0,0-1 0,0 1 0,-1-1 0,1 1-1,4-4 1,10-5 188,0-1 1,0 0-1,-1-1 0,-1-1 0,0-1 1,0 0-1,20-27 0,-9 8 126,-2-1 0,36-66-1,-50 80-232,-1 0 0,-1-1 0,0 0-1,-2 0 1,0 0 0,-1-1 0,-2 0-1,0 0 1,-1-1 0,-1 1 0,-2-35 0,0 54-102,-1 0 1,0 0-1,1 0 1,-1 0-1,0 0 1,0 0-1,0 1 1,-1-1 0,1 0-1,-1 1 1,0-1-1,1 1 1,-4-3-1,5 4-11,-1 1 0,1-1 0,0 1 1,-1 0-1,1-1 0,-1 1 0,0 0 0,1 0 0,-1-1 0,1 1 0,-1 0 0,1 0 0,-1 0 0,0-1 0,1 1 0,-1 0 0,1 0 0,-1 0 0,0 0 0,1 0 0,-1 0 1,1 0-1,-1 0 0,0 1 0,0-1 0,0 1-5,0 0 1,0-1-1,0 1 1,0 0-1,0 0 0,0 1 1,0-1-1,0 0 1,0 0-1,0 0 1,1 0-1,-1 1 1,0-1-1,1 0 1,-1 3-1,-7 20 10,1 1 0,1 0-1,1 0 1,1 1 0,2-1 0,0 1 0,2 0 0,5 44-1,-4-63 6,1 0-1,1 0 0,-1 0 0,1-1 0,0 1 1,0-1-1,1 0 0,0 0 0,0 0 0,0 0 1,1-1-1,0 1 0,0-1 0,0 0 1,1-1-1,-1 1 0,9 4 0,-8-6 9,-1 0 0,1 0 0,-1 0 0,1-1 0,0 0 0,0 0 0,1 0 0,-1-1 0,0 1 0,0-2 0,1 1 0,-1-1 0,0 0 0,1 0 0,-1-1 0,0 1 0,1-1 0,-1-1 0,0 1 0,6-4 0,-5 2 72,-1-1 0,0-1 0,0 1 1,0-1-1,-1 0 0,1-1 0,-1 1 0,-1-1 0,1 0 0,-1 0 0,0-1 1,0 1-1,5-14 0,4-10 288,15-56 0,-18 48-239,-2-1 1,-1-1-1,-3 0 1,1-55-1,-5 94-117,0 1-1,0-1 1,0 1-1,0-1 1,0 1 0,0-1-1,0 1 1,0-1-1,0 1 1,0-1 0,0 1-1,0-1 1,0 1-1,0-1 1,-1 1-1,1-1 1,0 1 0,0 0-1,-1-1 1,1 1-1,0-1 1,-1 1 0,1 0-1,0-1 1,-1 1-1,1 0 1,0-1 0,-1 1-1,1 0 1,-1-1-1,1 1 1,-1 0 0,0 0-1,-16 6-97,-12 23-1610,18 4-2975,8-10-3088,2-10 1012</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9:37.259"/>
    </inkml:context>
    <inkml:brush xml:id="br0">
      <inkml:brushProperty name="width" value="0.025" units="cm"/>
      <inkml:brushProperty name="height" value="0.025" units="cm"/>
    </inkml:brush>
  </inkml:definitions>
  <inkml:trace contextRef="#ctx0" brushRef="#br0">160 318 8968,'0'0'5147,"1"-10"-2403,1-29-646,-2 38-2004,-1 0 0,1 0 0,0 0 0,-1 0 0,1 0 0,0 0 0,-1 0 0,1 0 1,-1 0-1,0 0 0,1 0 0,-1 1 0,0-1 0,1 0 0,-1 0 0,0 0 0,0 1 1,0-1-1,1 1 0,-1-1 0,0 1 0,0-1 0,0 1 0,0-1 0,0 1 0,0 0 0,0-1 1,0 1-1,0 0 0,-1 0 0,1 0 0,0 0 0,0 0 0,0 0 0,0 0 0,0 0 1,-2 1-1,-1-1 41,-1 1 1,1 0-1,0 0 1,0 0-1,0 1 1,-1-1-1,-4 4 1,2 0-77,1 1-1,-1 0 1,1 0 0,0 0 0,0 1-1,1 0 1,0 0 0,0 0 0,1 1-1,0-1 1,0 1 0,0 0-1,-3 14 1,3-9 4,1 0 0,0 1 0,1-1 0,0 1 0,1 0-1,0 0 1,2-1 0,1 15 0,-2-26-57,0 0 1,1 0 0,-1 0-1,0 0 1,1 0-1,0 0 1,0 0-1,-1-1 1,1 1-1,0 0 1,0 0-1,1-1 1,-1 1-1,0-1 1,0 1-1,1-1 1,-1 1-1,1-1 1,-1 0-1,1 0 1,0 0-1,-1 0 1,1 0-1,0 0 1,0 0-1,0 0 1,0-1-1,0 1 1,0-1-1,0 1 1,0-1-1,0 0 1,0 0 0,0 0-1,0 0 1,0 0-1,-1 0 1,4-1-1,1 0 48,-1-1 0,1 1 0,-1-1 0,0 0 0,1 0 0,-1 0 0,0-1 0,0 0 0,-1 0 0,1 0 0,-1 0 0,8-7 0,-4-1 64,-1 0 1,0 0 0,0 0 0,-1-1 0,0 0 0,-1 0 0,-1 0 0,0-1 0,-1 0 0,0 1 0,0-1 0,-2 0 0,0-1 0,0 1-1,-1 0 1,-1 0 0,-3-21 0,4 32-119,0 1 0,-1-1-1,1 1 1,-1-1 0,0 1-1,1-1 1,-1 1 0,0-1 0,0 1-1,1 0 1,-1 0 0,0-1-1,-3-1 1,-2 3-279,3 13 82,3-7 170,0-1 0,0 1-1,0-1 1,1 1 0,-1-1 0,1 0 0,1 1 0,2 7 0,-3-11 23,1 0 1,-1-1 0,1 1 0,-1-1 0,1 1 0,-1-1 0,1 0 0,0 0-1,0 0 1,0 0 0,-1 0 0,1 0 0,0 0 0,0-1 0,0 1-1,0-1 1,0 1 0,1-1 0,-1 0 0,0 0 0,0 0 0,0 0 0,0 0-1,0 0 1,4-2 0,2 1 16,0-1 0,0 0 1,-1-1-1,1 0 0,-1 0 0,1-1 0,-1 0 0,0 0 0,0 0 0,-1-1 0,1 0 1,-1 0-1,0-1 0,6-8 0,4-3 16,-2-1 1,0-1 0,20-37-1,-27 44 7,-1-1 0,-1 0-1,0 0 1,0-1 0,-1 1 0,-1-1-1,-1 0 1,0 1 0,1-18 0,-3 30-35,0 1 0,0 0 0,0 0 0,0-1 0,0 1 0,0 0 0,0-1 0,0 1 0,0 0 0,0 0 0,0-1 0,0 1 0,0 0 0,0 0 0,0-1 0,0 1 0,0 0 0,-1-1 0,1 1 0,0 0 0,0 0 0,0 0 0,0-1 0,0 1 0,-1 0 0,1 0 0,0 0 0,0-1 0,0 1 0,-1 0 0,1 0 0,0 0 0,0 0 0,-1-1 0,1 1 0,0 0 0,0 0 0,-1 0 0,1 0 0,0 0 0,-1 0 0,1 0 0,-14 8-103,-10 19-90,10-2 175,0 0 0,1 1 1,2 1-1,-9 28 0,15-38 38,0 1-1,2-1 1,0 1-1,1 0 1,0 0-1,2 0 1,2 31-1,-1-45-27,0 0-1,0 1 1,1-1-1,0 0 1,-1 0 0,1 0-1,1 0 1,-1 0-1,1-1 1,-1 1 0,1-1-1,0 1 1,0-1 0,1 0-1,-1 0 1,0 0-1,1-1 1,0 1 0,0-1-1,0 0 1,0 0-1,0 0 1,0-1 0,0 1-1,7 0 1,53 9-2942,-5-13-5687,-36-2 752</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9:37.746"/>
    </inkml:context>
    <inkml:brush xml:id="br0">
      <inkml:brushProperty name="width" value="0.025" units="cm"/>
      <inkml:brushProperty name="height" value="0.025" units="cm"/>
    </inkml:brush>
  </inkml:definitions>
  <inkml:trace contextRef="#ctx0" brushRef="#br0">35 1 16912,'0'0'4228,"-4"9"-3529,-3 13-1,1 0-1,1 1 0,0 0 1,-1 42-1,6 103 119,-1-167-817,1 0 0,0 0 0,0 0 1,0 0-1,0 1 0,0-1 0,0 0 0,0 0 0,0 0 0,1 0 0,-1 0 0,0 1 1,1-1-1,-1 0 0,1 0 0,-1 0 0,1 0 0,-1 0 0,1 0 0,0 0 1,-1-1-1,1 1 0,0 0 0,0 0 0,0 0 0,0-1 0,0 1 0,-1 0 0,1-1 1,0 1-1,1-1 0,-1 1 0,0-1 0,0 0 0,0 1 0,0-1 0,0 0 1,0 0-1,0 0 0,1 0 0,-1 0 0,0 0 0,2 0 0,1-1 12,0 0 1,0-1-1,-1 1 0,1-1 0,-1 0 1,1 0-1,-1 0 0,0-1 0,1 1 1,-1-1-1,4-4 0,115-145-331,-122 151 303,1 0 0,0 0 1,0 0-1,0 0 0,-1 0 1,1 0-1,0 0 0,0 1 0,0-1 1,0 0-1,1 0 0,-1 1 0,0-1 1,0 1-1,0-1 0,0 1 1,1-1-1,-1 1 0,0 0 0,0 0 1,1 0-1,-1-1 0,0 1 0,1 0 1,1 1-1,-2 0 11,0-1 0,0 1 0,0 0-1,0 1 1,0-1 0,0 0 0,0 0 0,0 0 0,0 1 0,0-1 0,-1 0-1,1 1 1,-1-1 0,1 0 0,-1 1 0,1-1 0,-1 1 0,0 1-1,3 13 43,-1 0 0,-1 34 0,-1-42-41,0 11 302,0 0 0,-1-1 0,-1 1 0,-8 33 0,9-46-194,-1-1-1,-1 1 1,1-1-1,-1 0 1,0 0-1,0 0 1,0 0-1,-1-1 0,0 1 1,0-1-1,0 0 1,0 0-1,0 0 1,-1-1-1,0 1 1,0-1-1,0 0 1,0-1-1,-11 5 0,-45 8 135,58-15-252,1 1 1,-1-1 0,0 0 0,0 0 0,0 0-1,1 0 1,-1 0 0,0 0 0,0-1 0,1 1-1,-1-1 1,0 0 0,1 0 0,-1 0-1,0 0 1,1 0 0,0-1 0,-1 1 0,-2-3-1,4 3-115,1 1 0,-1-1 0,1 1 0,-1-1 0,1 1 0,0-1 0,-1 1 0,1-1 0,0 1 0,-1-1 0,1 0 0,0 1 0,0-1 0,0 1 0,0-1 0,-1 0 0,1 1 0,0-1 0,0 0 0,0 1 0,0-1 0,0 1 0,0-1 0,1 0 0,-1 1 0,0-1 0,0 0 0,0 1 0,1-1 0,-1 1 0,0-1 0,0 1 0,2-2 0,17-10-7682,-12 9 5786,12-7-4439</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9:38.620"/>
    </inkml:context>
    <inkml:brush xml:id="br0">
      <inkml:brushProperty name="width" value="0.025" units="cm"/>
      <inkml:brushProperty name="height" value="0.025" units="cm"/>
    </inkml:brush>
  </inkml:definitions>
  <inkml:trace contextRef="#ctx0" brushRef="#br0">103 1 15599,'0'0'2616,"-9"7"-284,0 1-1938,1 0 0,0 0 0,0 1 0,1 0 0,0 1 0,1-1 0,0 1 0,0 1 0,1-1 0,0 1 0,1 0 0,1 0 0,-1 0 0,-2 22 0,5-29-384,1 0 1,0 0-1,0 0 0,0 0 1,0 0-1,1 0 0,-1 0 1,1 0-1,0 0 0,0 0 1,1 0-1,-1-1 0,1 1 1,4 6-1,-4-8-14,-1 0-1,1-1 1,0 1 0,0-1-1,0 1 1,0-1 0,1 0-1,-1 0 1,0 0 0,0 0-1,1 0 1,-1-1-1,1 1 1,-1-1 0,0 1-1,1-1 1,-1 0 0,1 0-1,-1 0 1,1 0 0,-1-1-1,1 1 1,-1-1-1,0 1 1,1-1 0,2-1-1,-1 1 18,0-1 0,0 0-1,0 0 1,0 0-1,0 0 1,-1 0-1,1-1 1,-1 0 0,1 0-1,-1 0 1,0 0-1,0 0 1,0-1-1,-1 1 1,4-6 0,2-6 13,0 0 0,9-29 1,11-19 29,-23 110-740,-5-25 677,-1-10-9,1 0-1,0-1 1,1 1 0,0 0-1,4 12 1,-5-22 12,1 0 0,0 1 0,0-1 0,0 0 0,0 0 0,0 0 0,0 0 0,0 0 0,1 0 0,-1 0 0,1 0 0,0 0 0,-1-1 0,1 1 0,0-1 0,0 1 0,0-1 0,0 0 0,0 1 0,0-1 0,1 0 0,-1 0 0,0-1 0,1 1 0,-1 0 0,0-1 0,1 0 0,-1 1 0,0-1 0,4 0 0,1 0-5,0-1-1,0 0 1,0 0-1,0 0 1,0-1 0,-1 0-1,1 0 1,0-1 0,-1 0-1,11-6 1,3-4-32,34-29 0,-40 30-249,1 0 0,0 1 0,29-16 0,-44 27 277,1 0 0,-1-1 0,1 1 0,-1-1 1,1 1-1,-1 0 0,1 0 0,0-1 1,-1 1-1,1 0 0,-1 0 0,1 0 1,0 0-1,-1-1 0,1 1 0,0 0 0,-1 0 1,1 0-1,0 1 0,-1-1 0,1 0 1,0 0-1,-1 0 0,1 0 0,-1 1 1,1-1-1,0 0 0,-1 0 0,1 1 0,-1-1 1,1 0-1,-1 1 0,1-1 0,-1 1 1,1-1-1,-1 1 0,1-1 0,-1 1 1,0-1-1,1 1 0,-1 0 0,5 35 73,-6-34-57,1 1 0,0 0 1,0 0-1,0 0 0,0 0 1,0 0-1,1 0 0,0 0 1,-1-1-1,1 1 1,0 0-1,0 0 0,0-1 1,1 1-1,-1-1 0,1 1 1,1 2-1,1-3-10,0-1 0,0 0 0,0 1 0,0-1-1,0-1 1,0 1 0,0 0 0,0-1 0,0 0 0,0 0-1,0 0 1,5-1 0,49-10-167,-48 8 12,1 1 1,0 0-1,0 1 0,0 0 0,0 1 0,0 0 0,0 0 0,0 2 1,0-1-1,17 6 0,-22-5 166,0 0 0,0 1 0,-1 0 1,0 0-1,1 0 0,-1 1 0,0 0 0,-1 0 1,1 0-1,-1 0 0,1 1 0,-1 0 0,-1 0 1,1 0-1,-1 0 0,0 1 0,0-1 0,0 1 1,-1 0-1,2 7 0,2 7 160,-1 1 1,-1-1-1,-1 1 0,-1 0 0,-1-1 1,0 1-1,-2 0 0,-4 31 0,2-35 222,0-1 0,-1 1 0,-1 0 0,0-1 0,-2 0 0,0 0-1,0-1 1,-1 1 0,-1-2 0,-18 23 0,26-35-304,-1 1 1,0-1 0,0 0-1,0 0 1,0 0-1,0 0 1,0 0-1,-1 0 1,1 0 0,-1-1-1,1 1 1,-1-1-1,0 0 1,1 0 0,-1 0-1,0 0 1,0 0-1,0-1 1,0 1 0,0-1-1,0 0 1,0 0-1,-4 0 1,3-1-62,1-1-1,0 1 1,0-1 0,0 0 0,0 0-1,0 0 1,0 0 0,1-1-1,-1 1 1,1-1 0,-1 1-1,1-1 1,0 0 0,0 0 0,0 0-1,0 0 1,1 0 0,-3-7-1,-1-2-68,0 0 0,1-1-1,0 0 1,1 1 0,0-1-1,1 0 1,0-1 0,1 1-1,1 0 1,0 0 0,1 0-1,4-20 1,-3 22 58,2 0 0,0 0-1,0 0 1,1 1 0,0 0 0,1 0 0,0 0 0,0 1 0,1-1 0,0 2-1,1-1 1,0 1 0,0 0 0,16-11 0,6-1 18,64-31 0,-70 40-906,0-2 0,-1 0 0,0-1-1,38-33 1,-34 15-2939,-9-3-1991</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9:39.074"/>
    </inkml:context>
    <inkml:brush xml:id="br0">
      <inkml:brushProperty name="width" value="0.025" units="cm"/>
      <inkml:brushProperty name="height" value="0.025" units="cm"/>
    </inkml:brush>
  </inkml:definitions>
  <inkml:trace contextRef="#ctx0" brushRef="#br0">18 116 15310,'-10'-9'1250,"3"-2"1216,7-1-704,0 2-1058,7-2-191,4 1-161,4 2-224,1 5-128,2 4-32,3 0-96,2 0-448,6 0-417,3 0-513,3 0-1120,1-10-898,-8-3 65,-3-1-2755</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9:53.436"/>
    </inkml:context>
    <inkml:brush xml:id="br0">
      <inkml:brushProperty name="width" value="0.025" units="cm"/>
      <inkml:brushProperty name="height" value="0.025" units="cm"/>
    </inkml:brush>
  </inkml:definitions>
  <inkml:trace contextRef="#ctx0" brushRef="#br0">86 188 4805,'0'-12'555,"1"-1"350,1-83 2050,1 29 2452,6 183-2097,-55 866-632,-1-125-199,58-256-1661,0-33-547,-11-448-174,-23 630 569,19-705-472,2-14-2324,1-63-3717,1-4 55</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9:54.322"/>
    </inkml:context>
    <inkml:brush xml:id="br0">
      <inkml:brushProperty name="width" value="0.025" units="cm"/>
      <inkml:brushProperty name="height" value="0.025" units="cm"/>
    </inkml:brush>
  </inkml:definitions>
  <inkml:trace contextRef="#ctx0" brushRef="#br0">0 294 15246,'0'0'406,"12"2"-614,670 37 363,-35-65-91,-535 13-63,997-75 78,-709 86-105,573-18 1242,-622 0-572,1089-35-108,-1327 55-421,605-5 1249,-3-32-665,-540 21-500,261-20 419,-425 34-2681,-14 0 294,-20-4-1417,17 5 1994,-20-5-3218</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9:54.680"/>
    </inkml:context>
    <inkml:brush xml:id="br0">
      <inkml:brushProperty name="width" value="0.025" units="cm"/>
      <inkml:brushProperty name="height" value="0.025" units="cm"/>
    </inkml:brush>
  </inkml:definitions>
  <inkml:trace contextRef="#ctx0" brushRef="#br0">1 1 15951,'0'0'176,"10"0"-224,42-1 1342,194 10 1536,-219-6-2797,0 1 1,0 2 0,-1 0 0,1 2-1,-2 1 1,1 0 0,28 17 0,-49-23-30,0-1 1,0 2-1,0-1 1,-1 0 0,1 1-1,-1 0 1,0 0-1,0 0 1,0 1 0,0-1-1,-1 1 1,0 0-1,0 0 1,0 0-1,-1 0 1,1 1 0,-1-1-1,-1 1 1,1-1-1,-1 1 1,2 11 0,-4-9 62,1 1 0,-1-1 0,0 0 1,-1 0-1,0 0 0,0 0 1,-1 0-1,0 0 0,0 0 1,-1-1-1,0 0 0,0 0 0,-1 0 1,-9 11-1,-11 10 279,-1-2 0,-1-1 0,-1-1 0,-1-1 1,-50 29-1,-169 75-2658,212-115-1222,14-9-1692</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09:56.976"/>
    </inkml:context>
    <inkml:brush xml:id="br0">
      <inkml:brushProperty name="width" value="0.025" units="cm"/>
      <inkml:brushProperty name="height" value="0.025" units="cm"/>
    </inkml:brush>
  </inkml:definitions>
  <inkml:trace contextRef="#ctx0" brushRef="#br0">1 3942 6182,'0'0'9390,"10"3"-8600,34 5-605,1-2 0,0-2 0,-1-2 0,60-4 0,-24 1-117,66-6 268,-95 2 308,1 3 1,103 10-1,-120-5-553,1-1-1,0-2 1,-1-2 0,1-1 0,-1-1-1,1-2 1,-1-2 0,43-15 0,-5 6 52,95-12 1,-108 21-60,0-3 0,116-35 0,233-101-47,-347 120-21,-2-3-1,-1-2 0,-1-3 1,-2-2-1,-2-3 0,-2-2 1,90-93-1,-111 98-4,-1 0 1,-2-2-1,-2-1 1,33-67-1,-17 16 22,33-108 0,-48 110-13,28-164 1,-11-99 31,-26 193-44,-4 38-10,85-549-59,-78 573 48,5 1 0,3 1 0,5 2 0,82-160 0,-92 211-3,2 2 0,1 1-1,2 1 1,2 1 0,2 2 0,63-55 0,-74 73-3,1 1 0,0 1 1,1 1-1,1 1 0,40-15 0,-47 22-35,0 1 0,0 0-1,1 1 1,-1 2-1,1-1 1,0 2 0,0 1-1,36 3 1,-45 0 14,0-1 0,-1 1 0,1 1 0,-1 0 0,0 0 0,0 1 0,0 0 0,-1 0 0,1 1 0,-1 0 0,12 13 0,10 11 81,37 48 0,-52-59-44,1 1-7,-1 1 0,-1 0 0,0 1 0,-2 1-1,-1 0 1,16 47 0,-18-36 33,-1 0 0,-2 1-1,-1-1 1,-1 55 0,-8 461 121,-2-149-85,1-111 8,3 175 437,5-411-454,2 0-1,3-1 0,2 0 1,3 0-1,20 55 1,-18-70-14,1-1 0,2 0 1,2-2-1,1 0 0,1-1 1,2-2-1,40 43 0,16 6-20,4-3 0,3-4 0,176 115 0,-191-146-5,2-3-1,2-3 1,1-4 0,1-3 0,160 37-1,469 31 126,-446-69-133,-242-27-79,383 34 395,-339-35-1382,1-2 0,-1-2 0,0-4 1,81-19-1,-53 2-4863</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10:36.669"/>
    </inkml:context>
    <inkml:brush xml:id="br0">
      <inkml:brushProperty name="width" value="0.025" units="cm"/>
      <inkml:brushProperty name="height" value="0.025" units="cm"/>
    </inkml:brush>
  </inkml:definitions>
  <inkml:trace contextRef="#ctx0" brushRef="#br0">786 24 6983,'-14'-3'1254,"-15"-4"-792,-1 2 1,0 1-1,0 1 0,-1 2 0,1 1 0,0 1 1,0 2-1,0 1 0,-51 13 0,59-11-232,1 1 0,0 1-1,0 1 1,1 1-1,0 1 1,1 0 0,0 2-1,1 0 1,0 1-1,1 1 1,1 0 0,0 1-1,1 1 1,-19 28-1,17-16-119,1 0 0,2 1-1,0 0 1,3 1 0,0 0-1,-10 59 1,13-44-61,2 1 1,2 1-1,2-1 0,5 55 1,-1-81-36,1 1 1,1 0-1,1-1 1,1 0 0,1 0-1,0 0 1,2-1-1,0 0 1,1-1-1,15 21 1,-18-29-8,1-1 0,1 0 0,0 0 0,0 0 0,1-1 1,0-1-1,1 0 0,0 0 0,0-1 0,1 0 0,0-1 0,0-1 0,0 1 1,1-2-1,-1 0 0,1 0 0,23 2 0,-14-5 110,-1 0 0,0-2 0,1-1 0,-1 0 0,0-2 0,0 0 0,0-2 0,-1 0 0,1-1 0,-1-1 0,-1-1 0,0 0 0,20-14 0,6-7 366,-1-3 0,-1-1 1,74-77-1,-86 78-331,-2-1-1,-1-2 1,-2 0-1,-1-2 1,23-47-1,-38 65-114,-2 0-1,0 0 1,-1-1-1,0 0 1,-2 0-1,-1-1 0,-1 1 1,0-1-1,-2 0 1,0 0-1,-2 1 1,-5-38-1,3 48-63,0 0 1,-1 0-1,0 0 1,-1 0-1,-1 1 1,0 0-1,0 0 1,0 0-1,-1 1 1,-16-16-1,19 21-98,0 0 0,0 0-1,0 0 1,0 1-1,-1-1 1,0 1-1,1 0 1,-1 0 0,0 1-1,-1 0 1,1 0-1,0 0 1,-1 0-1,1 1 1,-1 0 0,1 0-1,-1 0 1,0 1-1,1 0 1,-1 0-1,1 0 1,-1 1 0,0 0-1,-7 2 1,11-2-64,0 0-1,1 0 1,-1 0 0,0 0 0,0 0 0,1 0-1,-1 1 1,1-1 0,-1 1 0,1-1 0,-1 1-1,1 0 1,0-1 0,0 1 0,-2 3 0,-6 30-7029,9-14 700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06.078"/>
    </inkml:context>
    <inkml:brush xml:id="br0">
      <inkml:brushProperty name="width" value="0.025" units="cm"/>
      <inkml:brushProperty name="height" value="0.025" units="cm"/>
    </inkml:brush>
  </inkml:definitions>
  <inkml:trace contextRef="#ctx0" brushRef="#br0">43 0 10826,'0'0'11051,"0"6"-10694,11 49 337,17-62 3061,16-3-4776,-43 23 937,0-1 1,-1 0 0,-1 0 0,0 1 0,-1-1 0,-3 16 0,3-24 147,0 0 0,0 0 1,0 0-1,-1-1 1,1 1-1,-1-1 0,0 1 1,0-1-1,0 0 0,0 0 1,0-1-1,-5 4 1,7-6-53,-1 1 0,1 0 1,-1 0-1,1-1 0,-1 1 1,0-1-1,1 1 1,-1-1-1,0 1 0,1-1 1,-1 0-1,0 0 1,0 0-1,1 0 0,-1 0 1,0-1-1,0 1 0,1 0 1,-1-1-1,0 1 1,1-1-1,-1 0 0,1 1 1,-1-1-1,1 0 1,-1 0-1,1 0 0,-1 0 1,1 0-1,0 0 0,-2-3 1,-3-2-1127,-4-4-2785,4 3-1984,1 0-5242</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10:37"/>
    </inkml:context>
    <inkml:brush xml:id="br0">
      <inkml:brushProperty name="width" value="0.025" units="cm"/>
      <inkml:brushProperty name="height" value="0.025" units="cm"/>
    </inkml:brush>
  </inkml:definitions>
  <inkml:trace contextRef="#ctx0" brushRef="#br0">1 96 7815,'0'0'12300,"79"10"-11499,-22-10 96,10-12-289,4-1-384,4-3-192,-6 2 0,-8 2-384,-10 4-1217,-8 0-962,-15 2-319,-14-2-1282,-14-1-2659</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10:37.355"/>
    </inkml:context>
    <inkml:brush xml:id="br0">
      <inkml:brushProperty name="width" value="0.025" units="cm"/>
      <inkml:brushProperty name="height" value="0.025" units="cm"/>
    </inkml:brush>
  </inkml:definitions>
  <inkml:trace contextRef="#ctx0" brushRef="#br0">287 54 14542,'0'0'3939,"5"-8"-3010,-4 5-883,1 0-1,0 0 0,0 0 1,0 0-1,0 0 0,1 1 0,-1-1 1,1 1-1,-1-1 0,1 1 1,0 0-1,0 0 0,0 1 0,0-1 1,0 0-1,1 1 0,-1 0 1,0 0-1,1 0 0,-1 0 0,1 0 1,-1 1-1,0 0 0,1-1 1,-1 1-1,1 0 0,0 1 0,-1-1 1,0 1-1,5 0 0,-7 0-58,0-1 0,0 1 0,0 0 0,1-1 0,-1 1 0,0 0 0,0 0 0,0-1 0,0 1 0,0 0 0,0 0 1,-1 0-1,1 0 0,0 0 0,0 0 0,-1 1 0,1-1 0,0 0 0,-1 0 0,0 0 0,1 1 0,-1-1 0,1 0 0,-1 0 0,0 1 0,0-1 0,0 0 0,0 1 0,0-1 0,0 0 0,0 1 0,0-1 0,-1 0 0,1 0 0,-1 1 0,1-1 0,0 0 0,-1 0 0,-1 2 0,0 4-2,-2 0 0,1-1 0,0 0 0,-1 1 1,-9 10-1,-131 121 185,106-105 249,2 1 1,1 1 0,2 2 0,-35 50 0,66-83-360,-1-1 0,1 0 0,0 1 1,1 0-1,-1 0 0,1-1 0,-1 1 0,1 0 1,0 0-1,0 0 0,1 0 0,0 0 1,-1 7-1,2-10-58,-1 1 0,1 0 0,0 0 0,-1-1 0,1 1 0,0-1 0,0 1 0,0-1 0,0 1 0,0-1 0,1 1 0,-1-1 0,0 0 0,1 0 0,-1 1 0,0-1 0,1 0 0,0 0 0,-1-1 0,1 1 0,0 0 0,-1 0 0,1-1 0,0 1 0,-1-1 0,1 0 0,0 1 0,0-1 0,0 0 0,0 0 0,1 0 0,25 1-64,0-1 0,0-2 0,0 0 0,-1-2-1,46-11 1,133-52-4470,-196 63 4029,87-33-7574</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10:38.335"/>
    </inkml:context>
    <inkml:brush xml:id="br0">
      <inkml:brushProperty name="width" value="0.025" units="cm"/>
      <inkml:brushProperty name="height" value="0.025" units="cm"/>
    </inkml:brush>
  </inkml:definitions>
  <inkml:trace contextRef="#ctx0" brushRef="#br0">20 100 10922,'0'0'6583,"-2"8"-5847,-4 16-548,2 1-1,0 1 1,2-1-1,0 0 1,4 43-1,21 133-20,-19-167-176,-3-20 105,1 0 0,0 0 0,1 0 0,0-1 0,1 1 0,0-1-1,1 0 1,9 15 0,-14-27-88,0-1-1,0 0 1,0 0-1,0 0 1,0 1-1,0-1 1,0 0-1,0 0 0,1 0 1,-1 1-1,0-1 1,0 0-1,0 0 1,0 0-1,1 0 1,-1 1-1,0-1 1,0 0-1,0 0 1,1 0-1,-1 0 0,0 0 1,0 0-1,1 0 1,-1 0-1,0 0 1,0 0-1,0 0 1,1 0-1,-1 0 1,0 0-1,0 0 1,1 0-1,-1 0 0,0 0 1,0 0-1,1 0 1,-1 0-1,0 0 1,0 0-1,0 0 1,1 0-1,-1-1 1,0 1-1,0 0 1,1 0-1,5-15 360,-2-19 319,-1-27-570,-3-1 1,-2 1-1,-3 0 0,-3 0 0,-2 0 0,-3 1 0,-24-67 0,35 151-274,9 27 87,4-18 83,2 0 1,30 57-1,-37-80-7,0 0 0,0 0 0,1 0 0,1-1 0,0 0 0,0 0 0,0-1 0,1 0-1,0-1 1,1 1 0,0-2 0,13 8 0,-20-13 72,0 1-1,1-1 1,-1 1 0,0-1 0,1 0-1,-1 0 1,1-1 0,-1 1-1,1-1 1,-1 1 0,1-1-1,-1 0 1,1-1 0,-1 1-1,1 0 1,-1-1 0,1 0-1,-1 0 1,1 0 0,-1 0 0,0-1-1,0 1 1,0-1 0,0 0-1,0 0 1,0 0 0,0 0-1,0-1 1,-1 1 0,1-1-1,-1 1 1,0-1 0,0 0-1,0 0 1,0 0 0,0 0 0,0 0-1,-1 0 1,2-5 0,3-9 242,-1 0 1,0-1 0,-1 0 0,-1 0 0,0 0 0,-1-24-1,-1 18-202,-1 1-1,-5-41 0,4 56-155,-1 1 1,1-1-1,-2 0 0,1 1 0,-1-1 0,0 1 0,-1 0 0,1 0 1,-2 0-1,1 0 0,-10-11 0,13 17-51,0 0 0,-1-1 0,1 1-1,0 0 1,-1 0 0,1 0 0,-1 0 0,1 0 0,-1 0 0,1 0 0,-1 0-1,0 0 1,1 1 0,-1-1 0,0 1 0,0-1 0,-1 1 0,2 0-38,0 0 0,0 1 0,0-1 0,0 0 0,0 1 0,0-1 0,0 0 0,0 1 0,0-1 0,0 1 0,0 0 0,0-1 0,1 1 0,-1 0 0,0-1 0,0 1 0,1 0 0,-1 0 0,1 0 0,-1 0 0,0 1 1,-2 4-1367,1 0 1,0 1 0,0-1-1,0 1 1,1-1 0,0 1 0,-1 9-1,2 12-9230</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10:39.475"/>
    </inkml:context>
    <inkml:brush xml:id="br0">
      <inkml:brushProperty name="width" value="0.025" units="cm"/>
      <inkml:brushProperty name="height" value="0.025" units="cm"/>
    </inkml:brush>
  </inkml:definitions>
  <inkml:trace contextRef="#ctx0" brushRef="#br0">129 131 15214,'0'0'2840,"-9"-3"-1815,-30-8-566,37 11-448,0 0 0,0-1 0,0 1 0,0 0 0,0 0 0,0 0-1,0 1 1,1-1 0,-1 0 0,0 1 0,0 0 0,0-1 0,0 1-1,1 0 1,-1 0 0,0 0 0,0 0 0,1 0 0,-1 0 0,1 0-1,-1 0 1,1 1 0,0-1 0,-1 1 0,1-1 0,0 1 0,0-1-1,0 1 1,0 0 0,-1 3 0,-2 4 5,0 0 1,1 1-1,0 0 1,-2 11-1,4-16 3,-2 6 120,0 1-1,2-1 1,-1 1-1,1 0 1,1 0-1,2 18 1,-2-28-102,0 1-1,1-1 1,-1 0 0,1 0 0,0 0 0,0-1 0,0 1-1,0 0 1,0 0 0,0 0 0,0 0 0,0-1-1,1 1 1,-1-1 0,1 1 0,-1-1 0,4 3-1,-3-3 0,1 0 0,0 0 0,-1-1 0,1 1 0,0-1 0,0 1 0,-1-1 0,1 0 0,0 0 0,0 0 0,0 0 0,-1 0 0,1-1 0,0 0 0,-1 1 0,1-1 0,3-1 0,7-5 198,0 0 0,0 0 0,0-1 0,-1-1 1,-1 0-1,0 0 0,0-1 0,0-1 0,15-20 1,38-35 695,-63 66-930,-1 0 1,0-1-1,1 1 0,-1 0 1,1-1-1,-1 1 0,0 0 1,1 0-1,-1-1 0,1 1 1,-1 0-1,1 0 0,-1 0 1,0 0-1,1 0 0,-1-1 1,1 1-1,-1 0 0,1 0 0,-1 0 1,1 0-1,-1 0 0,1 0 1,-1 1-1,1-1 0,-1 0 1,1 0-1,-1 0 0,0 0 1,1 0-1,-1 1 0,1-1 1,-1 0-1,1 0 0,-1 1 1,0-1-1,1 0 0,-1 1 0,0-1 1,1 0-1,-1 1 0,0-1 1,0 1-1,1-1 0,-1 0 1,0 1-1,0-1 0,0 1 1,1-1-1,-1 2 0,7 28 2,-6-21 76,1-2-65,-1 0 1,1 0-1,1 0 0,-1-1 0,1 1 1,0-1-1,6 10 0,-8-15-5,1 1-1,-1-1 1,0 0 0,1 0-1,-1 0 1,0 0 0,1 0-1,0 0 1,-1 0 0,1-1-1,-1 1 1,1 0 0,0-1-1,-1 0 1,1 1 0,0-1-1,0 0 1,-1 0 0,1 0 0,0 0-1,0 0 1,-1 0 0,1 0-1,0 0 1,0-1 0,-1 1-1,1-1 1,0 0 0,-1 1-1,1-1 1,-1 0 0,1 0-1,-1 0 1,1 0 0,-1 0-1,3-2 1,9-8 77,1 0-1,-2-1 1,13-14-1,-17 16-91,1 1 0,0 0 0,0 1 1,0 0-1,1 0 0,1 1 0,17-10 0,-28 17-10,1 0-1,0 0 1,0 0 0,-1 0 0,1 0-1,0 1 1,-1-1 0,1 0 0,0 0 0,-1 0-1,1 1 1,0-1 0,-1 0 0,1 0-1,-1 1 1,1-1 0,0 1 0,-1-1 0,1 1-1,-1-1 1,1 0 0,-1 1 0,1 0-1,-1-1 1,0 1 0,1-1 0,-1 1-1,0 0 1,1-1 0,-1 1 0,0 0 0,0-1-1,1 1 1,-1 0 0,0-1 0,0 1-1,0 1 1,8 39-72,-5-22 123,-3-17-31,0 0-1,0-1 1,1 1 0,-1 0-1,0-1 1,1 1 0,0 0-1,-1-1 1,1 1 0,0-1-1,0 1 1,0-1 0,0 1-1,0-1 1,0 1 0,0-1-1,1 0 1,-1 0 0,0 0-1,1 0 1,-1 0 0,1 0-1,-1 0 1,1 0 0,-1 0-1,1-1 1,0 1 0,-1-1-1,1 1 1,0-1 0,-1 0-1,1 1 1,0-1 0,0 0-1,-1 0 1,1 0 0,0-1-1,0 1 1,-1 0 0,1-1-1,0 1 1,-1-1 0,1 1-1,0-1 1,-1 0 0,1 0-1,-1 1 1,1-1 0,-1 0-1,0-1 1,1 1 0,-1 0-1,0 0 1,0 0 0,1-1-1,-1 1 1,1-3 0,19-25 62,-1-1 0,-1-1 1,15-35-1,-34 66-71,0 1-1,-1-1 1,1 0-1,0 0 1,1 0-1,-1 0 1,0 0-1,0 0 1,0 0-1,0 1 0,0-1 1,0 0-1,0 0 1,0 0-1,0 0 1,0 0-1,0 0 1,0 0-1,0 0 1,0 0-1,0 1 1,0-1-1,0 0 1,0 0-1,1 0 1,-1 0-1,0 0 1,0 0-1,0 0 1,0 0-1,0 0 0,0 0 1,0 0-1,1 0 1,-1 0-1,0 0 1,0 0-1,0 0 1,0 0-1,0 0 1,0 0-1,0 0 1,1 0-1,-1 0 1,0 0-1,0 0 1,0 0-1,0 0 1,0 0-1,0 0 0,0 0 1,0 0-1,1 0 1,-1 0-1,0 0 1,0 0-1,0 0 1,3 22-105,-3-16 112,1-1 0,-1 1 0,1-1 0,0 1 0,0 0 0,1-1 1,0 0-1,0 1 0,0-1 0,0 0 0,1 0 0,4 6 0,-5-10 5,0-1 0,0 1 1,0 0-1,0-1 0,0 1 0,0-1 0,0 0 0,0 1 0,0-1 0,1 0 1,-1 0-1,0-1 0,0 1 0,0 0 0,0-1 0,0 1 0,0-1 0,0 0 1,0 0-1,0 0 0,0 0 0,0 0 0,0 0 0,0 0 0,-1 0 1,1-1-1,-1 1 0,1-1 0,-1 0 0,2-1 0,6-7 27,0-1 0,-1 0 0,9-16 0,-14 22-35,23-47 88,-25 51-123,-1 39-513,0-36 549,0-1 0,0 1 0,0 0 0,0-1 0,1 1 0,-1-1 0,1 1 0,-1 0 0,1-1 1,-1 1-1,1-1 0,0 0 0,0 1 0,0-1 0,0 0 0,0 1 0,0-1 0,0 0 0,0 0 0,0 0 0,1 0 1,2 2-1,0-1-5,-1 0 1,2-1 0,-1 1 0,0-1-1,0 0 1,0 0 0,1 0 0,6 0 0,3-1-8,-1 0 0,1-1 1,-1 0-1,0-1 0,15-4 1,22-9-152,-25 6-7,1 2 1,1 1 0,-1 1 0,1 1 0,31-1-1,-52 5 165,1 0-1,0 1 0,-1-1 1,1 1-1,0 1 0,-1-1 0,0 1 1,1 1-1,-1-1 0,0 1 0,0 0 1,0 0-1,-1 0 0,1 1 1,-1 0-1,1 0 0,-1 1 0,-1-1 1,1 1-1,-1 0 0,0 1 0,0-1 1,0 1-1,-1-1 0,1 1 1,2 9-1,-2-7 48,-2 1 0,1-1 0,-1 0 0,-1 1 0,0-1 0,0 1 0,0-1 0,-1 1 0,0-1 0,-1 1 0,0 0 0,-3 13 0,3-19 108,0 1 1,0-1-1,0 1 1,0-1-1,-1 0 1,0 1-1,1-1 1,-1 0-1,0 0 1,0 0-1,-1-1 1,1 1-1,0 0 1,-1-1-1,0 1 1,0-1-1,1 0 1,-1 0-1,0 0 1,-1-1-1,1 1 1,0-1-1,0 1 1,-1-1-1,1 0 1,-1 0-1,1-1 1,-1 1-1,1-1 1,-1 1-1,0-1 1,-5-1-1,7 0-119,-1 0 0,1 0 0,-1 0 0,1 0 0,-1 0 0,1-1 0,0 1 0,0-1 0,0 0 0,0 0 0,0 0 0,0 0 0,0 0 0,0 0-1,1 0 1,-1 0 0,1-1 0,0 1 0,0-1 0,0 1 0,-2-5 0,-17-61 400,18 63-424,2 4-6,-5-19-170,2 1 1,-3-27 0,5 42 117,1 0 0,0 0 1,0 0-1,0 0 0,0 0 0,1 0 1,0 0-1,0 0 0,0 0 0,0 1 1,0-1-1,1 0 0,-1 1 0,1-1 1,0 1-1,0-1 0,1 1 0,-1 0 1,3-3-1,61-35-5480,-26 19-600,-8 1-2025</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10:39.838"/>
    </inkml:context>
    <inkml:brush xml:id="br0">
      <inkml:brushProperty name="width" value="0.025" units="cm"/>
      <inkml:brushProperty name="height" value="0.025" units="cm"/>
    </inkml:brush>
  </inkml:definitions>
  <inkml:trace contextRef="#ctx0" brushRef="#br0">62 5 6662,'-10'-4'10829,"-2"4"-5580,10 0-5166,1 0 0,-1 0 0,0 0-1,0 1 1,0-1 0,1 1 0,-1-1 0,0 1 0,1 0 0,-1 0 0,0 0 0,1 0-1,-1 0 1,1 0 0,0 0 0,-1 0 0,1 0 0,0 1 0,0-1 0,-1 1 0,1-1 0,0 1-1,1-1 1,-1 1 0,0-1 0,0 1 0,1 0 0,-2 2 0,7-2-704,0-1 1,0 0-1,-1 0 0,1-1 1,0 1-1,0-1 0,5-1 1,-7 1 353,10 1 134,0 0 0,-1 0 1,1 2-1,24 6 0,-35-9 203,-1 1 0,1-1-1,0 1 1,-1-1 0,1 1 0,0-1-1,-1 1 1,1 0 0,0 0 0,-1 0 0,0 0-1,1 0 1,-1 0 0,0 0 0,1 1 0,-1-1-1,0 0 1,0 1 0,0-1 0,0 1 0,0-1-1,0 1 1,-1 0 0,1-1 0,0 1-1,-1 0 1,1-1 0,-1 1 0,0 0 0,1 0-1,-1 0 1,0-1 0,0 1 0,0 0 0,-1 0-1,1-1 1,0 1 0,-1 0 0,1 0 0,-1-1-1,1 1 1,-1 0 0,0-1 0,0 1-1,1-1 1,-3 4 0,-4 3 310,1 0 1,-1-1-1,-1 1 0,1-1 1,-1-1-1,0 1 0,-12 5 1,16-9-686,-1 0 1,1-1 0,-1 1 0,0-1-1,1 0 1,-1-1 0,0 1 0,0-1-1,-9 1 1,5-2-4543</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10:40.526"/>
    </inkml:context>
    <inkml:brush xml:id="br0">
      <inkml:brushProperty name="width" value="0.025" units="cm"/>
      <inkml:brushProperty name="height" value="0.025" units="cm"/>
    </inkml:brush>
  </inkml:definitions>
  <inkml:trace contextRef="#ctx0" brushRef="#br0">0 57 11755,'0'0'3742,"0"-8"-1430,0-40 1302,23 83-1650,18 78-1397,-5 2-1,24 135 0,19 66 271,-69-290-494,-10-26-325,0 0 0,0 0 0,0 0 0,0 0 0,0 0 0,0 0 0,0 0 0,0-1 0,0 1 0,0 0 0,0 0 0,0 0 0,0 0 0,0 0 0,0 0 0,0 0 0,0 0 0,0 0 0,0 0 0,0 0 0,0-1 0,1 1-1,-1 0 1,0 0 0,0 0 0,0 0 0,0 0 0,0 0 0,0 0 0,0 0 0,0 0 0,0 0 0,0 0 0,0 0 0,1 0 0,-1 0 0,0 0 0,0 0 0,0 0 0,0 0 0,0 0 0,0 0 0,0 0 0,0 0 0,-13-46 896,-10 6-1353,-1 0-1,-2 2 1,-1 1-1,-50-51 1,62 71 383,14 16-12,0 0-1,1 0 0,-1 1 0,0-1 0,0 0 0,1 0 0,-1 0 1,1 0-1,-1 0 0,1 0 0,-1 0 0,1 0 0,0 0 1,-1 0-1,1 0 0,0-1 0,0 1 0,0 0 0,0 0 0,0 0 1,0 0-1,0 0 0,0 0 0,0 0 0,1-1 0,-1 1 1,0 0-1,1 0 0,-1 0 0,1 0 0,-1 0 0,1 0 0,-1 0 1,1 0-1,0 1 0,-1-1 0,1 0 0,0 0 0,0 0 1,0 1-1,0-1 0,0 0 0,1 0 0,5-4-588,1 1 0,0 0 0,1 0 0,12-3-1,-7 2-666,55-26-6486,-31 11 2872</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10:41.734"/>
    </inkml:context>
    <inkml:brush xml:id="br0">
      <inkml:brushProperty name="width" value="0.025" units="cm"/>
      <inkml:brushProperty name="height" value="0.025" units="cm"/>
    </inkml:brush>
  </inkml:definitions>
  <inkml:trace contextRef="#ctx0" brushRef="#br0">128 530 10250,'0'0'8749,"-11"-3"-7270,5 0-1287,3 2-152,1 0 0,0 0 1,0 0-1,0 0 0,0 1 1,-1-1-1,1 1 0,0-1 1,-1 1-1,1 0 0,0-1 0,-1 1 1,1 1-1,-1-1 0,1 0 1,0 1-1,-1-1 0,1 1 1,0-1-1,0 1 0,-1 0 1,1 0-1,0 0 0,0 0 1,0 1-1,0-1 0,0 0 0,1 1 1,-1 0-1,-2 2 0,-2 5 21,0 2-1,1-1 0,1 0 0,0 1 0,0 0 0,1 0 0,0 0 1,1 0-1,0 0 0,1 1 0,0-1 0,1 1 0,0-1 0,3 16 1,-3-25-58,1-1 0,-1 1-1,0 0 1,1-1 0,-1 1 0,1-1 0,0 1 0,-1 0 0,1-1 0,0 1 0,0-1 0,0 0 0,0 1 0,0-1 0,0 0 0,1 0 0,-1 1 0,0-1 0,1 0 0,-1 0 0,1 0 0,-1-1 0,1 1 0,-1 0 0,1-1-1,0 1 1,-1 0 0,1-1 0,0 0 0,-1 1 0,1-1 0,0 0 0,-1 0 0,1 0 0,0 0 0,3-1 0,0 0 15,-1 0 0,1 0 0,0 0-1,-1-1 1,1 0 0,-1 0 0,0 0 0,1 0 0,-1-1 0,0 1-1,0-1 1,3-4 0,5-6-80,-2-1 0,0 0 0,0 0 1,-1-1-1,-1 0 0,0-1 0,-1 0 0,-1 0 0,-1 0 0,0-1 0,-1 0 0,-1 0 0,0 0 0,0-25 0,-4 69-621,0 41-458,1-64 944,0 0 0,1 0 0,-1 0 1,1 0-1,0 0 0,0-1 0,0 1 0,1 0 0,0 0 0,-1-1 1,1 1-1,0-1 0,3 4 0,-4-6 97,0 0 1,0 0-1,0-1 0,0 1 0,0 0 1,0-1-1,0 1 0,0 0 0,0-1 1,0 1-1,1-1 0,-1 0 0,0 1 1,0-1-1,0 0 0,1 0 0,-1 0 1,0 0-1,0 0 0,1 0 0,-1 0 1,0 0-1,0 0 0,0-1 0,1 1 1,-1 0-1,0-1 0,0 1 0,0-1 1,0 1-1,0-1 0,0 0 0,0 1 1,0-1-1,0 0 0,0 0 0,0 0 1,0 0-1,0 0 0,-1 0 0,1 0 1,0 0-1,0-2 0,6-6 52,-2 0 0,1 0 0,6-18 0,-11 24-42,14-37-108,-2-1 1,-2 0-1,-2-1 1,-1 0-1,-3 0 1,1-48-1,-7 157 2436,-1-25-1107,7 77 1,-4-113-1044,1 0 0,-1 1 0,1-1 1,0 0-1,1 0 0,0 0 0,0-1 1,0 1-1,1-1 0,-1 0 0,1 1 1,7 5-1,-10-9-96,1-1 0,0 1 0,0-1 0,-1 1 0,1-1 0,0 0-1,0 1 1,1-1 0,-1 0 0,0 0 0,0-1 0,0 1 0,1 0 0,-1-1 0,0 1 0,1-1 0,-1 0 0,1 0 0,-1 0 0,0 0-1,1 0 1,-1-1 0,0 1 0,1 0 0,-1-1 0,0 0 0,1 0 0,-1 0 0,0 0 0,0 0 0,0 0 0,0 0 0,0-1 0,0 1-1,0-1 1,2-1 0,3-6 28,0 1 0,0-1-1,0 0 1,-1-1-1,-1 0 1,0 0-1,0 0 1,-1 0 0,0-1-1,0 0 1,2-14-1,3-21 203,4-61-1,-12 94-178,9-141 1228,-10 191-1032,3 0 1,1 0 0,1 0-1,2 0 1,2-1 0,1 0-1,2-1 1,1 0 0,35 63 0,-27-71 75,-13-27 441,-6-17-12,-3 7-685,-2 1 1,1 1-1,-1-1 1,0 0-1,-1 1 1,0-1-1,0 1 1,-1 0-1,0 0 1,-7-8-1,3 4-65,-1 1 0,0 0 0,0 1 1,-1-1-1,-20-13 0,25 22-36,11 7-40,17 10-34,-12-13-476,0 0 1,1 0 0,-1-1 0,1 0-1,-1-1 1,1 0 0,-1 0 0,1-1 0,-1-1-1,0 0 1,15-4 0,-19 4 307,-1 0 1,1 0 0,-1 0-1,0 0 1,0-1-1,0 0 1,0 0 0,-1 0-1,1 0 1,-1-1-1,1 0 1,-1 0 0,-1 0-1,1 0 1,0-1 0,-1 1-1,0-1 1,0 0-1,-1 0 1,1 0 0,-1-1-1,3-8 1,-5 0 8644,-9 28-5890,-9 29-1580,18-41-863,-1 0 1,1 1-1,-1-1 1,1 1-1,0-1 1,0 1-1,0-1 1,0 1-1,0-1 0,1 0 1,-1 1-1,1-1 1,-1 1-1,1-1 1,0 0-1,0 0 1,0 1-1,0-1 1,1 0-1,-1 0 1,1 0-1,-1 0 0,1 0 1,-1-1-1,1 1 1,3 2-1,1-1-9,-1-1-1,1 0 1,0 0-1,-1-1 1,1 1-1,0-1 1,0-1-1,0 1 0,0-1 1,7 0-1,-2 0 8,4 0-1,1 0 1,-1 0-1,0-1 1,0-1-1,0-1 1,0 0-1,15-6 1,-29 9 79,0-1 1,0 0-1,0 0 1,0 0-1,0 0 0,0 0 1,-1 0-1,1 0 1,0 0-1,0 0 1,-1 0-1,1 0 0,-1-1 1,1 1-1,-1 0 1,1 0-1,-1-1 1,0 1-1,0 0 0,0-1 1,0 1-1,1 0 1,-2 0-1,1-1 1,0 1-1,0 0 0,0-1 1,-1 1-1,1 0 1,0 0-1,-1-1 0,0-1 1,-21-47 1768,18 42-1814,-24-45 288,18 37-332,1 1 0,1-2 0,1 1 0,0-1-1,-8-33 1,15 48-34,0 1-1,0-1 1,0 0-1,1 1 1,-1-1 0,0 1-1,1-1 1,-1 0-1,1 1 1,-1-1-1,1 1 1,0-1 0,0 1-1,0 0 1,0-1-1,0 1 1,0 0-1,0-1 1,0 1 0,0 0-1,0 0 1,1 0-1,-1 0 1,0 0-1,1 0 1,-1 1 0,1-1-1,-1 0 1,1 1-1,0-1 1,-1 1-1,1-1 1,-1 1 0,1 0-1,0 0 1,3 0-1,11-2-601,1 0 0,33 3-1,-22 0-509,40-5-2934,-23-1-1539,13-5-8219</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10:55.629"/>
    </inkml:context>
    <inkml:brush xml:id="br0">
      <inkml:brushProperty name="width" value="0.025" units="cm"/>
      <inkml:brushProperty name="height" value="0.025" units="cm"/>
    </inkml:brush>
  </inkml:definitions>
  <inkml:trace contextRef="#ctx0" brushRef="#br0">6476 552 5157,'-12'-8'2872,"-55"-35"-2165,-103-47 1,114 65-545,-21-10-66,-1 2-1,-153-39 1,-268-15-1624,284 52 1939,-192-22 610,-739-9 0,702 74-1046,-648 97 0,969-84 175,0 4 1,2 7-1,1 4 0,2 6 0,-128 64 0,172-68-164,1 3-1,3 3 1,1 3-1,3 4 0,2 2 1,2 3-1,3 2 1,-89 114-1,88-87-53,3 2-1,3 2 1,-74 174-1,99-186 108,2 1 0,4 0-1,4 2 1,3 1-1,-7 110 1,14-11 32,14 182 0,1-300-24,2 0-1,4 0 1,1-1 0,4-1-1,2 0 1,3-1 0,2-2-1,3 0 1,2-2 0,3-1-1,2-1 1,2-2 0,69 74-1,-13-25-29,5-4 0,4-4 0,186 129 0,-199-164-14,3-4 0,2-3 0,1-5 0,3-4 0,137 39 0,-99-46-48,2-6 0,1-6-1,244 9 1,-203-32 48,0-8 0,261-45 1,-197 5 46,296-100 1,209-139 41,-511 178 97,-5-11-1,-6-9 1,-5-10 0,-7-10-1,384-351 1,-518 424 115,-4-4 0,-3-3 0,107-164 1,-152 202-85,-1-2 1,-3-1 0,-1-1-1,-3-1 1,-2-1 0,-2 0-1,-3-1 1,-2-1 0,7-88-1,-17 86-240,-2 1 0,-2-1-1,-3 1 1,-2 0-1,-2 0 1,-3 1-1,-2 0 1,-3 1-1,-2 1 1,-2 1 0,-2 1-1,-2 1 1,-40-54-1,25 47-125,-2 2 0,-3 1-1,-2 3 1,-2 2 0,-2 2 0,-115-76-1,107 86-929,-2 1 0,-1 4 0,-125-43 0,59 35-2117</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10:58.407"/>
    </inkml:context>
    <inkml:brush xml:id="br0">
      <inkml:brushProperty name="width" value="0.025" units="cm"/>
      <inkml:brushProperty name="height" value="0.025" units="cm"/>
    </inkml:brush>
  </inkml:definitions>
  <inkml:trace contextRef="#ctx0" brushRef="#br0">2403 342 5093,'0'0'432,"-7"-8"1196,-8-8-1118,-39-49 323,49 58-725,0-1 0,0 1-1,1-1 1,0 0 0,0 0 0,1 0-1,-5-17 1,7 20-5,0 0-1,0 0 0,0 0 1,-1 0-1,1 0 0,-1 1 1,0-1-1,-1 0 1,1 1-1,-1 0 0,0 0 1,0 0-1,0 0 0,-1 0 1,1 0-1,-1 1 1,0 0-1,-6-5 0,0 3-57,0 1-1,-1 0 1,1 0-1,-1 1 1,0 0-1,0 0 1,-17 0-1,-312-29 119,121 14 838,155 12-894,0 4 1,0 2-1,-1 3 1,2 2-1,-1 4 1,-84 22 0,40-1-3,1 5 0,2 5 0,2 4 0,2 5 1,2 4-1,-96 69 0,171-106-12,2 2 1,0 0-1,1 1 0,1 1 1,1 1-1,-18 25 0,29-34-64,1-1-1,0 2 0,1-1 1,0 1-1,1 0 0,0 0 1,1 0-1,1 1 0,0-1 1,1 1-1,0 0 0,1 0 1,1 0-1,1 18 1,1-22-14,1 1 0,0-1 1,0 0-1,1 0 1,0 0-1,1 0 0,0-1 1,0 1-1,1-1 1,1-1-1,-1 1 0,1-1 1,1 0-1,-1-1 1,1 0-1,1 0 0,9 6 1,15 9 19,0-1-1,2-2 1,47 19 0,22 3 109,2-4 0,2-6 0,172 29 0,340-3 257,-464-50-380,2-8 1,196-24-1,-295 15 8,-1-2-1,0-3 0,87-35 0,-108 34 48,0-2 0,-1-2 0,0-1 1,-2-1-1,-1-3 0,33-30 0,-53 43 80,-1 0 0,0-1 1,-1-1-1,0 0 0,-1 0 0,-1-1 0,0 0 1,10-27-1,-16 34-76,0 0 0,-1 1 1,0-1-1,0 0 0,-1-1 0,0 1 0,-1 0 1,1 0-1,-2 0 0,1 0 0,-1-1 1,0 1-1,-1 0 0,0 0 0,0 0 1,-1 1-1,0-1 0,0 1 0,-1-1 1,-6-9-1,-3 0-89,-1 1 0,0 0 0,-1 0 0,-1 2 0,0 0 0,-1 0 0,-1 2 0,-27-15 1,-23-8-428,-73-27 0,102 46 123,-226-92-2032,134 55-340,1-1-3592,92 40 282</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10:59.703"/>
    </inkml:context>
    <inkml:brush xml:id="br0">
      <inkml:brushProperty name="width" value="0.025" units="cm"/>
      <inkml:brushProperty name="height" value="0.025" units="cm"/>
    </inkml:brush>
  </inkml:definitions>
  <inkml:trace contextRef="#ctx0" brushRef="#br0">3536 4487 10122,'73'-16'547,"-49"12"-490,0-1 0,0-1 1,-1-1-1,0-1 1,34-17-1,-49 19-14,0 0 0,0 0 0,-1-1 0,0-1 0,-1 1 0,1-1 0,-1 0 0,-1 0 0,1-1 0,-1 1 0,-1-1 0,0 0 0,0-1 0,-1 1 0,3-15 0,1-5 324,-2 0 0,-1 0 1,0-58-1,-5 60-205,-1 0-1,-2 0 1,-1 0 0,-1 1 0,-1 0 0,-2 0-1,-13-30 1,-97-171-34,85 167-39,-656-1083 823,474 849-890,-270-284-1,304 389 45,-7 8 0,-387-284 0,253 261 442,-15 30 66,114 61 463,89 40-127,-163-77 241,270 144-2235,25 6-2202,16 2-598,7-2-925</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06.810"/>
    </inkml:context>
    <inkml:brush xml:id="br0">
      <inkml:brushProperty name="width" value="0.025" units="cm"/>
      <inkml:brushProperty name="height" value="0.025" units="cm"/>
    </inkml:brush>
  </inkml:definitions>
  <inkml:trace contextRef="#ctx0" brushRef="#br0">141 0 12716,'0'0'5579,"-5"10"-5291,-121 208 411,122-216-4153,2-10 430,2 6 1991,-4-13-4748</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11:00.309"/>
    </inkml:context>
    <inkml:brush xml:id="br0">
      <inkml:brushProperty name="width" value="0.025" units="cm"/>
      <inkml:brushProperty name="height" value="0.025" units="cm"/>
    </inkml:brush>
  </inkml:definitions>
  <inkml:trace contextRef="#ctx0" brushRef="#br0">289 662 8040,'-8'-2'662,"-8"-1"-539,-47-11 3318,59 12-3151,0 1-1,1 0 1,-1-1 0,1 0 0,-1 0 0,1 0-1,-1 0 1,1-1 0,0 1 0,0-1 0,0 0 0,1 0-1,-1 0 1,-3-5 0,-13-36 170,1-1 1,3 0-1,2-1 0,-14-86 0,10 48 122,2 23-176,8 36-214,1 0 0,1 0 0,-3-46 0,28 80-982,87 60 326,-40-24 268,2-2-1,2-4 1,79 32 0,-107-55-672,1-2 1,0-2-1,1-2 1,0-2 0,58 2-1,27-8-3269</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11:05.055"/>
    </inkml:context>
    <inkml:brush xml:id="br0">
      <inkml:brushProperty name="width" value="0.025" units="cm"/>
      <inkml:brushProperty name="height" value="0.025" units="cm"/>
    </inkml:brush>
  </inkml:definitions>
  <inkml:trace contextRef="#ctx0" brushRef="#br0">158 1 5381,'-76'0'-1281,"-6"12"-2146</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11:05.946"/>
    </inkml:context>
    <inkml:brush xml:id="br0">
      <inkml:brushProperty name="width" value="0.025" units="cm"/>
      <inkml:brushProperty name="height" value="0.025" units="cm"/>
    </inkml:brush>
  </inkml:definitions>
  <inkml:trace contextRef="#ctx0" brushRef="#br0">837 0 2402,'-52'37'348,"2"2"-1,2 2 0,-72 81 0,-104 161 1280,179-216-1428,2 2 0,4 2 0,3 2 0,3 1 0,3 2 0,4 1-1,3 1 1,3 0 0,4 2 0,3 0 0,-4 147 0,15-113-175,6 0 0,4 0 0,24 120 0,-21-180-38,3-1-1,2 0 1,2-2 0,2 0 0,3-1-1,2-1 1,1-1 0,52 68 0,24 5-1102,226 208 0,-260-268 1022,2-4 0,3-3-1,3-3 1,1-3 0,3-4-1,1-3 1,2-4 0,174 52-1,-62-40 568,233 26 0,205-19-31,-478-48-359,1-8-1,0-5 0,-1-8 0,273-58 0,-190 5 225,304-129 0,210-141 211,138-125-252,-763 383-218,-5-6 0,-3-5 1,-4-5-1,178-187 0,-241 220-271,-2-1-1,-3-3 1,-3-2 0,62-126-1,-87 153 438,-2-1 0,-2-1 1,-2 0-1,-1-1 0,-3-1 0,-1 0 0,-2 0 0,-2 0 1,-2 0-1,-4-50 0,-3 67-7,0 0 0,-2 1 0,-1-1 1,0 1-1,-3 1 0,0 0 0,-1 0 1,-1 1-1,-1 1 0,-2 0 0,0 1 0,-1 0 1,-21-18-1,-13-10-110,-2 2 0,-2 3-1,-110-70 1,39 40-1131,-3 6-1,-3 5 1,-3 7-1,-166-49 0,110 54-1901</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11:30.185"/>
    </inkml:context>
    <inkml:brush xml:id="br0">
      <inkml:brushProperty name="width" value="0.025" units="cm"/>
      <inkml:brushProperty name="height" value="0.025" units="cm"/>
    </inkml:brush>
  </inkml:definitions>
  <inkml:trace contextRef="#ctx0" brushRef="#br0">155 56 5765,'-8'1'710,"-117"15"1404,124-16-2095,0 0 0,0 0 0,0 1 0,0-1 0,0 1 0,0-1 0,-1 1 0,1-1 0,1 1 0,-1 0 0,0-1 0,0 1 0,0 0 0,0 0 0,0-1 0,1 1 0,-1 0 0,0 0 0,1 0 0,-1 0 0,1 0 0,-1 0 0,1 0 0,-1 0 0,1 1 0,0-1 0,0 0 0,-1 0 0,1 0 0,0 0 0,0 0 0,0 1 0,0-1 0,0 1-1,0 0-8,1 0 0,-1 0-1,0 0 1,0 0-1,1-1 1,-1 1-1,1 0 1,0 0 0,-1 0-1,1-1 1,0 1-1,0 0 1,0-1-1,0 1 1,0-1-1,0 1 1,1-1 0,-1 0-1,1 1 1,1 0-1,12 5 63,0-1 0,0-1 0,1 0 0,-1-1 0,1-1 0,21 2 0,102 2 199,-113-7-245,665-25 3028,-129-8-1265,185-19-701,-589 36-890,78-11-1442,-188 15-1068,-6-3-939</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11:42.570"/>
    </inkml:context>
    <inkml:brush xml:id="br0">
      <inkml:brushProperty name="width" value="0.025" units="cm"/>
      <inkml:brushProperty name="height" value="0.025" units="cm"/>
    </inkml:brush>
  </inkml:definitions>
  <inkml:trace contextRef="#ctx0" brushRef="#br0">4520 295 6758,'-216'-64'740,"103"28"-47,-2 5 0,-154-22 0,-92 21-1057,-21-3-292,-486-9 674,1 93 904,766-38-723,1 5 0,0 5-1,-123 41 1,148-35-84,1 3 1,2 4-1,1 2 1,-113 79-1,153-93-76,2 2-1,1 1 1,1 1 0,1 1-1,2 1 1,0 2 0,2 0-1,1 1 1,-23 48 0,35-60-8,1 0 0,0 0 0,2 1 0,0 0 0,1 0 0,1 1 0,1-1 0,1 1 0,1 0 0,0 0 0,2-1 0,0 1 0,1 0 1,2-1-1,0 1 0,1-1 0,1 0 0,12 27 0,-2-17-6,1 0 1,1-2-1,2 0 1,1-1-1,1-1 1,2-1-1,0-1 1,1-1-1,2-1 1,51 32-1,2-6 127,2-4 0,150 58 1,-29-30-115,3-9 1,2-9 0,391 48 0,655-45-29,-795-77 57,599-103 0,-864 92-68,221-64 1,-354 77 17,0-3 1,-2-2-1,-1-3 1,-1-3-1,-1-2 0,-1-2 1,84-69-1,-120 85 11,-1 0 0,0-2 0,-2 0 0,0 0 1,-1-2-1,-1 0 0,-1 0 0,-1-1 0,-1-1 0,16-45 0,-22 51 66,-1-1 0,-1 1 0,0-1 0,-1 0 0,-1 1 0,-1-1 0,-1 0-1,0 0 1,-1 0 0,-1 1 0,-1-1 0,0 1 0,-1 0 0,-1 0 0,-1 0 0,-9-17 0,-4 1 24,-1 1 0,-2 2 0,0 0-1,-2 1 1,-1 2 0,-2 1 0,0 0 0,-2 3-1,-1 0 1,0 2 0,-38-19 0,-10 0-51,-2 3 0,-1 4 0,-142-38 0,20 23-44,-2 8 1,-262-15-1,23 32-1192,1 19-3711,310 4 401</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12:10.842"/>
    </inkml:context>
    <inkml:brush xml:id="br0">
      <inkml:brushProperty name="width" value="0.025" units="cm"/>
      <inkml:brushProperty name="height" value="0.025" units="cm"/>
    </inkml:brush>
  </inkml:definitions>
  <inkml:trace contextRef="#ctx0" brushRef="#br0">20 17 416,'-4'-2'385,"-1"-2"-289,2 0 64,-1 1-160,1-1-448</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12:12.419"/>
    </inkml:context>
    <inkml:brush xml:id="br0">
      <inkml:brushProperty name="width" value="0.025" units="cm"/>
      <inkml:brushProperty name="height" value="0.025" units="cm"/>
    </inkml:brush>
  </inkml:definitions>
  <inkml:trace contextRef="#ctx0" brushRef="#br0">4209 418 801,'-19'-17'372,"15"13"-89,-1 1 0,1-1 0,0 0 0,0-1 1,0 1-1,1-1 0,-4-6 0,4 7-91,1 0 1,0 0-1,-1 0 1,0 0-1,0 0 1,0 1-1,0 0 1,0-1-1,-1 1 0,1 0 1,-1 1-1,0-1 1,0 1-1,0-1 1,0 1-1,0 1 1,-1-1-1,1 0 0,-8-1 1,-287-55 1521,166 36-1367,-166-17-115,89 15-101,39-1 7,-414-46 802,-150 20-871,630 44-37,0 4 0,1 4 0,-1 5 0,0 5 0,2 4 0,-119 33 0,169-31-19,0 1 0,2 3 0,0 3-1,1 1 1,2 3 0,1 2-1,1 1 1,-44 41 0,63-48 46,1 1 0,2 1 0,0 2 0,1 0 0,2 1 0,1 1-1,2 1 1,1 1 0,1 1 0,2 0 0,1 1 0,1 0 0,-9 50 0,9-21 20,2 1 0,4 0-1,2 120 1,6-172-61,1 0 0,0-1 0,1 1 0,0-1 0,0 1 0,2-1 0,-1-1 0,1 1 0,1-1 0,0 0 0,0 0 0,1-1 0,0 0 0,1 0 0,0-1 1,11 8-1,21 15 13,1-2 0,66 33 1,-94-54-27,46 22 2,0-2 0,2-4 0,129 34 1,205 17-3,-129-29 30,513 59-99,7-69 0,-619-33 64,0-7 0,210-31 0,-267 16 42,-1-4 0,127-44-1,-188 49-7,0-3 0,-2-1 0,0-2 0,-2-3 0,0-1 0,77-66 0,-100 74 53,0-1 0,-2-1-1,-1 0 1,0-2 0,-2 0 0,-1-1 0,0-1-1,-2 0 1,18-48 0,-26 55-25,-1 0-1,0-1 1,-1 1-1,-2-1 1,0 0-1,-1 0 1,0 0-1,-2 0 1,0 0-1,-2 0 1,0 0-1,-1 1 1,-1-1-1,-1 1 1,-11-26-1,0 11-45,-2 1-1,0 0 1,-3 1-1,0 2 1,-2 0-1,-1 1 1,-2 2-1,0 0 1,-2 2-1,-1 2 1,-54-34-1,10 14-648,-3 3 0,-1 4 0,-2 2 1,-89-23-1,92 33-1647</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9:12:23.374"/>
    </inkml:context>
    <inkml:brush xml:id="br0">
      <inkml:brushProperty name="width" value="0.025" units="cm"/>
      <inkml:brushProperty name="height" value="0.025" units="cm"/>
    </inkml:brush>
  </inkml:definitions>
  <inkml:trace contextRef="#ctx0" brushRef="#br0">3948 228 3748,'-283'-97'2688,"50"14"-3644,187 70 1082,1 2 0,-1 2 0,-64-4 0,-66 11-1233,-233 28 0,114-3 3631,74-8-1864,1 9 0,2 10 0,0 9 1,3 10-1,-336 130 0,449-140-576,-113 64 0,178-85 49,1 1 0,1 2 0,1 1 0,1 2 1,1 1-1,-31 38 0,54-56-105,1 0 1,0 1 0,0 0 0,2 0-1,-1 1 1,2 0 0,0 0 0,0 0-1,-5 25 1,9-28-55,0 0 0,0 1 0,1-1 0,0 0 1,1 0-1,0 0 0,0 0 0,1 0 0,0 0 0,1 0 0,0 0 0,1-1 0,0 1 0,7 10 0,4 4-44,1-2 1,1 0-1,1-1 0,1-1 0,40 33 0,122 78-64,-125-94 159,24 18-93,3-4 0,2-4 0,2-3 0,2-4 0,1-5 1,180 47-1,-16-38 76,281 12 1,-212-27-5,597 40-162,3-32-46,-707-30 192,751 15 203,0-48 8,1040-150-840,-1686 140 673,819-70 155,-853 86 166,467-94-1,-716 106-259,1-2 0,68-27 0,-95 32-58,-1-1 1,0 0-1,0 0 0,-1-1 1,0-1-1,0 0 1,0 0-1,-1-1 0,-1-1 1,1 1-1,-1-1 0,-1 0 1,7-13-1,3-9 116,-2 1 0,-2-2 0,-1 0 0,10-41 0,-17 52-224,-1 1-1,-1-1 0,-1 0 0,-1 1 0,-1-1 0,-1 0 1,-1 0-1,-4-22 0,1 29 85,0-1 0,-1 0 0,-1 1 0,0 0-1,-1 1 1,0 0 0,-1 0 0,-1 0 0,0 1 0,-1 1 0,0 0 0,-24-19 0,1 4 87,-2 0 0,-1 3 0,-62-31 0,-26-5-141,-2 5 0,-2 6 1,-2 6-1,-2 5 0,-1 6 0,-169-17 1,-446-9 117,340 32-38,-1124-59-128,566 36-64,-1183 16 1020,587 134 1196,1519-96-2096,0 0-337,0-2 1,0-1-1,-45-5 0,82 2-4,0 0 0,0-1 0,0 1 0,0-1 0,0-1 0,-6-2 0,-30-26-4871</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00.122"/>
    </inkml:context>
    <inkml:brush xml:id="br0">
      <inkml:brushProperty name="width" value="0.025" units="cm"/>
      <inkml:brushProperty name="height" value="0.025" units="cm"/>
    </inkml:brush>
  </inkml:definitions>
  <inkml:trace contextRef="#ctx0" brushRef="#br0">1 0 13773,'0'0'1537</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01.103"/>
    </inkml:context>
    <inkml:brush xml:id="br0">
      <inkml:brushProperty name="width" value="0.025" units="cm"/>
      <inkml:brushProperty name="height" value="0.025" units="cm"/>
    </inkml:brush>
  </inkml:definitions>
  <inkml:trace contextRef="#ctx0" brushRef="#br0">1 537 16400,'0'0'1847,"9"-11"-1228,97-105 434,-35 41-434,-3-2 0,100-150-1,-152 198 178,-16 29-744,0 0 0,0 0-1,0 0 1,-1 0 0,1 0 0,0 0 0,0 0 0,0 0 0,0 0-1,0 0 1,0 0 0,0 0 0,0 0 0,0 0 0,0 0-1,0 0 1,0 0 0,-1 0 0,1 0 0,0 0 0,0-1 0,0 1-1,0 0 1,0 0 0,0 0 0,0 0 0,0 0 0,0 0 0,0 0-1,-31 45 871,31-44-922,-100 188 95,90-168-96,2 1 1,0 0-1,1 0 1,2 0-1,0 1 1,1 0-1,-1 28 0,5-49-51,0-1-1,1 1 1,-1 0-1,0-1 1,0 1-1,1-1 1,-1 1-1,1 0 1,0-1-1,-1 1 1,1-1-1,0 1 1,0-1-1,0 0 1,0 1-1,0-1 1,0 0-1,0 0 1,0 0-1,1 0 1,-1 0-1,0 0 1,1 0-1,-1 0 1,0 0-1,1 0 1,0-1-1,-1 1 1,1-1-1,-1 1 1,1-1-1,-1 0 1,1 1-1,0-1 1,-1 0-1,1 0 1,0 0-1,1-1 1,3 1-741,0 0 1,0-1-1,0 0 1,0 0-1,0-1 1,-1 1 0,1-1-1,0 0 1,9-6-1,16-15-5789</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07.187"/>
    </inkml:context>
    <inkml:brush xml:id="br0">
      <inkml:brushProperty name="width" value="0.025" units="cm"/>
      <inkml:brushProperty name="height" value="0.025" units="cm"/>
    </inkml:brush>
  </inkml:definitions>
  <inkml:trace contextRef="#ctx0" brushRef="#br0">1 0 8264,'0'0'9929,"53"0"-8776,-36 4-608,7 4-257,-5 0-224,-2 2-64,-1 1 0,-4-1-416,-1 1-930,-6-4-1248,-4-1-1538,1-2-3267</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01.457"/>
    </inkml:context>
    <inkml:brush xml:id="br0">
      <inkml:brushProperty name="width" value="0.025" units="cm"/>
      <inkml:brushProperty name="height" value="0.025" units="cm"/>
    </inkml:brush>
  </inkml:definitions>
  <inkml:trace contextRef="#ctx0" brushRef="#br0">75 34 15503,'0'0'3539,"-8"0"-3267,5 0-257,1 0 0,-1 1 0,0-1 0,1 0 0,-1 1 0,1-1 0,-1 1 0,1 0 0,-1 0 0,1 0 0,0 0 0,0 0 0,-1 1 0,-3 2 0,4-1 14,-1 0-1,1-1 1,0 1-1,0 1 1,0-1 0,1 0-1,-1 0 1,1 1-1,0-1 1,0 0-1,0 1 1,0 0-1,0 4 1,0-4 23,0 0 1,0-1-1,1 1 0,0 0 1,0-1-1,0 1 0,0 0 1,0-1-1,1 1 1,0 0-1,0-1 0,1 5 1,-1-6-33,0-1 1,1 1 0,-1-1 0,0 0 0,1 1-1,-1-1 1,1 0 0,0 0 0,-1 0 0,1 0-1,0 0 1,0 0 0,-1-1 0,1 1 0,0 0-1,0-1 1,0 0 0,0 1 0,0-1-1,0 0 1,0 0 0,0 0 0,3 0 0,4-1 111,0 0 0,0-1 0,0 0 0,0 0 0,0-1 0,-1 0 0,0-1 0,1 0 0,-1 0 0,0 0 0,-1-1 0,12-9 0,-14 10 58,0 0 0,0-1 0,0 1 0,0-1 0,-1 0 0,0 0 0,0-1-1,0 1 1,-1-1 0,1 1 0,-2-1 0,1 0 0,0-1 0,-1 1 0,0 0 0,-1-1 0,2-12 0,-3 18-172,0 1 1,0 0-1,0-1 0,0 1 1,0 0-1,0-1 0,0 1 0,0 0 1,0-1-1,-1 1 0,1 0 0,0 0 1,0-1-1,0 1 0,0 0 0,-1-1 1,1 1-1,0 0 0,0 0 0,-1 0 1,1-1-1,0 1 0,0 0 1,-1 0-1,1 0 0,0-1 0,0 1 1,-1 0-1,1 0 0,0 0 0,-1 0 1,1 0-1,0 0 0,-1 0 0,1 0 1,0 0-1,-1 0 0,1 0 1,0 0-1,-1 0 0,1 0 0,0 0 1,-1 0-1,1 0 0,0 0 0,-1 0 1,1 1-1,0-1 0,0 0 0,-1 0 1,1 0-1,0 0 0,-1 1 0,1-1 1,0 0-1,0 0 0,0 1 1,-1-1-1,1 1 0,-19 14 98,11-6-100,0 1 0,1 1 0,0-1 0,1 1 0,0 0 0,0 1 0,1 0 0,1 0 0,0 0 0,1 0 0,-4 22 0,7-32-38,0-1 0,0 1 0,0-1 0,1 1 0,-1-1-1,0 1 1,1-1 0,-1 0 0,1 1 0,-1-1 0,1 0 0,0 1 0,-1-1-1,1 0 1,0 0 0,0 1 0,0-1 0,0 0 0,0 0 0,0 0 0,0 0-1,1 0 1,-1-1 0,0 1 0,0 0 0,1 0 0,-1-1 0,1 1 0,-1-1-1,0 1 1,1-1 0,-1 0 0,1 0 0,-1 1 0,1-1 0,-1 0 0,1 0-1,-1 0 1,3-1 0,2 1-603,0 0 1,0-1-1,0 0 0,0 0 1,0-1-1,-1 1 0,1-1 0,11-5 1,12-14-6209</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02.570"/>
    </inkml:context>
    <inkml:brush xml:id="br0">
      <inkml:brushProperty name="width" value="0.025" units="cm"/>
      <inkml:brushProperty name="height" value="0.025" units="cm"/>
    </inkml:brush>
  </inkml:definitions>
  <inkml:trace contextRef="#ctx0" brushRef="#br0">294 26 11403,'0'0'384,"64"-26"1,-39 26-33,0 19-256,-9 19 160,-6 14 257,-10 14 319,-4 10-159,-24 7 128,-16 9-193,-12 1 65,-13 1-449,-7-4-128,-3-8-896,1-15-3396</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04.989"/>
    </inkml:context>
    <inkml:brush xml:id="br0">
      <inkml:brushProperty name="width" value="0.025" units="cm"/>
      <inkml:brushProperty name="height" value="0.025" units="cm"/>
    </inkml:brush>
  </inkml:definitions>
  <inkml:trace contextRef="#ctx0" brushRef="#br0">1 1 16111,'0'0'1570,"51"61"-609,-22-34-32,1 2-545,1-3-256,0-2 32,0-2 64,-2-2-96,-5-3-31,2 0-65,-7-5-64,-2 0-385,-3-4-640,-7-3-608,-4-4-1570</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05.366"/>
    </inkml:context>
    <inkml:brush xml:id="br0">
      <inkml:brushProperty name="width" value="0.025" units="cm"/>
      <inkml:brushProperty name="height" value="0.025" units="cm"/>
    </inkml:brush>
  </inkml:definitions>
  <inkml:trace contextRef="#ctx0" brushRef="#br0">13 475 8840,'0'0'8296,"-3"8"-7463,-7 25-128,10-33-683,0 1 1,0-1-1,0 1 1,0-1-1,0 1 1,0-1-1,0 1 1,1 0-1,-1-1 1,0 1-1,0-1 1,0 1-1,0-1 1,1 1-1,-1-1 1,0 1-1,1-1 1,-1 0-1,0 1 1,1-1-1,-1 1 1,0-1-1,1 0 1,-1 1-1,1-1 1,-1 0-1,1 1 1,-1-1-1,1 0 1,-1 0-1,1 1 1,-1-1-1,1 0 1,-1 0-1,1 0 1,-1 0-1,1 0 1,0 0-1,-1 0 1,1 0-1,-1 0 1,1 0-1,-1 0 1,1 0-1,-1 0 1,1 0-1,0-1 1,1 1 61,0 0 0,0-1 0,0 1 0,-1-1 0,1 0 0,0 1 0,0-1 0,0 0 0,-1 0 0,1 0 0,0 0 0,1-2 0,3-6 203,-1 0-1,0 0 0,0-1 1,-1 1-1,-1-1 0,1 0 1,-2-1-1,1 1 1,0-14-1,5-98 712,-8 113-952,0 7-30,1-38 266,-7-62 0,5 91-205,-1-1 0,0 1 0,-1 0-1,0 0 1,-1 0 0,0 0 0,-1 1 0,0-1 0,-1 1 0,-9-13-1,27 52-150,-5-21 21,-1 1 1,2-2-1,-1 1 1,1-1-1,0 0 1,0 0-1,1-1 1,0 0-1,0-1 1,1 0-1,-1 0 1,1-1-1,13 4 1,-7-4-998,1 0 1,29 2 0,38-4-7619,-36-4-2067</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05.894"/>
    </inkml:context>
    <inkml:brush xml:id="br0">
      <inkml:brushProperty name="width" value="0.025" units="cm"/>
      <inkml:brushProperty name="height" value="0.025" units="cm"/>
    </inkml:brush>
  </inkml:definitions>
  <inkml:trace contextRef="#ctx0" brushRef="#br0">0 177 5733,'0'0'14991,"46"-13"-13870,-6-4-321,7-5-383,9-5-129,1 2-224,-3 2-32,-3 2-704,-8 6-610,-10 6-960,-13 4-865</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06.222"/>
    </inkml:context>
    <inkml:brush xml:id="br0">
      <inkml:brushProperty name="width" value="0.025" units="cm"/>
      <inkml:brushProperty name="height" value="0.025" units="cm"/>
    </inkml:brush>
  </inkml:definitions>
  <inkml:trace contextRef="#ctx0" brushRef="#br0">64 32 13261,'0'0'4580,"12"-4"-3336,-6 1-1086,45-16 1058,-48 18-1144,1 0 0,0 0 0,0 0 0,0 1 1,0-1-1,0 1 0,0 0 0,0 0 0,0 0 0,0 1 0,0-1 0,7 3 0,-9-2-60,-1 1 0,1 0 0,0-1 0,-1 1 0,0 0 0,1 0 1,-1-1-1,0 1 0,0 0 0,0 1 0,0-1 0,0 0 0,0 0 0,0 0 0,-1 0 0,1 1 0,-1-1 0,0 0 0,0 1 0,0-1 0,0 4 0,-6 53 348,1-40-290,0 0 1,-2 0-1,0-1 0,-1 0 1,-20 30-1,-65 81 846,42-60-247,72-71-781,11-11 231,55-30 0,-61 29-105,1 1 0,0 1 0,35-11 0,-41 17-84,0 1 0,1 1 0,21-1 1,-1 9-2733,-27 7-1532,-9 2-2564</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07.170"/>
    </inkml:context>
    <inkml:brush xml:id="br0">
      <inkml:brushProperty name="width" value="0.025" units="cm"/>
      <inkml:brushProperty name="height" value="0.025" units="cm"/>
    </inkml:brush>
  </inkml:definitions>
  <inkml:trace contextRef="#ctx0" brushRef="#br0">155 76 7911,'17'-17'1720,"15"-17"2269,-13 10 2095,-39 68-3271,-36 53-2522,21-33-276,-61 83 0,96-147-99,0 0 0,0-1 0,0 1 0,-1 0 0,1-1 0,0 1 0,0 0 0,0-1 0,0 1 0,0 0 0,0 0 0,-1-1 0,1 1 0,0 0 0,0-1 0,0 1 0,-1 0 0,1 0 0,0 0-1,0-1 1,-1 1 0,1 0 0,0 0 0,-1 0 0,1 0 0,0-1 0,0 1 0,-1 0 0,1 0 0,0 0 0,-1 0 0,1 0 0,0 0 0,-1 0 0,1 0 0,0 0 0,-1 0 0,1 0 0,0 0 0,-1 0 0,1 0 0,0 0 0,-1 0 0,1 1 0,0-1 0,0 0 0,-1 0 0,1 0 0,0 0 0,-1 1 0,1-1 0,0 0 0,0 0 0,-1 0 0,1 1 0,0-1 0,0 0 0,0 1 0,0-1 0,-1 0 0,1 0 0,0 1 0,0-39-5320,1 26 2990,-1-28-4943</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07.530"/>
    </inkml:context>
    <inkml:brush xml:id="br0">
      <inkml:brushProperty name="width" value="0.025" units="cm"/>
      <inkml:brushProperty name="height" value="0.025" units="cm"/>
    </inkml:brush>
  </inkml:definitions>
  <inkml:trace contextRef="#ctx0" brushRef="#br0">1 1 9833,'0'0'9065,"5"58"-8457,7-42-191,8-2-257,4-4-128,9-4-64,1-3-1025,4-3-961,-2 0-1089,-5-3-1409</inkml:trace>
  <inkml:trace contextRef="#ctx0" brushRef="#br0" timeOffset="1">404 83 6822,'0'0'7656,"-6"67"-6471,4-42-288,-3-1-289,5-1-255,0-6-225,0-4-96,5-10-961,4-3-2562,0-11-609</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07.872"/>
    </inkml:context>
    <inkml:brush xml:id="br0">
      <inkml:brushProperty name="width" value="0.025" units="cm"/>
      <inkml:brushProperty name="height" value="0.025" units="cm"/>
    </inkml:brush>
  </inkml:definitions>
  <inkml:trace contextRef="#ctx0" brushRef="#br0">3 17 11883,'0'0'9033,"-2"8"-11884,15-19-2434,-2-2-7303</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08.244"/>
    </inkml:context>
    <inkml:brush xml:id="br0">
      <inkml:brushProperty name="width" value="0.025" units="cm"/>
      <inkml:brushProperty name="height" value="0.025" units="cm"/>
    </inkml:brush>
  </inkml:definitions>
  <inkml:trace contextRef="#ctx0" brushRef="#br0">1 472 11691,'0'0'3870,"8"2"-2759,0-1-908,-1 0 0,1 0 0,0-1 0,0 0 1,0 0-1,0-1 0,0 0 0,-1 0 0,1-1 0,9-3 1,88-35 1096,-59 21-762,580-210 883,-449 175-3421,294-49 1,-417 98 953,-47 4 536,-22 1 81,-3 0 262,10 0-833,0-1-1,1 1 1,-1-2-1,-14-3 1,-4-3-3927</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07.763"/>
    </inkml:context>
    <inkml:brush xml:id="br0">
      <inkml:brushProperty name="width" value="0.025" units="cm"/>
      <inkml:brushProperty name="height" value="0.025" units="cm"/>
    </inkml:brush>
  </inkml:definitions>
  <inkml:trace contextRef="#ctx0" brushRef="#br0">87 23 8008,'0'0'16041,"-7"-4"-15389,6 4-662,-35-15 446,36 14-458,-1 1 0,0-1 1,0 1-1,1 0 0,-1 0 1,0-1-1,0 1 0,1 0 1,-1 0-1,0 0 0,0 0 1,0 0-1,1 0 0,-1 0 1,0 0-1,0 0 0,0 0 1,0 0-1,1 0 0,-1 1 1,0-1-1,0 0 0,1 1 1,-1-1-1,0 1 0,1-1 1,-1 0-1,0 1 0,1-1 1,-1 1-1,1 0 0,-1-1 1,0 1-1,1 0 0,0-1 1,-1 1-1,1 0 0,-1-1 1,1 1-1,0 0 0,-1 0 1,1-1-1,0 1 0,0 0 1,0 0-1,0 0 0,0 1 1,5 30-323,-4-30 317,0 0-1,0 1 1,0-1 0,-1 0 0,1 1 0,-1-1-1,1 1 1,-1-1 0,0 0 0,0 1-1,0-1 1,-1 1 0,1-1 0,0 0-1,-1 1 1,0-1 0,1 0 0,-1 1-1,0-1 1,0 0 0,0 0 0,-1 0-1,1 0 1,-2 2 0,2-3-38,0 0 1,0 0-1,0 0 0,0 0 1,0 0-1,0 0 1,1 1-1,-1-1 0,0 0 1,1 0-1,-1 0 0,1 1 1,-1-1-1,1 0 1,-1 1-1,1-1 0,0 1 1,0-1-1,0 0 1,0 1-1,0-1 0,0 2 1,1-2-90,0-1 0,-1 1-1,1-1 1,0 1 0,0-1 0,0 1 0,0-1 0,0 1 0,-1-1 0,1 0 0,0 1 0,0-1 0,0 0 0,0 0-1,0 0 1,0 0 0,0 0 0,0 0 0,0 0 0,0 0 0,0 0 0,1 0 0,9-2-1402,-1 0 1,0-1 0,0 0-1,15-6 1,-18 5-4760</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08.664"/>
    </inkml:context>
    <inkml:brush xml:id="br0">
      <inkml:brushProperty name="width" value="0.025" units="cm"/>
      <inkml:brushProperty name="height" value="0.025" units="cm"/>
    </inkml:brush>
  </inkml:definitions>
  <inkml:trace contextRef="#ctx0" brushRef="#br0">1 31 4869,'0'0'16816,"2"12"-16032,2 26-237,5 47 83,-7-77-604,-1 1 0,1 0 1,1-1-1,0 0 1,0 0-1,0 0 1,6 9-1,-8-16-21,0 1 0,0-1 0,0 1 0,0-1 0,1 0 0,-1 1 0,0-1 0,1 0 0,-1 0 0,1 0 0,-1 0 0,1 0-1,0-1 1,-1 1 0,1 0 0,0-1 0,0 1 0,-1-1 0,1 1 0,0-1 0,3 0 0,-2 0 24,1-1 0,0 1 1,-1-1-1,1 0 0,0 0 0,-1-1 1,0 1-1,1-1 0,-1 1 0,4-3 0,6-6 159,-1 1-1,0-2 1,19-19-1,92-122 215,-100 121-308,-23 31-91,0 0-1,0 0 0,0-1 0,1 1 0,-1 0 0,0 0 0,0 0 1,0-1-1,0 1 0,0 0 0,0 0 0,0 0 0,1 0 0,-1 0 1,0-1-1,0 1 0,0 0 0,0 0 0,1 0 0,-1 0 0,0 0 1,0 0-1,0 0 0,0 0 0,1-1 0,-1 1 0,0 0 0,0 0 1,0 0-1,1 0 0,-1 0 0,0 0 0,0 0 0,1 0 0,-1 0 1,0 0-1,0 1 0,0-1 0,0 0 0,1 0 0,-1 0 0,0 0 1,0 0-1,0 0 0,1 0 0,-1 0 0,0 0 0,0 1 0,0-1 1,0 0-1,0 0 0,1 0 0,-1 0 0,0 1 0,0-1 0,0 0 1,0 0-1,0 0 0,0 1 0,0-1 0,0 0 0,0 0 0,0 0 0,1 1 1,2 24 86,-3 32-8,-3 12-2595,3-63-1207</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13.883"/>
    </inkml:context>
    <inkml:brush xml:id="br0">
      <inkml:brushProperty name="width" value="0.025" units="cm"/>
      <inkml:brushProperty name="height" value="0.025" units="cm"/>
    </inkml:brush>
  </inkml:definitions>
  <inkml:trace contextRef="#ctx0" brushRef="#br0">55 6 5509,'0'0'3545,"-8"-1"-2419,-23-4-122,31 5-951,-1 0-1,0 0 1,1 1-1,-1-1 1,0 0-1,1 0 1,-1 0 0,1 1-1,-1-1 1,0 0-1,1 1 1,-1-1 0,1 0-1,-1 1 1,1-1-1,-1 1 1,1-1 0,-1 0-1,1 1 1,0 0-1,-1-1 1,1 1 0,-1-1-1,1 1 1,0-1-1,0 1 1,-1 0 0,1-1-1,0 1 1,0 0-1,0-1 1,0 1-1,0-1 1,0 1 0,0 0-1,0-1 1,0 2-1,0 30 282,0-25-45,1 156 1030,-3 250-3343,2-398-335,0-9-1303</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14.959"/>
    </inkml:context>
    <inkml:brush xml:id="br0">
      <inkml:brushProperty name="width" value="0.025" units="cm"/>
      <inkml:brushProperty name="height" value="0.025" units="cm"/>
    </inkml:brush>
  </inkml:definitions>
  <inkml:trace contextRef="#ctx0" brushRef="#br0">324 768 10025,'0'0'545,"9"5"-187,7 1-65,0-1 0,1-1 0,-1 0 0,1-1 0,0-1 0,0 0 0,0-1 0,32-3 0,155-27 467,-75 8-634,-63 15-119,135 5-1,65 26-692,-207-18 596,49-1 268,1-5-1,134-14 1,50-2 4542,112 33-4123,-274-5-473,0-5 0,0-7 0,0-5-1,0-5 1,140-30 0,-270 39-107,1 0 1,0-1 0,-1 1 0,1 0 0,0-1 0,-1 1 0,1-1 0,-1 0 0,1 0 0,-1 1 0,1-1 0,-1 0 0,1 0-1,-1 0 1,0 0 0,0-1 0,1 1 0,-1 0 0,0 0 0,0-1 0,0 1 0,-1-1 0,1 1 0,1-3 0,-1-1 24,0 0 0,-1 0 0,1-1 0,-1 1 0,0 0 0,-2-9 0,2 7-85,-30-241-979,4 51 1142,26 194-108,0 0-1,0 0 1,-1 0 0,1 0 0,-1 0 0,0 0 0,0 0 0,0 0 0,0 0-1,0 0 1,-1 0 0,1 1 0,-1-1 0,0 0 0,0 1 0,0 0-1,0-1 1,-3-1 0,0 1-29,0 1 0,0-1-1,-1 1 1,1 0-1,-1 1 1,0-1 0,1 1-1,-10-1 1,-643-71-239,341 54 261,-328-16 11,517 31-15,-814-10 20,593 48 18,12-1 194,330-32-327,-19-3 198,25 2-181,0-1 0,1 1 0,-1 0 0,1-1 1,-1 1-1,1 0 0,-1-1 0,1 1 0,-1-1 0,1 1 0,-1-1 1,1 1-1,0-1 0,-1 1 0,1-1 0,0 1 0,-1-1 0,1 1 1,0-1-1,0 0 0,-1 1 0,1-1 0,0 0 0,0 1 0,0-1 1,0 1-1,0-1 0,0 0 0,0 1 0,0-1 0,0 0 0,0 1 1,0-1-1,1 0 0,4-20-6431</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17.129"/>
    </inkml:context>
    <inkml:brush xml:id="br0">
      <inkml:brushProperty name="width" value="0.025" units="cm"/>
      <inkml:brushProperty name="height" value="0.025" units="cm"/>
    </inkml:brush>
  </inkml:definitions>
  <inkml:trace contextRef="#ctx0" brushRef="#br0">81 183 9577,'0'0'3203,"-2"8"-2861,-5 23 226,1-1 0,1 1 0,0 46 1,7 106-14,-1-135-554,-1-19-16,1 1-1,1-1 1,2 0 0,1 0-1,1 0 1,1-1 0,14 35-1,-19-59-40,1 0-1,-1 0 1,1 0-1,0-1 1,0 1-1,0-1 0,0 0 1,1 1-1,0-2 1,-1 1-1,1 0 1,0-1-1,0 1 1,0-1-1,1 0 0,-1-1 1,0 1-1,1-1 1,-1 0-1,6 1 1,10 1 195,1-1 0,-1-1 1,29-3-1,1 1-48,239 13 878,323 53 0,-410-35-900,374 5 1,110-60 1275,-618 19-1089,-41 6-154,0-2-1,0-2 1,0 0-1,-1-2 0,1 0 1,-1-2-1,0-1 1,26-13-1,-9-2 86,1 3 0,56-20 0,-95 38-167,1 1 1,-1-1 0,0 0 0,1 0 0,-2-1-1,1 1 1,0-1 0,-1 0 0,1 0-1,-1-1 1,5-7 0,36-63 100,-21 34-176,-22 37 51,0-1 0,0 1 1,-1-1-1,1 0 0,-1 1 0,0-1 1,0 0-1,0 0 0,-1 1 1,0-1-1,0 0 0,0 0 0,-1 0 1,1 0-1,-1 1 0,0-1 1,0 0-1,-1 0 0,-2-5 0,-5-10-38,0 1 0,-25-37 0,22 37 50,-159-247 505,168 262-533,0 0 0,0 1-1,0 0 1,-1-1 0,1 1 0,-1 0-1,0 1 1,0-1 0,0 1 0,0-1 0,0 1-1,-1 1 1,1-1 0,-8-1 0,-73-14-483,49 12 369,-187-35 108,-448-21-1,372 61 23,-412-23 296,630 13-185,-283-24 11,296 32-141,0 2 0,1 4 1,-93 17-1,74-2 36,-51 9-827,135-28 536,2 0 190,0 0 1,1-1-1,-1 1 1,0 0-1,0 0 1,0-1-1,0 1 0,0 0 1,0 0-1,0-1 1,0 1-1,0 0 1,0 0-1,0-1 1,0 1-1,0 0 1,0 0-1,0-1 1,0 1-1,0 0 0,0 0 1,0-1-1,0 1 1,0 0-1,0 0 1,0-1-1,0 1 1,-1 0-1,1 0 1,0-1-1,0 1 0,0 0 1,0 0-1,-1 0 1,1 0-1,0-1 1,0 1-1,-1 0 1,1 0-1,0 0 1,0 0-1,0 0 1,-1 0-1,1-1 0,0 1 1,0 0-1,-1 0 1,1 0-1,0 0 1,-1 0-1,1 0 1,0 0-1,0 0 1,-1 0-1,1 0 1,0 0-1,0 0 0,-1 1 1,1-1-1,0 0 1,0 0-1,-1 0 1,1 0-1,0 1 1,15-22-7980</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20.760"/>
    </inkml:context>
    <inkml:brush xml:id="br0">
      <inkml:brushProperty name="width" value="0.025" units="cm"/>
      <inkml:brushProperty name="height" value="0.025" units="cm"/>
    </inkml:brush>
  </inkml:definitions>
  <inkml:trace contextRef="#ctx0" brushRef="#br0">1 433 13965,'0'0'4415,"9"-6"-3918,117-92-123,124-124 1,-184 162-1034,-51 44 482,-13 13 161,0 0 0,1 0 0,0 0 0,0 0 0,0 1 1,0-1-1,0 1 0,0-1 0,0 1 0,6-2 0,-19 26 240,-30 42 609,-21 34 720,56-87-1394,0-1 0,1 1 0,0 0 0,0 0-1,1 0 1,1 0 0,-2 18 0,4-28-192,0 0 1,0 0-1,0 0 0,0 0 1,0 0-1,0 0 1,1 0-1,-1 0 0,0 0 1,1 0-1,-1 0 0,0-1 1,1 1-1,-1 0 0,1 0 1,0 0-1,-1 0 1,1-1-1,0 1 0,-1 0 1,1-1-1,0 1 0,0 0 1,0-1-1,0 1 1,-1-1-1,1 0 0,0 1 1,0-1-1,0 0 0,0 1 1,0-1-1,0 0 0,0 0 1,0 0-1,0 0 1,0 0-1,0 0 0,0 0 1,0 0-1,1 0 0,3-1-771,0 1-1,0-1 0,0 0 0,-1 0 0,1-1 0,0 1 0,7-4 0,15-14-5809</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21.135"/>
    </inkml:context>
    <inkml:brush xml:id="br0">
      <inkml:brushProperty name="width" value="0.025" units="cm"/>
      <inkml:brushProperty name="height" value="0.025" units="cm"/>
    </inkml:brush>
  </inkml:definitions>
  <inkml:trace contextRef="#ctx0" brushRef="#br0">150 0 6534,'0'0'9209,"-7"10"-6476,-8 9-2418,-64 93 1986,72-101-2137,0 0 0,2 0 1,-1 1-1,1-1 0,1 1 1,0 1-1,0-1 0,-2 23 1,6-34-174,0 0 0,0-1 0,0 1 0,0 0 1,0 0-1,0 0 0,0 0 0,1-1 0,-1 1 1,0 0-1,0 0 0,1 0 0,-1-1 0,1 1 0,-1 0 1,0-1-1,1 1 0,-1 0 0,1-1 0,0 1 1,-1 0-1,1-1 0,0 1 0,-1-1 0,1 1 0,0-1 1,-1 0-1,1 1 0,0-1 0,1 1 0,33 0-638,35-20-735,-67 18 1330,-1 0-32,6-2-115,1 0 0,0 1 0,-1 0 0,15-2 0,-22 4 211,0 0-1,1 0 0,-1-1 0,0 1 1,0 1-1,1-1 0,-1 0 0,0 0 0,0 0 1,1 1-1,-1-1 0,0 0 0,0 1 0,0-1 1,0 1-1,1 0 0,-1-1 0,0 1 1,0 0-1,0 0 0,0-1 0,-1 1 0,1 0 1,0 0-1,0 0 0,0 0 0,-1 0 0,1 0 1,-1 0-1,1 1 0,-1-1 0,1 0 1,-1 0-1,1 0 0,-1 1 0,0-1 0,0 0 1,0 0-1,0 1 0,0 1 0,1 2 150,-1 0-1,0 1 0,0-1 1,-1 0-1,0 1 1,0-1-1,0 0 1,0 0-1,-1 1 0,0-1 1,0-1-1,0 1 1,-1 0-1,1 0 1,-1-1-1,0 1 0,-1-1 1,1 0-1,-1 0 1,0 0-1,0-1 1,0 1-1,0-1 0,0 0 1,-1 0-1,0-1 1,1 1-1,-1-1 1,0 0-1,0 0 0,0-1 1,-1 1-1,1-1 1,0 0-1,0-1 0,-1 1 1,1-1-1,-11-1 1,13 0-145,0 0 1,1 0-1,-1 0 0,1 0 1,-1 0-1,1-1 0,-1 0 1,1 1-1,0-1 1,-1 0-1,1 0 0,0 0 1,1 0-1,-1 0 0,0-1 1,0 1-1,1 0 1,0-1-1,-1 0 0,1 1 1,-1-5-1,1 4-276,0 0 0,0-1 0,0 1 1,0 0-1,1-1 0,-1 1 0,1-1 0,0 1 0,0-1 0,2-6 0,-2 9 9,0 0 0,1 0-1,-1 0 1,1 1-1,-1-1 1,1 0 0,-1 0-1,1 0 1,0 1-1,-1-1 1,1 0-1,0 1 1,-1-1 0,1 1-1,0-1 1,0 1-1,0-1 1,0 1 0,0-1-1,1 1 1,12-6-5141</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25.200"/>
    </inkml:context>
    <inkml:brush xml:id="br0">
      <inkml:brushProperty name="width" value="0.025" units="cm"/>
      <inkml:brushProperty name="height" value="0.025" units="cm"/>
    </inkml:brush>
  </inkml:definitions>
  <inkml:trace contextRef="#ctx0" brushRef="#br0">1 782 7623,'0'0'11109,"5"-5"-10254,458-411 1927,-188 177-2933,-240 207 100,-8 6-204,53-38 1,-127 101-10241,19-18 4937</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27.183"/>
    </inkml:context>
    <inkml:brush xml:id="br0">
      <inkml:brushProperty name="width" value="0.025" units="cm"/>
      <inkml:brushProperty name="height" value="0.025" units="cm"/>
    </inkml:brush>
  </inkml:definitions>
  <inkml:trace contextRef="#ctx0" brushRef="#br0">1062 155 6662,'20'-38'581,"12"-31"1310,-23 26 3549,-9 43-5326,0-1 0,-1 1 1,1-1-1,-1 1 0,1 0 0,-1-1 1,1 1-1,-1 0 0,0-1 1,1 1-1,-1 0 0,1 0 0,-1-1 1,0 1-1,1 0 0,-1 0 0,1 0 1,-1 0-1,0 0 0,1 0 1,-1 0-1,0 0 0,1 0 0,-1 0 1,1 1-1,-1-1 0,0 0 1,1 0-1,-1 0 0,1 1 0,-1-1 1,1 0-1,-1 1 0,0 0 0,-25 10 190,-10 15-36,1 3 1,-56 58 0,19-18-216,-357 303 62,66-61-32,313-267-580,59-77-2813,64-76-3181,-41 61 3453</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27.557"/>
    </inkml:context>
    <inkml:brush xml:id="br0">
      <inkml:brushProperty name="width" value="0.025" units="cm"/>
      <inkml:brushProperty name="height" value="0.025" units="cm"/>
    </inkml:brush>
  </inkml:definitions>
  <inkml:trace contextRef="#ctx0" brushRef="#br0">2 306 10954,'0'0'7474,"0"-8"-6700,-1 5-728,1 1 1,0-1-1,0 0 0,0 0 0,0 1 0,0-1 1,1 0-1,-1 0 0,1 1 0,0-1 1,0 1-1,0-1 0,1-2 0,1 0-12,0 1 0,1 0-1,-1 0 1,1 0 0,0 1-1,0-1 1,0 1 0,7-3-1,75-51 80,183-87-1,-262 141-113,1 0 1,0 0-1,0 0 1,0 1-1,0 0 1,0 1-1,1-1 1,-1 2-1,1-1 1,12 2-1,-19 0 3,-1-1 0,1 1 1,-1 0-1,1 0 0,-1 0 0,1 0 0,-1 0 0,0 0 0,1 0 0,-1 0 0,0 1 0,0-1 0,0 0 0,0 1 1,0-1-1,0 1 0,0-1 0,-1 1 0,1 0 0,0-1 0,-1 1 0,0 0 0,1-1 0,-1 1 0,0 0 0,0-1 1,0 4-1,1 55 90,-2-49-77,-3 23 87,-1-1 0,-2 0-1,-11 34 1,0 2-1395,13-47-2903,1-10-4020</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28.242"/>
    </inkml:context>
    <inkml:brush xml:id="br0">
      <inkml:brushProperty name="width" value="0.025" units="cm"/>
      <inkml:brushProperty name="height" value="0.025" units="cm"/>
    </inkml:brush>
  </inkml:definitions>
  <inkml:trace contextRef="#ctx0" brushRef="#br0">141 269 6854,'-12'6'1842,"7"-3"-1528,-66 34 2448,18-4 3499,253-188-2445,40-27-8678,-227 175 3503,-7 3-3395</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08.120"/>
    </inkml:context>
    <inkml:brush xml:id="br0">
      <inkml:brushProperty name="width" value="0.025" units="cm"/>
      <inkml:brushProperty name="height" value="0.025" units="cm"/>
    </inkml:brush>
  </inkml:definitions>
  <inkml:trace contextRef="#ctx0" brushRef="#br0">8 0 13549,'0'0'5701,"-7"46"-5669,11-42-32,6-2-32,4 1 0,0-3-1057,0 0-1794,-2 0-1216,-1 0-2019</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28.587"/>
    </inkml:context>
    <inkml:brush xml:id="br0">
      <inkml:brushProperty name="width" value="0.025" units="cm"/>
      <inkml:brushProperty name="height" value="0.025" units="cm"/>
    </inkml:brush>
  </inkml:definitions>
  <inkml:trace contextRef="#ctx0" brushRef="#br0">62 1 10154,'0'0'1841,"-9"8"6,-42 39 993,50-46-2103,32-11 37,-16 3-627,55-21 207,-66 26-342,0 1 1,1-1 0,-1 1-1,1 1 1,-1-1 0,1 1-1,-1-1 1,1 1 0,0 1-1,-1-1 1,1 1 0,-1-1-1,6 3 1,-9-2 1,0 0 0,1 1 0,-1-1 0,0 0 0,0 1 0,0-1 0,0 1 0,0 0 0,-1-1 0,1 1 0,0 0-1,-1 0 1,1-1 0,-1 1 0,0 0 0,1 0 0,-1-1 0,0 1 0,0 0 0,0 0 0,0 0 0,-1 0 0,0 2 0,-7 45 318,0-29-148,0 0 0,-1-1 0,-13 19 0,12-22 144,1 0 0,1 1 0,1 0 0,-10 30 0,17-46-329,-1 0-1,1 0 1,0 0-1,-1 0 1,1-1 0,0 1-1,0 0 1,0 0 0,0 0-1,0 0 1,0 0-1,0 0 1,0 0 0,0 0-1,1 0 1,-1-1-1,0 1 1,1 0 0,-1 0-1,0 0 1,1 0-1,-1-1 1,1 1 0,-1 0-1,1 0 1,-1-1-1,1 1 1,0 0 0,-1-1-1,1 1 1,0-1-1,1 2 1,0-2 2,1 1-1,-1-1 1,1 1 0,-1-1-1,1 0 1,0 0 0,-1 0-1,1 0 1,-1-1-1,1 1 1,4-2 0,7-2 28,0-1 1,-1 0 0,19-11-1,3-3-259,-2-3-1,46-36 0,-63 44-1626,-1 0 0,0-2 0,19-25 0,-10 3-5259</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28.960"/>
    </inkml:context>
    <inkml:brush xml:id="br0">
      <inkml:brushProperty name="width" value="0.025" units="cm"/>
      <inkml:brushProperty name="height" value="0.025" units="cm"/>
    </inkml:brush>
  </inkml:definitions>
  <inkml:trace contextRef="#ctx0" brushRef="#br0">50 0 13389,'0'0'1035,"-2"9"-394,-7 30 281,-2-2-340,3 0 1,0 1 0,3 0 0,1 0 0,1 1 0,4 39 0,-1-73-558,1 0 0,0 0 0,0 1 0,0-1-1,1 0 1,0-1 0,0 1 0,0 0 0,0 0 0,1-1 0,0 0 0,0 1 0,0-1 0,0 0 0,1 0-1,-1-1 1,1 1 0,0-1 0,7 5 0,-5-5-261,0 0-1,0 0 1,1-1-1,0 0 1,-1 0 0,1-1-1,0 1 1,-1-2-1,1 1 1,0-1-1,0 0 1,0 0 0,0-1-1,9-1 1,-12 1-490,1 0 0,-1-1 0,0 1 0,0-1 0,0 0 0,0 0 0,0 0 0,6-5 0,6-7-5467</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29.303"/>
    </inkml:context>
    <inkml:brush xml:id="br0">
      <inkml:brushProperty name="width" value="0.025" units="cm"/>
      <inkml:brushProperty name="height" value="0.025" units="cm"/>
    </inkml:brush>
  </inkml:definitions>
  <inkml:trace contextRef="#ctx0" brushRef="#br0">25 1 7527,'0'0'11317,"2"10"-10153,0 17-882,-1 0 0,-1 0 0,-1 0 0,-4 27 0,4-44-840,-3 18-3210,4-28 3673,1 1-1,-1-1 0,0 0 0,0 1 0,0-1 0,0 0 0,0 1 0,0-1 0,0 0 1,0 0-1,0 1 0,0-1 0,0 0 0,0 1 0,-1-1 0,1 0 0,0 1 0,0-1 1,0 0-1,0 0 0,0 1 0,0-1 0,-1 0 0,1 0 0,0 1 0,0-1 1,0 0-1,-1 0 0,1 0 0,0 1 0,0-1 0,-1 0 0,1 0 0,0 0 0,-1 0 1,1 0-1,0 1 0,0-1 0,-1 0 0,1 0 0,0 0 0,-1 0 0,1 0 0,0 0 1,-1 0-1,1 0 0,0 0 0,0 0 0,-1 0 0,1 0 0,0 0 0,-1-1 1,1 1-1,0 0 0,0 0 0,-1 0 0,-7-12-8520</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29.617"/>
    </inkml:context>
    <inkml:brush xml:id="br0">
      <inkml:brushProperty name="width" value="0.025" units="cm"/>
      <inkml:brushProperty name="height" value="0.025" units="cm"/>
    </inkml:brush>
  </inkml:definitions>
  <inkml:trace contextRef="#ctx0" brushRef="#br0">1 18 13613,'0'0'3908,"54"20"-2883,-32-20-417,0 0-320,6 0-159,-2 0-65,1-6-481,-4-2-1120,-1 1-2147,-6-1-448,-4 0-2882</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29.974"/>
    </inkml:context>
    <inkml:brush xml:id="br0">
      <inkml:brushProperty name="width" value="0.025" units="cm"/>
      <inkml:brushProperty name="height" value="0.025" units="cm"/>
    </inkml:brush>
  </inkml:definitions>
  <inkml:trace contextRef="#ctx0" brushRef="#br0">82 202 7431,'0'0'4100,"4"49"-3139,2-37 32,-2-1-289,1-3-415,0-2-225,2-5-192,-2-1-1346,-3-1-351,0-13-3909</inkml:trace>
  <inkml:trace contextRef="#ctx0" brushRef="#br0" timeOffset="1">27 47 5477,'0'0'17329,"-27"-26"-17618,40 23-896,-2-2-929,-3-1-2178,-4-1-2915</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30.769"/>
    </inkml:context>
    <inkml:brush xml:id="br0">
      <inkml:brushProperty name="width" value="0.025" units="cm"/>
      <inkml:brushProperty name="height" value="0.025" units="cm"/>
    </inkml:brush>
  </inkml:definitions>
  <inkml:trace contextRef="#ctx0" brushRef="#br0">86 0 9321,'0'0'10394,"6"12"-9647,14 33-311,3-1 1,1-1-1,3-1 1,1-1-1,1-2 1,3-1-1,66 62 0,-104-110 2813,-33-47-2873,-9 3-648,-2 3 1,-2 2-1,-68-49 1,95 78 263,-7-10-184,31 30 63,14 6-330,63 55 392,111 114-1,-180-168 65,0-3 498,-10-12-44,-7-11-74,-10-11-312,-2-5-244,-1 1 1,-1 1 0,-2 2-1,-49-46 1,63 71-17,9 14-160,10 18 24,1-9 350,2-2 0,0 1 0,0-2 0,1 1 0,1-1-1,0-1 1,1 0 0,1-1 0,0 0 0,17 10 0,66 37-1613,1-9-5775,-83-44 1609</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31.363"/>
    </inkml:context>
    <inkml:brush xml:id="br0">
      <inkml:brushProperty name="width" value="0.025" units="cm"/>
      <inkml:brushProperty name="height" value="0.025" units="cm"/>
    </inkml:brush>
  </inkml:definitions>
  <inkml:trace contextRef="#ctx0" brushRef="#br0">7 117 11723,'-7'1'9065,"7"-3"-8072,6-9-577,5-1-128,1-1-128,2 1-160,1-1 0,0 1-288,-1 3-1025,-1 1-801,-5-1-1345,-1 1-1346,-1 0-4996</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31.692"/>
    </inkml:context>
    <inkml:brush xml:id="br0">
      <inkml:brushProperty name="width" value="0.025" units="cm"/>
      <inkml:brushProperty name="height" value="0.025" units="cm"/>
    </inkml:brush>
  </inkml:definitions>
  <inkml:trace contextRef="#ctx0" brushRef="#br0">34 1 13389,'0'0'4276,"0"8"-4009,-12 251 2178,12-259-2484,-2 18-50,2-18-7,0 0-1,0 1 1,0-1-1,0 0 1,0 0-1,0 1 1,0-1-1,0 0 1,0 0-1,0 0 1,-1 1-1,1-1 1,0 0-1,0 0 1,0 0-1,0 1 1,-1-1-1,1 0 1,0 0-1,0 0 1,0 0-1,-1 0 1,1 1-1,0-1 1,0 0-1,0 0 1,-1 0-1,1 0 1,0 0-1,0 0 1,-1 0-1,1 0 1,0 0-1,0 0 1,-1 0-1,1 0 1,0 0-1,0 0 1,-1 0-1,1 0 1,0 0-1,0 0 1,-1 0-1,1 0 1,0-1-1,0 1 1,0 0-1,-1 0 1,1 0-1,0 0 1,0 0 0,0-1-1,-1 1 1,1 0-1,0 0 1,0 0-1,0-1 1,0 1-1,0 0 1,0 0-1,-1-1 1,1 1-1,0 0 1,0 0-1,0 0 1,0-1-1,0 1 1,-8-13-5136</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32.030"/>
    </inkml:context>
    <inkml:brush xml:id="br0">
      <inkml:brushProperty name="width" value="0.025" units="cm"/>
      <inkml:brushProperty name="height" value="0.025" units="cm"/>
    </inkml:brush>
  </inkml:definitions>
  <inkml:trace contextRef="#ctx0" brushRef="#br0">0 0 11915,'0'0'6855,"43"51"-5862,-19-43-321,0-5-223,4-2-257,-1-1-128,-1 0 0,-7 0-64,-2 0-448,-10 0-962,-5 0-1504</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32.373"/>
    </inkml:context>
    <inkml:brush xml:id="br0">
      <inkml:brushProperty name="width" value="0.025" units="cm"/>
      <inkml:brushProperty name="height" value="0.025" units="cm"/>
    </inkml:brush>
  </inkml:definitions>
  <inkml:trace contextRef="#ctx0" brushRef="#br0">0 170 6470,'0'0'13325,"49"-34"-12717,-23 13-255,2 3-257,-2-3-96,3 1-160,-6 4-994,-1 0-1376,-5 3-2018,-7 2-1378</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08.460"/>
    </inkml:context>
    <inkml:brush xml:id="br0">
      <inkml:brushProperty name="width" value="0.025" units="cm"/>
      <inkml:brushProperty name="height" value="0.025" units="cm"/>
    </inkml:brush>
  </inkml:definitions>
  <inkml:trace contextRef="#ctx0" brushRef="#br0">39 0 9737,'0'0'7399,"-35"47"-6790,32-39-161,2 0-256,1-4-96,0-4-544,7 0-2435,3 0-2113</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32.703"/>
    </inkml:context>
    <inkml:brush xml:id="br0">
      <inkml:brushProperty name="width" value="0.025" units="cm"/>
      <inkml:brushProperty name="height" value="0.025" units="cm"/>
    </inkml:brush>
  </inkml:definitions>
  <inkml:trace contextRef="#ctx0" brushRef="#br0">0 0 2819,'0'0'16292,"9"10"-15550,34 36-610,110 124 1118,-129-139-4405,38 65 1,-53-77-1202</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33.094"/>
    </inkml:context>
    <inkml:brush xml:id="br0">
      <inkml:brushProperty name="width" value="0.025" units="cm"/>
      <inkml:brushProperty name="height" value="0.025" units="cm"/>
    </inkml:brush>
  </inkml:definitions>
  <inkml:trace contextRef="#ctx0" brushRef="#br0">0 1144 1217,'0'0'15455,"12"-1"-14147,0-2-1091,-1 1 0,1-1 0,-1-1 0,0 0 1,0-1-1,0 0 0,-1-1 0,18-12 0,88-72 624,-71 53-492,1053-904-301,-1079 922 19,-15 14 39,-12 12-49,-54 41-2580,16-22-4265,25-17-563</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33.558"/>
    </inkml:context>
    <inkml:brush xml:id="br0">
      <inkml:brushProperty name="width" value="0.025" units="cm"/>
      <inkml:brushProperty name="height" value="0.025" units="cm"/>
    </inkml:brush>
  </inkml:definitions>
  <inkml:trace contextRef="#ctx0" brushRef="#br0">1 76 10378,'0'0'9646,"9"2"-9010,-2-1-554,0 1 1,0 0 0,0 1 0,-1 0-1,1 0 1,-1 0 0,0 1 0,0 0-1,9 7 1,-13-9-68,0 0 0,0 0 0,0-1-1,0 1 1,0 0 0,1-1 0,-1 1 0,0-1 0,1 0 0,-1 0 0,1 0-1,0 0 1,-1-1 0,1 1 0,0 0 0,-1-1 0,1 0 0,0 0 0,-1 0-1,1 0 1,0 0 0,0 0 0,-1-1 0,1 1 0,0-1 0,-1 0 0,1 0-1,-1 0 1,1 0 0,-1 0 0,1-1 0,2-1 0,2-5 55,1 1 0,-1-2 0,0 1 0,-1-1 0,0 0 0,8-16 0,7-10-69,-21 34-1,0 1 0,0-1 0,1 0-1,-1 0 1,1 1 0,-1-1 0,1 0-1,-1 1 1,1-1 0,-1 1 0,1-1-1,0 0 1,-1 1 0,1-1 0,0 1-1,-1 0 1,1-1 0,0 1 0,0-1-1,-1 1 1,1 0 0,0 0 0,0 0-1,0-1 1,-1 1 0,1 0 0,0 0-1,0 0 1,0 0 0,0 0 0,-1 0-1,1 1 1,0-1 0,0 0 0,0 0-1,-1 0 1,1 1 0,0-1 0,0 0-1,-1 1 1,1-1 0,0 1 0,-1-1 0,1 1-1,0-1 1,-1 1 0,1 0 0,-1-1-1,1 1 1,-1 0 0,1-1 0,0 2-1,27 53 647,-13-23-499,-14-31-163,0 0 0,0 0 0,0 1 0,0-1-1,0 0 1,0 0 0,0 0 0,1-1 0,-1 1 0,0 0 0,1 0 0,-1-1 0,1 1 0,-1-1 0,1 1 0,-1-1 0,1 1 0,-1-1 0,1 0 0,-1 0 0,4 0 0,-4 0-195,0 0 0,0-1 1,0 1-1,1-1 0,-1 1 1,0-1-1,0 1 0,0-1 1,0 1-1,0-1 0,0 0 0,0 0 1,0 1-1,0-1 0,0 0 1,-1 0-1,1 0 0,1-2 1,9-20-7408</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35.413"/>
    </inkml:context>
    <inkml:brush xml:id="br0">
      <inkml:brushProperty name="width" value="0.025" units="cm"/>
      <inkml:brushProperty name="height" value="0.025" units="cm"/>
    </inkml:brush>
  </inkml:definitions>
  <inkml:trace contextRef="#ctx0" brushRef="#br0">1 0 5189,'0'0'9027,"4"8"-8370,18 27 51,2-1 1,1-1 0,1-2-1,37 34 1,23 29-211,-35-29-351,-4 2 0,-2 2 0,-3 2 1,-4 1-1,-2 2 0,43 135 0,-77-204-126,192 500 2013,-225-592-13052,10 42 1030</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35.993"/>
    </inkml:context>
    <inkml:brush xml:id="br0">
      <inkml:brushProperty name="width" value="0.025" units="cm"/>
      <inkml:brushProperty name="height" value="0.025" units="cm"/>
    </inkml:brush>
  </inkml:definitions>
  <inkml:trace contextRef="#ctx0" brushRef="#br0">38 266 5477,'0'0'13688,"-4"6"-12727,-10 10-236,14-16-711,0 0-1,0 0 1,-1 0-1,1 0 1,0 0 0,0 0-1,-1 0 1,1 0-1,0 0 1,0 0 0,-1 0-1,1 0 1,0 0-1,0-1 1,0 1-1,-1 0 1,1 0 0,0 0-1,0 0 1,0-1-1,-1 1 1,1 0 0,0 0-1,0-1 1,0 1-1,0 0 1,0 0-1,0 0 1,-1-1 0,1 1-1,0 0 1,0-1-1,0 1 1,0 0-1,0 0 1,0-1 0,0 1-1,0 0 1,0-1-1,1-52 545,0 19-548,-1 13 33,1-6 96,-2 1 0,0 0-1,-2 1 1,-9-42 0,12 66-32,27 15-396,176 110-272,-110-79-6448,-70-36 2760</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37.490"/>
    </inkml:context>
    <inkml:brush xml:id="br0">
      <inkml:brushProperty name="width" value="0.025" units="cm"/>
      <inkml:brushProperty name="height" value="0.025" units="cm"/>
    </inkml:brush>
  </inkml:definitions>
  <inkml:trace contextRef="#ctx0" brushRef="#br0">0 67 13965,'0'0'2504,"12"-9"-1618,-3 2-670,0 0 0,1 1 0,-1 1 0,1-1 0,0 2 0,1-1 0,-1 1 0,1 1 0,0 0 0,20-3 0,-25 5-168,1 1 1,-1-1-1,1 2 0,-1-1 1,1 1-1,-1-1 1,13 5-1,-17-4-47,-1 0 0,1 0 0,0 0 0,0 0 0,0 1-1,-1-1 1,1 1 0,-1-1 0,1 1 0,-1 0 0,0 0 0,0 0 0,1-1-1,-1 1 1,0 0 0,-1 0 0,1 0 0,0 1 0,-1-1 0,1 0-1,-1 0 1,1 0 0,-1 0 0,0 0 0,0 1 0,-1 3 0,0 8 30,0 0-1,-2-1 1,0 1 0,0-1 0,-1 1 0,-1-1 0,0 0 0,-1-1-1,-7 13 1,6-12 129,0-1 0,1 1-1,1 0 1,1 0 0,-1 0-1,2 1 1,0 0 0,-2 23-1,5-37-151,0 1 0,0 0 0,0 0 0,0 0 0,0-1 0,0 1-1,0 0 1,0 0 0,1 0 0,-1-1 0,0 1 0,0 0 0,1 0 0,-1-1-1,1 1 1,-1 0 0,0-1 0,1 1 0,-1 0 0,1-1 0,0 1-1,-1-1 1,1 1 0,-1-1 0,1 1 0,0-1 0,-1 1 0,1-1 0,0 0-1,0 1 1,-1-1 0,1 0 0,0 0 0,0 1 0,-1-1 0,1 0-1,0 0 1,0 0 0,0 0 0,-1 0 0,1 0 0,0 0 0,0 0 0,0-1-1,-1 1 1,1 0 0,0 0 0,0-1 0,-1 1 0,1 0 0,1-1 0,2-1 17,0 1 1,0-1 0,0 0-1,-1-1 1,1 1 0,0-1 0,-1 1-1,5-5 1,-3 1 14,1 0 0,-1 0 0,0 0 0,-1-1 0,1 0 0,-1 0 0,-1-1 0,1 1 0,-1-1 0,-1 1 0,1-1 0,-1 0 0,-1 0 1,1 0-1,-1-12 0,-1 19-17,0 0 0,0 0 1,0 0-1,-1 0 1,1 0-1,0 0 0,-1 0 1,1 0-1,-1 0 1,1 1-1,-1-1 1,1 0-1,-1 0 0,0 1 1,1-1-1,-1 0 1,0 1-1,0-1 0,0 1 1,1-1-1,-1 1 1,0-1-1,0 1 0,0-1 1,-1 1-1,-32-3 68,28 3-109,0 1 0,1 0 0,-1 0-1,0 0 1,1 1 0,0 0 0,-1 0 0,1 1 0,-6 3-1,8-4-37,1 0 0,0 1-1,0-1 1,0 1 0,0-1-1,0 1 1,0 0 0,1 0-1,-1 0 1,1 0 0,-2 6-1,3-8-66,0-1 0,0 1-1,0 0 1,0 0-1,0 0 1,0 0 0,0-1-1,0 1 1,0 0 0,0 0-1,1 0 1,-1-1 0,0 1-1,1 0 1,-1 0-1,0-1 1,1 1 0,-1 0-1,1-1 1,-1 1 0,1 0-1,-1-1 1,1 1 0,0-1-1,-1 1 1,1-1-1,0 1 1,-1-1 0,1 1-1,0-1 1,0 0 0,-1 1-1,1-1 1,0 0 0,0 0-1,-1 1 1,1-1-1,0 0 1,0 0 0,0 0-1,0 0 1,-1 0 0,1 0-1,0 0 1,0-1-1,0 1 1,-1 0 0,3-1-1,22-2-5214</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38.707"/>
    </inkml:context>
    <inkml:brush xml:id="br0">
      <inkml:brushProperty name="width" value="0.025" units="cm"/>
      <inkml:brushProperty name="height" value="0.025" units="cm"/>
    </inkml:brush>
  </inkml:definitions>
  <inkml:trace contextRef="#ctx0" brushRef="#br0">13 91 8552,'-1'-2'324,"0"1"0,0 0-1,0 0 1,0 0 0,0 0-1,0-1 1,0 1 0,1 0 0,-1-1-1,0 1 1,1-1 0,-1 1 0,1-1-1,0 1 1,-1-1 0,1 1 0,0-1-1,0 1 1,0-1 0,0 0-1,0 1 1,0-1 0,1 1 0,-1-1-1,1-2 1,0 2-121,1 0 1,0-1-1,-1 1 1,1 0-1,0 0 0,0 0 1,0 0-1,0 0 0,1 1 1,-1-1-1,0 0 0,1 1 1,2-2-1,4-1-26,0 0 0,1 1 0,-1 0-1,1 1 1,0 0 0,0 0 0,11 0 0,-20 2-167,0 1 0,-1-1 0,1 1-1,0-1 1,-1 1 0,1-1 0,-1 1 0,1 0 0,-1-1 0,1 1 0,-1 0 0,0-1 0,1 1 0,-1 0 0,0-1 0,1 1 0,-1 0-1,0 0 1,0 0 0,0-1 0,1 1 0,-1 0 0,0 0 0,0 0 0,0-1 0,-1 1 0,1 0 0,0 0 0,0 1 0,-5 28 204,1-20-187,0 0-1,-1 0 0,0-1 1,-1 0-1,0 0 0,-11 12 1,-22 35 824,40-56-835,-1 1 1,0-1-1,1 1 1,-1-1-1,1 1 1,0-1-1,-1 0 1,1 1-1,-1-1 1,1 0-1,0 1 1,-1-1-1,1 0 1,0 0-1,-1 0 1,1 0-1,0 0 0,-1 0 1,1 0-1,0 0 1,-1 0-1,1 0 1,0 0-1,-1 0 1,1 0-1,-1 0 1,1 0-1,0-1 1,-1 1-1,2-1 1,27-5-16,27-22-2296,-21 4-5344,-14 6-3892</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40.404"/>
    </inkml:context>
    <inkml:brush xml:id="br0">
      <inkml:brushProperty name="width" value="0.025" units="cm"/>
      <inkml:brushProperty name="height" value="0.025" units="cm"/>
    </inkml:brush>
  </inkml:definitions>
  <inkml:trace contextRef="#ctx0" brushRef="#br0">1 233 6758,'3'-11'9170,"7"-15"-4542,55-170-3345,-62 197-1280,0 1 0,0-1-1,0 1 1,0-1 0,-1 1-1,1 0 1,-1 0 0,1 0-1,-1 0 1,3 3-1,17 13-1595,-1-14-3799,-12-4-42</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42.073"/>
    </inkml:context>
    <inkml:brush xml:id="br0">
      <inkml:brushProperty name="width" value="0.025" units="cm"/>
      <inkml:brushProperty name="height" value="0.025" units="cm"/>
    </inkml:brush>
  </inkml:definitions>
  <inkml:trace contextRef="#ctx0" brushRef="#br0">7 230 9353,'0'0'171,"0"0"-1,0 0 1,-1 0 0,1 0 0,0 0-1,0 0 1,0 0 0,-1 0 0,1 0-1,0 0 1,0 0 0,-1 0 0,1 0-1,0 0 1,0-1 0,0 1 0,-1 0-1,1 0 1,0 0 0,0 0 0,0 0-1,-1-1 1,1 1 0,0 0 0,0 0-1,0 0 1,0 0 0,-1-1 0,1 1 0,0 0-1,0 0 1,0 0 0,0-1 0,0 1-1,0 0 1,0 0 0,0-1 0,0 1-1,0 0 1,0 0 0,0-1 0,0 1-1,0 0 1,0 0 0,0 0 0,0-1-1,0 1 1,0 0 0,0 0 0,0-1-1,11-17 1647,18-15-1890,-17 20 356,41-37 912,-51 48-1140,0 0 1,1 0-1,-1 1 0,0-1 0,1 1 0,-1 0 0,1-1 0,0 1 0,-1 1 1,1-1-1,0 0 0,-1 0 0,1 1 0,0 0 0,0-1 0,0 1 0,-1 0 0,1 0 1,0 1-1,0-1 0,3 2 0,-3 0-10,0 0 0,1 1 0,-2 0 0,1 0 0,0 0 0,-1 0 0,1 0 1,-1 1-1,3 4 0,25 31 74,-29-38-34,0 0 0,0-1 0,0 1 1,1 0-1,-1 0 0,0-1 1,0 1-1,0-1 0,1 1 0,-1-1 1,0 1-1,0-1 0,1 0 1,-1 0-1,0 1 0,1-1 1,-1 0-1,0 0 0,1 0 0,-1-1 1,0 1-1,1 0 0,-1 0 1,0-1-1,1 1 0,-1-1 0,0 1 1,0-1-1,2-1 0,-1 1-10,-1-1 0,1 1 0,-1-1 0,1 0 0,-1 1 0,0-1 0,0 0 0,0 0 0,0 0 0,0 0 0,0 0 0,0 0 0,-1 0 0,1 0 0,-1 0 0,0 0 0,1 0 0,-1-1 0,0 1 0,0 0 0,-1-3-1,1 2-325,0 0-1,0 0 0,0 0 0,1 0 1,-1 0-1,1-1 0,0 1 0,0 0 1,0 1-1,0-1 0,2-4 0,40-48-10873,-22 27 3924</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43.055"/>
    </inkml:context>
    <inkml:brush xml:id="br0">
      <inkml:brushProperty name="width" value="0.025" units="cm"/>
      <inkml:brushProperty name="height" value="0.025" units="cm"/>
    </inkml:brush>
  </inkml:definitions>
  <inkml:trace contextRef="#ctx0" brushRef="#br0">1 147 13132,'0'0'7656,"50"-29"-7048,-18 9-416,4-5-95,-1 3-65,1 2-129,-7 4-799,-10 7-1250,-10 4-1602</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08.839"/>
    </inkml:context>
    <inkml:brush xml:id="br0">
      <inkml:brushProperty name="width" value="0.025" units="cm"/>
      <inkml:brushProperty name="height" value="0.025" units="cm"/>
    </inkml:brush>
  </inkml:definitions>
  <inkml:trace contextRef="#ctx0" brushRef="#br0">0 0 12300,'0'0'4436,"9"0"-3619,91 0 42,-99 0-832,0 43 827,0-37-696,0 0-1,0 0 1,-1-1 0,0 2-1,0-1 1,0 0 0,-1 0-1,0-1 1,0 1 0,0 0-1,-1 0 1,-2 6 0,2-9-73,1 0 0,-2 0 0,1 0 0,0-1 0,0 1 0,-1-1 0,0 1-1,1-1 1,-1 0 0,0 0 0,0 0 0,0 0 0,0-1 0,0 1 0,-1-1 0,1 0 0,0 0 0,-1 0 0,1 0 0,-1-1 0,1 1 0,-6-1 0,6 1-154,2-1-157,0 0 0,0 1 1,0-1-1,0 0 0,-1 0 0,1 0 0,0 0 1,0 0-1,0 0 0,0 0 0,-1 0 0,1 0 1,0-1-1,0 1 0,0 0 0,0-1 0,0 1 1,0-1-1,0 1 0,0-1 0,0 0 0,0 1 1,-1-2-1,-1-12-7269</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43.399"/>
    </inkml:context>
    <inkml:brush xml:id="br0">
      <inkml:brushProperty name="width" value="0.025" units="cm"/>
      <inkml:brushProperty name="height" value="0.025" units="cm"/>
    </inkml:brush>
  </inkml:definitions>
  <inkml:trace contextRef="#ctx0" brushRef="#br0">1 177 1185,'0'0'17617,"44"-22"-17009,-13 1-480,5-3-95,1-1-738,1-1-2370,-5-4-1537,-4 2-5286</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43.739"/>
    </inkml:context>
    <inkml:brush xml:id="br0">
      <inkml:brushProperty name="width" value="0.025" units="cm"/>
      <inkml:brushProperty name="height" value="0.025" units="cm"/>
    </inkml:brush>
  </inkml:definitions>
  <inkml:trace contextRef="#ctx0" brushRef="#br0">2 0 7111,'0'0'14157,"-1"8"-13949,1-2-244,0 0 0,0-1-1,1 1 1,0-1 0,0 1-1,0 0 1,1-1-1,-1 0 1,2 1 0,-1-1-1,0 0 1,1 0 0,0 0-1,0-1 1,0 1 0,1-1-1,0 1 1,0-1 0,0 0-1,7 5 1,-8-7-159,17 17-3672,-6 5-3394,-13-12 2163</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44.084"/>
    </inkml:context>
    <inkml:brush xml:id="br0">
      <inkml:brushProperty name="width" value="0.025" units="cm"/>
      <inkml:brushProperty name="height" value="0.025" units="cm"/>
    </inkml:brush>
  </inkml:definitions>
  <inkml:trace contextRef="#ctx0" brushRef="#br0">1 141 8040,'0'0'12203,"57"-25"-11722,-31 9-193,2-3-160,0 1-128,0-2-256,-4 5-1090,-4 2-1696,-6 4-2083,-9 3-2787</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44.441"/>
    </inkml:context>
    <inkml:brush xml:id="br0">
      <inkml:brushProperty name="width" value="0.025" units="cm"/>
      <inkml:brushProperty name="height" value="0.025" units="cm"/>
    </inkml:brush>
  </inkml:definitions>
  <inkml:trace contextRef="#ctx0" brushRef="#br0">1 1 9801,'0'0'7100,"1"9"-5781,1 2-1002,-1 6 173,1 0 0,1-1 0,1 1 0,0-1 0,2 0 0,9 22 0,-15-37-461,1 0-1,-1-1 0,1 1 0,-1-1 0,1 1 0,0-1 0,-1 1 0,1-1 0,0 1 0,-1-1 0,1 0 0,0 1 0,0-1 0,-1 0 0,1 0 1,0 1-1,0-1 0,0 0 0,-1 0 0,1 0 0,0 0 0,0 0 0,0 0 0,-1 0 0,1 0 0,0 0 0,0-1 0,0 1 0,-1 0 1,1 0-1,0-1 0,0 1 0,-1-1 0,1 1 0,0 0 0,-1-1 0,1 1 0,-1-1 0,1 0 0,0 1 0,-1-1 0,1 1 0,-1-1 1,1 0-1,-1 1 0,0-1 0,1-1 0,23-37 892,-22 36-945,13-32 136,-12 25-86,1 1 0,1-1-1,0 1 1,10-15-1,-15 24-31,1 0 0,0 0 0,-1 1 0,1-1 0,0 0 0,-1 0 0,1 1 0,0-1 0,-1 1 0,1-1 0,0 0 0,-1 1-1,1-1 1,-1 1 0,1 0 0,-1-1 0,0 1 0,1-1 0,-1 1 0,1 0 0,-1-1 0,0 1 0,1 0 0,-1-1 0,0 1-1,0 0 1,0-1 0,0 1 0,1 0 0,-1 1 0,10 26 125,-9-26-145,-1-1-1,0 1 1,1 0-1,0 0 1,-1-1-1,1 1 1,0 0-1,0-1 1,0 1 0,0-1-1,0 1 1,1-1-1,-1 0 1,0 1-1,1-1 1,-1 0-1,1 0 1,-1 0 0,1 0-1,1 1 1,-1-2-213,-1 0 1,0 0-1,0 0 0,1 0 1,-1-1-1,0 1 1,0 0-1,0-1 1,0 1-1,1 0 1,-1-1-1,0 0 1,0 1-1,0-1 0,0 0 1,0 1-1,0-1 1,0 0-1,0 0 1,-1 0-1,1 0 1,0 0-1,0 0 1,-1 0-1,1 0 0,0 0 1,-1 0-1,1 0 1,-1 0-1,1-3 1,7-15-6205</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44.769"/>
    </inkml:context>
    <inkml:brush xml:id="br0">
      <inkml:brushProperty name="width" value="0.025" units="cm"/>
      <inkml:brushProperty name="height" value="0.025" units="cm"/>
    </inkml:brush>
  </inkml:definitions>
  <inkml:trace contextRef="#ctx0" brushRef="#br0">1 202 11627,'0'0'10698,"65"-40"-10025,-28 15-385,2-3-192,-2-1-64,-6 4 0,-7 3-512,-9 4-641,-10 8-385,-5 6-704,-7 4-1986,-12 0-1633</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45.130"/>
    </inkml:context>
    <inkml:brush xml:id="br0">
      <inkml:brushProperty name="width" value="0.025" units="cm"/>
      <inkml:brushProperty name="height" value="0.025" units="cm"/>
    </inkml:brush>
  </inkml:definitions>
  <inkml:trace contextRef="#ctx0" brushRef="#br0">0 4 7783,'0'0'7592,"8"0"-6317,6-2-948,-7 1-20,0 1 0,0-1-1,0 1 1,0 0-1,10 2 1,-15-1-255,0-1-1,-1 0 1,1 1 0,-1 0-1,1-1 1,0 1 0,-1 0-1,1 0 1,-1 0-1,1 0 1,-1 0 0,0 0-1,0 0 1,1 0 0,-1 1-1,0-1 1,0 0-1,0 1 1,0-1 0,0 1-1,-1-1 1,1 1 0,0 0-1,-1-1 1,1 1-1,-1 0 1,1-1 0,-1 1-1,0 1 1,1 8 121,-1 0 0,0 0 0,-1 0 0,0 0 0,-1 0 0,0 0 0,-1 0-1,0-1 1,-6 15 0,-8 26-50,18-51-132,-1 1-1,0-1 0,1 1 0,-1-1 0,1 1 0,-1-1 0,1 0 1,-1 1-1,1-1 0,-1 0 0,1 1 0,0-1 0,-1 0 0,1 0 1,-1 1-1,1-1 0,0 0 0,-1 0 0,1 0 0,0 0 0,-1 0 1,1 0-1,0 0 0,-1 0 0,1 0 0,0 0 0,-1 0 0,1 0 1,0-1-1,-1 1 0,1 0 0,0-1 0,26-4 84,4-5-572,68-28 1611,-54 11-2456,-40 23 500,0 0 0,-1-1 0,1 0 0,-1 1 0,6-10 0,0-4-6850</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45.456"/>
    </inkml:context>
    <inkml:brush xml:id="br0">
      <inkml:brushProperty name="width" value="0.025" units="cm"/>
      <inkml:brushProperty name="height" value="0.025" units="cm"/>
    </inkml:brush>
  </inkml:definitions>
  <inkml:trace contextRef="#ctx0" brushRef="#br0">86 1 9993,'0'0'11606,"-2"12"-11003,-33 103 245,-13 51-1338,48-181-5806,-1 3 4013,1-11-2922</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45.827"/>
    </inkml:context>
    <inkml:brush xml:id="br0">
      <inkml:brushProperty name="width" value="0.025" units="cm"/>
      <inkml:brushProperty name="height" value="0.025" units="cm"/>
    </inkml:brush>
  </inkml:definitions>
  <inkml:trace contextRef="#ctx0" brushRef="#br0">0 0 12684,'0'0'6630,"50"45"-5861,-28-39-417,4 0-224,1 0-96,-1-1-32,-1-1-928,-5 0-1987,-3-1-2787,-7-1-4739</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46.157"/>
    </inkml:context>
    <inkml:brush xml:id="br0">
      <inkml:brushProperty name="width" value="0.025" units="cm"/>
      <inkml:brushProperty name="height" value="0.025" units="cm"/>
    </inkml:brush>
  </inkml:definitions>
  <inkml:trace contextRef="#ctx0" brushRef="#br0">23 169 15214,'0'0'2371,"0"45"-1090,0-28-769,6 0-31,2-4-1,3 0-127,-1-4-289,3-3 32,0-5-609,-3-1-992,-3 0-2147,-3-7-2594</inkml:trace>
  <inkml:trace contextRef="#ctx0" brushRef="#br0" timeOffset="1">1 9 14990,'0'0'6182,"39"-9"-14606</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46.484"/>
    </inkml:context>
    <inkml:brush xml:id="br0">
      <inkml:brushProperty name="width" value="0.025" units="cm"/>
      <inkml:brushProperty name="height" value="0.025" units="cm"/>
    </inkml:brush>
  </inkml:definitions>
  <inkml:trace contextRef="#ctx0" brushRef="#br0">1 170 9577,'0'0'14510,"58"-24"-14094,-32 3-288,2-3-96,-1 1-128,-3 1-1153,-6 2-833,-3 1-1281,-6 3-3556</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09.305"/>
    </inkml:context>
    <inkml:brush xml:id="br0">
      <inkml:brushProperty name="width" value="0.025" units="cm"/>
      <inkml:brushProperty name="height" value="0.025" units="cm"/>
    </inkml:brush>
  </inkml:definitions>
  <inkml:trace contextRef="#ctx0" brushRef="#br0">189 0 12876,'0'0'9262,"-9"9"-9214,-38 37-54,9-7-607,-47 38-1,85-77 436,0 0-1,0-1 1,0 1 0,0 0-1,0 0 1,0-1-1,0 1 1,0 0 0,0 0-1,0-1 1,0 1-1,0 0 1,0 0-1,0-1 1,0 1 0,0 0-1,0 0 1,0-1-1,0 1 1,0 0 0,0 0-1,0 0 1,-1-1-1,1 1 1,0 0 0,0 0-1,0 0 1,0-1-1,-1 1 1,1 0 0,0 0-1,0 0 1,0 0-1,-1 0 1,1-1 0,0 1-1,0 0 1,-1 0-1,1 0 1,0 0 0,0 0-1,-1 0 1,1 0-1,0 0 1,0 0 0,-1 0-1,1 0 1,0 0-1,0 0 1,-1 0-1,1 0 1,0 0 0,0 0-1,-1 0 1,1 0-1,0 1 1,0-1 0,0 0-1,-1 0 1,1 0-1,0 1 1,0-17-9009</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46.842"/>
    </inkml:context>
    <inkml:brush xml:id="br0">
      <inkml:brushProperty name="width" value="0.025" units="cm"/>
      <inkml:brushProperty name="height" value="0.025" units="cm"/>
    </inkml:brush>
  </inkml:definitions>
  <inkml:trace contextRef="#ctx0" brushRef="#br0">149 1 14798,'0'0'6742,"-3"8"-6299,-28 82 720,21-67-1381,2 1 0,0-1 0,1 2 0,1-1 0,1 1 0,-1 28 0,11-62-6711,-1-9 790</inkml:trace>
  <inkml:trace contextRef="#ctx0" brushRef="#br0" timeOffset="1">0 67 12300,'0'0'10057,"56"47"-9416,-28-40-385,3-3-160,0-2-32,-6 0-32,0-2-448,-8 0-1218,-3 0-1473,-7 0-3491</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47.185"/>
    </inkml:context>
    <inkml:brush xml:id="br0">
      <inkml:brushProperty name="width" value="0.025" units="cm"/>
      <inkml:brushProperty name="height" value="0.025" units="cm"/>
    </inkml:brush>
  </inkml:definitions>
  <inkml:trace contextRef="#ctx0" brushRef="#br0">1 153 12812,'0'0'6791,"67"-34"-6151,-41 16-127,1 0-321,-4 3-128,-4-1-32,-5 2-288,-4 2-449,-6 0-1281,-1-1-4388</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47.543"/>
    </inkml:context>
    <inkml:brush xml:id="br0">
      <inkml:brushProperty name="width" value="0.025" units="cm"/>
      <inkml:brushProperty name="height" value="0.025" units="cm"/>
    </inkml:brush>
  </inkml:definitions>
  <inkml:trace contextRef="#ctx0" brushRef="#br0">75 0 13965,'0'0'5280,"5"11"-4079,49 85 70,-38-72-1206,-1 1 0,-1 0 0,-1 2 0,17 51 0,-27-63-134,-1 1 0,0-1 1,-2 1-1,1-1 0,-2 1 0,0-1 0,-1 0 0,0 1 1,-2-1-1,1 0 0,-2 0 0,0-1 0,-1 1 0,0-1 0,-1 0 1,-10 13-1,9-13-706,-2-1 0,0 0 0,0-1 0,-1 0 0,-1-1 0,0 0 0,0-1 0,-1 0 0,-22 12 0,-2-5-5525</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47.885"/>
    </inkml:context>
    <inkml:brush xml:id="br0">
      <inkml:brushProperty name="width" value="0.025" units="cm"/>
      <inkml:brushProperty name="height" value="0.025" units="cm"/>
    </inkml:brush>
  </inkml:definitions>
  <inkml:trace contextRef="#ctx0" brushRef="#br0">46 1 12107,'0'0'4111,"-3"9"-3241,0 1-711,-7 26 188,1 0-1,2 1 1,1 0 0,-2 64 0,8-92-336,0 0 1,1 0-1,0 0 0,1 0 1,-1 0-1,2 0 0,-1-1 1,1 1-1,0-1 1,1 1-1,0-1 0,1 0 1,-1-1-1,1 1 0,1-1 1,0 0-1,0 0 0,0 0 1,1-1-1,-1 0 0,1 0 1,1-1-1,-1 0 1,1 0-1,0-1 0,9 4 1,-6-4-187,0-1 0,0 0 0,1 0 0,-1-1 1,1-1-1,-1 0 0,1 0 0,14-2 0,-11 0-853,0-1 0,0 0 0,18-6 0,23-12-5015</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48.246"/>
    </inkml:context>
    <inkml:brush xml:id="br0">
      <inkml:brushProperty name="width" value="0.025" units="cm"/>
      <inkml:brushProperty name="height" value="0.025" units="cm"/>
    </inkml:brush>
  </inkml:definitions>
  <inkml:trace contextRef="#ctx0" brushRef="#br0">1 42 13485,'0'0'7724,"9"-6"-7206,-3 1-443,0 1-1,1 0 0,0 1 1,0-1-1,0 1 0,0 1 1,0 0-1,1 0 0,-1 0 0,1 0 1,-1 1-1,16 0 0,-15 1-41,-2 0-22,0 0 0,1 0 0,-1 1 0,0-1 0,0 1 0,0 0 0,6 3 0,-11-4-9,1 1 0,-1 0 0,0 0 1,0 0-1,1 0 0,-1 0 0,0 0 0,0 0 1,0 0-1,0 0 0,0 1 0,0-1 0,0 0 1,-1 1-1,1-1 0,0 0 0,-1 1 1,1-1-1,-1 1 0,0-1 0,1 1 0,-1-1 1,0 1-1,0-1 0,0 1 0,0-1 0,0 1 1,0-1-1,0 1 0,-1 0 0,1-1 0,0 1 1,-1-1-1,-1 3 0,-2 7 72,0 0 0,-1-1-1,-1 0 1,0 1 0,0-2 0,-1 1-1,-12 13 1,13-17-9,0 1 0,0 0 0,1 0 0,-1 1 0,2-1 0,-1 1 0,1 0 0,0 1 0,1-1 0,0 1-1,0-1 1,1 1 0,0 0 0,-1 13 0,3-21-61,0 0 0,0 0 0,1 0 0,-1 0 0,0 1 0,0-1 0,1 0 0,-1 0 0,1 0 0,-1 0 0,1 0 0,-1 0 0,1 0 0,0 0 0,0-1 0,-1 1 0,1 0 0,0 0 0,0-1 0,0 1 0,0 0 0,0-1 0,0 1 0,1 0 0,34 7 89,-23-7-500,0-2 0,0 1-1,21-5 1,12-11-2886,-17 2-1923,2-4-6828</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50.190"/>
    </inkml:context>
    <inkml:brush xml:id="br0">
      <inkml:brushProperty name="width" value="0.025" units="cm"/>
      <inkml:brushProperty name="height" value="0.025" units="cm"/>
    </inkml:brush>
  </inkml:definitions>
  <inkml:trace contextRef="#ctx0" brushRef="#br0">1 129 7015,'0'-5'1046,"0"0"0,1 1 1,0-1-1,0 0 0,0 0 1,1 0-1,4-8 1,-3 6-580,1 1 1,-1-1 0,2 1 0,-1 1-1,8-9 1,-9 10-416,0 1 0,0 0 0,1 0-1,-1 1 1,1-1 0,-1 1 0,1-1 0,0 1-1,0 0 1,0 1 0,0-1 0,0 1 0,0-1-1,0 1 1,0 0 0,1 1 0,-1-1 0,0 1-1,1 0 1,-1 0 0,0 0 0,6 2 0,-8-2-55,-1 1 0,0 0 1,0 0-1,1-1 1,-1 1-1,0 0 1,0 0-1,0 0 0,0 0 1,0 0-1,0 1 1,0-1-1,0 0 0,-1 0 1,1 1-1,0-1 1,-1 0-1,1 1 0,-1-1 1,1 0-1,-1 1 1,0-1-1,0 1 1,1-1-1,-1 3 0,0 43-23,-1-36 45,-1 8-101,-1-1 0,0 0 0,-12 31-1,11-36 113,-1 0-1,2 1 1,0-1-1,0 0 0,1 1 1,1 0-1,0-1 1,2 19-1,0-31-13,-1-1 1,0 1 0,1 0-1,-1 0 1,1 0 0,-1-1-1,1 1 1,0 0-1,-1-1 1,1 1 0,0-1-1,-1 1 1,1 0 0,0-1-1,0 0 1,-1 1-1,1-1 1,0 1 0,0-1-1,0 0 1,0 0 0,0 1-1,0-1 1,-1 0-1,1 0 1,0 0 0,0 0-1,0 0 1,0 0-1,0 0 1,0 0 0,0-1-1,0 1 1,-1 0 0,1 0-1,0-1 1,0 1-1,0-1 1,0 1 0,-1-1-1,2 0 1,35-19 897,-32 15-756,0 0 0,0 0 0,0-1 0,-1 1 0,1-1 0,-1 0 0,-1-1 0,1 1 0,-1-1 0,0 1 0,0-1 0,-1 0-1,0 0 1,0 0 0,-1 0 0,1-8 0,-2 14-122,-1 0-1,1 0 0,0 0 0,0 0 1,-1 0-1,1 0 0,0 1 0,-1-1 1,1 0-1,-1 0 0,1 0 0,-1 0 1,0 0-1,1 1 0,-1-1 0,0 0 1,1 1-1,-1-1 0,0 0 0,0 1 1,0-1-1,0 1 0,0-1 0,1 1 1,-1 0-1,0-1 0,0 1 0,0 0 1,0 0-1,0-1 0,0 1 0,0 0 1,-1 0-1,-38 0-341,36 1 129,1 1-1183</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50.566"/>
    </inkml:context>
    <inkml:brush xml:id="br0">
      <inkml:brushProperty name="width" value="0.025" units="cm"/>
      <inkml:brushProperty name="height" value="0.025" units="cm"/>
    </inkml:brush>
  </inkml:definitions>
  <inkml:trace contextRef="#ctx0" brushRef="#br0">0 371 5317,'0'0'13042,"7"-11"-11863,30-61-744,-4-1-1,39-127 0,-62 186-484,0 21-66,8 31-115,-13-26 212,-1-4 38,1 1 0,-1-1 0,2 0 0,-1 0 1,1-1-1,0 0 0,1 0 0,-1 0 1,2-1-1,-1 0 0,0 0 0,1-1 0,11 6 1,-11-7-440,1 0 1,0-1 0,0 0-1,0-1 1,12 2 0,-5-2-2534,-1-1 1,31-2 0,-10-4-5664</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50.908"/>
    </inkml:context>
    <inkml:brush xml:id="br0">
      <inkml:brushProperty name="width" value="0.025" units="cm"/>
      <inkml:brushProperty name="height" value="0.025" units="cm"/>
    </inkml:brush>
  </inkml:definitions>
  <inkml:trace contextRef="#ctx0" brushRef="#br0">1 125 14350,'0'0'3619,"60"-59"-3523,-36 41-32,1 1-224,-3 3-1954,-6 5-2851,-6 2-4131</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51.235"/>
    </inkml:context>
    <inkml:brush xml:id="br0">
      <inkml:brushProperty name="width" value="0.025" units="cm"/>
      <inkml:brushProperty name="height" value="0.025" units="cm"/>
    </inkml:brush>
  </inkml:definitions>
  <inkml:trace contextRef="#ctx0" brushRef="#br0">0 188 14414,'0'0'4420,"52"-69"-4228,-25 40-160,-1 2-160,-1 3-1153,-2 3-2947,-1 4-1954</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51.609"/>
    </inkml:context>
    <inkml:brush xml:id="br0">
      <inkml:brushProperty name="width" value="0.025" units="cm"/>
      <inkml:brushProperty name="height" value="0.025" units="cm"/>
    </inkml:brush>
  </inkml:definitions>
  <inkml:trace contextRef="#ctx0" brushRef="#br0">21 1 17104,'0'0'2402,"-6"48"-1825,15-34-129,1 1-223,4-1-161,1 1-32,4-1-289,-4-2-928,-2-2-1537,-5-2-2595,-7-1-3524</inkml:trace>
  <inkml:trace contextRef="#ctx0" brushRef="#br0" timeOffset="1">0 293 6022,'0'0'12908,"51"-54"-12364,-20 29-287,-1 0-161,2 0 0,1 0-64,-2 6-64,-4 2-609,-4 2-1313,-4 4-1953,-5 5 319,-7 2-2017</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09.647"/>
    </inkml:context>
    <inkml:brush xml:id="br0">
      <inkml:brushProperty name="width" value="0.025" units="cm"/>
      <inkml:brushProperty name="height" value="0.025" units="cm"/>
    </inkml:brush>
  </inkml:definitions>
  <inkml:trace contextRef="#ctx0" brushRef="#br0">1 0 12236,'0'0'8488,"47"35"-8168,-21-25-192,1-3-96,2 0 32,-3 0-384,-2-1-1314,-8 1-960,-7-1-1762,-4-3-1506</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51.953"/>
    </inkml:context>
    <inkml:brush xml:id="br0">
      <inkml:brushProperty name="width" value="0.025" units="cm"/>
      <inkml:brushProperty name="height" value="0.025" units="cm"/>
    </inkml:brush>
  </inkml:definitions>
  <inkml:trace contextRef="#ctx0" brushRef="#br0">0 230 14606,'0'0'7698,"8"-11"-7058,10-17-475,-2 0-1,-1-1 0,22-58 0,-31 65-109,1-2-268,-4 26 117,-2 16 94,-2-9-9,1 1 0,1 0 1,0-1-1,0 1 0,1-1 1,0 1-1,0-1 0,1 0 1,1 0-1,-1 0 0,2 0 1,4 8-1,1-11-1758,-2-8-4470,-4-4-599</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52.994"/>
    </inkml:context>
    <inkml:brush xml:id="br0">
      <inkml:brushProperty name="width" value="0.025" units="cm"/>
      <inkml:brushProperty name="height" value="0.025" units="cm"/>
    </inkml:brush>
  </inkml:definitions>
  <inkml:trace contextRef="#ctx0" brushRef="#br0">9 17 0,'0'0'15919,"-1"9"-15892,-1 0-20,1-7-1,0 1 0,0 0 0,0 0 0,1 0 0,-1 0 0,1 0 0,0 0 0,0 0 0,0 0 0,0 0 0,0 0 0,2 3 0,-2-5 135,0-1 1,1 0-1,-1 1 0,0-1 0,0 0 0,1 1 0,-1-1 1,1 0-1,-1 0 0,0 0 0,1 1 0,-1-1 0,1 0 1,-1 0-1,0 0 0,1 0 0,-1 0 0,1 1 0,-1-1 1,1 0-1,-1 0 0,0 0 0,1 0 0,-1-1 0,1 1 1,-1 0-1,1 0 0,-1 0 0,0 0 0,1 0 0,-1 0 1,1-1-1,-1 1 0,0 0 0,1 0 0,-1-1 0,0 1 1,1 0-1,-1 0 0,0-1 0,1 1 0,-1 0 0,0-1 1,0 1-1,1-1 0,-1 1 0,0 0 0,0-1 0,22-21-121,-19 18 501,11-12-379,-13 14-133,1 0 0,-1 0 0,1-1 0,-1 1 0,1 0 0,0 1 0,0-1 0,0 0 0,0 0 0,0 1 0,0-1 0,0 1 0,1 0 0,-1 0 0,0-1 0,1 1 0,-1 1 0,1-1 0,-1 0 0,6 0 0,-7 2-2,0 0 1,1 0-1,-1 1 0,0-1 1,1 0-1,-1 1 1,0-1-1,0 1 0,0-1 1,0 1-1,-1-1 0,1 1 1,0 0-1,-1-1 1,1 1-1,0 2 0,8 31 135,-8-31-182,-1 0 1,1 0 0,0-1-1,0 1 1,0 0 0,1-1-1,-1 1 1,3 3-1,-4-7-41,0 0 0,1 1 0,-1-1-1,0 0 1,0 0 0,0 0 0,1 1-1,-1-1 1,0 0 0,0 0 0,1 0 0,-1 0-1,0 0 1,0 0 0,1 1 0,-1-1-1,0 0 1,0 0 0,1 0 0,-1 0-1,0 0 1,0 0 0,1 0 0,-1 0-1,0 0 1,0 0 0,1 0 0,-1 0-1,0 0 1,1-1 0,-1 1 0,0 0 0,0 0-1,0 0 1,1 0 0,-1 0 0,0-1-1,1 1 1,11-21-7068,-5 4-501</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53.335"/>
    </inkml:context>
    <inkml:brush xml:id="br0">
      <inkml:brushProperty name="width" value="0.025" units="cm"/>
      <inkml:brushProperty name="height" value="0.025" units="cm"/>
    </inkml:brush>
  </inkml:definitions>
  <inkml:trace contextRef="#ctx0" brushRef="#br0">0 53 11531,'0'0'11435,"43"-30"-12300,-30 21-993,-5 2-1857,0 0-2371</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53.743"/>
    </inkml:context>
    <inkml:brush xml:id="br0">
      <inkml:brushProperty name="width" value="0.025" units="cm"/>
      <inkml:brushProperty name="height" value="0.025" units="cm"/>
    </inkml:brush>
  </inkml:definitions>
  <inkml:trace contextRef="#ctx0" brushRef="#br0">1 0 14830,'0'0'6054,"0"52"-5702,8-36-224,3 0-64,0-2-32,1-1 0,1-2 32,-2-1-320,-1-4-929,-2-2-1506,-2-4-3554</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54.087"/>
    </inkml:context>
    <inkml:brush xml:id="br0">
      <inkml:brushProperty name="width" value="0.025" units="cm"/>
      <inkml:brushProperty name="height" value="0.025" units="cm"/>
    </inkml:brush>
  </inkml:definitions>
  <inkml:trace contextRef="#ctx0" brushRef="#br0">1 185 13036,'0'0'7976,"51"-57"-7560,-15 28-192,5 1-127,-2 1-65,-4 5-96,-7 6-737,-11 10-769,-9 6-992,-13 14-5606</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54.430"/>
    </inkml:context>
    <inkml:brush xml:id="br0">
      <inkml:brushProperty name="width" value="0.025" units="cm"/>
      <inkml:brushProperty name="height" value="0.025" units="cm"/>
    </inkml:brush>
  </inkml:definitions>
  <inkml:trace contextRef="#ctx0" brushRef="#br0">0 55 10250,'0'0'6779,"12"-6"-6266,1-1-439,-2 1 9,0 0 0,0 0 0,1 1-1,0 1 1,0 0 0,0 0 0,23-2 0,-34 6-64,0 0 1,0 0-1,-1 0 0,1 0 1,0 0-1,0 0 1,-1 1-1,1-1 1,0 0-1,0 1 1,-1-1-1,1 0 0,0 1 1,-1-1-1,1 1 1,0-1-1,-1 1 1,1-1-1,-1 1 1,1 0-1,-1-1 1,1 1-1,-1 0 0,1-1 1,-1 1-1,0 0 1,1-1-1,-1 3 1,3 29 917,-17 31 327,13-59-1218,-4 7 46,1 1 0,1-1 0,0 1 0,0 0 0,-1 23 0,8-34 5,0-1 1,1 1-1,-1-1 1,1 0-1,-1 0 0,1 0 1,4-1-1,4-2-140,1-1-1,-1 0 1,0-1 0,0-1-1,0 0 1,-1 0 0,23-17-1,3-7-2783,-7 0-3549,-10 7-1530</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54.789"/>
    </inkml:context>
    <inkml:brush xml:id="br0">
      <inkml:brushProperty name="width" value="0.025" units="cm"/>
      <inkml:brushProperty name="height" value="0.025" units="cm"/>
    </inkml:brush>
  </inkml:definitions>
  <inkml:trace contextRef="#ctx0" brushRef="#br0">16 1 11627,'0'0'3881,"-1"7"-3038,-4 44 411,1-24-482,1-1 0,1 1 0,2 0 0,4 41 1,-3-64-762,0-1 0,0 1 0,0-1 0,1 0 0,-1 0 0,1 0 0,0 1 0,0-2 0,0 1 0,0 0 0,1 0 0,-1-1 0,1 1 0,-1-1 0,1 0 0,0 1 0,0-1 0,0-1 0,0 1 0,0 0 0,0-1 0,1 0 0,-1 1 0,0-1 0,1-1 0,-1 1 0,1 0 0,-1-1 0,1 0 0,7 0 0,-1 0-554,1 0 0,0-1 0,0-1 0,-1 0 0,1 0 1,-1-1-1,0 0 0,0-1 0,12-5 0,12-11-4913</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55.162"/>
    </inkml:context>
    <inkml:brush xml:id="br0">
      <inkml:brushProperty name="width" value="0.025" units="cm"/>
      <inkml:brushProperty name="height" value="0.025" units="cm"/>
    </inkml:brush>
  </inkml:definitions>
  <inkml:trace contextRef="#ctx0" brushRef="#br0">120 1 14414,'0'0'5060,"-36"58"-4227,25-26 96,-2 0-352,-1 5-161,2-3-160,-1-1-32,4-7-127,3-5-97,2-9-129,3-6-671,1-9-3749,0-13-1152,0-9-5285</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55.506"/>
    </inkml:context>
    <inkml:brush xml:id="br0">
      <inkml:brushProperty name="width" value="0.025" units="cm"/>
      <inkml:brushProperty name="height" value="0.025" units="cm"/>
    </inkml:brush>
  </inkml:definitions>
  <inkml:trace contextRef="#ctx0" brushRef="#br0">0 1 12844,'0'0'4933,"54"31"-4036,-30-30-257,3-1-383,2 0-161,0-3-96,-3-7-1986,-4 1-3331,-6 1-5766</inkml:trace>
  <inkml:trace contextRef="#ctx0" brushRef="#br0" timeOffset="1">294 0 12716,'0'0'5509,"12"54"-4836,-7-42-321,4-1-224,1-3-32,1-6-896,-1-2-3044,0-1-5701</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55.958"/>
    </inkml:context>
    <inkml:brush xml:id="br0">
      <inkml:brushProperty name="width" value="0.025" units="cm"/>
      <inkml:brushProperty name="height" value="0.025" units="cm"/>
    </inkml:brush>
  </inkml:definitions>
  <inkml:trace contextRef="#ctx0" brushRef="#br0">1 167 8104,'0'0'14798,"47"-23"-14318,-16 5-320,3-6-128,-1 2-544,-2 0-1698,-4-1-1121,-8 6-2531,-5 0-2978</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11:22:52.204"/>
    </inkml:context>
    <inkml:brush xml:id="br0">
      <inkml:brushProperty name="width" value="0.05" units="cm"/>
      <inkml:brushProperty name="height" value="0.05" units="cm"/>
    </inkml:brush>
  </inkml:definitions>
  <inkml:trace contextRef="#ctx0" brushRef="#br0">0 128 14051,'3'5'136,"0"-1"-1,0-1 1,0 1 0,0 0-1,1-1 1,-1 0 0,1 0-1,0 0 1,0 0 0,0 0-1,0-1 1,1 0 0,-1 1-1,0-2 1,1 1 0,0-1-1,-1 1 1,1-1 0,0 0-1,0-1 1,0 1 0,-1-1-1,1 0 1,0 0 0,0-1 0,0 1-1,0-1 1,-1 0 0,1-1-1,0 1-135,214-94 1773,-191 81-1614,1 2 1,-1 1-1,2 1 1,0 1-1,0 2 1,0 1-1,1 1 1,0 2-1,0 1 1,11 1-160,-24 5 90,1 2 0,-1 0 1,0 1-1,0 0 1,-1 2-1,0 0 1,0 1-1,-1 1 0,0 0 1,-1 1-1,-1 1 1,2 2-91,54 39 226,-46-35-189,1-2 1,0-1 0,1 0 0,1-2 0,1-2 0,0 0 0,0-1-1,1-2 1,0-1 0,1-2 0,-1 0 0,1-2 0,1-2-38,85-6 57,0-6-1,68-16-56,-20 2 24,-117 21 21,1 2 1,-1 2-1,0 2 0,0 2 1,0 2-1,-1 2 0,0 2 1,-1 2-1,29 13-45,-34-12 88,1-3-1,0-1 0,0-1 1,1-3-1,0-1 1,0-3-1,9-1-87,-5-2 1,0-3-1,0-1 0,0-3 1,-1-2-1,0-1 1,-1-3-1,29-13 0,-26 8-7,19-10-38,1 2-1,1 4 0,1 3 1,51-8 45,-103 26-1,-1 1 1,1 1 0,-1 1 0,1 0 0,-1 1 0,0 1 0,0 0 0,0 1 0,0 1 0,0 1-1,-1 0 1,0 1 0,-1 0 0,10 7 0,-14-9 34,1 0-1,0-1 1,0 0-1,0-1 1,0 0-1,1-1 1,-1 0-1,1-1 1,0 0-1,-1-1 0,1 0 1,0-1-1,-1 0 1,1-1-1,-1 0 1,1-1-1,-1 0 1,0-1-1,2-1-33,-10 4 111,-3 1 2,0 0-17,-24-5-26,8 9 1657</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10.240"/>
    </inkml:context>
    <inkml:brush xml:id="br0">
      <inkml:brushProperty name="width" value="0.025" units="cm"/>
      <inkml:brushProperty name="height" value="0.025" units="cm"/>
    </inkml:brush>
  </inkml:definitions>
  <inkml:trace contextRef="#ctx0" brushRef="#br0">47 1 2851,'0'0'17291,"4"7"-17270,-4-6-22,2 2-3,0 1-1,-1-1 0,1 0 1,0 0-1,1-1 0,-1 1 1,0 0-1,1-1 0,0 1 1,-1-1-1,1 0 0,0 0 1,0 0-1,0 0 0,1-1 1,4 3-1,-7-4 11,1 0-1,-1 1 1,1-1 0,-1 1-1,1-1 1,-1 1 0,0 0-1,1 0 1,-1 0-1,0-1 1,0 1 0,1 0-1,-1 1 1,0-1 0,0 0-1,0 0 1,0 0 0,0 1-1,-1-1 1,1 0 0,0 1-1,0-1 1,-1 1 0,1-1-1,-1 1 1,0-1-1,1 1 1,-1-1 0,0 1-1,0-1 1,0 1 0,0-1-1,0 1 1,0-1 0,0 1-1,0 0 1,-1-1 0,0 2-1,0 0 14,-1 0 0,1-1 0,-1 1 0,0 0 0,0-1 0,0 0 0,0 1-1,0-1 1,-1 0 0,1 0 0,-1 0 0,1 0 0,-1-1 0,0 1 0,1-1 0,-1 0 0,-6 3 0,4-3 49,1 0 1,-1 1-1,1-1 1,-1-1-1,0 1 1,1-1 0,-1 0-1,0 0 1,-8-1-1,12 0-235,-1 1-1,1-1 1,-1 0-1,1 0 0,-1 0 1,1 1-1,0-2 0,0 1 1,-1 0-1,1 0 0,0 0 1,0 0-1,0-1 0,0 1 1,1 0-1,-1-1 1,0 1-1,0-1 0,1 1 1,-1-1-1,1 1 0,-1-1 1,1 0-1,0 1 0,0-1 1,0 1-1,0-1 1,0 0-1,0 1 0,0-3 1,0-14-5716,0 0-4367</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56.285"/>
    </inkml:context>
    <inkml:brush xml:id="br0">
      <inkml:brushProperty name="width" value="0.025" units="cm"/>
      <inkml:brushProperty name="height" value="0.025" units="cm"/>
    </inkml:brush>
  </inkml:definitions>
  <inkml:trace contextRef="#ctx0" brushRef="#br0">113 0 12684,'0'0'4997,"-44"53"-4677,30-30 96,2 3-31,-1 1-161,2-3-96,4-1-96,2-4-32,1-4 32,3-7-608,-1-2-962</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56.641"/>
    </inkml:context>
    <inkml:brush xml:id="br0">
      <inkml:brushProperty name="width" value="0.025" units="cm"/>
      <inkml:brushProperty name="height" value="0.025" units="cm"/>
    </inkml:brush>
  </inkml:definitions>
  <inkml:trace contextRef="#ctx0" brushRef="#br0">0 0 13805,'0'0'5766,"47"18"-4613,-24-16-225,6-1-671,0-1-193,3 0-32,-1 0-288,-4 0-1858,-9 0-2691,-3-3-3459</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56.970"/>
    </inkml:context>
    <inkml:brush xml:id="br0">
      <inkml:brushProperty name="width" value="0.025" units="cm"/>
      <inkml:brushProperty name="height" value="0.025" units="cm"/>
    </inkml:brush>
  </inkml:definitions>
  <inkml:trace contextRef="#ctx0" brushRef="#br0">1 167 11755,'0'0'5637,"55"-27"-4515,-24 6-418,3 0-287,1 0-289,-4 0-128,-4 2-1378,-11 1-3074,-7 0-3235</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57.343"/>
    </inkml:context>
    <inkml:brush xml:id="br0">
      <inkml:brushProperty name="width" value="0.025" units="cm"/>
      <inkml:brushProperty name="height" value="0.025" units="cm"/>
    </inkml:brush>
  </inkml:definitions>
  <inkml:trace contextRef="#ctx0" brushRef="#br0">0 0 10570,'0'0'3940,"5"9"-2323,7 10-1010,1 0-1,0-1 1,2-1-1,24 23 0,-25-28-516,-1 1 0,0 0 0,0 0 0,-1 2 0,15 23 0,-25-34-89,1 1-1,-1-1 0,0 1 0,0 0 0,-1 0 1,1 0-1,-1 0 0,0 0 0,-1 0 0,1 0 0,-1 0 1,0 0-1,0 0 0,-1 0 0,1 0 0,-1 0 1,0 0-1,-1 0 0,1 0 0,-1 0 0,0 0 0,0-1 1,0 1-1,-6 8 0,0-3-281,0 1 1,0-2-1,-1 1 0,0-1 1,-11 9-1,13-13-546,1 0 0,-1-1 0,0 0 0,0 0 0,-11 4 0,-1-3-3070</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3:57.688"/>
    </inkml:context>
    <inkml:brush xml:id="br0">
      <inkml:brushProperty name="width" value="0.025" units="cm"/>
      <inkml:brushProperty name="height" value="0.025" units="cm"/>
    </inkml:brush>
  </inkml:definitions>
  <inkml:trace contextRef="#ctx0" brushRef="#br0">1 83 11979,'0'0'2702,"5"-9"-1197,-2 4-1312,0 0 1,0 0-1,0 0 1,1 1-1,0-1 1,0 1-1,0 0 1,0 0-1,1 1 1,-1-1-1,1 1 0,0 0 1,0 1-1,0-1 1,0 1-1,1 0 1,-1 0-1,1 0 1,-1 1-1,12-2 0,-7 2 22,-1 0-1,0 0 1,1 1 0,-1 1-1,1-1 1,-1 1-1,11 3 1,-18-3-198,0 0 0,0 0 1,0 0-1,0 0 0,0 0 1,0 0-1,0 1 0,0-1 1,0 1-1,-1-1 0,1 1 1,0 0-1,-1 0 1,1 0-1,-1 0 0,0 0 1,0 0-1,0 0 0,0 0 1,0 0-1,0 0 0,-1 1 1,1-1-1,-1 0 0,1 1 1,-1-1-1,0 0 1,0 1-1,0-1 0,0 0 1,0 1-1,-1-1 0,0 3 1,0 1 0,-1 0 0,1-1 0,-1 1 0,-1-1 0,1 1 0,-1-1 0,0 0 0,0 0 0,-5 5 0,5-6-25,0 0 0,0 0 0,0 0 0,1 1 0,0-1 0,0 1 0,0-1 0,0 1 0,1 0 0,-1 0 0,0 8 0,2-12-32,1 0-1,-1-1 1,1 1 0,-1 0 0,1-1 0,-1 1 0,1 0-1,-1-1 1,1 1 0,-1-1 0,1 1 0,0-1 0,-1 1-1,1-1 1,0 1 0,0-1 0,-1 0 0,1 1 0,0-1 0,0 0-1,0 0 1,-1 1 0,1-1 0,0 0 0,0 0 0,0 0-1,0 0 1,-1 0 0,3-1 0,31 1-1280,-30-1 898,1 1-407,1-1 0,-1 0 0,0 0 0,0 0-1,0-1 1,0 1 0,7-5 0,9-6-4372</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4:02.768"/>
    </inkml:context>
    <inkml:brush xml:id="br0">
      <inkml:brushProperty name="width" value="0.025" units="cm"/>
      <inkml:brushProperty name="height" value="0.025" units="cm"/>
    </inkml:brush>
  </inkml:definitions>
  <inkml:trace contextRef="#ctx0" brushRef="#br0">5 218 8392,'0'0'124,"0"0"1,0 0-1,0 0 0,0 0 1,0 0-1,0 1 1,0-1-1,0 0 0,0 0 1,0 0-1,0 0 1,-1 0-1,1 0 0,0 0 1,0 0-1,0 0 1,0 0-1,0 0 0,0 0 1,0 0-1,-1 0 1,1 0-1,0 0 0,0 0 1,0 0-1,0 0 0,0 0 1,0 0-1,0 0 1,-1 0-1,1 0 0,0 0 1,0 0-1,0 0 1,0 0-1,0 0 0,0 0 1,0 0-1,0 0 1,-1 0-1,1 0 0,0 0 1,0 0-1,0 0 0,0 0 1,0 0-1,0-1 1,0 1-1,0 0 0,0 0 1,0 0-1,0 0 1,-1 0-1,1 0 0,0 0 1,0 0-1,0-1 1,0 1-1,0 0 0,0 0 1,0 0-1,0 0 0,0 0 1,0-1-1,2 16 1852,8 22-1430,14 10 33,2-1-1,2-1 0,35 44 1,-38-55-554,-25-34 6,0 0 0,-1 0 0,1 0 0,0 0 1,0-1-1,0 1 0,0 0 0,0 0 0,0 0 1,0 0-1,0 0 0,0-1 0,0 1 0,0 0 1,0 0-1,0 0 0,0 0 0,0-1 1,0 1-1,0 0 0,0 0 0,0 0 0,0 0 1,0 0-1,0-1 0,0 1 0,0 0 0,0 0 1,0 0-1,0 0 0,0 0 0,0-1 1,0 1-1,0 0 0,1 0 0,-1 0 0,0 0 1,0 0-1,0 0 0,0 0 0,0-1 0,0 1 1,1 0-1,-1 0 0,0 0 0,0 0 0,0 0 1,0 0-1,1 0 0,-1 0 0,0 0 1,0 0-1,0 0 0,0 0 0,0 0 0,1 0 1,-1 0-1,0 0 0,0 0 0,0 0 0,0 0 1,1 0-1,-1 0 0,0 0 0,0 0 1,0 0-1,0 0 0,0 1 0,1-1 0,0-27 513,-6-30-566,-75-232-749,79 287 784,1 0-20,0 1 1,0 0-1,-1 0 1,2 0-1,-1-1 1,0 1-1,0 0 0,0 0 1,0 0-1,1-1 1,-1 1-1,1 0 1,-1 0-1,1 0 1,-1 0-1,1 0 0,-1 0 1,1 0-1,0 0 1,0 0-1,0 0 1,-1 0-1,1 1 0,0-1 1,0 0-1,0 0 1,0 1-1,0-1 1,0 1-1,1-1 0,-1 1 1,0-1-1,0 1 1,0 0-1,0 0 1,1-1-1,-1 1 1,0 0-1,2 0 0,65-7-26,-46 6 35,111-10 22,1-7-1,220-58 0,-353 76-23,-1-1 1,1 1-1,-1 0 0,1 0 1,0-1-1,-1 1 1,1 0-1,0 0 1,-1 0-1,1-1 0,0 1 1,0 0-1,-1 0 1,1 0-1,0 0 0,-1 0 1,1 1-1,0-1 1,-1 0-1,1 0 0,0 0 1,-1 1-1,1-1 1,0 0-1,-1 0 1,1 1-1,0-1 0,-1 1 1,1-1-1,-1 1 1,1-1-1,-1 1 0,2 0 1,-1 25 46,-2-10-7,0-3-590,1 33 2119,5-28-3483,8-9-4718,-7-9-2310</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4:03.503"/>
    </inkml:context>
    <inkml:brush xml:id="br0">
      <inkml:brushProperty name="width" value="0.025" units="cm"/>
      <inkml:brushProperty name="height" value="0.025" units="cm"/>
    </inkml:brush>
  </inkml:definitions>
  <inkml:trace contextRef="#ctx0" brushRef="#br0">0 69 9353,'0'0'2162,"6"-9"-566,-4 5-1359,2-1-1,-1 1 1,0 0 0,1 0-1,0 0 1,0 0 0,0 1-1,0-1 1,1 1 0,-1 0-1,1 1 1,0-1 0,0 1-1,0 0 1,0 0 0,0 0-1,0 1 1,1 0 0,-1 0-1,0 0 1,1 1 0,-1-1-1,8 2 1,-3-1-27,0 0 0,0 0-1,0 1 1,0 1 0,0 0 0,-1 0 0,1 1-1,9 4 1,-16-6-188,-1 0 0,0 0 0,0 0 1,-1 0-1,1 1 0,0-1 0,0 1 0,-1-1 0,1 1 0,-1 0 0,1-1 0,-1 1 0,0 0 0,0 0 0,1 0 0,0 4 0,-1-3-12,-1 0 0,0 0 1,1 1-1,-1-1 0,-1 0 0,1 0 0,0 0 0,-1 0 0,1 0 0,-1 0 0,0 0 0,0 0 0,0 0 0,0 0 0,-1-1 0,-1 4 0,-5 5 31,0 0-1,-1 0 1,0-1-1,0-1 0,-15 13 1,10-11 24,1 2 1,1 0 0,-19 24-1,29-34-26,-1 1 0,1-1 0,0 1-1,0 0 1,1 0 0,-1 0 0,1 0-1,0 0 1,0 0 0,0 0 0,1 0-1,-1 0 1,1 1 0,0-1 0,0 0-1,1 0 1,-1 1 0,1-1 0,0 0-1,1 4 1,0-5-29,0 0 0,0 0 0,0 0 0,0 0 0,0-1 0,1 1 0,-1-1-1,1 1 1,0-1 0,-1 0 0,1 0 0,0 0 0,0-1 0,1 1 0,-1-1 0,0 1 0,0-1 0,1 0 0,-1-1 0,1 1 0,-1 0-1,1-1 1,-1 0 0,1 0 0,4 0 0,-3 0 10,0 0 0,0 0 0,0 0 0,0-1 0,0 0 1,0 0-1,0 0 0,-1 0 0,1-1 0,0 0 0,-1 0 0,1 0 0,-1 0 0,1-1 0,-1 0 0,0 0 0,4-3 0,-7 5-9,0-1 0,0 1-1,1 0 1,-1 0 0,0 0-1,0-1 1,0 1 0,0-1-1,-1 1 1,1-1 0,0 1-1,-1-1 1,1 1 0,-1-1-1,1 1 1,-1-1 0,0 0-1,1 1 1,-1-1 0,0 0-1,0 1 1,0-1 0,-1 0-1,1 1 1,0-1 0,-1 0-1,1 1 1,-1-1 0,1 1-1,-1-1 1,0 1 0,1-1-1,-1 1 1,0-1 0,0 1-1,0 0 1,0 0 0,0-1-1,-1 1 1,1 0 0,0 0-1,0 0 1,-1 0 0,1 0-1,-1 0 1,1 1 0,-1-1-1,1 0 1,-1 1 0,1-1 0,-1 1-1,-3-1 1,-46-9-1130,6 7-3880,54-3-5053</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4:03.969"/>
    </inkml:context>
    <inkml:brush xml:id="br0">
      <inkml:brushProperty name="width" value="0.025" units="cm"/>
      <inkml:brushProperty name="height" value="0.025" units="cm"/>
    </inkml:brush>
  </inkml:definitions>
  <inkml:trace contextRef="#ctx0" brushRef="#br0">0 168 8552,'0'0'10042,"6"-10"-9834,-2 2-193,1 1 1,0 0-1,1 0 1,0 0-1,0 0 1,0 1-1,1 0 1,0 0 0,0 1-1,12-7 1,-10 7-41,40-21 563,-47 26-514,-1-1 0,0 1 0,1-1 1,-1 1-1,0-1 0,1 1 0,-1 0 0,1 0 0,-1 0 1,0 0-1,1 0 0,-1 0 0,1 0 0,-1 0 0,1 0 1,-1 1-1,0-1 0,1 0 0,-1 1 0,0 0 0,1-1 1,-1 1-1,0 0 0,0-1 0,0 1 0,1 0 0,-1 0 1,0 0-1,0 0 0,0 0 0,1 2 0,1 2 100,0 0 1,1 0-1,0 0 0,0-1 0,0 0 1,0 0-1,1 0 0,0 0 0,0 0 1,8 3-1,-12-6-101,1 0 0,-1 0 0,1 0 0,0-1 0,-1 1 1,1-1-1,0 0 0,0 1 0,0-1 0,-1 0 0,1 0 0,0 0 0,0 0 0,-1 0 0,1-1 0,0 1 0,0 0 1,-1-1-1,1 1 0,0-1 0,-1 0 0,1 0 0,0 1 0,-1-1 0,1 0 0,-1 0 0,1-1 0,-1 1 0,0 0 1,0 0-1,1-1 0,-1 1 0,0 0 0,0-1 0,0 1 0,0-1 0,-1 0 0,1 1 0,1-4 0,-1 3-22,0-1 0,0 0-1,-1 0 1,1 0 0,-1 0-1,1 0 1,-1 0 0,0 0-1,0 0 1,0 0 0,0 0-1,-1 0 1,1 0 0,-1 1-1,0-1 1,0 0-1,0 0 1,0 0 0,0 1-1,-1-1 1,1 0 0,-1 1-1,0 0 1,0-1 0,-2-2-1,3 4-502,-1 0-1,1 0 1,0 0-1,-1 0 1,1 0-1,0 0 1,-1 0-1,1 1 1,-1-1-1,1 0 0,-1 1 1,1-1-1,-1 1 1,0 0-1,-2-1 1,17 1-3812,2 0-1958</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4:04.360"/>
    </inkml:context>
    <inkml:brush xml:id="br0">
      <inkml:brushProperty name="width" value="0.025" units="cm"/>
      <inkml:brushProperty name="height" value="0.025" units="cm"/>
    </inkml:brush>
  </inkml:definitions>
  <inkml:trace contextRef="#ctx0" brushRef="#br0">5 32 10378,'0'0'8867,"9"-5"-8419,30-17-69,-38 21-359,0 1 0,-1-1 0,1 1-1,0-1 1,0 1 0,0 0 0,0-1-1,0 1 1,0 0 0,0 0 0,0 0-1,0-1 1,0 1 0,0 0 0,1 0-1,-1 1 1,0-1 0,0 0 0,0 0-1,0 0 1,0 1 0,0-1 0,0 0-1,0 1 1,-1-1 0,1 1 0,0-1-1,0 1 1,0 0 0,0-1 0,-1 1-1,1 0 1,0 0 0,0-1 0,-1 1-1,1 0 1,-1 0 0,1 0 0,-1 0-1,1 0 1,-1 0 0,1 0 0,-1 0-1,0 0 1,0 0 0,1 0 0,-1 1-1,1 2 36,-1 0-1,1-1 0,-1 1 0,0 0 0,0 0 0,0 0 0,-1-1 0,1 1 0,-1 0 0,-2 5 0,-1-2 79,0-1-1,-1 1 1,0-1-1,0 0 1,-1 0 0,0 0-1,-11 8 1,-15 16 707,31-30-838,1 0 0,0 0-1,0 1 1,-1-1 0,1 0 0,0 0 0,0 1 0,-1-1 0,1 0 0,0 0 0,0 1 0,0-1 0,0 0 0,-1 1 0,1-1 0,0 0 0,0 1 0,0-1 0,0 0 0,0 1 0,0-1 0,0 0 0,0 1 0,0-1 0,0 0 0,0 1 0,0-1 0,0 0 0,0 1 0,0-1 0,1 0 0,-1 1 0,0-1 0,0 0 0,1 1 0,13 5 17,25-5 30,-34-1-12,56 2-269,-30-2-2247,-1 1-5343,-18-1-2454</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4:05.775"/>
    </inkml:context>
    <inkml:brush xml:id="br0">
      <inkml:brushProperty name="width" value="0.025" units="cm"/>
      <inkml:brushProperty name="height" value="0.025" units="cm"/>
    </inkml:brush>
  </inkml:definitions>
  <inkml:trace contextRef="#ctx0" brushRef="#br0">486 1015 1602,'-8'2'957,"0"0"1,0-1 0,1 1 0,-1-2 0,0 1 0,0-1 0,0 0 0,0-1 0,0 0 0,-11-2 0,7-1-330,0 0 1,0 0 0,0-1 0,1-1 0,-20-12 0,-1-6-489,0-1 1,2-2-1,-28-32 0,50 50 43,-9-7-191,1-2 0,2 0 0,-1 0 0,2-2-1,1 0 1,0 0 0,-9-24 0,17 36 0,1-1-1,1 0 0,-1 0 1,1 0-1,1 0 1,0-1-1,0 1 0,1 0 1,0-1-1,0 1 0,1 0 1,1 0-1,-1 0 1,2-1-1,-1 1 0,1 1 1,0-1-1,1 0 0,0 1 1,8-13-1,7-5-34,0 1 0,1 0 0,2 2 0,0 1 0,30-23 0,133-86 239,-87 65-214,-90 61 76,0-1 1,0-1-1,-1 0 0,7-8 1,-12 14-14,-1 0 0,0 0 1,0-1-1,0 1 0,1-1 0,-1 1 1,0-1-1,-1 1 0,1-1 0,0 0 1,0 0-1,-1 1 0,1-1 0,-1 0 1,1 0-1,-1 1 0,0-1 1,0 0-1,0 0 0,0 0 0,0 0 1,0 0-1,0 1 0,-1-1 0,1 0 1,-1 0-1,1 1 0,-1-1 0,-1-3 1,-3 4-1313</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10.583"/>
    </inkml:context>
    <inkml:brush xml:id="br0">
      <inkml:brushProperty name="width" value="0.025" units="cm"/>
      <inkml:brushProperty name="height" value="0.025" units="cm"/>
    </inkml:brush>
  </inkml:definitions>
  <inkml:trace contextRef="#ctx0" brushRef="#br0">23 21 9577</inkml:trace>
  <inkml:trace contextRef="#ctx0" brushRef="#br0" timeOffset="1">23 21 9577,'-22'-4'3235,"25"0"-576,4 1-738,1 0-832,3 0-64,4 0-544,1 2-353,-2 1-128,1 0-416,-3 0-1538,-5 0-2947</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4:06.118"/>
    </inkml:context>
    <inkml:brush xml:id="br0">
      <inkml:brushProperty name="width" value="0.025" units="cm"/>
      <inkml:brushProperty name="height" value="0.025" units="cm"/>
    </inkml:brush>
  </inkml:definitions>
  <inkml:trace contextRef="#ctx0" brushRef="#br0">0 53 9385,'0'0'4564,"12"-7"-4286,-2 1-260,1 0 0,0 0 1,1 1-1,0 0 0,-1 1 0,2 1 0,-1-1 1,0 2-1,0 0 0,1 1 0,22-1 1,-34 2-20,0 0 0,0 0 0,1 1 1,-1-1-1,0 0 0,0 0 0,1 0 0,-1 1 1,0-1-1,0 1 0,0-1 0,0 1 1,0-1-1,0 1 0,0 0 0,0-1 1,0 1-1,0 0 0,0 0 0,0 0 0,0 0 1,0 0-1,-1 0 0,1 0 0,0 0 1,-1 0-1,1 2 0,0-1 20,-1 1 0,1 0-1,-1-1 1,0 1 0,0 0 0,0 0-1,-1-1 1,1 1 0,-1 0 0,1 0 0,-3 4-1,-2 6 88,0-1-1,-2 1 0,-12 19 0,-27 43-425,28-21-3230,15-32 838</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4:06.975"/>
    </inkml:context>
    <inkml:brush xml:id="br0">
      <inkml:brushProperty name="width" value="0.025" units="cm"/>
      <inkml:brushProperty name="height" value="0.025" units="cm"/>
    </inkml:brush>
  </inkml:definitions>
  <inkml:trace contextRef="#ctx0" brushRef="#br0">646 0 8552,'0'0'1153,"-8"4"-133,-22 10-646,1 1-1,1 1 1,0 1 0,2 2-1,0 0 1,1 2 0,1 1-1,1 1 1,0 1 0,2 1-1,1 0 1,-27 47 0,9 1-182,4 1 1,2 1 0,-25 94-1,-45 244 1096,94-377-928,3-11 16,0 1 0,0 34-1,4-55-364,1 1 0,-1-1-1,1 1 1,1-1-1,-1 1 1,1-1 0,0 1-1,1-1 1,-1 0 0,1 0-1,0 1 1,0-1-1,0 0 1,1-1 0,0 1-1,0 0 1,5 6 0,-5-9-30,-1-1 0,1 1-1,-1-1 1,1 1 0,-1-1 0,1 0 0,0 0 0,0 0 0,-1 0 0,1 0 0,0-1 0,0 0 0,0 1 0,0-1 0,0 0 0,0 0 0,0 0 0,0-1 0,-1 1 0,1-1 0,4-1 0,-2 0-293,0 0-1,-1 0 1,1 0 0,-1 0 0,1-1 0,-1 0 0,0 0 0,0 0 0,-1 0 0,1-1 0,5-6 0,13-25-4082</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4:07.430"/>
    </inkml:context>
    <inkml:brush xml:id="br0">
      <inkml:brushProperty name="width" value="0.025" units="cm"/>
      <inkml:brushProperty name="height" value="0.025" units="cm"/>
    </inkml:brush>
  </inkml:definitions>
  <inkml:trace contextRef="#ctx0" brushRef="#br0">30 83 8456,'0'0'4490,"-8"2"-2446,-14 2-581,26-3-198,48-13-683,27-16-418,-29 10-126,59-14 0,-118 56-102,-17 17-68,-2 3 381,-29 61 0,50-89-539,0 1 0,1-1 0,1 1 0,1 0 0,1 0 0,0 1 0,-1 31 0,4-17-4125</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4:08.286"/>
    </inkml:context>
    <inkml:brush xml:id="br0">
      <inkml:brushProperty name="width" value="0.025" units="cm"/>
      <inkml:brushProperty name="height" value="0.025" units="cm"/>
    </inkml:brush>
  </inkml:definitions>
  <inkml:trace contextRef="#ctx0" brushRef="#br0">0 317 11851,'0'0'5723,"10"3"-5429,-5-2-267,0 1 0,0 0 0,0 0 0,0 0 1,0 1-1,0 0 0,-1 0 0,0 0 1,1 0-1,-1 0 0,0 1 0,-1 0 1,1 0-1,-1 0 0,1 0 0,-1 1 0,-1-1 1,1 1-1,3 7 0,18 45 109,-18-40 256,1 0 0,1-1-1,19 31 1,-27-46-326,1 0 0,0 0-1,-1-1 1,1 1 0,0 0-1,-1 0 1,1-1 0,0 1 0,0-1-1,0 1 1,0-1 0,-1 1 0,1-1-1,0 1 1,0-1 0,0 0 0,0 1-1,0-1 1,0 0 0,0 0 0,0 0-1,0 0 1,0 0 0,0 0 0,0 0-1,0 0 1,0 0 0,0 0 0,0-1-1,0 1 1,0 0 0,0-1 0,0 1-1,0-1 1,0 1 0,0-1 0,-1 1-1,1-1 1,0 1 0,0-1 0,-1 0-1,1 0 1,0 1 0,-1-1 0,1 0-1,-1 0 1,1 0 0,-1 0-1,1 0 1,0-1 0,23-47 574,-15 23-619,-1 0 0,-2 0 0,0-1 0,-2 0 0,-1 0 0,-1 0-1,-2 0 1,0 0 0,-2-1 0,-1 1 0,-8-33 0,9 51-98,-1-1 0,0 1 0,-1 0-1,0 0 1,0 1 0,-1-1 0,0 1 0,0 0 0,-1 0-1,-11-12 1,25 25 58,1 0-1,0-1 1,-1 0-1,1-1 1,1 0-1,-1 0 1,0-1-1,1 0 1,14 1-1,96-1-204,-76-3 195,-25 0 23,-1-1 0,0-1 0,0 0 0,0-2 0,-1 0 0,35-14 0,12-5-11,-63 24 12,0-1 1,0 1-1,0-1 1,0 1-1,0 0 0,-1-1 1,1 1-1,1 0 0,-1 0 1,0 0-1,0 0 0,0 0 1,0 0-1,0 0 1,0 0-1,0 0 0,0 0 1,0 0-1,0 1 0,0-1 1,0 0-1,0 1 0,-1-1 1,1 1-1,0-1 0,0 1 1,0-1-1,0 1 1,-1 0-1,1-1 0,0 1 1,0 0-1,0 1 0,4 32-1595,-5-30 1191</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4:11.105"/>
    </inkml:context>
    <inkml:brush xml:id="br0">
      <inkml:brushProperty name="width" value="0.025" units="cm"/>
      <inkml:brushProperty name="height" value="0.025" units="cm"/>
    </inkml:brush>
  </inkml:definitions>
  <inkml:trace contextRef="#ctx0" brushRef="#br0">5 64 7719,'-1'-2'279,"0"0"0,1 1 0,-1-1 0,1 0-1,-1 1 1,1-1 0,0 0 0,0 1 0,0-1 0,0 0 0,0 0-1,0 1 1,0-1 0,0 0 0,1 1 0,-1-1 0,1 0-1,-1 1 1,1-1 0,0 0 0,0-1 0,1 1-85,0 0 1,-1 1 0,1-1 0,0 0-1,0 1 1,0 0 0,0-1 0,0 1-1,0 0 1,0 0 0,0 0 0,1 0-1,3-1 1,0 1 5,1 0 0,0 0 0,-1 0 0,1 1 0,0-1 0,-1 2 0,1-1 0,0 1 0,-1 0 0,11 3 0,-16-3-177,1-1 0,-1 1-1,0 0 1,1 0 0,-1-1-1,0 1 1,0 0-1,0 0 1,0 0 0,0 0-1,0 0 1,0 1 0,0-1-1,0 0 1,0 0-1,0 1 1,-1-1 0,1 0-1,-1 1 1,1-1 0,-1 1-1,1-1 1,-1 1-1,0-1 1,0 1 0,0-1-1,0 1 1,0-1 0,0 1-1,0-1 1,0 1-1,0-1 1,-1 0 0,1 1-1,-1-1 1,1 1 0,-1-1-1,1 0 1,-2 2-1,-3 9 148,-1-1-1,0 0 0,-12 17 0,11-19-144,-9 15 186,8-14-15,1-1 1,0 1-1,1 0 0,0 1 1,1 0-1,0-1 0,0 2 1,1-1-1,1 0 0,-4 21 1,7-31-192,0 0 0,0-1 0,0 1 1,0 0-1,1-1 0,-1 1 0,0 0 0,0-1 1,1 1-1,-1 0 0,0-1 0,1 1 1,-1 0-1,1-1 0,-1 1 0,0-1 1,1 1-1,-1-1 0,1 1 0,0-1 1,-1 0-1,1 1 0,-1-1 0,1 0 1,0 1-1,-1-1 0,1 0 0,0 0 1,0 1-1,30 1 137,25-15 39,-43 8-164,-1-1 0,0-1 0,15-11-1,-24 16-2,0 0 0,0-1 0,-1 1-1,1 0 1,-1-1 0,0 1-1,1-1 1,-1 0 0,-1 0 0,1 0-1,0 0 1,-1 0 0,1 0-1,-1 0 1,0-1 0,0 1 0,0 0-1,-1-1 1,1-3 0,-2 5 9,1 0-1,-1 0 1,0 1 0,0-1 0,0 0 0,0 0 0,0 1 0,0-1 0,0 0 0,-1 1 0,1-1-1,-1 1 1,1 0 0,-1-1 0,1 1 0,-1 0 0,0 0 0,1 0 0,-1 0 0,0 0 0,0 1-1,0-1 1,0 0 0,0 1 0,0-1 0,0 1 0,0 0 0,-3 0 0,-61-5 33,66 4-82,0 1 0,-1 0 0,1 0 0,-1 0 0,1 0 0,0 0 0,-1 0 0,1 0 0,-1 0 0,1 0 0,0 0 0,-1 0 0,1 1 0,-1-1 0,1 0 0,0 0 0,-1 0 0,1 0 0,-1 1 0,1-1 0,0 0 0,-1 0 0,1 1 0,0-1 0,0 0 0,-1 0 0,1 1 0,0-1 0,0 0 0,-1 1 0,1-1 0,0 1 0,0-1 0,0 0 0,-1 1 0,1-1 0,0 1 0,0 0 0,0-1-154,0 1-1,1-1 1,-1 1-1,0 0 1,1-1-1,-1 1 1,0-1-1,1 1 1,-1-1-1,0 1 1,1-1-1,-1 1 1,1-1-1,-1 0 1,1 1-1,-1-1 1,1 0-1,-1 1 1,1-1-1,0 0 1,-1 1 0,1-1-1,-1 0 1,1 0-1,1 0 1,14 2-5698,3-2-3283</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4:11.592"/>
    </inkml:context>
    <inkml:brush xml:id="br0">
      <inkml:brushProperty name="width" value="0.025" units="cm"/>
      <inkml:brushProperty name="height" value="0.025" units="cm"/>
    </inkml:brush>
  </inkml:definitions>
  <inkml:trace contextRef="#ctx0" brushRef="#br0">10 193 11627,'0'0'9011,"-3"-9"-8424,3 8-579,-1-1 0,0-1 0,0 1 0,0-1 0,1 0-1,-1 1 1,0-1 0,1 1 0,0-1-1,0 0 1,0 1 0,0-1 0,0 0-1,0 0 1,1 1 0,0-1 0,-1 1-1,1-1 1,0 1 0,0-1 0,0 1-1,0-1 1,1 1 0,-1 0 0,1-1-1,-1 1 1,1 0 0,0 0 0,0 0-1,0 1 1,0-1 0,3-2 0,1 0-16,0 0 1,0 0 0,0 0-1,1 0 1,-1 1 0,1 0-1,14-3 1,-19 5 5,0 0 0,1 1 0,-1-1 0,0 1-1,1 0 1,-1 0 0,1 0 0,-1 0 0,0 0 0,1 0 0,-1 1 0,0-1 0,1 1 0,-1 0-1,0-1 1,0 1 0,1 0 0,-1 0 0,0 1 0,0-1 0,0 0 0,0 1 0,0-1 0,-1 1-1,1 0 1,0-1 0,1 4 0,-1-3 15,-1 0-1,1 1 0,0-1 1,0 0-1,0 0 0,0 0 1,1-1-1,-1 1 0,0 0 1,1-1-1,-1 0 0,1 1 1,0-1-1,-1 0 0,1 0 1,0-1-1,-1 1 0,1-1 1,0 1-1,0-1 0,0 0 1,0 0-1,-1 0 0,1 0 1,0 0-1,0-1 1,0 1-1,-1-1 0,1 0 1,0 0-1,4-2 0,-1 0 19,0 0-1,-1 0 1,1 0-1,-1 0 1,0-1-1,0 0 1,0 0-1,-1 0 1,1-1-1,-1 0 1,0 0-1,-1 0 1,7-10-1,-7-12-2623,-3 20-718,0-6-4035</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4:13.055"/>
    </inkml:context>
    <inkml:brush xml:id="br0">
      <inkml:brushProperty name="width" value="0.025" units="cm"/>
      <inkml:brushProperty name="height" value="0.025" units="cm"/>
    </inkml:brush>
  </inkml:definitions>
  <inkml:trace contextRef="#ctx0" brushRef="#br0">119 65 3011,'0'0'2600,"-8"-5"-999,-26-14 166,34 18-1614,-1 1 0,0 0-1,0 0 1,1-1 0,-1 1 0,0 0-1,0-1 1,1 1 0,-1-1 0,0 1-1,1-1 1,-1 1 0,1-1 0,-1 1-1,0-1 1,1 0 0,-1 1 0,1-1-1,0 0 1,-1 1 0,1-1 0,-1 0-1,1 0 1,0 1 0,0-1 0,0 0-1,-1 0 1,1 0 0,0 1 0,0-1-1,0 0 1,0 0 0,0 0 0,0 1-1,0-1 1,1 0 0,-1 0 0,0 0-1,0 1 1,1-1 0,-1 0 0,1-1-1,0 1 77,1 0 0,-1 0-1,0 0 1,1 0 0,-1 0 0,1 0-1,-1 0 1,1 0 0,0 1-1,-1-1 1,1 1 0,0-1 0,-1 1-1,4-1 1,-3 1-163,1 0 0,-1 0 0,0 0-1,1 0 1,-1 1 0,0-1 0,1 0 0,-1 1 0,0 0 0,0-1 0,1 1-1,-1 0 1,0 0 0,0 0 0,0 1 0,0-1 0,0 0 0,0 1 0,0 0-1,-1-1 1,1 1 0,-1 0 0,3 2 0,-4-2-52,1 0 0,0-1 0,-1 1 0,0 0 0,1 0 0,-1 0 0,0 0 0,0 0 0,0 0 0,0 0 0,0 0 0,0 0-1,-1 0 1,1 0 0,-1 0 0,1 0 0,-1 0 0,0 0 0,0-1 0,0 1 0,0 0 0,0 0 0,0-1 0,0 1 0,0-1 0,-1 1 0,1-1 0,-3 2 0,-11 11 55,-1-1 0,-1-1 0,-24 15 0,2-2-4,90-27-251,78-30-4122,-85 19-1453</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4:15.205"/>
    </inkml:context>
    <inkml:brush xml:id="br0">
      <inkml:brushProperty name="width" value="0.025" units="cm"/>
      <inkml:brushProperty name="height" value="0.025" units="cm"/>
    </inkml:brush>
  </inkml:definitions>
  <inkml:trace contextRef="#ctx0" brushRef="#br0">35 239 6278,'0'0'7890,"-6"8"-5787,-16 23-453,16-18 691,11-12-468,12-9-151,12-16-1025,-1-2-1,-2-2 0,37-47 0,-53 63-625,72-106 484,-80 177-213,0-33-294,1 0-1,1 0 0,1 0 1,1-1-1,2 0 0,0 0 1,17 33-1,-24-61-82,0 1 0,0-1 0,-1 1 0,1-1 0,0 1 0,-1-1 0,0 0 1,1 1-1,-1-1 0,0 0 0,-1 1 0,0-6 0,-6-12-4692,-10 4-5573,6 7 4928,2-5 3760,-12-42 8513,10 22-3375,5 18-1637,-9-17 792,14 33-2673,1 0 0,-1 0 0,1-1 0,-1 1 0,1 0 1,-1 0-1,1 0 0,-1 0 0,1 1 0,-1-1 0,1 0 1,-1 0-1,1 0 0,-1 0 0,1 0 0,-1 1 0,1-1 0,0 0 1,-1 0-1,1 1 0,-1-1 0,1 0 0,0 1 0,-1-1 0,1 0 1,0 1-1,-1-1 0,1 1 0,0-1 0,-1 0 0,1 1 0,0-1 1,0 1-1,0-1 0,-1 1 0,1-1 0,0 1 0,-13 25 205,11-21-47,-12 21 384,-3 9-347,-2 0 0,-2-2 0,0 0 0,-47 53 0,58-82 15,11-15-110,9-18 46,13-3-23,37-41 1,-44 56-97,-1 0 1,0-1-1,-2 0 1,0-1-1,-1-1 1,-1 0-1,0-1 0,7-22 1,-18 41-31,0 1-96,1 6 63,0 0 0,-1-1 0,1 1 0,-1 0 0,0-1 0,0 1 0,-2 7 0,1 1 12,1 7 132,1-1 0,0 1 0,2 0 0,0-1 0,1 1 0,1-1 0,1 0 0,1-1 0,0 1 0,14 22 0,-24-112 1715,2 54-1991,-1 0 0,-1 0 0,-1 0 0,0 1-1,-2-1 1,1 1 0,-2 0 0,0 0 0,-12-17 0,19 33 148,0-1 1,-1 1-1,1 0 1,-1-1 0,1 1-1,-1 0 1,1 0-1,-1-1 1,1 1 0,-1 0-1,1 0 1,-1 0-1,1-1 1,-1 1-1,1 0 1,-1 0 0,1 0-1,-1 0 1,1 0-1,-1 0 1,1 0 0,-1 0-1,1 1 1,-1-1-1,0 0 1,1 0 0,-1 0-1,1 0 1,-1 1-1,1-1 1,0 0-1,-1 1 1,1-1 0,-1 0-1,1 1 1,-1-1-1,1 0 1,0 1 0,-1-1-1,1 1 1,0-1-1,0 1 1,-1-1 0,1 1-1,0-1 1,-1 1-1,-18 32-6,14-23-4,-67 83-6,52-70 19,2 0 0,0 1 0,-27 51 0,45-75 3,-1 1 0,1-1 0,0 0 1,0 0-1,0 0 0,-1 1 0,1-1 0,0 0 0,0 0 0,0 1 1,0-1-1,0 0 0,0 0 0,0 1 0,0-1 0,0 0 0,0 0 1,0 1-1,0-1 0,0 0 0,0 0 0,0 1 0,0-1 0,0 0 1,0 1-1,0-1 0,0 0 0,0 0 0,0 1 0,0-1 0,0 0 1,0 0-1,1 0 0,-1 1 0,0-1 0,0 0 0,0 0 0,1 0 1,-1 1-1,0-1 0,0 0 0,0 0 0,1 0 0,-1 0 0,0 0 1,0 1-1,1-1 0,-1 0 0,0 0 0,0 0 0,1 0 0,-1 0 1,0 0-1,22-5-56,22-15 114,-9-1-942,-1-1-1,0-2 1,-2-1-1,-1-1 0,37-41 1,-67 65 14,-9 35-3405,-20 17 2269,17-33 148,-3 9-2492</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4:17.511"/>
    </inkml:context>
    <inkml:brush xml:id="br0">
      <inkml:brushProperty name="width" value="0.025" units="cm"/>
      <inkml:brushProperty name="height" value="0.025" units="cm"/>
    </inkml:brush>
  </inkml:definitions>
  <inkml:trace contextRef="#ctx0" brushRef="#br0">30 2324 448,'0'0'9006,"-5"8"-7826,3-3-1087,-2 1 142,1 0-1,0 1 1,0-1-1,1 1 0,-1 0 1,0 7-1,2-12-210,1 0 0,0 0-1,0 0 1,0 0 0,0 0 0,0 0-1,0 0 1,1 0 0,-1 0-1,1 0 1,-1 0 0,1-1 0,0 1-1,0 0 1,0 0 0,0-1-1,0 1 1,0 0 0,0-1 0,0 1-1,1-1 1,-1 1 0,0-1-1,1 0 1,-1 0 0,1 0 0,0 1-1,-1-2 1,1 1 0,0 0-1,2 1 1,15 3 27,1 0-1,-1-1 1,1-1 0,0-1 0,0 0-1,0-2 1,33-3 0,1 1-163,297-11-1531,-199 6 1428,25-7 678,-1-7-1,220-55 1,334-129 2729,565-248-2104,-541 178-1081,-636 229 20,84-25-1,-156 65 935,-46 7-844,0 0 0,0 0 0,0 0 0,0 0 0,-1 0 0,1 0 0,0 1 0,0-1 0,-1-1 0,1 1 0,-1 0 0,1 0 0,-1 0 0,1 0 0,-1 0 0,1 0 1,-1 0-1,0-1 0,1 1 0,-1 0 0,0 0 0,0-1 0,0 1 0,0-1 0,-1 2 0,1-2-110,0 1 0,0 0-1,0-1 1,0 1 0,0 0 0,0 0 0,0 0 0,0 0 0,0-1 0,0 1 0,1 0-1,-1 1 1,0-1 0,1 0 0,-1 0 0,1 0 0,-1 0 0,1 0 0,0 1 0,-1-1-1,1 0 1,0 0 0,0 1 0,0 1 0,-1 0 3,1 1 0,-1-1 0,1 1 0,0-1 0,0 1 0,0-1 0,1 1 0,-1 0 0,3 5 0,3-7 5,1-1 1,0 0-1,0-1 0,0 1 1,0-1-1,0-1 1,10-1-1,6-4-5,0-2 1,-1 0 0,1-2-1,-2-1 1,1 0-1,20-16 1,10-3 6,40-22 0,-2-5 0,118-97 0,-161 114-14,-3-2 0,-1-2 0,-2-1 0,-2-3 0,55-86 0,-86 121-9,0-1 0,-1 0 1,0 0-1,-1 0 0,-1-1 0,-1 1 1,0-1-1,0 0 0,-2-1 0,0 1 0,0-1 1,-2 1-1,0-1 0,0 1 0,-2-1 0,0 1 1,0 0-1,-2 0 0,0 0 0,-1 0 1,0 0-1,-1 1 0,-15-27 0,6 16-4,0 0-1,-2 1 1,-1 1-1,-1 1 1,-32-30-1,41 43 6,-1 0 0,0 1 0,-1 1 0,1-1 0,-1 2 0,-1 0 0,1 0 0,-1 1 0,0 1 0,-1 0 0,1 1 0,0 0 0,-25-1 0,-48 4-2287,52 0 395,31 1 1042,12-1 171,71-1-8114,-53-2 2867</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4:18.022"/>
    </inkml:context>
    <inkml:brush xml:id="br0">
      <inkml:brushProperty name="width" value="0.025" units="cm"/>
      <inkml:brushProperty name="height" value="0.025" units="cm"/>
    </inkml:brush>
  </inkml:definitions>
  <inkml:trace contextRef="#ctx0" brushRef="#br0">131 307 8136,'-23'-1'1434,"-38"0"0,58 1-1323,1 1 1,-1-1-1,1 0 1,-1 0-1,1 1 1,0-1-1,-1 1 1,1 0-1,0 0 0,0 0 1,-1 0-1,1 0 1,0 0-1,0 1 1,0-1-1,0 1 1,1-1-1,-4 4 1,5-5-91,0 0-1,0 1 1,-1-1 0,1 0 0,0 1 0,0-1 0,0 1 0,0-1 0,0 0-1,-1 1 1,1-1 0,0 1 0,0-1 0,0 0 0,0 1 0,0-1-1,0 1 1,0-1 0,1 0 0,-1 1 0,0-1 0,0 1 0,0-1 0,0 0-1,0 1 1,1-1 0,-1 0 0,0 1 0,0-1 0,0 0 0,1 1 0,-1-1-1,0 0 1,1 1 0,-1-1 0,1 0 0,19 8 393,27-4 211,-44-4-536,232-7 1287,-199 3-1350,-1-1 0,0-2 0,-1-1 0,55-22 0,-88 30-13,0 0 0,0-1 0,0 1 1,0-1-1,-1 1 0,1-1 0,0 1 1,-1-1-1,1 0 0,0 1 0,-1-1 0,1 0 1,-1 0-1,1 1 0,-1-1 0,1 0 1,-1 0-1,1 0 0,-1 1 0,0-1 1,1 0-1,-1 0 0,0 0 0,0 0 1,0 0-1,0 0 0,0 0 0,0 0 1,0 0-1,0 1 0,0-1 0,0 0 0,-1 0 1,1 0-1,0 0 0,-1 0 0,1 0 1,0 1-1,-1-1 0,1 0 0,-1 0 1,0 0-1,-2-4-24,1 1 1,-1 0 0,0 1-1,0-1 1,-1 0-1,-6-4 1,-8-4 25,0 1-1,-1 1 0,-1 1 1,0 1-1,-33-9 1,34 12-2,1-1 1,0 0 0,1-2 0,-1 0 0,1-1 0,1 0 0,-19-15 0,33 23-16,0-1 0,0 0 0,1 1 0,-1-1 1,0 0-1,1 0 0,-1 0 0,1 0 0,-1-1 0,1 1 1,0 0-1,0-1 0,0 1 0,0 0 0,1-1 1,-1 1-1,1-1 0,-1 1 0,1-1 0,0 0 0,0-2 1,0 3-3,1 0 1,0 1-1,-1-1 0,1 1 1,0-1-1,0 0 1,0 1-1,0 0 1,0-1-1,1 1 1,-1 0-1,0-1 1,1 1-1,-1 0 1,0 0-1,1 0 1,-1 0-1,1 0 1,0 1-1,-1-1 0,1 0 1,0 1-1,-1-1 1,1 1-1,0-1 1,0 1-1,-1 0 1,1 0-1,0 0 1,2 0-1,7 0 4,-1 0 0,1 1 1,0 0-1,-1 1 0,1 0 0,-1 0 0,0 1 0,0 1 0,11 5 0,10 6 62,43 30 0,-49-28-410,0-2 1,49 22-1,-13-18-2065,7-5-2039</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10.911"/>
    </inkml:context>
    <inkml:brush xml:id="br0">
      <inkml:brushProperty name="width" value="0.025" units="cm"/>
      <inkml:brushProperty name="height" value="0.025" units="cm"/>
    </inkml:brush>
  </inkml:definitions>
  <inkml:trace contextRef="#ctx0" brushRef="#br0">201 7 11371,'0'0'10111,"-9"-1"-9748,-28-5-150,35 6-196,-1 1 0,1-1 0,0 1 0,-1-1 0,1 1 0,0 0 0,-1 0 0,1 0 0,0 0 0,0 0 0,0 0 0,0 1 0,0-1 0,0 1 0,0-1 0,1 1 0,-1 0 0,0 0 0,1 0 0,-1 0 0,1 0 0,0 0 0,0 0 0,0 0 0,0 1 0,0-1 0,0 0 0,1 0 0,-1 1 0,1-1 0,-1 1 0,1 3 0,0-1-67,0 0 1,-1 0 0,0 0-1,0 0 1,0 0-1,0 0 1,-1 0 0,0 0-1,0-1 1,0 1 0,0-1-1,-1 1 1,0-1-1,0 0 1,0 0 0,0 0-1,-1-1 1,-4 5 0,-6 8-70,9-11 113,-25 32-15,29-35 12,0-1 1,-1 1 0,1-1 0,0 1-1,0 0 1,1-1 0,-1 1 0,0 0-1,0 0 1,1 0 0,-1-1 0,1 1-1,0 0 1,0 0 0,-1 0 0,1 0-1,0 0 1,1 0 0,-1 2 0,3-3-8,0 1 0,-1-1 0,1 0 0,0 0 0,0 0 0,0-1 0,0 1 0,0-1 0,0 1 0,0-1 0,0 0 0,0 0 0,0-1 0,5 0 0,2 1-81,15 0-633,24 0-2514,-16-3-3197,-17 1-461</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4:22.790"/>
    </inkml:context>
    <inkml:brush xml:id="br0">
      <inkml:brushProperty name="width" value="0.025" units="cm"/>
      <inkml:brushProperty name="height" value="0.025" units="cm"/>
    </inkml:brush>
  </inkml:definitions>
  <inkml:trace contextRef="#ctx0" brushRef="#br0">392 115 9385,'46'-42'3764,"-44"40"-3468,0 0 0,0-1 0,-1 1 0,1-1 0,0 1 0,-1-1 1,0 0-1,1 0 0,-1 1 0,0-1 0,-1 0 0,1 0 0,0 0 0,-1 0 1,1 0-1,-1 0 0,0 0 0,-1-4 0,1 6-257,-1 0 0,1 0 0,-1 0 0,0 0 0,1 0-1,-1 0 1,0 0 0,0 0 0,0 0 0,0 1 0,0-1 0,0 0 0,0 1 0,0-1-1,0 1 1,0-1 0,0 1 0,0-1 0,0 1 0,-1 0 0,1-1 0,0 1-1,0 0 1,0 0 0,-2 0 0,-38 0-42,30 0 52,-5 1-42,0 1-1,0 1 0,0 0 1,1 1-1,-1 1 1,1 0-1,-19 10 1,9-3 104,1 1 0,1 1 0,-34 27 1,53-38-87,0 0 0,0 0 0,1 1 0,-1-1 1,1 1-1,0 0 0,0 0 0,0 1 0,0-1 1,-1 5-1,3-7-22,1-1 0,0 1 0,0-1 0,0 1 0,0-1 0,0 1 0,0-1 0,0 1 0,0-1 0,0 1 0,1-1 0,-1 1 0,1-1 0,-1 1 0,1-1 0,-1 0 1,1 1-1,0-1 0,0 0 0,0 0 0,-1 1 0,1-1 0,0 0 0,1 0 0,-1 0 0,0 0 0,0 0 0,0 0 0,1 0 0,-1-1 0,0 1 0,1 0 0,-1-1 0,1 1 0,-1-1 0,3 1 0,88 28 157,-71-24-149,-1 1 1,0 1 0,0 1-1,-1 0 1,19 11 0,-37-18-13,1 0-1,0 0 1,0 0 0,-1 1 0,1-1 0,-1 0-1,1 0 1,-1 1 0,1-1 0,-1 1 0,0 0-1,0-1 1,0 1 0,0 0 0,0 0 0,0-1-1,0 1 1,-1 0 0,1 0 0,0 0 0,-1 3 0,0-3 9,0 0 1,-1 0 0,1 0 0,-1 0 0,0 0 0,1-1 0,-1 1 0,0 0 0,0 0 0,0-1 0,-1 1-1,1-1 1,0 1 0,-1-1 0,1 0 0,0 1 0,-4 1 0,-4 3 93,1-1 0,-1 0 0,-1-1 0,1 1 0,-1-2 0,1 1 0,-11 1 0,-12 1 529,0-2 0,0-1 0,-1-2-1,1 0 1,-44-7 0,66 2-541,15-2-554,19-2-1260,42 1-4004,-28 3-406</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4:24.043"/>
    </inkml:context>
    <inkml:brush xml:id="br0">
      <inkml:brushProperty name="width" value="0.025" units="cm"/>
      <inkml:brushProperty name="height" value="0.025" units="cm"/>
    </inkml:brush>
  </inkml:definitions>
  <inkml:trace contextRef="#ctx0" brushRef="#br0">1 248 6983,'0'2'10878,"24"-8"-8391,36-14-2651,-51 17 185,96-50 109,-95 47-123,-1 0 1,1-1 0,-2 0-1,1 0 1,-1-1-1,0 0 1,-1 0 0,10-13-1,-16 20-4,0-1 1,0 1-1,0 0 0,0 0 0,-1-1 0,1 1 0,0 0 1,-1-1-1,1 1 0,-1-1 0,1 1 0,-1-1 0,1 1 1,-1-1-1,0 1 0,0-1 0,0 1 0,0-1 0,0 1 1,0-1-1,0 1 0,-1-3 0,0 3 4,0 0 1,0 1-1,0-1 0,0 0 0,0 1 0,0-1 1,0 1-1,0-1 0,0 1 0,-1 0 1,1-1-1,0 1 0,0 0 0,0 0 0,0 0 1,-1 0-1,1 0 0,0 0 0,0 0 0,0 0 1,-2 1-1,-6 1 64,1 0 1,-1 0-1,1 1 0,0 0 1,0 0-1,-12 8 1,1 1 146,1 2 0,-32 30 0,46-40-178,0 0 0,1 0 0,-1 0 0,1 0 0,0 1 0,0 0 0,0-1 0,1 1 0,0 0 0,0 0 0,0 1 0,0-1 0,1 0 0,0 0 0,0 1 0,1-1 0,-1 1 0,1 5 0,1-8-33,0-1-1,-1 0 1,2 1 0,-1-1-1,0 0 1,0 0-1,1 1 1,-1-1-1,1 0 1,-1-1-1,1 1 1,0 0-1,0 0 1,0-1 0,0 1-1,0-1 1,0 1-1,0-1 1,1 0-1,-1 0 1,0 0-1,5 1 1,60 15 128,-57-15-132,3 1-114,1 0 0,0-1-1,-1-1 1,1 0 0,0 0 0,0-1 0,0-1 0,0-1 0,-1 0 0,1-1 0,0 0 0,-1-1 0,0 0 0,0-1 0,0-1 0,-1 0 0,0 0 0,0-2 0,14-10 0,-5 1-334,-2-1 0,0 0 0,-1-2-1,-1 0 1,0-1 0,-2 0 0,21-40 0,-35 59 531,1 0 0,-1 0 0,0 0 0,0-1 0,-1 1 0,1 0 0,0 0 0,-1 0 0,0-1 0,1 1 0,-1 0 0,0-1 0,0 1 0,0-5 0,-1 7-17,1-1 0,-1 0 0,1 0 0,0 1-1,-1-1 1,1 0 0,-1 0 0,1 1 0,-1-1 0,0 1-1,1-1 1,-1 0 0,0 1 0,1-1 0,-1 1 0,0 0 0,0-1-1,0 1 1,1-1 0,-1 1 0,0 0 0,0 0 0,0 0 0,0-1-1,1 1 1,-2 0 0,-3 0 8,1 1 0,-1-1 0,1 1 0,0-1 1,-1 2-1,1-1 0,0 0 0,0 1 0,0-1 0,0 1 0,0 1 0,0-1 0,-6 5 0,0 1 96,0 1 0,0 1 0,1-1-1,0 2 1,1-1 0,-11 18 0,16-22-82,-1-1 0,2 1 0,-1 0-1,1 0 1,-1 0 0,2 0 0,-1 0 0,1 0 0,0 1 0,0-1 0,0 0-1,1 1 1,0-1 0,1 1 0,1 10 0,0-13-59,-1-1 0,1 0 0,0 0 0,0 1 1,1-1-1,-1 0 0,1-1 0,-1 1 0,1 0 0,0-1 0,0 0 0,0 1 1,0-1-1,1 0 0,-1-1 0,1 1 0,-1 0 0,1-1 0,-1 0 0,1 0 1,0 0-1,6 0 0,9 3-159,0-2 0,39 1 0,-51-3-206,-3 1-200,1-1 0,-1 0 0,0-1 0,0 1 0,1-1 0,-1 1 0,0-1 0,7-3-1,5-10-5797</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4:24.930"/>
    </inkml:context>
    <inkml:brush xml:id="br0">
      <inkml:brushProperty name="width" value="0.025" units="cm"/>
      <inkml:brushProperty name="height" value="0.025" units="cm"/>
    </inkml:brush>
  </inkml:definitions>
  <inkml:trace contextRef="#ctx0" brushRef="#br0">477 66 14221,'2'-8'193,"-2"0"-228,0 5 2,0 1 1,0-1 0,0 0 0,0 0 0,1 1-1,-1-1 1,1 0 0,0 1 0,-1-1 0,1 1-1,1-1 1,-1 1 0,3-5 0,-3 6-20,1 0-1,0 0 1,0 1 0,-1-1-1,1 0 1,0 1 0,0-1-1,0 1 1,0 0 0,0-1 0,0 1-1,0 0 1,0 0 0,2 1-1,7 0 914,-19-2 5031,1-1-3430,6 2-2422,1 0 1,-1 0-1,1 0 1,0 0-1,-1 0 1,1 0-1,0 0 0,-1 0 1,1 0-1,-1 0 1,1 0-1,0 0 1,-1 0-1,1 0 1,0 0-1,-1 1 0,1-1 1,0 0-1,-1 0 1,1 0-1,0 1 1,-1-1-1,1 0 1,0 0-1,0 1 0,-1-1 1,1 0-1,0 0 1,0 1-1,-1-1 1,1 0-1,0 1 0,0-1 1,0 0-1,0 1 1,0-1-1,0 1 1,-1 0-1,-2 4-32,-76 90 1220,-151 143 0,86-95-1378,110-110-421,20-23-1978,21-22-5750,11-11 2534</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4:25.293"/>
    </inkml:context>
    <inkml:brush xml:id="br0">
      <inkml:brushProperty name="width" value="0.025" units="cm"/>
      <inkml:brushProperty name="height" value="0.025" units="cm"/>
    </inkml:brush>
  </inkml:definitions>
  <inkml:trace contextRef="#ctx0" brushRef="#br0">65 0 6022,'0'0'13928,"-4"11"-13266,-4 12-336,1 2 0,0-1 1,2 1-1,1 0 0,-1 38 1,4-2 202,7 80 0,-3-120-440,1 0 0,13 38 1,-9-37-438,7 45 1,-15-66 133,1-1 1,-1 1-1,0 0 1,0-1 0,0 1-1,0 0 1,0 0-1,0-1 1,0 1 0,0 0-1,0 0 1,0-1 0,-1 1-1,1 0 1,0-1-1,0 1 1,-1 0 0,1 0-1,0-1 1,-1 1-1,1-1 1,-1 1 0,1 0-1,-1-1 1,1 1-1,-1-1 1,1 1 0,-1-1-1,1 0 1,-1 1-1,0-1 1,1 1 0,-1-1-1,0 0 1,1 0 0,-1 1-1,0-1 1,-1 0-1,-32-4-6491,5-7 37</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4:25.621"/>
    </inkml:context>
    <inkml:brush xml:id="br0">
      <inkml:brushProperty name="width" value="0.025" units="cm"/>
      <inkml:brushProperty name="height" value="0.025" units="cm"/>
    </inkml:brush>
  </inkml:definitions>
  <inkml:trace contextRef="#ctx0" brushRef="#br0">31 54 6822,'0'0'8072,"-30"-46"-5734,30 38-448,7 8-737,16 0-800,13 0-65,14 9-64,7 3-160,8 3 0,-1-3-320,-1-8-2275,-10-4-4579</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4:26.738"/>
    </inkml:context>
    <inkml:brush xml:id="br0">
      <inkml:brushProperty name="width" value="0.025" units="cm"/>
      <inkml:brushProperty name="height" value="0.025" units="cm"/>
    </inkml:brush>
  </inkml:definitions>
  <inkml:trace contextRef="#ctx0" brushRef="#br0">304 72 8488,'0'0'5851,"0"-10"-4388,0 5-1444,0 3 32,1 0 1,-1 0-1,0 0 1,0 0-1,0 0 0,0 0 1,-1 0-1,1 0 1,0 0-1,-1 0 1,1 0-1,-1 0 0,0 0 1,0 0-1,0 1 1,0-1-1,0 0 1,0 0-1,0 1 1,-1-1-1,1 1 0,0-1 1,-1 1-1,1-1 1,-1 1-1,0 0 1,1 0-1,-1 0 0,0 0 1,0 0-1,0 0 1,0 0-1,0 1 1,0-1-1,0 1 1,0-1-1,0 1 0,0 0 1,-4 0-1,-1 0-5,0 1 0,0 0 0,0 0 0,-1 0 0,1 1 0,0 1 0,1-1 0,-1 1 1,0 0-1,1 0 0,-1 1 0,1 0 0,0 0 0,0 1 0,1-1 0,0 1 0,-1 0 0,1 1 0,1-1 0,-8 13 0,4-7-56,1 0 0,0 1 1,1 0-1,0 1 0,1-1 0,0 1 1,1 0-1,1 0 0,0 1 0,-2 21 1,5-33 3,0 0 1,0 1 0,1-1 0,-1 1 0,0-1-1,1 0 1,0 1 0,-1-1 0,1 0-1,0 1 1,0-1 0,0 0 0,1 0-1,-1 0 1,0 0 0,1 0 0,-1 0 0,1-1-1,0 1 1,-1 0 0,1-1 0,0 1-1,0-1 1,0 0 0,0 1 0,4 0-1,7 3-20,0 0 0,-1-1 0,1-1 0,14 2 0,34 11 41,-56-14-11,0 0 0,0 1 0,-1 0 0,1 0-1,-1 0 1,0 0 0,0 1 0,0-1 0,0 1-1,0 0 1,-1 0 0,0 1 0,0-1 0,0 1-1,0 0 1,-1-1 0,0 1 0,0 0 0,0 0-1,-1 0 1,1 1 0,-1-1 0,0 0 0,-1 1-1,1-1 1,-1 0 0,0 1 0,-1-1 0,-1 8-1,1-3 124,-2-1 1,1 0-1,-1 0 0,0 0 0,-1 0 0,0 0 0,-1-1 0,0 0 0,0 0 0,-1 0 0,1-1 0,-2 1 0,1-1 0,-1-1 0,0 1 1,-8 5-1,5-6 52,-1 0 1,1 0-1,-1-1 1,0-1-1,0 1 1,-1-2-1,1 0 1,-1 0 0,-16 1-1,25-3-222,0-1-1,-1 1 1,1-1-1,0 0 1,0 0 0,0-1-1,-1 1 1,1-1-1,0 1 1,0-1-1,0 0 1,0 0-1,0 0 1,0-1 0,0 1-1,0-1 1,0 1-1,1-1 1,-1 0-1,1 0 1,-1 0-1,1-1 1,0 1 0,0 0-1,0-1 1,0 0-1,0 1 1,0-1-1,1 0 1,0 0 0,-1 0-1,1 0 1,0 0-1,0 0 1,1 0-1,-1 0 1,1-1-1,-1-2 1,0-4-751,0-1 1,1 1-1,0 0 1,1 0-1,0 0 0,1 0 1,0 0-1,0 0 0,1 1 1,0-1-1,6-11 0,15-18-5670</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4:27.359"/>
    </inkml:context>
    <inkml:brush xml:id="br0">
      <inkml:brushProperty name="width" value="0.025" units="cm"/>
      <inkml:brushProperty name="height" value="0.025" units="cm"/>
    </inkml:brush>
  </inkml:definitions>
  <inkml:trace contextRef="#ctx0" brushRef="#br0">22 358 8296,'0'0'8536,"9"-10"-6705,39-44-38,-4 7-1214,38-54 1,-78 95-567,0 0 1,-1-1-1,0 1 0,0-1 1,0 0-1,-1 0 0,3-11 0,-5 17-7,0 0-1,0 0 0,0 0 1,0 0-1,0 0 0,0 0 1,0-1-1,0 1 0,0 0 1,0 0-1,-1 0 0,1 0 0,0 0 1,-1 0-1,1 0 0,-1 0 1,0 0-1,1 0 0,-1 0 1,0 0-1,0-1 0,-1 1-5,1 0 0,-1 1 0,0-1 0,1 0 1,-1 1-1,0-1 0,0 1 0,1 0 0,-1 0 0,0 0 0,0 0 0,0 0 0,1 0 0,-1 0 0,0 0 0,0 1 0,1-1 0,-4 2 0,-2 0 4,1 1-1,-1 0 0,1 0 0,-1 1 0,1 0 1,0 0-1,1 1 0,-1-1 0,1 1 1,0 0-1,0 1 0,-6 8 0,-5 8 204,2-1 0,-14 28-1,17-29 100,2 1 0,-9 26 0,16-41-268,0 0-1,0 0 0,1 0 1,0 0-1,0 1 1,0-1-1,1 0 0,0 0 1,0 1-1,1-1 0,0 0 1,0 0-1,2 8 1,-1-11-34,-1-1 1,1 0-1,0 0 0,0 1 1,0-1-1,0 0 1,1-1-1,-1 1 1,1 0-1,-1-1 1,1 1-1,-1-1 0,1 0 1,0 0-1,0 0 1,-1 0-1,1 0 1,0 0-1,0-1 1,0 0-1,0 1 0,3-1 1,10 0 50,0 0 0,28-3 0,-20-2-167,0 0 1,0-2 0,-1-1-1,0-1 1,-1 0 0,0-2-1,0-1 1,-1 0-1,-1-2 1,0 0 0,-1-1-1,-1-1 1,0-1 0,-1 0-1,-1-2 1,0 0 0,-2 0-1,0-1 1,-1-1 0,18-40-1,-29 57 102,-1-1 0,1 0-1,-1 0 1,1 0-1,-1 0 1,-1 0 0,1 0-1,-1 0 1,0 0-1,0 0 1,-1-5-1,1 8 19,-1 0 0,0 1 0,0-1-1,0 1 1,0-1 0,0 1-1,0 0 1,0-1 0,0 1-1,-1 0 1,1 0 0,0 0-1,-1 0 1,1 0 0,-1 0-1,1 0 1,-1 0 0,1 0 0,-1 1-1,0-1 1,1 1 0,-1-1-1,0 1 1,1 0 0,-1 0-1,0 0 1,0-1 0,1 2-1,-1-1 1,0 0 0,0 0-1,1 0 1,-1 1 0,-2 0-1,-5 1 49,0 1-1,0-1 0,0 2 0,0-1 0,1 1 0,-1 1 0,1-1 0,0 1 0,1 1 0,-1 0 0,1 0 0,0 0 0,-12 14 0,10-9 40,0 0 0,0 0 1,1 1-1,1 0 0,0 1 1,0-1-1,2 1 0,-8 24 1,11-30-19,0 0 0,1 0 1,0 1-1,0-1 0,1 0 0,0 1 1,0-1-1,1 0 0,2 11 1,-3-15-66,1 0 0,0-1 0,0 1 1,1-1-1,-1 0 0,0 1 0,1-1 1,0 0-1,-1 0 0,1 0 0,0 0 1,0 0-1,0 0 0,0 0 0,1-1 0,-1 1 1,0-1-1,1 0 0,-1 1 0,1-1 1,-1 0-1,1-1 0,0 1 0,-1 0 1,1-1-1,0 1 0,4-1 0,9 1-83,1-1 0,-1-1 0,0 0 0,0-1 1,0-1-1,0-1 0,0 0 0,15-7 0,69-33-8873,-78 31 2607</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4:28.393"/>
    </inkml:context>
    <inkml:brush xml:id="br0">
      <inkml:brushProperty name="width" value="0.025" units="cm"/>
      <inkml:brushProperty name="height" value="0.025" units="cm"/>
    </inkml:brush>
  </inkml:definitions>
  <inkml:trace contextRef="#ctx0" brushRef="#br0">2 1 7431,'1'26'7976,"-1"2"-6983,0 8 640,0 6-160,0-1-223,-1 3-289,-1-3-417,2-5-384,0-3-96,0-4-32,3-7-64,7-9-672,-4-5-674,-3-8-319,-1 0 31,-2-5-576,-4-8-1153,-13-3-1858</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4:28.832"/>
    </inkml:context>
    <inkml:brush xml:id="br0">
      <inkml:brushProperty name="width" value="0.025" units="cm"/>
      <inkml:brushProperty name="height" value="0.025" units="cm"/>
    </inkml:brush>
  </inkml:definitions>
  <inkml:trace contextRef="#ctx0" brushRef="#br0">0 1 14446,'0'0'9764,"9"5"-8739,108 72 1023,-76-47-1537,81 44-1,-69-50-482,42 20 80,-87-39-141,0 0 0,0 0 0,0 1 1,0 0-1,-1 1 0,0-1 0,-1 1 0,8 10 0,-12-14-161,0 0 0,-1 0 0,1 0 0,-1 0 1,1 0-1,-1 0 0,0 1 0,0-1 0,0 5 0,-6 7-4122,-13-10-3869,-1-6 663</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0:54:29.158"/>
    </inkml:context>
    <inkml:brush xml:id="br0">
      <inkml:brushProperty name="width" value="0.025" units="cm"/>
      <inkml:brushProperty name="height" value="0.025" units="cm"/>
    </inkml:brush>
  </inkml:definitions>
  <inkml:trace contextRef="#ctx0" brushRef="#br0">1 194 12075,'0'0'10891,"47"-8"-9354,0-10-512,6-3-544,5-4-321,2-2-128,-6 3-160,-6-2-2114,-14 3-2627,-16 1-7591</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11.363"/>
    </inkml:context>
    <inkml:brush xml:id="br0">
      <inkml:brushProperty name="width" value="0.025" units="cm"/>
      <inkml:brushProperty name="height" value="0.025" units="cm"/>
    </inkml:brush>
  </inkml:definitions>
  <inkml:trace contextRef="#ctx0" brushRef="#br0">14 4 8904,'0'0'11921,"9"-1"-11804,118-1-389,-127 35 64,-2-16 310,-1-1-1,-1 1 1,0 0 0,-1-1 0,-10 24-1,13-35-114,0-1 0,-1 1 0,0 0 0,1 0-1,-1-1 1,-1 0 0,1 1 0,-1-1 0,0-1 0,0 1-1,0 0 1,0-1 0,0 0 0,-1 0 0,0 0-1,1-1 1,-1 1 0,0-1 0,0 0 0,0-1 0,-8 2-1,1-3-2340,0-7-3390</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3:21.826"/>
    </inkml:context>
    <inkml:brush xml:id="br0">
      <inkml:brushProperty name="width" value="0.025" units="cm"/>
      <inkml:brushProperty name="height" value="0.025" units="cm"/>
    </inkml:brush>
  </inkml:definitions>
  <inkml:trace contextRef="#ctx0" brushRef="#br0">0 0 18898,'0'0'-2434</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3:22.835"/>
    </inkml:context>
    <inkml:brush xml:id="br0">
      <inkml:brushProperty name="width" value="0.025" units="cm"/>
      <inkml:brushProperty name="height" value="0.025" units="cm"/>
    </inkml:brush>
  </inkml:definitions>
  <inkml:trace contextRef="#ctx0" brushRef="#br0">479 36 17489,'0'0'5290,"-10"-6"-4121,5 2-1084,-2 0 0,1 1 0,0 0 1,-1 0-1,1 0 0,-1 1 0,0 0 0,0 0 0,0 1 0,0 0 0,0 0 1,0 1-1,0 0 0,0 0 0,0 0 0,0 1 0,0 0 0,-12 4 1,-9 4 56,0 1 1,1 1 0,0 1 0,1 1 0,0 2-1,1 0 1,-27 23 0,48-35-148,1 0 1,0 0-1,0 0 0,1 0 1,-1 0-1,0 1 0,1-1 1,0 1-1,0 0 0,-3 6 1,5-9-3,0 1 1,0-1-1,0 0 1,0 0-1,0 0 1,0 0 0,0 1-1,0-1 1,0 0-1,1 0 1,-1 0-1,0 0 1,1 1 0,-1-1-1,1 0 1,-1 0-1,1 0 1,0 0-1,-1 0 1,1 0 0,0 0-1,0-1 1,0 1-1,-1 0 1,1 0-1,0-1 1,0 1 0,0 0-1,0-1 1,0 1-1,1-1 1,-1 1-1,0-1 1,0 0 0,0 1-1,0-1 1,0 0-1,1 0 1,-1 0-1,2 0 1,23 4-135,50 2 1,-61-7 109,0 1 0,0 1 1,0 0-1,0 1 0,0 1 0,-1 1 1,1-1-1,-1 2 0,0 0 0,18 10 1,-29-13 23,0 0 0,0 0 0,0 0 0,0 0 1,-1 1-1,1 0 0,-1-1 0,0 1 0,0 0 0,0 0 0,0 0 1,0 0-1,0 0 0,-1 1 0,1-1 0,-1 1 0,0-1 1,0 1-1,-1-1 0,1 1 0,-1-1 0,1 1 0,-1-1 0,0 1 1,-1 0-1,1-1 0,-1 1 0,1-1 0,-1 1 0,0-1 1,0 1-1,-1-1 0,1 0 0,-1 1 0,1-1 0,-1 0 1,-3 3-1,-4 9 331,-2 0 1,0-1 0,0-1-1,-1 0 1,-1 0 0,-17 12-1,13-11 225,-1-2-1,0 0 0,-1-1 0,-30 13 1,39-20-462,1 0 1,-1-1 0,0 0 0,0-1 0,0 0 0,-1 0 0,1-1-1,0-1 1,0 0 0,-1 0 0,-15-3 0,24 2-145,0 1 1,0-1-1,0 0 1,0 0-1,0 0 0,1 0 1,-1 0-1,0 0 1,1 0-1,-1 0 1,1-1-1,-1 1 0,1 0 1,0-1-1,-1 0 1,1 1-1,0-1 1,0 0-1,0 1 1,0-1-1,0 0 0,1 0 1,-1 0-1,1 0 1,-1-2-1,0 2-454,1-1 1,0 1-1,0-1 0,0 1 0,0-1 0,0 1 1,0-1-1,1 1 0,-1-1 0,1 1 1,0 0-1,-1-1 0,3-2 0,11-15-6210</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3:25.191"/>
    </inkml:context>
    <inkml:brush xml:id="br0">
      <inkml:brushProperty name="width" value="0.025" units="cm"/>
      <inkml:brushProperty name="height" value="0.025" units="cm"/>
    </inkml:brush>
  </inkml:definitions>
  <inkml:trace contextRef="#ctx0" brushRef="#br0">19 360 8296,'0'0'10351,"-4"7"-9246,-10 22-101,14-28-978,0-1-1,0 0 1,0 0 0,0 0 0,0 0 0,0 0 0,-1 0 0,1 1-1,0-1 1,0 0 0,0 0 0,0 0 0,0 0 0,0 0 0,0 1 0,0-1-1,0 0 1,0 0 0,0 0 0,0 0 0,0 0 0,0 1 0,0-1-1,0 0 1,0 0 0,1 0 0,-1 0 0,0 0 0,0 1 0,0-1 0,0 0-1,0 0 1,0 0 0,0 0 0,0 0 0,0 0 0,1 0 0,-1 0 0,0 1-1,0-1 1,0 0 0,0 0 0,0 0 0,0 0 0,1 0 0,-1 0-1,0 0 1,0 0 0,0 0 0,0 0 0,1 0 0,11-2 682,11-8 244,27-30-380,-2-3-1,-2-1 0,75-94 1,-75 83-381,-32 39-134,26-35 452,-39 49 185,-2 6-642,0-1 0,0 0 0,-1 1 0,1-1 0,-1 0 0,0 0 0,0 1 0,0-1 0,-3 3-1,-5 8-68,-14 31 15,1 1 0,3 1-1,2 1 1,-14 55 0,31-65-680,8-27-1567,-6-11 2078,0 0-1,0 0 0,0 0 0,-1-1 0,1 1 0,0 0 1,0-1-1,0 1 0,0 0 0,-1-1 0,1 1 0,0-1 0,0 1 1,-1-1-1,1 0 0,0 1 0,-1-1 0,1 0 0,-1 1 0,2-2 1,8-15-3630,1-4-2477</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3:25.565"/>
    </inkml:context>
    <inkml:brush xml:id="br0">
      <inkml:brushProperty name="width" value="0.025" units="cm"/>
      <inkml:brushProperty name="height" value="0.025" units="cm"/>
    </inkml:brush>
  </inkml:definitions>
  <inkml:trace contextRef="#ctx0" brushRef="#br0">68 42 16944,'0'0'715,"9"-6"604,-1 1-884,0 0-1,1 1 1,0-1 0,0 2 0,1-1-1,15-3 1,-23 7-401,0-1 0,0 1 0,0-1 0,0 1 0,0 0 0,0-1 0,1 1 0,-1 0 0,0 1 0,0-1 0,0 0 0,0 0 0,0 1 0,0 0-1,0-1 1,0 1 0,0 0 0,0 0 0,0 0 0,0 0 0,0 0 0,0 0 0,-1 1 0,1-1 0,-1 1 0,1-1 0,-1 1 0,1-1 0,-1 1 0,0 0 0,0 0 0,0 0 0,0 0 0,0 0 0,0 0 0,0 0 0,-1 0 0,1 0 0,-1 0 0,0 0 0,1 0 0,-1 0 0,0 3 0,0 4 86,0 0 0,-1 1 1,0-1-1,0 0 0,-1 0 1,0 0-1,-1 0 0,0 0 1,0 0-1,-1 0 0,0-1 1,-1 0-1,-9 14 0,-9 8 514,-2-1 0,-31 30 0,-3 5 301,58-64-934,-1 1 1,1 1-1,0-1 0,0 0 0,0 0 0,0 0 1,0 0-1,0 1 0,1-1 0,-1 1 0,0-1 1,1 0-1,-1 1 0,1-1 0,-1 1 0,1-1 1,0 1-1,0-1 0,-1 1 0,1-1 0,0 1 1,0 0-1,1-1 0,-1 3 0,1-2-21,0-1 0,1 0-1,-1 0 1,0 0 0,0 0-1,1 0 1,-1-1 0,1 1-1,-1 0 1,1-1 0,-1 1 0,1 0-1,-1-1 1,1 0 0,-1 1-1,1-1 1,-1 0 0,1 0 0,1 0-1,10 0-547,0 0-1,-1-1 0,1-1 1,22-5-1,-14 0-1672,-1-1-1,29-16 1,-45 22 1796,48-26-6794</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3:25.892"/>
    </inkml:context>
    <inkml:brush xml:id="br0">
      <inkml:brushProperty name="width" value="0.025" units="cm"/>
      <inkml:brushProperty name="height" value="0.025" units="cm"/>
    </inkml:brush>
  </inkml:definitions>
  <inkml:trace contextRef="#ctx0" brushRef="#br0">223 2 17745,'-9'-1'2007,"4"1"-1840,-1 0 0,0 0 0,0 1-1,1 0 1,-1 0 0,0 0 0,1 1 0,-1 0-1,1 0 1,-1 0 0,1 0 0,0 1 0,0 0 0,0 0-1,1 1 1,-1-1 0,1 1 0,0 0 0,-4 5 0,-4 2-42,2 1 0,0 0 1,0 1-1,1 0 1,1 0-1,0 1 1,1 0-1,1 0 1,0 1-1,1 0 0,0 0 1,1 0-1,-3 24 1,7-36-123,0 0 1,0-1-1,0 1 0,1 0 1,-1 0-1,1-1 1,-1 1-1,1-1 0,0 1 1,0 0-1,0-1 1,1 1-1,-1-1 0,0 0 1,1 1-1,0-1 1,-1 0-1,1 0 0,0 0 1,0 0-1,0-1 1,0 1-1,1 0 0,-1-1 1,0 1-1,1-1 0,-1 0 1,1 0-1,-1 0 1,1 0-1,-1 0 0,1-1 1,0 1-1,0-1 1,-1 0-1,5 1 0,3-1 35,-1 1-1,0-1 0,1-1 0,-1 0 0,0 0 0,0-1 0,0 0 0,0 0 0,18-8 0,-17 5 59,0-1 0,0 0-1,-1-1 1,1 0 0,-1 0-1,-1-1 1,1 0 0,-2 0 0,1-1-1,-1 0 1,0-1 0,-1 0-1,0 0 1,-1 0 0,0 0-1,0-1 1,-1 0 0,0 0 0,-1 0-1,-1 0 1,0-1 0,0 1-1,-1-1 1,0 1 0,-1-1-1,-2-17 1,2 28-109,-1 0 0,1-1 0,0 1 0,-1-1 0,1 1 0,-1 0 0,0-1 0,1 1 0,-1 0 0,0-1 0,0 1 1,0 0-1,0 0 0,0 0 0,0 0 0,0 0 0,0 0 0,0 0 0,0 0 0,0 0 0,-1 1 0,1-1 0,0 0 0,-1 1 0,1-1 0,-1 1 0,1-1 0,0 1 0,-1 0 0,1 0 0,-1 0 0,1-1 0,-1 2 0,1-1 0,-1 0 0,1 0 0,-1 0 0,1 0 0,0 1 1,-1-1-1,1 1 0,-1-1 0,1 1 0,0 0 0,-2 1 0,-3 0-144,0 1 1,1-1-1,0 2 0,-1-1 1,1 0-1,0 1 1,1 0-1,-1 0 1,-6 9-1,1 10-2142,11-16-7189,5-7 3295</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3:26.220"/>
    </inkml:context>
    <inkml:brush xml:id="br0">
      <inkml:brushProperty name="width" value="0.025" units="cm"/>
      <inkml:brushProperty name="height" value="0.025" units="cm"/>
    </inkml:brush>
  </inkml:definitions>
  <inkml:trace contextRef="#ctx0" brushRef="#br0">150 0 18834,'-15'11'1425,"7"-4"-1248,-10 6 639,1 2-1,-29 30 0,41-39-688,1-1 0,-1 1 0,1 0 0,0 0 0,1 0 0,-1 0 0,1 1 0,0 0 0,1-1 0,0 1 0,0 0 0,0 0 0,1 0 0,0 0 0,0 10 0,1-15-116,0 0-1,1 0 1,-1 0-1,1 0 0,-1-1 1,1 1-1,-1 0 1,1 0-1,0 0 1,0-1-1,0 1 1,0 0-1,0-1 0,0 1 1,0-1-1,1 1 1,-1-1-1,1 0 1,-1 0-1,2 2 0,1-1 41,0 0-1,1 0 0,-1 0 0,0 0 0,1-1 1,-1 0-1,1 1 0,5-1 0,4 1 173,0-2-1,0 1 0,0-2 1,26-3-1,-31 2-104,0-1 0,-1 1 0,1-2-1,0 1 1,-1-1 0,0-1 0,0 1 0,0-1 0,0-1-1,12-11 1,-16 14-47,-1 0 0,0 0 0,0 0 0,0-1 0,0 0 0,-1 1 0,1-1 0,-1 0 0,0 0 0,0-1 0,0 1 0,-1 0 0,1 0 0,-1-1 0,0 1 0,-1-1 0,1 1 0,-1-1 0,0 0 0,0 1 0,0-1 0,0 1 0,-3-9 0,2 9-63,-1 1-1,0 0 0,1-1 0,-1 1 0,-1 0 0,1 0 0,0 0 0,-1 1 1,0-1-1,1 0 0,-1 1 0,0 0 0,0 0 0,0 0 0,-1 0 0,1 0 0,0 1 1,-1-1-1,1 1 0,-8-2 0,-35-6-2624,5 7-7295</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3:31.912"/>
    </inkml:context>
    <inkml:brush xml:id="br0">
      <inkml:brushProperty name="width" value="0.025" units="cm"/>
      <inkml:brushProperty name="height" value="0.025" units="cm"/>
    </inkml:brush>
  </inkml:definitions>
  <inkml:trace contextRef="#ctx0" brushRef="#br0">0 304 17200,'47'-24'2509,"18"-18"-1639,-9 9-371,-3-2-1,0-2 1,-3-3 0,52-53-1,-121 115-355,0 1-1,2 1 1,-25 44-1,35-55-223,1 1 0,-1 0 0,2 1 0,0 0 0,1-1 0,1 1 0,0 1-1,-1 28 1,3-43-54,1 1-1,0-1 0,0 1 0,0-1 1,0 1-1,1-1 0,-1 0 0,0 1 1,1-1-1,-1 1 0,1-1 1,-1 0-1,1 1 0,0-1 0,-1 0 1,1 0-1,0 1 0,0-1 0,0 0 1,0 0-1,2 2 0,0-2-453,-1 0 1,1 0-1,-1 0 0,1-1 0,0 1 0,-1 0 0,1-1 1,0 0-1,0 0 0,-1 0 0,4 0 0,25-1-7563</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3:32.361"/>
    </inkml:context>
    <inkml:brush xml:id="br0">
      <inkml:brushProperty name="width" value="0.025" units="cm"/>
      <inkml:brushProperty name="height" value="0.025" units="cm"/>
    </inkml:brush>
  </inkml:definitions>
  <inkml:trace contextRef="#ctx0" brushRef="#br0">77 18 19667,'0'0'1121,"9"-4"-240,5 1-638,0-1 0,-1 2 0,1-1 0,0 2 0,23 0 0,-34 1-198,1 0 1,0 1 0,0-1 0,0 1 0,-1 0 0,1 0 0,0 0-1,-1 0 1,1 1 0,-1-1 0,0 1 0,1 0 0,3 3 0,-6-3-54,1-1 1,-1 1 0,0 0 0,0 0-1,1 0 1,-1 0 0,-1 0 0,1 0-1,0 0 1,0 0 0,-1 0-1,1 1 1,-1-1 0,0 0 0,1 0-1,-1 1 1,0-1 0,-1 0 0,1 0-1,0 0 1,-1 1 0,1-1-1,-1 0 1,1 0 0,-2 3 0,-1 0 31,0 0 1,0 0-1,0 0 1,0 0-1,-1-1 0,0 1 1,0-1-1,0 0 1,0 0-1,-1-1 1,0 1-1,0-1 1,0 0-1,0 0 1,-6 2-1,-10 6 269,-2-2 0,-27 8 0,63-19-360,0 1 1,0 0-1,1 0 0,12 2 0,3 0-282,-23-1 313,0 0 0,0 0 0,0 1 0,0-1 1,0 2-1,-1-1 0,1 0 0,0 1 0,0 0 0,6 4 0,-10-4 27,0-1 0,0 0 0,-1 1-1,1-1 1,-1 1 0,1-1-1,-1 1 1,1 0 0,-1-1 0,0 1-1,0 0 1,0 0 0,0 0 0,0 0-1,-1 0 1,1 0 0,-1 0-1,1 0 1,-1 0 0,1 0 0,-1 0-1,0 1 1,0-1 0,0 0-1,-1 0 1,1 0 0,0 0 0,-1 0-1,1 0 1,-1 0 0,0 0-1,0 0 1,-1 3 0,-1 0 123,0 1 0,-1-1 0,0 0 1,0 0-1,0 0 0,-1 0 0,1-1 1,-1 1-1,0-1 0,0-1 0,-1 1 0,1-1 1,-13 6-1,-7 2 1118,-47 15-1,66-24-1150,-5 2-41,1-1 0,-1 0 0,0 0 0,0-1 0,0-1 0,0 1 0,-20-2 0,45-15-3462,46-30-6080,-20 15 1296</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3:32.687"/>
    </inkml:context>
    <inkml:brush xml:id="br0">
      <inkml:brushProperty name="width" value="0.025" units="cm"/>
      <inkml:brushProperty name="height" value="0.025" units="cm"/>
    </inkml:brush>
  </inkml:definitions>
  <inkml:trace contextRef="#ctx0" brushRef="#br0">230 0 19827,'-8'0'1286,"-3"2"-857,1-1 0,-1 1 0,1 0 0,-1 1 0,-18 8 0,24-9-355,0 0 0,1 0 0,0 0 0,-1 1 0,1-1 0,0 1 1,0 0-1,0 0 0,0 1 0,1-1 0,0 1 0,-1-1 0,1 1 0,0 0 1,1 1-1,-1-1 0,-1 5 0,3-8-105,1 0 0,0 1 0,0-1 0,0 0 0,0 0 0,1 0 0,-1 0-1,0 0 1,0 1 0,1-1 0,-1 0 0,0 0 0,1 0 0,-1 0 0,1 0 0,0 0 0,-1 0 0,1 0 0,0 0 0,-1 0 0,1-1-1,0 1 1,0 0 0,0 0 0,0-1 0,0 1 0,0 0 0,0-1 0,0 1 0,0-1 0,0 0 0,0 1 0,0-1 0,0 0 0,0 1 0,1-1-1,-1 0 1,0 0 0,0 0 0,1 0 0,64 4-1434,-44-3 1236,-12 0 201,0 1 0,0 0 0,1 1 0,-2 0-1,1 1 1,0 0 0,14 8 0,-22-11 32,0 0 0,0 1 1,-1-1-1,1 0 0,0 1 0,0-1 0,-1 1 0,1 0 1,-1-1-1,0 1 0,1 0 0,-1 0 0,0 0 0,0 0 0,0 0 1,1 4-1,-2-4 18,0 0 1,0 0-1,-1 0 1,1 0-1,0 0 1,-1 0-1,0 0 1,1 0-1,-1 0 1,0 0-1,0-1 1,0 1-1,0 0 1,0-1-1,0 1 1,-1 0-1,1-1 0,0 1 1,-1-1-1,1 0 1,-1 0-1,-3 2 1,-15 12 494,-2-1 0,0-1 1,0-1-1,-1 0 0,-1-2 0,1-1 0,-2-1 1,-33 6-1,56-13-549,0 0-1,0-1 1,0 0 0,-1 1 0,1-1-1,0 0 1,0 0 0,0 0-1,-1-1 1,1 1 0,0 0 0,0-1-1,-4-1 1,5 1-260,0 0 0,0 0 0,0-1 0,0 1 0,0 0 1,0 0-1,1 0 0,-1-1 0,1 1 0,-1-1 0,1 1 0,-1 0 0,1-1 0,0 1 0,0-1 0,-1 1 0,1-1 0,0 1 1,0-1-1,1-1 0,-1-25-8346</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3:33.030"/>
    </inkml:context>
    <inkml:brush xml:id="br0">
      <inkml:brushProperty name="width" value="0.025" units="cm"/>
      <inkml:brushProperty name="height" value="0.025" units="cm"/>
    </inkml:brush>
  </inkml:definitions>
  <inkml:trace contextRef="#ctx0" brushRef="#br0">0 29 17168,'0'0'6086,"62"-25"-5541,-29 23-289,4 1-160,1 1-64,1 0-1409,-4 1-1666,-6 2-1922,-1 0-2242</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12.706"/>
    </inkml:context>
    <inkml:brush xml:id="br0">
      <inkml:brushProperty name="width" value="0.025" units="cm"/>
      <inkml:brushProperty name="height" value="0.025" units="cm"/>
    </inkml:brush>
  </inkml:definitions>
  <inkml:trace contextRef="#ctx0" brushRef="#br0">195 1 10858,'-25'28'9217,"-11"14"-6410,-88 96-3743,119-134 579,5-4 245,0 0 1,0 0-1,0 0 0,-1 0 0,1 0 1,0 0-1,0 0 0,0 0 0,0 0 1,-1 0-1,1 0 0,0 0 0,0 0 1,0 0-1,0 0 0,0 0 0,-1-1 1,1 1-1,0 0 0,0 0 0,0 0 1,0 0-1,0 0 0,0 0 0,-1-1 1,1 1-1,0 0 0,0 0 0,0 0 1,0 0-1,0 0 0,0-1 0,0 1 1,0 0-1,0 0 0,0 0 0,0-1 1,0 1-1,0 0 0,0 0 0,0 0 1,0 0-1,0-1 0,0 1 0,0 0 1,0 0-1,0 0 0,0 0 0,0-1 1,0 1-1,0 0 0,1 0 0,-1 0 1,0 0-1,0 0 0,0-1 0,0 1 1,0-13-5356</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3:33.373"/>
    </inkml:context>
    <inkml:brush xml:id="br0">
      <inkml:brushProperty name="width" value="0.025" units="cm"/>
      <inkml:brushProperty name="height" value="0.025" units="cm"/>
    </inkml:brush>
  </inkml:definitions>
  <inkml:trace contextRef="#ctx0" brushRef="#br0">224 44 11179,'-10'1'2493,"-5"3"-1803,0 0 1,1 1 0,-1 1-1,1 0 1,1 1 0,-1 0 0,1 1-1,-20 16 1,28-20-518,-1 0-1,1 1 1,0-1-1,0 1 1,1 0-1,0 0 1,-1 1-1,2-1 1,-1 1-1,1 0 1,0 0-1,0 0 1,0 1-1,1-1 1,0 1-1,0-1 1,1 1-1,0 0 1,0-1-1,0 1 1,1 0-1,0 0 1,2 9-1,-2-12-153,1-1 0,0 1-1,1-1 1,-1 0 0,1 1-1,-1-1 1,1 0 0,0 0 0,0 0-1,0 0 1,1-1 0,-1 1-1,1 0 1,-1-1 0,7 4 0,-3-2 32,1 0 1,0 0 0,1-1 0,-1 0 0,0 0 0,15 3-1,-1-2 50,-1-2-1,0 0 0,1-1 1,36-3-1,-51 2-52,0-1 0,0 0 0,1 0 0,-1-1 0,0 0 1,0 0-1,-1 0 0,1-1 0,0 0 0,-1 0 0,0 0 0,1-1 0,-1 1 0,-1-1 1,1-1-1,0 1 0,-1-1 0,0 1 0,0-1 0,-1-1 0,1 1 0,-1 0 1,0-1-1,0 1 0,-1-1 0,0 0 0,0 0 0,2-9 0,-3 7-40,0-1 0,0 1 0,0 0 0,-1 0 0,-1 0 0,1-1 0,-1 1 0,-1 0-1,1 0 1,-1 0 0,-1 0 0,1 0 0,-2 1 0,1-1 0,-1 1 0,0 0 0,0 0 0,-1 0 0,0 1-1,0-1 1,-9-7 0,5 6-197,0 0-1,0 1 0,-1 0 1,-1 0-1,-11-5 0,-11 4-6306,28 7-1324</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3:27.605"/>
    </inkml:context>
    <inkml:brush xml:id="br0">
      <inkml:brushProperty name="width" value="0.025" units="cm"/>
      <inkml:brushProperty name="height" value="0.025" units="cm"/>
    </inkml:brush>
  </inkml:definitions>
  <inkml:trace contextRef="#ctx0" brushRef="#br0">34 33 11787,'13'-16'2985,"-1"-1"4879,-17 30-5431,-3 1-2277,-27 60 306,33-69-433,0 2 0,0-1 1,1 0-1,-1 0 0,2 0 0,-1 1 1,1-1-1,0 0 0,0 1 0,2 10 1,-1-15-17,-1 0 0,1-1 1,0 1-1,0 0 1,0 0-1,0-1 0,0 1 1,1-1-1,-1 1 0,0-1 1,1 0-1,-1 1 1,1-1-1,-1 0 0,1 0 1,0 0-1,0 0 0,-1 0 1,1 0-1,0-1 1,0 1-1,0-1 0,0 1 1,0-1-1,2 1 0,57 2 299,-49-3-283,-4 0-264,1-1 0,-1 0 0,0 0 0,0 0-1,11-4 1,-16 4-330,0 0-1,0 0 1,0-1-1,0 1 1,0-1-1,0 0 1,0 1 0,-1-1-1,1-1 1,-1 1-1,1 0 1,-1 0-1,0-1 1,0 0-1,0 1 1,2-5-1,0-7-4729</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3:27.995"/>
    </inkml:context>
    <inkml:brush xml:id="br0">
      <inkml:brushProperty name="width" value="0.025" units="cm"/>
      <inkml:brushProperty name="height" value="0.025" units="cm"/>
    </inkml:brush>
  </inkml:definitions>
  <inkml:trace contextRef="#ctx0" brushRef="#br0">28 0 9801,'0'0'7335,"-25"52"-5669,23-34-33,2-3-576,0 2-672,0-1-289,8 1-192,3-5-1698,2-3-1986,-2-5-3362</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3:28.758"/>
    </inkml:context>
    <inkml:brush xml:id="br0">
      <inkml:brushProperty name="width" value="0.025" units="cm"/>
      <inkml:brushProperty name="height" value="0.025" units="cm"/>
    </inkml:brush>
  </inkml:definitions>
  <inkml:trace contextRef="#ctx0" brushRef="#br0">30 1 10410,'0'0'13864,"4"9"-13613,-2-7-238,-1 2 5,0-1 0,1 1 1,-1-1-1,1 0 0,0 0 0,0 1 0,0-1 1,1 0-1,-1-1 0,1 1 0,-1 0 1,1-1-1,0 0 0,0 1 0,0-1 0,0 0 1,1 0-1,-1-1 0,0 1 0,1-1 0,-1 0 1,5 1-1,5 0 37,-1-1 0,1 0 1,0-2-1,0 1 0,16-4 0,-24 3-116,1 0 0,-1 0 1,0-1-1,0 1 0,1-2 0,-1 1 0,-1 0 0,1-1 0,0 0 0,-1 0 1,1 0-1,-1-1 0,0 0 0,7-7 0,-8 1-284,-16 14 0,-19 16 325,20-7 205,-1 1 0,2 0 0,0 1 0,0 0 0,2 1 0,0 0 0,1 0 0,0 1 0,1 0 0,1 0 0,1 1 0,0 0 0,2 0-1,0 0 1,1 0 0,0 22 0,2-34-166,-1 0 0,0 0 0,0 1 0,0-1 0,0 0-1,-1 0 1,0 0 0,-5 10 0,6-14 42,-1 0-1,1-1 1,-1 1 0,1 0 0,-1-1-1,0 1 1,0-1 0,1 1 0,-1-1-1,0 0 1,0 1 0,-1-1 0,1-1-1,0 1 1,0 0 0,0 0 0,-1-1-1,1 1 1,0-1 0,-1 0 0,1 1-1,0-1 1,-1 0 0,1-1 0,0 1-1,-4-1 1,4 1-41,1-1 1,-1 0-1,0 0 1,1 0-1,-1 1 0,1-2 1,-1 1-1,1 0 0,-1 0 1,1 0-1,0-1 0,-1 1 1,1 0-1,0-1 0,0 0 1,0 1-1,0-1 1,1 1-1,-1-1 0,0 0 1,1 0-1,-1 1 0,1-1 1,-1 0-1,1 0 0,0 0 1,0 1-1,0-1 1,0 0-1,0 0 0,0 0 1,0 0-1,1-3 0,0-1-81,0-1-1,0 0 1,0 1-1,1-1 1,0 1-1,0-1 1,0 1-1,5-9 1,-2 9 0,0 0-1,-1 0 1,2 0-1,-1 1 1,1-1 0,0 1-1,0 0 1,0 1 0,1 0-1,8-5 1,2 2-1061,0 1 0,35-9 0,-18 7-2599,-13 1-2445</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3:29.819"/>
    </inkml:context>
    <inkml:brush xml:id="br0">
      <inkml:brushProperty name="width" value="0.025" units="cm"/>
      <inkml:brushProperty name="height" value="0.025" units="cm"/>
    </inkml:brush>
  </inkml:definitions>
  <inkml:trace contextRef="#ctx0" brushRef="#br0">16 141 10794,'0'0'10944,"11"7"-9940,-5-3-805,-4-2-130,0 0 0,1-1 0,-1 1 0,1-1 0,-1 1 0,1-1 1,-1 0-1,1 1 0,0-1 0,-1-1 0,1 1 0,0 0 0,0-1 1,0 1-1,0-1 0,-1 0 0,1 0 0,0 0 0,0-1 0,0 1 1,0 0-1,0-1 0,-1 0 0,1 0 0,0 0 0,3-2 0,5-3 101,0-2 0,-1 1-1,0-2 1,14-15-1,-21 21-123,0 0 0,-1 0-1,1 0 1,-1-1 0,0 1 0,0-1-1,0 1 1,-1-1 0,1 0-1,-1 0 1,0 0 0,0 0-1,0 1 1,0-1 0,-1 0-1,0-1 1,0 1 0,0 0-1,-1-4 1,1 6-35,-1 1 1,1-1-1,-1 0 0,0 1 0,0-1 1,0 1-1,0-1 0,0 1 0,0-1 1,-1 1-1,1 0 0,0-1 0,-1 1 1,1 0-1,-1 0 0,1 0 1,-1 0-1,1 0 0,-1 1 0,0-1 1,1 0-1,-1 1 0,0-1 0,0 1 1,1 0-1,-1-1 0,0 1 0,0 0 1,0 0-1,1 0 0,-1 1 0,0-1 1,0 0-1,0 1 0,1-1 0,-3 1 1,-2 0-39,0 1 0,0-1 1,0 1-1,0 0 0,0 1 0,0-1 1,1 1-1,-1 1 0,-6 4 1,5-2 12,-1 1 1,1 1-1,0 0 1,1 0-1,0 0 0,0 0 1,1 1-1,0 0 1,1 0-1,0 1 1,0-1-1,1 1 1,0 0-1,-3 18 1,6-27 11,0 0 0,1 1 1,-1-1-1,0 0 0,1 0 1,-1 1-1,1-1 0,-1 0 1,1 0-1,-1 0 0,1 0 1,0 0-1,0 0 0,0 0 0,-1 0 1,1 0-1,0 0 0,0 0 1,0-1-1,0 1 0,0 0 1,1-1-1,-1 1 0,0 0 1,0-1-1,0 0 0,0 1 1,1-1-1,-1 0 0,0 1 0,0-1 1,1 0-1,1 0 0,54 1-1191,-42-1-71,34 0-3742,-15 0-1508,-8 0-362</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3:30.394"/>
    </inkml:context>
    <inkml:brush xml:id="br0">
      <inkml:brushProperty name="width" value="0.025" units="cm"/>
      <inkml:brushProperty name="height" value="0.025" units="cm"/>
    </inkml:brush>
  </inkml:definitions>
  <inkml:trace contextRef="#ctx0" brushRef="#br0">230 84 11082,'0'0'4415,"-9"-4"-2952,3 1-1343,0 0 0,0 0 0,0 0 0,0 1 0,-1 0 0,1 0 0,-1 1 0,1 0 0,-1 0 0,0 0 0,1 1 0,-1 0 0,0 0 0,1 1 0,-1 0 0,0 0 0,1 0 0,-1 1 0,1 0 0,-12 5 0,12-3 42,0-1 1,1 1 0,-1 0-1,1 0 1,0 0 0,0 1-1,0-1 1,1 1 0,0 0-1,0 1 1,0-1-1,0 1 1,1 0 0,-5 11-1,9-17-159,-1 1 0,0 0 0,0-1 0,0 1-1,0 0 1,1-1 0,-1 1 0,0-1 0,1 1 0,-1 0-1,0-1 1,1 1 0,-1-1 0,1 1 0,-1-1 0,1 1-1,-1-1 1,1 1 0,-1-1 0,1 0 0,-1 1-1,1-1 1,0 0 0,-1 1 0,1-1 0,0 0 0,-1 0-1,1 0 1,0 0 0,-1 1 0,1-1 0,0 0-1,-1 0 1,1 0 0,0 0 0,-1-1 0,1 1 0,1 0-1,30-3 193,-17-1-150,0-2 1,0 0-1,-1 0 1,0-2 0,0 1-1,-1-2 1,24-19-1,-6 6-4,-30 21-53,-1 1 0,0 0 0,0 0 0,0 0 0,0 0 0,1 0 0,-1 0 0,0 0 0,0 0 0,0 0 0,1 0 0,-1 0 0,0 0 0,0 0 0,0 0 0,0 0 0,1 0 0,-1 0-1,0 0 1,0 0 0,0 0 0,0 0 0,1 0 0,-1 0 0,0 0 0,0 1 0,0-1 0,0 0 0,1 0 0,-1 0 0,0 0 0,0 0 0,0 0 0,0 1 0,0-1 0,0 0 0,0 0 0,1 0 0,-1 0-1,0 1 1,0-1 0,0 0 0,0 0 0,0 0 0,0 0 0,0 1 0,0-1 0,0 0 0,3 18-168,-2 27 292,-2-36-137,1-7 36,0 0 0,0-1 0,0 1 0,0 0 0,0 0 0,0 0 0,0-1 0,1 1 0,-1 0 1,1 0-1,-1 0 0,1-1 0,0 1 0,0 0 0,0-1 0,0 1 0,0-1 0,0 1 0,0-1 0,0 0 0,2 2 0,-1-2 15,1 0 0,0 0-1,-1 0 1,1-1 0,0 1-1,0-1 1,-1 1 0,1-1 0,0 0-1,0 0 1,0-1 0,-1 1 0,6-2-1,-5 2-3,0-1-1,0 0 0,0 0 1,-1-1-1,1 1 0,0 0 1,-1-1-1,1 0 1,-1 1-1,1-1 0,-1 0 1,0 0-1,0 0 0,0-1 1,0 1-1,0-1 0,-1 1 1,1-1-1,-1 1 0,1-1 1,-1 0-1,0 0 0,0 1 1,0-1-1,0 0 1,-1 0-1,1 0 0,-1 0 1,0 0-1,0 0 0,0 0 1,0 0-1,0 0 0,-1 0 1,1 0-1,-1 0 0,0 0 1,0 0-1,-2-3 0,-4-4-62,8 9-61,26 3 91,-16-4-43,1 0 0,-1 0-1,0-1 1,0 0 0,0-1 0,0 0 0,0-1 0,14-9 0,14-17-8748,-32 23 1953</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3:30.757"/>
    </inkml:context>
    <inkml:brush xml:id="br0">
      <inkml:brushProperty name="width" value="0.025" units="cm"/>
      <inkml:brushProperty name="height" value="0.025" units="cm"/>
    </inkml:brush>
  </inkml:definitions>
  <inkml:trace contextRef="#ctx0" brushRef="#br0">208 4 17424,'0'0'1485,"-10"-1"522,-6-1-1429,1 2 1,-1 0 0,0 0 0,-22 5-1,33-5-480,-1 1 1,1 1-1,0-1 0,-1 1 0,1 0 1,0 0-1,0 0 0,1 0 0,-1 1 0,0 0 1,1 0-1,0 1 0,-1-1 0,1 1 1,1 0-1,-1 0 0,0 0 0,1 0 1,-3 6-1,5-9-104,1 0-1,-1 0 1,1-1 0,-1 1 0,1 0 0,0 0-1,0 0 1,-1 0 0,1 0 0,0 0 0,0 0-1,0 0 1,0 0 0,0 0 0,0 0 0,0-1 0,1 1-1,-1 0 1,0 0 0,0 0 0,1 0 0,-1 0-1,0 0 1,1 0 0,-1-1 0,1 1 0,-1 0 0,1 0-1,0-1 1,-1 1 0,1 0 0,0-1 0,-1 1-1,1 0 1,0-1 0,0 1 0,0-1 0,-1 1-1,1-1 1,0 0 0,0 1 0,0-1 0,0 0 0,0 0-1,0 1 1,1-1 0,54 6-517,-42-6 392,32 1-660,-33-1 573,-1-1 0,1 1 0,0 1 1,0 1-1,-1-1 0,1 2 1,-1 0-1,1 0 0,22 11 1,-34-14 239,0 1 0,-1-1 0,1 0-1,-1 1 1,1-1 0,0 0 0,-1 1 0,1-1 0,-1 1 0,1-1 0,-1 1 0,0-1 0,1 1 0,-1-1 0,1 1 0,-1 0 0,0-1 0,0 1 0,1-1 0,-1 1 0,0 0-1,0-1 1,0 1 0,0 0 0,1-1 0,-1 1 0,0 0 0,0-1 0,0 1 0,-1 0 0,1-1 0,0 1 0,0 0 0,0-1 0,0 1 0,-1 0 0,1-1 0,0 1 0,-1 0-1,1-1 1,0 1 0,-1-1 0,1 1 0,-1-1 0,1 1 0,-1-1 0,1 1 0,-1-1 0,1 1 0,-1-1 0,1 0 0,-1 1 0,0-1 0,-37 19 1570,37-19-1561,-38 14 1334,-43 11 0,39-17-2867,2-6-3442,24-2-1980</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3:53.255"/>
    </inkml:context>
    <inkml:brush xml:id="br0">
      <inkml:brushProperty name="width" value="0.025" units="cm"/>
      <inkml:brushProperty name="height" value="0.025" units="cm"/>
    </inkml:brush>
  </inkml:definitions>
  <inkml:trace contextRef="#ctx0" brushRef="#br0">621 149 5605,'0'0'-261,"-8"-9"1969,-5-3-1017,-1 0 1,1 0-1,-2 1 0,0 1 1,0 0-1,-1 1 0,0 1 1,0 0-1,-1 1 0,0 1 1,-28-6-1,33 10-584,1 1 1,-1 0-1,0 1 1,0 0-1,1 1 1,-1 0-1,0 1 1,1 0-1,-1 1 1,1 0-1,0 1 1,0 0-1,-13 8 0,7-2 69,1 1 0,1 0-1,0 1 1,1 1-1,0 1 1,1-1 0,-16 23-1,17-21-60,1 1 0,1 0 0,1 1-1,0 0 1,1 0 0,0 1 0,2 0-1,0 0 1,-3 21 0,7-29-68,1 0 0,0 0 0,0 0 0,1 0 0,0 1 0,1-1-1,0 0 1,1 0 0,0 0 0,0 0 0,1 0 0,1 0 0,0-1 0,0 0 0,0 1 0,1-2 0,1 1 0,10 13 0,-6-11-33,1-1 1,0 1 0,1-2 0,0 0-1,1 0 1,-1-1 0,2 0 0,-1-1-1,1-1 1,0 0 0,1-1 0,-1-1-1,1 0 1,0-1 0,0 0 0,24 0-1,-21-2 9,1-1-1,-1-1 1,1-1-1,-1 0 1,0-2-1,0 0 1,0-1-1,0 0 1,-1-2-1,0 0 1,0-1-1,-1 0 1,21-15-1,-16 7 106,1-1-1,-2-2 1,-1 0-1,0-1 0,-1-1 1,-1 0-1,19-34 1,-28 43-52,-1-1 0,-1 0 0,0 0 0,-1 0 0,0-1 0,-1 0 0,0 0 0,-1 0 0,-1-1 1,0 1-1,-1-1 0,-1 1 0,0-1 0,-1 1 0,-4-24 0,2 29-191,0 1 1,0 0-1,-1 0 0,0 0 0,0 1 1,0-1-1,-1 1 0,-1 0 0,1 0 0,-1 1 1,0 0-1,0 0 0,-1 0 0,0 1 1,0-1-1,-14-6 0,9 5-649,-1 1 0,0 1 0,-26-8 0,24 9-1035,1 1 0,-1 1 0,-21-1 0,-5 3-4581</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10.237"/>
    </inkml:context>
    <inkml:brush xml:id="br0">
      <inkml:brushProperty name="width" value="0.025" units="cm"/>
      <inkml:brushProperty name="height" value="0.025" units="cm"/>
    </inkml:brush>
  </inkml:definitions>
  <inkml:trace contextRef="#ctx0" brushRef="#br0">163 55 3716,'0'0'8541,"8"-8"-6336,1 1-1392,10-11 99,3-3 3166,-40 55-1020,1-10-2675,-21 28 492,2 2 1,-29 61-1,58-100-781,0 1-1,0 0 0,1 0 1,2 0-1,-1 1 1,2-1-1,0 1 0,1 0 1,1 0-1,0 0 0,1 0 1,5 33-1,-4-46-88,0 1-1,1-1 1,-1 0 0,1 0 0,0 0-1,0 0 1,1 0 0,-1 0-1,1 0 1,0-1 0,0 0 0,0 1-1,0-1 1,1 0 0,-1 0-1,1-1 1,0 1 0,0-1-1,0 0 1,0 0 0,0 0 0,0 0-1,0-1 1,1 0 0,7 2-1,7 0-767,1-1 0,0 0-1,0-2 1,27-1 0,-8-5-3988,-7-5-4709</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14.638"/>
    </inkml:context>
    <inkml:brush xml:id="br0">
      <inkml:brushProperty name="width" value="0.025" units="cm"/>
      <inkml:brushProperty name="height" value="0.025" units="cm"/>
    </inkml:brush>
  </inkml:definitions>
  <inkml:trace contextRef="#ctx0" brushRef="#br0">5521 202 8776,'0'0'1917,"-12"-10"-561,2 2-1284,-1 1-1,0-1 1,-1 2 0,0-1 0,0 2 0,0-1 0,0 2-1,-1 0 1,0 0 0,-20-2 0,-52-2-19,-133 6-1,-89 23-218,292-20 152,-1465 38 1012,545-124-983,-86-1-51,952 85 64,-91-1 653,-218 25 0,331-16-566,0 1-1,1 2 1,0 2 0,1 2-1,0 2 1,2 2-1,0 2 1,0 2-1,-48 33 1,69-38-128,0 1 0,1 0 0,0 2 0,-30 38 0,44-50-2,1 0 0,0 1 0,1 0 0,0 0 0,0 0 0,1 1 0,0-1 0,1 1 0,0 0 0,1 0 0,-1 0 0,2 0 0,0 1 0,0-1-1,1 0 1,1 13 0,0-17 18,2 1-1,-1-1 0,1 1 0,0-1 0,0 0 0,0 0 0,1 0 0,0-1 0,0 1 0,1-1 0,-1 0 1,1 0-1,0 0 0,1-1 0,-1 0 0,1 0 0,0 0 0,11 5 0,12 5 69,0-1-1,49 15 0,12-3 32,0-4 1,2-4-1,131 9 0,285-15 6,-418-11-85,749-42 51,-314 8-47,767 30 80,-599 13-81,-568-10-18,-1-5-1,160-29 1,-229 25 4,-1-3 1,0-2-1,-2-3 1,0-2-1,0-2 1,-2-2 0,73-49-1,-108 63 61,-1-1 0,0 0-1,-1-1 1,-1-1-1,0 0 1,-1 0 0,0-1-1,13-23 1,-21 33-15,-1-1-1,1 1 1,-1-1-1,0 0 1,-1 0-1,1 0 1,-1 0-1,0 0 1,0 0-1,0 0 1,-1 0-1,0-1 1,0 1-1,0 0 1,-1 0-1,1 0 1,-1 0-1,-1-1 1,1 1-1,-1 1 1,0-1-1,0 0 1,0 0-1,0 1 1,-1-1-1,0 1 1,0 0-1,0 0 1,-1 0-1,1 0 1,-1 0-1,-7-5 1,-8-4-31,0 0 0,-2 0-1,1 2 1,-1 1 0,-1 1 0,-44-13 0,-142-23-92,78 27-316,-174 0 1,-134 23-3804,355-3 2482,-67 3-3166</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13.034"/>
    </inkml:context>
    <inkml:brush xml:id="br0">
      <inkml:brushProperty name="width" value="0.025" units="cm"/>
      <inkml:brushProperty name="height" value="0.025" units="cm"/>
    </inkml:brush>
  </inkml:definitions>
  <inkml:trace contextRef="#ctx0" brushRef="#br0">0 1 10922,'0'0'8264,"54"16"-7815,-37-9-161,3-1-128,1 2-128,1 1 0,-3 1-705,-2 1-1377,-5-2-2594,-4-1-961</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22.372"/>
    </inkml:context>
    <inkml:brush xml:id="br0">
      <inkml:brushProperty name="width" value="0.025" units="cm"/>
      <inkml:brushProperty name="height" value="0.025" units="cm"/>
    </inkml:brush>
  </inkml:definitions>
  <inkml:trace contextRef="#ctx0" brushRef="#br0">459 72 10442,'-3'-8'838,"2"6"-813,0-1 80,1 0 0,-1-1 1,0 1-1,0 0 0,0 0 0,-1 1 1,1-1-1,-1 0 0,0 0 0,1 1 1,-1-1-1,0 1 0,-1-1 1,1 1-1,0 0 0,-1 0 0,1 0 1,-1 0-1,1 1 0,-1-1 1,0 1-1,0-1 0,0 1 0,0 0 1,0 0-1,0 0 0,0 1 1,0-1-1,0 1 0,-4-1 0,-2 2-59,-1 1 0,1-1 0,0 1 0,0 1 0,0 0 0,0 0-1,1 1 1,-1 0 0,1 1 0,0-1 0,0 2 0,1-1-1,-11 10 1,-9 9 191,2 1-1,-26 32 0,30-32 87,2 2 1,0 0-1,2 1 0,-16 32 1,26-43-248,0 0 0,1 0 0,0 0 0,2 1 0,0-1 0,1 1 0,1 0 0,-1 36 0,4-49-65,-1-1 0,1 1 0,-1-1 0,1 1 0,0-1 0,1 0 0,-1 1 0,1-1 0,0 0 0,0 0 0,0 0 0,1 0 0,-1 0 0,1-1 0,0 1 0,0-1 0,0 1 0,6 3 0,-2-2 14,-1-1 0,1 0 1,0-1-1,1 1 0,-1-2 0,0 1 1,1-1-1,0 0 0,-1 0 0,11 0 1,-2 0 9,0-2-1,0 0 1,-1 0 0,1-2 0,0 0 0,0-1 0,-1 0 0,1-1-1,-1-1 1,23-10 0,-23 6 41,-1 0 1,0 0-1,0-2 1,-1 0-1,-1 0 0,1-1 1,-2-1-1,0 0 1,16-24-1,-21 28-36,0-1-1,-1 0 1,0-1 0,0 1-1,-1-1 1,-1 0 0,0 0-1,0 0 1,-1 0 0,0-1-1,-1 1 1,-1-1 0,0 1-1,0-1 1,-3-14 0,1 19-19,0 0 0,0 0 0,-1 1 0,0-1 0,0 1 0,0-1 0,-1 1 0,0 0 0,0 0 1,-1 1-1,1-1 0,-1 1 0,0 0 0,-1 0 0,1 1 0,-1 0 0,0 0 0,0 0 0,-12-5 0,5 3-394,1 1-1,-1 1 0,-25-6 0,-38 3-4611,45 7-1469</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14.393"/>
    </inkml:context>
    <inkml:brush xml:id="br0">
      <inkml:brushProperty name="width" value="0.025" units="cm"/>
      <inkml:brushProperty name="height" value="0.025" units="cm"/>
    </inkml:brush>
  </inkml:definitions>
  <inkml:trace contextRef="#ctx0" brushRef="#br0">107 0 11211,'0'0'5936,"-2"12"-4804,-5 17-615,-2 1 1,-1-2 0,-21 43 0,24-55-362,-23 51 355,28-62-430,0 0-1,0 0 1,1 0-1,0 1 1,0-1 0,0 0-1,1 1 1,0-1-1,0 0 1,1 10-1,1-14-45,0 0-1,0 0 0,0 0 0,0-1 0,0 1 1,0 0-1,0-1 0,0 1 0,0-1 0,0 0 1,0 0-1,0 0 0,0 0 0,1 0 0,-1 0 1,3-1-1,2 0 73,8 1-176,1-2 0,0 0 1,0-1-1,-1 0 0,27-10 0,-29 8-1724,-1 0 0,-1-1-1,1 0 1,13-10 0,-5 0-4501</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14.722"/>
    </inkml:context>
    <inkml:brush xml:id="br0">
      <inkml:brushProperty name="width" value="0.025" units="cm"/>
      <inkml:brushProperty name="height" value="0.025" units="cm"/>
    </inkml:brush>
  </inkml:definitions>
  <inkml:trace contextRef="#ctx0" brushRef="#br0">134 1 7527,'0'0'7687,"-49"31"-5733,32-9-769,-2 4 257,2 3-257,3 1-256,2-4-513,7 1-256,5-5-96,6 0-32,16-2-160,4-4-1601,1-6-3044,-3-5-6726</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15.995"/>
    </inkml:context>
    <inkml:brush xml:id="br0">
      <inkml:brushProperty name="width" value="0.025" units="cm"/>
      <inkml:brushProperty name="height" value="0.025" units="cm"/>
    </inkml:brush>
  </inkml:definitions>
  <inkml:trace contextRef="#ctx0" brushRef="#br0">1 504 10218,'2'1'192,"0"-1"1,0 1-1,0 0 0,0 0 1,0-1-1,0 1 1,0 0-1,0 1 1,0-1-1,0 0 1,-1 0-1,1 1 0,0-1 1,-1 1-1,1 0 1,-1-1-1,0 1 1,0 0-1,1 0 0,-1 0 1,1 2-1,20 49 1730,-19-45-1543,21 78 1112,-20-66-1373,1 0 0,0-1 0,2 1 0,0-1 0,19 34 0,-25-52-47,-1 0-1,1 0 0,-1 1 1,1-1-1,0 0 0,0 0 1,0 0-1,-1 0 0,1 0 1,0 0-1,0 0 0,0 0 1,1-1-1,-1 1 0,0 0 1,0 0-1,0-1 0,0 1 1,1-1-1,-1 1 0,0-1 1,1 0-1,-1 1 0,0-1 1,1 0-1,-1 0 0,0 0 1,1 0-1,-1 0 1,0 0-1,1 0 0,-1-1 1,0 1-1,1 0 0,-1-1 1,0 1-1,0-1 0,1 1 1,-1-1-1,0 0 0,0 1 1,0-1-1,0 0 0,0 0 1,0 0-1,0 0 0,0 0 1,0 0-1,0 0 0,-1 0 1,1 0-1,0 0 0,0-2 1,6-7 246,-1-1 1,0 0 0,-1 0-1,6-17 1,19-72-501,-4-2 0,-5-1 0,10-123 0,-13 88-137,-18 131 316,1 0 0,1 0 1,-1 1-1,1-1 0,0 1 0,1-1 0,5-10 1,11-3-4414,-18 16-2854,-1-1 1821</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16.590"/>
    </inkml:context>
    <inkml:brush xml:id="br0">
      <inkml:brushProperty name="width" value="0.025" units="cm"/>
      <inkml:brushProperty name="height" value="0.025" units="cm"/>
    </inkml:brush>
  </inkml:definitions>
  <inkml:trace contextRef="#ctx0" brushRef="#br0">0 236 8776,'0'0'8777,"10"0"-8409,112-5 513,154-28 1,124-43-559,144-21-258,62 73 649,-555 24-248,-52 30 730,-2-7-817,-2 0 0,0 0 0,-14 34 0,12-37-292,0 0 1,1 0 0,2 1-1,-5 39 1,9-57-210,3 42 381,-3-44-435,1 1 1,-1-1-1,0 0 0,1 0 1,-1 0-1,1 0 1,0 0-1,-1 1 0,1-1 1,0 0-1,0 0 0,-1-1 1,1 1-1,0 0 0,0 0 1,0 0-1,0 0 1,0-1-1,0 1 0,0-1 1,1 1-1,-1 0 0,0-1 1,0 0-1,0 1 0,0-1 1,1 0-1,-1 0 1,0 0-1,0 1 0,1-1 1,1-1-1,11 0-6908</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18.004"/>
    </inkml:context>
    <inkml:brush xml:id="br0">
      <inkml:brushProperty name="width" value="0.025" units="cm"/>
      <inkml:brushProperty name="height" value="0.025" units="cm"/>
    </inkml:brush>
  </inkml:definitions>
  <inkml:trace contextRef="#ctx0" brushRef="#br0">0 170 9513,'0'0'10618,"3"-7"-10335,0 1-265,0 0-1,1 0 1,-1 1 0,1-1-1,0 1 1,0 0 0,1 0-1,0 1 1,-1-1 0,2 1-1,6-5 1,75-44 99,-39 26-104,-12 10-74,-24 21-98,-12 16 21,-4-4 168,-2-1 0,0 1 0,-14 25 0,14-30-117,0 0 0,0 1 0,1 0 0,1 0-1,0 0 1,0 0 0,-2 25 0,5-36-49,1-1-1,0 1 0,0 0 0,0-1 0,-1 1 1,1 0-1,0-1 0,0 1 0,0-1 0,0 1 0,0 0 1,0-1-1,0 1 0,0 0 0,1-1 0,-1 1 0,0-1 1,0 1-1,0 0 0,1-1 0,-1 1 0,0-1 1,0 1-1,1-1 0,-1 1 0,1-1 0,-1 1 0,0-1 1,1 1-1,-1-1 0,1 0 0,-1 1 0,1-1 1,0 0-1,-1 1 0,1-1 0,-1 0 0,1 1 0,-1-1 1,1 0-1,0 0 0,-1 0 0,1 0 0,-1 0 0,1 0 1,0 0-1,-1 0 0,1 0 0,0 0 0,-1 0 1,1 0-1,-1 0 0,2-1 0,13-5-4513</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18.409"/>
    </inkml:context>
    <inkml:brush xml:id="br0">
      <inkml:brushProperty name="width" value="0.025" units="cm"/>
      <inkml:brushProperty name="height" value="0.025" units="cm"/>
    </inkml:brush>
  </inkml:definitions>
  <inkml:trace contextRef="#ctx0" brushRef="#br0">0 39 12684,'0'0'4516,"9"-6"-4073,-2 0-283,-5 4-87,1-1 0,0 1 0,-1 0 1,1 0-1,0 0 0,1 0 0,-1 0 1,0 0-1,0 1 0,1 0 0,-1 0 0,1 0 1,-1 0-1,1 0 0,0 1 0,6-1 0,-9 1-63,0 1-1,-1-1 1,1 1-1,0 0 1,-1-1-1,1 1 0,0-1 1,-1 1-1,1 0 1,0 0-1,-1-1 1,0 1-1,1 0 1,-1 0-1,1 0 0,-1 0 1,0-1-1,1 1 1,-1 0-1,0 0 1,0 0-1,0 0 0,0 0 1,0 0-1,0 0 1,0 0-1,0 0 1,0-1-1,0 1 1,0 0-1,-1 0 0,1 0 1,0 0-1,-1 0 1,1 0-1,-1-1 1,0 2-1,-15 35 567,6-24-407,7-11-152,0 1 0,1 0 1,-1 0-1,1 0 1,-1 0-1,1 0 1,0 0-1,0 1 1,1-1-1,-1 1 1,1-1-1,-1 1 1,1 0-1,0-1 1,0 6-1,2-9-15,0 1 0,-1 0-1,1-1 1,0 1 0,0 0 0,0-1-1,0 1 1,0-1 0,0 1 0,0-1 0,0 0-1,0 1 1,0-1 0,0 0 0,0 0 0,0 0-1,0 1 1,1-1 0,-1-1 0,1 1 0,31 0-176,-24-1-74,5 1-199,-7 0 229,0-1 0,-1 2 0,1-1 0,0 1 0,12 2 0,-17-2 197,-1 0-1,1-1 1,-1 1 0,1 0 0,-1 0-1,1 0 1,-1 0 0,0 0 0,1 0 0,-1 0-1,0 0 1,0 1 0,0-1 0,0 0-1,0 1 1,0-1 0,0 1 0,0-1 0,-1 1-1,1-1 1,-1 1 0,1 0 0,-1-1-1,1 1 1,-1 0 0,0-1 0,0 1 0,0 3-1,0 2 249,0 0 0,-1 0 0,0 0 0,-1-1 0,1 1 0,-1 0 0,-1 0 0,1-1 0,-1 1 0,0-1 0,-1 0 0,1 0 0,-9 10 0,9-12-58,-1 1-1,0-1 1,0-1-1,0 1 1,0 0-1,0-1 1,-1 0-1,1 0 1,-1 0-1,0-1 1,0 0-1,0 0 1,0 0-1,-1 0 1,1-1-1,0 0 1,-1 0-1,-7 0 1,12-1-269,1 0 0,-1 0 0,1 0 0,-1 0 0,0 0 0,1 0 0,-1 0 0,1-1 0,-1 1 0,1 0 0,-1 0 0,1-1 0,-1 1 1,1 0-1,0-1 0,-1 1 0,1 0 0,-1-1 0,1 1 0,0 0 0,-1-1 0,1 1 0,0-1 0,-1 1 0,1-1 0,0 1 0,0-1 0,-1 1 0,1-1 0,0 1 0,0-1 0,0 0 1,0 1-1,0-1 0,0 1 0,0-1 0,0 1 0,0-1 0,0 1 0,0-1 0,0 0 0,0 1 0,1-1 0,-1 0 0,10-27-8609,3 5-1274</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18.736"/>
    </inkml:context>
    <inkml:brush xml:id="br0">
      <inkml:brushProperty name="width" value="0.025" units="cm"/>
      <inkml:brushProperty name="height" value="0.025" units="cm"/>
    </inkml:brush>
  </inkml:definitions>
  <inkml:trace contextRef="#ctx0" brushRef="#br0">58 1 13869,'0'0'5702,"-6"7"-4886,5-5-734,-23 28 218,22-28-295,1-1 0,0 1 0,0 0 0,0 0 0,0 0-1,0 0 1,0 0 0,0 0 0,1 0 0,-1 0 0,1 0-1,-1 0 1,1 0 0,0 0 0,0 0 0,0 5 0,3-6-79,0 1 1,0-1-1,0 0 1,1 0 0,-1 0-1,1 0 1,-1 0-1,0-1 1,1 1-1,-1-1 1,1 0 0,-1 0-1,1-1 1,4 0-1,0 1-308,2 0-301,1 0 1,0 1-1,-1 0 0,1 1 1,13 4-1,-23-6 706,1 0-1,-1 1 1,1-1-1,-1 1 1,1 0-1,-1-1 0,0 1 1,1 0-1,-1 0 1,0 0-1,0 0 1,1 0-1,-1 0 1,0 0-1,0 0 1,0 0-1,0 1 1,-1-1-1,1 0 0,0 1 1,0-1-1,-1 0 1,1 1-1,-1-1 1,1 1-1,-1-1 1,0 1-1,1-1 1,-1 1-1,0-1 1,0 1-1,0 0 0,0-1 1,-1 1-1,1-1 1,0 1-1,0-1 1,-1 1-1,1-1 1,-1 1-1,0-1 1,1 0-1,-1 1 1,0-1-1,0 0 0,0 1 1,0-1-1,-1 1 1,-5 8 380,-1 0 1,-1-1-1,1 0 1,-2-1-1,1 0 0,-1 0 1,0-1-1,-1 0 1,1-1-1,-1 0 1,-1-1-1,1 0 0,-18 5 1,28-10-453,1 0 0,-1 0-1,0 0 1,1 0 0,-1 0 0,1 0 0,-1 0 0,0 0-1,1 0 1,-1 0 0,1 0 0,-1-1 0,0 1 0,1 0 0,-1 0-1,1-1 1,-1 1 0,1 0 0,-1-1 0,1 1 0,-1-1 0,1 1-1,0-1 1,-1 1 0,1 0 0,-1-1 0,1 0 0,0 1-1,0-1 1,-1 1 0,1-1 0,0 1 0,0-1 0,0 1 0,-1-2-1,1-25-4056,0 16 1766,0-21-5411</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19.093"/>
    </inkml:context>
    <inkml:brush xml:id="br0">
      <inkml:brushProperty name="width" value="0.025" units="cm"/>
      <inkml:brushProperty name="height" value="0.025" units="cm"/>
    </inkml:brush>
  </inkml:definitions>
  <inkml:trace contextRef="#ctx0" brushRef="#br0">1 34 10794,'0'0'4132,"62"0"-3812,-32 0 65,3 0-257,1-1-32,7-4-833,-1-2-2818,-1-3-1858,-2-1 1537</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19.422"/>
    </inkml:context>
    <inkml:brush xml:id="br0">
      <inkml:brushProperty name="width" value="0.025" units="cm"/>
      <inkml:brushProperty name="height" value="0.025" units="cm"/>
    </inkml:brush>
  </inkml:definitions>
  <inkml:trace contextRef="#ctx0" brushRef="#br0">286 1 9577,'-8'8'2338,"-4"5"-1644,-12 13 1154,-29 39 1,48-58-1543,0 0 0,0 0-1,1 1 1,0-1 0,0 1-1,1 0 1,0 0 0,1 0 0,-1 0-1,1 0 1,1 1 0,-1 11 0,2-19-295,0 0 1,0 0 0,0 0 0,0 0 0,1 0 0,-1 0 0,0 0 0,1 0 0,-1 0 0,1 0 0,-1 0 0,1 0 0,-1 0 0,1 0 0,0 0 0,-1 0 0,1 0 0,0-1 0,0 1 0,0 0 0,-1 0 0,1-1 0,0 1 0,0-1 0,2 1-1,0 0 19,-1 0 0,1 0-1,0-1 1,0 1-1,0-1 1,0 0-1,0 0 1,0 0-1,5-1 1,-1 0 11,-1 0 1,0 0 0,1-1 0,-1 0 0,0-1-1,0 1 1,0-1 0,9-6 0,-11 6-31,0-1 0,0 0-1,0 0 1,-1 0 0,0-1 0,1 1 0,-1-1 0,-1 0 0,1 0 0,-1 0-1,0 0 1,0-1 0,0 1 0,-1 0 0,0-1 0,0 1 0,0-1 0,-1 1-1,0-8 1,0 9-11,0 0-1,-1 1 0,0-1 0,1 1 0,-1-1 0,-1 1 1,1 0-1,0-1 0,-1 1 0,0 0 0,0 0 1,0 0-1,0 0 0,0 0 0,-1 1 0,1-1 0,-1 1 1,1-1-1,-1 1 0,0 0 0,0 0 0,0 0 1,0 0-1,-1 1 0,1-1 0,0 1 0,-1 0 0,1 0 1,-1 0-1,-5 0 0,-1-1-95,0 1 1,0 1-1,0 0 1,0 0-1,0 1 0,0 0 1,0 0-1,-14 5 1,0 2-2259,1 1 0,-28 15 0,21-9-3780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13.705"/>
    </inkml:context>
    <inkml:brush xml:id="br0">
      <inkml:brushProperty name="width" value="0.025" units="cm"/>
      <inkml:brushProperty name="height" value="0.025" units="cm"/>
    </inkml:brush>
  </inkml:definitions>
  <inkml:trace contextRef="#ctx0" brushRef="#br0">87 16 8520,'0'0'14147,"-4"-15"-13838,0 17-313,0 0-1,0 1 0,0-1 0,0 1 0,1 0 1,0 1-1,-1-1 0,1 0 0,-3 6 0,-27 41-61,32-47 61,-1 0 0,1 0 0,0 0 0,-1 0 1,1 0-1,1 0 0,-1 0 0,0 0 0,1 1 0,0-1 0,-1 0 0,1 0 0,0 0 1,1 1-1,-1-1 0,2 5 0,-1-7 14,1 1 1,0-1 0,0 1-1,-1-1 1,1 0-1,0 0 1,0 0-1,0 0 1,0 0 0,1 0-1,-1-1 1,0 1-1,0-1 1,0 1-1,1-1 1,-1 0-1,0 0 1,0 0 0,1 0-1,-1 0 1,3-1-1,-4 1 70,1 0-1,0 0 1,0 0-1,0 0 1,0 0 0,0-1-1,0 1 1,0-1-1,-1 1 1,1-1-1,0 0 1,0 0-1,-1 1 1,1-1 0,0 0-1,-1 0 1,1-1-1,-1 1 1,0 0-1,1-1 1,-1 1-1,0 0 1,0-1 0,1 1-1,0-4 1,-2 3-44,0 1 0,0 0 0,0 0 1,0 0-1,0-1 0,0 1 0,0 0 1,0 0-1,-1-1 0,1 1 0,-1 0 1,1 0-1,-1 0 0,1 0 0,-1 0 1,0 0-1,1 0 0,-1 0 0,0 0 1,0 0-1,0 0 0,0 0 0,0 0 1,0 1-1,0-1 0,0 0 0,0 1 1,0-1-1,0 1 0,-3-1 0,-18-6-1746,-1 3-3794,10 2-1659,7 1 1121</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19.776"/>
    </inkml:context>
    <inkml:brush xml:id="br0">
      <inkml:brushProperty name="width" value="0.025" units="cm"/>
      <inkml:brushProperty name="height" value="0.025" units="cm"/>
    </inkml:brush>
  </inkml:definitions>
  <inkml:trace contextRef="#ctx0" brushRef="#br0">1 150 12075,'0'0'673,"15"1"320,15-1-75,0 0-1,0-2 1,54-11-1,105-32 1181,-36 7-1124,-70 20-810,0 3-1,2 4 0,-1 4 1,132 5-1,-201 4-163,-1 0 0,1 0-1,18 7 1,-30-8-174,1 0-1,0 0 0,-1 0 1,1 1-1,-1 0 0,0-1 1,1 1-1,-1 0 0,0 1 1,0-1-1,0 1 1,0-1-1,-1 1 0,1 0 1,-1 0-1,0 0 0,3 5 1,-4-8 56,0 6-1255,-11-5-6996</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20.120"/>
    </inkml:context>
    <inkml:brush xml:id="br0">
      <inkml:brushProperty name="width" value="0.025" units="cm"/>
      <inkml:brushProperty name="height" value="0.025" units="cm"/>
    </inkml:brush>
  </inkml:definitions>
  <inkml:trace contextRef="#ctx0" brushRef="#br0">0 135 9033,'0'0'10351,"13"1"-9316,-8 0-928,0 0-53,-1 0 1,1 0-1,-1-1 0,1 0 0,0 0 0,-1 0 1,1 0-1,0-1 0,-1 0 0,1 0 1,-1 0-1,1-1 0,-1 1 0,1-1 1,-1 0-1,0 0 0,0 0 0,5-4 0,110-113 373,-120 136-651,-18 41 264,14-43-284,0 0-1,0 0 1,1 0 0,1 1 0,-2 27 0,5-42 139,0 0 1,0 0-1,0-1 1,0 1-1,0 0 0,0 0 1,0 0-1,0 0 1,1-1-1,-1 1 1,0 0-1,0 0 0,1 0 1,-1-1-1,0 1 1,1 0-1,-1-1 1,1 1-1,-1 0 0,1-1 1,-1 1-1,1-1 1,0 1-1,-1 0 0,1-1 1,0 0-1,-1 1 1,1-1-1,0 1 1,0-1-1,-1 0 0,2 1 1,0-1-285,0 0-1,-1 0 1,1 0 0,0 0 0,0 0 0,-1-1-1,1 1 1,0-1 0,-1 1 0,1-1-1,-1 1 1,1-1 0,0 0 0,-1 0 0,2-1-1,17-15-5428</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20.466"/>
    </inkml:context>
    <inkml:brush xml:id="br0">
      <inkml:brushProperty name="width" value="0.025" units="cm"/>
      <inkml:brushProperty name="height" value="0.025" units="cm"/>
    </inkml:brush>
  </inkml:definitions>
  <inkml:trace contextRef="#ctx0" brushRef="#br0">20 48 11787,'0'0'3449,"8"-7"-1234,-6 5-2013,30-25 1239,-31 26-1365,1-1-1,-1 1 1,1 0-1,-1 0 0,1 0 1,0 1-1,-1-1 1,1 0-1,0 1 1,0-1-1,-1 1 1,1-1-1,0 1 1,0 0-1,0 0 0,0 0 1,-1 0-1,1 0 1,0 0-1,0 0 1,0 1-1,-1-1 1,4 2-1,-4-1-29,1 1 0,-2 0 1,1-1-1,0 1 0,0-1 0,0 1 0,-1 0 1,1 0-1,-1-1 0,1 1 0,-1 0 0,0 0 1,0 0-1,0-1 0,0 1 0,0 0 0,0 0 0,0 0 1,-1 2-1,-9 38 594,3-26-340,-1-1 0,-1 1-1,-12 16 1,13-22-197,1-1 0,1 1 1,0 0-1,0 1 0,1 0 1,0-1-1,1 2 0,0-1 0,-4 20 1,9-30-104,-1 1 0,0-1 0,1 0 1,-1 0-1,1 0 0,-1 0 0,1 0 0,0 0 1,-1 0-1,1 0 0,0 0 0,0-1 0,0 1 1,0 0-1,-1 0 0,1-1 0,0 1 1,0 0-1,0-1 0,1 1 0,-1-1 0,0 1 1,0-1-1,0 0 0,0 0 0,0 1 1,0-1-1,1 0 0,-1 0 0,0 0 0,0 0 1,0 0-1,0 0 0,1 0 0,-1-1 0,2 1 1,47-8-901,-31 3-518,-1-2-1,28-13 0,-30 11-1306,0 0-1,27-21 0,-18 7-2372</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20.843"/>
    </inkml:context>
    <inkml:brush xml:id="br0">
      <inkml:brushProperty name="width" value="0.025" units="cm"/>
      <inkml:brushProperty name="height" value="0.025" units="cm"/>
    </inkml:brush>
  </inkml:definitions>
  <inkml:trace contextRef="#ctx0" brushRef="#br0">174 2 4260,'0'0'5120,"-8"-1"-1474,4 1-3417,0-1 0,0 1 1,0 0-1,0 1 0,0-1 1,0 0-1,0 1 0,0 0 1,0 0-1,0 0 0,0 1 0,0-1 1,1 1-1,-1 0 0,1 0 1,-1 0-1,1 1 0,0-1 1,0 1-1,0-1 0,0 1 1,-4 5-1,-3 4 231,0 1-1,1 0 1,0 0 0,-12 26-1,18-33-315,0 1 0,0 0 0,1 0 0,0 1 0,0-1 0,1 0 0,0 1 0,0-1 0,1 1-1,0-1 1,0 1 0,2 9 0,-1-15-127,-1 0-1,1 0 1,0 0 0,1 0-1,-1-1 1,0 1-1,0 0 1,1-1-1,-1 1 1,1-1 0,-1 1-1,1-1 1,0 0-1,0 1 1,-1-1-1,1 0 1,0 0 0,0-1-1,0 1 1,0 0-1,0-1 1,0 1-1,0-1 1,0 1 0,1-1-1,-1 0 1,0 0-1,0 0 1,0 0-1,3-1 1,4 1 26,-1-1 1,0 0-1,1-1 0,-1 1 0,0-1 1,13-6-1,-11 3-23,0 0 0,1-2 0,-2 1 0,1-1 0,-1 0 0,0-1 0,0 0 0,11-15 0,-16 18-23,0-1-1,0 0 1,0 0-1,-1 0 0,0 0 1,0 0-1,0-1 1,-1 1-1,0-1 0,0 0 1,-1 0-1,0 0 1,0 0-1,0 0 0,-1-11 1,-1 16-8,0-1 1,0 1-1,0-1 1,0 1 0,0 0-1,-1 0 1,1-1-1,-1 1 1,0 0-1,1 0 1,-1 1-1,0-1 1,0 0-1,0 1 1,0-1-1,0 1 1,-1-1 0,1 1-1,0 0 1,-1 0-1,1 0 1,-1 0-1,1 1 1,-1-1-1,1 1 1,-1-1-1,-3 1 1,1-1-73,0 0 0,-1 0 0,1 1 0,-1 0 0,1 0 0,-1 0 0,1 1 0,-1 0 0,1 0 0,0 0 0,0 1 0,-8 3 0,12-5 2,1 0-1,-1 0 1,1 0 0,-1 0-1,1 0 1,-1 1 0,1-1 0,-1 0-1,0 1 1,1-1 0,0 0 0,-1 1-1,1-1 1,-1 0 0,1 1-1,-1-1 1,1 1 0,0-1 0,-1 1-1,1-1 1,0 1 0,0-1-1,-1 1 1,1-1 0,0 1 0,0-1-1,0 1 1,-1 0 0,1-1 0,0 1-1,0-1 1,0 1 0,0-1-1,0 1 1,0 0 0,0-1 0,1 1-1,-1-1 1,0 2 0,1-2-366,0 1-1,0 0 1,0 0 0,0-1 0,0 1 0,1-1 0,-1 1-1,0-1 1,0 1 0,0-1 0,1 0 0,-1 0 0,0 1-1,0-1 1,1 0 0,0 0 0,15 0-4235</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21.172"/>
    </inkml:context>
    <inkml:brush xml:id="br0">
      <inkml:brushProperty name="width" value="0.025" units="cm"/>
      <inkml:brushProperty name="height" value="0.025" units="cm"/>
    </inkml:brush>
  </inkml:definitions>
  <inkml:trace contextRef="#ctx0" brushRef="#br0">147 1 12236,'0'0'3357,"-8"9"-2481,-13 12-695,-3 4 1267,-27 34 0,46-53-1233,0 1 0,1-1-1,0 1 1,0 0 0,0 0-1,1 0 1,0 1 0,1-1-1,-1 1 1,1 0 0,-1 14-1,3-21-205,0 1 0,0-1 0,0 0 0,0 0 0,0 0 0,1 0-1,-1 0 1,0 0 0,1 0 0,-1 0 0,1 0 0,-1 0 0,1 0 0,-1 0-1,1-1 1,0 1 0,0 0 0,-1 0 0,1-1 0,0 1 0,0 0 0,0-1-1,0 1 1,0 0 0,1 0 0,35 5 198,-26-6-141,1-1 0,0 0 1,-1-1-1,16-5 0,-15 3-50,0-1-1,0 0 1,-1-1-1,0 0 1,0-1 0,0-1-1,14-12 1,-20 16 87,0-1 0,0 1-1,-1-1 1,0 0 0,0-1 0,0 1 0,0-1 0,-1 0 0,0 0 0,0 0-1,-1 0 1,0 0 0,0 0 0,0-1 0,-1 1 0,1-10 0,-2 14-46,0 1 0,0 0 1,0-1-1,0 1 0,0 0 1,0-1-1,-1 1 0,1 0 1,-1-1-1,1 1 0,-1 0 1,1 0-1,-1 0 0,0 0 1,0-1-1,1 1 0,-1 0 0,0 0 1,0 0-1,0 1 0,0-1 1,0 0-1,0 0 0,0 0 1,-1 1-1,0-1 0,-2-1-21,0 1 1,0-1-1,-1 1 0,1 0 0,0 1 0,-1-1 0,1 1 0,-7 0 0,-1 1-114,0 0 0,0 1 0,-1 0 0,1 1 0,-16 6 0,3 3-818,-19 6-5356,29-16-1622</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23.090"/>
    </inkml:context>
    <inkml:brush xml:id="br0">
      <inkml:brushProperty name="width" value="0.025" units="cm"/>
      <inkml:brushProperty name="height" value="0.025" units="cm"/>
    </inkml:brush>
  </inkml:definitions>
  <inkml:trace contextRef="#ctx0" brushRef="#br0">0 70 16047,'0'0'5413,"63"-17"-5381,-16 8-32,8-3 32,7 5 0,5 1-256,-3 2-2050,-7-2-2819,-7-2-4388</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23.524"/>
    </inkml:context>
    <inkml:brush xml:id="br0">
      <inkml:brushProperty name="width" value="0.025" units="cm"/>
      <inkml:brushProperty name="height" value="0.025" units="cm"/>
    </inkml:brush>
  </inkml:definitions>
  <inkml:trace contextRef="#ctx0" brushRef="#br0">1 326 13933,'0'0'4746,"10"-8"-3897,39-30-284,18-11-741,-3-4 0,102-106 0,-154 145 101,-8 9-95,-6 8-47,-30 42-170,24-27 429,1 1-1,0-1 0,2 2 1,0-1-1,1 1 1,0-1-1,2 1 0,1 0 1,0 0-1,1 0 0,5 28 1,-4-42-327,0 0 0,0-1 0,1 1 0,0-1 0,0 0 0,0 1 0,4 5 0,2 0-4893</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23.990"/>
    </inkml:context>
    <inkml:brush xml:id="br0">
      <inkml:brushProperty name="width" value="0.025" units="cm"/>
      <inkml:brushProperty name="height" value="0.025" units="cm"/>
    </inkml:brush>
  </inkml:definitions>
  <inkml:trace contextRef="#ctx0" brushRef="#br0">0 48 14990,'0'0'2979,"64"4"-2659,-21-4 65,4 0-161,7 0-96,-1-8-96,-2 1-224,-9-3-705,-7 3-448,-11-3-1250,-11 0-2401</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24.364"/>
    </inkml:context>
    <inkml:brush xml:id="br0">
      <inkml:brushProperty name="width" value="0.025" units="cm"/>
      <inkml:brushProperty name="height" value="0.025" units="cm"/>
    </inkml:brush>
  </inkml:definitions>
  <inkml:trace contextRef="#ctx0" brushRef="#br0">1 1 9673,'0'0'7495,"59"2"-7078,-31-2 63,6 0-64,2 1-127,1 2-193,-2 0-32,0 2-160,-9-2-1730,-7-2-3203,-3-1-1825</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25.412"/>
    </inkml:context>
    <inkml:brush xml:id="br0">
      <inkml:brushProperty name="width" value="0.025" units="cm"/>
      <inkml:brushProperty name="height" value="0.025" units="cm"/>
    </inkml:brush>
  </inkml:definitions>
  <inkml:trace contextRef="#ctx0" brushRef="#br0">214 72 14125,'0'0'7458,"-10"-6"-7148,9 6-304,-52-24 271,49 22-266,0 1-1,0 0 1,0 0 0,0 1-1,0-1 1,0 1-1,0 0 1,-1 0 0,1 0-1,0 1 1,0-1 0,0 1-1,0 0 1,0 0 0,-7 3-1,58-7 12,-11-13-107,-31 12 38,1 1 0,-1 0 0,1 1 0,0-1-1,0 1 1,1 0 0,-1 1 0,0-1 0,0 1 0,12 0 0,-18 1 38,1 1 0,0-1 1,-1 0-1,1 1 0,0-1 1,-1 1-1,1-1 1,-1 1-1,1-1 0,-1 1 1,1 0-1,-1-1 0,1 1 1,-1 0-1,0-1 1,1 1-1,-1 0 0,0-1 1,0 1-1,1 0 0,-1 0 1,0-1-1,0 1 0,0 0 1,0 0-1,0-1 1,0 2-1,0 28-105,0-22 75,-21 295 508,21-290-412,-1-10-30,1 1 1,-1 0-1,1 0 1,0 0-1,0 0 1,0 0-1,1-1 1,-1 1-1,1 0 1,0 0-1,0-1 1,1 1-1,-1 0 1,1-1-1,3 7 1,1-24 1083,-5 13-1031,0 1 1,-1-1-1,1 1 1,0-1 0,-1 1-1,1-1 1,-1 1-1,1-1 1,-1 0-1,0 1 1,1-1 0,-1 0-1,0 1 1,1-1-1,-1 0 1,0 1-1,0-1 1,1 0 0,-1 0-1,0 1 1,0-1-1,0 0 1,0 0 0,0 1-1,0-1 1,0 0-1,0 0 1,-1 1-1,1-1 1,0-1 0,-177 6 532,171-4-603,1-1 0,0 1 0,0-1 0,0-1 0,1 1 0,-1-1 0,0 0 0,-6-3 0,10 4-8,-1 1-1,1-1 1,0 0 0,-1 0-1,1 0 1,0 1 0,-1-1-1,1-1 1,0 1-1,0 0 1,0 0 0,0 0-1,0-1 1,0 1 0,0 0-1,0-1 1,0 1 0,1-1-1,-1 1 1,0-1 0,1 1-1,0-1 1,-1 1-1,1-1 1,0 0 0,0 1-1,0-1 1,0 1 0,0-4-1,1 3-8,0 1 0,0-1 0,0 1 0,0 0-1,0-1 1,0 1 0,1 0 0,-1 0 0,0 0 0,1 0-1,-1 0 1,1 0 0,-1 0 0,1 0 0,-1 0 0,4 0-1,34-11-122,-25 8 110,54-13-1045,31-9-2568,-90 23 3161,-1 0 1,0 0-1,0-1 1,0-1-1,0 1 1,-1-1-1,1 0 1,9-10-1,0-5-6057</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14.205"/>
    </inkml:context>
    <inkml:brush xml:id="br0">
      <inkml:brushProperty name="width" value="0.025" units="cm"/>
      <inkml:brushProperty name="height" value="0.025" units="cm"/>
    </inkml:brush>
  </inkml:definitions>
  <inkml:trace contextRef="#ctx0" brushRef="#br0">168 6 10858,'0'0'11387,"-5"-2"-11221,3 1-129,1 0 1,-1 1 0,0-1 0,0 1 0,0 0 0,0-1 0,0 1 0,0 0-1,0 0 1,0 0 0,-1 0 0,1 1 0,0-1 0,1 0 0,-1 1 0,0 0 0,0-1-1,0 1 1,-3 2 0,0-1 41,0 1 0,0 0 0,0 1-1,1-1 1,-1 1 0,1 0 0,-6 7 0,9-10-138,0 1 0,0-1 0,1 0 1,-1 1-1,0-1 0,1 0 1,-1 1-1,1-1 0,-1 1 1,1-1-1,0 1 0,-1-1 0,1 1 1,0-1-1,0 1 0,0 0 1,0-1-1,1 1 0,-1-1 1,0 1-1,1 1 0,0-1 36,0 0 1,-1 0-1,0 0 0,0 0 0,1 0 0,-1-1 1,0 1-1,0 0 0,-1 0 0,1 0 1,0 0-1,-1 0 0,1 0 0,-1 0 0,1-1 1,-1 1-1,0 0 0,-1 2 0,-22 25 43,19-26-33,1 1 0,1 0-1,-1 0 1,0 1-1,1-1 1,0 1-1,0 0 1,0 0-1,1 0 1,0 0-1,0 0 1,-3 11-1,39-14-119,52-11-1406,-30-3-7748,-39 8 2587</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25.786"/>
    </inkml:context>
    <inkml:brush xml:id="br0">
      <inkml:brushProperty name="width" value="0.025" units="cm"/>
      <inkml:brushProperty name="height" value="0.025" units="cm"/>
    </inkml:brush>
  </inkml:definitions>
  <inkml:trace contextRef="#ctx0" brushRef="#br0">73 148 4036,'0'0'5269,"-10"-5"-2659,-3 0-1821,8 3-457,0 1-1,1-1 1,-1-1 0,0 1 0,1-1-1,0 1 1,0-1 0,-5-4 0,9 7-268,0 0 1,-1-1-1,1 1 1,0 0 0,0 0-1,-1 0 1,1-1 0,0 1-1,0 0 1,-1 0 0,1-1-1,0 1 1,0 0-1,0-1 1,0 1 0,-1 0-1,1-1 1,0 1 0,0 0-1,0-1 1,0 1 0,0 0-1,0-1 1,0 1-1,0 0 1,0-1 0,0 1-1,0 0 1,0-1 0,0 1-1,0 0 1,0-1 0,0 1-1,1 0 1,-1-1-1,0 1 1,0 0 0,0-1-1,0 1 1,1 0 0,-1 0-1,0-1 1,0 1 0,1 0-1,-1 0 1,0-1 0,0 1-1,1 0 1,-1 0-1,0 0 1,1 0 0,-1-1-1,0 1 1,1 0 0,-1 0-1,0 0 1,1 0 0,22-6 427,-20 5-436,441-56 1429,-361 49-1753,-79 7 131,26-4-1553,-13-3-2184,-8-4-3846</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46.472"/>
    </inkml:context>
    <inkml:brush xml:id="br0">
      <inkml:brushProperty name="width" value="0.025" units="cm"/>
      <inkml:brushProperty name="height" value="0.025" units="cm"/>
    </inkml:brush>
  </inkml:definitions>
  <inkml:trace contextRef="#ctx0" brushRef="#br0">121 23 9641,'0'0'6732,"7"-3"-5200,0-2-919,13-6-1,0 8 2765,-37 26-3105,8-14-212,-40 47 92,46-53-155,2-1 0,-1 1 0,0 0 0,0 0 0,1 0 0,-1 0 0,1 0 0,0 0 0,0 0 0,0 1 0,1-1 0,-1 0 0,1 1 0,0-1 0,0 0 0,0 1 0,0-1 0,1 6 0,0-7-20,0-1 0,0 1 0,0-1 0,0 0 1,1 1-1,-1-1 0,0 0 0,0 0 0,1 0 1,-1 0-1,1 0 0,-1 0 0,1 0 0,-1-1 0,1 1 1,-1-1-1,1 1 0,3 0 0,35 6-660,-31-6 529,21 2-334,-24-4 409,1 1-1,-1 0 1,0 1-1,1 0 1,-1 0 0,0 0-1,1 1 1,-1 0-1,0 0 1,0 0-1,11 7 1,-17-8 86,1-1 0,-1 1 0,1 0-1,-1 0 1,1 0 0,-1 0 0,0 0 0,1-1 0,-1 1 0,0 0 0,0 0 0,0 0 0,1 0 0,-1 0 0,0 0 0,0 0-1,0 0 1,-1 0 0,1 0 0,0 0 0,0 0 0,0 0 0,-1 0 0,1 0 0,-1-1 0,1 1 0,0 0 0,-1 0 0,0 0-1,1-1 1,-1 1 0,1 0 0,-1 0 0,0-1 0,1 1 0,-1-1 0,0 1 0,0 0 0,0-1 0,1 1 0,-3-1 0,-39 27 1053,37-25-970,-12 9 149,-1-2 0,0 0 1,0-1-1,-1-1 0,0-1 0,0-1 0,-1 0 0,1-2 1,-22 2-1,40-5-366,0 0 1,1 0-1,-1 0 0,1-1 1,-1 1-1,1 0 0,-1-1 1,0 1-1,1 0 1,-1-1-1,1 1 0,0-1 1,-1 1-1,1-1 1,-1 1-1,1-1 0,0 1 1,-1-1-1,1 1 0,0-1 1,-1 1-1,1-1 1,0 0-1,0 1 0,0-1 1,0 1-1,-1-1 1,1 0-1,0 1 0,0-1 1,0 0-1,0 1 1,0-1-1,1 1 0,-1-1 1,0 0-1,0 1 0,0-1 1,0 1-1,1-1 1,-1 0-1,0 1 0,1-1 1,-1 1-1,1-2 1,8-14-6350</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25.896"/>
    </inkml:context>
    <inkml:brush xml:id="br0">
      <inkml:brushProperty name="width" value="0.025" units="cm"/>
      <inkml:brushProperty name="height" value="0.025" units="cm"/>
    </inkml:brush>
  </inkml:definitions>
  <inkml:trace contextRef="#ctx0" brushRef="#br0">42 134 3171,'0'0'10041,"-8"1"-8482,-22-1-208,30 0-1250,1 0 0,-1-1 0,0 1 0,0 0 0,0 0 0,0 0 0,1 0 0,-1-1 0,0 1 0,0 0 0,0 0 0,0 0 0,0-1 0,0 1 0,1 0 0,-1 0 0,0 0 0,0-1 0,0 1 0,0 0 0,0 0 0,0-1 0,0 1 0,0 0 0,0 0 0,0 0 0,0-1 0,0 1 0,0 0 0,0 0 0,-1-1 0,1 1 0,0 0 0,0 0 0,0 0 0,0-1 0,46 19 294,-29-10-249,-1-2 0,1 0 0,0-1-1,1-1 1,24 4 0,23-5-3,-1-3 0,92-11 0,128-34-41,-19 3-45,-117 26 8,1 6 1,157 10 0,-218 4 5,1-4-1,-1-3 0,0-5 1,139-29-1,-206 28 34,-38 3 114,-39 5 96,-149 32-291,93-13-14,-288 21-3,67-10 9,-676 100-36,951-120 22,36-5-49,17-3-34,7-1-56,28-4 143,46-13 1,7-1-39,499-33 34,-189 25 9,173-40 57,-323 37-48,-231 24 140,-23-1-93,-22-2-99,-79 0 5,-141 7 0,108 4 20,3 0 0,0 7 0,0 5 0,-265 66 0,389-76-201,11-4-205,-1 1-1,1-1 1,0 1-1,0 1 0,0 0 1,1 0-1,-1 0 0,-9 6 1</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08.646"/>
    </inkml:context>
    <inkml:brush xml:id="br0">
      <inkml:brushProperty name="width" value="0.025" units="cm"/>
      <inkml:brushProperty name="height" value="0.025" units="cm"/>
    </inkml:brush>
  </inkml:definitions>
  <inkml:trace contextRef="#ctx0" brushRef="#br0">474 60 15439,'0'0'4895,"0"-9"-3294,0 7-1473,0-1 0,0 1-1,0 0 1,-1-1 0,1 1-1,0 0 1,-1-1 0,0 1-1,1 0 1,-1 0 0,0 0-1,0-1 1,0 1 0,-3-3-1,2 3 13,-1 1 1,0-1-1,1 1 0,-1 0 0,0-1 1,0 1-1,1 0 0,-1 1 0,0-1 1,0 1-1,0-1 0,0 1 0,0 0 1,0 0-1,-5 0 0,-15 1 315,0 2 1,1 0-1,-1 1 0,1 1 1,0 1-1,-37 16 0,25-7-249,1 1-1,0 2 1,-42 32-1,40-17-237,34-33 28,0 1 0,1 0 0,-1-1 0,0 1-1,1 0 1,-1 0 0,1 0 0,-1-1 0,1 1 0,-1 0 0,1 0 0,0 0 0,-1 0 0,1 0 0,0 0 0,0 0-1,0 0 1,0 0 0,0-1 0,0 1 0,0 0 0,0 0 0,0 0 0,0 0 0,0 0 0,0 0 0,1 0-1,-1 0 1,0 0 0,1 0 0,-1 0 0,1-1 0,-1 1 0,1 0 0,-1 0 0,1-1 0,0 1 0,-1 0 0,1 0-1,0-1 1,-1 1 0,1-1 0,0 1 0,0-1 0,0 1 0,1 0 0,15 5-138,1-1 1,0 0-1,1-1 1,-1-1-1,38 2 1,-29-3-62,1 1 0,29 7 1,-44-6 130,1 1 1,-1 0 0,-1 1 0,1 0 0,-1 1 0,0 0 0,18 15 0,-27-20 62,-1 0 0,1 0 0,0 1 1,-1-1-1,1 1 0,-1 0 0,0-1 0,0 1 1,0 0-1,0 0 0,0 0 0,-1 1 0,1-1 0,-1 0 1,0 1-1,0-1 0,0 0 0,0 1 0,-1-1 1,0 1-1,1-1 0,-1 1 0,-1 0 0,1-1 0,0 1 1,-1-1-1,0 1 0,1-1 0,-1 0 0,-1 1 0,1-1 1,0 0-1,-1 0 0,0 1 0,-2 2 0,-3 2 171,0 0 0,0-1-1,-1 0 1,0 0 0,0-1-1,-1 0 1,0 0-1,0-1 1,0-1 0,0 1-1,-18 5 1,-7 0 496,-70 13 1,92-21-618,2 1-17,-1-1 0,0-1 0,0 0 1,0 0-1,0-1 0,0 0 0,-12-3 1,23 3-55,-1 0 0,1 0 0,-1 0 0,1 0 0,-1 0 1,1 0-1,0-1 0,-1 1 0,1 0 0,0 0 0,-1-1 0,1 1 0,-1 0 1,1 0-1,0-1 0,0 1 0,-1-1 0,1 1 0,0 0 0,0-1 1,-1 1-1,1 0 0,0-1 0,0 1 0,0-1 0,0 1 0,-1-1 0,1 1 1,0 0-1,0-1 0,0 1 0,0-1 0,0 1 0,0-1 0,0 1 1,0-1-1,0 1 0,1 0 0,-1-1 0,0 1 0,0-1 0,0 1 1,0-1-1,1 1 0,-1 0 0,0-1 0,0 1 0,1 0 0,-1-1 0,0 1 1,1 0-1,-1-1 0,0 1 0,1 0 0,19-17-2518,26-5-5438,-20 10-614</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09.243"/>
    </inkml:context>
    <inkml:brush xml:id="br0">
      <inkml:brushProperty name="width" value="0.025" units="cm"/>
      <inkml:brushProperty name="height" value="0.025" units="cm"/>
    </inkml:brush>
  </inkml:definitions>
  <inkml:trace contextRef="#ctx0" brushRef="#br0">1 0 20275,'0'0'6406,"20"8"-12620,-20-2-2242</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09.587"/>
    </inkml:context>
    <inkml:brush xml:id="br0">
      <inkml:brushProperty name="width" value="0.025" units="cm"/>
      <inkml:brushProperty name="height" value="0.025" units="cm"/>
    </inkml:brush>
  </inkml:definitions>
  <inkml:trace contextRef="#ctx0" brushRef="#br0">4 33 17040,'0'0'7848,"-4"9"-10059,12-26-3202,-2-8-9257</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45.196"/>
    </inkml:context>
    <inkml:brush xml:id="br0">
      <inkml:brushProperty name="width" value="0.025" units="cm"/>
      <inkml:brushProperty name="height" value="0.025" units="cm"/>
    </inkml:brush>
  </inkml:definitions>
  <inkml:trace contextRef="#ctx0" brushRef="#br0">334 0 10570,'0'0'9609,"-56"83"-9032,14-27-385,-4 12-128,-1 5-32,2 0 0,11-3-32,6-10 0,9-9 64,5-10-480,11-15-545,3-17-1185,7-9-1570,14-20-1473</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45.539"/>
    </inkml:context>
    <inkml:brush xml:id="br0">
      <inkml:brushProperty name="width" value="0.025" units="cm"/>
      <inkml:brushProperty name="height" value="0.025" units="cm"/>
    </inkml:brush>
  </inkml:definitions>
  <inkml:trace contextRef="#ctx0" brushRef="#br0">126 0 12812,'0'0'3411,"-9"14"-2647,-8 13-278,1 0-1,2 1 1,0 1 0,2 0 0,1 1 0,2 0-1,-10 49 1,17-55-251,0 0 1,2 0-1,0 0 1,5 29-1,-4-45-238,1 0 0,-1 0-1,2 0 1,-1-1 0,1 1-1,0-1 1,1 0 0,-1 0 0,2 0-1,-1 0 1,1-1 0,0 1-1,0-1 1,0 0 0,1-1-1,9 7 1,-4-7-1096,-17-14-8617</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45.912"/>
    </inkml:context>
    <inkml:brush xml:id="br0">
      <inkml:brushProperty name="width" value="0.025" units="cm"/>
      <inkml:brushProperty name="height" value="0.025" units="cm"/>
    </inkml:brush>
  </inkml:definitions>
  <inkml:trace contextRef="#ctx0" brushRef="#br0">0 308 15855,'0'0'5381,"50"-31"-5125,-8 21 385,12-3-193,8 0-320,5 1-128,1 2-1121,-2-1-1921,-10-1-3525</inkml:trace>
  <inkml:trace contextRef="#ctx0" brushRef="#br0" timeOffset="1">934 1 16944,'0'0'4484,"-26"57"-3971,23-37-321,3-1-128,0-4-64,13 0 0,6-3-1057,-5-3-2691,0-4-5925</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46.253"/>
    </inkml:context>
    <inkml:brush xml:id="br0">
      <inkml:brushProperty name="width" value="0.025" units="cm"/>
      <inkml:brushProperty name="height" value="0.025" units="cm"/>
    </inkml:brush>
  </inkml:definitions>
  <inkml:trace contextRef="#ctx0" brushRef="#br0">14 1 13901,'0'0'8328,"-14"37"-9289,27-50-1986,-3-5-4644</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14.658"/>
    </inkml:context>
    <inkml:brush xml:id="br0">
      <inkml:brushProperty name="width" value="0.025" units="cm"/>
      <inkml:brushProperty name="height" value="0.025" units="cm"/>
    </inkml:brush>
  </inkml:definitions>
  <inkml:trace contextRef="#ctx0" brushRef="#br0">1 25 6790,'0'0'15647,"10"-3"-15599,98-18 150,-107 21-185,-1 1 0,1-1 0,0 1 0,0-1-1,-1 1 1,1 0 0,0-1 0,-1 1 0,1 0 0,-1 0 0,1-1 0,-1 1 0,1 0 0,-1 0 0,0 0 0,1 0 0,-1 0 0,0-1 0,0 1 0,1 0 0,-1 0-1,0 0 1,0 0 0,0 0 0,0 0 0,0 0 0,-1 0 0,1 1 0,1 48-50,-1-29 137,0-17-180,1 7 149,-1 1 0,0 0 0,0-1 1,-2 1-1,-2 16 0,3-26-157,0 0 0,1 0 0,-1 1 0,0-1 0,-1 0 0,1 0 0,0 0-1,0 0 1,-1 0 0,1 0 0,-1 0 0,0-1 0,-3 4 0,3-4-190,-1 0 0,1 0 0,0 0 0,0 0 0,-1-1 1,1 1-1,0-1 0,-1 1 0,1-1 0,-1 0 0,1 0 0,0 0 1,-1 0-1,1 0 0,-1-1 0,-3 0 0,-7-4-4761</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3:46.877"/>
    </inkml:context>
    <inkml:brush xml:id="br0">
      <inkml:brushProperty name="width" value="0.025" units="cm"/>
      <inkml:brushProperty name="height" value="0.025" units="cm"/>
    </inkml:brush>
  </inkml:definitions>
  <inkml:trace contextRef="#ctx0" brushRef="#br0">0 304 5061,'0'0'15171,"8"-3"-14541,0-1-501,1-1 0,-1 0 0,0 0 0,0-1 0,-1 0 0,0-1 0,0 1 0,0-1 0,-1-1 0,0 1 0,10-17 0,56-108 652,-64 116-579,6-15 172,0 0 609,-12 33-725,-6 21-416,-20 83 56,12-60-654,2 0-1,2 0 0,-3 74 1,11-115 327,3 17-2179,8-14-2026,10-6-2851</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3:47.205"/>
    </inkml:context>
    <inkml:brush xml:id="br0">
      <inkml:brushProperty name="width" value="0.025" units="cm"/>
      <inkml:brushProperty name="height" value="0.025" units="cm"/>
    </inkml:brush>
  </inkml:definitions>
  <inkml:trace contextRef="#ctx0" brushRef="#br0">0 45 18770,'0'0'3406,"11"-6"-2584,61-24 219,-66 28-1021,0 0-1,0 1 0,1-1 0,-1 1 1,0 1-1,1-1 0,-1 1 0,1 0 1,-1 0-1,1 1 0,-1 0 0,8 2 1,-12-2-29,-1 0 1,1 0-1,-1 0 1,0 1-1,1-1 1,-1 0-1,0 0 1,0 1-1,0-1 1,0 1-1,0-1 1,0 1-1,-1 0 1,1-1 0,0 1-1,-1-1 1,1 1-1,-1 0 1,0 0-1,1-1 1,-1 1-1,0 0 1,0 0-1,0-1 1,0 1-1,-1 3 1,-10 49 178,1-29-107,-1-1 0,-2 0 1,-19 30-1,19-36-4,1 2 0,2-1 1,0 1-1,0 1 0,-10 35 0,20-54-89,-1-1 0,1 0 0,-1 0-1,1 1 1,0-1 0,-1 0 0,1 1-1,0-1 1,0 0 0,0 1 0,0-1-1,0 1 1,0-1 0,0 0 0,0 1-1,1-1 1,-1 0 0,0 1 0,1-1-1,-1 0 1,1 0 0,0 1-1,-1-1 1,1 0 0,0 0 0,0 0-1,0 0 1,0 0 0,0 0 0,0 0-1,0 0 1,0 0 0,0 0 0,0-1-1,0 1 1,0 0 0,1-1 0,-1 1-1,0-1 1,1 1 0,-1-1-1,0 0 1,1 0 0,-1 1 0,0-1-1,1 0 1,-1 0 0,0 0 0,1 0-1,-1-1 1,3 1 0,6-2-699,-1 0 1,1 0-1,-1-1 1,0 0-1,0-1 1,10-5 0,23-15-4910,3-4-2471</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3:48.125"/>
    </inkml:context>
    <inkml:brush xml:id="br0">
      <inkml:brushProperty name="width" value="0.025" units="cm"/>
      <inkml:brushProperty name="height" value="0.025" units="cm"/>
    </inkml:brush>
  </inkml:definitions>
  <inkml:trace contextRef="#ctx0" brushRef="#br0">272 70 11627,'0'0'4986,"-4"-9"-2658,-16-28-588,19 35-1651,-1 0 0,1 0 0,-1 1 0,1-1 0,-1 0 0,0 1 0,1 0-1,-1-1 1,0 1 0,0 0 0,0 0 0,0 0 0,0 0 0,-1 0 0,1 0 0,0 1 0,0-1 0,-1 1 0,1 0 0,0-1 0,0 1 0,-1 0 0,1 0 0,0 1 0,-1-1-1,1 0 1,-4 2 0,1-1-73,0 1 0,1-1 0,-1 1-1,1 0 1,0 0 0,0 1 0,0-1-1,0 1 1,0 0 0,-6 6 0,6-4-14,0-1 0,1 1 0,-1 0 1,1 0-1,0 0 0,1 0 0,-1 1 1,1-1-1,0 1 0,1 0 0,-2 7 0,3-12-4,0-1-1,0 1 1,0-1-1,0 0 1,0 1-1,0-1 1,0 1 0,0-1-1,0 0 1,0 1-1,0-1 1,0 0-1,0 1 1,1-1-1,-1 1 1,0-1-1,0 0 1,0 0-1,1 1 1,-1-1-1,0 0 1,0 1-1,1-1 1,-1 0-1,0 0 1,1 1-1,-1-1 1,0 0-1,1 0 1,-1 0-1,0 1 1,1-1-1,-1 0 1,1 0-1,-1 0 1,0 0-1,1 0 1,-1 0-1,1 0 1,22-4 88,18-16 120,30-46-1370,-70 93 358,-15 268 4052,-13-293-689,10-4-2233,1 0 1,-1-1-1,1 0 1,0-2 0,-26-10-1,-39-9-141,121 1-5204,-24 15 2915,12-8-1796,3-3-2713</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3:48.453"/>
    </inkml:context>
    <inkml:brush xml:id="br0">
      <inkml:brushProperty name="width" value="0.025" units="cm"/>
      <inkml:brushProperty name="height" value="0.025" units="cm"/>
    </inkml:brush>
  </inkml:definitions>
  <inkml:trace contextRef="#ctx0" brushRef="#br0">61 43 19058,'0'0'1260,"8"-5"-80,50-23 641,-54 26-1725,1 0-1,0 1 0,0-1 0,0 1 0,0 0 0,0 1 1,0-1-1,0 1 0,0 0 0,0 0 0,0 1 0,10 1 1,-14-1-91,0 0 0,0 0 0,0 0 0,0 0 1,-1-1-1,1 1 0,0 0 0,0 1 0,-1-1 1,1 0-1,0 0 0,-1 0 0,1 0 0,-1 0 1,1 1-1,-1-1 0,0 0 0,0 0 0,1 1 1,-1-1-1,0 0 0,0 1 0,0-1 0,0 0 1,-1 0-1,1 1 0,0-1 0,0 0 1,-2 3-1,-13 38 335,-4-14 4,-1 0 0,-32 33 1,30-36 61,1 0 1,-32 50 0,52-73-398,0-1-1,0 1 1,0 0 0,0-1 0,1 1 0,-1 0-1,0 0 1,1-1 0,-1 1 0,1 0-1,0 0 1,-1 0 0,1-1 0,0 1 0,0 0-1,0 0 1,0 0 0,1 0 0,-1 0-1,0-1 1,2 3 0,-1-3-53,0 1 0,0-1 0,0 0 1,0 0-1,0 0 0,0 0 0,1 0 0,-1 0 0,0 0 0,1 0 1,-1-1-1,1 1 0,-1-1 0,1 1 0,-1-1 0,1 1 1,-1-1-1,1 0 0,1 1 0,6-1-715,-1 0 1,0 0-1,0-1 1,0 1-1,0-2 0,0 1 1,0-1-1,11-4 1,13-10-5243,0-4-2476</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3:48.846"/>
    </inkml:context>
    <inkml:brush xml:id="br0">
      <inkml:brushProperty name="width" value="0.025" units="cm"/>
      <inkml:brushProperty name="height" value="0.025" units="cm"/>
    </inkml:brush>
  </inkml:definitions>
  <inkml:trace contextRef="#ctx0" brushRef="#br0">78 0 9033,'0'0'8071,"-25"65"-6213,13-36-545,-3 3-384,5-2-513,1 1-319,4-6-65,3-7-705,2-5-1954</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3:49.169"/>
    </inkml:context>
    <inkml:brush xml:id="br0">
      <inkml:brushProperty name="width" value="0.025" units="cm"/>
      <inkml:brushProperty name="height" value="0.025" units="cm"/>
    </inkml:brush>
  </inkml:definitions>
  <inkml:trace contextRef="#ctx0" brushRef="#br0">54 96 14638,'0'0'5936,"9"-9"-5562,0 0-317,1 0 1,-1 1-1,2 1 0,-1-1 1,1 2-1,0-1 1,19-6-1,-27 12-43,5-3 9,1 1 0,0 0 1,0 1-1,1 0 0,-1 0 0,12 0 0,-20 6 34,-1-1 1,1 1-1,0-1 0,-1 1 0,0 0 1,0 0-1,0-1 0,0 1 0,0 0 1,-2 4-1,-9 34 638,-2 0 0,-2 0-1,-33 64 1,12-29 258,28-58-851,2-9-136,1 1 1,1 0-1,0 0 1,1 0-1,0 0 1,0 1 0,-1 17-1,4-29-57,0 0 0,0 0 1,0 0-1,0 0 0,1 0 0,-1 0 0,0 0 1,0 0-1,0-1 0,0 1 0,0 0 0,0 0 1,0 0-1,0 0 0,1 0 0,-1 0 0,0 0 1,0 0-1,0 0 0,0 0 0,0 0 0,0 0 1,0 0-1,0 0 0,1 1 0,-1-1 0,0 0 1,0 0-1,0 0 0,0 0 0,0 0 0,0 0 1,0 0-1,0 0 0,0 0 0,1 0 0,-1 0 1,0 0-1,0 0 0,0 1 0,0-1 0,0 0 1,0 0-1,0 0 0,0 0 0,0 0 0,0 0 1,0 0-1,0 0 0,0 1 0,0-1 0,0 0 1,0 0-1,5-10-4332,-3-10-4086</inkml:trace>
  <inkml:trace contextRef="#ctx0" brushRef="#br0" timeOffset="1">0 248 14029,'0'0'9577,"54"9"-8616,-16-9-384,4-2-449,1-5-128,-1-1-641,-6 0-1793,-6-1-897,-6 1-2210</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3:49.812"/>
    </inkml:context>
    <inkml:brush xml:id="br0">
      <inkml:brushProperty name="width" value="0.025" units="cm"/>
      <inkml:brushProperty name="height" value="0.025" units="cm"/>
    </inkml:brush>
  </inkml:definitions>
  <inkml:trace contextRef="#ctx0" brushRef="#br0">165 80 12043,'0'0'5761,"8"-8"-4096,-1 1-1449,0 0 1,1 1-1,-1 0 1,1 0-1,1 1 1,-1 0-1,1 0 0,0 1 1,0 0-1,0 1 1,0 0-1,12-2 0,-9 2-51,1 2 0,0 0 0,0 0 0,0 1 0,0 1 0,21 3 0,-32-4-147,0 1 0,0-1 1,0 1-1,0 0 1,0 0-1,0-1 0,0 1 1,0 1-1,0-1 1,0 0-1,-1 0 1,1 1-1,0-1 0,-1 1 1,1-1-1,-1 1 1,0 0-1,3 3 0,-3-2-14,-1 0-1,1-1 1,-1 1 0,0 0-1,0 0 1,0 0-1,0-1 1,0 1-1,-1 0 1,1 0-1,-1-1 1,0 1-1,0-1 1,0 1 0,0 0-1,0-1 1,0 1-1,-1-1 1,-2 4-1,-4 6 58,-1 0 1,-1 0-1,0-1 0,0-1 1,-18 15-1,-68 46 71,70-53-66,-52 35 368,-52 38 1193,129-90-1604,-1 0 1,1 0-1,-1 0 1,1 0-1,-1 0 0,1 0 1,0 1-1,-1-1 1,1 1-1,0-1 1,0 0-1,0 1 1,0 0-1,0-1 1,0 1-1,1 0 1,-1-1-1,0 4 0,1-4-19,1 0-1,-1 0 0,1-1 0,0 1 0,-1-1 0,1 1 0,0 0 0,0-1 1,-1 1-1,1-1 0,0 0 0,0 1 0,0-1 0,0 0 0,0 1 0,0-1 1,-1 0-1,1 0 0,0 0 0,0 0 0,0 0 0,0 0 0,0 0 0,2 0 0,13-1 67,1-1-1,26-6 0,89-24-681,-45 10-3249,-42 10-1553</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34.936"/>
    </inkml:context>
    <inkml:brush xml:id="br0">
      <inkml:brushProperty name="width" value="0.025" units="cm"/>
      <inkml:brushProperty name="height" value="0.025" units="cm"/>
    </inkml:brush>
  </inkml:definitions>
  <inkml:trace contextRef="#ctx0" brushRef="#br0">1 12 14862,'0'0'7815,"69"19"-7142,-5-19 0,10 0-449,9 0-160,-1-3-416,-8-3-1922,-15-5-2595,-18 1-4708</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35.311"/>
    </inkml:context>
    <inkml:brush xml:id="br0">
      <inkml:brushProperty name="width" value="0.025" units="cm"/>
      <inkml:brushProperty name="height" value="0.025" units="cm"/>
    </inkml:brush>
  </inkml:definitions>
  <inkml:trace contextRef="#ctx0" brushRef="#br0">1 21 16592,'0'0'5157,"66"16"-3972,-10-16-128,10-6-737,4-1-256,1 0-384,-5-1-2403,-7-1-3747</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35.638"/>
    </inkml:context>
    <inkml:brush xml:id="br0">
      <inkml:brushProperty name="width" value="0.025" units="cm"/>
      <inkml:brushProperty name="height" value="0.025" units="cm"/>
    </inkml:brush>
  </inkml:definitions>
  <inkml:trace contextRef="#ctx0" brushRef="#br0">0 384 11243,'0'0'7569,"14"-8"-6666,44-25-269,99-77 1,-136 93-586,0-1 1,-1-1-1,-1-1 1,0-1-1,-2 0 1,-1-2 0,26-45-1,-34 48 215,-10 14 356,0 7-583,0 1 0,0-1 0,0 1 0,0-1 1,0 1-1,1 0 0,-1-1 0,0 1 0,1 0 0,0 0 0,-2 3 0,-10 15 25,0 0 0,2 1 1,0 0-1,2 1 0,0 0 0,1 0 0,2 1 0,0 0 0,1 0 0,2 1 0,0-1 0,1 37 0,2-57-165,1 1 0,-1 0 1,1 0-1,-1 0 1,1-1-1,1 1 1,-1 0-1,0-1 1,1 1-1,2 3 1,-3-5-188,0-1 0,1 0 0,-1 1 0,0-1 0,0 0 1,1 0-1,-1 0 0,1 0 0,-1 0 0,1 0 0,-1 0 0,1-1 1,0 1-1,-1-1 0,4 2 0,17-1-5897</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15.450"/>
    </inkml:context>
    <inkml:brush xml:id="br0">
      <inkml:brushProperty name="width" value="0.025" units="cm"/>
      <inkml:brushProperty name="height" value="0.025" units="cm"/>
    </inkml:brush>
  </inkml:definitions>
  <inkml:trace contextRef="#ctx0" brushRef="#br0">180 0 13357,'0'0'9961,"-7"9"-9961,-43 45-475,-68 61 0,114-113-1087,3-7-7222,1-7 61</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36.029"/>
    </inkml:context>
    <inkml:brush xml:id="br0">
      <inkml:brushProperty name="width" value="0.025" units="cm"/>
      <inkml:brushProperty name="height" value="0.025" units="cm"/>
    </inkml:brush>
  </inkml:definitions>
  <inkml:trace contextRef="#ctx0" brushRef="#br0">12 48 14189,'8'-4'4848,"5"-3"-4452,0 0 1,1 1 0,0 1 0,0 1 0,0 0 0,0 0-1,1 1 1,-1 1 0,1 1 0,0 0 0,19 2 0,-32-1-394,0 0 0,0 0 0,-1 0 1,1 1-1,0-1 0,0 1 0,-1-1 1,1 1-1,-1-1 0,1 1 0,0 0 1,-1 0-1,1 0 0,-1 0 0,0 0 1,1 0-1,-1 1 0,0-1 0,1 0 1,-1 1-1,0-1 0,0 0 1,0 1-1,-1 0 0,1-1 0,0 1 1,0-1-1,-1 1 0,1 0 0,-1 0 1,0-1-1,1 1 0,-1 3 0,0-2 3,0 0 0,-1 0 0,1 0 0,-1 1 0,0-1 0,0-1 0,0 1 0,0 0 0,0 0 0,-1 0 0,1 0 0,-1-1 0,0 1 0,0-1 0,0 1 0,0-1 0,0 0 0,-3 3 0,-15 8 53,-1 0 1,-41 19-1,4-2 115,58-30-173,0 0 1,0 0-1,0 0 1,0 0-1,0 0 1,0 0-1,1 0 0,-1 0 1,0 0-1,0 0 1,0 0-1,0 0 0,0 0 1,0 0-1,0 0 1,1 0-1,-1 1 1,0-1-1,0 0 0,0 0 1,0 0-1,0 0 1,0 0-1,0 0 0,0 0 1,0 1-1,0-1 1,0 0-1,0 0 0,0 0 1,0 0-1,0 0 1,0 1-1,0-1 1,0 0-1,0 0 0,0 0 1,0 0-1,0 0 1,0 0-1,0 1 0,0-1 1,0 0-1,0 0 1,0 0-1,0 0 1,0 0-1,0 0 0,0 0 1,0 1-1,0-1 1,-1 0-1,1 0 0,0 0 1,0 0-1,0 0 1,0 0-1,0 0 0,0 0 1,0 0-1,-1 0 1,1 0-1,0 0 1,0 1-1,0-1 0,0 0 1,20 3 21,32-2-285,-47-1 177,8-1 35,-1 2 1,0-1-1,1 1 1,-1 1 0,0 1-1,18 5 1,-27-7 48,0 0-1,-1 0 1,1 1 0,-1-1-1,1 1 1,-1-1 0,0 1 0,1 0-1,-1 0 1,0 0 0,0 0-1,0 1 1,-1-1 0,1 0-1,0 1 1,-1 0 0,0-1 0,1 1-1,-1 0 1,0-1 0,-1 1-1,1 0 1,0 0 0,-1 0-1,1 0 1,-1 0 0,0-1 0,0 1-1,0 0 1,-1 0 0,1 0-1,-1 0 1,-1 5 0,1-4 54,-1 1 0,0-1 1,0 1-1,0-1 0,-1 0 0,0 0 1,1 0-1,-1-1 0,-1 1 0,1-1 1,0 1-1,-1-1 0,0 0 1,0 0-1,-5 3 0,-6 3 494,-1-1 0,-29 12 0,31-14-325,-1-1 0,0-1 0,0-1 0,0 0-1,-1-1 1,-18 1 0,33-3-315,0 0 0,0 0 0,0 0 0,0 0 0,-1-1 0,1 1 0,0 0 0,0 0 0,0-1 0,0 1 0,0 0 0,0-1 0,0 1 0,0-1 0,1 1 0,-1-1 0,0 0 0,0 1 0,0-1 0,0 0 0,1 0 0,-2 0 0,-4-16-5786,3 0-3527</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36.667"/>
    </inkml:context>
    <inkml:brush xml:id="br0">
      <inkml:brushProperty name="width" value="0.025" units="cm"/>
      <inkml:brushProperty name="height" value="0.025" units="cm"/>
    </inkml:brush>
  </inkml:definitions>
  <inkml:trace contextRef="#ctx0" brushRef="#br0">96 25 15246,'0'0'4912,"8"-5"-3081,28-14-977,-35 19-837,-1 0 0,1 0-1,-1-1 1,1 1 0,-1 0 0,1 0 0,-1 0-1,0 0 1,1 0 0,-1 0 0,1 0 0,-1 0-1,1 0 1,-1 0 0,1 0 0,-1 1 0,1-1-1,-1 0 1,0 0 0,1 0 0,-1 1 0,1-1-1,-1 0 1,0 0 0,1 1 0,-1-1 0,0 0-1,1 1 1,-1-1 0,0 0 0,1 1-1,-1-1 1,0 0 0,0 1 0,0-1 0,1 1-1,-1-1 1,0 1 0,0-1 0,0 0 0,0 1-1,0-1 1,0 1 0,0-1 0,0 1 0,2 25 370,-2-22-277,0 19 49,-1-20-149,1 0-1,0 0 1,0 0-1,0 0 1,1 0-1,-1 0 1,1 0 0,-1 0-1,1 0 1,2 6-1,-1-8-8,-1 0-1,1 0 0,-1 0 0,1 0 0,-1 0 0,1 0 0,0 0 0,-1 0 1,1-1-1,0 1 0,0 0 0,0-1 0,-1 0 0,1 1 0,0-1 0,0 0 1,0 0-1,0 0 0,0 0 0,0-1 0,-1 1 0,4-1 0,38-6 73,-35 4-78,1 2-1,-1-1 0,1 1 0,-1 0 0,1 1 1,0 0-1,16 2 0,-24-1 6,0-1-1,0 0 1,0 1-1,0-1 1,0 1 0,0-1-1,0 1 1,0-1-1,0 1 1,0 0-1,0 0 1,0-1-1,0 1 1,-1 0 0,1 0-1,0 0 1,0 0-1,-1 0 1,1 0-1,-1 0 1,1 0 0,-1 0-1,0 0 1,1 0-1,-1 0 1,0 1-1,0-1 1,1 0 0,-1 0-1,0 0 1,0 0-1,-1 0 1,1 1-1,0-1 1,0 0 0,0 0-1,-1 0 1,1 0-1,-1 2 1,-1 1 21,1 0 0,-1 0 0,0 0 0,0 0 0,0 0 0,-1 0-1,1 0 1,-1-1 0,-3 4 0,-5 2 143,-1 0 0,-1 0 0,1-1-1,-1-1 1,0 0 0,-1-1 0,0-1-1,-21 6 1,10-4 77,1-2 0,-1-1 1,0-1-1,-30-1 0,53-1-328,1-1 0,0 0 0,0 0 0,-1 0 0,1-1 1,0 1-1,-1 0 0,1 0 0,0-1 0,0 1 0,-1-1 0,1 1 0,0-1 0,0 1 0,0-1 0,0 0 0,0 1 0,0-1 0,0 0 0,0 0 0,0 0 1,0 0-1,0 0 0,0 0 0,1 0 0,-1 0 0,0 0 0,1 0 0,-1-1 0,1 1 0,-1-2 0,0-1-828,1 1 0,0-1 0,0 1 0,0-1 0,0 1 0,0-1 0,1 1 0,0-1 0,0 1 0,0-1 0,1-3 0,13-21-9431</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37.010"/>
    </inkml:context>
    <inkml:brush xml:id="br0">
      <inkml:brushProperty name="width" value="0.025" units="cm"/>
      <inkml:brushProperty name="height" value="0.025" units="cm"/>
    </inkml:brush>
  </inkml:definitions>
  <inkml:trace contextRef="#ctx0" brushRef="#br0">1 17 8456,'0'0'13036,"64"-16"-12908,-32 16-128,7 0-480,5 0-1506,-1 0-2146,2 0-2242</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37.353"/>
    </inkml:context>
    <inkml:brush xml:id="br0">
      <inkml:brushProperty name="width" value="0.025" units="cm"/>
      <inkml:brushProperty name="height" value="0.025" units="cm"/>
    </inkml:brush>
  </inkml:definitions>
  <inkml:trace contextRef="#ctx0" brushRef="#br0">197 1 14510,'-7'6'827,"-15"11"251,0 2-1,2 1 1,0 0-1,-20 29 1,32-39-857,0 1 0,1 0-1,1 1 1,0-1 0,0 1 0,1 1 0,1-1 0,0 1-1,1-1 1,0 1 0,1 0 0,-1 14 0,3-25-205,0 1 1,0-1 0,0 1 0,0-1 0,1 1-1,-1-1 1,1 1 0,0-1 0,0 0-1,-1 1 1,2-1 0,-1 0 0,0 0 0,0 0-1,1 0 1,-1 0 0,1 0 0,-1 0-1,1 0 1,0-1 0,2 3 0,1-2 20,-1 1 0,0-1 0,1 0 0,0 0 1,-1-1-1,1 1 0,0-1 0,0 0 0,-1 0 0,8-1 1,2 1 75,-1-1 0,1-1-1,0-1 1,0 0 0,-1 0 0,1-1 0,15-7 0,-17 5 20,0 0-1,0-1 1,0-1-1,-1 0 1,0-1 0,0 0-1,-1 0 1,0-1-1,14-18 1,-20 23-65,-1 0 1,0 0-1,0-1 1,-1 1 0,1-1-1,-1 0 1,0 0-1,0 1 1,-1-1 0,1-1-1,-1 1 1,0 0-1,0 0 1,-1 0-1,0-1 1,0 1 0,0 0-1,0 0 1,-1 0-1,0-1 1,0 1-1,0 0 1,-1 0 0,0 0-1,0 0 1,0 1-1,-5-9 1,3 7-32,-1 0-1,1 0 1,-2 0-1,1 0 1,-1 1-1,0 0 1,0 0-1,0 0 1,0 1-1,-13-6 1,13 7-261,0 1-1,0-1 1,0 2-1,0-1 1,-12-1-1,14 2-472,-1 1-1,1 0 0,-1 0 1,1 0-1,-1 1 1,1 0-1,-1 0 1,-6 2-1,2 0-5676</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3:36.465"/>
    </inkml:context>
    <inkml:brush xml:id="br0">
      <inkml:brushProperty name="width" value="0.025" units="cm"/>
      <inkml:brushProperty name="height" value="0.025" units="cm"/>
    </inkml:brush>
  </inkml:definitions>
  <inkml:trace contextRef="#ctx0" brushRef="#br0">448 0 10474,'0'0'6870,"-8"4"-5428,-13 9-1232,1 1 1,0 1-1,1 1 1,1 0-1,0 1 1,1 1 0,-25 35-1,-97 162 1823,114-174-1965,3-5-32,7-15-28,2 0-1,1 1 1,1 1 0,-14 37-1,25-59-91,-1 0-1,1 0 1,0 0-1,0 0 0,-1 0 1,1-1-1,0 1 0,0 0 1,0 0-1,0 0 0,0 0 1,0 0-1,0 0 0,0 0 1,0 0-1,1 0 1,-1-1-1,0 1 0,0 0 1,1 0-1,0 1 0,14-3-1778,18-24-2051,-3-9-1803</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3:36.808"/>
    </inkml:context>
    <inkml:brush xml:id="br0">
      <inkml:brushProperty name="width" value="0.025" units="cm"/>
      <inkml:brushProperty name="height" value="0.025" units="cm"/>
    </inkml:brush>
  </inkml:definitions>
  <inkml:trace contextRef="#ctx0" brushRef="#br0">51 1 5605,'0'0'13731,"-5"14"-13577,-6 17 69,2 1-1,1 1 0,1-1 0,-3 62 0,11-56-70,1 0 0,2 0 0,2-1 1,1 0-1,21 62 0,18 17-3243,-48-122-2984,-9-15 1062</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3:37.137"/>
    </inkml:context>
    <inkml:brush xml:id="br0">
      <inkml:brushProperty name="width" value="0.025" units="cm"/>
      <inkml:brushProperty name="height" value="0.025" units="cm"/>
    </inkml:brush>
  </inkml:definitions>
  <inkml:trace contextRef="#ctx0" brushRef="#br0">1 1 16015,'0'0'4132,"65"24"-3555,-15-16-289,12-6-160,3-2-1537,1-9-5382</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3:38.921"/>
    </inkml:context>
    <inkml:brush xml:id="br0">
      <inkml:brushProperty name="width" value="0.025" units="cm"/>
      <inkml:brushProperty name="height" value="0.025" units="cm"/>
    </inkml:brush>
  </inkml:definitions>
  <inkml:trace contextRef="#ctx0" brushRef="#br0">99 297 6598,'-6'8'1906,"-4"4"-1498,-42 58 4441,48-64-4120,0 1-1,0-1 1,1 1 0,0 0-1,0 0 1,1 0-1,0 0 1,0 1-1,0-1 1,0 8-1,24-33 767,314-378 886,-302 348-2284,-29 39-113,-21 31-134,-81 136-244,85-135 133,2-1 0,0 2 0,1-1 0,2 2 0,-7 32 0,13-51-32,0 0-1,0 0 0,1 0 0,0 0 0,1 12 1,0-16 91,-1-1 0,0 0 0,1 1 0,-1-1 0,1 0 0,-1 1 0,1-1 0,0 0 0,0 0 0,-1 1 0,1-1 0,0 0 0,0 0 1,0 0-1,0 0 0,0 0 0,0 0 0,0 0 0,1-1 0,-1 1 0,0 0 0,0-1 0,1 1 0,-1-1 0,1 1 0,-1-1 0,0 1 0,1-1 1,1 0-1,29 1-5222</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3:39.310"/>
    </inkml:context>
    <inkml:brush xml:id="br0">
      <inkml:brushProperty name="width" value="0.025" units="cm"/>
      <inkml:brushProperty name="height" value="0.025" units="cm"/>
    </inkml:brush>
  </inkml:definitions>
  <inkml:trace contextRef="#ctx0" brushRef="#br0">3 10 17681,'0'0'1318,"8"-2"-720,1 0-404,1 0-1,0 0 0,0 1 0,0 1 1,0-1-1,0 2 0,-1-1 1,13 3-1,-19-2-175,-1 0 0,1 0 0,-1-1 0,1 1 0,-1 1 0,0-1 0,0 0 0,1 1 0,-1-1 0,0 1 0,0-1 0,0 1 0,0 0 0,-1 0 0,4 4 0,-3-3-20,-1 0 0,0 1 0,0-1-1,0 0 1,0 0 0,-1 1 0,1-1 0,-1 0 0,0 1 0,0-1-1,0 0 1,0 1 0,-1-1 0,1 0 0,-1 1 0,-1 2-1,-3 9 157,-1-1 0,0 1-1,-1-1 1,-1-1-1,0 0 1,-1 0 0,-15 18-1,-29 44 899,49-68-997,0 0 0,1 1 0,0-1 0,0 1 0,1 0 0,0 0 0,0 0 0,-1 15 0,3-22-75,0 0 0,0 1 0,0-1 0,0 0 0,1 0-1,-1 0 1,0 0 0,1 0 0,-1 0 0,1 0-1,-1 0 1,1 0 0,0 0 0,-1 0 0,1 0 0,0-1-1,0 1 1,-1 0 0,1 0 0,0-1 0,0 1-1,0 0 1,0-1 0,0 1 0,0-1 0,0 1 0,0-1-1,0 0 1,0 1 0,0-1 0,0 0 0,0 0 0,0 0-1,1 0 1,-1 0 0,0 0 0,0 0 0,0 0-1,0 0 1,0 0 0,2-1 0,5 0-293,0 0-1,-1-1 1,1 0-1,0 0 1,8-4-1,31-21-2782,5-9-2888</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3:39.634"/>
    </inkml:context>
    <inkml:brush xml:id="br0">
      <inkml:brushProperty name="width" value="0.025" units="cm"/>
      <inkml:brushProperty name="height" value="0.025" units="cm"/>
    </inkml:brush>
  </inkml:definitions>
  <inkml:trace contextRef="#ctx0" brushRef="#br0">167 1 16816,'-9'8'993,"-18"18"222,-42 53 0,62-70-1035,0 0 0,0 1 0,1 0 0,1 0 1,0 0-1,0 1 0,1 0 0,0 0 0,0 0 0,2 0 0,-3 17 0,5-27-179,0 0 0,0 0 1,0 1-1,0-1 0,0 0 1,0 0-1,0 0 0,0 1 1,1-1-1,-1 0 0,1 0 0,-1 0 1,1 0-1,-1 0 0,1 0 1,-1 0-1,1 0 0,0 0 1,0 0-1,-1 0 0,1 0 1,0 0-1,0 0 0,0-1 0,0 1 1,0 0-1,0-1 0,2 2 1,1-1 15,-1-1 0,1 1 0,-1-1 0,1 1 0,-1-1 0,1 0 0,0 0 0,-1 0 0,1-1 0,3 0 0,5-2-28,1 0 1,-1-1-1,0-1 0,22-10 0,-19 5-33,1 0 0,-1-1 0,-1 0 0,0-2 0,18-19 0,-26 26 73,-1-1-1,0 1 1,0-1-1,-1 0 1,0-1 0,0 1-1,-1-1 1,0 0-1,0 1 1,0-1 0,-1-1-1,-1 1 1,1 0 0,-1-11-1,0 18-22,-1-1 1,0 0-1,-1 1 0,1-1 0,0 0 0,0 1 1,-1-1-1,1 1 0,-1-1 0,1 1 1,-1-1-1,0 1 0,1-1 0,-1 1 0,0 0 1,0-1-1,0 1 0,0 0 0,0 0 1,-1-1-1,1 1 0,0 0 0,0 0 0,-1 1 1,1-1-1,0 0 0,-1 0 0,1 1 0,-1-1 1,1 0-1,-1 1 0,0 0 0,1-1 1,-1 1-1,1 0 0,-1 0 0,0 0 0,1 0 1,-1 0-1,-2 0 0,-1 1 6,-1-1 1,1 1-1,0 1 0,-1-1 0,1 1 1,0-1-1,0 1 0,0 1 0,0-1 1,-9 7-1,5-2-17,-1 1-1,1 0 1,1 0 0,-1 1-1,2 0 1,-1 0 0,1 1-1,0 0 1,1 0 0,0 1-1,-4 12 1,10-22-34,0-1 0,0 1 1,0-1-1,0 0 0,0 1 1,0-1-1,0 1 0,0-1 1,0 0-1,0 1 0,0-1 1,0 0-1,0 1 0,1-1 1,-1 1-1,0-1 0,0 0 1,0 1-1,1-1 0,-1 0 1,0 0-1,1 1 0,-1-1 1,0 0-1,0 0 0,1 1 1,-1-1-1,0 0 0,1 0 1,-1 0-1,1 1 0,-1-1 1,0 0-1,1 0 0,-1 0 1,1 0-1,-1 0 0,0 0 1,1 0-1,-1 0 0,1 0 0,-1 0 1,0 0-1,1 0 0,-1 0 1,1 0-1,21-4-2174,2-11-1257,0-6-1969</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11:24:12.318"/>
    </inkml:context>
    <inkml:brush xml:id="br0">
      <inkml:brushProperty name="width" value="0.05" units="cm"/>
      <inkml:brushProperty name="height" value="0.05" units="cm"/>
    </inkml:brush>
  </inkml:definitions>
  <inkml:trace contextRef="#ctx0" brushRef="#br0">10 99 21229,'-9'17'1812,"9"-15"-929,0-2-175,2-1-97,194-76 2207,-145 68-2774,-1 3 1,1 2-1,-1 2 0,27 3-44,-21 0 12,362 1 17,-374-11-530,-29-5 1225</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15.794"/>
    </inkml:context>
    <inkml:brush xml:id="br0">
      <inkml:brushProperty name="width" value="0.025" units="cm"/>
      <inkml:brushProperty name="height" value="0.025" units="cm"/>
    </inkml:brush>
  </inkml:definitions>
  <inkml:trace contextRef="#ctx0" brushRef="#br0">1 0 10634,'0'0'9609,"59"21"-9481,-39-13-64,1 0-32,-2-1-576,-2-1-1922,-1-2-2243,-6 3-2530</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3:40.026"/>
    </inkml:context>
    <inkml:brush xml:id="br0">
      <inkml:brushProperty name="width" value="0.025" units="cm"/>
      <inkml:brushProperty name="height" value="0.025" units="cm"/>
    </inkml:brush>
  </inkml:definitions>
  <inkml:trace contextRef="#ctx0" brushRef="#br0">337 72 8584,'0'0'5467,"0"-9"-2275,0 6-2895,0 0 0,0 0-1,0 0 1,0 0 0,-1 0 0,1-1-1,-1 1 1,0 0 0,0 0 0,0 0-1,0 0 1,-3-4 0,2 5-111,0 1 0,0-1 0,0 0 1,0 1-1,0-1 0,-1 1 0,1 0 0,-1-1 0,1 1 0,-1 1 0,1-1 1,-1 0-1,0 0 0,1 1 0,-1 0 0,0-1 0,0 1 0,1 0 0,-6 1 0,0 0-127,0 0 0,0 0 0,0 1 0,0 0 0,0 1 0,1 0 0,-1 0 0,1 0 0,-1 1 0,1 0-1,0 1 1,1 0 0,-9 6 0,-5 7-37,1 0 1,-31 38-1,38-40 2,0 0 0,-17 31 0,26-42-27,1-1 0,0 0-1,0 1 1,0 0 0,0 0-1,1-1 1,0 1 0,0 0-1,0 0 1,0 0 0,1 0 0,0 0-1,0 0 1,0 0 0,1 0-1,2 9 1,-2-12 7,1 1 1,0-1-1,0 1 0,0-1 1,0 0-1,1 0 0,-1 0 1,1 0-1,-1 0 0,1 0 1,-1-1-1,1 1 0,0-1 1,0 0-1,0 0 0,0 0 1,0 0-1,0 0 0,0-1 1,0 1-1,0-1 0,0 0 1,0 0-1,5 0 0,5 0 53,1-1-1,-1 0 0,1-1 0,18-5 1,-19 3-16,0-1 0,0 0 0,0 0 1,-1-2-1,0 1 0,0-2 1,0 0-1,18-17 0,-25 21 13,0 0 1,-1-1-1,1 1 1,-1-1-1,-1-1 1,1 1-1,-1 0 1,0-1-1,0 0 1,0 1-1,-1-1 1,0 0-1,0 0 0,0-1 1,-1 1-1,0 0 1,0-1-1,-1 1 1,0 0-1,0-1 1,-1-8-1,1 13-98,-1 0 1,0 0-1,1 0 0,-1 0 0,0 0 0,0 1 1,0-1-1,0 0 0,0 0 0,-1 1 0,1-1 1,0 1-1,-1-1 0,1 1 0,-1 0 0,0-1 1,1 1-1,-1 0 0,0 0 0,0 0 0,1 0 1,-1 0-1,0 1 0,-2-1 0,-24-5-3373,3 5-5684,13 1-2285</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11.142"/>
    </inkml:context>
    <inkml:brush xml:id="br0">
      <inkml:brushProperty name="width" value="0.025" units="cm"/>
      <inkml:brushProperty name="height" value="0.025" units="cm"/>
    </inkml:brush>
  </inkml:definitions>
  <inkml:trace contextRef="#ctx0" brushRef="#br0">0 429 9577,'0'0'10981,"13"-6"-10378,25-19-240,-1-1-1,-2-2 0,44-43 0,95-115-166,-166 177-169,-1 1 15,0 1 0,0-2 0,-1 1 0,-1-1 0,1 0 0,-1 0 0,3-10 0,-50 70 1335,21-17-1372,1 2 0,-16 40 0,29-59-52,1 0 0,0 1 0,2-1-1,-1 1 1,2 1 0,-2 35 0,5-53-69,0 0 1,0 0-1,0 0 1,0 0-1,1 0 1,-1 0-1,0 0 1,0 0-1,0 0 1,1 0-1,-1 0 1,1-1-1,-1 1 1,1 0-1,-1 0 1,1 0-1,-1 0 1,1-1-1,-1 1 1,1 0-1,0-1 1,0 1-1,-1 0 1,3 0-1,-2-1-326,1 1 0,-1-1 0,0 0 0,1 1-1,-1-1 1,1 0 0,-1 0 0,1 0 0,-1 0 0,1-1-1,-1 1 1,1 0 0,-1-1 0,1 1 0,-1-1 0,3 0-1,19-15-9219</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11.793"/>
    </inkml:context>
    <inkml:brush xml:id="br0">
      <inkml:brushProperty name="width" value="0.025" units="cm"/>
      <inkml:brushProperty name="height" value="0.025" units="cm"/>
    </inkml:brush>
  </inkml:definitions>
  <inkml:trace contextRef="#ctx0" brushRef="#br0">0 125 5381,'0'0'6881,"4"-9"-4201,0 2-2385,0 0 0,0 1 0,1-1-1,0 1 1,0 0 0,1 0 0,-1 0 0,1 1-1,0 0 1,1 0 0,-1 0 0,1 1 0,0 0-1,0 1 1,0-1 0,1 1 0,11-3-1,60-11 1703,-75 16-1945,0 0-1,0 0 1,0 1-1,1 0 1,-1 0-1,0 0 1,0 0-1,0 1 1,1-1-1,-1 1 1,0 0-1,0 1 1,0-1-1,0 1 1,0 0-1,5 3 1,-7-3-29,-1 0 1,0 0 0,1 0-1,-1 0 1,0 0 0,0 0-1,0 0 1,-1 0 0,1 1 0,0-1-1,-1 0 1,1 1 0,-1-1-1,0 0 1,0 1 0,0-1 0,0 1-1,0-1 1,-1 0 0,1 1-1,-1-1 1,1 0 0,-1 0-1,0 1 1,0-1 0,0 0 0,0 0-1,0 0 1,-1 0 0,1 0-1,-2 2 1,-6 9 228,-1-1 1,0 0-1,-16 14 0,22-22-242,-70 63 454,-28 29 572,100-94-1019,0-1 0,1 1-1,-1 0 1,1 0 0,-1 1 0,1-1-1,-1 0 1,1 0 0,0 1 0,0-1-1,1 1 1,-1-1 0,-1 4-1,3-5-16,-1 0-1,0 0 0,1 0 0,-1 0 0,0 0 0,1-1 0,-1 1 1,1 0-1,0 0 0,-1-1 0,1 1 0,-1 0 0,1-1 0,0 1 0,0 0 1,-1-1-1,1 1 0,0-1 0,0 0 0,0 1 0,-1-1 0,1 1 0,0-1 1,0 0-1,0 0 0,0 0 0,0 0 0,0 1 0,0-1 0,0 0 0,0 0 1,-1-1-1,1 1 0,0 0 0,2 0 0,18-2-463,-1 0-1,1 0 0,0-2 1,-1-1-1,37-13 0,44-24-8929,-53 21 2182</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12.156"/>
    </inkml:context>
    <inkml:brush xml:id="br0">
      <inkml:brushProperty name="width" value="0.025" units="cm"/>
      <inkml:brushProperty name="height" value="0.025" units="cm"/>
    </inkml:brush>
  </inkml:definitions>
  <inkml:trace contextRef="#ctx0" brushRef="#br0">217 2 9129,'-11'2'5883,"-2"1"-5216,-1 1 1,1 1-1,0 0 1,1 1-1,-1 1 1,1 0 0,0 0-1,-12 11 1,17-13-422,0 1 0,1-1 1,0 1-1,0 0 1,1 1-1,0-1 0,0 1 1,0 0-1,1 0 0,0 1 1,1-1-1,-1 1 0,1 0 1,1 0-1,0 0 0,-2 13 1,3-19-233,1 0 1,0 0-1,0 0 0,0-1 1,0 1-1,0 0 0,1 0 1,-1-1-1,0 1 0,1 0 1,-1 0-1,1-1 0,0 1 1,0-1-1,-1 1 0,1 0 1,0-1-1,0 1 0,1-1 1,-1 0-1,0 1 1,0-1-1,1 0 0,-1 0 1,3 1-1,-1 0 10,1 0 1,0-1-1,0 1 1,0-1-1,0 0 1,1 0-1,-1-1 1,0 1-1,0-1 1,7 0-1,2-1 24,-1-1 0,1 0 0,-1 0-1,1-1 1,-1-1 0,18-7 0,-17 4-24,0 0-1,-1 0 1,0-1 0,-1-1 0,0 0 0,13-14 0,-20 19-1,0-1 1,0 0 0,0 0 0,-1 0-1,0-1 1,0 1 0,0-1 0,-1 1 0,1-1-1,-1 0 1,-1 0 0,1 0 0,-1 0 0,0-1-1,-1 1 1,0-12 0,0 16-14,0 0 0,-1 0 0,0-1 0,1 1 0,-1 0 0,0 0 0,0 0 0,0 0 0,0 0 0,0 0 0,-1 0 0,1 0 0,-1 0 0,1 1 0,-1-1 0,0 1 0,1-1 0,-1 1 0,0-1 0,0 1 0,0 0 0,0 0 0,0 0 0,0 0 0,-1 0 0,1 1 0,0-1 0,0 1 0,-1-1 0,1 1 0,0 0 0,-1 0 0,1 0 0,-2 0 0,-4 0-28,1 0 1,0 1-1,0-1 0,0 1 0,0 1 1,1-1-1,-1 1 0,0 1 0,1-1 1,-10 5-1,-32 29 142,46-34-368,-1 0 1,1 1 0,0-1-1,0 0 1,0 1 0,0 0 0,0-1-1,1 1 1,-1 0 0,1 0-1,-1 0 1,1 0 0,0 0-1,0 0 1,0 6 0,3-6-4340,6-3 2523,-7-1 1064,15-1-4930</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12.500"/>
    </inkml:context>
    <inkml:brush xml:id="br0">
      <inkml:brushProperty name="width" value="0.025" units="cm"/>
      <inkml:brushProperty name="height" value="0.025" units="cm"/>
    </inkml:brush>
  </inkml:definitions>
  <inkml:trace contextRef="#ctx0" brushRef="#br0">242 1 13196,'-14'8'5616,"-7"3"-4184,-14 9 824,-50 35 1,78-50-2116,-1 0 0,1 1 1,1 0-1,-1 0 0,1 0 0,0 1 1,1 0-1,-1 0 0,1 1 1,1 0-1,-1-1 0,1 2 0,-5 14 1,9-22-137,-1 1 0,1 0 0,0 0 0,0-1 0,0 1 0,0 0 0,0 0 0,0 0 0,0-1 0,0 1 0,1 0 0,-1 0 0,1-1 0,-1 1 0,1 0 0,0-1 0,-1 1 0,1 0 0,0-1 0,0 1 0,0-1 0,0 1 0,1-1 0,1 2 0,0-1 10,0 0 0,0-1-1,0 1 1,0-1 0,0 1 0,1-1 0,-1 0 0,1 0 0,-1-1 0,1 1 0,5-1-1,4 1 31,0-2-1,0 1 0,-1-2 1,1 0-1,0 0 0,12-5 1,-12 2-21,0-1 1,0 0 0,-1-1-1,0 0 1,-1-1 0,17-13-1,-25 18 6,1 1-1,-1-1 0,0 0 1,0-1-1,0 1 1,0 0-1,0-1 0,-1 0 1,0 1-1,1-1 1,-1 0-1,-1 0 0,1 0 1,-1-1-1,1 1 1,-1 0-1,0 0 0,-1-1 1,1 1-1,-1-1 1,0 1-1,0 0 0,0-1 1,-1-5-1,-1 7-27,0 0 0,0-1 0,0 1-1,0 0 1,-1 0 0,1 0 0,-1 1 0,0-1-1,1 1 1,-1-1 0,0 1 0,-1 0 0,1 0 0,0 0-1,-1 1 1,1-1 0,0 1 0,-1 0 0,0 0 0,-5-1-1,-5-2-1054,-1 2 0,1 0 0,-28-1-1,39 3 267,-1 0-1704</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12.841"/>
    </inkml:context>
    <inkml:brush xml:id="br0">
      <inkml:brushProperty name="width" value="0.025" units="cm"/>
      <inkml:brushProperty name="height" value="0.025" units="cm"/>
    </inkml:brush>
  </inkml:definitions>
  <inkml:trace contextRef="#ctx0" brushRef="#br0">364 1 16688,'0'0'5477,"-6"9"-4618,-111 127 1908,-18 24-1232,119-139-1384,2 1-1,0 0 1,2 1-1,0 0 1,-15 47-1,24-63-143,1 1-1,0-1 0,1 1 0,0-1 1,0 1-1,0 0 0,1 0 0,0-1 1,1 1-1,0 0 0,0 0 0,0-1 1,4 11-1,-2-14 0,-1 1 1,1-1-1,-1 1 0,1-1 0,1 0 1,-1 0-1,1 0 0,-1-1 0,1 1 1,0-1-1,0 0 0,1 0 0,-1 0 1,0 0-1,1-1 0,0 0 0,0 0 1,-1 0-1,1-1 0,9 2 0,8 2-138,0-2-1,1 0 0,31-1 1,-38-2-1252,0-1 1,0-1-1,16-3 1,5-10-4473</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13.963"/>
    </inkml:context>
    <inkml:brush xml:id="br0">
      <inkml:brushProperty name="width" value="0.025" units="cm"/>
      <inkml:brushProperty name="height" value="0.025" units="cm"/>
    </inkml:brush>
  </inkml:definitions>
  <inkml:trace contextRef="#ctx0" brushRef="#br0">29 275 9065,'0'0'13858,"-6"6"-13105,-17 21-150,24-27-593,-1 0-1,0 0 1,0-1 0,0 1-1,0 0 1,0 0-1,1 0 1,-1 0 0,0 1-1,0-1 1,0 0 0,0 0-1,1 0 1,-1 0 0,0 0-1,0 0 1,0 0 0,0 0-1,0 0 1,0 0-1,1 0 1,-1 0 0,0 0-1,0 1 1,0-1 0,0 0-1,0 0 1,0 0 0,0 0-1,0 0 1,0 0 0,1 1-1,-1-1 1,0 0-1,0 0 1,0 0 0,0 0-1,0 0 1,0 1 0,0-1-1,0 0 1,0 0 0,0 0-1,0 0 1,0 0 0,0 1-1,0-1 1,0 0-1,0 0 1,0 0 0,-1 0-1,1 0 1,0 1 0,0-1-1,0 0 1,0 0 0,0 0-1,0 0 1,0 0 0,0 0-1,0 0 1,-1 1-1,1-1 1,0 0 0,0 0-1,0 0 1,11-3 305,9-9-32,-2 0-1,1-2 1,-2 0-1,0-1 1,16-18 0,-2 3-228,151-150 126,-182 180-180,0 0-1,0 0 1,0 0-1,0 0 1,0 0-1,0 1 1,0-1-1,0 0 1,0 0-1,0 0 1,0 0-1,0 0 1,0 0-1,0 0 1,0 1-1,0-1 1,0 0-1,0 0 1,0 0-1,0 0 1,0 0-1,1 0 1,-1 0-1,0 0 1,0 0-1,0 0 1,0 1-1,0-1 1,0 0-1,0 0 1,0 0-1,1 0 1,-1 0-1,0 0 1,0 0-1,0 0 1,0 0-1,0 0 1,0 0-1,1 0 1,-1 0-1,0 0 1,0 0-1,-9 24-29,-18 30 52,14-29 3,-5 6-5,1 0-1,1 2 1,2 0-1,-12 43 1,26-75-59,0-1 0,-1 0 0,1 1 1,0-1-1,0 0 0,0 1 1,0-1-1,-1 1 0,1-1 1,0 0-1,0 1 0,0-1 0,0 1 1,0-1-1,0 1 0,0-1 1,0 0-1,0 1 0,0-1 1,1 1-1,-1-1 0,0 0 0,0 1 1,0-1-1,0 1 0,1-1 1,-1 0-1,0 1 0,0-1 1,0 0-1,1 1 0,-1-1 0,0 0 1,1 0-1,-1 1 0,0-1 1,1 0-1,-1 0 0,0 1 1,1-1-1,-1 0 0,1 0 0,-1 0 1,0 0-1,1 0 0,-1 1 1,1-1-1,-1 0 0,1 0 1,-1 0-1,0 0 0,1 0 1,-1 0-1,1 0 0,-1-1 0,1 1 1,1 0-450,-1-1 1,1 1-1,-1-1 1,1 0 0,-1 0-1,1 1 1,-1-1-1,0 0 1,1 0 0,-1 0-1,0-1 1,3-1-1,4-11-6121</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14.790"/>
    </inkml:context>
    <inkml:brush xml:id="br0">
      <inkml:brushProperty name="width" value="0.025" units="cm"/>
      <inkml:brushProperty name="height" value="0.025" units="cm"/>
    </inkml:brush>
  </inkml:definitions>
  <inkml:trace contextRef="#ctx0" brushRef="#br0">70 1 12588,'0'0'11595,"-3"9"-10971,-5 13-284,-36 107 1259,40-114-1669,1 1 1,0-1-1,0 1 1,2 0-1,0 0 1,2 28 0,2-37-4148,-2-15-2564,-2-5 968</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15.165"/>
    </inkml:context>
    <inkml:brush xml:id="br0">
      <inkml:brushProperty name="width" value="0.025" units="cm"/>
      <inkml:brushProperty name="height" value="0.025" units="cm"/>
    </inkml:brush>
  </inkml:definitions>
  <inkml:trace contextRef="#ctx0" brushRef="#br0">1 28 9577,'0'0'14222,"72"8"-12973,-35-8-705,9-2-320,-1-5-160,2 1-31,-5-1-1443,-9 1-2273,-9-2-3492</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22.106"/>
    </inkml:context>
    <inkml:brush xml:id="br0">
      <inkml:brushProperty name="width" value="0.025" units="cm"/>
      <inkml:brushProperty name="height" value="0.025" units="cm"/>
    </inkml:brush>
  </inkml:definitions>
  <inkml:trace contextRef="#ctx0" brushRef="#br0">212 70 4324,'0'0'13223,"1"-8"-11418,0 4-1680,-1 3-46,1 0 0,-1 0 0,0-1 0,1 1 0,-1 0 0,0 0 1,0 0-1,0-1 0,0 1 0,0 0 0,0 0 0,0-1 0,0 1 0,0 0 0,-1 0 0,1-1 0,0 1 0,-1 0 1,1 0-1,-1 0 0,0 0 0,1 0 0,-1 0 0,0 0 0,1 0 0,-1 0 0,0 0 0,0 0 0,0 0 0,0 1 1,0-1-1,0 0 0,0 1 0,0-1 0,0 0 0,0 1 0,-1-1 0,1 1 0,0 0 0,0-1 0,0 1 0,-1 0 1,1 0-1,0 0 0,0 0 0,-1 0 0,1 0 0,0 0 0,0 0 0,-2 1 0,-9-1 63,1 1 0,0 1 0,0-1 0,0 2-1,0-1 1,-12 6 0,19-7-119,0 1 0,1-1-1,0 1 1,-1-1 0,1 1-1,0 0 1,0 0 0,0 0-1,0 1 1,0-1 0,1 1-1,-1 0 1,1-1 0,-1 1 0,1 0-1,0 0 1,0 1 0,1-1-1,-1 0 1,1 1 0,-1-1-1,1 1 1,-1 3 0,3-7-22,-1 1 1,0-1-1,0 1 1,1-1-1,-1 1 0,0-1 1,1 1-1,-1-1 1,0 1-1,1-1 1,-1 0-1,1 1 1,-1-1-1,1 0 1,-1 0-1,1 1 0,-1-1 1,1 0-1,-1 0 1,1 1-1,-1-1 1,1 0-1,-1 0 1,1 0-1,-1 0 1,1 0-1,-1 0 1,1 0-1,0 0 0,-1 0 1,1 0-1,-1 0 1,1 0-1,-1-1 1,1 1-1,-1 0 1,1 0-1,-1 0 1,1-1-1,-1 1 1,1 0-1,0-1 0,26-10 134,-8-2-64,-1 0-1,-1-1 1,27-29-1,-36 36-42,-8 7-32,0-1 0,0 1 0,1 0 0,-1-1 0,0 1 1,0 0-1,1-1 0,-1 1 0,0 0 0,1 0 0,-1 0 0,0-1 0,1 1 1,-1 0-1,0 0 0,1 0 0,-1 0 0,0-1 0,1 1 0,-1 0 0,0 0 0,1 0 1,-1 0-1,1 0 0,-1 0 0,0 0 0,1 0 0,-1 0 0,1 0 0,-1 0 1,0 1-1,1-1 0,-1 0 0,1 0 0,5 15-90,-5 34 43,-2-36 86,6 98 186,0-42 605,-8 104 1,2-167-725,0 1 1,-1-1-1,0 0 0,0 1 1,0-1-1,-1 0 0,0 0 1,0 0-1,0-1 1,-1 1-1,0-1 0,0 1 1,-1-1-1,1-1 0,-1 1 1,0-1-1,-6 5 0,9-8-57,-1 1-1,1 0 1,-1-1-1,0 0 0,1 0 1,-1 0-1,0 0 1,0 0-1,0 0 1,0-1-1,1 1 0,-1-1 1,0 0-1,0 0 1,0 0-1,0 0 1,0 0-1,0-1 0,0 0 1,0 1-1,0-1 1,1 0-1,-1 0 1,0 0-1,1-1 0,-1 1 1,0-1-1,1 0 1,0 1-1,-1-1 1,1 0-1,0 0 0,0 0 1,0-1-1,0 1 1,1 0-1,-1-1 1,0 1-1,-1-5 0,-3-3-32,0-2 0,1 1 1,0 0-1,1-1 0,0 0 0,1 0 0,0 0 0,1-1 0,1 1 0,0 0 0,0-1 0,1 1 0,1-1 0,0 1 0,4-20 0,-3 28-136,-1 0 1,1 1 0,0-1-1,0 1 1,0 0 0,1-1-1,-1 1 1,1 0 0,-1 0-1,1 1 1,0-1 0,0 0-1,0 1 1,1 0 0,-1 0-1,1 0 1,-1 0 0,6-1-1,7-3-1235,1 1 0,0 1-1,20-3 1,-25 6 196,0-1-1,0 0 1,-1-1 0,1-1-1,20-9 1,-10-3-9434</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16.261"/>
    </inkml:context>
    <inkml:brush xml:id="br0">
      <inkml:brushProperty name="width" value="0.025" units="cm"/>
      <inkml:brushProperty name="height" value="0.025" units="cm"/>
    </inkml:brush>
  </inkml:definitions>
  <inkml:trace contextRef="#ctx0" brushRef="#br0">179 13 7399,'0'0'16763,"-4"-3"-16715,-1 1-42,1 1 1,0-1 0,-1 1-1,1 0 1,-1 0-1,0 0 1,1 1 0,-1 0-1,0-1 1,1 2 0,-1-1-1,1 0 1,-1 1 0,-8 2-1,10-2-55,-1 0 0,1 0-1,0 0 1,0 0 0,-1 1-1,1 0 1,0-1-1,0 1 1,0 0 0,1 0-1,-1 0 1,0 1 0,1-1-1,-1 1 1,1-1-1,0 1 1,0 0 0,0 0-1,0 0 1,0 0 0,1 0-1,-2 5 1,-14 20-240,14-25 245,1 0 0,-1 0 0,1 0 0,0 1 0,0-1 0,0 1 1,-2 6-1,4-9 39,0 0 1,0 0 0,1 0 0,-1 0-1,0-1 1,0 1 0,1 0 0,-1 0-1,0 0 1,1 0 0,-1 0 0,1-1-1,-1 1 1,1 0 0,0 0 0,-1-1-1,1 1 1,0-1 0,-1 1 0,1 0-1,0-1 1,0 1 0,-1-1 0,1 1-1,0-1 1,0 0 0,0 1 0,0-1-1,-1 0 1,1 0 0,0 1 0,0-1-1,0 0 1,0 0 0,0 0 0,0 0-1,0 0 1,1-1 0,27 3-2293,-25-1 1446,0-1 1,0-1-1,0 1 0,0 0 0,0-1 0,0 0 0,0 0 1,-1 0-1,6-2 0,5-8-8918</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22.477"/>
    </inkml:context>
    <inkml:brush xml:id="br0">
      <inkml:brushProperty name="width" value="0.025" units="cm"/>
      <inkml:brushProperty name="height" value="0.025" units="cm"/>
    </inkml:brush>
  </inkml:definitions>
  <inkml:trace contextRef="#ctx0" brushRef="#br0">0 72 14286,'0'0'10890,"61"-38"-10506,-20 30-320,6 3-32,3 0-32,-2 1-1569,-4-1-1602,-12-1-2915</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22.836"/>
    </inkml:context>
    <inkml:brush xml:id="br0">
      <inkml:brushProperty name="width" value="0.025" units="cm"/>
      <inkml:brushProperty name="height" value="0.025" units="cm"/>
    </inkml:brush>
  </inkml:definitions>
  <inkml:trace contextRef="#ctx0" brushRef="#br0">131 1 10122,'0'0'7996,"7"7"-6720,13 15-374,6 6 299,-1 1-1,22 34 1,-39-52-1056,-1 1 1,-1 1-1,0-1 0,-1 1 1,0 0-1,-1 0 1,0 0-1,-1 1 1,2 25-1,-5-19-74,0 0-1,-1 0 1,-2-1-1,0 1 1,-1-1 0,0 0-1,-2 0 1,-1 0-1,0-1 1,-11 21-1,4-14-213,-1 0-1,-1-1 0,-1-1 1,-2 0-1,0-2 0,-29 27 0,3-14-2733,12-22-2435,4-9-5888</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26.294"/>
    </inkml:context>
    <inkml:brush xml:id="br0">
      <inkml:brushProperty name="width" value="0.025" units="cm"/>
      <inkml:brushProperty name="height" value="0.025" units="cm"/>
    </inkml:brush>
  </inkml:definitions>
  <inkml:trace contextRef="#ctx0" brushRef="#br0">182 1 8264,'0'0'8990,"-9"0"-7960,5 0-936,0 1 0,1-1 0,-1 1 0,1-1 1,0 1-1,-1 0 0,1 1 0,0-1 0,-1 0 0,1 1 0,0 0 0,-5 3 1,4-1 56,0 1 1,0-1 0,0 1-1,0 0 1,1 0 0,0 0 0,0 0-1,-5 12 1,-8 21 130,1 2 0,2 0-1,1 0 1,3 2 0,1-1 0,2 1-1,1 0 1,3 58 0,2-92-439,1-1 1,0 1-1,0-1 1,0 0-1,1 0 1,0 0-1,1 0 1,0 0-1,5 10 1,-6-14-265,0 1 0,1-1 0,-1 0 0,1 0 1,0 0-1,0-1 0,0 1 0,0-1 0,0 1 0,0-1 1,1 0-1,4 2 0,20 4-4709</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26.810"/>
    </inkml:context>
    <inkml:brush xml:id="br0">
      <inkml:brushProperty name="width" value="0.025" units="cm"/>
      <inkml:brushProperty name="height" value="0.025" units="cm"/>
    </inkml:brush>
  </inkml:definitions>
  <inkml:trace contextRef="#ctx0" brushRef="#br0">26 1 15182,'0'0'1762,"12"3"-235,3 0-1265,0 2 0,-1 0 1,0 0-1,0 1 0,0 1 1,-1 0-1,0 1 0,0 1 0,-1 0 1,0 0-1,0 1 0,-1 1 1,-1 0-1,17 22 0,-22-24-189,-1 0 1,0 0-1,0 0 0,-1 1 1,0-1-1,0 1 0,-1 0 0,-1 0 1,1 0-1,-2 0 0,1 0 0,-2 0 1,1 0-1,-1 0 0,-1 0 1,1 0-1,-2-1 0,1 1 0,-2 0 1,-6 14-1,3-9 60,-1 1 1,-1-1-1,-1 0 0,0-1 1,-1 0-1,0-1 0,-1 0 1,-1 0-1,0-2 0,-29 21 1,1-12-1884,38-19 1222,-1 0 0,1 0 0,0-1-1,-1 1 1,1-1 0,0 0 0,-1 0 0,1 0 0,-1-1-1,1 1 1,-6-2 0,-12-10-11670</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27.396"/>
    </inkml:context>
    <inkml:brush xml:id="br0">
      <inkml:brushProperty name="width" value="0.025" units="cm"/>
      <inkml:brushProperty name="height" value="0.025" units="cm"/>
    </inkml:brush>
  </inkml:definitions>
  <inkml:trace contextRef="#ctx0" brushRef="#br0">1 347 15118,'0'0'5712,"11"-10"-4308,150-139 1080,-136 123-2319,-1-1 0,-2 0 1,-1-2-1,29-50 0,-71 129 84,2 0 1,-15 65-1,26-85-223,4-18-16,2-6-44,0 0 1,0 0-1,0 0 0,1 0 0,0 0 1,0 0-1,0 0 0,1 1 0,0-1 1,0 0-1,2 12 0,-1-18-74,-1 0 0,1 1-1,-1-1 1,1 1 0,-1-1 0,1 0-1,0 1 1,-1-1 0,1 0-1,-1 1 1,1-1 0,0 0 0,-1 0-1,1 0 1,0 0 0,-1 0 0,1 0-1,0 0 1,-1 0 0,1 0-1,0 0 1,-1 0 0,1 0 0,0 0-1,-1 0 1,1-1 0,-1 1 0,1 0-1,0 0 1,-1-1 0,1 1-1,-1 0 1,2-1 0,18-14-3300,3-11-2560,0-5-3663</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27.739"/>
    </inkml:context>
    <inkml:brush xml:id="br0">
      <inkml:brushProperty name="width" value="0.025" units="cm"/>
      <inkml:brushProperty name="height" value="0.025" units="cm"/>
    </inkml:brush>
  </inkml:definitions>
  <inkml:trace contextRef="#ctx0" brushRef="#br0">185 1 15631,'0'0'3075,"-40"67"-1378,31-38-800,1 1-160,5 1-353,0 0-288,3-3-32,0-2-64,0-6-320,0-6-1057,1-6-705</inkml:trace>
  <inkml:trace contextRef="#ctx0" brushRef="#br0" timeOffset="1">1 162 13837,'0'0'9001,"69"-24"-8713,-31 19-224,6-2 0,-1 3-929,3-1-2210,-4-2-3299,-8-1-5317</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28.195"/>
    </inkml:context>
    <inkml:brush xml:id="br0">
      <inkml:brushProperty name="width" value="0.025" units="cm"/>
      <inkml:brushProperty name="height" value="0.025" units="cm"/>
    </inkml:brush>
  </inkml:definitions>
  <inkml:trace contextRef="#ctx0" brushRef="#br0">161 1 15951,'0'0'1959,"-9"5"-160,0 0-1538,1 0 0,0 0-1,0 1 1,-8 8 0,13-12-217,1 1 1,-1 0 0,1 0 0,-1 0 0,1 1 0,0-1 0,0 1-1,0-1 1,1 1 0,-1-1 0,1 1 0,0 0 0,0 0 0,0-1 0,1 1-1,-1 6 1,1-9-45,1-1 1,-1 1-1,0-1 0,1 0 0,-1 1 1,0-1-1,1 1 0,-1-1 0,1 0 0,-1 1 1,1-1-1,-1 0 0,0 0 0,1 1 0,-1-1 1,1 0-1,-1 0 0,1 1 0,0-1 0,-1 0 1,1 0-1,-1 0 0,1 0 0,-1 0 0,1 0 1,-1 0-1,1 0 0,-1 0 0,1 0 1,-1 0-1,1-1 0,-1 1 0,1 0 0,-1 0 1,1 0-1,-1-1 0,1 1 0,-1 0 0,1-1 1,-1 1-1,1-1 0,23-10 141,-12 1-120,-8 6-24,0 0 0,0 1 0,1 0 0,-1 0 0,1 0 1,8-3-1,-12 6 1,0-1 1,0 1 0,-1 0 0,1 0 0,0 0 0,-1 0-1,1 0 1,0 0 0,0 0 0,-1 0 0,1 0 0,0 0-1,-1 1 1,1-1 0,0 0 0,0 0 0,-1 1 0,1-1-1,-1 0 1,1 1 0,1 0 0,-1 0 0,0 1 0,0-1 0,0 1 0,0-1 0,0 1 0,0-1 0,-1 1 0,1 0 0,-1 0 0,1-1 0,-1 1 0,1 3 0,6 66 720,-2-1 0,-8 102 0,2-155-601,0-3 307,0 1 0,-1-1 1,-1 0-1,-1 0 0,-10 27 1,11-34-295,0 1 0,-1 0 0,0-1 0,0 0 1,-1 0-1,0-1 0,0 1 0,-1-1 0,1 0 1,-1 0-1,-12 8 0,16-13-109,0 1-1,0-1 0,0 0 1,0 0-1,0 0 1,0 0-1,0 0 0,0-1 1,0 1-1,-1 0 1,1-1-1,0 0 0,0 0 1,-1 0-1,1 0 1,0 0-1,-1 0 1,1 0-1,0-1 0,0 1 1,-1-1-1,-1 0 1,1-1 39,1 0 1,-1 0 0,1 0 0,-1 0-1,1 0 1,0 0 0,0-1 0,0 1 0,0-1-1,0 1 1,0-1 0,1 0 0,-3-5-1,-1-7 138,0 0-1,1 0 0,1 0 0,0 0 0,0-18 1,1 15-534,1 0 0,1 0 1,0 1-1,1-1 0,2 0 1,4-22-1,-4 32 74,0-1 0,0 1-1,1 0 1,0 0 0,1 0-1,0 1 1,0 0 0,0 0-1,1 0 1,0 0 0,0 1 0,1 0-1,0 0 1,10-6 0,5-3-3823,0 0-2184</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28.538"/>
    </inkml:context>
    <inkml:brush xml:id="br0">
      <inkml:brushProperty name="width" value="0.025" units="cm"/>
      <inkml:brushProperty name="height" value="0.025" units="cm"/>
    </inkml:brush>
  </inkml:definitions>
  <inkml:trace contextRef="#ctx0" brushRef="#br0">0 17 20083,'0'0'5029,"75"-13"-4773,-32 10-224,1 3-32,-1 0-929,-4 0-2626,-8-1-4004</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29.053"/>
    </inkml:context>
    <inkml:brush xml:id="br0">
      <inkml:brushProperty name="width" value="0.025" units="cm"/>
      <inkml:brushProperty name="height" value="0.025" units="cm"/>
    </inkml:brush>
  </inkml:definitions>
  <inkml:trace contextRef="#ctx0" brushRef="#br0">204 1 15439,'0'0'4900,"-9"3"-4243,3-1-536,0 1 1,0 1-1,0-1 1,0 1-1,0 0 1,1 0-1,0 1 0,0 0 1,0 0-1,0 0 1,1 0-1,0 1 1,0 0-1,0-1 1,-3 9-1,-11 20 42,2 2 0,1 0 0,1 0-1,3 1 1,0 1 0,3 0 0,1 0 0,2 1-1,-1 50 1,6-84-236,0 0 0,1 0 0,-1 0 0,1 0 0,0 0 0,0 0-1,0 0 1,1-1 0,0 1 0,0 0 0,0-1 0,0 1 0,1-1 0,0 0-1,0 0 1,0 0 0,0 0 0,6 5 0,-4-5-110,1 0-1,0-1 1,0 0 0,1 1-1,-1-2 1,0 1 0,1-1-1,0 0 1,-1 0 0,1-1-1,0 0 1,0 0 0,7-1 0,36-1-3223,2-6-3198</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29.472"/>
    </inkml:context>
    <inkml:brush xml:id="br0">
      <inkml:brushProperty name="width" value="0.025" units="cm"/>
      <inkml:brushProperty name="height" value="0.025" units="cm"/>
    </inkml:brush>
  </inkml:definitions>
  <inkml:trace contextRef="#ctx0" brushRef="#br0">1 344 11883,'0'0'11104,"9"-11"-10575,56-63-70,-11 13-222,84-123 1,-129 171 1392,-18 30-1322,-18 35-431,20-32 67,0 0 1,0 0 0,2 1-1,1-1 1,0 1 0,2 0-1,-1 41 1,3-61-54,1-1 0,-1 1-1,0 0 1,0 0 0,0 0 0,0-1 0,1 1 0,-1 0 0,0 0 0,1-1-1,-1 1 1,1 0 0,-1-1 0,1 1 0,-1-1 0,1 1 0,-1 0 0,1-1 0,0 1-1,-1-1 1,1 1 0,0-1 0,-1 0 0,1 1 0,0-1 0,-1 0 0,1 1 0,0-1-1,0 0 1,0 0 0,-1 0 0,1 1 0,0-1 0,0 0 0,0 0 0,-1 0-1,1 0 1,0-1 0,0 1 0,0 0 0,-1 0 0,2-1 0,2 0-648,-1 0 0,1 0 0,-1 0 0,1 0 0,-1-1 0,1 0 0,-1 0 0,4-2 1,16-19-6355</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16.622"/>
    </inkml:context>
    <inkml:brush xml:id="br0">
      <inkml:brushProperty name="width" value="0.025" units="cm"/>
      <inkml:brushProperty name="height" value="0.025" units="cm"/>
    </inkml:brush>
  </inkml:definitions>
  <inkml:trace contextRef="#ctx0" brushRef="#br0">0 0 14734,'0'0'6641,"6"1"-6566,1 0-8,-4 0-77,0-1 0,0 1 0,1 0 0,-1 0-1,0 0 1,0 0 0,0 0 0,0 1 0,3 1 0,-5-2-27,0 1 0,0-1 0,0 0 0,0 0-1,0 1 1,-1-1 0,1 0 0,0 1 0,-1-1 0,1 1 0,-1-1 0,1 1 0,-1-1-1,0 1 1,0 0 0,1-1 0,-1 1 0,0-1 0,-1 1 0,1-1 0,0 1 0,0-1-1,-1 1 1,1 0 0,-1-1 0,0 2 0,-13 27-959,0-15-7580</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29.862"/>
    </inkml:context>
    <inkml:brush xml:id="br0">
      <inkml:brushProperty name="width" value="0.025" units="cm"/>
      <inkml:brushProperty name="height" value="0.025" units="cm"/>
    </inkml:brush>
  </inkml:definitions>
  <inkml:trace contextRef="#ctx0" brushRef="#br0">160 1 16464,'0'0'4516,"-21"64"-4036,9-32 449,3 1-352,1 2-289,1 1-192,2-4-32,3-3-64,2-5-544,0-6-706,0-8-575,0-8-994</inkml:trace>
  <inkml:trace contextRef="#ctx0" brushRef="#br0" timeOffset="1">0 140 15407,'0'0'6502,"64"-18"-6278,-25 13-160,1 1 0,4-2-224,0 2-2114,1-2-2595,-1-1-3523</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30.265"/>
    </inkml:context>
    <inkml:brush xml:id="br0">
      <inkml:brushProperty name="width" value="0.025" units="cm"/>
      <inkml:brushProperty name="height" value="0.025" units="cm"/>
    </inkml:brush>
  </inkml:definitions>
  <inkml:trace contextRef="#ctx0" brushRef="#br0">152 0 13741,'-9'2'2621,"6"-1"-2296,-48 12 2257,49-13-2459,0 0-1,0 1 0,0 0 0,0-1 0,0 1 1,0 0-1,0 0 0,0 0 0,0 0 0,1 1 1,-1-1-1,0 0 0,1 1 0,-1-1 0,1 1 1,-1 0-1,1-1 0,0 1 0,0 0 1,0 0-1,0 0 0,0 0 0,-1 3 0,2-4-114,1-1 0,-1 1-1,1-1 1,-1 1-1,1-1 1,-1 1 0,1-1-1,0 0 1,-1 0-1,1 1 1,-1-1 0,1 0-1,0 0 1,0 1-1,-1-1 1,1 0 0,0 0-1,-1 0 1,1 0-1,0 0 1,-1 0 0,1 0-1,0 0 1,-1-1-1,1 1 1,0 0 0,-1 0-1,2-1 1,23-5 113,-8-3-61,-12 5-56,1 1-1,-1 1 1,0-1-1,1 1 1,0 0 0,7-2-1,-12 4-12,0 0 0,0 0 0,1 0 0,-1 0 0,0 0 1,0 0-1,0 0 0,0 1 0,0-1 0,0 0 0,0 1 0,0-1 0,0 1 0,0-1 0,0 1 0,0-1 0,0 1 0,0 0 0,0 0 0,0-1 0,0 1 1,-1 0-1,1 0 0,0 0 0,-1 0 0,1 0 0,-1 0 0,1 0 0,-1 0 0,1 0 0,-1 0 0,0 0 0,1 0 0,-1 0 0,0 0 0,0 0 1,0 1-1,0-1 0,0 2 0,7 78 419,-6 140 0,-2-198 158,0-12-339,0-1 0,-1 1 0,0-1 0,-1 0 1,0 0-1,-1 0 0,0 0 0,-1 0 0,-9 14 0,13-20-208,-1-1-1,0 0 0,0 0 0,0-1 0,0 1 0,-1 0 1,1-1-1,-1 1 0,1-1 0,-1 0 0,0 0 1,0 0-1,0 0 0,0 0 0,0-1 0,-1 1 0,1-1 1,0 0-1,-1 0 0,1 0 0,-1-1 0,1 1 0,-1-1 1,1 1-1,-1-1 0,1-1 0,-1 1 0,0 0 0,1-1 1,0 0-1,-1 1 0,-4-3 0,4 0 56,1 1 0,-1-1 0,1 0 0,0 1 1,0-1-1,0-1 0,0 1 0,1 0 0,-1-1 0,1 0 0,0 1 0,0-1 0,0 0 0,1 0 0,-1 0 0,1 0 0,0 0 1,0 0-1,0-1 0,0-4 0,-1-10-29,1 0 1,0 1 0,3-24 0,-1 32-27,0 0 1,1 0 0,0 0 0,1 1 0,0-1 0,1 1 0,-1-1 0,2 1 0,0 0 0,6-9 0,6-5-609,2 1 0,24-24 1,-23 25-976,-5 2-2479,-4 1-2445</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30.606"/>
    </inkml:context>
    <inkml:brush xml:id="br0">
      <inkml:brushProperty name="width" value="0.025" units="cm"/>
      <inkml:brushProperty name="height" value="0.025" units="cm"/>
    </inkml:brush>
  </inkml:definitions>
  <inkml:trace contextRef="#ctx0" brushRef="#br0">0 7 16624,'0'0'5701,"54"0"-4836,-15 0 352,1 0-961,3 0-224,-4 0-704,-5-1-1314,-7-1-1473,-7-1-3492</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31.042"/>
    </inkml:context>
    <inkml:brush xml:id="br0">
      <inkml:brushProperty name="width" value="0.025" units="cm"/>
      <inkml:brushProperty name="height" value="0.025" units="cm"/>
    </inkml:brush>
  </inkml:definitions>
  <inkml:trace contextRef="#ctx0" brushRef="#br0">160 0 15887,'0'0'4730,"-9"9"-4180,-8 12-231,1 0 1,1 1-1,1 1 1,1 0-1,1 1 1,-13 38-1,16-36 157,1 1-1,1 0 0,2 0 0,0 1 0,2-1 0,1 1 0,4 54 0,-1-77-439,-1 1-1,2 0 1,-1 0 0,1 0-1,0-1 1,0 1-1,0-1 1,1 1-1,0-1 1,0 0-1,0 0 1,7 7-1,-7-9-244,0 0 0,0-1-1,0 1 1,0-1-1,0 0 1,0 0-1,0 0 1,1-1 0,3 2-1,-4-2-467,0 0 0,0 0 0,1-1-1,-1 1 1,0-1 0,0 0 0,1 0 0,-1 0-1,0 0 1,0-1 0,6-1 0,14-8-11452</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31.775"/>
    </inkml:context>
    <inkml:brush xml:id="br0">
      <inkml:brushProperty name="width" value="0.025" units="cm"/>
      <inkml:brushProperty name="height" value="0.025" units="cm"/>
    </inkml:brush>
  </inkml:definitions>
  <inkml:trace contextRef="#ctx0" brushRef="#br0">56 0 10154,'0'0'9219,"9"11"-7975,4 2-804,50 60 1158,-57-65-1548,-1 0 1,0 0-1,0 0 1,-1 0 0,0 1-1,0 0 1,-1 0-1,4 17 1,-5-3-15,-1-1 0,-1 1 0,-1 0-1,-1-1 1,0 1 0,-2-1 0,-1 1 0,-12 33 0,2-15 9,-2-1-1,-2 0 1,-36 55 0,51-87-379,-17 22-1501,3-16-2995,11-12-1117</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32.526"/>
    </inkml:context>
    <inkml:brush xml:id="br0">
      <inkml:brushProperty name="width" value="0.025" units="cm"/>
      <inkml:brushProperty name="height" value="0.025" units="cm"/>
    </inkml:brush>
  </inkml:definitions>
  <inkml:trace contextRef="#ctx0" brushRef="#br0">0 413 14061,'0'0'6316,"14"-6"-5041,29-17-853,-1-2 0,-1-2 0,-2-2-1,0-1 1,-2-3 0,-2 0 0,0-2-1,46-64 1,-78 95-392,1 0 1,-1-1-1,0 0 1,0 0-1,0 0 0,0 0 1,-1 0-1,0 0 1,0-1-1,-1 1 0,1-1 1,0-7-1,-19 21 397,9 0-424,0 1 1,1 0-1,0 0 0,1 0 1,0 1-1,1 0 0,0 1 0,-5 13 1,-1 6-19,-11 55 0,19-73-20,1 1 0,0 0 0,0-1 0,2 1 0,0 0 0,2 19 0,-2-31-68,0 0-1,0 0 1,1-1 0,-1 1 0,1 0 0,-1 0 0,1-1 0,-1 1 0,1 0 0,-1-1 0,1 1 0,0-1 0,-1 1 0,1 0 0,0-1-1,-1 0 1,1 1 0,0-1 0,0 1 0,-1-1 0,1 0 0,0 0 0,0 1 0,0-1 0,-1 0 0,1 0 0,0 0 0,0 0 0,0 0-1,0 0 1,0 0 0,-1 0 0,1 0 0,0 0 0,1-1 0,31-11-5395,-11-6-236</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32.897"/>
    </inkml:context>
    <inkml:brush xml:id="br0">
      <inkml:brushProperty name="width" value="0.025" units="cm"/>
      <inkml:brushProperty name="height" value="0.025" units="cm"/>
    </inkml:brush>
  </inkml:definitions>
  <inkml:trace contextRef="#ctx0" brushRef="#br0">162 0 14990,'0'0'7367,"-34"52"-6758,25-23-97,1 5-127,1-1-193,3 1-160,3-1 0,1-4-32,0-3-737,0-7-896,0-9-834,0-6-2337</inkml:trace>
  <inkml:trace contextRef="#ctx0" brushRef="#br0" timeOffset="1">1 136 12011,'0'0'8552,"82"0"-8391,-37 0-97,5-3-160,3-2-1762,-1-1-2466,-7 0-4164</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33.442"/>
    </inkml:context>
    <inkml:brush xml:id="br0">
      <inkml:brushProperty name="width" value="0.025" units="cm"/>
      <inkml:brushProperty name="height" value="0.025" units="cm"/>
    </inkml:brush>
  </inkml:definitions>
  <inkml:trace contextRef="#ctx0" brushRef="#br0">157 8 12236,'0'0'4169,"-7"-3"-2984,2 2-1129,1 0 0,0 0 0,0 1 0,0-1 0,0 1 0,-1 0 0,1 0 0,0 0 0,0 1 0,0-1-1,-1 1 1,1 0 0,0 0 0,0 1 0,0-1 0,1 1 0,-1 0 0,0 0 0,0 0 0,1 0 0,-1 1 0,1 0 0,0-1 0,0 1 0,0 0 0,-5 7 0,4-6-9,0 0 1,1 0-1,-1 1 0,1-1 1,0 1-1,0 0 1,0 0-1,1 0 0,0 0 1,0 0-1,0 0 1,0 1-1,1-1 1,0 1-1,0-1 0,0 11 1,2-15-35,-1 0 0,1 0 0,-1 0 0,1 0 0,0 0 0,0 0 0,0-1 0,-1 1 0,1 0-1,0 0 1,0-1 0,0 1 0,0 0 0,0-1 0,0 1 0,0-1 0,0 0 0,0 1 0,1-1 0,-1 0 0,0 0 0,0 1 0,0-1 0,0 0 0,0 0 0,1 0 0,0-1 0,35-1 120,-23-2-107,-1-1 0,0 1 0,0-2 0,0 0 0,-1-1 0,0 0 0,0-1 0,-1 0 0,0 0 0,0-2 0,10-10 0,28-22 116,-62 85 1278,-1 2-712,2 0 1,2 1-1,2 0 0,3 1 0,-1 77 1,5-89-710,0-27 16,0-1-1,-1 1 0,1-1 1,-1 0-1,-1 0 0,1 0 1,-1 0-1,-1 0 1,1 0-1,-1-1 0,-8 12 1,10-16 5,1 0 0,-1 0 0,0 0 1,0 0-1,0 0 0,0-1 1,0 1-1,0-1 0,-1 1 1,1-1-1,0 0 0,-1 0 1,1 0-1,-1 0 0,0 0 0,1 0 1,-1-1-1,1 1 0,-1-1 1,0 0-1,1 0 0,-1 0 1,0 0-1,0 0 0,1 0 1,-1-1-1,1 0 0,-1 1 1,0-1-1,1 0 0,-1 0 0,1 0 1,0-1-1,-1 1 0,1 0 1,-4-4-1,1 0 5,-1 0 1,1 0-1,0-1 0,0 0 1,1 0-1,0 0 1,0 0-1,0-1 0,1 0 1,-1 1-1,2-1 0,-4-13 1,2 7-37,1 0 1,1-1-1,0 1 1,1-1-1,0 0 1,2-15-1,0 26-14,0 0 0,0-1 0,1 1 0,-1 0 0,1 0 0,-1 0 0,1 0 0,0 0 0,0 1 0,1-1-1,-1 0 1,0 1 0,1 0 0,0-1 0,-1 1 0,1 0 0,0 1 0,0-1 0,0 0 0,5-1 0,72-28-2442,-68 28 1766,98-35-6506,-80 26 1773</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33.800"/>
    </inkml:context>
    <inkml:brush xml:id="br0">
      <inkml:brushProperty name="width" value="0.025" units="cm"/>
      <inkml:brushProperty name="height" value="0.025" units="cm"/>
    </inkml:brush>
  </inkml:definitions>
  <inkml:trace contextRef="#ctx0" brushRef="#br0">1 36 18129,'0'0'5157,"51"14"-4132,0-14-224,6-3-673,5-5-96,-6-1-1313,-5 1-2082,-13-4-2243,-10 3-7398</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34.143"/>
    </inkml:context>
    <inkml:brush xml:id="br0">
      <inkml:brushProperty name="width" value="0.025" units="cm"/>
      <inkml:brushProperty name="height" value="0.025" units="cm"/>
    </inkml:brush>
  </inkml:definitions>
  <inkml:trace contextRef="#ctx0" brushRef="#br0">226 1 17104,'0'0'3716,"35"64"-1827,-8-29-479,1 5-129,4 6-576,-4 1-385,-5 6-224,-12 3 0,-11 2-32,-13 5 32,-23 4-32,-12 0-32,-12-1-192,-4-6-833,-4-7-1569,2-14-2115,11-14-5989</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16.963"/>
    </inkml:context>
    <inkml:brush xml:id="br0">
      <inkml:brushProperty name="width" value="0.025" units="cm"/>
      <inkml:brushProperty name="height" value="0.025" units="cm"/>
    </inkml:brush>
  </inkml:definitions>
  <inkml:trace contextRef="#ctx0" brushRef="#br0">0 30 7079,'0'0'11402,"63"-7"-11305,-41 1-226,-1 0-1408,-2-5-4036</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38.830"/>
    </inkml:context>
    <inkml:brush xml:id="br0">
      <inkml:brushProperty name="width" value="0.025" units="cm"/>
      <inkml:brushProperty name="height" value="0.025" units="cm"/>
    </inkml:brush>
  </inkml:definitions>
  <inkml:trace contextRef="#ctx0" brushRef="#br0">1 289 11275,'0'0'1025,"8"-5"-1009,41-22 274,2 2 0,1 2 0,0 3 0,2 2 0,0 2 0,1 3 0,0 2 0,113-7 0,-95 17-353,1 2 0,-1 4 0,0 2 0,128 32 0,-11 20-1883,-98-28 3088,98 19-1,-161-44-669,1-2 1,0 0-1,-1-3 1,1 0-1,0-2 0,0-1 1,49-10-1,233-88-280,-221 66-170,186-45-1,-176 58-1209,-61 9-2366,64-25 0,-57 15 127</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39.456"/>
    </inkml:context>
    <inkml:brush xml:id="br0">
      <inkml:brushProperty name="width" value="0.025" units="cm"/>
      <inkml:brushProperty name="height" value="0.025" units="cm"/>
    </inkml:brush>
  </inkml:definitions>
  <inkml:trace contextRef="#ctx0" brushRef="#br0">1 203 15278,'0'0'129,"9"5"-786,3 2 614,2-1 0,-1-1 1,0 0-1,1-1 0,0 0 1,0-1-1,0 0 0,28 0 0,133-3 519,-129-2-359,69-5 136,120-23-1,114-38-254,-130 23-768,-147 31 373,292-49-2977,-122 45 4209,-235 18-618,0 0 201,0 0-1,0 0 0,0 0 0,0 1 1,-1 0-1,10 3 0,-14-3-304,-1-1 0,1 1-1,-1 0 1,1 0 0,-1 0-1,1 0 1,-1 0 0,0 1-1,1-1 1,-1 0 0,0 1-1,0-1 1,0 1 0,0-1 0,0 1-1,-1-1 1,1 1 0,0 0-1,-1-1 1,1 1 0,-1 0-1,1-1 1,-1 1 0,0 0-1,0 0 1,0 0 0,0-1-1,0 3 1,0-2 31,-1 0-1,1 0 1,0 1 0,0-1-1,0 0 1,0 0-1,0 0 1,1 0 0,-1 0-1,1 0 1,-1 0-1,1 0 1,0 0 0,0-1-1,0 1 1,0 0-1,0 0 1,0-1-1,0 1 1,3 3 0,0-4-84,0 0 0,0 0 1,0 0-1,0 0 0,0 0 0,0-1 1,0 0-1,0 0 0,7 0 0,-8 0-48,102-7-217,-35-8-5894,-29 1-5544</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40.636"/>
    </inkml:context>
    <inkml:brush xml:id="br0">
      <inkml:brushProperty name="width" value="0.025" units="cm"/>
      <inkml:brushProperty name="height" value="0.025" units="cm"/>
    </inkml:brush>
  </inkml:definitions>
  <inkml:trace contextRef="#ctx0" brushRef="#br0">0 348 9897,'0'0'10496,"14"-9"-9247,67-47-657,-3-3 1,128-127-1,-181 154-238,-21 26-137,-14 20-120,-17 25-91,-28 54 1,48-79-11,0 0-1,1 0 1,1 1 0,0 0-1,1 0 1,0 0 0,-2 30-1,6-44-41,0 0 0,0 0 0,0 0 0,0 0 0,0 0-1,1 0 1,-1-1 0,0 1 0,0 0 0,1 0 0,-1 0-1,1 0 1,-1 0 0,0 0 0,1-1 0,0 1 0,-1 0 0,1 0-1,-1-1 1,1 1 0,0 0 0,0-1 0,-1 1 0,1-1-1,0 1 1,0-1 0,0 1 0,-1-1 0,1 0 0,0 1-1,0-1 1,0 0 0,0 0 0,0 1 0,0-1 0,0 0-1,0 0 1,0 0 0,0 0 0,0 0 0,-1 0 0,1-1 0,0 1-1,0 0 1,1-1 0,4 0-586,0-1-1,0 1 1,0-1-1,-1-1 1,1 1 0,6-5-1,23-17-5159</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40.994"/>
    </inkml:context>
    <inkml:brush xml:id="br0">
      <inkml:brushProperty name="width" value="0.025" units="cm"/>
      <inkml:brushProperty name="height" value="0.025" units="cm"/>
    </inkml:brush>
  </inkml:definitions>
  <inkml:trace contextRef="#ctx0" brushRef="#br0">115 0 16976,'0'0'3812,"-52"36"-2851,34-10-129,2 8-223,2 4-353,6 6-192,2 0-32,5-3 0,1 0 0,1-9-448,8-7-513,3-6 0,-2-9-320,-3-7-1089</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41.323"/>
    </inkml:context>
    <inkml:brush xml:id="br0">
      <inkml:brushProperty name="width" value="0.025" units="cm"/>
      <inkml:brushProperty name="height" value="0.025" units="cm"/>
    </inkml:brush>
  </inkml:definitions>
  <inkml:trace contextRef="#ctx0" brushRef="#br0">0 12 13741,'0'0'6887,"51"-8"-6247,-12 8-352,5 0-224,3 0-128,-1 0-2306,-3 0-2691,-7-4-3106</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41.710"/>
    </inkml:context>
    <inkml:brush xml:id="br0">
      <inkml:brushProperty name="width" value="0.025" units="cm"/>
      <inkml:brushProperty name="height" value="0.025" units="cm"/>
    </inkml:brush>
  </inkml:definitions>
  <inkml:trace contextRef="#ctx0" brushRef="#br0">126 2 10570,'0'0'5765,"-9"-1"-3992,6 1-1685,-1 0 0,1 0 0,0 0 0,-1 0 1,1 0-1,-1 1 0,1 0 0,0-1 0,-1 1 0,1 1 1,0-1-1,0 0 0,-1 1 0,1-1 0,0 1 0,1 0 1,-1 0-1,0 0 0,1 1 0,-1-1 0,1 0 0,-1 1 0,1 0 1,0 0-1,0-1 0,0 1 0,1 0 0,-1 1 0,1-1 1,0 0-1,0 0 0,0 0 0,0 1 0,-1 5 0,2-9-87,0 1-1,0-1 0,0 1 0,0 0 1,0-1-1,1 1 0,-1 0 1,0-1-1,0 1 0,0 0 0,1-1 1,-1 1-1,0-1 0,1 1 0,-1-1 1,0 1-1,1-1 0,-1 1 0,1-1 1,-1 1-1,1-1 0,-1 1 0,1-1 1,-1 0-1,1 1 0,-1-1 1,1 0-1,-1 0 0,1 1 0,0-1 1,-1 0-1,1 0 0,0 1 0,30-3 11,25-16-79,-39 9-54,-14 7 107,1 0 0,-1 0 0,1 0 0,0 0 0,0 0 0,0 1 0,0 0 0,0 0 0,6-1 0,-9 2 4,0 0 0,-1 1 1,1-1-1,-1 0 0,1 1 0,-1-1 0,1 1 0,-1-1 0,1 1 1,-1-1-1,1 1 0,-1-1 0,0 1 0,1-1 0,-1 1 0,0 0 1,1-1-1,-1 1 0,0 0 0,0-1 0,0 1 0,1 0 0,-1-1 1,0 1-1,0 0 0,0-1 0,0 1 0,-1 1 0,2 28 21,-2-22 7,2 27 508,-2 0 0,-2-1 0,-9 50 0,9-73-315,1-1 0,-2 0 0,1 0 0,-1 0 0,-1-1 0,0 1 0,0-1 0,-1 0 1,0 0-1,0-1 0,-1 0 0,0 0 0,-1 0 0,0-1 0,-15 11 0,21-17-168,1 1 0,-1-1-1,0 0 1,0 0 0,1 1 0,-1-2 0,0 1-1,0 0 1,0 0 0,-1 0 0,1-1 0,0 0-1,0 1 1,0-1 0,0 0 0,0 0-1,-1 0 1,1 0 0,0 0 0,0 0 0,0-1-1,0 1 1,-4-2 0,4 0-13,0 1 0,0-1 0,0 0 0,1 0 0,-1 0 1,0 0-1,1 0 0,-1 0 0,1-1 0,0 1 0,0 0 0,0-1 0,0 1 0,0-1 0,1 1 0,-2-5 1,0-8-20,1 0 0,0-1 0,1 1 0,0 0 1,4-22-1,-3 29-10,1 0 0,0 0 0,0 1 0,1-1-1,0 1 1,0-1 0,0 1 0,1 0 0,1 0 0,-1 1 0,1-1 0,0 1 0,0 0 0,1 0 0,0 1 0,6-6 0,-2 5-253,-1-1 1,1 2-1,0-1 1,13-4-1,46-11-4670,-49 17 711,-2-2-2648</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42.054"/>
    </inkml:context>
    <inkml:brush xml:id="br0">
      <inkml:brushProperty name="width" value="0.025" units="cm"/>
      <inkml:brushProperty name="height" value="0.025" units="cm"/>
    </inkml:brush>
  </inkml:definitions>
  <inkml:trace contextRef="#ctx0" brushRef="#br0">0 62 14510,'0'0'10378,"75"-33"-10186,-26 28 0,4-1-96,4 2-96,-2 1-1057,-5 0-1602,-11-1-960,-14 0-3267</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42.427"/>
    </inkml:context>
    <inkml:brush xml:id="br0">
      <inkml:brushProperty name="width" value="0.025" units="cm"/>
      <inkml:brushProperty name="height" value="0.025" units="cm"/>
    </inkml:brush>
  </inkml:definitions>
  <inkml:trace contextRef="#ctx0" brushRef="#br0">211 1 17873,'0'0'1927,"-1"8"-1660,0 1-102,1 0 0,0-1 0,1 1 0,-1 0 0,2 0 0,-1-1 0,1 1 0,0 0 0,8 15 0,-5-12-125,0-1 0,-1 1 0,0 0 0,-1 0 0,0 0 0,-1 0-1,0 1 1,-1-1 0,-1 1 0,0-1 0,0 0 0,-1 1 0,-1-1 0,0 1 0,-1-1 0,-7 22 0,4-19-144,0-1-1,-1 1 1,-1-2-1,0 1 0,0-1 1,-2 0-1,0-1 1,0 0-1,-1-1 0,0 0 1,-1-1-1,0 0 0,-16 10 1,23-17-790,-1 1 1,0-1-1,0-1 1,0 1-1,0-1 1,-1 0-1,-12 3 1,-11-4-5492</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42.769"/>
    </inkml:context>
    <inkml:brush xml:id="br0">
      <inkml:brushProperty name="width" value="0.025" units="cm"/>
      <inkml:brushProperty name="height" value="0.025" units="cm"/>
    </inkml:brush>
  </inkml:definitions>
  <inkml:trace contextRef="#ctx0" brushRef="#br0">209 55 7719,'0'0'6529,"1"-8"-3251,4-24-1015,-5 32-2212,0 0 0,0-1-1,0 1 1,0-1 0,0 1-1,1-1 1,-1 1-1,0-1 1,0 1 0,0-1-1,0 1 1,-1 0 0,1-1-1,0 1 1,0-1 0,0 1-1,0-1 1,0 1-1,-1-1 1,1 1 0,0 0-1,0-1 1,0 1 0,-1-1-1,1 1 1,0 0-1,-1-1 1,1 1 0,0 0-1,-1 0 1,1-1 0,-1 1-1,1 0 1,0 0 0,-1-1-1,1 1 1,-1 0-1,1 0 1,-1 0 0,1 0-1,0 0 1,-1 0 0,1 0-1,-1 0 1,1 0 0,-1 0-1,1 0 1,-1 0-1,1 0 1,-1 0 0,1 0-1,-1 0 1,-21 9 148,9 1-185,1 1 0,0 0 0,0 1 0,1 0 0,0 0 0,1 1 0,-10 17 0,7-8-10,0 0 0,2 2 0,-17 44 0,25-59-3,1 1 0,-1-1 0,2 1 0,-1 0 0,1 0 0,1-1 0,-1 1 0,2 0 0,1 16 0,-1-22-34,1 1-1,-1-1 1,1 0-1,-1 0 0,1 0 1,0 0-1,1 0 1,-1 0-1,1 0 1,-1-1-1,1 1 1,0-1-1,0 0 0,1 0 1,-1 0-1,1 0 1,-1-1-1,1 1 1,0-1-1,0 0 1,0 0-1,0-1 0,6 3 1,4-1-1033,0 0 1,0 0-1,1-1 1,27 0-1,17-2-5265</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43.126"/>
    </inkml:context>
    <inkml:brush xml:id="br0">
      <inkml:brushProperty name="width" value="0.025" units="cm"/>
      <inkml:brushProperty name="height" value="0.025" units="cm"/>
    </inkml:brush>
  </inkml:definitions>
  <inkml:trace contextRef="#ctx0" brushRef="#br0">109 0 13613,'0'0'11152,"-7"12"-10709,-6 10-268,-9 13-29,-19 46 0,36-72-139,1-1 0,1 1 0,0 0 0,0 1 0,1-1-1,0 0 1,1 1 0,0-1 0,0 1 0,1-1 0,2 19 0,-1-26-2,0 0 1,0 1-1,0-1 1,1 0 0,-1 0-1,1 0 1,0-1-1,-1 1 1,1 0 0,0-1-1,0 1 1,0-1-1,0 1 1,0-1 0,1 0-1,-1 0 1,0 0-1,1 0 1,-1-1 0,0 1-1,1 0 1,-1-1-1,1 0 1,-1 0 0,1 0-1,-1 0 1,4 0-1,1 0-432,0 0 0,-1 0 0,1-1-1,-1 0 1,1 0 0,-1-1 0,1 1-1,-1-1 1,9-5 0,9-11-4180,-4-4-2114</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17.320"/>
    </inkml:context>
    <inkml:brush xml:id="br0">
      <inkml:brushProperty name="width" value="0.025" units="cm"/>
      <inkml:brushProperty name="height" value="0.025" units="cm"/>
    </inkml:brush>
  </inkml:definitions>
  <inkml:trace contextRef="#ctx0" brushRef="#br0">41 18 2050,'0'0'16811,"4"0"-16224,10-1-347,1 0 0,-1-2 0,0 1 1,22-9-1,-49 45-459,7-20 531,1 1 1,1 0-1,0-1 1,1 2-1,-2 23 0,-7 36 131,11-73-438,1 0 1,-1 0-1,0 0 0,0 0 1,0-1-1,0 1 0,0 0 1,0 0-1,-1-1 0,1 1 1,-1-1-1,1 1 0,-1-1 1,1 0-1,-1 1 1,0-1-1,0 0 0,1 0 1,-1 0-1,0 0 0,0 0 1,0-1-1,0 1 0,0-1 1,0 1-1,0-1 0,0 0 1,0 0-1,-3 0 1,3 0-144,0 0 1,1 0 0,-1-1 0,1 1-1,-1-1 1,1 0 0,-1 1 0,1-1-1,0 0 1,-1 0 0,1 0-1,0 0 1,-1 0 0,1 0 0,0 0-1,-1-1 1,-10-15-3685</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43.470"/>
    </inkml:context>
    <inkml:brush xml:id="br0">
      <inkml:brushProperty name="width" value="0.025" units="cm"/>
      <inkml:brushProperty name="height" value="0.025" units="cm"/>
    </inkml:brush>
  </inkml:definitions>
  <inkml:trace contextRef="#ctx0" brushRef="#br0">70 1 13293,'0'0'5765,"-33"48"-3843,23-26-385,4 3-63,-2 1-513,3 0-449,3 5-352,-1-1-128,1 1-480,2-3-2147,0-7-2497,0-11-7913</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48.789"/>
    </inkml:context>
    <inkml:brush xml:id="br0">
      <inkml:brushProperty name="width" value="0.025" units="cm"/>
      <inkml:brushProperty name="height" value="0.025" units="cm"/>
    </inkml:brush>
  </inkml:definitions>
  <inkml:trace contextRef="#ctx0" brushRef="#br0">12 487 9321,'0'0'4377,"-3"8"-2861,-6 25-710,9-33-784,0 1 0,0-1 0,0 0-1,0 1 1,0-1 0,0 0 0,0 1-1,1-1 1,-1 0 0,0 1 0,0-1-1,0 0 1,0 0 0,0 1 0,1-1-1,-1 0 1,0 0 0,0 1 0,0-1-1,1 0 1,-1 0 0,0 1 0,0-1-1,1 0 1,-1 0 0,0 0 0,0 0-1,1 0 1,-1 1 0,0-1 0,1 0-1,-1 0 1,0 0 0,1 0 0,-1 0-1,0 0 1,1 0 0,-1 0 0,0 0-1,1 0 1,-1 0 0,0 0 0,0 0-1,1 0 1,-1 0 0,0-1 0,1 1-1,-1 0 1,0 0 0,0 0 0,1 0-1,-1-1 1,18-6 379,10-12-50,-2-1 0,0-2 0,-1-1 0,-1-1-1,24-31 1,-22 26-310,-22 24-37,113-133 51,-104 120-28,0-1-1,-1 0 1,0-1 0,-2 0-1,14-40 1,-20 33 287,-4 27-284,0 0-1,0-1 1,0 1-1,0 0 1,0-1-1,0 1 1,0 0-1,0-1 1,0 1-1,0 0 1,-1-1-1,1 1 1,0 0-1,0-1 1,0 1-1,-1 0 1,1 0-1,0-1 0,0 1 1,0 0-1,-1 0 1,1-1-1,0 1 1,-1 0-1,1 0 1,0 0-1,-1-1 1,1 1-1,0 0 1,-1 0-1,1 0 1,-1 0-1,-1 0 26,0 1 0,0 0 0,0 0 0,0 0 0,0 0 0,0 0 0,0 0 0,1 1-1,-1-1 1,0 0 0,1 1 0,-1 0 0,1-1 0,-1 1 0,1 0 0,-2 2 0,-11 16-45,1 0 0,0 1 0,2 1-1,0 0 1,2 0 0,0 1 0,2 0 0,0 0 0,1 1 0,2 0 0,1 0 0,0 0 0,2 0 0,1 28 0,1-51-29,-1 1 1,0 0-1,0-1 0,0 1 0,1-1 0,-1 1 1,1-1-1,-1 1 0,1-1 0,0 1 0,0-1 1,-1 0-1,1 1 0,0-1 0,0 0 0,0 0 1,1 0-1,-1 0 0,0 1 0,0-2 0,0 1 1,1 0-1,-1 0 0,1 0 0,-1-1 0,0 1 1,1 0-1,-1-1 0,1 1 0,0-1 0,1 0 1,-1 1-255,1-1 0,0 0 0,-1-1 0,1 1 0,-1 0 0,1-1 0,-1 1 0,1-1 0,-1 0 0,1 0 1,-1 0-1,0 0 0,1 0 0,-1-1 0,0 1 0,0-1 0,0 1 0,3-4 0,14-17-6288</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49.160"/>
    </inkml:context>
    <inkml:brush xml:id="br0">
      <inkml:brushProperty name="width" value="0.025" units="cm"/>
      <inkml:brushProperty name="height" value="0.025" units="cm"/>
    </inkml:brush>
  </inkml:definitions>
  <inkml:trace contextRef="#ctx0" brushRef="#br0">0 100 14798,'0'0'2231,"7"-10"-602,-1 1-1195,0 0 0,1 1 0,0 0 0,1 0 0,0 0 0,11-7 0,-15 12-298,1 0 0,-1 0 0,0 1 0,1-1 0,0 1 0,-1 1 0,1-1 0,0 0 0,0 1 0,0 0-1,0 0 1,0 1 0,0 0 0,0-1 0,0 2 0,1-1 0,-1 0 0,9 3 0,-11-2-130,-1 0 1,0 0-1,1 0 1,-1 0-1,0 1 1,0-1-1,0 1 1,0-1-1,0 1 0,0 0 1,0 0-1,0 0 1,-1 0-1,1 0 1,-1 0-1,1 0 1,-1 0-1,0 0 0,0 1 1,0-1-1,0 1 1,0-1-1,-1 1 1,1-1-1,-1 1 1,0-1-1,0 1 0,1-1 1,-2 1-1,1-1 1,-1 5-1,1 1 24,-2 1 0,1-1 0,-1 0 0,-1 0 0,1 0-1,-1 0 1,0 0 0,-7 11 0,-5 2 32,-1-1 0,-21 21 0,24-27 13,0 1 0,1-1 0,0 2 0,1 0-1,-9 18 1,19-33-72,0 0-1,1 1 0,-1-1 1,0 0-1,1 1 1,-1-1-1,1 1 0,-1-1 1,1 1-1,0-1 0,-1 1 1,1 0-1,0-1 0,0 1 1,0-1-1,0 1 0,1-1 1,-1 1-1,0-1 1,1 1-1,-1-1 0,1 1 1,-1-1-1,1 1 0,1 2 1,0-3-14,0 0 0,-1 0 0,1 0 0,0 0 0,0 0 0,0 0 0,0 0 0,0 0 0,0-1 0,1 1 0,-1-1 0,0 0 0,0 1 0,0-1 0,0 0 0,3-1 0,6 1-478,1-2 0,-1 1 0,1-2 0,-1 1 0,20-9 0,10-9-3039,-1-3-2526</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49.489"/>
    </inkml:context>
    <inkml:brush xml:id="br0">
      <inkml:brushProperty name="width" value="0.025" units="cm"/>
      <inkml:brushProperty name="height" value="0.025" units="cm"/>
    </inkml:brush>
  </inkml:definitions>
  <inkml:trace contextRef="#ctx0" brushRef="#br0">153 44 13549,'0'0'1842,"-9"-1"-43,5 0-1692,0 1 1,0-1 0,0 1 0,0 0 0,1 1 0,-1-1-1,0 1 1,0-1 0,0 1 0,1 0 0,-1 1 0,0-1-1,1 0 1,-1 1 0,1 0 0,-1 0 0,1 0 0,0 0-1,0 1 1,0-1 0,0 1 0,1 0 0,-1 0 0,-2 4-1,-4 5 317,1 1-1,0 0 0,-10 27 0,16-35-306,0 1 1,0-1-1,1 1 1,-1-1-1,1 1 0,1 0 1,-1-1-1,1 1 1,0 0-1,0 0 1,0-1-1,1 1 1,2 8-1,-2-12-86,0 0-1,1 1 1,0-1-1,-1 0 1,1 0-1,0 0 1,0-1-1,0 1 1,0 0-1,0-1 1,0 1-1,1-1 1,-1 0-1,0 0 1,1 0-1,-1 0 1,1 0-1,-1 0 1,1-1-1,0 1 1,-1-1-1,1 1 1,0-1-1,4-1 1,5 2 50,-1-2 0,0 1 1,1-2-1,18-4 0,-16 2-49,-1-1 0,0 0 0,0-1 0,0-1 0,-1 0 1,0-1-1,0 0 0,20-19 0,-25 21 33,-1 0 0,0 0 0,-1-1 0,1 1 0,-1-1 0,0 0 0,-1-1 0,0 1 0,0-1 0,-1 0 0,0 0 0,0 0-1,-1-1 1,0 1 0,0 0 0,0-10 0,-2 16-47,0 0 0,0 0 0,0 0 0,0-1 1,0 1-1,-1 0 0,1 0 0,-1 0 0,1 0 0,-1 0 0,0 0 0,0 0 0,0 0 0,0 0 0,0 0 0,0 0 0,0 1 0,-1-1 0,1 0 0,-1 1 0,1-1 0,-4-1 0,2 1-12,0 1 0,0 0 0,0 0 0,0 0-1,0 0 1,-1 0 0,1 0 0,0 1 0,-1 0 0,1 0 0,0 0 0,-1 0 0,-4 1 0,1 0-38,-1 0 1,0 1-1,0 0 0,1 1 1,-1 0-1,1 0 0,0 0 1,0 1-1,0 0 0,1 1 1,-13 9-1,6 4-478,7-7-1344,8-5-4564,4-5 541</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49.877"/>
    </inkml:context>
    <inkml:brush xml:id="br0">
      <inkml:brushProperty name="width" value="0.025" units="cm"/>
      <inkml:brushProperty name="height" value="0.025" units="cm"/>
    </inkml:brush>
  </inkml:definitions>
  <inkml:trace contextRef="#ctx0" brushRef="#br0">170 0 14734,'-9'3'1751,"8"-3"-1707,-14 4 620,-1 1 0,1 0 1,0 1-1,-25 14 0,35-17-581,1 0 0,0 0 1,0 0-1,0 0 0,1 1 0,-1 0 0,1-1 0,0 1 0,0 1 1,0-1-1,0 0 0,1 1 0,-1-1 0,1 1 0,1 0 0,-1-1 1,1 1-1,-1 0 0,1 0 0,1 0 0,-1 8 0,1-7-21,0-1 1,0 0-1,1 1 0,0-1 0,0 0 0,0 0 1,1 0-1,-1 1 0,1-2 0,1 1 0,-1 0 1,1 0-1,0-1 0,0 1 0,6 6 1,-7-8 2,1-1 0,-1 0-1,1 1 1,0-1 0,0 0 0,0-1 0,0 1 0,0 0 0,1-1 0,-1 0 0,0 0 0,1 0 0,-1 0 0,1 0 0,-1-1 0,1 1 0,-1-1 0,1 0 0,-1 0 0,1 0 0,-1-1 0,1 1 0,-1-1 0,1 0 0,3-1 0,-1-1 45,1-1-1,-1 1 1,1-1-1,-1 0 1,0-1-1,-1 1 0,1-1 1,-1 0-1,0-1 1,0 1-1,-1-1 1,1 0-1,3-7 1,-3 5-10,-1-1 0,1 1 1,-1-1-1,-1 0 0,1 0 1,-2 0-1,1 0 0,-1-1 1,1-15-1,-3 22-68,0 0 1,-1 0-1,0 0 0,1 0 1,-1 0-1,0 1 0,-1-1 0,1 0 1,0 0-1,-1 1 0,1-1 1,-1 1-1,0-1 0,0 1 0,0 0 1,0 0-1,0 0 0,-1 0 1,1 0-1,-1 0 0,1 0 0,-1 1 1,0-1-1,1 1 0,-1 0 1,0 0-1,0 0 0,0 0 0,0 1 1,0-1-1,0 1 0,0-1 1,0 1-1,-5 1 0,3-2-219,0 1 1,1 0-1,-1 0 0,0 0 0,0 1 1,0-1-1,0 1 0,1 0 0,-1 1 0,0-1 1,1 1-1,-1 0 0,1 0 0,-1 0 1,1 1-1,0 0 0,0 0 0,0 0 1,1 0-1,-1 0 0,-4 6 0,6-3-4857</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50.439"/>
    </inkml:context>
    <inkml:brush xml:id="br0">
      <inkml:brushProperty name="width" value="0.025" units="cm"/>
      <inkml:brushProperty name="height" value="0.025" units="cm"/>
    </inkml:brush>
  </inkml:definitions>
  <inkml:trace contextRef="#ctx0" brushRef="#br0">289 1 17713,'0'0'1793,"-43"34"-768,7 6-192,-1 12-609,-4 10-95,1 4 223,3 0 385,9-4 31,10-3-287,10-9-129,8-5-160,16-14-96,17-6-160,6-13 96,9-10-1121,2-2-1025,-2-14-1185,-2-8-4100</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50.844"/>
    </inkml:context>
    <inkml:brush xml:id="br0">
      <inkml:brushProperty name="width" value="0.025" units="cm"/>
      <inkml:brushProperty name="height" value="0.025" units="cm"/>
    </inkml:brush>
  </inkml:definitions>
  <inkml:trace contextRef="#ctx0" brushRef="#br0">0 262 12780,'0'0'9641,"12"0"-9000,0-2-578,-1 0 0,1-1 1,-1 1-1,0-2 0,0 0 0,0 0 1,-1-1-1,1-1 0,-1 0 0,0 0 0,-1 0 1,17-16-1,-6 7 45,-1-2 0,0 0 0,-1-1 0,-1-1 0,-1-1 1,-1 0-1,25-44 0,-58 103 147,8-18-114,0-1 1,1 1 0,1 1-1,2-1 1,0 1 0,1 0-1,-3 39 1,7-60-218,1 0-1,0 1 1,1-1 0,-1 0 0,0 1 0,0-1 0,0 0-1,1 0 1,-1 1 0,1-1 0,-1 0 0,1 0 0,-1 0-1,1 0 1,0 0 0,-1 0 0,1 0 0,0 0 0,0 0-1,0 0 1,0 0 0,0 0 0,0 0 0,0-1-1,0 1 1,0 0 0,0-1 0,0 1 0,1-1 0,-1 1-1,0-1 1,0 0 0,1 1 0,-1-1 0,0 0 0,0 0-1,1 0 1,-1 0 0,0 0 0,2 0 0,2-1-506,0 1 1,0-1 0,0 0-1,-1-1 1,1 1 0,0-1-1,-1 0 1,1 0 0,6-4-1,20-18-5888</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51.190"/>
    </inkml:context>
    <inkml:brush xml:id="br0">
      <inkml:brushProperty name="width" value="0.025" units="cm"/>
      <inkml:brushProperty name="height" value="0.025" units="cm"/>
    </inkml:brush>
  </inkml:definitions>
  <inkml:trace contextRef="#ctx0" brushRef="#br0">223 1 15246,'0'0'3780,"-28"50"-2915,11-20-417,-4 7 33,1-1 95,6-1-127,6-3-193,4-2-224,2-5 32,2-4-609,0-3-1248,0-7-1538,0-6-3332</inkml:trace>
  <inkml:trace contextRef="#ctx0" brushRef="#br0" timeOffset="1">1 219 10634,'0'0'10186,"58"-51"-10154,-24 47-64,3 2-1089,4 2-2211,0 0-2689</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51.575"/>
    </inkml:context>
    <inkml:brush xml:id="br0">
      <inkml:brushProperty name="width" value="0.025" units="cm"/>
      <inkml:brushProperty name="height" value="0.025" units="cm"/>
    </inkml:brush>
  </inkml:definitions>
  <inkml:trace contextRef="#ctx0" brushRef="#br0">180 1 9097,'-9'1'3400,"-1"2"-2641,-1 0-1,1 1 0,0 0 1,0 0-1,0 1 1,1 1-1,0 0 1,0 0-1,-10 9 0,13-11-650,1 0 0,1 0 0,-1 1-1,1 0 1,-1 0 0,1 0-1,1 0 1,-1 1 0,1-1-1,0 1 1,0 0 0,0 0-1,1 0 1,0 0 0,0 1 0,1-1-1,0 0 1,-1 10 0,2-15-102,1 1 1,-1 0 0,1 0 0,-1 0 0,1-1 0,0 1 0,-1 0 0,1 0 0,0-1 0,0 1 0,0-1-1,0 1 1,1-1 0,-1 1 0,0-1 0,1 0 0,-1 0 0,1 0 0,-1 1 0,1-1 0,-1-1-1,1 1 1,0 0 0,-1 0 0,1-1 0,0 1 0,0 0 0,0-1 0,-1 0 0,4 1 0,9 1 39,-1-1 0,1 0 0,17-2 0,-10 1 4,-17 0-42,0 1-1,-1-1 1,1 1-1,0 0 1,-1 0 0,1 0-1,0 0 1,-1 1-1,0-1 1,1 1-1,-1 0 1,0 0 0,0 0-1,0 1 1,0-1-1,0 1 1,-1-1 0,1 1-1,-1 0 1,1 0-1,-1 0 1,0 0 0,0 1-1,-1-1 1,1 0-1,-1 1 1,1-1-1,-1 1 1,0 0 0,-1-1-1,2 8 1,1 11 78,-2 0 0,0 0-1,-1 0 1,-4 27 0,3-42-91,1 0 154,-2-1 0,1 1 0,-1-1 0,0 1-1,0-1 1,0 0 0,-1 0 0,0 0 0,0 0 0,-1-1-1,0 1 1,0-1 0,0 0 0,0 0 0,-1 0 0,0 0-1,0-1 1,0 0 0,0 0 0,-1-1 0,0 1 0,0-1-1,0 0 1,0-1 0,0 1 0,0-1 0,-1 0 0,1-1-1,-1 0 1,1 0 0,-1 0 0,-11-1 0,15 0-97,1 0 0,0 0 0,0-1 0,0 1 0,-1-1 0,1 1 0,0-1 0,0 0 0,0 0 0,0 0 0,0 0 0,0 0 0,0-1 0,1 1 0,-1 0 0,0-1 0,1 0 0,-1 1 0,1-1 0,-3-3 0,2 1-16,-1-1 0,1 0 0,0 1-1,0-1 1,1 0 0,-1 0 0,1 0-1,-1-10 1,1 4-63,1 1 0,0 0-1,0-1 1,1 1 0,1 0 0,-1-1-1,2 1 1,6-18 0,-6 21 29,1-1 1,0 1-1,1 0 1,0 1-1,0-1 1,0 1-1,1 0 1,0 0-1,0 1 1,1 0-1,8-6 1,5 0-345,1 0 1,34-12-1,-7 4-2373,-46 18 2167,1 0 1,0-1 0,-1 1 0,1 0 0,-1-1-1,0 0 1,0 1 0,1-1 0,-1 0 0,0 0 0,0 0-1,-1 0 1,3-4 0,4-11-6356</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51.934"/>
    </inkml:context>
    <inkml:brush xml:id="br0">
      <inkml:brushProperty name="width" value="0.025" units="cm"/>
      <inkml:brushProperty name="height" value="0.025" units="cm"/>
    </inkml:brush>
  </inkml:definitions>
  <inkml:trace contextRef="#ctx0" brushRef="#br0">1 30 12684,'0'0'4324,"57"-17"-2883,-16 10-800,6 5-417,3-1-160,0 2-672,-3 1-3108,-6 0-4163</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17.990"/>
    </inkml:context>
    <inkml:brush xml:id="br0">
      <inkml:brushProperty name="width" value="0.025" units="cm"/>
      <inkml:brushProperty name="height" value="0.025" units="cm"/>
    </inkml:brush>
  </inkml:definitions>
  <inkml:trace contextRef="#ctx0" brushRef="#br0">172 55 4965,'0'0'5247,"8"-8"-2236,2 0-1974,-6 6-656,-1-1 0,0 1-1,1-1 1,-1 0 0,0 0 0,0-1 0,-1 1 0,1-1 0,0 1 0,1-6-1,-11 14 4268,-32 26-4656,-6 15-6,30-30-207,0-1 0,0 0 0,-2-1 0,1-1 0,-25 14 0,33-24-527,8-3 550,-1 0-1,1 0 1,0-1-1,-1 1 1,1 0-1,0 0 1,-1 0-1,1-1 1,0 1-1,-1 0 1,1 0-1,0-1 1,0 1-1,-1 0 1,1-1-1,0 1 1,0 0-1,0-1 1,-1 1-1,1 0 1,0-1-1,0 1 1,0 0-1,0-1 1,0 1-1,0 0 1,0-1-1,0 1 1,0-1-1,0 1 1,0 0-1,0-1 1,0 1-1,0 0 1,0-1-1,0 1 1,1-1-1,-1-14-4579</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52.293"/>
    </inkml:context>
    <inkml:brush xml:id="br0">
      <inkml:brushProperty name="width" value="0.025" units="cm"/>
      <inkml:brushProperty name="height" value="0.025" units="cm"/>
    </inkml:brush>
  </inkml:definitions>
  <inkml:trace contextRef="#ctx0" brushRef="#br0">151 0 12460,'0'0'2717,"-2"9"-427,1 0-2002,-1-1-1,2 0 1,-1 1-1,1-1 1,0 1-1,1-1 1,0 1-1,0-1 1,1 0-1,0 0 1,0 1-1,1-1 1,7 14-1,4 3-18,-1 1 0,-1 0 0,14 44 0,-24-61-175,1 0-1,-2 0 0,1 0 0,-1 0 0,0 0 1,-1 0-1,0 1 0,-1-1 0,0 0 1,0 0-1,-1 0 0,0 0 0,-1 0 1,0-1-1,-5 13 0,0-7 24,0 0-1,-1-1 1,-1 0 0,0 0-1,-16 15 1,20-22-204,0-1 0,0 0 0,0 0-1,-1 0 1,0-1 0,0 0 0,0-1 0,0 1 0,0-1 0,-1-1 0,0 1 0,-14 1 0,-3-5-3890,5-12-5456</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52.635"/>
    </inkml:context>
    <inkml:brush xml:id="br0">
      <inkml:brushProperty name="width" value="0.025" units="cm"/>
      <inkml:brushProperty name="height" value="0.025" units="cm"/>
    </inkml:brush>
  </inkml:definitions>
  <inkml:trace contextRef="#ctx0" brushRef="#br0">56 1 17104,'0'0'8147,"-4"12"-7720,-8 20-233,4-12-134,0 1 1,2 0-1,0 0 0,1 1 0,-2 26 0,7-46-71,1 0 0,-1 0 0,0 0 0,1 1 0,0-1 1,-1 0-1,1 0 0,0-1 0,0 1 0,0 0 0,0 0 0,0 0 0,0-1 0,1 1 1,-1 0-1,1-1 0,-1 1 0,1-1 0,-1 0 0,1 1 0,0-1 0,0 0 1,0 0-1,0 0 0,-1 0 0,1-1 0,0 1 0,0 0 0,1-1 0,-1 1 0,0-1 1,0 0-1,0 0 0,0 0 0,0 0 0,0 0 0,0 0 0,4-1 0,42-10-3058,-44 10 2237,0-1 1,0 1 0,-1-1 0,1-1-1,0 1 1,-1 0 0,0-1-1,4-3 1,6-12-4497</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53.009"/>
    </inkml:context>
    <inkml:brush xml:id="br0">
      <inkml:brushProperty name="width" value="0.025" units="cm"/>
      <inkml:brushProperty name="height" value="0.025" units="cm"/>
    </inkml:brush>
  </inkml:definitions>
  <inkml:trace contextRef="#ctx0" brushRef="#br0">33 1 13389,'0'0'5797,"-22"72"-4355,17-43-321,0 1-32,4-4 224,1-1-544,0-1-545,4-8-192,10-3-705,5-8-1857,2-2-2883</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53.510"/>
    </inkml:context>
    <inkml:brush xml:id="br0">
      <inkml:brushProperty name="width" value="0.025" units="cm"/>
      <inkml:brushProperty name="height" value="0.025" units="cm"/>
    </inkml:brush>
  </inkml:definitions>
  <inkml:trace contextRef="#ctx0" brushRef="#br0">1 28 15150,'0'0'6214,"78"-19"-6150,-29 14-32,4 3-32,0 1-320,-1 1-1153,-11 0-994,-9 0-2017,-16 0-833</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53.837"/>
    </inkml:context>
    <inkml:brush xml:id="br0">
      <inkml:brushProperty name="width" value="0.025" units="cm"/>
      <inkml:brushProperty name="height" value="0.025" units="cm"/>
    </inkml:brush>
  </inkml:definitions>
  <inkml:trace contextRef="#ctx0" brushRef="#br0">0 41 10346,'0'0'6822,"50"3"-5765,-8-11-320,7-2-449,2 2-256,4 1-128,-5 2-2498,-1 0-3620</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54.208"/>
    </inkml:context>
    <inkml:brush xml:id="br0">
      <inkml:brushProperty name="width" value="0.025" units="cm"/>
      <inkml:brushProperty name="height" value="0.025" units="cm"/>
    </inkml:brush>
  </inkml:definitions>
  <inkml:trace contextRef="#ctx0" brushRef="#br0">1 344 12524,'0'0'902,"10"-4"438,31-15-724,0 0-1,-2-3 1,-1-1 0,-1-2-1,0-2 1,-2-1 0,-2-2 0,54-59-1,-87 89-608,3-4 70,0 1 0,0-1 0,0 0 0,0 0-1,-1 0 1,0 0 0,0 0 0,0-1 0,0 1-1,0 0 1,1-9 0,-17 18 339,6 3-382,-1 0-1,1 0 0,1 1 1,0 1-1,0-1 0,1 1 0,-10 20 1,0 4 11,-12 42 1,26-70-113,-1 2-50,0 0 0,0 0-1,1 0 1,0 0 0,0 1 0,1-1 0,0 0-1,0 1 1,1-1 0,0 1 0,3 12 0,-3-20-120,1 0 1,-1-1 0,1 1 0,-1 0-1,1 0 1,0-1 0,0 1 0,-1-1-1,1 1 1,0 0 0,0-1 0,0 1-1,-1-1 1,1 0 0,0 1-1,0-1 1,0 0 0,0 1 0,0-1-1,0 0 1,0 0 0,0 0 0,0 0-1,0 0 1,0 0 0,0 0 0,0 0-1,0 0 1,-1-1 0,3 1 0,17-5-8301</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54.535"/>
    </inkml:context>
    <inkml:brush xml:id="br0">
      <inkml:brushProperty name="width" value="0.025" units="cm"/>
      <inkml:brushProperty name="height" value="0.025" units="cm"/>
    </inkml:brush>
  </inkml:definitions>
  <inkml:trace contextRef="#ctx0" brushRef="#br0">129 7 14990,'0'0'1324,"8"-1"699,-6 0-1919,3 0 146,-1 0 1,0 0-1,1 0 1,-1 1-1,1-1 1,-1 1-1,1 0 1,6 1-1,-10 0-204,1 0-1,0-1 1,-1 1 0,1 0 0,0 0-1,-1 0 1,1 0 0,-1 0 0,0 1-1,1-1 1,-1 0 0,0 0-1,0 1 1,0-1 0,0 1 0,0-1-1,0 1 1,0 0 0,0-1-1,-1 1 1,1 0 0,-1 0 0,1-1-1,-1 1 1,0 0 0,1 0-1,-1 0 1,0 2 0,0 2-21,0 0 0,0 0 0,0-1 0,-1 1 0,0 0 0,0-1 0,0 1 0,-1-1 0,0 1 0,0-1 0,0 0 0,-1 0 0,1 0 0,-1 0 0,-1 0 0,-4 6 0,-7 5 23,0-1 1,-1 0 0,-21 14 0,23-19 65,1 0-1,0 2 1,0-1 0,2 1 0,-14 18-1,24-29-103,0-1-1,0 1 0,0 0 0,1 0 0,-1 0 1,0 0-1,1 0 0,-1 0 0,0 0 0,1 1 1,0-1-1,-1 0 0,1 0 0,0 0 0,-1 0 1,1 1-1,0-1 0,0 0 0,0 0 0,0 0 1,0 1-1,0-1 0,0 0 0,1 0 0,-1 1 1,0-1-1,1 0 0,-1 0 0,1 0 0,-1 0 1,1 0-1,-1 0 0,1 0 0,0 0 0,-1 0 1,1 0-1,0 0 0,0 0 0,0 0 0,0-1 0,0 1 1,0 0-1,0-1 0,0 1 0,0 0 0,0-1 1,0 1-1,1-1 0,-1 0 0,0 1 0,0-1 1,0 0-1,3 0 0,9 2-32,0 0 0,1-1 0,-1-1 0,14-1 0,-11 0-252,-2 1-847,0 0-1,0-2 1,27-5 0,-5-4-4526</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55.178"/>
    </inkml:context>
    <inkml:brush xml:id="br0">
      <inkml:brushProperty name="width" value="0.025" units="cm"/>
      <inkml:brushProperty name="height" value="0.025" units="cm"/>
    </inkml:brush>
  </inkml:definitions>
  <inkml:trace contextRef="#ctx0" brushRef="#br0">166 78 8808,'0'0'1895,"1"-8"364,0-2-1821,0 6 756,0 1 0,-1-1 0,1 0 0,-1 0-1,0 0 1,0 1 0,-1-1 0,-1-6 0,2 9-960,0 0 1,-1 0-1,1 0 1,-1 0-1,0 0 1,1 0-1,-1 0 1,0 0-1,0 0 1,0 0-1,1 1 1,-1-1-1,0 0 1,0 1-1,0-1 1,0 0-1,0 1 1,-2-1-1,-19-3-2083,15 5 1851,0 0 0,1 0 0,-1 0 0,1 1 0,-1 0 0,1 0 0,0 1 0,0 0 0,0 0 1,0 0-1,0 1 0,1 0 0,0 0 0,0 0 0,0 1 0,0 0 0,0 0 0,1 0 0,0 0 0,0 1 1,1 0-1,-5 9 0,8-14-4,-1 0 0,1 0 0,0 0 0,0 0 0,0 0 0,0 0 0,0 0 0,0 0 0,0 0 0,1 0 0,-1-1 0,0 1 0,0 0 0,1 0 0,-1 0 0,1 0 0,-1 0 0,1 0 0,-1 0 0,1 0 0,-1-1 0,1 1 0,0 0 0,0-1 1,-1 1-1,1 0 0,0-1 0,0 1 0,0-1 0,0 1 0,-1-1 0,1 1 0,0-1 0,0 0 0,0 1 0,0-1 0,0 0 0,0 0 0,0 0 0,0 0 0,2 0 0,50 2 94,-45-3-96,1 1-50,1-1-1,-1-1 1,1 1-1,-1-1 0,0-1 1,0 0-1,0 0 1,0-1-1,0 0 1,-1 0-1,0-1 1,0 0-1,0-1 1,0 1-1,-1-2 1,0 1-1,0-1 1,7-10-1,-21 33-21,0 0 0,0 0 0,2 0 0,0 1 0,1 0 0,-2 18 0,2-13 276,-1 0 0,0-1 0,-10 23-1,12-40-105,0 0 0,0 0-1,-1-1 1,1 1 0,-1-1-1,1 0 1,-1 0 0,0 0 0,0 0-1,-1-1 1,1 1 0,0-1-1,-1 0 1,1-1 0,-1 1-1,0-1 1,0 0 0,1 0-1,-1 0 1,0-1 0,-6 0-1,6 1-23,1-1 0,0 0-1,0-1 1,0 1-1,0-1 1,0 0 0,0 0-1,0 0 1,0-1-1,0 1 1,-5-4-1,7 4-80,0 0 0,1 0 0,-1-1-1,0 1 1,1-1 0,-1 1 0,1-1-1,0 0 1,-1 0 0,1 1 0,0-1-1,0 0 1,0 0 0,0 0 0,1 0-1,-1 0 1,1 0 0,-1 0-1,1-1 1,-1 1 0,1 0 0,0-3-1,1 2-329,0 0-1,1 0 0,-1 0 1,0 1-1,1-1 0,0 0 1,0 1-1,0-1 0,0 1 1,0 0-1,0-1 0,0 1 0,1 0 1,-1 0-1,1 1 0,0-1 1,0 0-1,-1 1 0,1 0 1,4-2-1,8-6-2855,10-7-3828</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55.520"/>
    </inkml:context>
    <inkml:brush xml:id="br0">
      <inkml:brushProperty name="width" value="0.025" units="cm"/>
      <inkml:brushProperty name="height" value="0.025" units="cm"/>
    </inkml:brush>
  </inkml:definitions>
  <inkml:trace contextRef="#ctx0" brushRef="#br0">0 18 14862,'0'0'2680,"10"-3"-593,0 0-1554,0 0 0,1 0-1,-1 1 1,1 1 0,-1 0-1,1 0 1,15 1-1,-23 0-480,0 1-1,0-1 0,0 0 0,0 1 0,0 0 0,0 0 0,0 0 0,0 0 0,0 0 0,0 0 0,-1 1 0,1 0 0,0-1 0,-1 1 0,1 0 0,-1 0 1,0 0-1,0 1 0,0-1 0,0 0 0,0 1 0,0-1 0,-1 1 0,1 0 0,-1 0 0,0-1 0,1 1 0,-1 0 0,-1 0 0,1 0 0,0 0 0,-1 0 0,0 1 1,1 4-1,-1-4-22,-1 0-1,1 0 1,0 0 0,-1 0 0,0 0 0,0 0 0,0 0 0,-1 0 0,1 0 0,-1 0 0,0-1 0,0 1 0,0-1 0,0 1 0,-5 3 0,-3 5 171,-2-1 1,-23 17-1,-17 18 218,49-43-412,0 0 1,0 1-1,0 0 0,1-1 0,0 1 1,-1 0-1,2 0 0,-1 1 1,0-1-1,1 0 0,-1 0 0,0 6 1,2-9-50,0 0 0,0 0 0,0 1 1,0-1-1,0 0 0,0 0 0,1 1 0,-1-1 1,0 0-1,1 0 0,-1 0 0,1 1 0,-1-1 0,1 0 1,-1 0-1,1 0 0,0 0 0,-1 0 0,1 0 1,0 0-1,0 0 0,0 0 0,0 0 0,1 0 1,2 2-314,-1-2 0,1 1 0,-1 0 0,1-1 0,0 1 0,0-1 1,0 0-1,4 0 0,4 1-1989,-1-1-1,1-1 1,0 0 0,20-3 0,-10-3-5247</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55.897"/>
    </inkml:context>
    <inkml:brush xml:id="br0">
      <inkml:brushProperty name="width" value="0.025" units="cm"/>
      <inkml:brushProperty name="height" value="0.025" units="cm"/>
    </inkml:brush>
  </inkml:definitions>
  <inkml:trace contextRef="#ctx0" brushRef="#br0">64 0 12139,'0'0'7207,"-22"52"-5381,13-28-321,-1 3-416,1-1-416,3 0-385,2 2-192,0-4-63,4 0-162,0-6-2017,0-7-2274</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18.333"/>
    </inkml:context>
    <inkml:brush xml:id="br0">
      <inkml:brushProperty name="width" value="0.025" units="cm"/>
      <inkml:brushProperty name="height" value="0.025" units="cm"/>
    </inkml:brush>
  </inkml:definitions>
  <inkml:trace contextRef="#ctx0" brushRef="#br0">0 1 4036,'0'0'16880,"57"28"-16656,-37-22-128,3-2-32,1 0-608,-2-2-1666,-4-2-2499,-5 0-4035</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57.610"/>
    </inkml:context>
    <inkml:brush xml:id="br0">
      <inkml:brushProperty name="width" value="0.025" units="cm"/>
      <inkml:brushProperty name="height" value="0.025" units="cm"/>
    </inkml:brush>
  </inkml:definitions>
  <inkml:trace contextRef="#ctx0" brushRef="#br0">0 44 10346,'2'-3'361,"-1"1"-1,0-1 1,1 1 0,0-1 0,0 1-1,0 0 1,0-1 0,0 1 0,0 0-1,0 1 1,1-1 0,-1 0 0,1 1 0,-1-1-1,1 1 1,-1 0 0,1 0 0,0 0-1,0 0 1,0 0 0,0 0 0,5 0-1,9-1 379,0 1-1,30 1 0,-28 0-216,-7 0-448,-1 0 1,0 1-1,1 1 0,-1 0 0,0 0 1,0 1-1,0 0 0,0 1 1,-1 0-1,15 9 0,-24-12-70,0-1 0,0 1 0,0 0-1,-1 0 1,1-1 0,0 1 0,-1 0 0,1 0 0,-1 0 0,1 0-1,-1 0 1,1 0 0,-1 0 0,1 0 0,-1 0 0,0 0 0,0 0-1,1 0 1,-1 1 0,0-1 0,0 0 0,0 0 0,0 0-1,-1 0 1,1 0 0,0 0 0,0 0 0,-1 0 0,1 0 0,0 0-1,-1 0 1,1 0 0,-1 0 0,1 0 0,-1 0 0,0 0 0,-1 1-1,-33 39 200,22-28-189,3-2 20,-82 104 1067,83-103-1040,1 0 0,1 1 0,0 0 0,1 1 0,0-1 0,1 1 0,-6 24 0,14-24-2492,-3-14 2275,1 0 0,-1 0 1,0 0-1,1 1 0,-1-1 0,0 0 0,0 0 0,1 0 1,-1 0-1,0 0 0,1 0 0,-1 1 0,0-1 0,1 0 1,-1 0-1,0 0 0,1 0 0,-1 0 0,0 0 0,1-1 1,-1 1-1,0 0 0,1 0 0,-1 0 0,0 0 0,1 0 1,-1 0-1,0 0 0,1-1 0,-1 1 0,0 0 0,0 0 1,1 0-1,-1-1 0,0 1 0,0 0 0,0 0 0,1-1 1,-1 1-1,5-12-5562</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57.935"/>
    </inkml:context>
    <inkml:brush xml:id="br0">
      <inkml:brushProperty name="width" value="0.025" units="cm"/>
      <inkml:brushProperty name="height" value="0.025" units="cm"/>
    </inkml:brush>
  </inkml:definitions>
  <inkml:trace contextRef="#ctx0" brushRef="#br0">0 16 10378,'0'0'11467,"70"-4"-10795,-34 4-191,7 0-193,3-3-192,0 1-224,-2 0-1666,-4 1-1537,-9-3-3235</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4:58.294"/>
    </inkml:context>
    <inkml:brush xml:id="br0">
      <inkml:brushProperty name="width" value="0.025" units="cm"/>
      <inkml:brushProperty name="height" value="0.025" units="cm"/>
    </inkml:brush>
  </inkml:definitions>
  <inkml:trace contextRef="#ctx0" brushRef="#br0">128 34 8552,'0'0'8077,"12"-6"-6214,-2 1-1400,1 1 0,0 0 0,0 1 0,0-1 0,0 2 0,1 0 0,14-1 0,-23 3-409,1-1 1,-1 1-1,1 0 0,0 0 0,-1 1 0,1-1 1,-1 1-1,1 0 0,-1-1 0,1 2 1,-1-1-1,1 0 0,-1 1 0,0-1 0,0 1 1,0 0-1,0 0 0,0 0 0,0 1 1,0-1-1,-1 1 0,1-1 0,-1 1 0,0 0 1,0 0-1,0 0 0,0 0 0,0 0 0,-1 1 1,0-1-1,1 0 0,0 5 0,-1-1-25,0-1-1,-1 0 1,0 0-1,0 0 1,-1 0-1,0 1 1,0-1-1,0 0 1,0 0-1,-1 0 1,0 0-1,-1-1 1,1 1-1,-1-1 1,0 1-1,0-1 1,-1 0-1,1 0 1,-1 0-1,-1 0 1,1-1-1,0 0 1,-9 6-1,-13 11 112,0-2 0,-2-1 0,-35 17 0,41-22-65,-18 6 227,30-16-150,1 1-1,0 0 0,0 1 0,1 0 1,-1 1-1,-10 8 0,24-13-121,0 0 0,0 0-1,0-1 1,0 1 0,0-1 0,7-1-1,83-12 183,70-7-2660,-124 16-1321,1 0-2878</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04.800"/>
    </inkml:context>
    <inkml:brush xml:id="br0">
      <inkml:brushProperty name="width" value="0.025" units="cm"/>
      <inkml:brushProperty name="height" value="0.025" units="cm"/>
    </inkml:brush>
  </inkml:definitions>
  <inkml:trace contextRef="#ctx0" brushRef="#br0">0 474 10890,'0'0'8520,"12"-6"-7521,5-6-820,-1 0 0,0 0 0,-1-2 0,0 0 0,-1 0 0,-1-2 1,0 0-1,14-23 0,-21 31-157,91-141 573,-83 125-325,-1-1 1,-1 0 0,-1-1-1,9-36 1,-63 267 536,39-173-1094,1 0-1,1 1 1,1 0-1,6 44 1,-5-76 129,0 0 1,0 1-1,1-1 1,-1 0-1,0 0 1,1 1-1,-1-1 1,1 0-1,-1 0 0,1 0 1,0 0-1,-1 0 1,1 0-1,0 0 1,0 0-1,0 0 1,0 0-1,-1 0 1,1 0-1,2 0 1,15-1-6902,-5-9-2284</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05.143"/>
    </inkml:context>
    <inkml:brush xml:id="br0">
      <inkml:brushProperty name="width" value="0.025" units="cm"/>
      <inkml:brushProperty name="height" value="0.025" units="cm"/>
    </inkml:brush>
  </inkml:definitions>
  <inkml:trace contextRef="#ctx0" brushRef="#br0">84 47 15086,'0'0'2082,"9"-7"-587,0 1-1003,0 0 0,1 1 0,-1 0 0,21-7 0,-29 11-463,1 0 0,-1 1 1,1-1-1,0 0 0,-1 1 1,1 0-1,0-1 0,-1 1 0,1 0 1,0 0-1,0 0 0,-1 0 0,1 0 1,0 0-1,0 0 0,-1 1 1,1-1-1,0 1 0,-1-1 0,1 1 1,-1 0-1,1-1 0,-1 1 0,1 0 1,-1 0-1,1 0 0,-1 0 1,0 0-1,0 1 0,1-1 0,-1 0 1,0 1-1,0-1 0,0 0 0,0 1 1,-1-1-1,1 1 0,0 0 1,0-1-1,-1 1 0,1 0 0,-1-1 1,0 1-1,0 0 0,1-1 0,-1 1 1,0 2-1,0 5 84,-1 0-1,0 0 1,0 0-1,0 0 1,-1 0-1,0-1 1,-1 1 0,0-1-1,-1 0 1,1 1-1,-1-1 1,-7 8 0,-10 17 45,-41 44 1,17-20 153,37-47-201,-29 46 461,36-53-553,0-1-1,-1 1 1,1 0 0,0-1 0,0 1 0,0 0 0,1 0 0,-1-1 0,1 1 0,-1 0 0,1 0 0,0 0 0,0 0 0,0 0 0,1 0 0,-1-1 0,1 1 0,0 0 0,1 3 0,-1-4-13,1-1-1,0 1 1,0-1 0,0 0 0,0 0-1,0 0 1,0 0 0,0 0-1,0 0 1,0 0 0,0-1 0,0 1-1,1-1 1,-1 0 0,0 1-1,0-1 1,1 0 0,-1-1 0,0 1-1,3 0 1,48-7 87,-32 2-1041,0-1 0,38-18 0,4-8-6286,-28 12-1089</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05.626"/>
    </inkml:context>
    <inkml:brush xml:id="br0">
      <inkml:brushProperty name="width" value="0.025" units="cm"/>
      <inkml:brushProperty name="height" value="0.025" units="cm"/>
    </inkml:brush>
  </inkml:definitions>
  <inkml:trace contextRef="#ctx0" brushRef="#br0">217 1 11819,'0'0'7928,"-10"2"-6759,0 0-1029,-1 1 0,1 1 1,1 0-1,-1 0 0,0 0 1,1 2-1,0-1 0,0 1 1,1 0-1,-1 1 0,1 0 1,1 0-1,-9 10 0,8-7-34,0 1 0,1 0 0,0 0 0,1 0 0,0 1 0,0 0 0,2 1 0,-1-1 0,2 1 0,0 0 0,0 0 0,1 0 0,-1 21 0,3-32-100,0 0-1,0-1 1,0 1-1,0 0 1,0 0-1,0 0 1,0-1-1,1 1 1,-1 0 0,1 0-1,-1-1 1,1 1-1,0 0 1,0-1-1,0 1 1,-1-1-1,2 1 1,-1-1-1,0 1 1,0-1-1,0 0 1,1 0-1,-1 1 1,0-1-1,1 0 1,-1 0-1,1 0 1,-1 0-1,1-1 1,0 1-1,-1 0 1,1-1-1,0 1 1,0-1-1,-1 0 1,1 1-1,0-1 1,0 0-1,0 0 1,-1 0-1,1 0 1,0-1-1,0 1 1,0 0-1,3-2 1,2 0 30,0 0 0,1 0 0,-1-1 0,0 0 0,0 0 0,0-1 0,0 0 0,-1 0 0,11-9 0,-8 4 6,0-1-1,-1 1 0,0-1 0,-1-1 1,0 0-1,10-19 0,-14 24 41,-1-1 0,1 0 0,-1 1 0,0-1 0,-1 0 0,0 0 0,0 0 0,0 0 0,-1 0 0,0 0 0,0 0-1,-1 0 1,-2-12 0,2 16-91,0 1 0,0 0-1,0 0 1,0-1 0,0 1 0,0 0-1,-1 0 1,1 0 0,-1 1-1,1-1 1,-1 0 0,0 0-1,0 1 1,0-1 0,0 1 0,0 0-1,0 0 1,0-1 0,0 1-1,0 1 1,-1-1 0,1 0-1,0 0 1,-1 1 0,1-1 0,0 1-1,-1 0 1,1 0 0,-1 0-1,1 0 1,0 0 0,-1 1 0,-4 0-1,5 0-140,0-1 1,0 1-1,0 0 0,1 0 0,-1-1 0,0 2 0,0-1 0,0 0 1,1 0-1,-1 0 0,1 1 0,-1-1 0,1 1 0,-1-1 1,1 1-1,0-1 0,0 1 0,0 0 0,0 0 0,0 0 1,0 0-1,0-1 0,1 1 0,-1 0 0,0 4 0,1 23-7729,5-22 539</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06"/>
    </inkml:context>
    <inkml:brush xml:id="br0">
      <inkml:brushProperty name="width" value="0.025" units="cm"/>
      <inkml:brushProperty name="height" value="0.025" units="cm"/>
    </inkml:brush>
  </inkml:definitions>
  <inkml:trace contextRef="#ctx0" brushRef="#br0">190 1 16432,'-10'3'1441,"-3"3"-1111,1 0-1,-1 0 1,1 1-1,0 1 1,0 0 0,1 1-1,0 0 1,1 1-1,-11 12 1,15-16-206,1 1 0,0-1-1,0 1 1,1 0 0,0 0 0,0 1-1,0-1 1,1 1 0,0 0 0,1 0 0,0 0-1,0 0 1,1 0 0,-1 1 0,2-1 0,-1 0-1,1 1 1,2 9 0,-2-16-121,0 0-1,1 0 1,-1 0-1,1-1 1,-1 1 0,1 0-1,0-1 1,0 1 0,0 0-1,0-1 1,0 1-1,0-1 1,0 1 0,0-1-1,1 0 1,-1 1 0,0-1-1,1 0 1,-1 0 0,1 0-1,0 0 1,2 1-1,0-1 28,0 0 0,0 0 1,-1 0-1,1-1 0,0 1 0,0-1 0,0 0 0,0 0 0,0-1 0,6-1 0,-1 0 113,-1 0-1,1-1 1,0 0 0,0 0 0,-1-1 0,0 0 0,0-1-1,12-8 1,-13 6-14,0 1 0,-1-1 0,0-1 0,0 1 0,-1-1 0,0 0 0,0 0 0,-1 0-1,0-1 1,0 0 0,-1 1 0,0-1 0,-1-1 0,0 1 0,0 0 0,-1 0 0,0-1 0,-1 1 0,-1-19 0,1 26-133,0 0 1,-1 0-1,1 0 1,-1 0-1,1-1 1,-1 1-1,0 0 1,0 0-1,0 1 1,0-1 0,0 0-1,0 0 1,-1 0-1,1 1 1,0-1-1,-1 0 1,0 1-1,1 0 1,-1-1-1,0 1 1,1 0-1,-1 0 1,0 0 0,0 0-1,0 0 1,0 0-1,0 1 1,0-1-1,0 0 1,-1 1-1,1 0 1,0 0-1,0-1 1,0 1-1,0 0 1,0 1 0,-5 0-1,2-1-269,0 2 1,0-1-1,-1 0 0,1 1 0,0 0 1,0 0-1,1 0 0,-1 1 0,0 0 1,1 0-1,0 0 0,-1 0 0,1 1 1,-5 5-1,-3 8-2834,2-5-2925</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27.351"/>
    </inkml:context>
    <inkml:brush xml:id="br0">
      <inkml:brushProperty name="width" value="0.025" units="cm"/>
      <inkml:brushProperty name="height" value="0.025" units="cm"/>
    </inkml:brush>
  </inkml:definitions>
  <inkml:trace contextRef="#ctx0" brushRef="#br0">27 326 3555,'0'0'14168,"-6"8"-12678,-15 22-166,21-27 1556,6-6-2141,8-7-296,6-10 100,127-136 836,-116 121-1370,-2-2 0,37-61 0,-60 90 112,-4 11-20,-7 25 46,-15 39-30,2-23-86,11-29 21,1-1-1,0 1 0,1 1 0,1-1 0,0 1 0,-2 29 0,7-45-284,0 1 0,0-1 0,1 1 0,-1-1 0,0 0 0,1 0 0,-1 0-1,0 1 1,0-1 0,1-1 0,-1 1 0,0 0 0,1 0 0,-1 0 0,0-1 0,0 1-1,3-1 1,3-13-4774,-1-5-3540</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29.089"/>
    </inkml:context>
    <inkml:brush xml:id="br0">
      <inkml:brushProperty name="width" value="0.025" units="cm"/>
      <inkml:brushProperty name="height" value="0.025" units="cm"/>
    </inkml:brush>
  </inkml:definitions>
  <inkml:trace contextRef="#ctx0" brushRef="#br0">22 0 4260,'0'0'18898,"0"66"-18514,-6-39-288,1 2-32,0-3-64,2-4-64,0-4-160,3-5-192,0-5-289,0-6-576,0-11-9321</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29.462"/>
    </inkml:context>
    <inkml:brush xml:id="br0">
      <inkml:brushProperty name="width" value="0.025" units="cm"/>
      <inkml:brushProperty name="height" value="0.025" units="cm"/>
    </inkml:brush>
  </inkml:definitions>
  <inkml:trace contextRef="#ctx0" brushRef="#br0">1 65 12075,'0'0'11916,"50"-15"-10827,-20 12-609,5-3-384,2-1-96,3-1-897,-3-1-1793,-5 0-2531,-7 2-4420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18.722"/>
    </inkml:context>
    <inkml:brush xml:id="br0">
      <inkml:brushProperty name="width" value="0.025" units="cm"/>
      <inkml:brushProperty name="height" value="0.025" units="cm"/>
    </inkml:brush>
  </inkml:definitions>
  <inkml:trace contextRef="#ctx0" brushRef="#br0">181 4 13805,'0'0'9748,"-8"-2"-9588,3 2-192,0-1 0,0 1 0,0 0 0,0 0 0,0 0 0,1 0 0,-1 1 0,0 0 0,0 0 0,0 0 0,1 1 0,-1-1 0,-6 5 0,1-1 16,8-5 2,0 1-1,0 0 1,0 0-1,0 0 1,0 0-1,0 0 1,0 0-1,0 0 0,1 1 1,-1-1-1,1 1 1,-1-1-1,1 1 1,-1 0-1,1 0 1,0-1-1,0 1 0,0 0 1,0 0-1,0 0 1,0 0-1,1 0 1,-1 0-1,0 5 1,0-5 18,-1 1 1,1-1 0,-1 1 0,1-1 0,-1 0-1,0 1 1,0-1 0,0 0 0,0 0 0,-1-1-1,-3 4 1,4-4-12,1 0 1,-1 0-1,0 0 0,1 0 0,-1 0 0,1 0 1,-1 0-1,1 1 0,0-1 0,-1 1 1,1-1-1,0 1 0,0 0 0,0-1 1,0 1-1,0 0 0,1-1 0,-1 1 1,0 0-1,1 0 0,-1 0 0,1 0 0,0 0 1,0 0-1,0 0 0,0 0 0,0 0 1,0 2-1,1-3-8,1 0 1,-1 0-1,1 0 1,-1 0-1,0 0 1,1 0-1,0 0 1,-1 0-1,1-1 1,0 1-1,-1-1 1,1 1-1,0-1 1,-1 0-1,1 0 1,0 1 0,0-1-1,-1 0 1,4-1-1,37 0-2392,-41 1 2088,18-3-3151,-1-4-2317</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30.383"/>
    </inkml:context>
    <inkml:brush xml:id="br0">
      <inkml:brushProperty name="width" value="0.025" units="cm"/>
      <inkml:brushProperty name="height" value="0.025" units="cm"/>
    </inkml:brush>
  </inkml:definitions>
  <inkml:trace contextRef="#ctx0" brushRef="#br0">0 222 14862,'9'-5'4017,"32"-22"-2925,-18 8-758,71-60-267,-84 70-97,0-2-1,0 1 0,-1-1 1,0-1-1,-1 1 0,8-17 1,-39 64 688,-19 30-331,38-60-723,1 1 0,0-1 0,0 1 0,1 0 0,0 0 0,0 0 0,1 0 0,-2 13 0,3-18 81,0-2 200,0 0-1,0 0 0,0 0 0,0 1 1,0-1-1,0 0 0,0 0 0,0 0 0,0 1 1,0-1-1,0 0 0,0 0 0,0 0 1,0 0-1,0 1 0,0-1 0,0 0 1,0 0-1,0 0 0,0 0 0,0 1 1,0-1-1,1 0 0,-1 0 0,0 0 0,0 0 1,0 0-1,0 1 0,0-1 0,1 0 1,-1 0-1,0 0 0,0 0 0,0 0 1,0 0-1,0 0 0,1 0 0,-1 0 1,0 0-1,0 0 0,0 1 0,1-1 0,-1 0 1,0 0-1,0 0 0,0 0 0,0 0 1,1-1-1,-1 1 0,0 0 0,0 0 1,0 0-1,1 0 0,10-1-4779</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30.725"/>
    </inkml:context>
    <inkml:brush xml:id="br0">
      <inkml:brushProperty name="width" value="0.025" units="cm"/>
      <inkml:brushProperty name="height" value="0.025" units="cm"/>
    </inkml:brush>
  </inkml:definitions>
  <inkml:trace contextRef="#ctx0" brushRef="#br0">33 44 12011,'0'0'3326,"-4"10"-1521,2-7-1732,-2 5 341,0 0 0,1 1 1,0 0-1,1 0 0,-2 9 1,3-16-379,1-1 0,0 1 0,-1-1 1,1 1-1,0 0 0,0-1 0,0 1 1,0-1-1,1 1 0,-1-1 0,0 1 0,1-1 1,-1 1-1,1-1 0,-1 1 0,1-1 1,0 0-1,0 1 0,-1-1 0,1 0 1,0 1-1,0-1 0,0 0 0,0 0 0,1 0 1,-1 0-1,0 0 0,0 0 0,1 0 1,-1-1-1,0 1 0,1 0 0,-1-1 0,1 1 1,-1-1-1,1 1 0,-1-1 0,1 0 1,-1 0-1,1 1 0,-1-1 0,1 0 1,1-1-1,1 1 12,0 0-1,0 0 1,-1 0 0,1-1 0,0 0-1,0 1 1,-1-1 0,1-1 0,-1 1 0,1 0-1,-1-1 1,0 0 0,1 0 0,-1 0 0,0 0-1,0-1 1,0 1 0,-1-1 0,1 1-1,0-1 1,3-5 0,-4 3 27,1 1 1,-1-1-1,0 0 1,0 0-1,0 0 1,0 0-1,-1 0 0,0 0 1,0 0-1,-1 0 1,1-1-1,-1 1 1,0 0-1,0 0 1,-2-7-1,2 10-58,0 0-1,-1 1 1,1-1-1,-1 0 1,1 0-1,-1 1 1,0-1 0,0 1-1,0-1 1,1 0-1,-1 1 1,-1 0-1,1-1 1,0 1 0,0 0-1,-1-1 1,1 1-1,0 0 1,-1 0-1,1 0 1,-1 0 0,1 0-1,-1 0 1,0 1-1,1-1 1,-1 1-1,0-1 1,0 1 0,1-1-1,-1 1 1,0 0-1,0 0 1,1 0-1,-1 0 1,0 0 0,0 0-1,0 1 1,1-1-1,-4 1 1,1 0-65,-1 1 1,0-1 0,0 1-1,1 0 1,-1 0 0,1 0-1,-1 1 1,1-1 0,0 1-1,0 0 1,0 0 0,0 1-1,-3 3 1,-11 32-1483,16-17-1174,2-22 2445,1 1 1,-1-1 0,0 1-1,0 0 1,1-1-1,-1 1 1,0-1 0,1 1-1,-1-1 1,0 1-1,1-1 1,-1 1 0,1-1-1,-1 1 1,1-1 0,-1 1-1,1-1 1,-1 0-1,1 1 1,0-1 0,-1 0-1,1 0 1,-1 1-1,1-1 1,0 0 0,0 0-1,16 1-6798</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31.072"/>
    </inkml:context>
    <inkml:brush xml:id="br0">
      <inkml:brushProperty name="width" value="0.025" units="cm"/>
      <inkml:brushProperty name="height" value="0.025" units="cm"/>
    </inkml:brush>
  </inkml:definitions>
  <inkml:trace contextRef="#ctx0" brushRef="#br0">94 0 9129,'0'0'10698,"-18"64"-9513,7-39-448,1 1-225,-1-1-128,0-1-255,3-3-97,-2-2-32,6-5-417,-1-8-512,0-6-1473</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31.458"/>
    </inkml:context>
    <inkml:brush xml:id="br0">
      <inkml:brushProperty name="width" value="0.025" units="cm"/>
      <inkml:brushProperty name="height" value="0.025" units="cm"/>
    </inkml:brush>
  </inkml:definitions>
  <inkml:trace contextRef="#ctx0" brushRef="#br0">75 66 14606,'0'0'1890,"-8"3"-54,-25 7-325,33-10-1481,-1 0 1,1 0 0,-1 0-1,1 0 1,-1 1 0,1-1-1,-1 0 1,1 0-1,-1 0 1,1 0 0,-1 1-1,1-1 1,-1 0 0,1 0-1,-1 1 1,1-1-1,0 0 1,-1 1 0,1-1-1,-1 0 1,1 1 0,0-1-1,0 1 1,-1-1 0,1 0-1,0 1 1,0-1-1,-1 1 1,1-1 0,0 1-1,0-1 1,0 1 0,0-1-1,0 1 1,0-1-1,-1 1 1,1-1 0,0 1-1,1-1 1,-1 1 0,0-1-1,0 1 1,0-1-1,0 1 1,0-1 0,0 1-1,1-1 1,-1 1 0,0-1-1,0 1 1,1-1 0,-1 1-1,0-1 1,1 0-1,-1 1 1,0-1 0,1 0-1,0 1 1,24 10 174,-16-11-158,1 0 0,-1 0 0,0-1-1,1-1 1,-1 0 0,0 0 0,16-6 0,-20 6-48,0 0 0,0 0 0,-1-1-1,1 0 1,0 0 0,-1 0 0,0 0 0,0 0 0,0-1 0,0 0 0,0 0 0,-1 0 0,0 0 0,0-1 0,3-4 0,-5 8 14,-1 0 0,1 0 0,-1 0 1,0 1-1,1-1 0,-1 0 0,0 0 0,0 0 0,1 0 0,-1 0 0,0 0 1,0 0-1,0 0 0,0 0 0,0 0 0,0 0 0,-1 0 0,1 0 0,0 0 1,0 0-1,-1 0 0,1 0 0,0 0 0,-1 1 0,1-1 0,-1 0 0,0-1 1,-1 1 19,0-1 1,0 1 0,1 0 0,-1 0-1,0 0 1,0 0 0,0 1 0,0-1 0,0 0-1,0 1 1,0-1 0,-3 1 0,-62 1 494,66-1-528,-5 1 35,0 0 0,0 0 0,0 1 0,0 0 0,0 0 0,1 1 0,-1-1 1,1 1-1,0 0 0,-1 1 0,-7 6 0,10-7-52,0-1-1,0 1 1,0 1-1,0-1 1,1 0-1,-1 1 1,1-1-1,0 1 1,0 0-1,0-1 1,1 1-1,-1 0 1,1 0-1,0 0 1,0 1-1,0-1 1,0 6-1,1-8-218,0-1-1,1 0 0,-1 0 0,0 0 1,1 1-1,-1-1 0,1 0 0,-1 0 0,1 0 1,0 0-1,-1 0 0,1 0 0,0 0 1,0 0-1,0 0 0,0-1 0,0 1 0,0 0 1,0 0-1,0-1 0,0 1 0,0-1 1,0 1-1,0-1 0,0 1 0,0-1 0,1 1 1,-1-1-1,0 0 0,0 0 0,0 0 1,1 0-1,1 0 0,20 3-4669</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31.786"/>
    </inkml:context>
    <inkml:brush xml:id="br0">
      <inkml:brushProperty name="width" value="0.025" units="cm"/>
      <inkml:brushProperty name="height" value="0.025" units="cm"/>
    </inkml:brush>
  </inkml:definitions>
  <inkml:trace contextRef="#ctx0" brushRef="#br0">70 38 13389,'0'0'7436,"-1"8"-6619,0-3-580,0-3-137,0 1-1,1-1 0,-1 0 0,1 0 0,-1 1 0,1-1 1,0 0-1,0 1 0,0-1 0,0 1 0,0-1 0,2 5 1,-2-7-46,0 0 0,0 0 1,0 1-1,1-1 1,-1 0-1,0 0 1,0 0-1,0 1 0,1-1 1,-1 0-1,0 0 1,0 0-1,0 0 0,1 1 1,-1-1-1,0 0 1,0 0-1,1 0 1,-1 0-1,0 0 0,0 0 1,1 0-1,-1 0 1,0 0-1,1 0 1,-1 0-1,0 0 0,0 0 1,1 0-1,-1 0 1,0 0-1,0 0 0,1 0 1,-1 0-1,0 0 1,0 0-1,1 0 1,-1-1-1,0 1 0,0 0 1,1 0-1,-1 0 1,0 0-1,0-1 0,0 1 1,0 0-1,1 0 1,-1 0-1,0-1 1,0 1-1,0 0 0,0 0 1,0-1-1,1 1 1,-1 0-1,0 0 1,0-1-1,0 1 0,0-1 1,9-15 368,-9 14-419,1-1-1,0 1 0,-1-1 1,1 1-1,-1-1 0,0 1 1,1-1-1,-1 1 0,-1-1 0,1 1 1,0-1-1,0 1 0,-1-1 1,0 1-1,1-1 0,-1 1 0,0 0 1,0-1-1,-3-3 0,3 5-11,0 0 0,-1 0 0,1-1 0,-1 1 0,1 0-1,-1 0 1,1 0 0,-1 1 0,0-1 0,1 0 0,-1 1-1,0-1 1,0 1 0,0-1 0,1 1 0,-1 0 0,0 0-1,0 0 1,0 0 0,0 0 0,1 0 0,-1 1 0,0-1-1,0 0 1,0 1 0,1-1 0,-1 1 0,-2 1 0,2-1 1,1 0 1,-1 0-1,0 0 1,0 0 0,0 0-1,1 0 1,-1 1 0,1-1-1,-1 1 1,1-1-1,0 1 1,-1-1 0,1 1-1,0 0 1,0 0 0,0 0-1,0 0 1,0-1-1,1 1 1,-1 0 0,1 0-1,-1 0 1,1 1 0,-1 2-1,1-4 3,0 1-1,0-1 0,0 1 1,0-1-1,1 0 0,-1 1 1,0-1-1,1 1 0,-1-1 1,1 0-1,-1 1 1,1-1-1,0 0 0,-1 0 1,1 1-1,0-1 0,0 0 1,0 0-1,0 0 0,0 0 1,0 0-1,0 0 1,0 0-1,0-1 0,1 1 1,-1 0-1,0 0 0,0-1 1,1 1-1,-1-1 0,0 0 1,1 1-1,-1-1 1,1 0-1,-1 0 0,2 1 1,6-1-383,-1 1 0,1-2 1,0 1-1,-1-1 1,1 0-1,-1-1 0,1 0 1,-1 0-1,10-4 1,-12 3-588,0 0 0,-1 0 0,1-1 0,-1 1 0,0-1 1,0 0-1,0-1 0,5-5 0,4-9-5961</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32.163"/>
    </inkml:context>
    <inkml:brush xml:id="br0">
      <inkml:brushProperty name="width" value="0.025" units="cm"/>
      <inkml:brushProperty name="height" value="0.025" units="cm"/>
    </inkml:brush>
  </inkml:definitions>
  <inkml:trace contextRef="#ctx0" brushRef="#br0">102 0 1890,'0'0'23062,"63"44"-21845,-48-23-577,-1 4-479,-7 4-97,-7 4-32,0 3 0,-19 5 32,-8 1-64,-8-3-449,-3-3-1120,-5-6-2115,4-9-6982</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32.504"/>
    </inkml:context>
    <inkml:brush xml:id="br0">
      <inkml:brushProperty name="width" value="0.025" units="cm"/>
      <inkml:brushProperty name="height" value="0.025" units="cm"/>
    </inkml:brush>
  </inkml:definitions>
  <inkml:trace contextRef="#ctx0" brushRef="#br0">102 0 9225,'0'0'15988,"-7"14"-15609,-11 25-11,2 1 1,2 0-1,-10 44 0,17-54-256,1 0-1,2 1 0,1-1 0,1 1 1,3 48-1,0-75-176,-1-1 1,0 0-1,1 0 0,0 1 1,0-1-1,0 0 0,0 0 1,1 0-1,-1 0 1,1 0-1,-1 0 0,1 0 1,0-1-1,0 1 0,1-1 1,-1 1-1,0-1 0,1 0 1,0 0-1,-1 0 1,4 2-1,1-1-760,-1-1 1,0 1-1,1-1 1,-1-1-1,1 1 0,-1-1 1,1-1-1,0 1 1,10-1-1,18-1-6830</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32.843"/>
    </inkml:context>
    <inkml:brush xml:id="br0">
      <inkml:brushProperty name="width" value="0.025" units="cm"/>
      <inkml:brushProperty name="height" value="0.025" units="cm"/>
    </inkml:brush>
  </inkml:definitions>
  <inkml:trace contextRef="#ctx0" brushRef="#br0">0 210 13645,'0'0'11082,"13"-7"-9971,21-14-958,-2-1 0,0-1 0,-1-2 0,-1-1 0,51-60 0,-93 103-184,2 1-1,0-1 1,-13 34 0,18-41 17,2 0 1,-1 0 0,2 1 0,-1 0 0,1 0 0,1-1 0,0 1 0,0 0 0,3 19 0,-2-29-74,0-1 0,1 1 0,-1 0 0,0 0 0,1 0 0,-1 0 0,1-1 1,-1 1-1,1 0 0,0 0 0,-1-1 0,1 1 0,0 0 0,0-1 0,-1 1 0,1-1 0,0 1 1,0-1-1,0 0 0,0 1 0,-1-1 0,1 0 0,0 1 0,0-1 0,0 0 0,0 0 1,0 0-1,0 0 0,0 0 0,0 0 0,0 0 0,0 0 0,1-1 0,33-9-5622,-11-6-212</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33.168"/>
    </inkml:context>
    <inkml:brush xml:id="br0">
      <inkml:brushProperty name="width" value="0.025" units="cm"/>
      <inkml:brushProperty name="height" value="0.025" units="cm"/>
    </inkml:brush>
  </inkml:definitions>
  <inkml:trace contextRef="#ctx0" brushRef="#br0">1 13 16239,'0'0'9289,"64"12"-8872,-38-12-353,7-7-513,-1 2-1921,-6-1-1506,-5-1-3811</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33.543"/>
    </inkml:context>
    <inkml:brush xml:id="br0">
      <inkml:brushProperty name="width" value="0.025" units="cm"/>
      <inkml:brushProperty name="height" value="0.025" units="cm"/>
    </inkml:brush>
  </inkml:definitions>
  <inkml:trace contextRef="#ctx0" brushRef="#br0">58 0 17777,'0'0'4420,"-27"46"-2915,17-18-544,3 5-416,0 0-257,3-1-224,1-3-32,3-5-32,0-6-769,2-8-1056,7-6-930,4-4-352,-1 0-2914</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19.287"/>
    </inkml:context>
    <inkml:brush xml:id="br0">
      <inkml:brushProperty name="width" value="0.025" units="cm"/>
      <inkml:brushProperty name="height" value="0.025" units="cm"/>
    </inkml:brush>
  </inkml:definitions>
  <inkml:trace contextRef="#ctx0" brushRef="#br0">113 21 9385,'0'0'8824,"-6"1"-8813,4 0 50,0-1 1,0 1-1,0-1 0,0 1 1,0 0-1,0 0 0,1 0 1,-1 0-1,0 0 0,1 0 1,-1 1-1,0-1 1,1 0-1,0 1 0,-1 0 1,-1 1-1,3-1-34,-1-1-1,1 0 1,0 0-1,0 0 1,0 1 0,0-1-1,-1 0 1,2 0 0,-1 0-1,0 1 1,0-1 0,0 0-1,0 0 1,1 0-1,-1 0 1,1 1 0,-1-1-1,1 0 1,-1 0 0,1 0-1,-1 0 1,1 0 0,0 0-1,0 0 1,-1 0-1,1-1 1,0 1 0,0 0-1,0 0 1,0-1 0,0 1-1,0 0 1,0-1 0,0 1-1,1-1 1,0 1-1,-1-1-13,5 4-17,1 0 1,-1 0 0,0 1 0,0-1 0,6 8 0,-11-11-14,0 0-1,-1 0 1,1 0 0,0 0-1,-1 0 1,1-1 0,-1 1 0,1 0-1,-1 0 1,0 0 0,1 0-1,-1 0 1,0 0 0,0 1-1,0-1 1,0 0 0,0 0 0,0 0-1,0 0 1,0 0 0,0 0-1,0 0 1,-1 0 0,1 0-1,0 0 1,-1 0 0,1 0 0,-1 0-1,1 0 1,-1 0 0,1 0-1,-1-1 1,0 1 0,1 0 0,-1 0-1,0-1 1,0 1 0,1 0-1,-1-1 1,0 1 0,0-1-1,0 1 1,0-1 0,0 1 0,0-1-1,0 1 1,0-1 0,-2 0-1,-52 20-61,51-19 113,0 0-1,0 0 1,0-1 0,-1 0-1,1 1 1,0-1-1,0 0 1,0-1 0,0 1-1,0-1 1,0 0-1,-5-2 1,8 3-26,0 0 0,1 0 0,-1-1 0,0 1-1,1 0 1,-1-1 0,1 1 0,-1 0 0,1-1 0,-1 1 0,1-1 0,-1 1-1,1-1 1,-1 1 0,1-1 0,0 1 0,-1-1 0,1 0 0,0 1 0,-1-1-1,1 0 1,0 1 0,0-1 0,0 1 0,-1-1 0,1 0 0,0 0 0,0 1 0,0-1-1,0 0 1,0 0 0,15-19-58,28-8 163,-16 19 11,35-16 255,-60 24-309,0 0-1,0 0 0,0-1 1,0 1-1,0-1 0,0 1 1,-1-1-1,1 1 0,0-1 1,-1 0-1,1 0 0,-1 0 1,0 0-1,0 0 0,0 0 1,0 0-1,0 0 0,0 0 1,0-1-1,-1 1 0,1 0 1,0-4-1,-2 5-56,1-1 0,0 1 0,0 0 1,-1 0-1,1 0 0,-1 0 0,1 0 0,-1 0 0,1 0 0,-1 0 1,0 0-1,1 0 0,-1 1 0,0-1 0,0 0 0,0 0 0,1 1 1,-1-1-1,0 0 0,0 1 0,0-1 0,0 1 0,0-1 0,0 1 1,0 0-1,0-1 0,-1 1 0,-1-1 0,-16-2-2478,2 2-7334</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33.886"/>
    </inkml:context>
    <inkml:brush xml:id="br0">
      <inkml:brushProperty name="width" value="0.025" units="cm"/>
      <inkml:brushProperty name="height" value="0.025" units="cm"/>
    </inkml:brush>
  </inkml:definitions>
  <inkml:trace contextRef="#ctx0" brushRef="#br0">149 1 15727,'0'0'4036,"-8"7"-2643,3-3-1226,1 0-68,-1 0 1,0 0-1,1 0 1,0 0-1,0 1 0,0 0 1,0-1-1,1 2 1,0-1-1,0 0 1,0 1-1,1-1 0,-3 11 1,5-15-99,0 0-1,0-1 1,1 1 0,-1 0 0,0 0-1,1-1 1,-1 1 0,1 0 0,-1 0-1,1-1 1,-1 1 0,1-1 0,-1 1-1,1 0 1,0-1 0,-1 1 0,1-1-1,0 0 1,-1 1 0,1-1 0,0 1-1,0-1 1,-1 0 0,1 0 0,0 1 0,0-1-1,0 0 1,0 0 0,-1 0 0,1 0-1,0 0 1,0 0 0,1 0 0,39-1 254,-28 1-259,-9 0 5,0 0-1,1 1 0,-1 0 0,0 0 1,1 0-1,-1 0 0,0 1 0,0 0 1,0-1-1,0 2 0,0-1 0,-1 0 1,1 1-1,-1-1 0,1 1 0,4 5 1,-7-6 3,0-1 0,1 1 1,-1 0-1,0 0 0,0-1 1,0 1-1,0 0 0,0 0 1,0 0-1,-1 0 0,1 0 1,-1 0-1,1 0 0,-1 0 1,0 1-1,0-1 0,0 0 1,0 0-1,0 0 0,0 0 1,0 0-1,-1 0 0,1 0 1,-1 0-1,0 0 0,0 0 1,1 0-1,-1 0 0,0 0 1,-1 0-1,1 0 0,0-1 1,0 1-1,-1 0 0,-2 1 1,-3 4 55,-1 0 0,1-1 0,-1 0 0,-1 0 0,1-1 0,-1 0 0,0-1 1,0 0-1,0 0 0,-1-1 0,1 0 0,-1-1 0,0 0 0,0 0 0,1-1 1,-1 0-1,0-1 0,-12-1 0,21 1-196,-1-1-1,1 1 1,-1 0-1,0-1 1,1 0 0,-1 1-1,1-1 1,-1 0 0,1 0-1,0 0 1,-1 0-1,1 0 1,0 0 0,0 0-1,0-1 1,0 1-1,0 0 1,0-1 0,0 1-1,-1-3 1,-9-34-6897,7 1-3553</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34.260"/>
    </inkml:context>
    <inkml:brush xml:id="br0">
      <inkml:brushProperty name="width" value="0.025" units="cm"/>
      <inkml:brushProperty name="height" value="0.025" units="cm"/>
    </inkml:brush>
  </inkml:definitions>
  <inkml:trace contextRef="#ctx0" brushRef="#br0">0 42 13357,'0'0'4996,"49"-1"-2850,-18-3-1217,2 0-480,4-3-353,-1 2-64,-3-2-1538,-3-1-3362,-10 2-5446</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34.586"/>
    </inkml:context>
    <inkml:brush xml:id="br0">
      <inkml:brushProperty name="width" value="0.025" units="cm"/>
      <inkml:brushProperty name="height" value="0.025" units="cm"/>
    </inkml:brush>
  </inkml:definitions>
  <inkml:trace contextRef="#ctx0" brushRef="#br0">156 0 16464,'0'0'8776,"-55"52"-8488,34-24-256,-1 2 0,4 0 0,1-1-32,4-6 0,6-4 0,5-9-256,2-8-705,9-5-3363,4-16-32,1-6-4645</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34.958"/>
    </inkml:context>
    <inkml:brush xml:id="br0">
      <inkml:brushProperty name="width" value="0.025" units="cm"/>
      <inkml:brushProperty name="height" value="0.025" units="cm"/>
    </inkml:brush>
  </inkml:definitions>
  <inkml:trace contextRef="#ctx0" brushRef="#br0">77 26 15086,'0'0'2232,"-9"3"-348,7-3-1831,-4 2 220,1-1 1,-1 1-1,1 0 1,-1 1-1,1-1 1,-8 6 0,11-7-226,1 1 1,-1-1 0,1 0 0,-1 1 0,1-1 0,0 1-1,0-1 1,0 1 0,0 0 0,0 0 0,0-1 0,0 1-1,0 0 1,1 0 0,-1 0 0,1 0 0,-1 0 0,1 0-1,0 0 1,0 0 0,0 0 0,0 0 0,0 0 0,0 0 0,0 0-1,1 0 1,-1 0 0,1 0 0,0 2 0,1-2-38,-1 1 1,1-1 0,0 0 0,-1-1-1,1 1 1,0 0 0,0 0 0,0-1-1,0 1 1,0-1 0,0 0 0,1 0-1,-1 1 1,0-1 0,1-1 0,-1 1-1,1 0 1,-1-1 0,1 1 0,-1-1-1,1 0 1,-1 1 0,1-1 0,0-1-1,-1 1 1,3-1 0,2 1 59,0 0 1,0-1-1,0 0 1,0 0-1,0-1 1,0 0 0,0 0-1,9-6 1,-12 7 28,-1-1 0,1-1-1,-1 1 1,0-1 0,1 1 0,-1-1 0,0 0 0,-1 0 0,1 0 0,-1 0 0,1-1 0,-1 1 0,0-1 0,0 1 0,0-1 0,-1 0 0,1 0-1,-1 1 1,0-1 0,0 0 0,0 0 0,-1 0 0,0-1 0,1-6 0,-2 10-85,0-1 1,1 0-1,-1 1 1,0 0-1,0-1 1,0 1-1,0 0 1,0-1-1,0 1 1,-1 0-1,1 0 0,0 0 1,0 0-1,-1 0 1,1 0-1,-1 0 1,1 0-1,-1 1 1,1-1-1,-1 1 1,0-1-1,1 1 0,-1-1 1,1 1-1,-1 0 1,0 0-1,1 0 1,-4 0-1,0 0-36,0-1 0,0 2-1,-1-1 1,1 0 0,0 1-1,0 0 1,0 0 0,-7 3-1,7 0-66,-1-1-1,1 1 0,0 0 1,0 0-1,1 1 0,-1-1 0,1 1 1,0 0-1,0 0 0,1 1 1,-4 6-1,-8 30-2059,14-39 1654,1 0 0,-1 0 0,1 0 0,0 0 0,0 0 1,1 0-1,-1 0 0,1 0 0,-1 0 0,1 0 0,1 4 0,8 5-5186</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35.332"/>
    </inkml:context>
    <inkml:brush xml:id="br0">
      <inkml:brushProperty name="width" value="0.025" units="cm"/>
      <inkml:brushProperty name="height" value="0.025" units="cm"/>
    </inkml:brush>
  </inkml:definitions>
  <inkml:trace contextRef="#ctx0" brushRef="#br0">56 375 13196,'0'0'2114,"-7"10"214,-25 32-700,31-40-1532,0 0 1,0 0-1,-1-1 0,1 1 1,0 0-1,0 0 0,1 0 0,-1 0 1,0 0-1,1 0 0,-1 0 0,1 0 1,0 0-1,-1 0 0,1 1 1,0-1-1,1 2 0,-1-3-23,0 0 1,1 0-1,-1 0 0,1 0 1,-1 0-1,1-1 0,0 1 1,-1 0-1,1 0 0,0-1 1,0 1-1,-1 0 0,1-1 1,0 1-1,0-1 0,0 1 1,0-1-1,0 0 0,0 1 1,0-1-1,-1 0 0,1 1 1,0-1-1,2 0 0,1 0 79,0 1 0,0-1-1,0 0 1,0-1 0,0 1 0,0-1 0,0 0-1,0 0 1,0 0 0,0 0 0,-1-1-1,1 1 1,6-5 0,-6 4-91,-1-1 1,1 0-1,-1 0 1,0-1-1,0 1 1,0-1-1,0 1 0,0-1 1,-1 0-1,0 0 1,0 0-1,0 0 1,0-1-1,-1 1 1,1-1-1,-1 1 0,0 0 1,-1-1-1,1 0 1,-1 1-1,0-1 1,0 1-1,-1-8 1,0 8-22,0 1 1,0-1 0,-1 1 0,1 0 0,-1 0 0,0-1 0,0 1 0,0 0 0,0 1-1,0-1 1,-1 0 0,1 1 0,-1-1 0,0 1 0,0 0 0,0 0 0,0 0 0,0 0-1,0 0 1,0 1 0,-1-1 0,1 1 0,-1 0 0,1 0 0,-1 0 0,1 1 0,-1-1-1,0 1 1,-6 0 0,2-1-147,-17 2-249,25-1 249,-1 0 0,1 0 0,-1 1 0,0-1 0,1 0 0,-1 0-1,1 1 1,-1-1 0,1 0 0,-1 1 0,0-1 0,1 0 0,-1 1 0,1-1 0,0 1 0,-1-1 0,1 1 0,-1-1 0,1 1 0,0 0 0,-1-1 0,1 1 0,0-1 0,0 1 0,0 0-1,-1-1 1,1 1 0,0-1 0,0 1 0,0 0 0,0-1 0,0 2 0,0-2-42,0 1 0,0-1 0,0 0-1,0 1 1,1-1 0,-1 1 0,0-1 0,0 0-1,0 1 1,0-1 0,1 1 0,-1-1 0,0 0-1,0 1 1,1-1 0,-1 0 0,0 1 0,1-1 0,-1 0-1,0 0 1,1 1 0,-1-1 0,0 0 0,1 0-1,-1 0 1,1 0 0,-1 1 0,0-1 0,1 0 0,-1 0-1,1 0 1,-1 0 0,0 0 0,1 0 0,-1 0-1,1 0 1,-1 0 0,1 0 0,-1 0 0,1-1 0,1 2-461,17-1-5514</inkml:trace>
  <inkml:trace contextRef="#ctx0" brushRef="#br0" timeOffset="1">273 1 16784,'0'0'6342,"17"55"-5413,-8-26-64,1 5-353,-2 7-320,-4 5-128,-4 5-32,-2 3 0,-15 2 0,-9-1 64,-3-2-96,-4-6-928,2-12-2692,1-10-6053</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35.853"/>
    </inkml:context>
    <inkml:brush xml:id="br0">
      <inkml:brushProperty name="width" value="0.025" units="cm"/>
      <inkml:brushProperty name="height" value="0.025" units="cm"/>
    </inkml:brush>
  </inkml:definitions>
  <inkml:trace contextRef="#ctx0" brushRef="#br0">132 0 8648,'0'0'12038,"-8"9"-11258,-6 11-362,1 0 1,0 0 0,2 1-1,0 1 1,2 0 0,-7 23-1,8-22-136,0 0-1,2 1 0,1 0 0,1 0 0,1 0 0,1 0 1,1 1-1,3 26 0,-1-48-303,0 1-1,0 0 1,0 0 0,0-1 0,1 1 0,-1-1-1,1 1 1,0-1 0,0 0 0,0 1-1,1-1 1,-1 0 0,1-1 0,0 1 0,-1 0-1,1-1 1,1 1 0,-1-1 0,0 0-1,0 0 1,1 0 0,-1-1 0,1 1 0,0-1-1,-1 0 1,5 1 0,5 1-984,-1-1-1,1 0 1,-1-1-1,1 0 1,0-1 0,22-3-1,3-5-5911</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36.247"/>
    </inkml:context>
    <inkml:brush xml:id="br0">
      <inkml:brushProperty name="width" value="0.025" units="cm"/>
      <inkml:brushProperty name="height" value="0.025" units="cm"/>
    </inkml:brush>
  </inkml:definitions>
  <inkml:trace contextRef="#ctx0" brushRef="#br0">1 245 12812,'0'0'12022,"11"-1"-10927,1-1-992,0-1 1,-1 0 0,1-1 0,-1 0 0,0-1 0,0 0 0,-1-1 0,0 0 0,0 0-1,0-1 1,-1 0 0,15-15 0,-7 7-73,53-52 28,-63 60-31,-2 0 0,1 0 0,-1 0 0,0 0 0,0-1 0,-1 0 0,0 0 0,3-11 0,-8 15 259,-7 12-263,-9 16-90,8-1-90,0 1-1,1 0 1,2 0-1,0 1 0,2 0 1,0 0-1,2 0 1,1 26-1,1-50 17,0 1 0,0-1 0,0 0 0,0 0 0,1 0 0,-1 1 0,0-1 0,0 0 0,1 0 0,-1 0 0,1 0 0,-1 0 0,1 0 0,0 0 0,-1 0 0,1 0 0,0 0 0,-1 0 0,1 0 0,0 0 0,0-1 0,0 1 0,0 0 0,2 0 0,-2 0-211,0-1 0,1 1 1,-1-1-1,0 0 0,1 0 0,-1 0 0,1 0 1,-1 0-1,0 0 0,1 0 0,-1 0 0,1 0 1,-1 0-1,0-1 0,1 1 0,-1-1 1,0 1-1,0-1 0,1 1 0,-1-1 0,0 0 1,2-1-1,14-16-6851</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36.575"/>
    </inkml:context>
    <inkml:brush xml:id="br0">
      <inkml:brushProperty name="width" value="0.025" units="cm"/>
      <inkml:brushProperty name="height" value="0.025" units="cm"/>
    </inkml:brush>
  </inkml:definitions>
  <inkml:trace contextRef="#ctx0" brushRef="#br0">49 1 15759,'0'0'4484,"-23"63"-3107,14-30-672,1 1 128,4 2-128,1-1-321,1-2-288,2-3-32,0-6-160,0-7-1025,0-8-673,0-6-1729</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36.963"/>
    </inkml:context>
    <inkml:brush xml:id="br0">
      <inkml:brushProperty name="width" value="0.025" units="cm"/>
      <inkml:brushProperty name="height" value="0.025" units="cm"/>
    </inkml:brush>
  </inkml:definitions>
  <inkml:trace contextRef="#ctx0" brushRef="#br0">0 70 17681,'0'0'5157,"67"-12"-3908,-31 5-769,5-1-256,3 0-192,-1-2-768,-2-1-2339,1-2-6983</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37.324"/>
    </inkml:context>
    <inkml:brush xml:id="br0">
      <inkml:brushProperty name="width" value="0.025" units="cm"/>
      <inkml:brushProperty name="height" value="0.025" units="cm"/>
    </inkml:brush>
  </inkml:definitions>
  <inkml:trace contextRef="#ctx0" brushRef="#br0">1 277 5285,'0'0'13533,"8"0"-12161,1 0-1138,-1-1-1,0 0 1,1-1 0,-1 0 0,0 0 0,0-1 0,0 0-1,-1 0 1,1-1 0,-1 0 0,0 0 0,0 0-1,0-1 1,10-9 0,7-4 311,-1-1-1,0-1 1,-2-1-1,0-1 1,-1-1-1,30-45 1,-49 67-524,0-1 0,0 1 0,-1-1 0,1 1 0,0-1 0,-1 1 0,1-1 0,0 0 0,-1 1 0,0-1 0,1 0 0,-1 1 0,0-1 0,0 0 0,0 1 0,0-1 0,0 0 0,-1-3 0,-8 5 109,-7 16-147,3 1-66,2 0 0,0 1 0,1 1 0,0-1 0,2 2 0,-7 20 0,11-24-787,0-1 0,0 1-1,2 0 1,-2 30 0,4-45 634,0-1 0,0 1 0,-1 0 0,1 0 0,0 0 0,0-1 0,0 1 0,0 0 0,0 0 0,0 0 0,1-1 0,-1 1 0,0 0 0,0 0 0,0-1 0,1 1 0,-1 0 0,0 0 0,1-1 0,-1 1 0,1 0 0,-1-1 0,1 1 0,-1 0 0,1-1 0,-1 1 0,1-1 0,-1 1 0,1-1 0,0 1 0,-1-1 0,1 0 0,0 1 0,0-1 0,-1 0 0,1 1 0,0-1 0,1 0 0,17 1-8108</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19.816"/>
    </inkml:context>
    <inkml:brush xml:id="br0">
      <inkml:brushProperty name="width" value="0.025" units="cm"/>
      <inkml:brushProperty name="height" value="0.025" units="cm"/>
    </inkml:brush>
  </inkml:definitions>
  <inkml:trace contextRef="#ctx0" brushRef="#br0">70 0 7111,'0'0'10036,"28"19"-7618,-17-13-2367,-9-5-52,0 0 1,0 0-1,0 0 1,0 0-1,0 0 1,0 0-1,0 0 1,-1 1-1,1-1 1,-1 0-1,1 1 1,-1 0-1,1-1 1,-1 1-1,0 0 1,0 0-1,0 0 1,0 0-1,0-1 1,0 1-1,0 1 1,-1-1-1,1 0 1,-1 0 0,1 0-1,-1 4 1,1 2 126,0-1 1,-1 1 0,0-1 0,0 1 0,-1-1 0,0 1 0,0-1 0,-1 1 0,0-1-1,0 0 1,-1 1 0,-6 12 0,7-17-27,0 0-1,0 0 1,0 0-1,0 0 1,0 0-1,-1-1 0,1 1 1,-1-1-1,0 1 1,0-1-1,0 0 1,0 0-1,0 0 1,0-1-1,0 1 1,-1-1-1,1 0 1,-1 1-1,1-1 1,-1-1-1,1 1 0,-1-1 1,1 1-1,-1-1 1,0 0-1,1 0 1,-1-1-1,1 1 1,-6-2-1,-15-11-431,20 2-5325,4 7-1508</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37.712"/>
    </inkml:context>
    <inkml:brush xml:id="br0">
      <inkml:brushProperty name="width" value="0.025" units="cm"/>
      <inkml:brushProperty name="height" value="0.025" units="cm"/>
    </inkml:brush>
  </inkml:definitions>
  <inkml:trace contextRef="#ctx0" brushRef="#br0">24 0 16271,'0'0'3801,"8"1"-2717,-4-1-1026,0 1 0,0 0 0,0-1 0,1 2 0,-1-1 0,0 0 0,-1 1 0,1 0 0,0 0 0,0 0 0,-1 0 0,1 0 0,-1 1 0,0 0 0,1 0 0,-1 0 0,-1 0 0,1 0 0,0 0 0,-1 1 0,0-1 0,1 1 0,-2 0 0,1-1 0,0 1 0,-1 0 0,1 0 0,0 6 0,-2-5 54,1 1 0,-1-1 0,-1 1 0,1 0 0,-1-1 0,0 1 0,0-1 0,0 0 0,-1 1 0,0-1 0,0 0 0,0 0 0,-5 7 0,-2 1 620,0-1 0,-1-1 1,-17 17-1,-5 4 194,31-31-911,0 0 0,0 0-1,0 0 1,0 0-1,0 0 1,0 0-1,0 0 1,0 1-1,0-1 1,1 0 0,-1 0-1,1 1 1,-1-1-1,0 1 1,1-1-1,0 0 1,-1 1-1,1-1 1,0 1 0,0-1-1,0 1 1,0-1-1,0 1 1,1 2-1,0-3-23,0 0-1,0 0 1,0 1 0,0-1-1,0 0 1,1-1-1,-1 1 1,0 0-1,1 0 1,-1-1-1,1 1 1,-1 0 0,1-1-1,-1 0 1,1 1-1,-1-1 1,1 0-1,2 0 1,8 1-506,-1-1 0,0 0 1,1-1-1,-1 0 0,15-4 0,-16 2-1065,-1-1 0,1 0 0,-1-1 0,17-11 0,7-5-6556</inkml:trace>
  <inkml:trace contextRef="#ctx0" brushRef="#br0" timeOffset="1">492 5 8936,'0'0'9385,"-26"47"-6918,14-27-1058,0 5-224,0-2-160,-1 0-512,2 0-225,-1-4-224,0-3 32,1-1-96,0-5 32,2-2-32,3-4-897,5-3-961,1-15-18128</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38.040"/>
    </inkml:context>
    <inkml:brush xml:id="br0">
      <inkml:brushProperty name="width" value="0.025" units="cm"/>
      <inkml:brushProperty name="height" value="0.025" units="cm"/>
    </inkml:brush>
  </inkml:definitions>
  <inkml:trace contextRef="#ctx0" brushRef="#br0">61 29 9161,'0'0'3080,"-6"8"-1409,5-6-1710,-4 4 496,1 0-1,0 0 1,1 0-1,-6 14 0,8-19-384,1 0 0,-1 0 0,1 1-1,0-1 1,-1 0 0,1 0 0,0 0-1,0 0 1,-1 1 0,1-1 0,0 0-1,1 0 1,-1 1 0,0-1 0,0 0-1,0 0 1,1 0 0,-1 0 0,0 1-1,1-1 1,-1 0 0,1 0 0,0 0 0,-1 0-1,1 0 1,0 0 0,-1 0 0,1 0-1,0-1 1,0 1 0,0 0 0,0 0-1,0-1 1,0 1 0,0 0 0,0-1-1,0 1 1,0-1 0,0 1 0,1-1-1,-1 0 1,0 1 0,0-1 0,0 0-1,0 0 1,2 0 0,4 1 105,0-1 0,-1 0-1,1-1 1,0 1 0,0-1 0,-1-1 0,1 1 0,-1-1-1,1 0 1,-1 0 0,1-1 0,7-5 0,-11 7-160,0-1 0,0 1 0,0-1 0,0 0 0,-1 0 0,1-1 0,-1 1 0,1-1 0,-1 1 1,0-1-1,0 1 0,0-1 0,0 0 0,0 0 0,-1 0 0,0 0 0,1 0 0,-1-1 0,0 1 0,0 0 0,-1-1 0,1 1 0,-1 0 1,1-1-1,-1 1 0,-1-5 0,1 6-14,-1 1 0,0-1-1,0 1 1,0-1 0,0 1 0,0 0 0,0-1 0,0 1 0,0 0 0,0 0 0,0 0 0,-1 0 0,1 0-1,-1 0 1,1 0 0,0 0 0,-1 1 0,1-1 0,-1 1 0,0-1 0,1 1 0,-1-1 0,1 1-1,-1 0 1,0 0 0,1 0 0,-1 0 0,0 0 0,1 0 0,-4 1 0,-2-1-128,0 1 0,0-1 0,0 2 0,0-1 0,0 1 0,-7 2 0,7 0-132,1-1-1,0 1 1,0 0 0,0 1-1,0-1 1,1 1 0,0 0-1,0 1 1,0-1 0,1 1-1,-1 0 1,1 0 0,1 0-1,-7 14 1,8-15-692,0 1 1,1 0-1,-1-1 0,1 1 1,0 0-1,0 10 0,1 0-5697</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38.398"/>
    </inkml:context>
    <inkml:brush xml:id="br0">
      <inkml:brushProperty name="width" value="0.025" units="cm"/>
      <inkml:brushProperty name="height" value="0.025" units="cm"/>
    </inkml:brush>
  </inkml:definitions>
  <inkml:trace contextRef="#ctx0" brushRef="#br0">86 135 13773,'-8'5'3438,"2"-2"-2727,-34 22 1775,37-23-2274,1 0 0,-1-1 0,1 2 0,-1-1 0,1 0 0,0 0 0,0 1 0,0-1 0,0 1 1,0-1-1,0 1 0,1 0 0,-2 3 0,3-5-196,1-1 0,-1 1 0,0-1 0,1 1 0,-1-1 1,1 1-1,-1-1 0,1 0 0,-1 1 0,1-1 0,-1 0 0,1 0 1,0 1-1,-1-1 0,1 0 0,-1 0 0,1 0 0,-1 0 0,1 1 1,0-1-1,-1 0 0,1 0 0,0 0 0,-1-1 0,1 1 0,-1 0 1,1 0-1,1 0 0,22-3 119,-19 0-10,1 0 0,-1 0 0,0 0 0,0-1 1,0 0-1,0 0 0,-1 0 0,1 0 0,-1-1 0,0 0 0,-1 0 0,1 0 1,-1 0-1,0 0 0,0-1 0,0 1 0,-1-1 0,0 0 0,0 0 0,-1 0 1,1 0-1,-1 0 0,-1 0 0,1 0 0,-1 0 0,0 0 0,0-1 0,-1 1 0,0 0 1,0 0-1,-3-9 0,3 13-247,-1 0-1,1-1 1,-1 1 0,0 0 0,0 0-1,0 0 1,0 0 0,-1 0 0,1 0-1,0 0 1,-1 1 0,1 0 0,-1-1-1,1 1 1,-1 0 0,-4-1 0,5 1-458,0 1 1,0-1 0,-1 1 0,1-1 0,0 1 0,0 0 0,-1 0 0,1 0 0,0 0 0,0 1-1,-1-1 1,1 1 0,-2 0 0,-2 4-5464</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38.739"/>
    </inkml:context>
    <inkml:brush xml:id="br0">
      <inkml:brushProperty name="width" value="0.025" units="cm"/>
      <inkml:brushProperty name="height" value="0.025" units="cm"/>
    </inkml:brush>
  </inkml:definitions>
  <inkml:trace contextRef="#ctx0" brushRef="#br0">171 0 18193,'0'0'5061,"36"65"-4004,-21-36-384,-4 4-417,-5 5-128,-6 7-128,-6 5 32,-19 2 32,-8 2-64,-7-3-705,-4-5-1345,-1-8-2466,-1-13-9385</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39.178"/>
    </inkml:context>
    <inkml:brush xml:id="br0">
      <inkml:brushProperty name="width" value="0.025" units="cm"/>
      <inkml:brushProperty name="height" value="0.025" units="cm"/>
    </inkml:brush>
  </inkml:definitions>
  <inkml:trace contextRef="#ctx0" brushRef="#br0">98 0 17617,'0'0'8840,"-56"54"-8103,44-25-321,3 2-128,-1 5-127,3 3-97,4 7 0,3 0 0,0-1-32,3-3 0,16-7-32,3-6-833,8-14-2338,1-13-3107</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40.032"/>
    </inkml:context>
    <inkml:brush xml:id="br0">
      <inkml:brushProperty name="width" value="0.025" units="cm"/>
      <inkml:brushProperty name="height" value="0.025" units="cm"/>
    </inkml:brush>
  </inkml:definitions>
  <inkml:trace contextRef="#ctx0" brushRef="#br0">1 270 4356,'0'0'19822,"9"-11"-19032,-8 11-782,40-46 257,-2-1 0,-2-2-1,38-66 1,-75 115-270,0 0 0,0 0 0,1 0 0,-1 0-1,0 1 1,0-1 0,0 0 0,0 0 0,0 0 0,0 0-1,0 0 1,0 0 0,1 0 0,-1 0 0,0 1 0,0-1-1,0 0 1,0 0 0,0 0 0,1 0 0,-1 0 0,0 0-1,0 0 1,0 0 0,0 0 0,0 0 0,1 0 0,-1 0-1,0 0 1,0 0 0,0 0 0,0 0 0,0 0 0,1 0-1,-1 0 1,0 0 0,0 0 0,0 0 0,0 0 0,0 0-1,1-1 1,-1 1 0,0 0 0,0 0 0,0 0 0,0 0-1,0 0 1,0 0 0,0 0 0,1-1 0,-1 1 0,0 0-1,0 0 1,0 0 0,0 0 0,0 0 0,0 0 0,0-1-1,0 1 1,0 0 0,0 0 0,3 23-18,-2 32 89,-4-37-45,1 0 0,-2 0 1,0 0-1,-8 17 1,7-19-35,0-1 1,1 1-1,1 0 1,0 0-1,0 17 1,3-33-59,0 1 0,0-1-1,-1 0 1,1 0 0,0 1 0,0-1 0,0 0 0,0 0 0,0 0 0,0 1 0,0-1 0,1 0 0,-1 0 0,0 1 0,0-1-1,0 0 1,0 0 0,0 0 0,0 1 0,0-1 0,0 0 0,1 0 0,-1 0 0,0 1 0,0-1 0,0 0 0,0 0 0,0 0-1,1 0 1,-1 0 0,0 1 0,0-1 0,0 0 0,1 0 0,-1 0 0,0 0 0,0 0 0,1 0 0,-1 0 0,0 0 0,11-5-2297,7-14-2189,-3-7-1625</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40.395"/>
    </inkml:context>
    <inkml:brush xml:id="br0">
      <inkml:brushProperty name="width" value="0.025" units="cm"/>
      <inkml:brushProperty name="height" value="0.025" units="cm"/>
    </inkml:brush>
  </inkml:definitions>
  <inkml:trace contextRef="#ctx0" brushRef="#br0">106 1 12588,'0'0'5637,"-18"65"-4580,10-42 32,3 4-480,2-4-385,1 1-160,2-4-64,0-4-576,0-4-930,0-4-544,2-4-1345</inkml:trace>
  <inkml:trace contextRef="#ctx0" brushRef="#br0" timeOffset="1">0 143 12300,'0'0'6886,"55"-22"-6309,-27 15-449,0-2-224,3-3-1634,-4 0-3843,-3-1-3396</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40.722"/>
    </inkml:context>
    <inkml:brush xml:id="br0">
      <inkml:brushProperty name="width" value="0.025" units="cm"/>
      <inkml:brushProperty name="height" value="0.025" units="cm"/>
    </inkml:brush>
  </inkml:definitions>
  <inkml:trace contextRef="#ctx0" brushRef="#br0">1 40 5958,'0'0'14189,"10"1"-13773,-4-1-352,0 0 0,1 0 0,-1 0 0,0-1-1,0 0 1,0 0 0,0-1 0,0 0-1,0 0 1,0 0 0,-1 0 0,1-1-1,-1 0 1,1 0 0,-1-1 0,0 1-1,7-8 1,-11 10 513,-13 42 373,-18 29-953,-11 28 120,22-32-5714</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41.110"/>
    </inkml:context>
    <inkml:brush xml:id="br0">
      <inkml:brushProperty name="width" value="0.025" units="cm"/>
      <inkml:brushProperty name="height" value="0.025" units="cm"/>
    </inkml:brush>
  </inkml:definitions>
  <inkml:trace contextRef="#ctx0" brushRef="#br0">0 146 9865,'0'0'13389,"56"-28"-13005,-26 20-288,1 1-64,4 1-544,-3 1-1698,1-2-1570,-6 2-2562,-4-3-4580</inkml:trace>
  <inkml:trace contextRef="#ctx0" brushRef="#br0" timeOffset="1">375 1 14478,'0'0'4900,"-43"45"-4003,26-21-448,-5 2-33,4 1-352,-1 0 0,5-4-64,1-2-480,4-5-609,5-7-1282</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41.436"/>
    </inkml:context>
    <inkml:brush xml:id="br0">
      <inkml:brushProperty name="width" value="0.025" units="cm"/>
      <inkml:brushProperty name="height" value="0.025" units="cm"/>
    </inkml:brush>
  </inkml:definitions>
  <inkml:trace contextRef="#ctx0" brushRef="#br0">114 1 11627,'0'0'2023,"-10"-1"-400,1 1-1265,0 0 1,1 1-1,-1 0 0,0 0 0,-13 4 1,20-5-321,0 1 1,0-1-1,0 1 1,0 0-1,0 0 1,1 0-1,-1 0 1,0 0 0,1 0-1,-1 0 1,0 0-1,1 1 1,0-1-1,-1 1 1,1-1-1,0 1 1,0-1-1,-1 1 1,1 0-1,1 0 1,-1-1 0,0 1-1,0 0 1,1 0-1,-1 0 1,1 0-1,-1 0 1,1 0-1,0 0 1,0 0-1,0 0 1,0 0 0,0 0-1,0 0 1,1 0-1,-1 0 1,2 3-1,-1-3 50,1-1 1,-1 1-1,1-1 0,-1 0 0,1 1 1,-1-1-1,1 0 0,0 0 0,0 0 0,0 0 1,0-1-1,-1 1 0,1 0 0,0-1 0,0 1 1,0-1-1,0 0 0,0 0 0,0 0 1,1 0-1,-1 0 0,2 0 0,48-3 937,-1-19-686,-29 3-154,-21 18-173,-1 0 0,0 1 0,1-1 0,-1 0 0,1 1 1,-1-1-1,0 0 0,0 1 0,1-1 0,-1 0 1,0 0-1,0 1 0,0-1 0,0 0 0,0 0 0,0 1 1,0-1-1,0 0 0,0 0 0,0 1 0,0-1 0,0 0 1,-1 0-1,1 1 0,0-1 0,-1 0 0,0 0 1,0 0-20,0 0 1,-1 0-1,1 0 0,-1 0 1,1 1-1,-1-1 1,1 0-1,-1 1 1,0 0-1,1-1 1,-1 1-1,0 0 1,1 0-1,-1 0 1,0 0-1,1 0 1,-1 0-1,0 0 1,1 1-1,-3 0 0,-33 10-1505,31-8 984,1 1-1,-1 0 1,1 0-1,0 1 1,0-1 0,1 1-1,-5 6 1,6-7-288,1-1 1,0 1-1,0 0 1,0 0-1,0 0 1,0 0-1,0 5 1,-1 7-4497</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11:23:34.607"/>
    </inkml:context>
    <inkml:brush xml:id="br0">
      <inkml:brushProperty name="width" value="0.05" units="cm"/>
      <inkml:brushProperty name="height" value="0.05" units="cm"/>
    </inkml:brush>
  </inkml:definitions>
  <inkml:trace contextRef="#ctx0" brushRef="#br0">1 297 13099,'0'0'2890,"0"0"777,0 0-1688,0 0-870,5 7 1751,-2-4-2731,0-1 0,0 1 1,0-1-1,0 0 0,1 0 0,-1 0 0,1 0 0,-1-1 0,1 1 1,0-1-1,0 0 0,-1 0 0,1 0 0,0-1 0,0 1 1,0-1-1,0 0 0,0 0 0,2-1-129,237-45 1514,120 15-1450,-343 28-65,-10 1-4,1 0 0,-1 0 0,1 1 0,0 0 0,-1 1 0,1 0 0,0 1 0,-1 0 0,1 0 0,-1 1 0,1 1 0,-1 0 0,0 0-1,0 1 1,0 0 0,7 5 5,-8-3-2192,-9-6 692</inkml:trace>
  <inkml:trace contextRef="#ctx0" brushRef="#br0" timeOffset="2211.58">1677 123 11186,'-32'28'12955,"31"-27"-12089,5 0-158,50-3 858,-51 1-1519,1 0 1,0 0-1,-1 0 1,1 0-1,0 1 1,0 0-1,-1 0 1,1 0 0,0 0-1,0 0 1,-1 1-1,1-1 1,0 1-1,-1 0 1,1 1-1,-1-1 1,1 0-1,-1 1 1,1 0-1,-1 0 1,0 0 0,0 0-1,0 0 1,0 1-1,0-1 1,1 3-48,-2-2 6,-1-1 1,1 0-1,0 1 1,0-1 0,0 0-1,1 0 1,-1 0-1,0 0 1,1 0-1,0-1 1,-1 1 0,1-1-1,0 0 1,0 1-1,-1-1 1,1 0 0,0-1-1,0 1 1,0-1-1,0 1 1,0-1-1,0 0 1,0 0 0,0 0-1,0 0 1,0-1-1,0 1 1,2-1-7,37-6 10,-1-2 1,-1-1-1,1-2 1,24-12-11,141-34-28,79 35-972,-232 16 703,-29 1 253,0 1 1,0 1-1,0 1 0,0 2 1,1 0-1,-1 1 0,0 1 1,0 2-1,0 0 0,0 2 1,0 0-1,-1 2 0,0 1 1,0 0-1,20 12 44,-34-13-31,0 0 0,0-1 0,1 0 0,0 0 0,0-1 0,1 0 0,0-1 0,-1 0 0,1-1 1,0 0-1,1 0 0,-1-2 0,0 1 0,1-1 0,-1-1 0,1 0 0,-1-1 0,1 0 0,0-1 31,5-2 148,1 1-1,-1 1 1,1 0 0,0 1-1,-1 1 1,1 1 0,0 0 0,7 3-148,-22-3-53,0 1 1,0-1 0,0 0-1,0 0 1,0 0 0,0-1 0,0 1-1,0-1 1,0 0 0,1 0 0,-1 0-1,0 0 1,0 0 0,0-1-1,0 1 1,1-1 0,-1 0 0,0 0-1,0 0 1,-1 0 0,1 0 0,0-1-1,0 0 1,0 1 0,-1-1-1,1 0 1,-1 0 0,0 0 0,1-1-1,-1 1 1,0-1 0,0 1 0,-1-1-1,1 1 1,0-1 0,0-2 52,-1-4-1086</inkml:trace>
  <inkml:trace contextRef="#ctx0" brushRef="#br0" timeOffset="48866.08">4958 65 12363,'-2'0'211,"1"-1"0,-1 1 0,0-1 1,1 1-1,-1-1 0,1 0 0,-1 0 0,1 0 1,-1 0-1,1 0 0,0 0 0,-1 0 1,1 0-1,0 0 0,0-1 0,0 1 0,0-1 1,0 1-1,0-1 0,0 1 0,1-1 0,-1 1 1,0-1-1,1 1 0,0-1 0,-1 0 1,1 1-1,0-1 0,-1 0 0,1 0 0,0 1 1,1-1-1,-1 0 0,0 1 0,0-1 1,1 0-1,-1 1 0,1-1 0,-1 0 0,1 1 1,0-1-1,0 0-211,3-5 188,-4 7-178,0 1 1,0-1 0,0 0 0,1 1 0,-1-1 0,0 0 0,0 1 0,0-1-1,0 0 1,1 0 0,-1 1 0,0-1 0,0 0 0,1 0 0,-1 1 0,0-1-1,0 0 1,1 0 0,-1 0 0,0 0 0,0 1 0,1-1 0,-1 0 0,0 0-1,1 0 1,-1 0 0,0 0 0,1 0 0,-1 0 0,0 0 0,1 0 0,-1 0-1,0 0 1,1 0 0,-1 0 0,0 0 0,1 0 0,-1 0 0,0 0 0,0 0-1,1-1 1,-1 1 0,0 0 0,1 0 0,-1 0 0,0 0 0,0-1 0,1 1-1,-1 0 1,0 0 0,0-1 0,0 1 0,1 0 0,-1 0 0,0-1 0,0 1-1,0 0 1,0-1 0,1 1 0,-1 0-11,1 4 46,-1-2-32,0-1-1,0 1 0,0-1 1,1 1-1,-1-1 1,0 1-1,1-1 1,-1 1-1,1-1 1,0 0-1,0 1 0,-1-1 1,1 0-1,0 1 1,0-1-1,0 0 1,0 0-1,0 0 1,0 0-1,1 0 1,-1 0-1,0 0 0,0 0 1,1-1-1,-1 1 1,1 0-1,-1-1 1,1 1-1,-1-1-13,77 0 731,-66-2-691,0 1 0,1 1 0,-1 0 0,0 1-1,0 0 1,0 1 0,0 0 0,0 1 0,7 2-40,142 54 45,-111-52-32,-1-3-1,1-2 1,0-1 0,46-7-13,48 0-10,-102 9 17,1 2 0,-1 1 0,-1 3 0,1 1 1,25 11-8,126 27 138,-144-45-103,0-2 0,-1-2 0,1-2 0,-1-2 0,0-3 0,0-1 0,-1-3 0,0-1-1,1-4-34,-47 17 7,0 1 0,-1-1 0,1 0 0,-1 0 0,1 0 0,-1 0 0,1 0-1,0 0 1,-1 0 0,1 0 0,-1 0 0,1 0 0,0 0 0,-1 0 0,1 0-1,-1 0 1,1-1 0,-1 1 0,1 0 0,-1 0 0,1-1 0,-1 1 0,1 0-1,-1-1 1,1 1 0,-1 0 0,1-1 0,-1 1 0,0-1 0,1 1 0,-1-1-1,1 1 1,-1-1 0,0 1 0,0-1 0,1 1 0,-1-1 0,0 1 0,0-1-1,0 1 1,0-1 0,0 0 0,0 1 0,1-1 0,-1 1 0,-1-1 0,1 0-1,0 1 1,0-1 0,0 1 0,0-1 0,0 1 0,0-1 0,-1 0 0,1 1-1,0-1 1,0 1 0,-1-1 0,1 1 0,0-1 0,-1 1 0,1 0 0,-1-1-1,1 1 1,0-1 0,-1 1 0,1 0 0,-1-1 0,1 1 0,-1 0-7,0-1-3,0-1-7,0 0 0,-1 0 0,1 0 0,-1 0 0,0 0 0,1 1 0,-1-1-1,0 0 1,0 1 0,0 0 0,0-1 0,0 1 0,-1 0 0,1 0 0,0 0 0,0 0 0,-1 1-1,1-1 1,-1 0 0,1 1 0,-1 0 0,1 0 0,-1 0 0,1 0 0,0 0 0,-1 0-1,1 0 1,-1 1 0,1-1 0,-1 1 0,1 0 0,0 0 0,-2 1 10,-11 7-459</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20.780"/>
    </inkml:context>
    <inkml:brush xml:id="br0">
      <inkml:brushProperty name="width" value="0.025" units="cm"/>
      <inkml:brushProperty name="height" value="0.025" units="cm"/>
    </inkml:brush>
  </inkml:definitions>
  <inkml:trace contextRef="#ctx0" brushRef="#br0">210 14 14798,'7'-14'6038,"-9"24"-4262,-10 23-1817,-2-9-243,0-2-1,-2 0 1,-1-1 0,0-1 0,-2 0 0,0-1 0,-1-2 0,-36 26 0,49-40-1671,4-16-8577</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41.776"/>
    </inkml:context>
    <inkml:brush xml:id="br0">
      <inkml:brushProperty name="width" value="0.025" units="cm"/>
      <inkml:brushProperty name="height" value="0.025" units="cm"/>
    </inkml:brush>
  </inkml:definitions>
  <inkml:trace contextRef="#ctx0" brushRef="#br0">97 59 6662,'0'0'2280,"-7"8"560,-8 9-1573,-31 37 4035,43-49-4860,-1-1 0,1 1 1,0 1-1,0-1 0,1 0 0,-1 1 1,1-1-1,0 1 0,-1 9 1,3-15-430,0 1-1,0 0 1,1-1 0,-1 1 0,0-1 0,0 1 0,1 0 0,-1-1 0,0 1 0,1-1 0,-1 1 0,0-1 0,1 1 0,-1-1 0,1 1 0,-1-1 0,1 0 0,-1 1 0,1-1 0,-1 0 0,1 1 0,0-1 0,-1 0 0,1 0-1,-1 1 1,1-1 0,0 0 0,-1 0 0,1 0 0,-1 0 0,1 0 0,0 0 0,-1 0 0,1 0 0,0 0 0,-1 0 0,1 0 0,0 0 0,-1-1 0,1 1 0,-1 0 0,1 0 0,-1-1 0,1 1 0,1-1 0,29-14 976,-25 10-821,0-1 0,-1 0 0,0-1 0,-1 1 0,1-1 0,-1 0 0,-1 0 0,1 0 0,-1-1 0,0 1 0,-1-1 0,0 1 0,0-1 0,0 0 0,-1 0 0,-1 0 0,1 0 0,-2-15 0,0 21-192,1 0 0,-1 0 0,0 0 0,1 0 0,-1 0 0,0 0 0,0 0 0,0 1 0,-1-1 0,1 0 0,0 1 0,-1-1 0,1 1 0,-1-1 0,1 1 0,-1 0 0,0 0-1,0-1 1,1 1 0,-1 0 0,0 1 0,0-1 0,0 0 0,-4 0 0,0-1-757,0 1 0,0 0 0,-1 0 0,1 1 0,0-1 0,0 1 0,-8 2 0,3 1-2763,7 4-1955</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42.120"/>
    </inkml:context>
    <inkml:brush xml:id="br0">
      <inkml:brushProperty name="width" value="0.025" units="cm"/>
      <inkml:brushProperty name="height" value="0.025" units="cm"/>
    </inkml:brush>
  </inkml:definitions>
  <inkml:trace contextRef="#ctx0" brushRef="#br0">174 0 15118,'0'0'8488,"9"62"-7879,-8-33-289,-1 6-64,0 6-63,-3 2-33,-13 8-64,-6 4-64,-5 2 0,-3-2-64,2-4-929,-4-8-1665,7-12-2627</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42.477"/>
    </inkml:context>
    <inkml:brush xml:id="br0">
      <inkml:brushProperty name="width" value="0.025" units="cm"/>
      <inkml:brushProperty name="height" value="0.025" units="cm"/>
    </inkml:brush>
  </inkml:definitions>
  <inkml:trace contextRef="#ctx0" brushRef="#br0">10 20 18353,'0'0'4549,"56"3"-2884,-22-3-544,5 0-192,2-2-673,-2-5-224,-3 2-96,-5 1-961,-6 2-1313,-14 0-1826</inkml:trace>
  <inkml:trace contextRef="#ctx0" brushRef="#br0" timeOffset="1">0 164 18866,'0'0'5477,"69"-9"-4132,-26 0-256,0 1-192,5 0-641,-2 1-192,-2 2-1249,-5-3-2466,-5-3-5093</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43.425"/>
    </inkml:context>
    <inkml:brush xml:id="br0">
      <inkml:brushProperty name="width" value="0.025" units="cm"/>
      <inkml:brushProperty name="height" value="0.025" units="cm"/>
    </inkml:brush>
  </inkml:definitions>
  <inkml:trace contextRef="#ctx0" brushRef="#br0">42 317 4933,'0'0'8968,"-6"9"-6048,-2 0-2466,5-6-282,0 0 0,1 0 0,-1 0 0,1 0 0,0 1 0,0-1 0,0 0 0,0 1 0,1 0 1,-1 0-1,1-1 0,-2 8 0,4-11-116,-1 1 1,0-1-1,0 1 1,1-1-1,-1 1 1,0-1-1,1 0 0,-1 1 1,0-1-1,1 1 1,-1-1-1,0 0 1,1 1-1,-1-1 1,1 0-1,-1 0 1,1 1-1,-1-1 0,1 0 1,-1 0-1,1 0 1,-1 0-1,1 0 1,-1 1-1,1-1 1,-1 0-1,1 0 1,-1 0-1,1 0 1,-1 0-1,1-1 0,-1 1 1,1 0-1,-1 0 1,1 0-1,-1 0 1,1-1-1,-1 1 1,1 0-1,-1 0 1,1-1-1,27-8 722,-8-4-502,-1 1 0,0-2 0,-1-1 0,0 0-1,28-33 1,-22 20-206,-2 0-1,-1-2 0,19-35 1,-35 58-54,-1-1 1,0-1-1,0 1 1,-1 0-1,0-1 1,-1 0-1,1 1 1,-2-1-1,1 0 1,-1-9-1,0 17-20,-1 1-1,0 0 0,0 0 0,0-1 0,0 1 0,0 0 1,0-1-1,0 1 0,0 0 0,1-1 0,-1 1 1,0 0-1,0-1 0,-1 1 0,1 0 0,0-1 0,0 1 1,0 0-1,0-1 0,0 1 0,0 0 0,0-1 0,0 1 1,-1 0-1,1 0 0,0-1 0,0 1 0,0 0 0,-1 0 1,1-1-1,0 1 0,0 0 0,0 0 0,-1-1 0,1 1 1,0 0-1,-1 0 0,1 0 0,0 0 0,-1 0 0,1-1 1,0 1-1,0 0 0,-1 0 0,1 0 0,0 0 1,-1 0-1,0 0 0,-11 15-559,6 1 340,0 0 1,1 1 0,0 0-1,2 0 1,0 0-1,-1 33 1,7 108-5740,1-132 1548,3-9-1020</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43.755"/>
    </inkml:context>
    <inkml:brush xml:id="br0">
      <inkml:brushProperty name="width" value="0.025" units="cm"/>
      <inkml:brushProperty name="height" value="0.025" units="cm"/>
    </inkml:brush>
  </inkml:definitions>
  <inkml:trace contextRef="#ctx0" brushRef="#br0">16 57 12684,'0'0'2733,"4"-9"54,13-27-620,-16 35-2086,0 0 0,0 0 0,0 0 0,0 0 0,0 0 0,0 0 0,1 1 0,-1-1 0,0 0 0,1 1 0,-1-1 0,0 1 0,1-1 0,-1 1 0,0 0 0,1 0 0,-1-1 0,1 1 0,-1 0 0,1 0 1,1 1-1,27 4 378,-23-3-428,-1 0-1,1 1 0,-1-1 1,1 1-1,-1 1 1,0-1-1,0 1 0,-1 0 1,1 1-1,-1-1 0,0 1 1,0 0-1,7 10 0,-9-12-26,-2 0 0,1 1-1,0-1 1,-1 0-1,1 1 1,-1-1-1,0 0 1,0 1 0,-1 0-1,1-1 1,-1 1-1,1-1 1,-1 1-1,0 0 1,-1-1-1,1 1 1,0-1 0,-1 1-1,0 0 1,0-1-1,0 0 1,0 1-1,-1-1 1,1 0 0,-1 1-1,0-1 1,0 0-1,-3 4 1,-13 13 137,0 0 1,-31 25-1,29-28 292,1 1 1,-27 33-1,45-50-422,0 0-1,0 0 1,0 0 0,0 1-1,0-1 1,0 0-1,1 1 1,-1-1 0,0 1-1,1-1 1,-1 1-1,1-1 1,-1 1 0,1-1-1,0 1 1,-1-1-1,1 1 1,0 0 0,0-1-1,0 1 1,1 3-1,0-4-7,0 0 0,0 0-1,-1-1 1,1 1 0,0 0-1,0 0 1,0 0-1,1-1 1,-1 1 0,0 0-1,0-1 1,0 1 0,0-1-1,1 0 1,-1 1 0,0-1-1,0 0 1,1 0 0,-1 1-1,2-1 1,9 0-195,-1-1-1,1 0 1,-1 0 0,19-5 0,-16 2-1235,0 0 0,-1-1 1,25-13-1,-3-4-5849</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44.875"/>
    </inkml:context>
    <inkml:brush xml:id="br0">
      <inkml:brushProperty name="width" value="0.025" units="cm"/>
      <inkml:brushProperty name="height" value="0.025" units="cm"/>
    </inkml:brush>
  </inkml:definitions>
  <inkml:trace contextRef="#ctx0" brushRef="#br0">218 111 1890,'0'0'9203,"9"-7"-6251,26-21-48,-34 26-2701,0 1 0,1 0-1,-1-1 1,0 1 0,0-1-1,0 1 1,0-1 0,0 1-1,0-1 1,0 0 0,-1 1-1,1-1 1,-1 0 0,1 0 0,-1 1-1,0-1 1,1 0 0,-1 0-1,0 0 1,-1-3 0,1 3-122,-1 0 1,1 0-1,-1 0 1,1 0-1,-1 0 1,0 1 0,0-1-1,0 0 1,0 0-1,0 1 1,-1-1-1,1 1 1,0-1 0,-1 1-1,1 0 1,-1-1-1,0 1 1,1 0-1,-1 0 1,0 0 0,1 0-1,-1 0 1,-4 0-1,-1 0-69,0 0-1,0 1 0,0 0 1,0 1-1,1 0 0,-1 0 1,0 0-1,0 1 0,0 0 1,1 0-1,-1 0 0,1 1 1,-1 0-1,1 1 0,0-1 1,1 1-1,-9 7 0,8-7-6,0 1-1,0 1 0,1-1 0,-1 1 1,1 0-1,1 0 0,-1 0 0,1 0 1,0 1-1,0 0 0,1 0 0,0 0 1,0 0-1,1 1 0,-3 12 0,5-19-3,0 0-1,0 0 1,0 0-1,1 0 0,-1 0 1,0 0-1,1 0 1,-1 0-1,0 0 0,1 0 1,-1 0-1,1 0 1,0 0-1,-1-1 0,1 1 1,0 0-1,-1 0 0,1-1 1,0 1-1,0 0 1,0-1-1,0 1 0,-1-1 1,1 1-1,0-1 1,0 1-1,0-1 0,0 0 1,0 1-1,0-1 0,0 0 1,0 0-1,0 0 1,0 0-1,1 0 0,-1 0 1,1 0-1,46-4 55,-34 0-115,-1 0 1,1-2-1,-1 0 0,0 0 0,0-1 1,0-1-1,-1 0 0,0 0 1,-1-1-1,12-12 0,-33 53-495,1-7 737,2 1 0,1-1 0,0 1 0,-1 37 0,-8 36 1727,14-98-1837,1 1-1,-1-1 1,0 0 0,1 1 0,-1-1 0,0 0 0,0 1 0,0-1 0,0 0-1,0 0 1,0 0 0,0 0 0,0 0 0,-1 0 0,1 0 0,0 0-1,-1-1 1,1 1 0,-1 0 0,1-1 0,0 1 0,-1-1 0,1 0 0,-1 1-1,0-1 1,1 0 0,-1 0 0,1 0 0,-1 0 0,1 0 0,-1 0-1,1 0 1,-1-1 0,1 1 0,-1-1 0,-1 0 0,-6-1 41,1 0 0,-1-1 0,1 0 0,-16-8 0,13 6-81,0-1 0,1 0 0,0-1 0,0 0 0,0-1 0,1 0 0,0 0 0,0-1 0,-7-10 0,16 19-74,0 0-1,0 0 0,-1-1 0,1 1 1,0 0-1,0 0 0,0-1 1,0 1-1,0 0 0,0 0 0,0-1 1,0 1-1,0 0 0,0-1 0,0 1 1,0 0-1,0 0 0,0-1 0,0 1 1,0 0-1,0 0 0,0-1 0,0 1 1,1 0-1,-1 0 0,0-1 0,0 1 1,0 0-1,0 0 0,1 0 0,-1-1 1,0 1-1,0 0 0,0 0 0,1 0 1,-1 0-1,0-1 0,0 1 0,1 0 1,16-4-1316,29 3-1189,-35 1 1328,48-6-6142,-29-3 2124</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45.200"/>
    </inkml:context>
    <inkml:brush xml:id="br0">
      <inkml:brushProperty name="width" value="0.025" units="cm"/>
      <inkml:brushProperty name="height" value="0.025" units="cm"/>
    </inkml:brush>
  </inkml:definitions>
  <inkml:trace contextRef="#ctx0" brushRef="#br0">1 113 10602,'6'-9'2637,"-5"8"-2563,8-13 1515,1 1-1,1 1 1,17-17 0,-24 26-1240,0-1 0,0 1 0,0 0 0,1 0 0,-1 0 0,1 1 0,0-1 0,0 1 0,-1 1 0,1-1 0,1 0 0,-1 1 0,0 0 0,0 1 0,0-1 0,1 1 0,7 0 0,-12 0-335,0 1-1,1-1 1,-1 1 0,0-1-1,0 1 1,0-1 0,0 1 0,0 0-1,0 0 1,0-1 0,0 1-1,0 0 1,0 0 0,-1 0-1,1 0 1,0 0 0,-1 0 0,1 0-1,0 0 1,-1 0 0,0 1-1,1-1 1,-1 0 0,1 0-1,-1 0 1,0 1 0,0-1 0,0 0-1,0 0 1,0 1 0,0-1-1,0 0 1,0 0 0,0 1-1,-1-1 1,1 0 0,-1 2 0,0 3 5,-1 0 0,1 0 1,-1 0-1,0 0 1,-1-1-1,-4 9 1,-7 6 94,-34 35 0,36-45-19,2 1 0,0 0 0,0 1 0,1 0 0,0 1 0,1 0 0,1 0 0,-8 19 0,14-31-86,1 1 0,-1-1 0,1 0 0,0 1-1,-1-1 1,1 1 0,0-1 0,0 1 0,0-1 0,0 1 0,0-1-1,0 1 1,1-1 0,-1 1 0,0-1 0,1 1 0,-1-1 0,1 0-1,-1 1 1,1-1 0,0 0 0,-1 1 0,1-1 0,0 0 0,0 0-1,1 1 1,1 0-12,-1 0 0,1-1 0,-1 0-1,1 1 1,0-1 0,0 0-1,-1 0 1,1-1 0,0 1 0,0-1-1,0 1 1,4-1 0,5 0-1024,0 0 1,0-1-1,-1-1 0,1 0 1,21-7-1,-4-2-4765,-3-1-3705</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45.540"/>
    </inkml:context>
    <inkml:brush xml:id="br0">
      <inkml:brushProperty name="width" value="0.025" units="cm"/>
      <inkml:brushProperty name="height" value="0.025" units="cm"/>
    </inkml:brush>
  </inkml:definitions>
  <inkml:trace contextRef="#ctx0" brushRef="#br0">24 1 9801,'0'0'12780,"5"54"-11723,-7-23-480,-5 2-449,2 4-64,-2-4-224,2-4-705,2-3-640,3-8-1282,0-9-1473</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45.900"/>
    </inkml:context>
    <inkml:brush xml:id="br0">
      <inkml:brushProperty name="width" value="0.025" units="cm"/>
      <inkml:brushProperty name="height" value="0.025" units="cm"/>
    </inkml:brush>
  </inkml:definitions>
  <inkml:trace contextRef="#ctx0" brushRef="#br0">0 128 17360,'0'0'4581,"10"-6"-3610,16-7-253,2 0 1,50-15-1,-47 18-562,1-2 1,-2-1 0,36-20 0,-97 83 168,0 1-82,3 1 0,2 2 0,-31 90 0,54-133-468,1 0 0,0 0 0,1 0-1,0 0 1,1 12 0,-3-27-5780,-5-11 431</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46.241"/>
    </inkml:context>
    <inkml:brush xml:id="br0">
      <inkml:brushProperty name="width" value="0.025" units="cm"/>
      <inkml:brushProperty name="height" value="0.025" units="cm"/>
    </inkml:brush>
  </inkml:definitions>
  <inkml:trace contextRef="#ctx0" brushRef="#br0">0 17 13901,'0'0'8424,"72"9"-6983,-34-9-864,2 0-481,3 0-160,-3 0-1153,-4-6-1666,-2-2-2530,-8-4-3267</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21.155"/>
    </inkml:context>
    <inkml:brush xml:id="br0">
      <inkml:brushProperty name="width" value="0.025" units="cm"/>
      <inkml:brushProperty name="height" value="0.025" units="cm"/>
    </inkml:brush>
  </inkml:definitions>
  <inkml:trace contextRef="#ctx0" brushRef="#br0">1 11 8840,'0'0'11147,"56"-10"-11019,-41 10-32,4 7-64,2 0 0,1 6-64,2-2-737,-3 0-672,-2 1-1730,-1-5-1954</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46.629"/>
    </inkml:context>
    <inkml:brush xml:id="br0">
      <inkml:brushProperty name="width" value="0.025" units="cm"/>
      <inkml:brushProperty name="height" value="0.025" units="cm"/>
    </inkml:brush>
  </inkml:definitions>
  <inkml:trace contextRef="#ctx0" brushRef="#br0">36 47 7527,'0'0'10191,"10"-7"-7351,1 0-2081,0 1 0,0 1 0,0 0 0,1 1 0,21-6 0,-30 9-584,1 0 1,-1 1 0,1-1 0,0 1 0,-1 0 0,1 0 0,0 0 0,-1 1-1,1 0 1,0-1 0,-1 1 0,6 2 0,-7-2-169,0 0 0,0 1 0,0-1 0,-1 1 0,1-1 0,0 1 0,0 0 0,-1 0 0,1 0 0,-1 0 0,0 0 0,1 0 0,-1 0 0,0 0 0,0 0 0,-1 0 0,1 1 0,0-1-1,-1 0 1,1 1 0,-1 3 0,1 1 2,-1 0-1,1 0 0,-2 1 1,1-1-1,-1 0 1,0 0-1,-1 0 0,0 0 1,0-1-1,0 1 0,-1 0 1,0-1-1,0 1 0,-1-1 1,-6 9-1,-8 7 204,0 0 1,-38 32-1,35-35 131,-32 38 1,51-55-322,0 1-1,1-1 1,-1 1 0,1 0 0,-1-1 0,1 1 0,0 0 0,0 0 0,0 0-1,0 0 1,0 3 0,1-5-15,0 0 0,0 0-1,0 0 1,0 0 0,0 0 0,1 0 0,-1 0-1,0 0 1,1 0 0,-1-1 0,1 1 0,-1 0-1,0 0 1,1 0 0,0-1 0,-1 1 0,1 0-1,0 0 1,-1-1 0,1 1 0,0-1 0,0 1-1,-1-1 1,1 1 0,0-1 0,0 1 0,0-1-1,0 1 1,0-1 0,-1 0 0,1 0 0,0 0-1,0 1 1,0-1 0,1 0 0,16 2 26,-1 0 0,0-1 1,1-1-1,-1-1 0,24-3 1,-25 1-1261,1-1 0,-1 0 0,17-7-1,1-4-5065</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47.692"/>
    </inkml:context>
    <inkml:brush xml:id="br0">
      <inkml:brushProperty name="width" value="0.025" units="cm"/>
      <inkml:brushProperty name="height" value="0.025" units="cm"/>
    </inkml:brush>
  </inkml:definitions>
  <inkml:trace contextRef="#ctx0" brushRef="#br0">154 2 7911,'0'0'11238,"-11"0"-10966,2-1-234,0 1 1,0 0-1,0 1 0,0 0 0,-11 3 1,16-3-33,1 0 0,0 0 0,-1 0 0,1 0 0,0 0 0,0 1 0,0-1 0,0 1 0,0 0 0,0 0 0,1 0 0,-1 0 0,1 1 1,-1-1-1,1 1 0,0 0 0,0-1 0,0 1 0,0 0 0,0 0 0,-1 5 0,3-7-4,0 0-1,-1-1 1,1 1-1,0 0 1,0 0 0,0 0-1,1 0 1,-1 0-1,0 0 1,0 0-1,0 0 1,1 0 0,-1 0-1,0-1 1,1 1-1,-1 0 1,1 0-1,-1 0 1,1-1 0,-1 1-1,1 0 1,0-1-1,-1 1 1,1 0-1,0-1 1,0 1 0,-1-1-1,1 1 1,1 0-1,36 17 91,0 2-28,-35-17-32,-1-1 1,0 1 0,0 0-1,0 0 1,-1 0-1,1 0 1,-1 0-1,1 0 1,-1 0 0,0 1-1,0-1 1,-1 0-1,1 1 1,-1-1-1,0 0 1,1 1 0,-1-1-1,-1 1 1,1-1-1,0 0 1,-1 1-1,0-1 1,0 0-1,0 1 1,0-1 0,0 0-1,-1 0 1,0 0-1,1 0 1,-1 0-1,0 0 1,0-1 0,-1 1-1,1 0 1,0-1-1,-1 0 1,0 0-1,1 0 1,-1 0-1,0 0 1,0 0 0,0-1-1,0 1 1,0-1-1,-1 0 1,1 0-1,0 0 1,-1 0 0,-5 0-1,-28-1 731,20 0-4627</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48.391"/>
    </inkml:context>
    <inkml:brush xml:id="br0">
      <inkml:brushProperty name="width" value="0.025" units="cm"/>
      <inkml:brushProperty name="height" value="0.025" units="cm"/>
    </inkml:brush>
  </inkml:definitions>
  <inkml:trace contextRef="#ctx0" brushRef="#br0">303 18 13997,'-9'-2'1639,"7"1"-1483,-70-11 2980,66 11-2900,0 0 1,0 0-1,-1 1 1,1 0-1,0 0 1,0 1 0,0 0-1,0 0 1,0 0-1,-11 5 1,16-6-234,1 0-1,0 0 1,0 0 0,0 1 0,0-1 0,0 0 0,0 0 0,0 0 0,0 0 0,0 1-1,-1-1 1,1 0 0,0 0 0,0 0 0,0 1 0,0-1 0,0 0 0,0 0 0,0 0-1,0 1 1,0-1 0,0 0 0,1 0 0,-1 0 0,0 0 0,0 1 0,0-1 0,0 0-1,0 0 1,0 0 0,0 0 0,0 1 0,0-1 0,1 0 0,-1 0 0,0 0 0,0 0-1,0 0 1,0 0 0,1 1 0,-1-1 0,0 0 0,0 0 0,0 0 0,0 0 0,1 0-1,-1 0 1,0 0 0,0 0 0,0 0 0,1 0 0,-1 0 0,0 0 0,0 0 0,0 0-1,1 0 1,21 9 205,15 9-9,-35-17-183,0 1-1,0 0 1,-1 0 0,1 0-1,-1 0 1,1 0 0,-1 0-1,0 0 1,0 0 0,0 0 0,0 1-1,0-1 1,0 0 0,0 1-1,-1-1 1,1 1 0,-1-1-1,0 1 1,0-1 0,0 0 0,-1 6-1,0-5 36,0 0-1,0 0 0,-1 0 1,1-1-1,-1 1 1,0 0-1,0-1 0,0 1 1,0-1-1,0 0 0,-1 1 1,1-1-1,-1 0 1,-4 2-1,-4 3 83,-1-1-1,0-1 1,1 0-1,-2-1 1,1 0 0,0 0-1,-18 1 1,21-4-432,-34 4-1006,21-10-4746,17-5-1012</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49.230"/>
    </inkml:context>
    <inkml:brush xml:id="br0">
      <inkml:brushProperty name="width" value="0.025" units="cm"/>
      <inkml:brushProperty name="height" value="0.025" units="cm"/>
    </inkml:brush>
  </inkml:definitions>
  <inkml:trace contextRef="#ctx0" brushRef="#br0">133 81 3748,'0'0'6048,"-2"-8"-3785,1-3-1394,-2-23 1646,-2 14 3022,4 19-5411,0 0 1,0 0-1,0 1 1,0-1-1,0 0 1,0 1-1,0 0 0,-1-1 1,1 1-1,0-1 1,0 1-1,0 0 1,0 0-1,-1 0 1,1 0-1,0 0 0,0 0 1,0 0-1,-1 0 1,1 0-1,0 0 1,0 1-1,0-1 1,0 0-1,-2 2 1,-29 10 60,26-8-181,0 1 0,0 0 1,1 0-1,0 1 0,0 0 0,0 0 0,-6 11 0,10-16-12,0 0 0,0 0 0,0 1 1,0-1-1,1 0 0,-1 0 0,0 1 0,1-1 0,-1 1 0,1-1 0,0 1 0,-1-1 0,1 1 0,0-1 0,0 1 0,0-1 0,0 1 0,0-1 0,0 1 0,0-1 0,1 1 0,-1-1 0,1 0 0,-1 1 0,1-1 0,-1 1 0,1-1 0,0 0 0,-1 1 0,1-1 0,0 0 0,0 0 0,0 0 0,0 0 0,0 0 0,0 0 0,1 0 0,-1 0 0,0 0 0,0 0 1,1 0-1,-1-1 0,3 2 0,58 10-302,1 0-6,-60-12 302,1 1-1,-1 1 1,0-1 0,1 0-1,-1 1 1,0 0-1,0 0 1,0 0-1,0 0 1,0 0 0,0 1-1,-1-1 1,3 4-1,-4-5-8,0 0-1,0 0 0,0 1 1,0-1-1,0 0 0,0 0 1,-1 1-1,1-1 0,-1 1 1,1-1-1,-1 1 0,1-1 1,-1 1-1,0-1 1,0 1-1,0-1 0,0 1 1,0-1-1,0 1 0,0-1 1,0 1-1,0-1 0,-1 1 1,1-1-1,-1 2 0,-1-1 128,1 0 0,-1 0 0,0-1 0,1 1 0,-1 0 0,0-1 0,0 0 0,0 1-1,0-1 1,0 0 0,0 0 0,0 0 0,0 0 0,-3 0 0,-45 8-1124,30-8-4707,34-1-1146</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49.808"/>
    </inkml:context>
    <inkml:brush xml:id="br0">
      <inkml:brushProperty name="width" value="0.025" units="cm"/>
      <inkml:brushProperty name="height" value="0.025" units="cm"/>
    </inkml:brush>
  </inkml:definitions>
  <inkml:trace contextRef="#ctx0" brushRef="#br0">299 19 14414,'0'0'8173,"-13"-4"-7885,4 1-256,0 0-1,0 0 1,0 1 0,-1 1 0,1 0-1,-1 0 1,1 0 0,-1 1 0,1 1-1,-1 0 1,1 0 0,-1 1 0,1 0-1,0 0 1,0 1 0,0 0-1,-9 5 1,17-7-34,0-1 0,0 0 0,0 1 0,0-1 0,0 1 1,0 0-1,0-1 0,0 1 0,0 0 0,0 0 0,0-1 0,0 1 0,1 0 0,-1 0 0,0 0 0,1 0 0,-1 0 0,0 0 0,1 0 0,-1 0 0,1 0 0,0 0 1,-1 1-1,1-1 0,0 0 0,0 0 0,0 0 0,0 0 0,0 1 0,0-1 0,0 0 0,0 0 0,0 0 0,0 0 0,1 0 0,-1 1 0,0-1 0,1 0 0,0 2 1,1-1-28,0 0 1,0 0 0,0 0-1,1 0 1,-1 0 0,0 0 0,1 0-1,-1-1 1,1 1 0,0-1-1,0 0 1,-1 0 0,1 0 0,3 1-1,24 4-321,-19-5 247,0 1-1,0 0 0,0 1 0,0 0 0,-1 1 1,1 0-1,-1 1 0,0 0 0,17 12 0,-26-17 110,0 1 0,-1 0-1,1-1 1,0 1-1,-1 0 1,1 0 0,0-1-1,-1 1 1,1 0 0,-1 0-1,1 0 1,-1 0-1,0-1 1,1 1 0,-1 0-1,0 0 1,0 0-1,1 0 1,-1 0 0,0 0-1,0 0 1,0 0-1,0 0 1,0 0 0,0 0-1,-1 0 1,1 0 0,0 0-1,0 0 1,-1 0-1,1 0 1,-1 0 0,1-1-1,-1 1 1,1 0-1,-1 0 1,1 0 0,-1-1-1,0 1 1,1 0-1,-1-1 1,0 1 0,1 0-1,-1-1 1,0 1 0,0-1-1,0 1 1,0-1-1,0 0 1,0 1 0,0-1-1,-1 1 1,-54 16 1293,53-16-1246,-127 20 2808,42-16-7222</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51.970"/>
    </inkml:context>
    <inkml:brush xml:id="br0">
      <inkml:brushProperty name="width" value="0.025" units="cm"/>
      <inkml:brushProperty name="height" value="0.025" units="cm"/>
    </inkml:brush>
  </inkml:definitions>
  <inkml:trace contextRef="#ctx0" brushRef="#br0">176 35 1089,'4'-4'9178,"2"-4"-4890,4-5-1198,-8 11-1764,-4 6 1126,-16 23-2147,0-1 1,-2-1-1,-28 28 0,21-25-299,-38 54 0,65-82-56,0 0 0,0 0 0,0 0 0,0 0 0,0 0 0,1 0 0,-1 0 0,0 0 0,0 0 0,0 0 0,0 0 0,0 0 0,0 0 0,0 0 0,0 0 0,0 0 0,0 0-1,0 0 1,0 0 0,0 0 0,0 0 0,1 0 0,-1 0 0,0 0 0,0 0 0,0 0 0,0 1 0,0-1 0,0 0 0,0 0 0,0 0 0,0 0 0,0 0 0,0 0 0,0 0 0,0 0 0,0 0 0,0 0 0,0 0 0,0 0 0,12-8-1262,14-15-1373,-6 0-404,-2 0 0,-1-1 0,19-34-1,-12 12 4691,-2-3 9624,-23 111-8290,-1-44-2467,2 0 0,0 0-1,1 0 1,1 0 0,0 0-1,6 18 1,-5-27-746,6 27-382,-13-23-3309,-10-7-5196,-1-6 2161</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52.343"/>
    </inkml:context>
    <inkml:brush xml:id="br0">
      <inkml:brushProperty name="width" value="0.025" units="cm"/>
      <inkml:brushProperty name="height" value="0.025" units="cm"/>
    </inkml:brush>
  </inkml:definitions>
  <inkml:trace contextRef="#ctx0" brushRef="#br0">1 40 8968,'0'0'9449,"46"-29"-8904,-15 29-321,6 0-192,1 0-1089,4-10-6150</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08.253"/>
    </inkml:context>
    <inkml:brush xml:id="br0">
      <inkml:brushProperty name="width" value="0.025" units="cm"/>
      <inkml:brushProperty name="height" value="0.025" units="cm"/>
    </inkml:brush>
  </inkml:definitions>
  <inkml:trace contextRef="#ctx0" brushRef="#br0">10 512 5189,'0'0'8974,"-3"7"-8382,2-5-524,0 1-1,0-1 1,0 1 0,0 0-1,1-1 1,-1 1-1,1 0 1,-1-1-1,1 1 1,0 0-1,0 0 1,0-1 0,1 1-1,0 3 1,0-2 19,1 0 0,0 0 0,0 0 1,0 0-1,1-1 0,-1 1 1,1-1-1,-1 0 0,1 0 0,1 0 1,3 3-1,9 8 58,1-2 0,1 0 1,0-1-1,1-1 0,0-1 0,0 0 0,23 6 1,148 34 10,-166-44-123,169 31 89,254 14 1,202-25-54,-594-23-69,491 9 299,767 26-2263,826 22 3960,-1052-46-834,1333 0 719,-1648-28-1511,261-2 18,-33 20-1343,-945-3 971,-1-2 0,0-2 0,0-3 0,56-15 0,-106 21 11,-1 0 1,1 0-1,-1 0 0,1-1 1,-1 0-1,0 0 0,0 1 1,0-2-1,0 1 0,0 0 1,0-1-1,0 1 0,-1-1 1,1 0-1,-1 0 0,0 0 1,0 0-1,0 0 0,0 0 1,0-1-1,-1 1 0,0-1 1,0 1-1,0-1 0,0 0 1,0 1-1,-1-1 0,1 0 1,-1 1-1,0-1 0,0 0 1,0 0-1,-2-6 0,-2-11-15,-1 0 0,0 0 0,-2 0 0,-14-31-1,14 35 10,-35-69 69,-3 3-1,-4 1 1,-80-102 0,3 3 58,123 178-224,1-1 0,-1 0 0,1 0 0,0 0 0,0 0 0,0-1-1,1 1 1,-1 0 0,1-1 0,0 1 0,0-9 0,24 11-9362,-7-2 3005</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08.800"/>
    </inkml:context>
    <inkml:brush xml:id="br0">
      <inkml:brushProperty name="width" value="0.025" units="cm"/>
      <inkml:brushProperty name="height" value="0.025" units="cm"/>
    </inkml:brush>
  </inkml:definitions>
  <inkml:trace contextRef="#ctx0" brushRef="#br0">64 311 16944,'-17'2'674,"15"-2"-607,0 0 1,-1 0-1,1 0 0,-1 0 0,1 0 0,-1 1 1,1-1-1,0 1 0,-1 0 0,1-1 0,0 1 0,-1 0 1,1 0-1,0 0 0,0 1 0,0-1 0,0 1 1,0-1-1,-2 2 0,7-2-25,-1 0 1,1 0 0,-1-1-1,1 1 1,-1-1-1,1 1 1,-1-1-1,1 0 1,-1 0-1,1 0 1,3-1 0,-6 1-42,9-2 24,-1 1 0,0-1-1,0 0 1,0-1 0,0 0 0,0 0-1,-1-1 1,1 1 0,9-9-1,64-51 59,-44 32 4,28-23 428,-23 19 271,1 1-1,64-37 1,-105 69-785,1 1-1,0 0 1,0 0 0,-1 0 0,1 0-1,0 0 1,0 1 0,0-1 0,0 1-1,0 0 1,0-1 0,0 2 0,0-1-1,0 0 1,0 0 0,0 1 0,0 0-1,0 0 1,0 0 0,0 0 0,-1 0-1,1 0 1,0 1 0,-1-1 0,1 1-1,-1 0 1,3 2 0,6 6-12,-1 0 1,0 1-1,0 0 1,11 19-1,2 2 0,10 8-713,2-2 0,40 35-1,-55-56-251,1-1 0,0 0 0,2-2 0,-1 0 0,46 18 0,5-7-8270</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09.420"/>
    </inkml:context>
    <inkml:brush xml:id="br0">
      <inkml:brushProperty name="width" value="0.025" units="cm"/>
      <inkml:brushProperty name="height" value="0.025" units="cm"/>
    </inkml:brush>
  </inkml:definitions>
  <inkml:trace contextRef="#ctx0" brushRef="#br0">396 43 9641,'0'0'1965,"10"-6"453,2-3-1440,12-9 140,2 8 2541,-38 15-3083,-1 0 0,1 0 0,1 1 0,-1 0 0,-13 11 0,-17 9-349,-46 20-510,-100 39 0,184-83 132,-32 8-1864,36-10 1827,-1 0 0,0 0 1,0 0-1,0 0 0,1 0 1,-1 0-1,0 0 0,0 0 1,0 0-1,1-1 0,-1 1 0,0 0 1,0 0-1,0-1 0,1 1 1,-1 0-1,0-1 0,1 1 0,-1-1 1,0 1-1,1-1 0,-1 1 1,0-1-1,1 1 0,-1-1 0,1 0 1,-1 1-1,1-1 0,0 0 1,-1 1-1,1-1 0,0 0 0,-1 0 1,1 1-1,0-1 0,0 0 1,-1-1-1,0-21-4697</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21.607"/>
    </inkml:context>
    <inkml:brush xml:id="br0">
      <inkml:brushProperty name="width" value="0.025" units="cm"/>
      <inkml:brushProperty name="height" value="0.025" units="cm"/>
    </inkml:brush>
  </inkml:definitions>
  <inkml:trace contextRef="#ctx0" brushRef="#br0">188 1 13549,'0'0'8477,"-8"-1"-8530,-1 1 57,0 0 1,0 1 0,0-1-1,0 2 1,0-1 0,1 1-1,-10 4 1,2-2 55,15-4-71,0 0 0,-1 0-1,1 0 1,0 0 0,0 1-1,0-1 1,0 0-1,-1 1 1,1-1 0,0 1-1,0 0 1,0-1 0,0 1-1,0 0 1,0-1-1,1 1 1,-1 0 0,0 0-1,0 0 1,0 0-1,1 0 1,-1 0 0,0 0-1,0 1 1,-27 34 393,24-32-380,0 1 0,0-1 1,1 0-1,-1 1 0,1 0 1,0 0-1,-3 6 0,7-10-3,-1-1 0,0 1 0,1-1-1,-1 1 1,0 0 0,1-1-1,-1 0 1,1 1 0,-1-1 0,1 1-1,-1-1 1,1 0 0,-1 1 0,1-1-1,0 0 1,-1 1 0,1-1 0,-1 0-1,1 0 1,0 0 0,-1 1-1,1-1 1,0 0 0,-1 0 0,1 0-1,0 0 1,-1 0 0,1 0 0,0-1-1,-1 1 1,2 0 0,31 0 342,-27 0-369,2 0-120,33-1-549,-13-2-6071,-19 2 1435</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09.779"/>
    </inkml:context>
    <inkml:brush xml:id="br0">
      <inkml:brushProperty name="width" value="0.025" units="cm"/>
      <inkml:brushProperty name="height" value="0.025" units="cm"/>
    </inkml:brush>
  </inkml:definitions>
  <inkml:trace contextRef="#ctx0" brushRef="#br0">455 5 9929,'0'0'1581,"7"-1"95,32-3 550,-18 10-457,-21-6-1723,1 1 0,-1 0 1,0-1-1,1 1 0,-1-1 0,0 1 1,0-1-1,1 1 0,-1 0 1,0-1-1,0 1 0,0 0 0,0-1 1,0 1-1,0-1 0,0 1 0,0 0 1,0-1-1,0 1 0,0 0 0,-1-1 1,1 1-1,0-1 0,0 1 0,0 0 1,-1-1-1,1 1 0,0-1 0,-1 1 1,1-1-1,-1 1 0,1-1 0,-1 1 1,-9 10 261,-1-1 1,0 0 0,0 0-1,-1-1 1,0-1-1,-27 14 1,-6 6-88,-274 212 606,312-233-832,-1 0 0,1 0-1,-12 17 1,18-23 4,0 0 1,0 0 0,1 0-1,-1 0 1,0 0-1,1 0 1,-1 0-1,1 0 1,-1 0-1,1 0 1,-1 0-1,1 0 1,0 0 0,0 0-1,-1 0 1,1 0-1,0 1 1,0-1-1,0 0 1,0 0-1,0 0 1,1 0-1,-1 0 1,0 1-1,0-1 1,1 0 0,-1 0-1,1 0 1,-1 0-1,1 0 1,-1 0-1,1 0 1,0 0-1,-1 0 1,1 0-1,0-1 1,0 1 0,0 0-1,-1 0 1,1-1-1,0 1 1,0 0-1,0-1 1,0 1-1,0-1 1,2 1-1,22 7 72,0-1 0,1-2 0,0 0 0,45 1 0,-32-3-355,43 9 0,20 15-1988,-35-4-3304,-17-3-3990</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50.993"/>
    </inkml:context>
    <inkml:brush xml:id="br0">
      <inkml:brushProperty name="width" value="0.025" units="cm"/>
      <inkml:brushProperty name="height" value="0.025" units="cm"/>
    </inkml:brush>
  </inkml:definitions>
  <inkml:trace contextRef="#ctx0" brushRef="#br0">0 77 11147,'0'0'5861,"59"-22"-5637,-6 11-96,8 2 257,8 1 31,8 0-288,-2 3-96,-2 3 0,-2 1-32,-9 1-576,-10-1-1506,-13-3-1281,-12-2-3396</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51.398"/>
    </inkml:context>
    <inkml:brush xml:id="br0">
      <inkml:brushProperty name="width" value="0.025" units="cm"/>
      <inkml:brushProperty name="height" value="0.025" units="cm"/>
    </inkml:brush>
  </inkml:definitions>
  <inkml:trace contextRef="#ctx0" brushRef="#br0">874 1 10442,'0'0'8894,"-15"10"-7885,-24 15-716,-1-1 1,-74 31-1,-110 31 555,30-13-281,159-59-505,3-2-13,0 2-1,0 1 1,2 1-1,-36 26 0,64-41-50,1-1-1,0 1 0,-1 0 1,1 0-1,0 0 0,0 0 1,0 0-1,0 0 0,0 1 1,0-1-1,0 0 0,0 1 1,0-1-1,0 0 0,1 1 1,-1-1-1,1 1 0,-1-1 0,1 1 1,-1-1-1,1 3 0,0-3 4,1 0-1,-1 0 1,1 0-1,0 0 0,-1 0 1,1 0-1,0 0 0,0-1 1,0 1-1,0 0 1,-1 0-1,1-1 0,0 1 1,0-1-1,0 1 0,0-1 1,1 1-1,-1-1 0,0 1 1,0-1-1,2 0 1,12 3 49,0-1 1,0 0 0,19-1 0,-27-1-11,389 10-417,-132-2-5219,-254-7 5243,107 1-7233</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32.813"/>
    </inkml:context>
    <inkml:brush xml:id="br0">
      <inkml:brushProperty name="width" value="0.025" units="cm"/>
      <inkml:brushProperty name="height" value="0.025" units="cm"/>
    </inkml:brush>
  </inkml:definitions>
  <inkml:trace contextRef="#ctx0" brushRef="#br0">0 11 9929,'0'0'8328,"72"-4"-7335,-13 4-288,13 0-385,9 0-192,7 2-96,3 0 0,-2 1-96,-5-3-961,-6 0-1729,-8-2-1058,-9-9-1089</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33.220"/>
    </inkml:context>
    <inkml:brush xml:id="br0">
      <inkml:brushProperty name="width" value="0.025" units="cm"/>
      <inkml:brushProperty name="height" value="0.025" units="cm"/>
    </inkml:brush>
  </inkml:definitions>
  <inkml:trace contextRef="#ctx0" brushRef="#br0">417 55 10250,'9'-6'416,"5"-1"180,1 0 1,0 0-1,0 1 0,1 1 1,-1 1-1,1 0 0,0 1 0,0 0 1,20 0-1,-35 3-558,0 0 0,0 0 0,0 0-1,0 0 1,0 0 0,1 0 0,-1 0 0,0 1 0,0-1-1,0 0 1,0 1 0,0-1 0,0 0 0,0 1 0,0-1 0,0 1-1,-1-1 1,1 1 0,0 0 0,0-1 0,1 2 0,-2-1-25,0-1 1,0 1 0,0 0 0,0 0 0,1-1-1,-1 1 1,0 0 0,0 0 0,0 0-1,0-1 1,-1 1 0,1 0 0,0 0 0,0-1-1,0 1 1,-1 0 0,1 0 0,0-1-1,-1 1 1,1 0 0,-1 0 0,-2 4 16,-1 0 0,0-1 0,1 0 0,-1 0-1,-1 0 1,-7 6 0,-54 29 225,-109 48-1,123-65-242,1 3-1,2 1 1,1 3-1,-69 53 0,115-81-13,-1 1-1,1 0 0,1-1 0,-1 1 1,0 0-1,0 0 0,1 0 1,-1 0-1,1 0 0,-1 1 0,1-1 1,0 0-1,0 1 0,0-1 1,0 1-1,0 4 0,1-6 1,0 0 0,0 0-1,1 1 1,-1-1-1,1 0 1,-1 0 0,1 1-1,-1-1 1,1 0 0,0 0-1,-1 0 1,1 0 0,0 0-1,0 0 1,0 0 0,0 0-1,0 0 1,0-1 0,0 1-1,0 0 1,0 0 0,0-1-1,2 1 1,8 4 18,1-1 0,0-1 0,-1 0 1,1 0-1,17 0 0,153 13 16,-121-14-497,0 3-1,0 3 0,0 2 1,95 30-1,-124-27-3890</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54.869"/>
    </inkml:context>
    <inkml:brush xml:id="br0">
      <inkml:brushProperty name="width" value="0.025" units="cm"/>
      <inkml:brushProperty name="height" value="0.025" units="cm"/>
    </inkml:brush>
  </inkml:definitions>
  <inkml:trace contextRef="#ctx0" brushRef="#br0">0 324 5509,'0'0'10901,"12"-3"-9556,13-6-1022,0-1 0,-1-1 0,0-2 0,-1 0 0,-1-1 0,34-28 0,-5 0-223,75-82 0,-102 92-47,-16 21 12,-16 21 127,-3 4-153,1 1 0,0 0 0,1 1 0,1 0 0,1 1 0,0-1 0,1 1 0,1 1 0,0-1 0,1 1 0,1-1 0,-1 34 0,4-49-102,0-1 0,0 1 1,0-1-1,0 0 0,0 1 0,1-1 0,-1 1 0,0-1 0,1 0 0,-1 1 0,1-1 0,-1 0 1,1 0-1,0 1 0,0-1 0,-1 0 0,3 2 0,-2-2-262,0 0 0,1-1 0,-1 1 0,1 0 1,0 0-1,-1-1 0,1 1 0,0-1 0,-1 1 0,1-1 0,0 0 0,0 1 0,-1-1 0,3 0 1,18 0-4679</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55.372"/>
    </inkml:context>
    <inkml:brush xml:id="br0">
      <inkml:brushProperty name="width" value="0.025" units="cm"/>
      <inkml:brushProperty name="height" value="0.025" units="cm"/>
    </inkml:brush>
  </inkml:definitions>
  <inkml:trace contextRef="#ctx0" brushRef="#br0">87 21 15022,'0'0'4303,"8"-4"-2931,-2 1-1163,0 0-1,0 1 1,0 0 0,0 0-1,0 1 1,1 0 0,-1 0 0,12 0-1,-15 1-170,-1 0-1,0 0 0,0 1 1,0-1-1,0 1 1,0-1-1,0 1 0,0 0 1,0 0-1,0 0 1,0 0-1,0 0 0,0 0 1,-1 0-1,1 0 1,0 1-1,-1-1 0,1 1 1,-1 0-1,0-1 0,1 1 1,-1 0-1,0 0 1,0-1-1,0 1 0,0 0 1,0 0-1,-1 0 1,1 0-1,-1 0 0,1 1 1,-1-1-1,0 0 0,0 0 1,0 0-1,0 3 1,0-1-12,0-1 0,0 0 0,-1 1 0,1-1 0,-1 1 0,0-1 0,0 0 0,0 1 1,0-1-1,-1 0 0,1 0 0,-1 0 0,0 0 0,0 0 0,-3 3 0,-41 36 251,38-35-265,-1 0 1,2 0 0,-1 0 0,-7 10 0,14-16-15,1-1 1,0 1-1,0-1 0,-1 0 1,1 1-1,0-1 1,0 1-1,0-1 1,-1 1-1,1-1 0,0 1 1,0-1-1,0 1 1,0-1-1,0 0 1,0 1-1,0-1 0,0 1 1,0-1-1,0 1 1,0-1-1,0 1 1,0-1-1,1 1 0,-1-1 1,0 1-1,0-1 1,0 0-1,1 1 0,-1-1 1,0 1-1,1-1 1,-1 0-1,0 1 1,1-1-1,-1 0 0,0 1 1,1-1-1,-1 0 1,1 0-1,-1 1 1,0-1-1,1 0 0,-1 0 1,1 0-1,-1 0 1,1 1-1,-1-1 1,1 0-1,-1 0 0,1 0 1,-1 0-1,1 0 1,-1 0-1,1 0 1,35 2-103,-28-2 93,5 0-45,0 1-1,-1 1 1,0 0 0,1 1-1,21 7 1,-31-9 48,-1 0 0,1 0 0,-1 0 0,0 0 0,0 1 0,0-1 0,0 1 0,0-1 0,0 1 0,0 0 0,0 0 0,0-1 0,-1 1 0,1 1 0,-1-1 0,0 0-1,1 0 1,-1 0 0,0 1 0,0-1 0,-1 1 0,1-1 0,0 1 0,-1-1 0,1 1 0,-1-1 0,0 1 0,0-1 0,0 1 0,0-1 0,0 1 0,-1-1 0,1 1 0,-1-1 0,0 1 0,-1 3 0,0-1 75,-1-1 1,0 1 0,0-1-1,0 1 1,0-1 0,-1 0-1,1 0 1,-1 0 0,0-1 0,0 0-1,-1 1 1,1-1 0,-1-1-1,1 1 1,-1-1 0,-6 3-1,-6 2 430,-1 0 0,0-2 1,-23 5-1,21-6-118,0-2 0,-1 0 0,-20-1 0,40-1-394,1 0 1,-1 1-1,1-1 1,-1 0-1,1 0 1,-1 0 0,0 0-1,1 0 1,-1 0-1,1 0 1,-1 0-1,1 0 1,-1 0-1,1 0 1,-1 0 0,1 0-1,-1 0 1,1 0-1,-1-1 1,1 1-1,-1 0 1,1 0-1,-1-1 1,1 1 0,-1 0-1,1-1 1,-1 1-1,1 0 1,0-1-1,-1 1 1,1-1-1,0 1 1,-1 0 0,1-1-1,0 1 1,-1-1-1,1 1 1,0-1-1,0 1 1,0-1-1,0 1 1,-1-1 0,1 0-1,0 1 1,0-1-1,0 1 1,0-1-1,0 1 1,0-1-1,0 1 1,1-1 0,-1 1-1,0-1 1,0 1-1,0-1 1,0 1-1,1-1 1,-1 1-1,1-2 1,0 0-390,1 0 1,-1 0-1,1 0 1,0 0-1,0 0 0,0 0 1,0 0-1,1 1 1,-1-1-1,4-1 0,43-19-7892,-20 7 1148</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55.774"/>
    </inkml:context>
    <inkml:brush xml:id="br0">
      <inkml:brushProperty name="width" value="0.025" units="cm"/>
      <inkml:brushProperty name="height" value="0.025" units="cm"/>
    </inkml:brush>
  </inkml:definitions>
  <inkml:trace contextRef="#ctx0" brushRef="#br0">167 0 13997,'0'0'10778,"-8"7"-10057,-24 23-267,31-29-444,0 1 1,-1-1-1,1 0 0,0 1 1,0-1-1,0 1 0,0-1 1,0 1-1,0 0 0,1-1 1,-1 1-1,0 0 0,1 0 1,-1-1-1,1 1 0,0 0 1,-1 2-1,2-3-12,-1 0 0,0 0 0,1 1 0,-1-1 0,0 0 0,1 0 0,0 0 0,-1 0 0,1 0 0,0 0 0,-1 0-1,1 0 1,0 0 0,0 0 0,0 0 0,0 0 0,0-1 0,0 1 0,1 0 0,6 3-161,0 0-1,1-1 1,-1 0-1,1 0 1,12 1 0,-2 1-652,-12-3 608,0 1-1,0 0 1,0 0-1,-1 0 1,1 1-1,-1 0 1,0 1-1,8 6 0,-13-10 200,1 1 0,-1-1 0,0 1 0,0-1 0,0 1 0,0-1 0,0 1 0,0 0 0,0-1 0,0 1 0,-1 0 0,1 0 0,-1 0 0,1-1 0,-1 1 0,0 0 0,0 0 0,1 0 0,-1 0 0,-1 0 0,1 0 0,0-1 0,0 1 0,-1 0 0,1 0 0,-1 0 0,0 0 0,1-1 0,-1 1 0,0 0 0,0-1 0,0 1 0,0-1 0,0 1 0,0-1 0,-1 1 0,-2 1 0,-7 8 234,0-1 0,-1-1 0,0 0 0,-1 0 0,0-1 0,0-1 0,-15 6 0,17-8-51,0-1 0,1 0 1,-2-1-1,1 0 0,0-1 0,-1 0 1,1-1-1,-1 0 0,-20-1 0,31-1-281,-1 1-1,1-1 0,-1 1 1,1-1-1,0 0 1,-1 0-1,1 0 0,0 1 1,-1-1-1,1 0 0,0 0 1,0-1-1,0 1 1,0 0-1,0 0 0,0 0 1,0-1-1,1 1 0,-1-1 1,0 1-1,1 0 1,-1-1-1,1 1 0,-1-1 1,1 1-1,0-1 0,0 1 1,-1-4-1,1-48-6768,0 46 5594,5-39-8451</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56.162"/>
    </inkml:context>
    <inkml:brush xml:id="br0">
      <inkml:brushProperty name="width" value="0.025" units="cm"/>
      <inkml:brushProperty name="height" value="0.025" units="cm"/>
    </inkml:brush>
  </inkml:definitions>
  <inkml:trace contextRef="#ctx0" brushRef="#br0">0 1 15214,'0'0'3396,"50"0"-1923,-19 0-672,4 0 32,3 0-545,1 0-224,-1 0-416,2 0-2243,0 0-3715,1 0-2274</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56.506"/>
    </inkml:context>
    <inkml:brush xml:id="br0">
      <inkml:brushProperty name="width" value="0.025" units="cm"/>
      <inkml:brushProperty name="height" value="0.025" units="cm"/>
    </inkml:brush>
  </inkml:definitions>
  <inkml:trace contextRef="#ctx0" brushRef="#br0">238 1 12876,'-9'3'2034,"-15"7"-811,-1 1 0,2 2-1,-1 0 1,-23 19 0,37-25-946,1 1-1,0 0 1,1 1 0,-1 0 0,-8 13-1,14-17-233,0-1-1,0 1 1,1 0 0,-1 0-1,1 0 1,0 0-1,1 0 1,-1 0 0,1 1-1,0-1 1,1 1-1,-1 9 1,1-13-27,0 0-1,1 0 1,-1 0 0,1 0-1,-1-1 1,1 1 0,-1 0-1,1 0 1,0 0 0,0-1-1,0 1 1,0-1 0,0 1-1,0-1 1,0 1 0,1-1-1,-1 1 1,1-1 0,-1 0-1,3 2 1,1-1 43,-1 1 0,1-1-1,0 0 1,-1-1 0,1 1 0,0-1-1,9 1 1,5 0 59,-1-1 0,0-1 0,27-4 0,-41 4-91,-1-1 0,1 1 0,0-1 0,-1 0 0,1 0 0,-1 0 0,0-1 0,1 1 0,-1-1 0,0 0 0,0 0 0,0 0 0,0 0 0,0 0 0,0-1 0,-1 1 0,1-1 0,-1 0 0,0 0 0,1 0 0,-1 0 0,-1 0 0,1 0 0,0 0 0,-1-1 0,0 1 0,0-1 0,0 1 0,0-1 0,0-4 0,0 2-39,-1 1-1,1-1 0,-2 0 0,1 1 0,-1-1 0,0 0 0,0 1 0,0-1 0,-1 0 0,0 1 0,0 0 0,0-1 1,-1 1-1,1 0 0,-1 0 0,-1 1 0,1-1 0,-6-6 0,1 4-373,1 0 0,-1 1 0,0 0 0,0 0 0,0 1 0,-1 0 0,0 1 0,-16-6 0,19 8-682,-1 0 0,1 0 1,-1 1-1,0 0 0,0 1 0,1 0 0,-1 0 1,-11 1-1,-9 6-5280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22.354"/>
    </inkml:context>
    <inkml:brush xml:id="br0">
      <inkml:brushProperty name="width" value="0.025" units="cm"/>
      <inkml:brushProperty name="height" value="0.025" units="cm"/>
    </inkml:brush>
  </inkml:definitions>
  <inkml:trace contextRef="#ctx0" brushRef="#br0">131 15 11723,'0'0'9652,"-9"-3"-9695,-31-8-21,37 11 54,1 1 1,0-1-1,0 1 0,-1 0 0,1 0 1,0 0-1,0 0 0,0 0 0,0 0 1,0 1-1,0-1 0,0 1 0,0-1 1,1 1-1,-1 0 0,0 0 0,1 0 1,0 0-1,-1 0 0,1 0 0,0 0 1,0 0-1,0 0 0,0 0 0,1 1 0,-1-1 1,1 0-1,-1 4 0,2-5 17,-1 0 1,1-1-1,0 1 0,0-1 1,0 1-1,0-1 0,0 1 0,0-1 1,0 0-1,0 1 0,0-1 1,0 0-1,1 0 0,-1 0 1,0 0-1,0 0 0,0 0 0,0 0 1,0 0-1,0 0 0,0 0 1,0-1-1,0 1 0,2-1 0,29-7 174,-15-1-172,-14 7-75,1-1 0,-1 1-1,1 0 1,0 1 0,0-1 0,0 1-1,0-1 1,6 0 0,-10 40-628,0-16 745,0-12 164,0 0 0,-1 0 0,0 0-1,0 0 1,-5 14 0,5-22-93,0-1 0,0 0 0,-1 1 1,1-1-1,-1 0 0,1 0 0,-1 0 0,1 0 0,-1 0 1,1 0-1,-1 0 0,0 0 0,1-1 0,-1 1 0,0-1 1,0 1-1,0-1 0,1 0 0,-4 1 0,-39 1 801,38-2-755,-34-9 678,39 9-940,0 0 0,0 0 1,0-1-1,0 1 1,0 0-1,1 0 0,-1-1 1,0 1-1,0-1 1,0 1-1,1-1 0,-1 1 1,0-1-1,1 0 1,-1 1-1,0-1 1,1 0-1,-1 1 0,1-1 1,-1 0-1,1 0 1,-1 1-1,1-1 0,0 0 1,-1 0-1,1 0 1,0 0-1,0 0 0,-1 0 1,1 0-1,0 1 1,0-1-1,0 0 0,0 0 1,0 0-1,0 0 1,1 0-1,-1 0 0,0 0 1,0 0-1,1 1 1,-1-1-1,1-2 1,0 2-406,1 0 1,-1 0-1,0 0 1,1 1 0,-1-1-1,0 0 1,1 0 0,-1 1-1,1-1 1,-1 1 0,1-1-1,-1 1 1,3-1 0,5-1-2044,7-4-2209</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56.853"/>
    </inkml:context>
    <inkml:brush xml:id="br0">
      <inkml:brushProperty name="width" value="0.025" units="cm"/>
      <inkml:brushProperty name="height" value="0.025" units="cm"/>
    </inkml:brush>
  </inkml:definitions>
  <inkml:trace contextRef="#ctx0" brushRef="#br0">1 189 11723,'0'0'1084,"8"1"362,38-2 642,-1-3-1,78-14 0,-33 3-928,1336-123 1553,-1425 138-2714,172-13-397,208 13-1,-355 8-219,-24-3-269,-17-2-135,-12-2-1849,-5-1-3139</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58.604"/>
    </inkml:context>
    <inkml:brush xml:id="br0">
      <inkml:brushProperty name="width" value="0.025" units="cm"/>
      <inkml:brushProperty name="height" value="0.025" units="cm"/>
    </inkml:brush>
  </inkml:definitions>
  <inkml:trace contextRef="#ctx0" brushRef="#br0">0 243 10634,'0'0'9219,"8"3"-8236,-4-2-863,0 0 0,0 0 0,0-1 0,1 1 0,-1-1 0,0 0 0,0 0 0,0-1 0,0 1 0,0-1 0,0 0 0,0 0 0,7-2 0,3-4 106,0 0 0,-1 0 0,14-11-1,29-23-48,63-60-1,-48 39-27,-72 84-699,-7 6 559,-1-1 0,-14 31-1,14-40 20,1 1 1,1 0-1,1 0 1,0 0-1,2 1 0,-4 36 1,8-53-206,-1 1-1,2-1 1,-1 1 0,0-1 0,1 1 0,-1-1 0,1 0 0,0 1 0,0-1 0,0 0 0,1 1 0,-1-1 0,1 0-1,0 0 1,2 4 0,-2-6-18,-1 0 1,1 0-1,-1 0 0,1-1 0,-1 1 0,1 0 1,0 0-1,-1-1 0,1 1 0,0-1 0,0 0 1,-1 1-1,1-1 0,0 0 0,0 0 0,0 0 1,-1 0-1,1 0 0,0-1 0,0 1 0,-1 0 0,1-1 1,0 0-1,-1 1 0,1-1 0,0 0 0,-1 0 1,1 0-1,-1 0 0,1 0 0,-1 0 0,2-2 1,18-15-8567</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58.978"/>
    </inkml:context>
    <inkml:brush xml:id="br0">
      <inkml:brushProperty name="width" value="0.025" units="cm"/>
      <inkml:brushProperty name="height" value="0.025" units="cm"/>
    </inkml:brush>
  </inkml:definitions>
  <inkml:trace contextRef="#ctx0" brushRef="#br0">8 2 12716,'0'0'5162,"11"-1"-3518,0 1-1178,1 0-1,-1 0 1,0 1-1,1 0 1,-1 1-1,17 5 1,-24-6-383,0 0 0,0 1 0,0-1 0,0 1 1,0 0-1,-1-1 0,1 2 0,0-1 0,-1 0 1,0 1-1,1 0 0,-1 0 0,0 0 1,0 0-1,-1 0 0,1 0 0,-1 1 0,1-1 1,-1 1-1,0 0 0,-1 0 0,1 0 0,-1 0 1,2 6-1,-2-4-57,-1-1 0,0 0 1,-1 0-1,1 0 0,-1 0 1,0 1-1,0-1 0,-1 0 0,0 0 1,1-1-1,-2 1 0,1 0 1,0-1-1,-1 1 0,0-1 0,0 0 1,-6 7-1,-8 7 75,-1-1 1,-32 24-1,-10 10 99,59-51-200,0 1 0,0-1 1,0 1-1,1 0 1,-1-1-1,0 1 0,1 0 1,-1-1-1,0 1 0,1 0 1,-1 0-1,1 0 0,-1 0 1,1 0-1,0-1 0,-1 1 1,1 0-1,0 0 0,0 0 1,-1 0-1,1 0 0,0 0 1,0 0-1,0 0 1,0 0-1,0 0 0,1 0 1,-1 0-1,0 0 0,1 1 1,0 0 14,0-1 0,1 0-1,-1-1 1,1 1 0,0 0 0,-1 0 0,1-1 0,-1 1 0,1 0 0,0-1 0,0 0 0,-1 1 0,1-1 0,0 0 0,2 0 0,70-5-1183,-74 5 1168,69-19-6433,-36 7-171</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59.445"/>
    </inkml:context>
    <inkml:brush xml:id="br0">
      <inkml:brushProperty name="width" value="0.025" units="cm"/>
      <inkml:brushProperty name="height" value="0.025" units="cm"/>
    </inkml:brush>
  </inkml:definitions>
  <inkml:trace contextRef="#ctx0" brushRef="#br0">198 41 5189,'0'0'17675,"-9"-6"-16367,4 2-1186,3 2-84,-1-1-1,1 1 1,-1 0 0,0 0-1,0 0 1,0 0-1,0 1 1,0-1 0,0 1-1,0 0 1,-1 0-1,1 0 1,0 0 0,-1 1-1,1-1 1,-1 1-1,1 0 1,0 0 0,-1 0-1,1 0 1,-1 1-1,1 0 1,0-1 0,-1 1-1,-4 2 1,0 2-3,0-1 1,1 2-1,0-1 1,0 1-1,0 0 1,0 0-1,1 1 0,0 0 1,-6 9-1,10-12-35,-1-1 0,1 1-1,0 0 1,-1 0 0,2 0-1,-1 0 1,1 1 0,-1-1-1,1 0 1,0 1-1,1-1 1,-1 1 0,1-1-1,0 1 1,0-1 0,0 1-1,0-1 1,1 1 0,0-1-1,2 8 1,-1-10 0,-1 0 0,0 0 1,1 0-1,-1 0 0,1 0 0,0-1 1,-1 1-1,1-1 0,0 1 0,0-1 1,0 1-1,0-1 0,0 0 0,0 0 1,1 0-1,-1 0 0,0-1 0,0 1 0,1-1 1,3 1-1,53 2 247,-48-3-205,-1 0-18,-1-1 1,1-1-1,-1 1 1,1-2 0,-1 1-1,1-1 1,-1-1 0,0 1-1,-1-2 1,1 1 0,-1-1-1,15-12 1,-18 14-6,-1-1 0,1 0 1,-1 0-1,0 0 0,0 0 1,-1-1-1,1 0 0,-1 1 0,0-1 1,0-1-1,-1 1 0,1 0 0,-1-1 1,0 1-1,-1-1 0,0 1 0,1-1 1,-2 0-1,1 0 0,-1 0 0,0 1 1,-1-11-1,1 14-29,0 1 1,-1-1-1,0 1 1,1 0 0,-1-1-1,0 1 1,0 0-1,1 0 1,-1-1-1,0 1 1,0 0-1,-1 0 1,1 0-1,0 0 1,0 0-1,0 0 1,-1 1-1,1-1 1,0 0-1,-3 0 1,-1-1 53,0 0 0,0 1 0,0 0 0,0 0 0,0 0 0,-9 0 0,-32 7-1500,44-5 1133,0-1 0,1 1 0,-1-1 0,0 1 0,0 0 0,1 0 0,-1 0 0,0 0 0,1 0 0,-1 1 0,1-1 0,-1 0 0,1 1-1,0-1 1,0 1 0,-2 2 0,2 2-4017</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5:59.972"/>
    </inkml:context>
    <inkml:brush xml:id="br0">
      <inkml:brushProperty name="width" value="0.025" units="cm"/>
      <inkml:brushProperty name="height" value="0.025" units="cm"/>
    </inkml:brush>
  </inkml:definitions>
  <inkml:trace contextRef="#ctx0" brushRef="#br0">181 69 10442,'0'0'4057,"1"-8"-694,2-24-459,-3 30-2810,-1 1 0,1-1-1,0 1 1,-1 0 0,1-1 0,-1 1-1,0 0 1,1 0 0,-1-1-1,0 1 1,0 0 0,0 0-1,0 0 1,0 0 0,0 0 0,0 0-1,0 0 1,0 0 0,0 0-1,0 1 1,-1-1 0,1 0 0,0 1-1,-1-1 1,1 1 0,0-1-1,-1 1 1,1 0 0,-1-1 0,1 1-1,0 0 1,-1 0 0,1 0-1,-1 0 1,1 0 0,0 1-1,-3 0 1,-3-1-97,1 1 0,0 0 0,-1 0 0,1 0 0,0 1 0,-10 4 0,9-1 0,0 0 1,1 0-1,-1 0 1,2 1 0,-1 0-1,0 0 1,1 0-1,0 1 1,1 0-1,-1 0 1,1 0 0,1 0-1,-1 1 1,1-1-1,1 1 1,-1 0-1,1 0 1,1 0 0,0 0-1,0 0 1,0 16-1,1-23 15,0 1-1,0 0 1,1 0-1,-1 0 1,0 0-1,1 0 0,-1 0 1,1-1-1,0 1 1,0 0-1,0-1 1,-1 1-1,2 0 1,-1-1-1,0 1 1,0-1-1,0 0 0,1 1 1,-1-1-1,1 0 1,-1 0-1,1 1 1,2 0-1,0 0 20,0-1-1,0 1 1,1-1-1,-1 0 1,1 0-1,-1 0 1,1-1-1,0 1 1,7-2-1,-1 1 20,0-1-1,1-1 1,-1 0 0,0-1-1,0 0 1,0-1 0,15-6-1,-21 7-34,0 0 0,0 0 0,-1 0 0,1 0 0,-1 0 0,1-1 1,-1 0-1,0 0 0,0 0 0,-1-1 0,1 1 0,-1-1 0,0 0 0,0 0 0,-1 0 0,0 0 0,0 0 0,0-1 0,0 1 0,-1-1 0,2-9 0,-3 14-17,0 0 0,0 1 1,0-1-1,0 0 0,0 0 0,0 1 0,-1-1 0,1 0 0,0 1 0,0-1 1,-1 0-1,1 0 0,0 1 0,-1-1 0,1 1 0,-1-1 0,1 0 0,-1 1 1,1-1-1,-1 1 0,1-1 0,-1 1 0,1-1 0,-1 1 0,0-1 0,1 1 1,-1 0-1,0-1 0,0 1 0,-28 0-509,21 1 196,1 1 1,-1 1-1,1-1 0,-1 1 0,-9 6 1,-27 26-2607,17-8-4328,12-10-4469</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04.268"/>
    </inkml:context>
    <inkml:brush xml:id="br0">
      <inkml:brushProperty name="width" value="0.025" units="cm"/>
      <inkml:brushProperty name="height" value="0.025" units="cm"/>
    </inkml:brush>
  </inkml:definitions>
  <inkml:trace contextRef="#ctx0" brushRef="#br0">58 9 7271,'0'0'2445,"-8"-2"-694,-2 0-901,-9-1-28,-2 2 4713,60 19-3272,-9-13-2314,0-1 0,0-1 0,1-2 0,32-3 0,-11 2-5096</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04.608"/>
    </inkml:context>
    <inkml:brush xml:id="br0">
      <inkml:brushProperty name="width" value="0.025" units="cm"/>
      <inkml:brushProperty name="height" value="0.025" units="cm"/>
    </inkml:brush>
  </inkml:definitions>
  <inkml:trace contextRef="#ctx0" brushRef="#br0">1 17 13261,'0'0'2146,"61"0"-449,-24-4-832,9-1-96,1 0-353,4 2-288,1 3-64,-5 0-640,-3 0-2051,-7 0-3683</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05.062"/>
    </inkml:context>
    <inkml:brush xml:id="br0">
      <inkml:brushProperty name="width" value="0.025" units="cm"/>
      <inkml:brushProperty name="height" value="0.025" units="cm"/>
    </inkml:brush>
  </inkml:definitions>
  <inkml:trace contextRef="#ctx0" brushRef="#br0">0 275 8712,'0'0'8451,"8"-5"-6876,40-27-492,49-43 1,-80 60-1040,0 0-1,-1-1 1,-1-1-1,-1 0 0,0-2 1,15-26-1,-21 27 146,-8 18-180,0 0-1,0 0 1,0 0-1,0 0 1,0 0 0,0 0-1,0 0 1,-1 0 0,1 0-1,0 0 1,0 0 0,0 0-1,0 0 1,0 0-1,0 0 1,0 0 0,0 0-1,0 0 1,0 0 0,0 0-1,0 0 1,0 0 0,0 0-1,0 0 1,-1 0-1,1 0 1,0 0 0,0 0-1,0 0 1,0 0 0,0 0-1,0 0 1,0 0-1,0 0 1,0 0 0,0 0-1,0-1 1,0 1 0,0 0-1,0 0 1,0 0 0,-18 31 502,12-15-526,0 1 1,1 0-1,1 0 1,0 0-1,2 0 1,-1 21-1,2-31-44,1-1-1,1 1 0,0 0 0,0 0 0,0-1 1,0 1-1,1-1 0,5 11 0,-6-14-8,1 0 0,0 0-1,0 0 1,0-1 0,0 1 0,0-1-1,0 1 1,1-1 0,-1 0-1,1 1 1,0-1 0,0-1 0,0 1-1,0 0 1,0-1 0,0 1 0,6 1-1,3-2-4815,0 0-2852</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05.389"/>
    </inkml:context>
    <inkml:brush xml:id="br0">
      <inkml:brushProperty name="width" value="0.025" units="cm"/>
      <inkml:brushProperty name="height" value="0.025" units="cm"/>
    </inkml:brush>
  </inkml:definitions>
  <inkml:trace contextRef="#ctx0" brushRef="#br0">13 0 12332,'0'0'10148,"0"12"-9646,-5 92 902,-1-19-3052,5-34-5710</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05.902"/>
    </inkml:context>
    <inkml:brush xml:id="br0">
      <inkml:brushProperty name="width" value="0.025" units="cm"/>
      <inkml:brushProperty name="height" value="0.025" units="cm"/>
    </inkml:brush>
  </inkml:definitions>
  <inkml:trace contextRef="#ctx0" brushRef="#br0">0 171 7335,'0'0'12284,"11"-4"-11857,20-3-449,1 2 1,43-3-1,-33 5-3225,83-18 0,-114 18 3081,0 0 0,-1-1 0,0 0 0,0 0 0,0-1 0,0 0 0,-1-1-1,1 0 1,-1-1 0,-1 0 0,0 0 0,12-13 0,-19 19 326,1 0 0,-1-1 0,0 1 1,0-1-1,0 1 0,0 0 0,0-1 0,0 0 0,-1 1 0,1-1 1,0 0-1,-1 1 0,1-1 0,-1 0 0,0 1 0,1-1 0,-1 0 1,0-2-1,0 3-33,-1 1 1,1-1 0,-1 0 0,1 1-1,-1-1 1,1 1 0,-1-1 0,1 1 0,-1-1-1,0 1 1,1-1 0,-1 1 0,0-1-1,1 1 1,-1 0 0,0-1 0,0 1-1,1 0 1,-1 0 0,0 0 0,0-1-1,0 1 1,1 0 0,-1 0 0,0 0-1,-1 1 1,-4-1 116,1 0 0,0 1 0,0 0 0,0 0 0,0 1 1,0-1-1,0 1 0,0 0 0,0 0 0,-8 6 0,10-6-148,0 1 1,0-1 0,1 1-1,-1 0 1,1 0 0,-1 0-1,1 0 1,0 0 0,0 1-1,1-1 1,-1 1 0,-1 3-1,3-6-86,0 0-1,0 0 1,-1 0-1,1 0 1,0 0-1,0 0 1,1 0-1,-1 0 1,0 0-1,0 0 1,0 0-1,1 0 1,-1 0-1,0 0 1,1 0-1,-1 0 1,1 0-1,-1 0 1,1 0-1,-1 0 1,1-1-1,0 1 1,0 0-1,-1 0 1,1-1-1,0 1 1,0-1-1,0 1 1,0 0-1,-1-1 1,1 1-1,0-1 1,0 0-1,0 1 1,0-1-1,0 0 1,0 0-1,0 0 1,0 1-1,0-1 1,0 0-1,0 0 1,1 0-1,-1-1 1,0 1-1,1 0 1,6 0-55,0 0 1,0 1-1,0 0 0,0 0 1,0 1-1,0 0 1,0 0-1,13 7 1,-18-7 14,0 0 1,0 1-1,0-1 1,0 1-1,0 0 1,-1 0-1,0 0 1,1 0 0,-1 1-1,0-1 1,0 1-1,-1-1 1,1 1-1,-1-1 1,0 1-1,0 0 1,0 0-1,0 0 1,-1-1 0,1 7-1,1 3 42,-1-1 0,0 1-1,-1 0 1,-1 0 0,0 0 0,0-1-1,-1 1 1,-6 18 0,6-26 87,0-1 0,0 0 0,0 0 0,0 0 0,-1-1 0,0 1 0,0 0 0,0-1 0,0 0 0,0 0 0,-1 0 0,1 0 0,-1 0 0,0-1 0,0 0 0,0 1 0,0-1 0,0-1 0,0 1 0,-1-1 0,1 1 0,0-1 0,-1-1 0,1 1-1,-1-1 1,1 1 0,-6-1 0,8 0-41,-1 0 0,1 0 0,-1 0 0,1 0 0,-1 0 0,1-1 0,-1 1 0,1-1 0,-1 0-1,1 1 1,0-1 0,-1 0 0,1 0 0,0-1 0,0 1 0,0 0 0,0-1 0,0 1 0,0-1-1,0 0 1,0 0 0,0 0 0,1 0 0,-1 0 0,1 0 0,0 0 0,-1 0 0,1 0 0,0-1-1,0 1 1,1 0 0,-1-1 0,0 1 0,1-1 0,-1 1 0,1-1 0,0 1 0,0-4 0,0 1-80,0 0 1,0 0 0,1 0-1,0 0 1,0 1-1,0-1 1,0 0 0,1 0-1,0 1 1,0-1 0,0 1-1,1-1 1,-1 1 0,1 0-1,0 0 1,0 0 0,1 0-1,-1 1 1,5-4 0,1 1-376,1 0 1,0 1-1,20-7 1,-21 9-623,-1-1 0,1 1 0,-1-1 0,0-1 1,0 1-1,10-10 0,-8 0-4277,-5-2-3736</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23.257"/>
    </inkml:context>
    <inkml:brush xml:id="br0">
      <inkml:brushProperty name="width" value="0.025" units="cm"/>
      <inkml:brushProperty name="height" value="0.025" units="cm"/>
    </inkml:brush>
  </inkml:definitions>
  <inkml:trace contextRef="#ctx0" brushRef="#br0">0 21 8296,'0'0'16015,"8"-1"-15898,16-4-71,6 0-2,47-4 0,-76 9-76,-26 31-635,24-27 658,0 0 0,0 1 0,0-1 0,1 0 0,-1 0 0,1 1 0,0-1 0,0 0 0,1 0 0,-1 1 0,1-1 0,0 0 0,0 0 0,1 0 0,-1 0 0,1 0 0,0 0 0,0 0 0,0-1 0,0 1 0,1-1 0,4 6 0,-3-3-3,0 0-1,0 1 0,-1 0 0,1 0 0,2 9 1,-6-14 22,0-1 0,1 0 1,-1 0-1,0 1 1,0-1-1,0 0 1,0 1-1,0-1 0,0 0 1,0 1-1,-1-1 1,1 0-1,0 1 1,-1-1-1,1 0 0,-1 0 1,1 1-1,-1-1 1,0 0-1,1 0 0,-1 0 1,0 0-1,0 0 1,-2 2-1,0-1 60,0 0 0,0 0 0,0 0 0,0 0 0,-1-1 1,1 0-1,-1 1 0,1-1 0,-5 0 0,-9 2 42,0-1 0,-34 0 0,48-2-219,3 0-24,0 1 1,-1-1-1,1 0 1,-1 0-1,1 0 0,0 0 1,-1 0-1,1 0 0,0 0 1,-1 0-1,1-1 1,0 1-1,-1 0 0,1 0 1,0 0-1,-1 0 1,1 0-1,0 0 0,-1-1 1,1 1-1,0 0 0,-1 0 1,1-1-1,0 1 1,0 0-1,-1 0 0,1-1 1,0 1-1,0 0 0,0-1 1,-1 1-1,1-6-5052</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06.277"/>
    </inkml:context>
    <inkml:brush xml:id="br0">
      <inkml:brushProperty name="width" value="0.025" units="cm"/>
      <inkml:brushProperty name="height" value="0.025" units="cm"/>
    </inkml:brush>
  </inkml:definitions>
  <inkml:trace contextRef="#ctx0" brushRef="#br0">0 60 13261,'0'0'6085,"75"-38"-5700,-35 33-257,6 1-96,-2 2-128,1 1-1602,-4-4-2850,-4 1-2499</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06.645"/>
    </inkml:context>
    <inkml:brush xml:id="br0">
      <inkml:brushProperty name="width" value="0.025" units="cm"/>
      <inkml:brushProperty name="height" value="0.025" units="cm"/>
    </inkml:brush>
  </inkml:definitions>
  <inkml:trace contextRef="#ctx0" brushRef="#br0">238 1 10890,'0'0'1570,"-1"8"421,1-6-1888,-1 5 259,0-1 0,0 1-1,1-1 1,0 1 0,0-1-1,1 1 1,0-1-1,0 0 1,0 1 0,1-1-1,0 0 1,5 10 0,30 39 892,-26-40-1146,-1-1 0,0 2 0,-1 0 1,0 0-1,8 23 0,-16-34-114,0-1 0,1 1 0,-2 0 0,1 0 0,-1 0 1,0 0-1,0 0 0,0-1 0,0 1 0,-1 0 0,0 0 0,0 0 0,0-1 1,-1 1-1,0 0 0,1-1 0,-2 0 0,1 1 0,0-1 0,-1 0 0,0 0 1,0 0-1,0 0 0,-7 5 0,-8 8-141,-2 0 0,0-2 0,-1 0 1,0-1-1,-1-2 0,-42 19 0,49-26-817,-1 1 0,1-2 0,-28 5-1,-1-7-4112</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06.973"/>
    </inkml:context>
    <inkml:brush xml:id="br0">
      <inkml:brushProperty name="width" value="0.025" units="cm"/>
      <inkml:brushProperty name="height" value="0.025" units="cm"/>
    </inkml:brush>
  </inkml:definitions>
  <inkml:trace contextRef="#ctx0" brushRef="#br0">262 3 8584,'0'0'6182,"-10"-2"-5915,5 2-253,-1 0 1,1 0-1,-1 0 1,1 0-1,-1 1 0,1 0 1,-1 0-1,1 0 1,0 1-1,-1 0 0,1 0 1,0 0-1,0 1 1,0 0-1,1 0 1,-1 0-1,1 0 0,0 1 1,-5 4-1,-5 6 343,1 0 0,0 1 0,2 0 0,0 1 1,0 0-1,2 0 0,0 1 0,1 1 0,-11 30 0,13-27-153,0 0 0,1 0 0,1 0 0,1 1 0,1-1 1,1 1-1,1 0 0,3 30 0,-1-45-201,-1-1 0,2 0 0,-1 1 0,0-1 0,1 0 0,0 0 0,1-1 0,-1 1 0,1-1 0,0 1 0,1-1 0,-1-1 0,1 1 0,0 0 0,0-1 0,0 0 0,1 0 0,0-1 0,-1 0 0,1 0 0,0 0 0,0 0 0,13 2 0,9 4-301,1-2 0,1-2-1,56 5 1,-4-8-2441,1-2-1926</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07.332"/>
    </inkml:context>
    <inkml:brush xml:id="br0">
      <inkml:brushProperty name="width" value="0.025" units="cm"/>
      <inkml:brushProperty name="height" value="0.025" units="cm"/>
    </inkml:brush>
  </inkml:definitions>
  <inkml:trace contextRef="#ctx0" brushRef="#br0">121 0 13773,'0'0'7570,"-10"7"-6988,1 0-375,0 0 1,1 0-1,0 0 1,0 1 0,0 0-1,1 1 1,1-1-1,-1 2 1,2-1-1,-1 0 1,1 1 0,1 0-1,-1 0 1,2 1-1,0-1 1,-4 22-1,6-26-161,0 0-1,1 0 0,0 1 0,0-1 1,0 0-1,1 0 0,0 0 0,0 0 1,1 0-1,0 0 0,0 0 0,4 9 1,-4-12-134,1 0 1,-1 0 0,1 0 0,-1 0 0,1-1 0,0 1 0,0-1-1,0 0 1,1 0 0,-1 0 0,1 0 0,-1 0 0,1-1-1,-1 1 1,1-1 0,0 0 0,-1 0 0,1 0 0,0-1-1,0 0 1,4 1 0,-5-1-155,47-2-6434,-25-9 585</inkml:trace>
  <inkml:trace contextRef="#ctx0" brushRef="#br0" timeOffset="1">207 195 13261,'0'0'4900,"-42"61"-3779,34-34 353,3 3-610,3 3-255,2 1-289,0 3-224,11-3-768,1-9-3588,3-6-11243</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34.477"/>
    </inkml:context>
    <inkml:brush xml:id="br0">
      <inkml:brushProperty name="width" value="0.025" units="cm"/>
      <inkml:brushProperty name="height" value="0.025" units="cm"/>
    </inkml:brush>
  </inkml:definitions>
  <inkml:trace contextRef="#ctx0" brushRef="#br0">1 269 1569,'0'0'14350,"12"-7"-13389,41-25-395,50-40 1,-77 52-538,-1-2 1,0 0 0,-2-2 0,23-29-1,-38 39 261,-11 12 253,-19 17-175,9-1-277,1 0-1,1 1 0,0 1 1,1 0-1,-9 18 1,15-25-56,0 0 0,0 0 1,1 0-1,0 1 0,0-1 1,1 1-1,0 0 0,1 0 1,0 0-1,1-1 0,1 16 1,-1-23-48,1 0 0,-1-1 0,1 1 0,-1-1 0,1 1 0,0 0 0,0-1 0,0 1 0,0-1 0,0 0 0,0 1 0,0-1 0,0 0 0,0 1 0,1-1 0,-1 0 0,1 0 0,-1 0 0,1 0 0,-1-1 0,1 1 0,-1 0 0,1-1 0,-1 1 0,1-1 0,0 1 0,2-1 0,-1 1-506,0-1 1,1 1 0,-1-1 0,0 0-1,0-1 1,1 1 0,-1 0-1,6-3 1,14-8-6172</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34.807"/>
    </inkml:context>
    <inkml:brush xml:id="br0">
      <inkml:brushProperty name="width" value="0.025" units="cm"/>
      <inkml:brushProperty name="height" value="0.025" units="cm"/>
    </inkml:brush>
  </inkml:definitions>
  <inkml:trace contextRef="#ctx0" brushRef="#br0">57 35 13196,'0'0'2638,"11"-5"-1411,-3 1-958,0 0 65,1 0 0,-1 1 0,1-1 0,0 2 0,-1-1 0,1 1 0,1 1 0,-1-1 0,10 1 0,-18 2-321,-1-1 0,1 0 0,0 1 0,-1-1 0,1 1 0,-1-1 0,1 1 0,-1-1 0,1 1 0,-1 0 0,1-1 0,-1 1 0,1 0 0,-1-1 0,0 1 0,1 0-1,-1-1 1,0 1 0,0 0 0,1 0 0,-1-1 0,0 1 0,0 0 0,0 0 0,0-1 0,0 1 0,0 0 0,0 0 0,0 0 0,0-1 0,-1 1 0,1 0 0,0-1 0,0 1 0,-1 0 0,1 0 0,0-1 0,-1 1-1,1 0 1,-1-1 0,0 1 0,-15 33 361,-36 30 289,-14 20 75,59-74-615,1 0-1,1-1 1,0 2-1,0-1 1,1 1-1,-6 20 1,10-29-113,-1 0 1,1-1 0,-1 1-1,1-1 1,0 1 0,0 0 0,-1-1-1,1 1 1,1 0 0,-1-1-1,0 1 1,0 0 0,0-1 0,1 1-1,-1-1 1,1 1 0,0 0-1,-1-1 1,1 1 0,0-1 0,0 0-1,0 1 1,0-1 0,0 0-1,0 1 1,0-1 0,0 0 0,0 0-1,1 0 1,-1 0 0,0 0-1,1 0 1,-1 0 0,1-1 0,-1 1-1,1-1 1,3 2 0,4-1-69,1 1-1,-1-2 1,1 1 0,0-2 0,14-1-1,-8 1-361,-3 0-434,-1-1 1,1 0 0,19-6-1,11-11-5080,-13 1-2052</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35.544"/>
    </inkml:context>
    <inkml:brush xml:id="br0">
      <inkml:brushProperty name="width" value="0.025" units="cm"/>
      <inkml:brushProperty name="height" value="0.025" units="cm"/>
    </inkml:brush>
  </inkml:definitions>
  <inkml:trace contextRef="#ctx0" brushRef="#br0">137 121 6887,'0'0'2962,"3"-9"-1563,38-68 4409,-40 76-5665,-1 1 0,1-1 0,-1 0 0,1 0 1,-1 0-1,0 1 0,0-1 0,1 0 0,-1 0 0,0 0 0,0 0 0,0 0 0,0 1 0,0-1 0,0 0 1,0 0-1,0 0 0,0 0 0,0 0 0,0 0 0,-1 0 0,1 1 0,0-1 0,0 0 0,-1 0 0,1 0 0,-1 1 1,1-1-1,-1 0 0,0-1 0,-1 1-64,0 0-1,0 0 1,0 0 0,0 0 0,0 1 0,0-1-1,0 1 1,0-1 0,-1 1 0,1 0-1,0-1 1,-3 1 0,-4 1-121,0-1 1,0 1-1,0 1 1,0-1-1,-11 5 0,12-3 75,1 1 0,0 0-1,0 1 1,0 0 0,1 0-1,-12 11 1,16-14-8,0 0 0,0-1 0,0 2 0,0-1 0,1 0 0,-1 0 0,0 1 0,1-1-1,0 0 1,-1 1 0,1 0 0,0-1 0,1 1 0,-1 0 0,0-1 0,1 1 0,-1 0 0,1 0 0,0-1 0,0 1 0,0 0 0,0 0 0,1 3 0,0-4-15,0-1 0,1 0 0,-1 1 1,0-1-1,0 0 0,1 0 0,-1 0 0,1 0 0,-1 0 1,1-1-1,-1 1 0,1 0 0,-1-1 0,1 1 0,0-1 1,-1 1-1,1-1 0,0 0 0,-1 0 0,1 0 0,2 0 0,48 0 165,-35-1-135,45-6-313,-50 4 71,-1 1 0,1 1 0,0 0 0,0 1 0,12 1 1,-23-1 182,0 1 1,0 0 0,0-1 0,0 1-1,0 0 1,0 0 0,-1-1 0,1 1 0,0 0-1,-1 0 1,1 0 0,0 0 0,-1 0 0,1 0-1,-1 0 1,0 0 0,1 0 0,-1 0 0,0 1-1,1-1 1,-1 0 0,0 0 0,0 0-1,0 0 1,0 0 0,0 1 0,-1 0 0,-1 36-65,2-38 83,-3 16 262,0 0 1,-1-1-1,0 1 0,-2-1 1,1 0-1,-13 22 1,15-33-67,1 1 0,-1-1 1,0 0-1,0 0 1,-1-1-1,1 1 0,-1 0 1,0-1-1,0 0 0,0 0 1,-5 3-1,6-5-109,0 0 0,0 0 0,0 0 0,0-1 0,0 1 1,0-1-1,0 1 0,0-1 0,0 0 0,0 0 0,0 0 0,0-1 0,0 1 0,0-1 0,1 0 0,-1 0 0,0 0 0,0 0 0,0 0 1,-3-2-1,4 2-150,0 0 1,1 0 0,-1 0 0,0-1-1,1 1 1,-1 0 0,1-1-1,-1 1 1,1-1 0,-1 1 0,1-1-1,0 1 1,0-1 0,0 0 0,0 0-1,0 0 1,0 0 0,1 0-1,-1 0 1,1 1 0,-1-1 0,1-1-1,0 1 1,0-3 0,0 1-684,0 1 0,1 0 1,0-1-1,-1 1 0,1 0 0,1 0 1,-1 0-1,0 0 0,1 0 1,0 0-1,-1 0 0,1 0 0,0 1 1,4-5-1,10-9-7230</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35.873"/>
    </inkml:context>
    <inkml:brush xml:id="br0">
      <inkml:brushProperty name="width" value="0.025" units="cm"/>
      <inkml:brushProperty name="height" value="0.025" units="cm"/>
    </inkml:brush>
  </inkml:definitions>
  <inkml:trace contextRef="#ctx0" brushRef="#br0">27 8 15278,'0'0'1533,"10"0"746,2-2-1595,-3 0-284,1 0 0,0 1-1,0 1 1,0 0-1,0 0 1,0 1-1,10 1 1,-19-1-394,0-1 1,-1 0-1,1 1 0,0-1 0,-1 1 0,1-1 1,-1 1-1,1-1 0,0 1 0,-1-1 1,1 1-1,-1 0 0,1-1 0,-1 1 0,0 0 1,1 0-1,-1-1 0,0 1 0,1 0 1,-1 0-1,0-1 0,0 1 0,0 0 0,0 0 1,0 0-1,0-1 0,0 1 0,0 0 1,0 0-1,0 0 0,0-1 0,0 1 0,-1 0 1,1 0-1,0-1 0,0 1 0,-1 0 1,1 0-1,-1-1 0,1 1 0,-1 0 0,1-1 1,-1 1-1,1-1 0,-1 1 0,-1 0 1,-26 33 235,28-34-232,-25 23 125,9-10 130,1 1-1,-18 24 1,30-35-236,0 0 0,1 0 0,0 1-1,0-1 1,0 0 0,0 1 0,1-1 0,-1 1 0,1 0 0,0 0 0,0-1 0,0 1 0,1 0 0,-1 0 0,1 0 0,0 0-1,0 0 1,1 7 0,0-9-62,0 0-1,0-1 1,-1 1 0,1-1-1,0 1 1,0-1-1,1 1 1,-1-1-1,0 0 1,0 1-1,1-1 1,-1 0 0,0 0-1,1 0 1,-1 0-1,1 0 1,0-1-1,-1 1 1,1 0-1,0-1 1,-1 1-1,1-1 1,2 1 0,44 3-4334,-46-4 3904,30 0-5446</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36.263"/>
    </inkml:context>
    <inkml:brush xml:id="br0">
      <inkml:brushProperty name="width" value="0.025" units="cm"/>
      <inkml:brushProperty name="height" value="0.025" units="cm"/>
    </inkml:brush>
  </inkml:definitions>
  <inkml:trace contextRef="#ctx0" brushRef="#br0">76 1 10218,'0'0'3811,"-42"56"-1857,24-31 705,7-4-1314,6-4-576,5-5-481,7-5-192,13-7-96,5 0-1249,1-13-1890,-1-6-2883</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36.624"/>
    </inkml:context>
    <inkml:brush xml:id="br0">
      <inkml:brushProperty name="width" value="0.025" units="cm"/>
      <inkml:brushProperty name="height" value="0.025" units="cm"/>
    </inkml:brush>
  </inkml:definitions>
  <inkml:trace contextRef="#ctx0" brushRef="#br0">14 70 14382,'0'0'4820,"9"-9"-4238,-5 4-525,0 0 66,0 0 0,1 1 1,-1-1-1,1 1 0,0 0 0,0 0 1,0 1-1,0-1 0,1 1 0,-1 0 1,1 1-1,0-1 0,0 1 1,12-2-1,-18 36 106,-2-2 461,-1-1 0,-10 44 0,-2 22-7,14-33-3404,2-59-1389</inkml:trace>
  <inkml:trace contextRef="#ctx0" brushRef="#br0" timeOffset="1">0 233 13293,'0'0'8167,"48"-34"-8007,-19 30-128,1-2-96,-1-2-1986,0-3-2274,-6-1-1761</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30.875"/>
    </inkml:context>
    <inkml:brush xml:id="br0">
      <inkml:brushProperty name="width" value="0.025" units="cm"/>
      <inkml:brushProperty name="height" value="0.025" units="cm"/>
    </inkml:brush>
  </inkml:definitions>
  <inkml:trace contextRef="#ctx0" brushRef="#br0">1 1 8680,'0'0'9033,"22"55"-8841,-10-30-128,2 0-64,2 0 0,0-3 0,-1-2-160,-3-1 64,0-4 64,-5 0-192,0-1-769,-6-1-1121,-1-2-1121,0-5-2339</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36.986"/>
    </inkml:context>
    <inkml:brush xml:id="br0">
      <inkml:brushProperty name="width" value="0.025" units="cm"/>
      <inkml:brushProperty name="height" value="0.025" units="cm"/>
    </inkml:brush>
  </inkml:definitions>
  <inkml:trace contextRef="#ctx0" brushRef="#br0">108 0 10698,'0'0'10752,"5"11"-9957,-3-5-714,0-2-23,0 1-1,0-1 1,-1 0 0,1 1-1,-1-1 1,0 1 0,0-1-1,-1 1 1,1 0 0,-1-1-1,0 1 1,-1 0 0,1-1-1,-1 1 1,1 0 0,-1-1-1,-1 1 1,1-1 0,-1 0-1,-3 7 1,-6 5 392,-1-1-1,-1 0 1,-21 18 0,-5 7 650,38-39-1097,1-1 0,-1 0 0,1 1 0,0-1-1,-1 1 1,1-1 0,0 1 0,-1-1 0,1 1 0,0 0 0,-1-1 0,1 1 0,0-1 0,0 1 0,0 0 0,0-1 0,0 1 0,0-1 0,0 1 0,0 0 0,0-1 0,0 1 0,0 0 0,0-1 0,0 1 0,0-1 0,0 1 0,1 0-1,-1-1 1,0 1 0,0-1 0,1 1 0,-1-1 0,0 1 0,1-1 0,-1 1 0,1-1 0,-1 1 0,1-1 0,-1 1 0,1-1 0,-1 0 0,1 1 0,-1-1 0,1 0 0,-1 1 0,1-1 0,-1 0 0,1 0 0,0 0 0,-1 0 0,1 1-1,0-1 1,-1 0 0,1 0 0,-1 0 0,2 0 0,45 7-3,-40-7-65,83 9-2859,-30-6-6670,-45-3 182</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37.344"/>
    </inkml:context>
    <inkml:brush xml:id="br0">
      <inkml:brushProperty name="width" value="0.025" units="cm"/>
      <inkml:brushProperty name="height" value="0.025" units="cm"/>
    </inkml:brush>
  </inkml:definitions>
  <inkml:trace contextRef="#ctx0" brushRef="#br0">33 160 4356,'0'0'6481,"-7"8"-4607,3-5-1547,-16 20 454,20-23-747,0 1-1,0-1 1,-1 1 0,1-1 0,0 0 0,0 1 0,0 0 0,0-1 0,0 1 0,0-1 0,0 1 0,0-1 0,0 1 0,0-1 0,0 1 0,0-1 0,0 1 0,0-1 0,0 1 0,0-1 0,0 1 0,1-1 0,-1 1-1,0-1 1,0 1 0,1-1 0,-1 0 0,0 1 0,1-1 0,-1 1 0,0-1 0,1 0 0,-1 1 0,1-1 0,-1 0 0,1 1 0,-1-1 0,0 0 0,1 0 0,-1 0 0,1 1 0,-1-1 0,1 0 0,-1 0 0,1 0-1,-1 0 1,1 0 0,0 0 0,-1 0 0,1 0 0,-1 0 0,1 0 0,0 0 0,43 4 1464,1-2 0,0-1 0,62-8 0,138-31 173,-94 13-1043,1277-119-100,-1349 142-1056,-27 2-1677,-17-2-3438,-53 3 1720</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37.922"/>
    </inkml:context>
    <inkml:brush xml:id="br0">
      <inkml:brushProperty name="width" value="0.025" units="cm"/>
      <inkml:brushProperty name="height" value="0.025" units="cm"/>
    </inkml:brush>
  </inkml:definitions>
  <inkml:trace contextRef="#ctx0" brushRef="#br0">1 172 3908,'0'0'16170,"8"3"-14905,2-3-1073,-1 1-1,1-2 1,-1 1 0,1-1 0,0-1 0,-1 1 0,1-2-1,-1 1 1,0-1 0,0-1 0,0 1 0,0-2-1,15-9 1,18-12-40,54-43 0,-66 42-87,-13 12 24,-26 24-120,-5 7-243,0 1 0,0 0-1,2 0 1,0 2 0,-9 19-1,16-28-106,0-1 0,1 1 0,0 0 1,1 0-1,0 0 0,1 0 0,0 1 0,1-1 0,0 1 0,0-1 0,1 1 0,2 15 0,-2-26 171,0 1 0,1 0 0,-1 0 0,0 0-1,1 0 1,-1 0 0,0-1 0,1 1 0,-1 0 0,1 0 0,-1-1 0,1 1 0,0 0 0,-1-1 0,1 1 0,0-1 0,-1 1-1,1-1 1,0 1 0,0-1 0,-1 1 0,1-1 0,0 0 0,0 1 0,0-1 0,0 0 0,0 0 0,-1 1 0,1-1-1,0 0 1,0 0 0,0 0 0,1 0 0,17 0-6276</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38.258"/>
    </inkml:context>
    <inkml:brush xml:id="br0">
      <inkml:brushProperty name="width" value="0.025" units="cm"/>
      <inkml:brushProperty name="height" value="0.025" units="cm"/>
    </inkml:brush>
  </inkml:definitions>
  <inkml:trace contextRef="#ctx0" brushRef="#br0">0 24 13741,'0'0'2424,"8"-4"-567,-6 3-1693,5-3 184,0 1-1,0 1 0,0-1 1,0 1-1,8-1 0,-14 3-322,0-1 1,0 1-1,0 0 0,0 0 0,1 0 0,-1 0 0,0 0 0,0 0 1,0 0-1,1 0 0,-1 1 0,0-1 0,0 0 0,0 1 0,0-1 1,0 1-1,0-1 0,0 1 0,0 0 0,0-1 0,0 1 0,0 0 1,0 0-1,0-1 0,0 1 0,-1 0 0,1 0 0,0 0 0,0 0 1,-1 0-1,1 0 0,-1 0 0,1 0 0,-1 1 0,0-1 0,1 0 0,-1 0 1,0 0-1,0 0 0,0 1 0,0-1 0,0 0 0,0 0 0,0 2 1,-1 5 132,0-1 1,0 1-1,-1-1 1,0 1 0,-1-1-1,0 0 1,0 0 0,0 0-1,-8 12 1,7-13-76,0 0 1,1 0 0,0 1-1,0 0 1,0-1-1,1 1 1,0 0-1,0 0 1,1 0 0,0 1-1,0 8 1,1-15-83,0 0 1,0 0 0,0 0-1,1 0 1,-1 0 0,0 0 0,1 0-1,-1 0 1,1 0 0,-1-1-1,1 1 1,0 0 0,-1 0-1,1 0 1,0-1 0,-1 1-1,1 0 1,0-1 0,0 1 0,0 0-1,0-1 1,0 1 0,-1-1-1,2 1 1,33 6-351,34-11-1154,-53 1 789,0-1 0,0 0 1,25-12-1,15-12-4124,-11 0-1674</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38.630"/>
    </inkml:context>
    <inkml:brush xml:id="br0">
      <inkml:brushProperty name="width" value="0.025" units="cm"/>
      <inkml:brushProperty name="height" value="0.025" units="cm"/>
    </inkml:brush>
  </inkml:definitions>
  <inkml:trace contextRef="#ctx0" brushRef="#br0">0 1 5894,'0'0'192</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38.986"/>
    </inkml:context>
    <inkml:brush xml:id="br0">
      <inkml:brushProperty name="width" value="0.025" units="cm"/>
      <inkml:brushProperty name="height" value="0.025" units="cm"/>
    </inkml:brush>
  </inkml:definitions>
  <inkml:trace contextRef="#ctx0" brushRef="#br0">206 44 6470,'0'0'5104,"-9"2"-1907,2-1-2364,-16 2 546,1 1 1,0 2 0,-33 11-1,50-15-1258,-1 1 0,1-1 0,0 1-1,0 1 1,0-1 0,0 1-1,0-1 1,-6 9 0,9-10-116,0 0 1,1 1 0,-1-1-1,1 0 1,0 1-1,-1-1 1,1 1-1,1 0 1,-1-1-1,0 1 1,0 0-1,1 0 1,0-1-1,0 1 1,-1 0 0,1 0-1,1-1 1,-1 1-1,1 5 1,0-5 1,1 0 1,-1-1 0,1 1-1,-1 0 1,1-1 0,0 1-1,0-1 1,0 1-1,0-1 1,0 0 0,0 0-1,1 0 1,-1 0 0,1 0-1,0 0 1,-1-1 0,1 0-1,0 1 1,0-1-1,0 0 1,0 0 0,0 0-1,0-1 1,0 1 0,5-1-1,9 2 58,-1 0 1,1-2-1,22-1 0,-34 1-21,0-1 1,0 0-1,0 1 1,-1-2-1,1 1 0,0 0 1,-1-1-1,1 0 1,-1 0-1,0 0 1,0-1-1,0 1 1,0-1-1,0 0 0,0 0 1,-1 0-1,1-1 1,-1 1-1,0-1 1,0 0-1,0 0 0,-1 0 1,1 0-1,-1-1 1,0 1-1,0 0 1,-1-1-1,1 0 0,-1 1 1,0-1-1,0 0 1,-1 0-1,1-5 1,-1 8-46,-1 1 1,1 0 0,0 0 0,0 0 0,-1 0 0,1 0 0,-1 0-1,1 0 1,-1 0 0,1 0 0,-1 0 0,0 0 0,1 0-1,-1 1 1,0-1 0,0 0 0,0 0 0,1 1 0,-1-1 0,0 0-1,0 1 1,0-1 0,0 1 0,0-1 0,0 1 0,0 0-1,-1-1 1,1 1 0,0 0 0,-2 0 0,-35-2-2120,38 2 2093,0 0-62,-1 0-1,1 0 1,0 0-1,-1-1 1,1 1-1,0 0 0,-1 1 1,1-1-1,0 0 1,-1 0-1,1 0 1,0 0-1,-1 0 1,1 0-1,0 0 1,-1 0-1,1 1 1,0-1-1,-1 0 0,1 0 1,0 0-1,0 1 1,-1-1-1,1 0 1,0 0-1,0 1 1,0-1-1,-1 0 1,1 0-1,0 1 0,0-1 1,0 0-1,0 1 1,0-1-1,-1 0 1,1 1-1,0-1 1,0 0-1,0 1 1,0-1-1,0 0 0,0 1 1,0-1-1,0 0 1,0 1-1,0-1 1,1 0-1,-1 1 1,0-1-1,0 1 1,14 13-4847,8-8 836,5-3-2162</inkml:trace>
  <inkml:trace contextRef="#ctx0" brushRef="#br0" timeOffset="1">466 80 6150,'0'0'11376,"-12"3"-10922,3-1-387,0 1 1,0 0 0,0 1-1,0 0 1,0 0-1,1 1 1,0 0 0,-11 8-1,15-10 18,0 1-1,0-1 1,0 1-1,1 0 0,-1 0 1,1 0-1,0 0 0,0 0 1,0 1-1,1 0 1,0-1-1,0 1 0,0 0 1,0 0-1,1 0 1,0 0-1,0 0 0,0 0 1,1 1-1,-1 6 1,1-11-65,1 0 0,-1 0 0,0 0 1,0 0-1,1 0 0,-1 0 1,1 1-1,-1-1 0,1 0 1,-1 0-1,1 0 0,0 0 0,-1 0 1,1-1-1,0 1 0,0 0 1,0 0-1,-1 0 0,1-1 1,0 1-1,0 0 0,0-1 0,0 1 1,2 0-1,34 5 362,-26-6-232,0-1 0,0 0 0,0 0 0,19-7-1,-17 3-51,0-1-1,1 0 1,-2-1-1,1-1 1,-1 0-1,0 0 0,14-15 1,-20 18-44,0-1 1,-1 0-1,1 0 1,-1 0-1,-1-1 1,1 1-1,-1-1 1,0 0-1,-1 0 0,0-1 1,0 1-1,0-1 1,-1 1-1,2-16 1,-3 21-41,-1 0 0,0 0 0,-1 0 0,1 0 0,0 0-1,0 1 1,-1-1 0,1 0 0,-1 0 0,0 0 0,0 1 0,1-1 0,-1 0 0,0 1 0,0-1 0,0 1 0,-1-1 0,1 1 0,0-1 0,0 1 0,-1 0 0,-2-2 0,0 1-12,0 0 0,0 0-1,0 0 1,0 0 0,-1 1 0,1-1 0,-1 1 0,1 0 0,-7 0-1,3 0-38,0 1 0,0 0 0,0 0 0,1 1-1,-1 0 1,0 0 0,0 0 0,0 1 0,1 1-1,-15 5 1,0 14-976,15-2-3366,7-15-2416</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40.089"/>
    </inkml:context>
    <inkml:brush xml:id="br0">
      <inkml:brushProperty name="width" value="0.025" units="cm"/>
      <inkml:brushProperty name="height" value="0.025" units="cm"/>
    </inkml:brush>
  </inkml:definitions>
  <inkml:trace contextRef="#ctx0" brushRef="#br0">1 70 7271,'0'0'3160,"7"-1"-2738,-6 0-346,0 1 0,0-1 1,0 1-1,0 0 0,0 0 0,0-1 0,0 1 1,0 0-1,0 0 0,0 0 0,1 0 0,-1 0 1,0 0-1,0 1 0,0-1 0,0 0 1,0 1-1,0-1 0,0 0 0,0 1 0,0-1 1,0 1-1,0 0 0,0-1 0,0 1 0,0 0 1,-1-1-1,1 1 0,0 0 0,0 0 0,0 1 1,1 4 652,0 0 0,-1 0 0,1 0 0,-1 1 0,0 11 0,-1-15-693,8 86 1888,39 292 1209,-38-337-3095,2 0 0,2-1 0,2 0 0,2-1 0,1 0-1,34 54 1,-51-94-19,-1-1-1,1 1 0,0-1 0,0 0 0,0 1 0,0-1 1,0 0-1,0 0 0,0 1 0,0-1 0,0 0 0,0 0 1,1 0-1,-1 0 0,0-1 0,1 1 0,-1 0 0,1 0 1,-1-1-1,1 1 0,2 0 0,-3-2 50,0 1 0,0-1 0,0 1 0,0-1 0,0 0 0,0 1 0,0-1 0,0 0 0,0 0 0,0 1 0,-1-1 0,1 0 0,0 0 0,-1 0 0,1 0 0,-1 0 0,1 0 0,-1 0 0,1 0 0,-1-1 0,1-1 0,3-11 300,-1 0 0,-1 0 1,1-19-1,-3 33-373,6-141-794,-7 1 0,-28-213 0,19 295 719,-25-82 0,33 131 80,1 7-50,0 0 0,1 0 0,-1 0 0,1 0 1,0 0-1,0 0 0,0 0 0,0 0 0,0 0 1,0 0-1,0 0 0,1-4 0,0 5-19,-1 0-1,1 1 0,-1-1 1,0 0-1,1 1 0,-1-1 1,1 1-1,0-1 0,-1 1 1,1-1-1,-1 1 0,1-1 1,0 1-1,-1 0 0,1-1 1,0 1-1,-1 0 0,1-1 1,0 1-1,0 0 0,-1 0 1,1 0-1,1 0 0,5 0-615,1 1 0,-1 0-1,0 0 1,0 1 0,0 0 0,8 3-1,30 6-2826,-18-11-1170</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40.464"/>
    </inkml:context>
    <inkml:brush xml:id="br0">
      <inkml:brushProperty name="width" value="0.025" units="cm"/>
      <inkml:brushProperty name="height" value="0.025" units="cm"/>
    </inkml:brush>
  </inkml:definitions>
  <inkml:trace contextRef="#ctx0" brushRef="#br0">0 1 9225,'0'0'7959,"2"10"-7169,5 92 1447,-7-101-2227,1 0 0,0 0-1,-1 1 1,1-1 0,0 0 0,0 0 0,0 0-1,0 0 1,0 0 0,0 0 0,0 0 0,0 0-1,0 0 1,0-1 0,1 1 0,-1 0 0,0-1-1,0 1 1,1-1 0,-1 1 0,0-1 0,1 0-1,-1 0 1,0 1 0,1-1 0,-1 0-1,3 0 1,46-1-57,-42 1-73,1-1-358,-1 0-1,1-1 1,-1 1 0,0-1-1,1-1 1,12-5 0,-16 5-528,0 0 0,0 0 0,0 0 1,0 0-1,0-1 0,5-5 0,4-10-6072</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40.792"/>
    </inkml:context>
    <inkml:brush xml:id="br0">
      <inkml:brushProperty name="width" value="0.025" units="cm"/>
      <inkml:brushProperty name="height" value="0.025" units="cm"/>
    </inkml:brush>
  </inkml:definitions>
  <inkml:trace contextRef="#ctx0" brushRef="#br0">50 0 11275,'0'0'4452,"-44"54"-3812,39-32-31,5 1-161,0 0-255,12-3-129,12-7-321,7-7-2337,3-6-1666</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41.645"/>
    </inkml:context>
    <inkml:brush xml:id="br0">
      <inkml:brushProperty name="width" value="0.025" units="cm"/>
      <inkml:brushProperty name="height" value="0.025" units="cm"/>
    </inkml:brush>
  </inkml:definitions>
  <inkml:trace contextRef="#ctx0" brushRef="#br0">0 279 10698,'0'0'2296,"12"0"-1645,114-7 100,138-25 1,-86 8-525,1726-138-852,-1565 140-335,-115 1 3157,-127 12 324,-71 7-1912,-44 6-25,-42 4 487,59-8-1066,0 0 0,0 1 0,1-1 0,-1 0 0,0 0 0,0 1 0,1-1 0,-1 0 0,0 1 0,1-1 0,-1 1 0,0-1 0,1 1 0,-1-1 0,1 1 0,-1-1 0,0 1 0,1 0 0,0-1 0,-1 1 0,1 0 0,-1-1 0,1 1 0,0 0 0,-1 0 0,1-1 0,0 1 0,0 0 0,0 0 0,0 0 0,0-1 1,0 1-1,0 0 0,0 0 0,0 0 0,0-1 0,0 1 0,0 0 0,1 1 0,12 45 123,-3-11-89,-10-26-2,-1 0 0,-1 0 0,1-1 0,-2 1 0,1-1 0,-1 1 0,-1-1 0,0 0 0,0 0 0,0 0 0,-7 8 0,5-9 0,2 0 0,-1 0-1,1 1 1,0-1 0,1 1 0,0 0 0,0 0 0,1 0 0,0 0-1,1 1 1,-1 13 0,2-22-78,0-1-1,0 1 1,0-1-1,0 1 1,0-1-1,0 1 1,0 0 0,1-1-1,-1 1 1,0-1-1,0 1 1,1-1-1,-1 1 1,0-1-1,0 1 1,1-1-1,-1 1 1,1-1-1,-1 1 1,0-1 0,1 0-1,-1 1 1,1-1-1,-1 1 1,1-1-1,-1 0 1,1 0-1,-1 1 1,1-1-1,-1 0 1,1 0 0,0 0-1,-1 0 1,1 1-1,-1-1 1,1 0-1,-1 0 1,1 0-1,0 0 1,-1 0-1,1 0 1,-1-1-1,1 1 1,-1 0 0,1 0-1,0-1 1,17-1-4342</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31.219"/>
    </inkml:context>
    <inkml:brush xml:id="br0">
      <inkml:brushProperty name="width" value="0.025" units="cm"/>
      <inkml:brushProperty name="height" value="0.025" units="cm"/>
    </inkml:brush>
  </inkml:definitions>
  <inkml:trace contextRef="#ctx0" brushRef="#br0">1 106 14734,'0'0'7271,"49"-55"-7271,-16 42-865,1 0-1729,-1 0-2275,0 1-1409</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42.300"/>
    </inkml:context>
    <inkml:brush xml:id="br0">
      <inkml:brushProperty name="width" value="0.025" units="cm"/>
      <inkml:brushProperty name="height" value="0.025" units="cm"/>
    </inkml:brush>
  </inkml:definitions>
  <inkml:trace contextRef="#ctx0" brushRef="#br0">1 30 16432,'0'0'4388,"65"15"-3780,-1-22-416,12-1-160,0 0-2242,-2-1-2434,-11-3-4869</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42.768"/>
    </inkml:context>
    <inkml:brush xml:id="br0">
      <inkml:brushProperty name="width" value="0.025" units="cm"/>
      <inkml:brushProperty name="height" value="0.025" units="cm"/>
    </inkml:brush>
  </inkml:definitions>
  <inkml:trace contextRef="#ctx0" brushRef="#br0">1 368 15567,'0'0'4724,"7"-10"-4040,17-18-503,2 1 0,0 2 1,35-27-1,53-50-231,-101 88 29,0-1 0,-1 0 0,0 0 0,-2-2 0,17-31 0,-39 121-272,6-42 444,2 0 0,-1 47 0,5-66-317,1 0 0,1 0 1,-1 0-1,5 12 0,-4-18-288,-1-1-1,1 0 0,1 0 1,-1 0-1,1 0 1,0-1-1,0 1 1,0-1-1,0 1 1,5 3-1,11 6-6624</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43.608"/>
    </inkml:context>
    <inkml:brush xml:id="br0">
      <inkml:brushProperty name="width" value="0.025" units="cm"/>
      <inkml:brushProperty name="height" value="0.025" units="cm"/>
    </inkml:brush>
  </inkml:definitions>
  <inkml:trace contextRef="#ctx0" brushRef="#br0">0 61 15983,'0'0'4228,"67"3"-3651,-24-5-161,6-8-320,2 0-32,-4-4-833,-4 4-1345,-14 2-224,-12 1-929,-13 4-1025</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43.965"/>
    </inkml:context>
    <inkml:brush xml:id="br0">
      <inkml:brushProperty name="width" value="0.025" units="cm"/>
      <inkml:brushProperty name="height" value="0.025" units="cm"/>
    </inkml:brush>
  </inkml:definitions>
  <inkml:trace contextRef="#ctx0" brushRef="#br0">0 40 9801,'0'0'5990,"53"11"-5157,-13-12-385,8-7-384,1 0 0,0 0-864,-2 0-1795,-5-1-448,-5 0-1377</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44.309"/>
    </inkml:context>
    <inkml:brush xml:id="br0">
      <inkml:brushProperty name="width" value="0.025" units="cm"/>
      <inkml:brushProperty name="height" value="0.025" units="cm"/>
    </inkml:brush>
  </inkml:definitions>
  <inkml:trace contextRef="#ctx0" brushRef="#br0">205 12 11275,'0'0'2621,"-11"-2"-192,-2-1-1997,1 0 1,-1 2-1,0-1 0,1 2 1,-1 0-1,-20 2 0,29-2-341,0 1-1,0-1 0,0 1 0,1 0 1,-1 0-1,0 0 0,1 0 0,-1 1 1,1 0-1,-1-1 0,1 1 0,0 0 1,0 1-1,0-1 0,0 1 1,0-1-1,0 1 0,1 0 0,-1 0 1,1 0-1,0 0 0,0 0 0,0 1 1,0-1-1,1 1 0,-1-1 0,1 1 1,0-1-1,0 1 0,0 0 0,0 4 1,1-8-78,0 1 0,0 0 1,0 0-1,0-1 0,0 1 0,0 0 1,1 0-1,-1-1 0,0 1 0,0 0 1,1-1-1,-1 1 0,0 0 1,1-1-1,-1 1 0,0 0 0,1-1 1,-1 1-1,1-1 0,-1 1 0,1-1 1,0 1-1,-1-1 0,1 1 1,-1-1-1,1 0 0,0 1 0,-1-1 1,2 1-1,28 3 287,30-12 91,-48 4-361,0-1 1,0 0 0,19-13-1,-27 16-31,0-1 1,0 1-1,-1-1 0,1 0 0,-1 0 1,0 0-1,1 0 0,-1-1 1,-1 0-1,1 1 0,0-1 0,-1 0 1,4-8-1,-11 17-101,1 2 1,0-1 0,0 0-1,-6 14 1,5 5 84,2 1 0,1 0 0,0-1 0,3 29 0,0-25 27,-1 0 0,-2 0-1,-6 36 1,6-57 24,0 1 1,0-1-1,-1 0 0,0 0 0,-1 0 0,0 0 1,0 0-1,-1-1 0,0 0 0,0 0 0,0 0 1,-1-1-1,0 0 0,-1 0 0,-7 6 0,12-10 61,0-1 0,0 1 0,1-1 0,-1 1 0,0-1 0,0 0 0,-1 0-1,1 0 1,0 0 0,0 0 0,0-1 0,-1 1 0,1-1 0,0 1-1,-1-1 1,1 0 0,0 0 0,-1 0 0,1 0 0,0 0 0,-1-1 0,1 1-1,-4-2 1,4 1-27,0-1 0,0 0 0,1 1 1,-1-1-1,0 0 0,1 0 0,-1 0 0,1 0 0,-1 0 0,1-1 0,0 1 0,0 0 0,0 0 0,0-1 0,1 1 0,-1-1 0,1 1 0,-1-1 1,1 1-1,0-1 0,0-2 0,-1-6-50,1 0 1,0 0-1,1 0 1,0 0-1,0 0 1,2 0-1,-1 0 1,1 0-1,1 1 1,0-1-1,0 1 1,11-18-1,-10 21-282,0 1 0,0-1 0,1 1-1,-1 0 1,1 1 0,1-1 0,10-6-1,-10 7-706,0 1 0,1 1 0,-1-1 0,1 1 0,0 1 0,0-1 0,0 1 0,10-1 0,-2 0-4544</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44.639"/>
    </inkml:context>
    <inkml:brush xml:id="br0">
      <inkml:brushProperty name="width" value="0.025" units="cm"/>
      <inkml:brushProperty name="height" value="0.025" units="cm"/>
    </inkml:brush>
  </inkml:definitions>
  <inkml:trace contextRef="#ctx0" brushRef="#br0">1 37 12460,'0'0'10410,"87"-7"-9642,-38 3-447,3 0-193,-2-1-96,-2 1-961,-7 1-1633,-8-3-1090,-9 2-2658</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45.120"/>
    </inkml:context>
    <inkml:brush xml:id="br0">
      <inkml:brushProperty name="width" value="0.025" units="cm"/>
      <inkml:brushProperty name="height" value="0.025" units="cm"/>
    </inkml:brush>
  </inkml:definitions>
  <inkml:trace contextRef="#ctx0" brushRef="#br0">105 0 9449,'0'0'13746,"-9"9"-13698,-4 4-143,1 1-1,1 0 1,0 1 0,1 0-1,0 0 1,2 1-1,-13 29 1,25-46-3513,13-7 831,3-11-1696,3-5-679</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6:45.474"/>
    </inkml:context>
    <inkml:brush xml:id="br0">
      <inkml:brushProperty name="width" value="0.025" units="cm"/>
      <inkml:brushProperty name="height" value="0.025" units="cm"/>
    </inkml:brush>
  </inkml:definitions>
  <inkml:trace contextRef="#ctx0" brushRef="#br0">65 31 10666,'25'-23'1107,"-16"15"843,-15 23-53,-3 8-1144,5-10-386,1 0 1,0 1-1,0 0 1,2-1-1,0 1 0,0 0 1,1 0-1,1 0 1,4 24-1,1 38-4217,-6-76 3691,0 0 1,0 1-1,0-1 1,0 0-1,0 1 1,0-1-1,0 0 1,0 0-1,0 1 1,0-1-1,0 0 1,0 1-1,0-1 1,0 0-1,0 0 1,-1 1-1,1-1 1,0 0-1,0 0 1,0 0-1,0 1 1,-1-1 0,1 0-1,0 0 1,0 0-1,-1 1 1,1-1-1,0 0 1,0 0-1,-1 0 1,1 0-1,0 0 1,0 0-1,-1 0 1,1 1-1,0-1 1,0 0-1,-1 0 1,1 0-1,0 0 1,-1 0-1,1 0 1,0 0-1,0 0 1,-1-1-1,1 1 1,0 0-1,-1 0 1,-1 0-223,-7-1-3601</inkml:trace>
  <inkml:trace contextRef="#ctx0" brushRef="#br0" timeOffset="1">27 238 2659,'0'0'6053,"-24"-50"-3843,21 34 161,3 3-450,0 2-447,0 3-1,10 2-320,4 2-480,4 3-417,3 1-224,1 0-32,3 0-1313,-3 0-4004</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03.663"/>
    </inkml:context>
    <inkml:brush xml:id="br0">
      <inkml:brushProperty name="width" value="0.025" units="cm"/>
      <inkml:brushProperty name="height" value="0.025" units="cm"/>
    </inkml:brush>
  </inkml:definitions>
  <inkml:trace contextRef="#ctx0" brushRef="#br0">5 0 4388,'0'0'2242,"-1"9"-1137,0-2-1071,0 6 645,0 1 0,1-1-1,1 22 1,0-31-474,0 1 1,0-1-1,0 1 0,0-1 0,1 1 0,0-1 1,0 0-1,0 1 0,0-1 0,0 0 1,1 0-1,0-1 0,0 1 0,0-1 0,7 7 1,-1-4 90,0-1 1,1 0-1,0-1 1,-1 1-1,2-2 1,-1 1-1,0-2 1,1 1 0,-1-1-1,1-1 1,0 0-1,-1-1 1,12 0-1,15-2 335,-1-1-1,54-12 1,-38 4-386,9-3-131,0 3 0,114-6 0,-174 17-114,0 0 0,1 0 0,-1 0 0,0 0 0,1 0 0,-1 1 0,0-1-1,0 0 1,1 1 0,-1-1 0,0 1 0,0-1 0,0 1 0,0 0 0,0-1 0,0 1 0,0 0 0,0 0 0,0 0 0,0-1 0,0 1 0,0 0-1,0 0 1,-1 1 0,1-1 0,0 0 0,-1 0 0,1 0 0,-1 0 0,1 0 0,-1 1 0,0-1 0,1 0 0,-1 0 0,0 1 0,0-1 0,0 0 0,0 1-1,0-1 1,0 0 0,-1 3 0,-4 27-1616,-5-2-3879,8-24 3272,-1 4-1439</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04.068"/>
    </inkml:context>
    <inkml:brush xml:id="br0">
      <inkml:brushProperty name="width" value="0.025" units="cm"/>
      <inkml:brushProperty name="height" value="0.025" units="cm"/>
    </inkml:brush>
  </inkml:definitions>
  <inkml:trace contextRef="#ctx0" brushRef="#br0">1 395 9065,'0'0'6769,"6"-8"-5509,7-5-1098,1 0 0,0 1 0,1 0 0,0 1 0,1 1 0,0 1 1,26-12-1,-8 5-35,1 2 1,0 2-1,1 1 1,0 2-1,1 1 1,0 2-1,0 2 1,46 0-1,-73 5-100,0 0 0,0 1 0,-1 0 0,1 1 0,-1 0 0,0 0-1,0 1 1,0 0 0,0 1 0,0 0 0,12 10 0,-2 0 280,-1 1 1,-1 1 0,24 28 0,-38-42-158,0 0 0,1 0 0,0-1-1,-1 0 1,1 0 0,0 0 0,0 0 0,0 0 0,0-1 0,0 1 0,1-1-1,-1 0 1,0-1 0,0 1 0,1-1 0,-1 0 0,8 0 0,0-1 141,1 0 0,-1-1 0,1 0 0,22-7 0,-5-2-224,-2-2 0,0-1 0,0-1 0,-2-1 0,0-1 0,0-2 0,-2 0 0,0-2 0,-2 0 0,27-33 0,-46 50-51,0 0-1,0-1 1,0 1-1,0-1 1,-1 0 0,0 0-1,0 0 1,0 0 0,1-6-1,-3 10-66,0-1 0,0 0-1,0 1 1,0-1 0,0 1-1,0-1 1,0 0 0,-1 1-1,1-1 1,0 1 0,-1-1-1,0 1 1,1-1 0,-1 1-1,0-1 1,0 1 0,0 0-1,0-1 1,0 1 0,0 0-1,0 0 1,0 0 0,0 0-1,-1 0 1,1 0 0,0 0-1,-1 0 1,1 0 0,0 1-1,-1-1 1,1 0 0,-3 0-1,-45-21-7389,28 4-882</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31.548"/>
    </inkml:context>
    <inkml:brush xml:id="br0">
      <inkml:brushProperty name="width" value="0.025" units="cm"/>
      <inkml:brushProperty name="height" value="0.025" units="cm"/>
    </inkml:brush>
  </inkml:definitions>
  <inkml:trace contextRef="#ctx0" brushRef="#br0">1 117 10858,'0'0'7202,"9"-6"-6524,131-101-321,-140 106-364,0 1 1,1 0-1,-1 0 0,0 0 0,0-1 0,0 1 0,0 0 0,0 0 0,1 0 0,-1 0 0,0 0 0,0 0 0,0-1 0,0 1 1,1 0-1,-1 0 0,0 0 0,0 0 0,0 0 0,1 0 0,-1 0 0,0 0 0,0 0 0,0 0 0,1 0 0,-1 0 0,0 0 1,0 0-1,0 0 0,1 0 0,-1 0 0,0 0 0,0 0 0,0 0 0,1 0 0,-1 0 0,0 1 0,0-1 0,0 0 0,1 0 1,-1 0-1,0 0 0,0 0 0,0 1 0,0-1 0,0 0 0,1 0 0,-1 0 0,0 0 0,0 1 0,0-1 0,0 0 0,0 0 1,2 20-12,-9 36 350,4-39-326,2-7-264,0-3 352,1 0 0,-1 0 0,1 0 0,0 1 0,2 11 0,-1-18-253,-1 1 1,1-1-1,-1 1 0,1-1 0,-1 0 0,1 1 0,0-1 0,0 0 0,0 1 0,0-1 0,0 0 0,0 0 0,0 0 1,0 0-1,0 0 0,0 0 0,1 0 0,-1 0 0,0 0 0,1-1 0,-1 1 0,0 0 0,1-1 0,-1 1 0,1-1 0,-1 0 1,1 0-1,-1 1 0,1-1 0,-1 0 0,1 0 0,1 0 0,19 0-6001</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35.793"/>
    </inkml:context>
    <inkml:brush xml:id="br0">
      <inkml:brushProperty name="width" value="0.025" units="cm"/>
      <inkml:brushProperty name="height" value="0.025" units="cm"/>
    </inkml:brush>
  </inkml:definitions>
  <inkml:trace contextRef="#ctx0" brushRef="#br0">161 0 5605,'-21'5'-548,"-6"1"2344,-1-1 1,-49 3 0,69-4-1326,15 6-317,21 13-73,-24-19 51,38 29-7,1-2-1,2-1 0,0-2 1,2-3-1,1-1 0,1-3 1,0-2-1,2-2 0,0-2 0,1-2 1,0-3-1,1-2 0,73 2 1,4-11 140,198-26 1,128-48 1276,-223 33 292,581-79 168,5 69-1932,-347 74 294,-416-15-157,0 2-1,0 4 1,-1 1-1,-1 3 0,0 2 1,64 34-1,-67-20-308,-5-1-2308,-13-18-3427,-20-11 2052</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36.374"/>
    </inkml:context>
    <inkml:brush xml:id="br0">
      <inkml:brushProperty name="width" value="0.025" units="cm"/>
      <inkml:brushProperty name="height" value="0.025" units="cm"/>
    </inkml:brush>
  </inkml:definitions>
  <inkml:trace contextRef="#ctx0" brushRef="#br0">1 383 11179,'0'0'2541,"12"-2"-2029,207-41 1977,113-48-3899,200-42 1249,-47 66 3069,657 20-2485,-959 55-388,186 33 0,178 56 1036,-236-39 84,547 73 32,9-71-1055,-602-61 85,-1-12 1,0-11-1,387-86 1,-60-54 700,-580 160-1373,29-14-1328,-22 0-5257,-16 6-3050</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37.396"/>
    </inkml:context>
    <inkml:brush xml:id="br0">
      <inkml:brushProperty name="width" value="0.025" units="cm"/>
      <inkml:brushProperty name="height" value="0.025" units="cm"/>
    </inkml:brush>
  </inkml:definitions>
  <inkml:trace contextRef="#ctx0" brushRef="#br0">8 392 7623,'-1'2'440,"0"0"0,0-1 0,0 1 0,0 0 0,1 0 1,-1 0-1,0 0 0,1 0 0,0 0 0,-1 0 0,1 0 0,0 0 0,0 2 0,0-3-273,1-1 1,-1 1-1,0-1 0,0 0 1,1 1-1,-1-1 0,0 1 1,1-1-1,-1 0 0,0 1 1,1-1-1,-1 0 0,0 1 1,1-1-1,-1 0 0,1 0 1,-1 1-1,1-1 0,-1 0 1,0 0-1,1 0 0,-1 0 1,1 0-1,-1 0 0,1 1 1,-1-1-1,1 0 0,-1 0 1,1-1-1,-1 1 0,1 0 1,0 0-1,4-1 234,-1 0 0,1-1 1,0 0-1,-1 0 0,1 0 0,-1 0 0,0-1 1,0 1-1,6-6 0,57-48 335,-3-3-1,-2-2 1,-3-3 0,69-99-1,-154 229-249,23-60-484,-66 146 27,61-130-30,1 0 1,0 1-1,2 0 0,0 0 0,-1 25 1,6-46-32,0-1 0,0 0 1,0 1-1,0-1 0,0 1 1,0-1-1,0 1 1,0-1-1,0 0 0,1 1 1,-1-1-1,1 1 0,-1-1 1,1 0-1,-1 0 0,1 1 1,0-1-1,0 0 0,1 2 1,-1-3-74,-1 1 1,1-1-1,0 0 1,0 1-1,0-1 1,0 0-1,0 0 1,-1 0-1,1 0 1,0 0-1,0 0 1,0 0-1,0 0 1,0 0-1,0 0 1,0 0-1,0 0 1,-1-1-1,1 1 1,0 0-1,0-1 1,1 0-1,4-2-840,0-1 0,0 0 0,0-1 0,0 1 0,-1-1 0,6-6 0,17-22-5669</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37.742"/>
    </inkml:context>
    <inkml:brush xml:id="br0">
      <inkml:brushProperty name="width" value="0.025" units="cm"/>
      <inkml:brushProperty name="height" value="0.025" units="cm"/>
    </inkml:brush>
  </inkml:definitions>
  <inkml:trace contextRef="#ctx0" brushRef="#br0">0 24 16688,'0'0'2429,"10"-4"-321,-2 0-1749,0 1-1,1 0 1,-1 1-1,1 0 1,-1 0-1,1 0 0,0 2 1,13-1-1,-19 1-320,0 0 0,0 0 1,0 1-1,0-1 0,0 1 0,0 0 0,-1 0 0,1 0 0,0 0 0,0 0 0,-1 0 0,1 1 0,-1 0 1,1-1-1,-1 1 0,0 0 0,0 0 0,0 0 0,0 0 0,0 1 0,0-1 0,0 0 0,-1 1 0,1-1 1,-1 1-1,0 0 0,0-1 0,0 1 0,0 0 0,0 0 0,-1 0 0,1 0 0,-1-1 0,1 6 0,-1-3-20,0 0 0,0 0 0,0 0 0,0 1-1,-1-1 1,0 0 0,0 0 0,-1 0 0,1 0-1,-1 0 1,0 0 0,0-1 0,-4 6 0,-2 2 167,0-1 1,-1-1-1,-15 15 1,16-18-59,0 0 1,1 1 0,0 0-1,1 1 1,-1-1 0,2 1-1,-10 19 1,14-27-127,1 0 0,-1 0 0,1 0 0,0 0 0,0 0 0,-1 0 0,1 0 0,0 0 0,0 0 0,0 0 0,0 0 0,0 0 0,0 0 0,0 0 0,0 0 0,1 0 0,-1 0 0,0 0 0,1 0 0,-1 0 0,0 0 0,1 0 0,-1 0 0,1 0 0,0 0 0,-1 0 0,2 1 0,0-1-80,0 1 1,0-1-1,0 0 0,1 0 0,-1 0 1,0 0-1,0-1 0,1 1 0,-1 0 0,0-1 1,5 1-1,4-1-1230,1 0 0,-1 0-1,0-1 1,17-4 0,8-6-4884,-1-5-1894</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38.100"/>
    </inkml:context>
    <inkml:brush xml:id="br0">
      <inkml:brushProperty name="width" value="0.025" units="cm"/>
      <inkml:brushProperty name="height" value="0.025" units="cm"/>
    </inkml:brush>
  </inkml:definitions>
  <inkml:trace contextRef="#ctx0" brushRef="#br0">200 43 15727,'0'0'5771,"-13"2"-4026,11-2-1675,-4 0 55,0 1 1,0 0 0,-1 0-1,1 1 1,1-1 0,-1 1-1,0 1 1,0-1-1,1 1 1,-1 0 0,1 0-1,0 0 1,0 1 0,-7 6-1,-1 4 128,1-1-1,0 2 0,2-1 1,-11 18-1,18-25-215,-1 0-1,1 0 0,0 0 1,0 1-1,1-1 0,0 1 1,0-1-1,1 1 1,0 0-1,1-1 0,-1 1 1,2 9-1,-1-15-34,0 0 1,1 1-1,-1-1 0,1 0 0,0 0 1,-1 1-1,1-1 0,0 0 0,0 0 1,1 0-1,-1 0 0,0 0 0,1 0 1,-1 0-1,1 0 0,0-1 0,-1 1 1,1-1-1,0 1 0,0-1 0,3 2 1,0-1 3,-1 0 0,1-1 1,0 1-1,0-1 1,0 0-1,0 0 1,0-1-1,0 1 1,9-1-1,-3-1 11,0 0-1,1-1 0,-1 0 1,-1-1-1,1 0 1,0 0-1,-1-1 0,18-10 1,-19 8 81,0 0 1,0-1 0,-1 0 0,0 0 0,0-1-1,-1 1 1,0-2 0,-1 1 0,0-1-1,0 0 1,-1-1 0,0 1 0,0-1-1,-1 0 1,0 0 0,-1 0 0,0-1-1,-1 1 1,0-1 0,-1 1 0,0-1-1,-1 0 1,-1-17 0,1 24-95,-1 1-1,0 0 1,0 0 0,0 0 0,0 0-1,0 0 1,-1 0 0,1 0-1,-1 0 1,0 0 0,0 1 0,0-1-1,0 1 1,0-1 0,-1 1 0,1 0-1,-1 0 1,1 0 0,-1 0-1,0 1 1,0-1 0,0 1 0,0-1-1,0 1 1,0 0 0,0 0-1,0 0 1,0 1 0,-1-1 0,1 1-1,0 0 1,0 0 0,-1 0 0,-5 1-1,5-1-141,1 0-1,-1 0 1,0 1-1,0 0 1,0-1-1,1 1 1,-1 0-1,1 1 1,-1-1-1,1 1 1,-1 0-1,1 0 1,0 0-1,0 0 1,0 0-1,0 1 1,0-1-1,0 1 1,1 0-1,-1 0 0,1 0 1,0 0-1,0 0 1,0 0-1,0 1 1,0-1-1,1 1 1,0-1-1,-2 7 1,3-9-35,-1 0-1,1 0 1,0 0 0,0 0-1,0 0 1,0-1 0,0 1-1,1 0 1,-1 0 0,0 0-1,0 0 1,0-1 0,1 1-1,-1 0 1,0 0 0,1 0 0,-1-1-1,1 1 1,-1 0 0,1-1-1,-1 1 1,1 0 0,0-1-1,-1 1 1,1-1 0,0 1-1,-1-1 1,1 1 0,0-1-1,0 1 1,-1-1 0,1 0 0,1 1-1,32 2-6043,-25-4 3854,21 1-6365</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38.679"/>
    </inkml:context>
    <inkml:brush xml:id="br0">
      <inkml:brushProperty name="width" value="0.025" units="cm"/>
      <inkml:brushProperty name="height" value="0.025" units="cm"/>
    </inkml:brush>
  </inkml:definitions>
  <inkml:trace contextRef="#ctx0" brushRef="#br0">50 35 5862,'0'0'10073,"-5"1"-11157,-3 2 691,-5-2 1314,10-15 7472,-4 11-6433,-6-3-846,13 5-1111,0 1 0,0 0 0,0 0 0,-1-1 0,1 1 0,0 0 0,0 0 0,0-1 0,0 1 0,0 0 0,0 0 0,0-1 0,0 1 0,1 0 0,-1 0 0,0-1 0,0 1 0,0 0 0,0 0 0,0-1 1,0 1-1,0 0 0,1 0 0,-1-1 0,0 1 0,0 0 0,0 0 0,0 0 0,1 0 0,-1-1 0,0 1 0,0 0 0,0 0 0,1 0 0,-1 0 0,0 0 0,0 0 0,1 0 0,-1-1 0,0 1 0,0 0 0,1 0 0,-1 0 0,0 0 0,0 0 0,1 0 0,-1 0 0,0 0 0,1 0 0,-1 0 0,0 1 0,0-1 0,1 0 0,-1 0 0,17-8-1051</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41.824"/>
    </inkml:context>
    <inkml:brush xml:id="br0">
      <inkml:brushProperty name="width" value="0.025" units="cm"/>
      <inkml:brushProperty name="height" value="0.025" units="cm"/>
    </inkml:brush>
  </inkml:definitions>
  <inkml:trace contextRef="#ctx0" brushRef="#br0">258 51 6438,'1'-16'2214,"1"-6"1352,3 10 3263,-5 34-4832,-1-1-1732,1-1 0,1 1 0,0-1 0,2 1-1,1-1 1,0 0 0,11 27 0,-10-33-11,0 0-1,-1 0 1,-1 1-1,0-1 0,-1 1 1,0-1-1,-1 1 1,-2 25-1,1-36-198,0 1-1,-1-1 1,0 1-1,0-1 0,0 0 1,0 0-1,-1 1 1,0-1-1,0 0 1,0 0-1,0-1 1,0 1-1,-1 0 1,0-1-1,0 1 1,0-1-1,0 0 1,0 0-1,-1 0 1,1 0-1,-1-1 1,0 1-1,1-1 0,-1 0 1,0 0-1,-1-1 1,1 1-1,0-1 1,0 0-1,-1 0 1,1 0-1,-7 0 1,1 0 114,-1-1 0,0 0-1,1-1 1,-1 0 0,1 0 0,-1-1 0,1 0 0,-1-1 0,-11-5 0,4 0 140,0-2 0,1 0 0,-32-23 0,58 32-1577,0 0 0,0-1 1,0 0-1,0-1 0,14-6 0,6-3-2640,5-4-1868</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42.294"/>
    </inkml:context>
    <inkml:brush xml:id="br0">
      <inkml:brushProperty name="width" value="0.025" units="cm"/>
      <inkml:brushProperty name="height" value="0.025" units="cm"/>
    </inkml:brush>
  </inkml:definitions>
  <inkml:trace contextRef="#ctx0" brushRef="#br0">73 83 13421,'0'0'2573,"2"-8"-112,-1 4-2247,-1 1 0,1-1 1,0 1-1,0-1 0,1 1 0,-1-1 1,1 1-1,0 0 0,-1 0 0,2 0 1,-1 0-1,0 0 0,0 0 0,1 0 1,0 1-1,-1-1 0,1 1 0,0 0 0,0 0 1,0 0-1,1 0 0,-1 1 0,0-1 1,1 1-1,-1 0 0,1 0 0,-1 0 1,1 0-1,4 0 0,-5 1-155,0-1 0,0 1 0,0 0-1,0 0 1,0 0 0,0 0 0,0 1 0,0-1-1,0 1 1,0 0 0,0 0 0,-1 0 0,1 0-1,0 0 1,0 1 0,-1-1 0,1 1 0,-1 0-1,1 0 1,-1-1 0,4 6 0,-4-4-54,0 0-1,-1 0 1,0 0 0,1 1-1,-1-1 1,0 0 0,-1 1 0,1-1-1,-1 1 1,1-1 0,-1 1-1,0-1 1,0 1 0,-1-1 0,1 1-1,-1-1 1,1 1 0,-1-1-1,-2 5 1,0 1 14,-1 0 0,0 0 1,-1 0-1,0-1 0,0 0 0,-1 0 0,-9 10 0,-54 53 22,34-37-16,13-14 6,16-16 24,1 0 0,0 1 0,0-1 0,0 1 0,1 0 1,0 1-1,0-1 0,0 1 0,-4 8 0,8-14-49,0 0 0,0 1 0,0-1 1,0 0-1,0 0 0,0 1 0,0-1 0,0 0 0,1 1 0,-1-1 0,0 0 1,0 1-1,0-1 0,0 0 0,0 0 0,1 1 0,-1-1 0,0 0 1,0 0-1,0 0 0,1 1 0,-1-1 0,0 0 0,0 0 0,1 0 1,-1 1-1,0-1 0,1 0 0,-1 0 0,0 0 0,0 0 0,1 0 1,-1 0-1,0 0 0,1 0 0,-1 0 0,0 0 0,1 0 0,22 1 73,23-5-109,-11-4-2156,44-16 1,-7-7-9091,-42 14 493</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42.638"/>
    </inkml:context>
    <inkml:brush xml:id="br0">
      <inkml:brushProperty name="width" value="0.025" units="cm"/>
      <inkml:brushProperty name="height" value="0.025" units="cm"/>
    </inkml:brush>
  </inkml:definitions>
  <inkml:trace contextRef="#ctx0" brushRef="#br0">36 0 8552,'0'0'13421,"-18"73"-12652,10-39-161,1 0-256,4 0-255,3-7-65,0-5-289,9-7-1056,5-11-1185,3-4-2659,0-10-3812</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42.967"/>
    </inkml:context>
    <inkml:brush xml:id="br0">
      <inkml:brushProperty name="width" value="0.025" units="cm"/>
      <inkml:brushProperty name="height" value="0.025" units="cm"/>
    </inkml:brush>
  </inkml:definitions>
  <inkml:trace contextRef="#ctx0" brushRef="#br0">57 85 11787,'0'0'11702,"7"-8"-11622,45-37-39,-48 41-25,1 1 0,0 0 0,1-1 0,-1 1 1,0 1-1,1-1 0,0 1 0,-1 0 0,1 1 1,0-1-1,9 0 0,-15 6 197,0 1-1,-1-1 1,1 1 0,-1-1 0,0 1-1,-3 7 1,-23 59 793,-15 45-16,39-104-1393,0 0 0,1 0 0,0 0 0,1 1 0,1-1 0,0 0 0,2 22 0,0-29-2231</inkml:trace>
  <inkml:trace contextRef="#ctx0" brushRef="#br0" timeOffset="1">0 269 2883,'0'0'22517,"35"-48"-21588,-5 35-353,6-2-447,0-1-65,0 2-865,-2-2-1794,-5-1-1536,-6 1-2372,-6-1 386,-7-3 4996</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31.905"/>
    </inkml:context>
    <inkml:brush xml:id="br0">
      <inkml:brushProperty name="width" value="0.025" units="cm"/>
      <inkml:brushProperty name="height" value="0.025" units="cm"/>
    </inkml:brush>
  </inkml:definitions>
  <inkml:trace contextRef="#ctx0" brushRef="#br0">103 1 9513,'0'0'8232,"-6"46"-7303,5-22-97,1 2-223,0 0-225,5-2-159,9 1-129,3-4-64,1-2 0,0 0-353,-4-2-159,-4-3 256,-1 2-449,-8-1-512,-1-1-1634,-1-2-320,-14-3-1377</inkml:trace>
  <inkml:trace contextRef="#ctx0" brushRef="#br0" timeOffset="1">0 287 13100,'0'0'7624,"20"-52"-7272,3 37 32,4 0-288,5 0-96,2 3-480,0 1-2179,-3 4-2497,-7 0-3941</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43.324"/>
    </inkml:context>
    <inkml:brush xml:id="br0">
      <inkml:brushProperty name="width" value="0.025" units="cm"/>
      <inkml:brushProperty name="height" value="0.025" units="cm"/>
    </inkml:brush>
  </inkml:definitions>
  <inkml:trace contextRef="#ctx0" brushRef="#br0">32 102 1698,'8'-38'12010,"12"9"-5441,-17 25-6250,1 1 0,0 0 0,0 0 0,1 0 0,-1 0-1,1 1 1,-1 0 0,1-1 0,0 2 0,-1-1 0,1 1 0,0-1-1,0 1 1,0 1 0,0-1 0,1 1 0,-1 0 0,0 0 0,8 1 0,-12 0-315,0-1 1,1 1 0,-1-1 0,0 1 0,0 0 0,1-1-1,-1 1 1,0 0 0,0 0 0,0 0 0,0 0 0,0 0-1,0 0 1,0 0 0,0 0 0,-1 1 0,1-1 0,0 0-1,-1 0 1,1 1 0,-1-1 0,1 0 0,-1 1 0,0-1-1,1 1 1,-1-1 0,0 0 0,0 1 0,0 2 0,-4 45 116,-3-29 42,0-1 0,-1 0 0,-1 0-1,-1-1 1,-1-1 0,0 1-1,-28 30 1,19-22 329,-33 53-1,53-79-483,-1 1 1,1-1-1,-1 1 0,1 0 0,-1-1 0,1 1 0,0 0 0,-1 0 0,1-1 1,0 1-1,0 0 0,0 0 0,-1-1 0,1 1 0,0 0 0,0 0 0,0 0 1,0-1-1,0 1 0,0 0 0,0 0 0,1-1 0,-1 1 0,0 0 0,0 0 1,1 0-1,-1-1 0,0 1 0,1 0 0,-1-1 0,1 1 0,-1 0 0,1 0 1,1 0 0,0 0 1,0 0-1,0-1 1,0 1-1,0-1 1,0 0-1,1 1 1,-1-1-1,0 0 1,0 0 0,0 0-1,4-1 1,70-17 56,-70 16-52,90-20-634,-31 11-3471,-53 9 2604,21-4-4257</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43.776"/>
    </inkml:context>
    <inkml:brush xml:id="br0">
      <inkml:brushProperty name="width" value="0.025" units="cm"/>
      <inkml:brushProperty name="height" value="0.025" units="cm"/>
    </inkml:brush>
  </inkml:definitions>
  <inkml:trace contextRef="#ctx0" brushRef="#br0">1 253 14253,'0'0'5152,"14"1"-4346,95-1 421,217-28-1,-134 7-946,438-17-314,132-13 143,-370 2 1531,147-14 985,-386 60-2841,-95 3-6337</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44.772"/>
    </inkml:context>
    <inkml:brush xml:id="br0">
      <inkml:brushProperty name="width" value="0.025" units="cm"/>
      <inkml:brushProperty name="height" value="0.025" units="cm"/>
    </inkml:brush>
  </inkml:definitions>
  <inkml:trace contextRef="#ctx0" brushRef="#br0">0 410 9545,'0'0'10474,"14"-11"-9129,69-68-119,-3-3 0,102-137 0,-163 200-1180,-19 19-44,1 0 0,-1 0 0,0 0 0,0 0 0,1 0 0,-1 0 0,0 0 0,0 0 0,1 0 1,-1 0-1,0 0 0,0 1 0,0-1 0,1 0 0,-1 0 0,0 0 0,0 0 0,0 0 0,1 0 0,-1 1 0,0-1 0,0 0 0,0 0 0,0 0 0,1 1 0,-1-1 0,0 0 0,0 0 0,0 0 0,0 1 0,0-1 0,0 0 0,0 0 0,0 1 0,0-1 0,1 0 1,-1 0-1,0 0 0,0 1 0,0-1 0,0 0 0,0 0 0,-1 1 0,1-1 0,0 0 0,0 1 0,-8 47 171,-3 3-166,3 0 0,1 0-1,1 60 1,6-109-57,3 28-682,-2-29 558,-1 0 0,0 0 1,1 0-1,-1 0 0,1 0 0,0 0 0,-1 0 0,1-1 0,-1 1 0,1 0 0,0 0 0,0-1 0,0 1 1,-1 0-1,1-1 0,0 1 0,0-1 0,0 1 0,0-1 0,0 1 0,0-1 0,0 0 0,0 1 1,0-1-1,0 0 0,1 0 0,15 1-5415</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45.315"/>
    </inkml:context>
    <inkml:brush xml:id="br0">
      <inkml:brushProperty name="width" value="0.025" units="cm"/>
      <inkml:brushProperty name="height" value="0.025" units="cm"/>
    </inkml:brush>
  </inkml:definitions>
  <inkml:trace contextRef="#ctx0" brushRef="#br0">0 14 14542,'0'0'2514,"10"-2"-1756,-1 1-499,14-3 692,-1 1 0,1 1-1,23 1 1,-40 1-733,0 1 0,0-1-1,0 1 1,0 1 0,0-1 0,0 1-1,10 4 1,-14-4-198,0-1-1,0 0 1,0 0-1,-1 1 1,1-1-1,0 1 1,0 0-1,-1-1 1,1 1-1,-1 0 1,0 0-1,1 0 1,-1 0-1,0 0 1,0 0-1,0 0 1,0 0-1,-1 1 1,1-1 0,0 3-1,0 2 13,-1 0 0,1 0 0,-2 0 0,1-1 0,-1 1 0,0 0 0,0-1 0,0 1-1,-1 0 1,0-1 0,-5 10 0,-2 2 179,-2-1 0,-18 25 0,19-28-114,-1 1 0,2 1 0,-14 26 0,23-41-101,-1 0 1,1 0-1,-1 0 1,1-1-1,-1 1 1,1 0-1,0 0 0,-1 0 1,1 0-1,0 0 1,0 0-1,0 0 1,0 0-1,-1 0 0,2 0 1,-1 0-1,0 0 1,0 0-1,0 0 1,0 0-1,1 0 0,-1 0 1,0 0-1,1 0 1,-1 0-1,1 0 1,-1 0-1,1 0 0,-1 0 1,2 1-1,0-1-18,0-1 0,0 1 0,0-1 0,0 1 0,0-1 0,0 0 0,0 0 0,0 0 0,0 0 0,0 0 0,-1 0 0,1-1-1,0 1 1,3-2 0,9-2-306,-1-1-1,0 0 0,18-11 1,3-5-3297,-1-2 0,40-37 0,-30 20-3667</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45.654"/>
    </inkml:context>
    <inkml:brush xml:id="br0">
      <inkml:brushProperty name="width" value="0.025" units="cm"/>
      <inkml:brushProperty name="height" value="0.025" units="cm"/>
    </inkml:brush>
  </inkml:definitions>
  <inkml:trace contextRef="#ctx0" brushRef="#br0">120 27 14414,'-9'8'2279,"-7"9"-974,0 1 0,-26 38 0,38-49-1100,-1 0-1,1 0 1,0 0-1,1 0 1,0 1-1,0-1 1,1 1-1,-1 0 1,2 0-1,-1 0 1,1 0-1,0 0 1,1 0-1,0 10 1,1-17-192,-1 0 0,1 1 1,0-1-1,-1 0 0,1 0 1,0 1-1,0-1 0,0 0 1,0 0-1,0 0 0,0 0 0,0 0 1,0 0-1,0 0 0,0-1 1,1 1-1,-1 0 0,0-1 1,0 1-1,1 0 0,-1-1 1,1 0-1,-1 1 0,0-1 0,1 0 1,-1 0-1,1 0 0,-1 0 1,1 0-1,-1 0 0,0 0 1,1 0-1,-1-1 0,1 1 1,-1 0-1,0-1 0,3 0 1,4-2 12,0 1 1,0-1 0,0 0 0,0 0 0,8-6 0,-3 0 11,-1 1-1,-1-2 1,1 0 0,-2 0-1,1-1 1,13-20 0,-20 26-23,0 0 1,0-1 0,-1 1 0,0-1 0,-1 0 0,1 0 0,-1 0 0,0-1 0,0 1 0,-1 0 0,0-1-1,0 1 1,-1-1 0,1 1 0,-1-1 0,-1 1 0,-1-12 0,1 16-14,0 0 0,0 0 0,0 0 0,0 0 0,0 0-1,-1 0 1,1 0 0,-1 0 0,1 1 0,-1-1 0,0 1 0,0-1 0,0 1 0,0-1 0,0 1 0,0 0 0,0 0-1,0 0 1,0 0 0,0 0 0,-1 1 0,1-1 0,0 1 0,-1-1 0,1 1 0,0 0 0,-1 0 0,1 0 0,0 0 0,-1 0-1,1 1 1,0-1 0,-1 1 0,1-1 0,0 1 0,0 0 0,0 0 0,0 0 0,-1 0 0,1 0 0,0 0 0,1 1 0,-1-1-1,0 1 1,0-1 0,1 1 0,-1 0 0,1 0 0,-3 3 0,-1 4-34,0 0 0,1 0 0,0 0 0,0 1 0,1-1 0,0 1 0,1 0 0,0-1 0,1 1 0,0 0 0,1 0 0,-1 0 0,2 0 0,1 14 0,-1-22-95,0 0 0,-1 0 0,1 0 0,0-1 0,0 1 0,0 0 0,0-1 0,0 1 0,0 0 0,1-1 0,-1 1 0,0-1 0,1 0 0,-1 0 0,1 1 0,0-1 1,-1 0-1,1 0 0,0 0 0,0-1 0,-1 1 0,1 0 0,0-1 0,3 1 0,-1 0-445,0 0 0,1 0 0,-1-1 0,1 0 0,0 0 0,-1 0 0,1-1 0,-1 1 0,0-1 1,6-2-1,26-15-5215</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45.986"/>
    </inkml:context>
    <inkml:brush xml:id="br0">
      <inkml:brushProperty name="width" value="0.025" units="cm"/>
      <inkml:brushProperty name="height" value="0.025" units="cm"/>
    </inkml:brush>
  </inkml:definitions>
  <inkml:trace contextRef="#ctx0" brushRef="#br0">64 8 13901,'-5'8'1810,"4"-7"-1740,-41 77 3496,40-73-3382,-1 1-1,1 0 1,0-1-1,0 1 1,1 0 0,-1 0-1,1 0 1,1 0-1,-1 0 1,1 0 0,0 0-1,1 0 1,-1 0-1,3 9 1,-2-12-160,1-1 0,0 0 0,0 0 0,0 0 0,0 1 0,0-2 0,1 1 0,-1 0 0,0 0 1,1-1-1,-1 0 0,1 1 0,0-1 0,0 0 0,-1 0 0,1 0 0,0-1 0,0 1 0,0-1 0,0 1 0,0-1 0,0 0 0,3 0 0,3 0 133,1 0 0,-1-1 0,0 0 0,1 0 0,-1-1 0,11-3 0,-14 2-42,0 0 1,0 0-1,0 0 0,0-1 0,0 0 1,-1 0-1,0-1 0,0 1 0,0-1 1,0 0-1,-1-1 0,6-8 0,-7 10-12,-1-1-1,1 1 1,-1 0-1,0-1 0,0 1 1,-1-1-1,1 0 0,-1 0 1,0 0-1,-1 1 0,1-1 1,-1 0-1,0 0 1,0 0-1,0 0 0,-1 0 1,0 0-1,-1-6 0,0 8-66,0 0 0,1 0-1,-1 0 1,-1 0 0,1 0-1,0 0 1,-1 1 0,1 0-1,-1-1 1,0 1 0,0 0-1,1 0 1,-2 0 0,1 1-1,0-1 1,0 1 0,0-1-1,-1 1 1,1 0 0,-7-1-1,-5-1-195,0 1-1,0 0 1,-21 1-1,20 3-759,16-2 786,0 0 1,-1 0-1,1 0 1,0 0-1,-1 0 1,1 0-1,0 0 1,0 1-1,-1-1 1,1 0-1,0 0 1,-1 0-1,1 0 0,0 0 1,0 0-1,-1 1 1,1-1-1,0 0 1,0 0-1,0 0 1,-1 1-1,1-1 1,0 0-1,0 0 1,0 1-1,0-1 1,-1 0-1,1 0 1,0 1-1,0-1 0,0 0 1,0 0-1,0 1 1,0-1-1,0 0 1,0 1-1,0-1 1,0 0-1,0 0 1,0 1-1,0-1 1,0 0-1,0 1 1,0-1-1,0 1 1</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46.360"/>
    </inkml:context>
    <inkml:brush xml:id="br0">
      <inkml:brushProperty name="width" value="0.025" units="cm"/>
      <inkml:brushProperty name="height" value="0.025" units="cm"/>
    </inkml:brush>
  </inkml:definitions>
  <inkml:trace contextRef="#ctx0" brushRef="#br0">1 58 11018,'0'0'12044,"59"20"-11532,-8-20-95,8-7-1,10-6 129,0-3-289,-2 0-224,-6 3-32,-14 5-609,-16 4-1152,-20 4-1506,-33 1-8296</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46.701"/>
    </inkml:context>
    <inkml:brush xml:id="br0">
      <inkml:brushProperty name="width" value="0.025" units="cm"/>
      <inkml:brushProperty name="height" value="0.025" units="cm"/>
    </inkml:brush>
  </inkml:definitions>
  <inkml:trace contextRef="#ctx0" brushRef="#br0">1 58 14734,'0'0'6278,"60"10"-4901,-6-20 33,13-5-225,6-1-353,2 5-543,-3 3-257,-10 5-737,-7 2-1953,-13 1-1955,-10-3-6245</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52.569"/>
    </inkml:context>
    <inkml:brush xml:id="br0">
      <inkml:brushProperty name="width" value="0.025" units="cm"/>
      <inkml:brushProperty name="height" value="0.025" units="cm"/>
    </inkml:brush>
  </inkml:definitions>
  <inkml:trace contextRef="#ctx0" brushRef="#br0">74 1 11723,'-3'2'4837,"-4"9"-3620,-7 15-865,3 2-122,3 1-1,0 0 1,2 1 0,-5 48-1,5 123 622,6-192-816,0 4-39,1-1 1,0 1-1,0-1 1,1 0-1,1 0 1,5 18-1,-6-26-189,-1-1 1,1 1-1,0-1 0,0 0 1,0 1-1,1-1 0,-1 0 1,1 0-1,0 0 0,4 3 1,-4-4-242,-1-1 0,1 1 0,0-1 0,0 1 0,0-1 0,0 0 0,0 0 0,0-1 0,0 1 0,0 0 0,0-1 0,0 0 0,0 0 0,6 0 1,18-4-5312</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52.925"/>
    </inkml:context>
    <inkml:brush xml:id="br0">
      <inkml:brushProperty name="width" value="0.025" units="cm"/>
      <inkml:brushProperty name="height" value="0.025" units="cm"/>
    </inkml:brush>
  </inkml:definitions>
  <inkml:trace contextRef="#ctx0" brushRef="#br0">1 279 9833,'0'0'7650,"11"-6"-6966,0-1-546,1 0 1,-1-2 0,-1 1 0,1-1 0,-1-1-1,-1 1 1,0-2 0,0 1 0,11-20 0,-17 25-83,11-16 270,-1 0 0,-1 0 0,-1-1 0,0 0 0,7-28 0,-24 119 738,4-32-1018,1-22-36,-2 15-10,1 1 0,1 0 1,7 57-1,-6-87-68,0 0 0,0 0 0,0 0 1,1 0-1,-1 0 0,0 0 0,0 0 0,1-1 0,-1 1 0,1 0 0,-1 0 0,1 0 1,-1 0-1,1 0 0,-1 0 0,1-1 0,0 1 0,-1 0 0,1 0 0,0-1 1,0 1-1,-1-1 0,1 1 0,0-1 0,0 1 0,0-1 0,0 1 0,0-1 0,0 0 1,0 1-1,0-1 0,2 0 0,-2 0-176,1 0 1,0-1 0,-1 1-1,1-1 1,0 0-1,-1 0 1,1 1 0,-1-1-1,1 0 1,-1 0-1,1 0 1,-1-1-1,0 1 1,0 0 0,1 0-1,-1-1 1,0 1-1,1-2 1,15-27-4978</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32.249"/>
    </inkml:context>
    <inkml:brush xml:id="br0">
      <inkml:brushProperty name="width" value="0.025" units="cm"/>
      <inkml:brushProperty name="height" value="0.025" units="cm"/>
    </inkml:brush>
  </inkml:definitions>
  <inkml:trace contextRef="#ctx0" brushRef="#br0">0 57 16560,'0'0'4276,"11"-7"-3684,-1 0-523,-1 1 0,2 0 0,-1 1 0,1 0 0,-1 1 0,1 0 0,0 1 0,1 0 0,-1 1 0,0 0 0,1 1 0,22-1 0,-33 3-69,0-1 0,0 1-1,0 0 1,0-1 0,0 1-1,0 0 1,0-1 0,-1 1 0,1 0-1,0 0 1,0 0 0,-1 0-1,1 0 1,-1 0 0,1 0 0,0 0-1,-1 0 1,0 0 0,1 0 0,-1 0-1,0 0 1,1 0 0,-1 0-1,0 1 1,0-1 0,0 0 0,0 0-1,0 0 1,0 0 0,-1 0-1,1 1 1,0-1 0,0 0 0,-1 0-1,1 0 1,-2 2 0,-13 41 266,14-42-250,0-1 0,0 1-1,0 0 1,0-1 0,1 1 0,-1 0-1,1-1 1,-1 1 0,1 0-1,0 0 1,-1 0 0,1 0 0,0-1-1,1 5 1,-1-6-6,0 1-1,1 0 1,-1 0 0,0-1-1,1 1 1,-1 0 0,1-1-1,-1 1 1,1 0 0,-1-1-1,1 1 1,0-1 0,-1 1-1,1-1 1,0 1 0,-1-1-1,1 0 1,0 1 0,0-1-1,0 0 1,-1 1 0,1-1-1,1 0 1,4 1-80,0-1 1,0 0-1,0 0 0,0 0 0,0-1 0,0 0 1,0 0-1,6-2 0,18-8-2093,0-2-3462,0-1-3627</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53.269"/>
    </inkml:context>
    <inkml:brush xml:id="br0">
      <inkml:brushProperty name="width" value="0.025" units="cm"/>
      <inkml:brushProperty name="height" value="0.025" units="cm"/>
    </inkml:brush>
  </inkml:definitions>
  <inkml:trace contextRef="#ctx0" brushRef="#br0">137 1 5157,'0'0'9257,"-28"73"-8168,13-33 64,5-1 160,3-5-192,7-6-673,0-7-383,1-9-738,10-10-2146,-3-2-1729,-1-9-2659</inkml:trace>
  <inkml:trace contextRef="#ctx0" brushRef="#br0" timeOffset="1">1 128 9577,'0'0'11275,"46"-16"-10827,-13 3-384,3 3-32,3-3-608,-2-1-2211,-4 3-3235</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53.662"/>
    </inkml:context>
    <inkml:brush xml:id="br0">
      <inkml:brushProperty name="width" value="0.025" units="cm"/>
      <inkml:brushProperty name="height" value="0.025" units="cm"/>
    </inkml:brush>
  </inkml:definitions>
  <inkml:trace contextRef="#ctx0" brushRef="#br0">70 0 15791,'0'0'1153,"-29"54"-224,12-20-224,6 3-225,2 0-32,5-3-287,4-6-129,0-8-353,9-13-1504,4-7-1603,4-7-1568</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54.009"/>
    </inkml:context>
    <inkml:brush xml:id="br0">
      <inkml:brushProperty name="width" value="0.025" units="cm"/>
      <inkml:brushProperty name="height" value="0.025" units="cm"/>
    </inkml:brush>
  </inkml:definitions>
  <inkml:trace contextRef="#ctx0" brushRef="#br0">56 20 12075,'-4'8'1154,"-33"83"482,33-80-1561,1 0 0,1 0 0,0 0 0,0 1 0,1-1 0,0 0 0,2 21 0,0-31-48,-1 1-1,0-1 1,1 1-1,-1 0 1,1-1-1,0 1 1,-1-1-1,1 1 1,0-1-1,0 0 0,0 1 1,0-1-1,0 0 1,0 0-1,1 0 1,-1 1-1,0-1 1,0-1-1,1 1 1,-1 0-1,1 0 1,-1 0-1,1-1 1,-1 1-1,1-1 1,-1 1-1,1-1 0,0 1 1,-1-1-1,1 0 1,0 0-1,-1 0 1,1 0-1,-1 0 1,1 0-1,0-1 1,-1 1-1,1 0 1,0-1-1,1 0 1,3 0 87,-1-1 0,1 0 1,-1 0-1,1 0 1,-1-1-1,0 1 0,0-1 1,0 0-1,0-1 0,5-5 1,0-2 114,-1 0 0,0 0 0,-1-1 0,-1 0 0,9-18 0,-14 25-12,1-1 0,-1 0 1,0-1-1,0 1 0,-1 0 1,0 0-1,0-1 0,0 1 1,-1-1-1,0 1 0,0-1 1,0 1-1,-1 0 0,-2-9 1,2 13-168,0 0 1,0 0-1,0-1 1,0 1-1,-1 0 0,1 0 1,-1 1-1,1-1 1,-1 0-1,0 0 1,0 1-1,0-1 1,0 1-1,0-1 1,0 1-1,0 0 1,0 0-1,0 0 1,0 0-1,-1 0 1,1 1-1,0-1 1,-1 1-1,1-1 1,-1 1-1,1 0 1,-1 0-1,1 0 1,0 0-1,-1 1 1,-2 0-1,-1-1-59,1 1 0,0 0 0,0 0 0,-1 1 0,1-1 0,0 1 0,0 1 0,0-1 0,1 1 0,-1-1 0,1 1 0,-1 0 0,-3 5 0,5-5-45,0 0 0,1 1 0,-1 0 0,1-1 0,0 1 1,0 0-1,0 0 0,-1 7 0,1 19-3038,2-30 2857,0 1 0,0 0 0,1-1 0,-1 1 0,0-1 0,1 1 0,-1 0 0,0-1-1,1 1 1,-1-1 0,0 1 0,1-1 0,-1 0 0,1 1 0,-1-1 0,1 1 0,-1-1 0,1 0-1,0 1 1,-1-1 0,1 0 0,-1 0 0,1 0 0,0 1 0,-1-1 0,1 0 0,0 0 0,-1 0 0,1 0-1,-1 0 1,1 0 0,1 0 0,-2 0 82,16 0-6846</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54.354"/>
    </inkml:context>
    <inkml:brush xml:id="br0">
      <inkml:brushProperty name="width" value="0.025" units="cm"/>
      <inkml:brushProperty name="height" value="0.025" units="cm"/>
    </inkml:brush>
  </inkml:definitions>
  <inkml:trace contextRef="#ctx0" brushRef="#br0">318 167 15150,'0'0'3716,"-36"54"-2691,24-26-224,1 1-129,-2 2-544,3-2-96,-1 0 0,3-3 0,-1-5-32,2-5 0,3-8-96,2-8-320,2-18-2755,1-7-2498</inkml:trace>
  <inkml:trace contextRef="#ctx0" brushRef="#br0" timeOffset="1">125 72 13581,'-9'0'2589,"-36"0"-636,43 0-1837,0 1 1,0-1 0,0 0-1,0 1 1,0-1 0,0 1-1,0 0 1,0 0 0,0 0-1,0 0 1,-2 1 0,4-1-89,-1 0 1,1-1 0,-1 1 0,1-1-1,0 1 1,-1 0 0,1-1 0,0 1 0,-1 0-1,1 0 1,0-1 0,0 1 0,0 0 0,0 0-1,0-1 1,0 1 0,0 0 0,0 0 0,0-1-1,0 1 1,0 0 0,0 0 0,1-1 0,-1 1-1,0 0 1,0-1 0,1 1 0,-1 0 0,0-1-1,1 1 1,-1 0 0,2 0 0,-1 1-19,1-1 0,-1 0 0,1 1 0,0-1 0,0 0 1,0 0-1,-1 0 0,1 0 0,0 0 0,0 0 0,0-1 1,0 1-1,1-1 0,-1 1 0,0-1 0,0 0 0,0 0 0,0 0 1,0 0-1,0 0 0,4-1 0,0 1 86,0-1 0,-1 0 1,1 0-1,0-1 0,0 0 0,8-4 1,-6 2-30,-1-1 1,-1 1-1,1-1 0,-1-1 1,7-6-1,-11 10-39,0 0-1,0-1 0,0 1 0,0-1 0,0 1 0,-1-1 0,1 0 0,-1 0 0,0 1 0,0-1 0,0 0 0,0 0 0,0 0 0,-1 0 0,1-1 0,-1-3 0,0 6-7,-1 0 0,1 0 0,-1 0 0,1 0 0,-1 0 0,0 0 0,1 0 0,-1 0-1,0 0 1,0 0 0,0 0 0,0 1 0,0-1 0,0 0 0,0 1 0,0-1 0,0 1-1,0-1 1,0 1 0,0-1 0,0 1 0,0 0 0,0-1 0,-1 1 0,1 0 0,0 0-1,0 0 1,0 0 0,0 0 0,-1 0 0,-1 1 0,-41 5 165,35-2-193,0 1 0,1 0 0,0 0-1,0 1 1,0 0 0,0 1-1,1-1 1,0 2 0,1-1-1,-1 1 1,1 0 0,1 0-1,-1 0 1,2 1 0,-1 0-1,1 0 1,0 0 0,1 0-1,0 1 1,1-1 0,0 1-1,0 0 1,1-1 0,0 13-1,1-21-76,0 1 1,0-1-1,1 0 0,-1 1 0,1-1 0,-1 1 1,1-1-1,-1 0 0,1 0 0,0 1 0,-1-1 1,1 0-1,0 0 0,0 0 0,0 0 0,0 0 1,0 0-1,0 0 0,0 0 0,0 0 0,1 0 1,-1-1-1,0 1 0,0-1 0,3 2 0,34 3-4036,-37-5 4025,34 1-5440</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54.712"/>
    </inkml:context>
    <inkml:brush xml:id="br0">
      <inkml:brushProperty name="width" value="0.025" units="cm"/>
      <inkml:brushProperty name="height" value="0.025" units="cm"/>
    </inkml:brush>
  </inkml:definitions>
  <inkml:trace contextRef="#ctx0" brushRef="#br0">60 22 11531,'0'0'1489,"-4"8"6,2-5-1437,-3 6 459,-1 0 0,2 1 0,-1 0 1,-2 10-1,6-18-420,0-1 0,1 0 0,-1 0 0,1 0 0,0 1 0,-1-1 0,1 0 0,0 1 0,0-1 0,0 0 0,-1 1 0,1-1 0,1 0 0,-1 0 0,0 1 0,0-1 0,0 0 0,1 1 0,-1-1 0,1 0 0,-1 0 0,1 0 0,-1 1 0,1-1 0,0 0 1,-1 0-1,1 0 0,0 0 0,0 0 0,0 0 0,0 0 0,0 0 0,0-1 0,0 1 0,0 0 0,0-1 0,0 1 0,1 0 0,-1-1 0,0 1 0,0-1 0,1 0 0,-1 1 0,0-1 0,1 0 0,-1 0 0,0 0 0,0 0 0,3 0 0,-3-1-81,1 1 0,-1-1-1,0 1 1,1-1 0,-1 0 0,0 0-1,1 0 1,-1 0 0,0 0 0,0 0-1,0 0 1,0 0 0,0 0 0,0 0-1,0-1 1,0 1 0,-1 0 0,1-1-1,0 1 1,-1 0 0,1-1 0,-1 1-1,1-1 1,-1 1 0,0-1 0,0 1-1,0-1 1,0 1 0,0-4 0,1-2 56,-1 0 1,1 0-1,-2 0 1,1 0-1,-2-9 1,1 13-117,0 0 0,0 1 0,-1-1 0,1 1 0,0-1 0,-1 1 0,0-1 0,0 1 0,1 0 1,-1 0-1,0 0 0,-1 0 0,1 0 0,0 0 0,-1 0 0,1 1 0,-1-1 0,1 1 0,-1 0 0,0 0 1,1 0-1,-1 0 0,0 0 0,0 1 0,0-1 0,0 1 0,1 0 0,-1 0 0,0 0 0,-6 1 0,5 6-7056</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55.099"/>
    </inkml:context>
    <inkml:brush xml:id="br0">
      <inkml:brushProperty name="width" value="0.025" units="cm"/>
      <inkml:brushProperty name="height" value="0.025" units="cm"/>
    </inkml:brush>
  </inkml:definitions>
  <inkml:trace contextRef="#ctx0" brushRef="#br0">124 0 16912,'0'0'2301,"-1"11"-1703,0 1-473,1 0-1,1 0 1,0 0 0,1 0 0,0 0-1,1-1 1,6 18 0,-3-11 44,-1 1 1,0 0-1,-1 0 0,-1 0 0,-1 1 1,-1-1-1,0 1 0,-1-1 1,-2 1-1,-3 22 0,-2-9 6,-2-1-1,-1 0 1,-2-1-1,0 0 1,-19 31-1,21-42-271,5-9-349,-1 0-1,0 0 1,0-1-1,-1 0 1,-16 18-1,12-21-4298,6-9-3605</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55.440"/>
    </inkml:context>
    <inkml:brush xml:id="br0">
      <inkml:brushProperty name="width" value="0.025" units="cm"/>
      <inkml:brushProperty name="height" value="0.025" units="cm"/>
    </inkml:brush>
  </inkml:definitions>
  <inkml:trace contextRef="#ctx0" brushRef="#br0">103 0 15919,'0'0'4815,"-3"10"-4372,-21 63 138,7-29-69,3 0 0,1 2-1,3-1 1,1 1 0,-3 66 0,12-108-531,0 1 0,0-1-1,1 1 1,-1-1 0,1 1 0,0 0 0,0-1 0,1 0-1,-1 1 1,1-1 0,0 0 0,0 0 0,0 0 0,1 0-1,0 0 1,-1-1 0,1 1 0,1-1 0,-1 1 0,0-1-1,1 0 1,0-1 0,-1 1 0,1-1 0,0 1 0,0-1 0,1 0-1,4 1 1,-4-1-697,0-1 0,0 0-1,0-1 1,1 1 0,-1-1 0,0 0-1,1 0 1,-1-1 0,0 0-1,6-1 1,15-8-8279</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55.769"/>
    </inkml:context>
    <inkml:brush xml:id="br0">
      <inkml:brushProperty name="width" value="0.025" units="cm"/>
      <inkml:brushProperty name="height" value="0.025" units="cm"/>
    </inkml:brush>
  </inkml:definitions>
  <inkml:trace contextRef="#ctx0" brushRef="#br0">0 315 12684,'0'0'8499,"9"-6"-7175,11-8-945,-1 0 1,-1-2-1,0 0 1,-1-1 0,-1-1-1,16-22 1,4-10 117,38-73 0,-73 164-43,-24 51 243,17-71-592,0 1 0,1-1 0,1 1 0,-2 33 0,6-54-139,0-1-1,0 1 0,0-1 1,0 1-1,0-1 1,0 1-1,1-1 0,-1 1 1,0-1-1,0 1 0,0-1 1,1 0-1,-1 1 0,0-1 1,0 1-1,1-1 1,-1 0-1,0 1 0,1-1 1,-1 0-1,1 1 0,-1-1 1,0 0-1,1 0 0,-1 1 1,1-1-1,-1 0 0,0 0 1,1 0-1,-1 0 1,1 0-1,-1 1 0,1-1 1,-1 0-1,1 0 0,-1 0 1,1 0-1,-1 0 0,1 0 1,-1-1-1,1 1 1,-1 0-1,1 0 0,21-9-6737,-10-3-1491</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56.145"/>
    </inkml:context>
    <inkml:brush xml:id="br0">
      <inkml:brushProperty name="width" value="0.025" units="cm"/>
      <inkml:brushProperty name="height" value="0.025" units="cm"/>
    </inkml:brush>
  </inkml:definitions>
  <inkml:trace contextRef="#ctx0" brushRef="#br0">0 37 9833,'0'0'17265,"57"-2"-16881,-34 2-320,4 0-897,0-4-1793,-2-4-1218,-1-1-1537,-2-4-2402</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56.470"/>
    </inkml:context>
    <inkml:brush xml:id="br0">
      <inkml:brushProperty name="width" value="0.025" units="cm"/>
      <inkml:brushProperty name="height" value="0.025" units="cm"/>
    </inkml:brush>
  </inkml:definitions>
  <inkml:trace contextRef="#ctx0" brushRef="#br0">29 0 15086,'0'0'8873,"-7"47"-7336,1-20-96,0 3-800,2 1-513,-1-2-96,5-2-32,0-8-64,0-5-640,5-5-418,4-9-415,3 0-417,-1-9-993,2-11-2882,1-3-6599</inkml:trace>
  <inkml:trace contextRef="#ctx0" brushRef="#br0" timeOffset="1">208 6 12716,'0'0'9956,"-4"8"-8819,0-2-1033,-17 38 1141,21-42-1287,-1-1 0,1 1-1,-1 0 1,1-1 0,0 1-1,0 0 1,0 0 0,0 0 0,0-1-1,0 1 1,1 0 0,-1 0-1,0-1 1,1 1 0,0 0 0,-1-1-1,1 1 1,0-1 0,0 1 0,0-1-1,0 1 1,0-1 0,0 1-1,0-1 1,0 0 0,1 0 0,-1 1-1,3 0 1,8 6-187,-2-2 183,1 1 1,-1 0 0,-1 1-1,1-1 1,-1 2 0,8 9-1,-15-16 91,-1 0-1,1 1 1,-1-1-1,0 0 0,0 1 1,0-1-1,0 1 1,0-1-1,0 1 0,-1-1 1,0 1-1,1-1 1,-1 1-1,0 0 0,0-1 1,0 1-1,0-1 1,-1 1-1,1 0 0,-1-1 1,1 1-1,-1-1 1,0 1-1,0-1 0,0 0 1,-1 1-1,1-1 1,0 0-1,-1 0 0,1 0 1,-1 0-1,0 0 0,0 0 1,0 0-1,-2 1 1,-4 5 166,0-1 0,-1 0 1,1-1-1,-1 0 0,-11 6 0,15-10-186,1 0 1,0 0-1,-1-1 0,1 1 0,-1-1 0,0 0 0,1 0 0,-1 0 0,0-1 0,0 1 0,0-1 1,1-1-1,-1 1 0,-5-1 0,8 0-170,1 1 0,-1-1-1,1 0 1,-1 0 0,1 1 0,0-1 0,0 0 0,-1 0 0,1 0 0,0 0-1,0-1 1,0 1 0,0 0 0,0 0 0,0-1 0,1 1 0,-1 0 0,0-1 0,1 1-1,-1-1 1,0-1 0,-7-35-5361,7 29 3672,-4-35-9168</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11:25:08.997"/>
    </inkml:context>
    <inkml:brush xml:id="br0">
      <inkml:brushProperty name="width" value="0.05" units="cm"/>
      <inkml:brushProperty name="height" value="0.05" units="cm"/>
    </inkml:brush>
  </inkml:definitions>
  <inkml:trace contextRef="#ctx0" brushRef="#br0">1991 213 8626,'-77'11'6716,"74"-11"-5386,3 0-445,5-5 2220,13 8-3307,-13-2 460,8-1-221,0-1 1,0 0-1,-1-1 1,1 0-1,0-1 1,-1-1-1,0 0 1,1 0 0,-2-1-1,4-3-37,27-8 137,-3 5-135,0 1 1,0 3-1,0 1 1,21 0-3,64-10-174,-123 16 172,48-10 39,1 1 0,-1 3 1,1 3-1,0 1 0,44 5-37,-45-1 20,-1-2 0,0-1 0,0-3 0,0-2 0,-1-3 0,46-13-20,-43 9 99,0 3 1,0 2-1,1 2 0,-1 2 0,1 2 0,16 3-99,93 16 297,-52-4-241,1-4-1,-1-5 1,15-6-56,113-21 13,-132 10-5,1 5 1,0 4-1,61 7-8,5 13 12,-28-1 36,130-3-48,-169-15 5,-8-1 12,1 4-1,77 11-16,-57-1-5,1-6 1,0-5-1,31-8 5,-13 2 18,-1 5 0,30 8-17,-34-8 1265,-123 6-1462,20 9-634,3-8-1850</inkml:trace>
  <inkml:trace contextRef="#ctx0" brushRef="#br0" timeOffset="5968.85">21629 135 16299,'0'0'2273,"0"0"-250,7-2-168,174-17 416,119-5-1750,-93 4-367,0 9-1,125 13-153,-139-1 112,-190-2 10,-3 1 17,-11-11-46,-34-5-1281,18 6-178</inkml:trace>
  <inkml:trace contextRef="#ctx0" brushRef="#br0" timeOffset="7252.71">34 1150 18972,'-34'12'1978,"35"0"-1158,64 4-415,130 10-185,0-9-1,1-9 0,0-8 0,0-9 1,126-24-220,426-49 724,115 28-724,-363 42 51,-1-23 0,103-36-51,-292 11 34,-148 26-17,2 6 0,1 7-1,46 6-16,38 15-68,-207-8 1712</inkml:trace>
  <inkml:trace contextRef="#ctx0" brushRef="#br0" timeOffset="28196.72">17098 4563 21044,'3'0'405,"199"-7"128,510 2 1246,-156-26-684,139-1-792,49 59-365,304 10 99,-736-33-6,-19-14 29,-288 11-40,-5-2-17,0 1 1,-1 0-1,1-1 0,0 1 0,0 0 0,0-1 0,0 1 1,0 0-1,0-1 0,0 1 0,0 0 0,0-1 1,0 1-1,0 0 0,0-1 0,1 1 0,-1 0 0,0-1 1,0 1-1,0 0 0,0 0 0,1-1 0,-1 1 0,0 0 1,0-1-1,0 1 0,1 0 0,-1 0 0,0 0 1,0-1-1,1 1 0,-1 0 0,0 0 0,1 0 0,-1 0 1,0-1-1,0 1 0,1 0 0,-1 0 0,0 0 1,1 0-1,-1 0 0,0 0 0,1 0 0,-1 0 0,0 0 1,1 0-1,-1 0 0,0 0 0,1 0 0,-1 0 1,0 0-1,1 0 0,-1 1 0,1-1-3,-45-47-725,27 38-165</inkml:trace>
  <inkml:trace contextRef="#ctx0" brushRef="#br0" timeOffset="43416.21">7665 6857 9266,'-139'-20'9208,"3"26"-6575,122-5-2555,0 1-1,0 1 1,0 0 0,1 1-1,-1 0 1,1 1-1,0 1 1,1 0-1,-1 1 1,1 0 0,0 1-1,1 0 1,0 0-1,0 2 1,1-1 0,0 1-1,-7 10-77,-2 16 23,2 1-1,1 1 1,3 0 0,0 1-1,3 0 1,1 1 0,2 0-1,2 0 1,1 1 0,3-1-1,2 35-22,-1-75 1,-3 94 3,5 0 0,3 0 0,5-1 0,3 0 1,5-1-1,27 82-4,-36-151 3,0 0 0,2 0 0,0-2 0,2 1 0,0-1 0,1-1 0,1 0 0,1-2 0,1 1 0,1-2 0,0 0 0,14 9-3,52 39-27,3-3-1,45 21 28,-111-73-6,0 0-1,1-2 0,0-1 1,0-1-1,1 0 0,-1-2 1,1-1-1,0-1 0,0 0 1,1-2-1,-1-1 0,0-1 1,0 0-1,0-2 0,-1-1 1,1-1-1,-1 0 0,6-4 7,-15 5-9,-1-1 0,1 0 0,-1 0-1,-1-1 1,1-1 0,-1 0 0,0-1 0,-1 0 0,0 0-1,-1-1 1,0-1 0,0 1 0,-1-1 0,0-1 0,-1 1-1,4-9 10,18-51 95,-3 0-1,-3-2 1,-3 0-1,-3-2 1,-4 0-1,-3 0 1,-1-39-95,15-222 769,-15-77-769,-26 209 111,15 192-102,-1 0 0,-1 1-1,0-1 1,0 1 0,-1 0 0,0 0 0,-1 0-1,0 1 1,-1 0 0,0 0 0,-1 1 0,0-1 0,-1 2-1,1-1 1,-4-1-9,-4 2 14,1 0 0,-1 1 0,-1 1 1,1 0-1,-1 1 0,0 1 0,-1 1 0,1 0 0,-1 1 0,1 1 0,-16 1-14,-19-4-8,6 0-18,0 1-148,1-2 1,-1-2-1,1-2 1,-15-6 173,37 4-775</inkml:trace>
  <inkml:trace contextRef="#ctx0" brushRef="#br0" timeOffset="52108.39">14456 7132 16444,'-60'27'3196,"-49"86"-2857,103-105-202,-30 40 158,2 2 0,2 1 0,2 2 1,-6 18-296,24-41 41,1 0 0,2 1 0,1 0 1,1 1-1,2-1 0,1 1 0,2 0 1,1 1-1,1-1 0,2 0 0,1 0 1,1 0-1,2-1 0,1 1 1,2-1-1,1-1 0,9 18-41,-7-23 11,2-1 1,1 0-1,0-1 1,2-1-1,0 0 0,2-1 1,0-1-1,2-1 1,0-1-1,0-1 0,2 0 1,0-2-1,14 6-11,-25-14 0,-1-2 0,1 1 0,0-2 0,0 1 0,0-2 0,1 0 0,-1 0 0,1-1 0,0 0 0,-1-1 1,1-1-1,0 0 0,0-1 0,0 0 0,-1-1 0,1-1 0,-1 0 0,1 0 0,-1-1 0,0-1 0,0 0 0,-1 0 0,0-1 0,0-1 0,0 0 0,0-1 0,-1 1 0,-1-2 0,1 0 0,-1 0 0,-1 0 0,7-11 0,2-16 47,-1 0-1,-2-1 1,-2-1-1,-2 0 1,-1 0-1,-2-1 1,-1 0-1,-2-1 1,-2-8-47,-2 46 5,11-103 209,-5-1-1,-4 0 0,-5 1 0,-11-56-213,14 153 16,0-1 1,0 0 0,-1 1-1,-1-1 1,0 1 0,0-1-1,0 1 1,-1 0-1,0 0 1,-1 0 0,1 0-1,-2 1 1,1 0 0,-1-1-1,0 2 1,0-1 0,-1 0-1,0 1 1,0 0 0,-1 1-1,0-1 1,0 1 0,0 0-1,0 1 1,-1 0-1,1 0 1,-5-1-17,-89-3-712,55 3 236</inkml:trace>
  <inkml:trace contextRef="#ctx0" brushRef="#br0" timeOffset="58891.25">8166 7029 13171,'-2'-1'235,"-1"0"0,1-1 0,0 1-1,-1-1 1,1 0 0,0 1 0,0-1 0,0 0 0,0-1 0,0 1 0,1 0 0,-1 0 0,1-1-1,-1 1 1,1-1 0,0 1 0,0-1 0,0 0 0,0 1 0,0-1 0,1 0 0,-1-2-235,12-105 1386,-8 94-1131,70-309 660,-30 189-558,6 2 0,35-61-357,-51 136 55,4 2 0,1 2 1,39-42-56,29-41 24,203-340 0,118-49 0,-88 105-29,31-20 2,90-68 209,-387 433-125,152-142 65,8 10 0,36-11-146,6 17 38,25 2-38,-103 69 5,25-5-15,172-74 10,-57 32-1,-163 84-2,5 7 1,154-51 2,371-130-4,-488 190-62,4 9 1,2 10-1,3 10 0,131-9 66,75 13-264,418 10 264,-704 34-17,-1 7 0,0 6 0,136 29 17,-250-34-3,-2 1 0,1 1 0,-1 1 0,0 1 0,-1 2 0,-1 1 0,1 1-1,-2 1 1,17 13 3,5 16 21,-2 1-1,-2 3 1,-1 1-1,-4 2 1,-1 2-1,8 19-20,68 94 125,-67-97 29,-2 3-1,-4 2 1,5 19-154,49 90 369,179 335 8,-272-515-424,0-1 0,0 0-1,0 0 1,0 1-1,0-1 1,0 0 0,-1 1-1,1-1 1,-1 1-1,1-1 1,-1 1 0,0-1-1,0 1 1,0-1 0,-1 1-1,1-1 1,0 1-1,-1-1 1,0 1 0,0-1-1,1 0 1,-1 1-1,-1-1 1,1 0 0,0 0-1,0 0 1,-1 0 0,1 0-1,-1 0 1,0 0-1,0 0 1,0 0 47,-13 10-3490</inkml:trace>
  <inkml:trace contextRef="#ctx0" brushRef="#br0" timeOffset="59486.07">18641 2301 14507,'-15'21'438,"2"1"0,1 1 0,0 0 0,2 0 0,1 1 0,0 0 0,2 1 0,1 0 0,1 0 0,1 0 0,1 1 0,1 12-438,2-32 99,0-1 0,0 1 1,0 0-1,1 0 0,0 0 1,0 0-1,1-1 0,-1 1 1,1-1-1,1 1 0,-1-1 0,1 0 1,-1 1-1,1-1 0,1-1 1,-1 1-1,1 0 0,0-1 0,0 0 1,0 0-1,1 0 0,-1 0 1,1-1-1,0 0 0,0 0 1,0 0-1,0 0 0,1-1 0,-1 0 1,1 0-1,0 0 0,-1-1 1,4 1-100,17 1 160,-1-1 0,0 0 1,1-2-1,0-1 1,-1-2-1,10-1-160,137-1 169,-167 6-166,1 0 1,0 0 0,-1-1-1,1 0 1,0 0 0,-1-1-1,1 1 1,0-1 0,-1 0-1,1-1 1,-1 0 0,1 1-1,-1-2 1,0 1 0,0-1-1,0 1 1,0-1 0,0-1-1,-1 1 1,1-1 0,-1 0-1,0 0 1,0 0 0,0 0 0,2-4-4,11-18 5,0 0 0,-2-1 0,-1-1 0,-1-1 0,-1 0 0,-1-3-5,9-18 14,104-277 170,-121 319-181,14-49 11,-2-1 0,-2 0 1,-3-1-1,-3-1 0,-2-1-14,-19 32-621,5 33-46</inkml:trace>
  <inkml:trace contextRef="#ctx0" brushRef="#br0" timeOffset="70711.78">14343 8171 13195,'-5'12'1569,"4"-12"-1434,0 1 1,1 0-1,-1 0 1,0-1-1,1 1 1,-1 0-1,0 0 1,1 0-1,-1 0 1,1 0-1,-1 0 1,1 0-1,0 0 1,-1 0-1,1 0 1,0 0-1,0 0 1,0 0-1,0 0 1,0 0-1,0 0 1,0 0-1,0 0 1,0 0-1,0 0 1,1 0-1,-1 0 1,0 0-1,1 0 1,-1 0-1,0 0 1,1 0 0,0 0-1,-1 0 1,1 0-1,-1 0 1,1-1-1,0 1 1,0 0-1,-1 0 1,1-1-1,0 1 1,0 0-1,0-1 1,0 1-1,0-1 1,0 0-1,0 1 1,0-1-1,0 0 1,0 1-1,0-1 1,0 0-1,0 0 1,1 0-136,7 2 160,0 0 1,0 1-1,0 0 1,-1 0-1,1 1 1,-1 0 0,0 1-1,0 0 1,0 0-1,-1 1 1,1-1-1,-1 2-160,81 45 53,-62-48-49,0 0 0,0-2 1,1-1-1,-1-1 0,1-1 1,-1-1-1,0-1 0,0-2 1,0-1-1,0 0 0,-1-2 1,0-1-1,11-7-4,118-30-3,50 10 63,141-4-60,161-27 4,-481 61 0,0 1 1,1 1-1,-1 2 0,1 0 0,0 2 0,0 1 0,-1 1 0,1 1 1,16 5-5,-21-3 2,-1 0 0,0 2 1,0 0-1,-1 2 1,0 0-1,0 1 0,-1 1 1,-1 0-1,0 1 1,14 14-3,-30-25 14,-1-1 8,0 0 18,0 0 1,-35-7-232,10 5 311</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37.486"/>
    </inkml:context>
    <inkml:brush xml:id="br0">
      <inkml:brushProperty name="width" value="0.025" units="cm"/>
      <inkml:brushProperty name="height" value="0.025" units="cm"/>
    </inkml:brush>
  </inkml:definitions>
  <inkml:trace contextRef="#ctx0" brushRef="#br0">1772 493 7976,'-154'-27'1558,"-145"-31"636,277 51-2326,0-2-1,1 0 0,0-1 0,1-1 0,0-1 1,0 0-1,-22-21 0,-24-13-588,46 34 693,-1 1-1,-1 1 1,1 1-1,-2 1 0,1 0 1,-1 2-1,0 1 1,-1 1-1,-28-2 0,-21 3 535,-122 9 0,150-4-161,0 3 0,0 2 0,1 1 0,-66 22 0,96-25-340,0 1 0,1 0-1,-1 0 1,1 2 0,1-1-1,-1 2 1,1-1 0,1 2 0,0 0-1,0 0 1,1 1 0,0 0 0,1 1-1,0 0 1,1 0 0,0 1-1,-9 21 1,7-10-46,2 0-1,0 1 1,2 0-1,1 1 1,1-1 0,1 1-1,1 0 1,1 0-1,1 0 1,5 33-1,-1-36-7,1 0 0,1-1 0,1 0 0,1 0-1,1-1 1,1 0 0,1-1 0,0 0-1,2 0 1,0-1 0,29 31 0,-23-31 40,2-1 1,0-1 0,1 0 0,0-2-1,1 0 1,1-2 0,0-1-1,1 0 1,0-2 0,1-1-1,0-1 1,0-1 0,31 3-1,37 2 17,1-5-1,132-5 1,-167-3-16,561-30 120,-102-38-40,-7-37 67,-248 49-3,-13 15-53,100-22 67,-312 53-129,-1-1 1,0-2 0,-1-1 0,-1-2-1,-1-2 1,60-41 0,-91 57-5,0 0 0,0 0 0,0-1 0,0 0 0,0 1 0,-1-1 0,0-1 0,0 1 0,0 0 0,0-1 0,-1 0 0,0 1 0,0-1 0,0 0 0,-1 0 0,1 0 0,-1 0 0,0-1 0,-1 1 0,1 0 0,-1-9 0,-1 6 28,-1-1 1,1 1-1,-2 0 0,1 0 0,-1 0 0,0 0 0,-1 0 0,0 0 0,0 1 0,0 0 1,-1 0-1,-10-11 0,-11-9 116,0 2 1,-2 0 0,-1 2-1,0 1 1,-2 2-1,0 1 1,-61-27-1,-7 5 125,-145-39-1,65 31-105,-257-34 1,302 67-307,0 6 1,-227 12-1,289 6-132,0 2 0,1 3 0,-119 40 0,81-13-1522,-162 83 1,88-24-2465</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56.828"/>
    </inkml:context>
    <inkml:brush xml:id="br0">
      <inkml:brushProperty name="width" value="0.025" units="cm"/>
      <inkml:brushProperty name="height" value="0.025" units="cm"/>
    </inkml:brush>
  </inkml:definitions>
  <inkml:trace contextRef="#ctx0" brushRef="#br0">0 7 13100,'0'0'6791,"63"-2"-5062,-34 2-1024,2 0-224,2 0-417,1 0-1025,-1-1-1762,-3-3-4676</inkml:trace>
  <inkml:trace contextRef="#ctx0" brushRef="#br0" timeOffset="1">402 47 14414,'0'0'4516,"-38"54"-3427,22-27 224,-4 1-320,1 1-705,5-1-224,5-3-64,3-6-32,4-6-672,2-9-1026,11-21-12491</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57.157"/>
    </inkml:context>
    <inkml:brush xml:id="br0">
      <inkml:brushProperty name="width" value="0.025" units="cm"/>
      <inkml:brushProperty name="height" value="0.025" units="cm"/>
    </inkml:brush>
  </inkml:definitions>
  <inkml:trace contextRef="#ctx0" brushRef="#br0">123 1 17553,'-9'0'1073,"0"0"-825,-39 2 1222,46-2-1394,1 1 1,-1-1-1,1 0 0,-1 1 1,1-1-1,-1 1 0,1 0 1,-1 0-1,1-1 0,0 1 0,0 0 1,-1 0-1,1 0 0,0 0 1,0 0-1,0 0 0,0 1 1,0-1-1,0 0 0,0 0 0,1 1 1,-1-1-1,0 1 0,1-1 1,-1 1-1,1-1 0,0 1 1,-1-1-1,1 1 0,0 2 0,-1-3-54,1 1 0,0 0 0,0 0 0,0 0 0,0 0 0,0-1 0,0 1 0,0 0 0,0 0 0,1 0 0,-1 0 0,1-1 0,0 1 0,-1 0 0,1-1 0,0 1 0,0 0 0,0-1 0,0 1 0,0-1 0,0 1 0,1-1 0,1 2 0,1-2 97,0 1-1,0-1 1,0 0 0,0-1-1,0 1 1,1-1-1,-1 1 1,0-1 0,7-1-1,-5 0-85,0 0 1,0 0-1,0 0 0,0 0 1,-1-1-1,1 0 0,0 0 1,7-5-1,-11 6-52,1 0 1,-1-1-1,1 1 1,-1-1 0,1 0-1,-1 0 1,0 0-1,0 0 1,0 0-1,0 0 1,-1 0-1,1-1 1,0 1-1,-1-1 1,0 1 0,1-1-1,-1 0 1,0 1-1,1-5 1,-2 6 17,0 0 1,0 1-1,0-1 1,0 0-1,0 1 0,-1-1 1,1 0-1,0 1 1,0-1-1,0 0 1,-1 1-1,1-1 1,0 0-1,-1 1 1,1-1-1,0 1 1,-1-1-1,1 1 1,-1-1-1,1 1 0,-1-1 1,1 1-1,-1-1 1,1 1-1,-1-1 1,0 1-1,1 0 1,-1 0-1,-1-1 1,-27-4 80,20 6-30,1-1 0,-1 1 0,0 0 0,-13 5 1,16-3 23,0 0 1,0 0-1,0 1 0,0 0 1,1 0-1,-1 0 1,1 1-1,0 0 1,1 0-1,-1 0 1,1 0-1,0 1 0,0 0 1,1-1-1,-3 8 1,4-11-143,1 1-1,0 0 1,1-1 0,-1 1 0,0 0 0,1-1 0,0 1 0,-1 0-1,1 0 1,0-1 0,1 1 0,-1 0 0,0 0 0,1-1 0,-1 1-1,2 3 1,0-3-269,-1-1 1,1 1-1,0-1 0,0 1 0,0-1 0,0 0 0,0 0 0,0 0 0,0 0 0,1-1 0,-1 1 0,1 0 0,0-1 1,-1 0-1,1 1 0,0-1 0,0-1 0,4 2 0,22 5-5567</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57.501"/>
    </inkml:context>
    <inkml:brush xml:id="br0">
      <inkml:brushProperty name="width" value="0.025" units="cm"/>
      <inkml:brushProperty name="height" value="0.025" units="cm"/>
    </inkml:brush>
  </inkml:definitions>
  <inkml:trace contextRef="#ctx0" brushRef="#br0">79 71 13613,'0'0'2359,"-8"10"150,-1 1-1694,5-8-519,0 1 0,1-1-1,0 1 1,0 0 0,0 0 0,0 1-1,1-1 1,-1 1 0,1-1 0,-1 6-1,3-10-270,-1 1 0,1-1 0,0 1 0,0-1 0,0 0 0,0 1 0,0-1 0,0 0 0,0 1 0,0-1 0,0 0 0,0 1 0,0-1 0,0 0 0,0 1 0,1-1 0,-1 0 0,0 1 0,0-1 0,0 0-1,0 1 1,1-1 0,-1 0 0,0 1 0,0-1 0,1 0 0,-1 0 0,0 1 0,0-1 0,1 0 0,-1 0 0,0 0 0,1 1 0,-1-1 0,0 0 0,1 0 0,-1 0 0,0 0 0,1 0 0,-1 0 0,0 0 0,1 0 0,-1 0 0,0 0 0,1 0 0,-1 0-1,0 0 1,1 0 0,-1 0 0,1 0 0,-1 0 0,0 0 0,1 0 0,-1 0 0,0 0 0,1-1 0,-1 1 0,0 0 0,0 0 0,1 0 0,-1-1 0,1 1 0,23-12-252,-21 10 263,-1-1 1,1 1 0,-1 0 0,0-1 0,1 1 0,-1-1-1,0 1 1,-1-1 0,1 0 0,0 0 0,-1 0 0,0 0-1,1 0 1,-1-1 0,-1 1 0,1 0 0,0 0-1,-1-1 1,0 1 0,1 0 0,-1-1 0,0 1 0,-1 0-1,1-1 1,-1 1 0,1 0 0,-1 0 0,0-1 0,0 1-1,-1 0 1,1 0 0,-1 0 0,1 0 0,-1 0-1,0 1 1,0-1 0,0 0 0,0 1 0,-1 0 0,1-1-1,-1 1 1,1 0 0,-1 0 0,0 0 0,0 1 0,0-1-1,0 1 1,0-1 0,0 1 0,0 0 0,0 0 0,-1 1-1,1-1 1,0 1 0,-1-1 0,1 1 0,0 0-1,-5 1 1,-1 3-4521,5-1-796</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58.105"/>
    </inkml:context>
    <inkml:brush xml:id="br0">
      <inkml:brushProperty name="width" value="0.025" units="cm"/>
      <inkml:brushProperty name="height" value="0.025" units="cm"/>
    </inkml:brush>
  </inkml:definitions>
  <inkml:trace contextRef="#ctx0" brushRef="#br0">249 0 4644,'0'0'11686,"1"9"-10506,8 66 627,8 103-368,-17-135-1381,-2-1 0,-2 1 0,-1-1 0,-15 56 0,15-80-96,-1 0-1,0 0 0,-1-1 0,-1 0 0,-1 0 1,0-1-1,-1 0 0,-1-1 0,0 0 0,-1-1 1,-1 0-1,-19 17 0,-15-3-1166,20-21-1228,26-7 2052,-1 0 0,1 0 1,0 0-1,-1 0 0,1 0 0,-1-1 0,1 1 0,0 0 0,0-1 0,-1 1 1,1-1-1,0 0 0,0 1 0,-1-1 0,-1-1 0,-5-14-6041</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58.479"/>
    </inkml:context>
    <inkml:brush xml:id="br0">
      <inkml:brushProperty name="width" value="0.025" units="cm"/>
      <inkml:brushProperty name="height" value="0.025" units="cm"/>
    </inkml:brush>
  </inkml:definitions>
  <inkml:trace contextRef="#ctx0" brushRef="#br0">114 1 16656,'0'0'4794,"-9"13"-4074,-4 10-567,1 1 0,1 0-1,1 1 1,-12 44 0,10-21-104,3 0 0,2 1 0,1 1-1,3-1 1,5 58 0,-2-103-190,0 0 0,1 0 0,0 0-1,0 0 1,0-1 0,0 1 0,1 0-1,-1-1 1,1 1 0,0-1 0,0 0-1,1 0 1,-1 1 0,0-1 0,1-1-1,0 1 1,0 0 0,0-1 0,0 1-1,0-1 1,0 0 0,1 0 0,3 2-1,-2-2-629,0-1 0,0 1 0,0-1 0,0 0 0,0 0-1,1 0 1,-1-1 0,0 0 0,1 0 0,7-1 0,14-5-4947</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58.821"/>
    </inkml:context>
    <inkml:brush xml:id="br0">
      <inkml:brushProperty name="width" value="0.025" units="cm"/>
      <inkml:brushProperty name="height" value="0.025" units="cm"/>
    </inkml:brush>
  </inkml:definitions>
  <inkml:trace contextRef="#ctx0" brushRef="#br0">1 346 3523,'0'0'14814,"7"-4"-13137,11-9-1409,-1 0 0,0-1 0,-1 0 0,-1-2 0,0 0 0,-1 0 0,17-27 0,-14 17 109,-1 0 1,0-2-1,-3 0 0,20-54 0,-32 76-156,-3 9 30,-9 23 267,-14 43 72,19-45-650,0 0 0,2 0 0,0 0-1,2 1 1,0-1 0,5 49 0,-3-72-42,0 0 1,1 0-1,-1 0 1,0-1-1,1 1 1,-1 0 0,1 0-1,-1-1 1,1 1-1,-1 0 1,1-1 0,0 1-1,-1-1 1,1 1-1,0 0 1,-1-1 0,1 1-1,0-1 1,0 0-1,0 1 1,-1-1 0,1 0-1,0 1 1,0-1-1,0 0 1,0 0 0,-1 0-1,1 0 1,0 0-1,0 0 1,0 0 0,0 0-1,0 0 1,0 0-1,-1 0 1,1-1 0,0 1-1,0 0 1,0-1-1,0 1 1,-1 0-1,1-1 1,1 0 0,35-22-5735,-11-7-165</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59.230"/>
    </inkml:context>
    <inkml:brush xml:id="br0">
      <inkml:brushProperty name="width" value="0.025" units="cm"/>
      <inkml:brushProperty name="height" value="0.025" units="cm"/>
    </inkml:brush>
  </inkml:definitions>
  <inkml:trace contextRef="#ctx0" brushRef="#br0">151 0 4356,'0'0'13613,"-20"51"-12204,9-23-384,1 6-224,-1-1-449,-1 1-63,3-4-33,1 0-160,3-2-64,4-6-384,1-8-1794,0-8-2979</inkml:trace>
  <inkml:trace contextRef="#ctx0" brushRef="#br0" timeOffset="1">0 175 18642,'0'0'6726,"62"-29"-6726,-28 23-96,4 0-1410,-2-4-992,-2-1-673,-6-5-2658,-4-2-5734</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59.559"/>
    </inkml:context>
    <inkml:brush xml:id="br0">
      <inkml:brushProperty name="width" value="0.025" units="cm"/>
      <inkml:brushProperty name="height" value="0.025" units="cm"/>
    </inkml:brush>
  </inkml:definitions>
  <inkml:trace contextRef="#ctx0" brushRef="#br0">68 0 5830,'0'0'13773,"-31"67"-12460,18-30-352,1 1-225,5 0-63,2-4-96,5-1-321,0-9-192,4-5-96,9-7-1057,-1-7-737,2-5-929,2-3-2658,-4-13-7367</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59.960"/>
    </inkml:context>
    <inkml:brush xml:id="br0">
      <inkml:brushProperty name="width" value="0.025" units="cm"/>
      <inkml:brushProperty name="height" value="0.025" units="cm"/>
    </inkml:brush>
  </inkml:definitions>
  <inkml:trace contextRef="#ctx0" brushRef="#br0">36 19 18033,'0'0'6881,"9"-3"-5931,27-10-432,-35 12-514,1 1 0,0-1 0,-1 1-1,1 0 1,0 0 0,-1 0-1,1 0 1,0 0 0,0 0 0,-1 1-1,1-1 1,0 0 0,-1 1 0,1 0-1,-1-1 1,1 1 0,-1 0 0,1-1-1,-1 1 1,1 0 0,-1 0-1,0 0 1,1 1 0,-1-1 0,0 0-1,0 0 1,0 1 0,0-1 0,0 0-1,0 1 1,0-1 0,-1 1 0,1 0-1,0-1 1,-1 1 0,1-1 0,-1 1-1,0 0 1,1 2 0,1 4-6,-1 1 0,0-1 0,0 1 1,-1-1-1,-1 18 0,-2-15 87,0-1 1,0 1-1,-1-1 0,-1 0 0,0 0 0,0 0 1,-1-1-1,0 1 0,-1-1 0,0-1 1,-14 14-1,8-7 129,1 0 0,-17 26 1,29-41-196,-1 1 1,1 0 0,-1 0 0,1-1-1,-1 1 1,1 0 0,-1 0 0,1 0-1,0 0 1,0 0 0,-1-1-1,1 1 1,0 0 0,0 0 0,0 0-1,0 0 1,0 0 0,0 0 0,0 0-1,0 0 1,0 0 0,1 0-1,0 1 1,-1-1-10,1-1 0,0 1 0,-1-1 0,1 1 0,0-1 0,0 0-1,0 1 1,-1-1 0,1 0 0,0 0 0,0 1 0,0-1 0,0 0 0,0 0 0,-1 0-1,1 0 1,0 0 0,0 0 0,1-1 0,44-12-228,-31 5-971,-1-1-1,0 0 1,16-13-1,10-19-7947,-26 21 2464</inkml:trace>
  <inkml:trace contextRef="#ctx0" brushRef="#br0" timeOffset="1">436 53 9673,'0'0'12876,"-48"52"-11851,24-22-352,-2 0-513,4 2-32,0-4-96,7-5-32,5-7-544,5-6-770,4-9-447,1-8-3492,3-11 128</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00.332"/>
    </inkml:context>
    <inkml:brush xml:id="br0">
      <inkml:brushProperty name="width" value="0.025" units="cm"/>
      <inkml:brushProperty name="height" value="0.025" units="cm"/>
    </inkml:brush>
  </inkml:definitions>
  <inkml:trace contextRef="#ctx0" brushRef="#br0">103 1 11115,'0'0'4340,"-10"0"-1602,6 0-2581,0 0-1,0 1 0,1-1 1,-1 1-1,0-1 0,0 1 1,1 0-1,-1 1 0,0-1 1,1 1-1,-1-1 0,1 1 1,0 0-1,0 0 0,-1 1 1,1-1-1,1 0 0,-1 1 1,0 0-1,1 0 0,-1 0 1,1 0-1,0 0 0,0 0 1,0 1-1,0-1 0,1 1 1,-1-1-1,1 1 0,0 0 1,0-1-1,0 1 0,1 0 1,-1 7-1,1-9-144,0 0 1,0 0-1,0 1 0,0-1 0,0 0 1,0 0-1,1 0 0,-1 1 0,1-1 1,0 0-1,-1 0 0,1 0 1,0 0-1,0 0 0,1 0 0,-1 0 1,0 0-1,1-1 0,-1 1 0,1 0 1,-1-1-1,1 1 0,0-1 0,-1 1 1,1-1-1,0 0 0,0 0 1,2 1-1,1-1 32,0 1 0,0-1 0,0 0 0,0-1 0,0 1 0,0-1 0,0 0 0,0 0 1,0-1-1,0 1 0,0-1 0,6-2 0,-5 1 12,0-1 1,0 0-1,0 0 1,0 0-1,0 0 0,-1-1 1,0 0-1,1-1 1,-2 1-1,8-8 0,-10 10-8,0-1-1,1 1 1,-1-1 0,0 1-1,-1-1 1,1 0-1,0 0 1,-1 0-1,1 0 1,-1 0-1,0 0 1,0 0 0,-1 0-1,1 0 1,0-1-1,-1 1 1,0 0-1,0 0 1,0-1-1,0 1 1,0 0-1,-1 0 1,-1-6 0,2 8-52,-1 0 0,0 0 0,1 0 1,-1 0-1,0 0 0,0 0 1,0 0-1,0 0 0,1 0 0,-1 1 1,-1-1-1,1 0 0,0 1 1,0-1-1,0 0 0,0 1 0,0 0 1,0-1-1,-1 1 0,1 0 1,0-1-1,0 1 0,-1 0 0,1 0 1,0 0-1,0 0 0,-1 0 1,1 0-1,0 0 0,0 1 0,-1-1 1,-1 1-1,0 0-73,0 0 0,0 0 0,0 0 0,0 1 0,0-1 0,0 1 0,0 0 0,0-1 0,1 1 0,-1 0 0,-2 3 0,0 2-169,0 0-1,0 0 0,1 0 1,0 1-1,0-1 0,1 1 0,-4 13 1,-1 31-6007,8-32-676</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42.416"/>
    </inkml:context>
    <inkml:brush xml:id="br0">
      <inkml:brushProperty name="width" value="0.025" units="cm"/>
      <inkml:brushProperty name="height" value="0.025" units="cm"/>
    </inkml:brush>
  </inkml:definitions>
  <inkml:trace contextRef="#ctx0" brushRef="#br0">0 1 15951,'0'0'3934,"1"8"-3843,4 54 170,9 80-89,-14-141-169,0 1 1,0-1 0,0 0 0,0 0 0,1 0-1,-1 0 1,0 0 0,1 0 0,-1 1 0,1-1-1,-1 0 1,1 0 0,-1 0 0,1 0 0,0 0-1,-1-1 1,1 1 0,0 0 0,0 0-1,0 0 1,0-1 0,0 1 0,0 0 0,0-1-1,0 1 1,0-1 0,0 1 0,0-1 0,0 1-1,0-1 1,0 0 0,0 0 0,0 0 0,1 1-1,-1-1 1,0 0 0,0 0 0,0 0-1,0-1 1,1 1 0,-1 0 0,0 0 0,0-1-1,0 1 1,0-1 0,0 1 0,0-1 0,0 1-1,0-1 1,0 1 0,1-2 0,9-5 64,-2 0-1,1 0 1,-1-1 0,8-8 0,-8 8-44,21-24 68,-21 22 6,0 1 0,0 0-1,1 0 1,0 1 0,14-9-1,-24 17-92,0 0 1,0 0-1,1-1 1,-1 1-1,0 0 0,1 0 1,-1 0-1,0 0 0,0 0 1,1 0-1,-1 0 0,0 0 1,1 0-1,-1 0 0,0 0 1,1 0-1,-1 0 0,0 0 1,1 1-1,-1-1 0,0 0 1,0 0-1,1 0 0,-1 0 1,0 0-1,0 1 0,1-1 1,-1 0-1,0 0 0,0 0 1,0 1-1,1-1 0,-1 0 1,0 0-1,0 1 1,0-1-1,0 0 0,1 1 1,-1-1-1,5 20 197,-3 27 103,-2-41-268,0 8-467,0 28 1428,8-28-2565,-8-13 1326,1-1 1,0 1 0,-1-1-1,1 0 1,0 1-1,-1-1 1,1 0-1,0 0 1,0 1 0,-1-1-1,1 0 1,0 0-1,0 0 1,0 0-1,-1 0 1,1 0 0,0 0-1,0 0 1,-1 0-1,2-1 1,7-3-5355</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00.678"/>
    </inkml:context>
    <inkml:brush xml:id="br0">
      <inkml:brushProperty name="width" value="0.025" units="cm"/>
      <inkml:brushProperty name="height" value="0.025" units="cm"/>
    </inkml:brush>
  </inkml:definitions>
  <inkml:trace contextRef="#ctx0" brushRef="#br0">121 129 352,'-10'7'14136,"-1"0"-12464,-51 34 2714,59-39-4133,0 1-1,0-1 1,0 1 0,1 0 0,-1 0-1,1 0 1,-1 0 0,1 0 0,0 0 0,0 1-1,0-1 1,1 1 0,-1-1 0,1 1-1,0 0 1,0 0 0,-1 4 0,3-8-243,-1 1 0,1 0 0,-1-1 0,1 1 0,-1 0 0,1-1 0,-1 1 0,1 0 0,-1-1 0,1 1 0,0-1 0,-1 1 0,1-1 0,0 0 0,0 1 0,-1-1 0,1 0 0,0 1 0,0-1 0,-1 0 0,1 0 0,0 0 0,0 0 0,0 0 0,0 0 0,-1 0 0,1 0 0,0 0 0,0 0 0,0 0 1,0 0-1,-1 0 0,1-1 0,0 1 0,0 0 0,1-2 0,34-10 147,-29 6-48,0 0 0,0-1 0,0 0 0,-1 0 0,0 0-1,0-1 1,-1 0 0,0 0 0,-1 0 0,0-1 0,0 0 0,0 0-1,-1 0 1,-1 0 0,1 0 0,-1 0 0,-1-1 0,0 1 0,0-1-1,-1 1 1,0-1 0,-2-11 0,1 18-220,0 1 0,1 0 0,-1 0-1,0 1 1,0-1 0,0 0 0,0 0 0,-1 0 0,1 1 0,0-1-1,-1 0 1,1 1 0,-1-1 0,0 1 0,1 0 0,-4-2 0,-13-2-3278,0 12-3643,12 1 1848</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01.070"/>
    </inkml:context>
    <inkml:brush xml:id="br0">
      <inkml:brushProperty name="width" value="0.025" units="cm"/>
      <inkml:brushProperty name="height" value="0.025" units="cm"/>
    </inkml:brush>
  </inkml:definitions>
  <inkml:trace contextRef="#ctx0" brushRef="#br0">150 62 15375,'0'0'3315,"1"8"-1345,1 5-1443,2-1 1,-1 1 0,2-1-1,-1 0 1,2 0 0,12 20 0,-4-5-464,-6-10-36,-1-1 0,0 1 0,-1 0 1,0 1-1,-2 0 0,0 0 0,-1 0 1,1 34-1,-5-38-12,0 0-1,0 0 1,-1 0 0,-1-1 0,0 1-1,-1-1 1,-1 0 0,0 0 0,0 0 0,-2-1-1,1 0 1,-12 15 0,-3 2-51,-41 42 1,-3-14-3485,45-46 336,5-8-1759,3-3-3097</inkml:trace>
  <inkml:trace contextRef="#ctx0" brushRef="#br0" timeOffset="1">351 1 14157,'0'0'4762,"-6"10"-3096,-12 21-340,2 1-1,-23 62 1,27-59-1059,2 0 0,1 1 0,2 0 0,2 0 0,-2 58-1,7-90-311,0 0-1,0 0 0,1 0 1,-1-1-1,1 1 0,-1 0 1,1 0-1,1 0 0,-1 0 1,0-1-1,1 1 0,0-1 1,0 1-1,0-1 0,0 1 1,0-1-1,1 0 0,-1 0 1,1 0-1,0-1 0,0 1 1,0-1-1,6 4 0,-5-4-650,0 0-1,0-1 1,1 1-1,-1-1 1,1 0-1,-1-1 1,1 1-1,-1-1 0,1 1 1,-1-1-1,1-1 1,0 1-1,5-2 1,7-3-5844</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01.443"/>
    </inkml:context>
    <inkml:brush xml:id="br0">
      <inkml:brushProperty name="width" value="0.025" units="cm"/>
      <inkml:brushProperty name="height" value="0.025" units="cm"/>
    </inkml:brush>
  </inkml:definitions>
  <inkml:trace contextRef="#ctx0" brushRef="#br0">0 306 10730,'0'0'12396,"9"-9"-11569,14-16-437,0 0 0,-2-2-1,-1 0 1,-1-2 0,-2 0 0,-1 0-1,22-55 1,-34 62 537,-9 30-497,-13 33-410,6-8-10,3-11-7,0 0 0,1 1 0,2 0-1,0 1 1,-4 46 0,10-69-15,0 0-1,0 0 1,0-1-1,0 1 1,0 0 0,0 0-1,0-1 1,0 1 0,0 0-1,1 0 1,-1-1-1,0 1 1,1 0 0,-1-1-1,0 1 1,1 0 0,-1-1-1,1 1 1,-1 0-1,1-1 1,-1 1 0,1-1-1,-1 1 1,1-1 0,-1 1-1,1-1 1,0 1-1,-1-1 1,1 0 0,0 1-1,0-1 1,2 0-186,-1 1 1,0-1-1,0 0 1,0 0-1,1 0 1,-1-1-1,0 1 1,0-1-1,0 1 1,0-1-1,3 0 1,3-3-1784,1 0 1,-1 0 0,0-1-1,10-7 1,6-10-7901</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01.800"/>
    </inkml:context>
    <inkml:brush xml:id="br0">
      <inkml:brushProperty name="width" value="0.025" units="cm"/>
      <inkml:brushProperty name="height" value="0.025" units="cm"/>
    </inkml:brush>
  </inkml:definitions>
  <inkml:trace contextRef="#ctx0" brushRef="#br0">136 0 12844,'0'0'11627,"-17"49"-11178,11-23-321,1 0-96,0 3-32,3 0-64,-1 0-1121,-1-4-1186,3-2-1216,-3-7-2147,1-4-3394</inkml:trace>
  <inkml:trace contextRef="#ctx0" brushRef="#br0" timeOffset="1">0 152 15278,'0'0'11019,"25"-49"-10539,0 43-384,2 3-96,3 0-320,-1 0-865,-2 2-897,-6-2-576,-1-2-1442,-6-1-3492</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02.176"/>
    </inkml:context>
    <inkml:brush xml:id="br0">
      <inkml:brushProperty name="width" value="0.025" units="cm"/>
      <inkml:brushProperty name="height" value="0.025" units="cm"/>
    </inkml:brush>
  </inkml:definitions>
  <inkml:trace contextRef="#ctx0" brushRef="#br0">2 40 17873,'0'0'7927,"9"-2"-7916,-3 0-2,7-2-215,1 0 0,-1-1 1,0 0-1,21-13 0,-31 20 302,-5 7-38,-6 8 82,-9 13 233,2 1-1,1 0 0,1 1 1,-13 52-1,22-65-1994,1 0-1,1 0 0,0 21 1</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02.503"/>
    </inkml:context>
    <inkml:brush xml:id="br0">
      <inkml:brushProperty name="width" value="0.025" units="cm"/>
      <inkml:brushProperty name="height" value="0.025" units="cm"/>
    </inkml:brush>
  </inkml:definitions>
  <inkml:trace contextRef="#ctx0" brushRef="#br0">6 172 3491,'0'0'19251,"-5"-51"-17137,10 46-897,8-2-641,-1 3-288,5-1-223,2 0-65,1 3-321,1-3-1216,-6 2-1282,4-2-1377,-3-3-3747</inkml:trace>
  <inkml:trace contextRef="#ctx0" brushRef="#br0" timeOffset="1">323 0 11243,'0'0'11531,"-50"60"-9994,30-37-64,2-1-608,-1 3-384,6-4-321,2-1-160,7-4-865,0-6-1794,4-5-1504</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02.862"/>
    </inkml:context>
    <inkml:brush xml:id="br0">
      <inkml:brushProperty name="width" value="0.025" units="cm"/>
      <inkml:brushProperty name="height" value="0.025" units="cm"/>
    </inkml:brush>
  </inkml:definitions>
  <inkml:trace contextRef="#ctx0" brushRef="#br0">125 4 17328,'-8'-1'2061,"8"1"-2058,-8-1 507,0 0 1,0 1-1,0 0 1,0 0 0,0 0-1,-9 3 1,15-2-454,-1-1 0,0 1 0,1 0 1,-1 1-1,0-1 0,1 0 0,-1 1 0,1-1 0,0 1 0,0 0 1,-1 0-1,1 0 0,0 0 0,1 0 0,-1 0 0,0 1 1,1-1-1,-1 1 0,1-1 0,-1 1 0,1-1 0,0 1 1,-1 5-1,1-6-48,1-1 1,0 1 0,-1-1 0,1 1-1,0-1 1,-1 1 0,1-1 0,0 1-1,0 0 1,0-1 0,0 1 0,1-1-1,-1 1 1,0-1 0,1 1-1,-1-1 1,1 1 0,-1-1 0,1 0-1,0 1 1,0-1 0,0 0 0,-1 1-1,1-1 1,0 0 0,1 0-1,-1 0 1,0 0 0,2 2 0,0-2 40,0 1 0,0-1 0,1 0 0,-1 0 0,1 0 0,-1 0 0,0-1 0,1 1 0,-1-1 1,1 0-1,-1 0 0,1 0 0,3-1 0,0 0 27,-1 0-1,0 0 1,0-1-1,0 0 1,0 0 0,0 0-1,9-6 1,-12 6-76,-1 1 1,0-1-1,0 1 1,1-1 0,-1 0-1,-1 1 1,1-1-1,0 0 1,0-1-1,-1 1 1,1 0-1,-1 0 1,1-1-1,-1 1 1,0 0-1,0-1 1,1-4-1,-2 6-21,0 0-1,0 0 1,1-1 0,-1 1-1,0 0 1,-1-1 0,1 1-1,0 0 1,0 0 0,0-1-1,-1 1 1,1 0-1,-1 0 1,1 0 0,-1-1-1,1 1 1,-1 0 0,0 0-1,1 0 1,-1 0-1,0 0 1,0 0 0,0 0-1,0 1 1,0-1 0,0 0-1,0 0 1,0 1-1,0-1 1,0 0 0,0 1-1,0-1 1,-1 1 0,1 0-1,0-1 1,0 1 0,-1 0-1,1 0 1,0 0-1,0 0 1,-1 0 0,1 0-1,-2 0 1,-1 0-121,0 1-1,0-1 1,0 1 0,1-1-1,-1 1 1,0 0 0,0 1-1,1-1 1,-1 0 0,1 1-1,0 0 1,-1 0 0,1 0-1,-4 4 1,-22 34-3263,27-35 2449,0 1 0,0 0 0,0-1 0,0 1 0,1 0 0,-1 7 0,1 10-3775</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03.190"/>
    </inkml:context>
    <inkml:brush xml:id="br0">
      <inkml:brushProperty name="width" value="0.025" units="cm"/>
      <inkml:brushProperty name="height" value="0.025" units="cm"/>
    </inkml:brush>
  </inkml:definitions>
  <inkml:trace contextRef="#ctx0" brushRef="#br0">123 112 10186,'0'0'8183,"-8"2"-5935,-3 1-1512,-1 1 0,1 0 1,0 1-1,-12 6 0,20-9-643,0 0 1,0-1-1,0 1 0,0 0 0,1 1 1,-1-1-1,0 0 0,1 1 1,0-1-1,-1 1 0,1 0 0,0 0 1,1 0-1,-1 0 0,0 0 1,1 0-1,0 0 0,-1 1 0,1-1 1,1 0-1,-2 7 0,2-10-90,0 1 0,0-1 0,0 0 0,0 1 0,0-1 0,0 0 0,0 1 0,0-1 0,0 1 0,0-1 0,0 0 0,0 1 0,0-1 0,0 0 0,0 1 0,0-1 0,1 0 0,-1 1 0,0-1 0,0 0 0,0 1 0,1-1 0,-1 0 0,0 0 0,0 1 0,1-1 0,-1 0 0,0 0 0,0 0 0,1 1 0,-1-1 0,0 0 0,1 0 0,-1 0 0,0 0 0,1 1 0,-1-1 0,1 0 0,-1 0 0,0 0 0,1 0 0,18-9 112,11-19 77,-25 21-190,0-1 0,-1 0 1,0 0-1,0 0 1,-1 0-1,0 0 0,-1-1 1,0 0-1,0 1 0,-1-1 1,0 0-1,0 0 1,-1 1-1,0-1 0,-1 0 1,0 0-1,-3-13 0,-12 7-3057</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03.520"/>
    </inkml:context>
    <inkml:brush xml:id="br0">
      <inkml:brushProperty name="width" value="0.025" units="cm"/>
      <inkml:brushProperty name="height" value="0.025" units="cm"/>
    </inkml:brush>
  </inkml:definitions>
  <inkml:trace contextRef="#ctx0" brushRef="#br0">307 1 16047,'0'0'7116,"0"8"-6358,2 16-391,1-1 0,1-1 1,7 26-1,-4-21 115,-1 1 0,4 49 0,-10-56-452,0 1 0,-2-1-1,0 0 1,-1 0 0,-2 0 0,0 0 0,-1-1 0,-1 1-1,0-2 1,-2 1 0,-22 36 0,12-25-639,-2-1 1,-1 0-1,-30 30 1,31-38-1708,-2-2 1,-28 21 0,-13 2-8260</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09.094"/>
    </inkml:context>
    <inkml:brush xml:id="br0">
      <inkml:brushProperty name="width" value="0.025" units="cm"/>
      <inkml:brushProperty name="height" value="0.025" units="cm"/>
    </inkml:brush>
  </inkml:definitions>
  <inkml:trace contextRef="#ctx0" brushRef="#br0">0 28 15599,'0'0'4804,"34"-28"-13996</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42.763"/>
    </inkml:context>
    <inkml:brush xml:id="br0">
      <inkml:brushProperty name="width" value="0.025" units="cm"/>
      <inkml:brushProperty name="height" value="0.025" units="cm"/>
    </inkml:brush>
  </inkml:definitions>
  <inkml:trace contextRef="#ctx0" brushRef="#br0">0 6 7175,'0'0'12396,"53"1"-12236,-34 6-96,3-4-321,6-3-447,-2 0-225,1 0 384,-4-7-351,-4 1-1090,-8 2-1794</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18.425"/>
    </inkml:context>
    <inkml:brush xml:id="br0">
      <inkml:brushProperty name="width" value="0.025" units="cm"/>
      <inkml:brushProperty name="height" value="0.025" units="cm"/>
    </inkml:brush>
  </inkml:definitions>
  <inkml:trace contextRef="#ctx0" brushRef="#br0">509 162 4036,'30'-28'1604,"-24"23"-551,1 0 0,-1-1 1,0 0-1,0 0 1,0 0-1,-1-1 0,0 0 1,-1 0-1,1 0 1,4-12-1,-9 18-788,1 0 0,-1 0-1,0 0 1,0 0 0,0 0 0,0 0 0,0 0 0,0 0-1,0 0 1,0 0 0,-1 0 0,1 0 0,0 0 0,-1 1-1,1-1 1,0 0 0,-1 0 0,1 0 0,-1 0 0,1 0-1,-1 1 1,-1-3 0,-24-11 1898,-39 2-1960,53 10 378,6 2-557,-1-1-1,1 1 1,0 0 0,-1 0 0,1 1-1,-1 0 1,1 0 0,0 0 0,0 1-1,0 0 1,-1 0 0,2 1 0,-1 0-1,-9 5 1,6-2-36,1 1-1,-1 0 1,1 1-1,0 0 1,1 0-1,0 0 1,-11 19-1,-4 12 4,3 1-1,1 1 1,2 1-1,-15 64 1,-27 67 56,18-83-38,-31 80-12,60-140 2,2-1-1,1 2 1,-6 53-1,13-81 5,1 0 0,-1 1-1,1-1 1,0 0 0,0 0-1,1 0 1,-1 1 0,1-1 0,-1 0-1,1 0 1,0 0 0,0 0 0,0 0-1,1 0 1,-1 0 0,1 0-1,0-1 1,-1 1 0,1-1 0,0 1-1,1-1 1,2 4 0,1-3 6,0 0 1,0 0-1,0 0 0,0 0 1,0-1-1,0 0 0,1-1 1,-1 1-1,1-1 0,8 0 1,35 5-14,105 9-2453,-130-15-1830,-2 0-3737</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19.875"/>
    </inkml:context>
    <inkml:brush xml:id="br0">
      <inkml:brushProperty name="width" value="0.025" units="cm"/>
      <inkml:brushProperty name="height" value="0.025" units="cm"/>
    </inkml:brush>
  </inkml:definitions>
  <inkml:trace contextRef="#ctx0" brushRef="#br0">0 25 13613,'0'0'705,"9"1"79,89 2 875,176-17 0,-86 1-1533,-187 13-90,0-1 0,0 1 0,1 0 0,-1 0 0,0 0 1,1 0-1,-1 0 0,0 0 0,1 0 0,-1 0 0,0 0 1,1 1-1,-1-1 0,0 0 0,1 1 0,-1-1 0,0 1 1,0 0-1,0-1 0,1 1 0,-1 0 0,0 0 0,0-1 1,0 1-1,0 0 0,0 0 0,-1 0 0,1 0 0,0 1 1,1 1-1,-2 0 38,0 0 0,0 0-1,-1 1 1,1-1 0,-1 0 0,1 0 0,-1 1 0,0-1 0,0 0 0,0 0 0,-1 0 0,-2 4 0,-6 19-43,0 1 1,2 0-1,1 1 1,1-1-1,2 1 1,0 0-1,2 1 1,1-1-1,1 0 1,5 34 0,16 50 4,-15-90-9,-1 1 0,0 0-1,-2 1 1,-1-1 0,-1 1 0,-2 23 0,0-42 91,0 0 0,-1 0 1,1-1-1,-1 1 0,0 0 1,0-1-1,-1 1 0,1-1 1,-1 0-1,0 0 0,0 0 1,0 0-1,-1-1 0,1 1 1,-1-1-1,0 0 1,0 0-1,0 0 0,-1 0 1,1-1-1,0 0 0,-1 0 1,0 0-1,1 0 0,-1-1 1,0 0-1,-5 1 0,-11 2 472,0-1 0,0 0-1,-1-2 1,-40-2 0,51 0-411,-1-1 1,1 0-1,0-1 1,0 0 0,0-1-1,-11-4 1,17 5-157,-1 1 0,1-1 0,0 0 0,0 0 0,0-1 0,0 1 0,0-1 0,1 0 1,0-1-1,0 1 0,0-1 0,0 0 0,-3-6 0,5-3-1972,17 1-5289,-13 12 6618,16-10-7884</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20.572"/>
    </inkml:context>
    <inkml:brush xml:id="br0">
      <inkml:brushProperty name="width" value="0.025" units="cm"/>
      <inkml:brushProperty name="height" value="0.025" units="cm"/>
    </inkml:brush>
  </inkml:definitions>
  <inkml:trace contextRef="#ctx0" brushRef="#br0">52 14 10570,'1'-13'7125,"-4"13"-2901,-10 23-1744,-14 47-2242,25-65-257,0 1 0,1-1 1,-1 1-1,1-1 0,1 1 1,-1-1-1,1 1 0,0 0 0,0-1 1,1 1-1,-1 0 0,1-1 1,0 1-1,1-1 0,0 1 1,-1-1-1,2 0 0,-1 0 1,1 0-1,-1 0 0,1 0 1,1 0-1,-1-1 0,1 0 1,0 1-1,0-1 0,0-1 0,0 1 1,0 0-1,1-1 0,10 5 1,10 9-5443,-21-13-593</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20.932"/>
    </inkml:context>
    <inkml:brush xml:id="br0">
      <inkml:brushProperty name="width" value="0.025" units="cm"/>
      <inkml:brushProperty name="height" value="0.025" units="cm"/>
    </inkml:brush>
  </inkml:definitions>
  <inkml:trace contextRef="#ctx0" brushRef="#br0">1 58 13229,'0'0'7783,"57"5"-6502,-20-6-448,9-8-225,1-3-319,4 0-225,-6 2-32,-4 2-32,-10 2-545,-5 4-832,-11 1-1506,-6-1-1793,-4 2-1698</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21.271"/>
    </inkml:context>
    <inkml:brush xml:id="br0">
      <inkml:brushProperty name="width" value="0.025" units="cm"/>
      <inkml:brushProperty name="height" value="0.025" units="cm"/>
    </inkml:brush>
  </inkml:definitions>
  <inkml:trace contextRef="#ctx0" brushRef="#br0">1 0 13004,'0'0'11505,"2"6"-10950,1 9-446,0 0 1,-1 0 0,0 0-1,-1 0 1,-2 18 0,1-26-117,0-5 13,1-1 1,0 1-1,-1 0 0,1-1 1,0 1-1,0-1 0,0 1 1,0-1-1,0 0 1,0 1-1,0-1 0,0 0 1,1 0-1,-1 0 0,1 0 1,-1 0-1,0 0 0,1 0 1,-1 0-1,1 0 0,0-1 1,-1 1-1,1-1 1,0 1-1,-1-1 0,1 0 1,0 1-1,0-1 0,-1 0 1,1 0-1,2-1 0,61 2-1259,-61-2 851,23-3-3196,-3-8-2878</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7:21.663"/>
    </inkml:context>
    <inkml:brush xml:id="br0">
      <inkml:brushProperty name="width" value="0.025" units="cm"/>
      <inkml:brushProperty name="height" value="0.025" units="cm"/>
    </inkml:brush>
  </inkml:definitions>
  <inkml:trace contextRef="#ctx0" brushRef="#br0">39 0 5765,'0'0'14062,"-28"55"-12269,22-37-415,3 3-193,2 0-609,1 3-383,0 0-97,3-1-96,12-3-1314,0-7-2337,3-6-6150</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15.094"/>
    </inkml:context>
    <inkml:brush xml:id="br0">
      <inkml:brushProperty name="width" value="0.025" units="cm"/>
      <inkml:brushProperty name="height" value="0.025" units="cm"/>
    </inkml:brush>
  </inkml:definitions>
  <inkml:trace contextRef="#ctx0" brushRef="#br0">1 369 12332,'0'0'9166,"10"-7"-8013,34-23-890,-2-2 1,-1-3 0,-2-1-1,-2-1 1,-1-2-1,-1-2 1,44-71-1,-90 166 506,1-30-639,0-1-114,0 1 1,2 0-1,0 1 1,2 0-1,1 0 1,1 0-1,-1 35 1,5-60-123,0 1 1,0-1 0,0 1-1,0 0 1,0-1-1,0 1 1,0-1-1,0 1 1,1-1 0,-1 1-1,0-1 1,0 1-1,1-1 1,-1 1 0,0-1-1,1 1 1,-1-1-1,1 1 1,-1-1 0,0 0-1,1 1 1,-1-1-1,2 1 1,6 1-9366</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15.501"/>
    </inkml:context>
    <inkml:brush xml:id="br0">
      <inkml:brushProperty name="width" value="0.025" units="cm"/>
      <inkml:brushProperty name="height" value="0.025" units="cm"/>
    </inkml:brush>
  </inkml:definitions>
  <inkml:trace contextRef="#ctx0" brushRef="#br0">78 0 14157,'0'0'10037,"0"8"-9338,-5 19-285,0 0-1,-2 0 1,-17 46 0,-12 44-1135,35-127-7383,1-10 2131,0 1-1165</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15.843"/>
    </inkml:context>
    <inkml:brush xml:id="br0">
      <inkml:brushProperty name="width" value="0.025" units="cm"/>
      <inkml:brushProperty name="height" value="0.025" units="cm"/>
    </inkml:brush>
  </inkml:definitions>
  <inkml:trace contextRef="#ctx0" brushRef="#br0">1 30 12684,'0'0'11307,"68"-5"-10507,-42 5-415,2 0-257,-1 0-64,0-3-1121,-3-5-1057,-2 2-1762,-6-2-2722</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16.172"/>
    </inkml:context>
    <inkml:brush xml:id="br0">
      <inkml:brushProperty name="width" value="0.025" units="cm"/>
      <inkml:brushProperty name="height" value="0.025" units="cm"/>
    </inkml:brush>
  </inkml:definitions>
  <inkml:trace contextRef="#ctx0" brushRef="#br0">48 0 14798,'0'0'7175,"-14"74"-6118,5-43-160,1 2-513,1-3-320,1-1 0,3-4-64,2-6 32,1-5-640,0-7-1538,8-7-7239,2-11 448</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43.117"/>
    </inkml:context>
    <inkml:brush xml:id="br0">
      <inkml:brushProperty name="width" value="0.025" units="cm"/>
      <inkml:brushProperty name="height" value="0.025" units="cm"/>
    </inkml:brush>
  </inkml:definitions>
  <inkml:trace contextRef="#ctx0" brushRef="#br0">0 33 15855,'0'0'5605,"63"-18"-5605,-37 12-1313,0 3-1121,3 1-2050,-5-2-2019</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16.544"/>
    </inkml:context>
    <inkml:brush xml:id="br0">
      <inkml:brushProperty name="width" value="0.025" units="cm"/>
      <inkml:brushProperty name="height" value="0.025" units="cm"/>
    </inkml:brush>
  </inkml:definitions>
  <inkml:trace contextRef="#ctx0" brushRef="#br0">63 1 7815,'0'0'10394,"-6"11"-9604,-3 5-542,1 0-1,1 1 1,0 0-1,1 0 1,1 1-1,1-1 1,0 1-1,1 0 1,1 0-1,1 19 1,1-36-204,0 1 0,0-1 1,0 0-1,0 0 0,0 1 0,1-1 1,-1 0-1,1 0 0,-1 0 0,1 1 1,-1-1-1,1 0 0,-1 0 0,1 0 1,0 0-1,0 0 0,-1 0 0,1 0 0,0 0 1,0 0-1,0-1 0,0 1 0,0 0 1,0-1-1,0 1 0,2 0 0,-1 0 68,1-1-1,-1 1 1,1-1-1,-1 0 1,1 0 0,-1 0-1,1 0 1,-1-1-1,1 1 1,-1-1-1,1 1 1,3-2-1,0-1 42,1 1 0,-1-1 0,1-1 0,-1 1 0,0-1 0,-1 0 0,1 0 0,-1-1 0,6-5 0,-7 4-95,1 0-1,-2 0 0,1-1 1,-1 1-1,0-1 0,0 0 1,-1 0-1,1 0 0,-2 0 1,1 0-1,-1 0 0,0 0 1,0 0-1,-1-1 0,0 1 1,-1 0-1,1-1 0,-4-10 1,2 16-29,-1-1 1,1 1 0,-1-1 0,0 1 0,0 0 0,0 0 0,0 1 0,0-1 0,0 1 0,0-1-1,0 1 1,-1 0 0,1 0 0,-1 0 0,1 1 0,-1-1 0,1 1 0,-1 0 0,1 0 0,-1 0-1,-5 1 1,6-1-167,-1 1-1,1-1 0,-1 1 0,0 0 0,1 0 0,0 0 0,-1 0 1,1 0-1,-7 4 0,9-4-104,0 0 0,0 0 1,0-1-1,0 1 0,0 0 0,1 0 0,-1 0 0,0 0 1,0 0-1,1 0 0,-1 0 0,1 0 0,-1 1 1,1-1-1,-1 0 0,1 0 0,-1 0 0,1 1 1,0-1-1,0 0 0,0 0 0,0 1 0,0-1 0,0 0 1,0 0-1,1 3 0,-1-4-35,0 1 0,0-1 0,0 1 0,1-1 0,-1 0 0,0 1 0,0-1 0,1 0 0,-1 1 1,0-1-1,1 0 0,-1 1 0,0-1 0,1 0 0,-1 0 0,1 1 0,-1-1 0,0 0 0,1 0 0,-1 0 0,1 0 0,-1 0 0,1 0 0,-1 1 0,1-1 0,-1 0 0,0 0 0,1 0 0,-1 0 1,1-1-1,0 1-304,13 1-6594</inkml:trace>
  <inkml:trace contextRef="#ctx0" brushRef="#br0" timeOffset="1">398 12 8616,'0'0'10154,"-15"49"-8296,-1-25-257,1 2-128,-3 3-480,1-2-608,2-2-225,2-5-32,4-4-128,2-7 32,5-6-288,2-6-2787,0-14-448,5-4-3460</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16.870"/>
    </inkml:context>
    <inkml:brush xml:id="br0">
      <inkml:brushProperty name="width" value="0.025" units="cm"/>
      <inkml:brushProperty name="height" value="0.025" units="cm"/>
    </inkml:brush>
  </inkml:definitions>
  <inkml:trace contextRef="#ctx0" brushRef="#br0">104 19 13293,'0'0'4169,"-11"1"-1329,4-1-2455,0 0 1,0 1-1,-1 0 0,1 1 1,0 0-1,-11 4 0,16-5-337,0 0-1,0 0 1,0 0-1,0 0 1,1 0-1,-1 0 1,0 0 0,1 1-1,-1-1 1,1 1-1,0-1 1,-1 1-1,1-1 1,0 1-1,0 0 1,0 0-1,0 0 1,0-1 0,0 1-1,1 0 1,-1 0-1,1 0 1,-1 0-1,1 0 1,0 0-1,-1 0 1,1 1-1,0-1 1,1 0 0,-1 0-1,0 0 1,0 0-1,1 0 1,1 3-1,-1-3-35,0-1-1,0 1 0,1-1 1,-1 0-1,0 0 0,1 1 0,-1-1 1,1 0-1,-1 0 0,1-1 1,0 1-1,-1 0 0,1 0 1,0-1-1,0 1 0,-1-1 1,1 1-1,0-1 0,0 0 0,0 0 1,0 0-1,3 0 0,44-4 236,-46 2-224,0 1 0,0 0 0,0-1 0,0 0 0,0 0 0,0 0-1,0 0 1,0 0 0,-1 0 0,1-1 0,-1 1 0,0-1 0,0 0-1,0 0 1,0 0 0,0 0 0,0 0 0,-1 0 0,0 0 0,1 0-1,-1-1 1,-1 1 0,1 0 0,0-1 0,-1 1 0,1-1 0,-1 1-1,0-1 1,0 1 0,-1-1 0,-1-6 0,2 9-18,-1 0 0,1 1 1,-1-1-1,0 0 0,0 0 0,1 0 1,-1 1-1,0-1 0,0 0 0,0 1 1,0-1-1,0 1 0,0-1 1,0 1-1,0-1 0,0 1 0,0 0 1,0-1-1,0 1 0,0 0 0,0 0 1,0 0-1,0 0 0,0 0 0,0 0 1,0 0-1,0 0 0,-1 0 0,1 1 1,0-1-1,0 0 0,0 1 0,0-1 1,-1 1-1,-1 0-46,-1 1 0,1-1-1,-1 1 1,1 0 0,0-1 0,-1 2-1,1-1 1,-4 3 0,5-1-207,-1 0 0,1 0 0,0 0 0,0 0 0,0 0 0,0 0 0,1 1 0,-1-1 0,1 0 0,0 1 0,0 4 0,1-5-916,-1 0 0,1 0 0,0 0 0,1 0 0,-1 0-1,1 1 1,1 5 0,7 6-6913</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17.262"/>
    </inkml:context>
    <inkml:brush xml:id="br0">
      <inkml:brushProperty name="width" value="0.025" units="cm"/>
      <inkml:brushProperty name="height" value="0.025" units="cm"/>
    </inkml:brush>
  </inkml:definitions>
  <inkml:trace contextRef="#ctx0" brushRef="#br0">62 88 14029,'0'0'2173,"-6"9"-43,-1-3-1731,-26 36 1932,31-40-2182,0 1 1,0 0-1,1 0 0,-1 0 1,1 0-1,0 0 0,0 1 1,0-1-1,0 0 0,0 0 1,1 1-1,-1-1 0,1 1 1,0-1-1,0 4 1,1-5-79,0-1 1,1 0 0,-1 0-1,0 0 1,0 0 0,0 0 0,1 0-1,-1 0 1,1 0 0,-1-1-1,0 1 1,1 0 0,-1-1 0,1 1-1,-1-1 1,1 0 0,0 1-1,-1-1 1,1 0 0,-1 0 0,1 0-1,0 0 1,-1 0 0,1 0 0,1-1-1,3 1 38,-1-1 0,1 1 0,-1-1 0,1 0-1,-1 0 1,9-4 0,-10 3-5,0-1 0,0-1-1,-1 1 1,1 0 0,-1-1 0,1 0 0,-1 0-1,0 0 1,-1 0 0,1 0 0,-1 0 0,1-1-1,-1 1 1,-1-1 0,1 0 0,-1 0 0,2-6 0,-2 7-66,-1 1 1,1-1-1,-1 1 1,0-1 0,0 0-1,0 1 1,0-1 0,-1 1-1,1-1 1,-1 1 0,0-1-1,0 1 1,0-1 0,-1 1-1,1 0 1,-1 0 0,0-1-1,0 1 1,0 0-1,0 1 1,0-1 0,0 0-1,-1 1 1,-3-4 0,-10-3-1222,-4-4-2982,10 3-3684,6 1-3767</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17.602"/>
    </inkml:context>
    <inkml:brush xml:id="br0">
      <inkml:brushProperty name="width" value="0.025" units="cm"/>
      <inkml:brushProperty name="height" value="0.025" units="cm"/>
    </inkml:brush>
  </inkml:definitions>
  <inkml:trace contextRef="#ctx0" brushRef="#br0">342 0 17296,'0'0'1260,"-1"11"251,0 144 3625,-1 25-4138,0-167-1121,-1 1 0,0-1-1,-1 0 1,0 0 0,-2 0 0,1 0 0,-1-1 0,-1 0 0,0 0 0,-1-1 0,0 0 0,-1 0-1,-20 19 1,7-10-1906,-44 34-1,-25 3-6094,33-27 314</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17.962"/>
    </inkml:context>
    <inkml:brush xml:id="br0">
      <inkml:brushProperty name="width" value="0.025" units="cm"/>
      <inkml:brushProperty name="height" value="0.025" units="cm"/>
    </inkml:brush>
  </inkml:definitions>
  <inkml:trace contextRef="#ctx0" brushRef="#br0">129 1 12139,'0'0'9524,"-8"5"-9438,1 1-72,1-1 1,-1 1-1,1 1 1,1-1-1,-1 1 1,1 0-1,0 0 0,1 1 1,-1-1-1,1 1 1,1 0-1,0 0 1,-4 15-1,-7 28 149,-13 80 0,24-108-119,1 0-1,1 0 1,0 0-1,2 0 1,8 46 0,-8-62-137,1-1 0,0 0-1,0 0 1,1 0 0,0 0 0,0 0 0,0 0 0,1-1 0,0 1 0,0-1 0,0 0 0,1-1 0,-1 1 0,1-1 0,0 1 0,1-1-1,-1-1 1,8 5 0,-1-2-326,1-1-1,-1-1 0,1 0 0,0 0 0,0-1 0,0-1 1,0 0-1,15-1 0,36 0-4529</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18.302"/>
    </inkml:context>
    <inkml:brush xml:id="br0">
      <inkml:brushProperty name="width" value="0.025" units="cm"/>
      <inkml:brushProperty name="height" value="0.025" units="cm"/>
    </inkml:brush>
  </inkml:definitions>
  <inkml:trace contextRef="#ctx0" brushRef="#br0">169 0 5733,'0'0'16549,"-11"3"-15529,4 0-855,0-1-1,0 1 1,0 0-1,1 0 1,-1 1-1,1 0 1,0 0-1,0 0 1,0 1 0,1 0-1,-1 0 1,1 0-1,0 1 1,1 0-1,-1 0 1,-6 13-1,2-1-7,1 1-1,1 1 0,0 0 0,2 0 0,0 0 1,1 0-1,-2 37 0,6-45-155,0 0 0,1 0-1,0 0 1,1-1 0,0 1 0,6 19 0,-5-25-82,-1 0 0,1 0 0,0 0 0,0 0 0,1-1 0,0 0 0,0 1 0,0-1 0,0 0 0,1-1 0,0 1 0,9 6 0,12 1-2839,0-7-2237</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18.755"/>
    </inkml:context>
    <inkml:brush xml:id="br0">
      <inkml:brushProperty name="width" value="0.025" units="cm"/>
      <inkml:brushProperty name="height" value="0.025" units="cm"/>
    </inkml:brush>
  </inkml:definitions>
  <inkml:trace contextRef="#ctx0" brushRef="#br0">0 267 4773,'0'0'19575,"10"-7"-18694,79-62-254,121-121 1,-210 190-632,0 0 1,0 0 0,0 0 0,0 0-1,0 0 1,1 0 0,-1 0-1,0 0 1,0 0 0,0 1 0,0-1-1,0 0 1,0 0 0,0 0-1,0 0 1,0 0 0,0 0-1,0 0 1,0 0 0,0 0 0,0 0-1,0 0 1,1 0 0,-1 1-1,0-1 1,0 0 0,0 0 0,0 0-1,0 0 1,0 0 0,0 0-1,0 0 1,0 0 0,1 0-1,-1 0 1,0 0 0,0 0 0,0 0-1,0 0 1,0 0 0,0 0-1,0 0 1,0 0 0,1 0 0,-1 0-1,0-1 1,0 1 0,0 0-1,0 0 1,0 0 0,0 0-1,0 0 1,0 0 0,0 0 0,0 0-1,0 0 1,1 0 0,-1 0-1,0 0 1,0-1 0,0 1 0,0 0-1,0 0 1,0 0 0,0 0-1,0 0 1,0 0 0,-2 12-147,-6 16 65,-5 8 178,-13 51 1,23-72-421,0 0 0,1 0-1,1 0 1,0 0 0,1 0 0,2 22-1,-2-37 203,0 1 1,1 0-1,-1-1 0,0 1 0,0 0 0,0-1 0,1 1 0,-1 0 0,0-1 0,1 1 1,-1 0-1,0-1 0,1 1 0,-1-1 0,1 1 0,-1-1 0,1 1 0,-1-1 1,1 1-1,0-1 0,-1 0 0,1 1 0,-1-1 0,1 0 0,0 1 0,-1-1 0,1 0 1,0 0-1,-1 1 0,1-1 0,0 0 0,0 0 0,-1 0 0,1 0 0,1 0 1,0-1-464,-1 1 0,1 0 1,0-1-1,-1 1 1,1-1-1,-1 1 1,1-1-1,-1 0 1,1 1-1,-1-1 1,0 0-1,1 0 1,-1 0-1,2-3 1,10-14-8809</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19.144"/>
    </inkml:context>
    <inkml:brush xml:id="br0">
      <inkml:brushProperty name="width" value="0.025" units="cm"/>
      <inkml:brushProperty name="height" value="0.025" units="cm"/>
    </inkml:brush>
  </inkml:definitions>
  <inkml:trace contextRef="#ctx0" brushRef="#br0">0 197 14253,'0'0'8264,"54"32"-7879,-25-34-257,2-8-288,3-6-2403,-1-1-3555,-3 0-5541</inkml:trace>
  <inkml:trace contextRef="#ctx0" brushRef="#br0" timeOffset="1">487 1 993,'0'0'22069,"-46"49"-21621,31-21 193,-1 2-225,6 1-224,3-2-95,7-4-97,0-4-33,0-6-1088,8-5-929,3-8-832,-1-2-1667,0-1-1632</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19.470"/>
    </inkml:context>
    <inkml:brush xml:id="br0">
      <inkml:brushProperty name="width" value="0.025" units="cm"/>
      <inkml:brushProperty name="height" value="0.025" units="cm"/>
    </inkml:brush>
  </inkml:definitions>
  <inkml:trace contextRef="#ctx0" brushRef="#br0">65 1 15567,'0'0'1681,"-7"9"-165,2-2-1229,-1 0 91,0 1 1,1-1-1,-1 1 0,2 0 0,-1 1 0,1-1 1,0 1-1,1 0 0,0 0 0,-3 18 0,6-26-370,1-1-1,0 1 0,-1-1 1,1 1-1,-1 0 0,1-1 0,0 1 1,-1-1-1,1 1 0,0-1 1,0 0-1,-1 1 0,1-1 1,0 0-1,0 0 0,0 1 0,0-1 1,-1 0-1,1 0 0,0 0 1,0 0-1,0 0 0,0 0 1,-1 0-1,1 0 0,0 0 1,0-1-1,0 1 0,1 0 0,28-6-23,-1-6-1062,-25 9 978,0 1 0,0 0 0,1 0-1,-1 0 1,1 0 0,-1 1 0,1 0 0,0 0 0,0 0 0,-1 0 0,1 1 0,0 0 0,0 0-1,0 0 1,4 1 0,-7 0 116,-1 0-1,0 0 0,0 0 1,0 0-1,0 0 1,0 0-1,0 1 0,0-1 1,0 0-1,0 0 1,0 1-1,-1-1 0,1 1 1,-1-1-1,1 0 1,-1 1-1,1-1 0,-1 1 1,0-1-1,0 1 1,0-1-1,0 1 0,0-1 1,0 1-1,0-1 1,0 1-1,-1 1 0,-10 42 1241,6-35-808,-1 0-1,-1-1 1,0 1-1,-1-1 0,1-1 1,-12 10-1,16-15-407,0 0-1,0-1 1,0 1-1,0-1 0,0 0 1,0 0-1,0 0 1,-1-1-1,1 1 1,-1-1-1,1 1 1,-1-1-1,0 0 0,1-1 1,-1 1-1,0-1 1,0 0-1,1 1 1,-1-2-1,0 1 0,0 0 1,0-1-1,-3 0 1,5-1-444,1 0 1,-1 0 0,1 0-1,-1-1 1,1 1 0,0 0-1,0 0 1,0-1-1,0 1 1,0-1 0,0 1-1,1-1 1,-1 1 0,1-1-1,0 1 1,0-1-1,0 1 1,0-1 0,0 1-1,0-1 1,1-2 0,-1-3-2051,0-28-9099</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19.830"/>
    </inkml:context>
    <inkml:brush xml:id="br0">
      <inkml:brushProperty name="width" value="0.025" units="cm"/>
      <inkml:brushProperty name="height" value="0.025" units="cm"/>
    </inkml:brush>
  </inkml:definitions>
  <inkml:trace contextRef="#ctx0" brushRef="#br0">1 9 16816,'0'0'4324,"49"-1"-2819,-23-3-832,6 1-160,1 2-385,3 1-160,-4 0-1474,0 0-2177,2 0-4165</inkml:trace>
  <inkml:trace contextRef="#ctx0" brushRef="#br0" timeOffset="1">522 85 12844,'0'0'8104,"-52"55"-5766,31-30-1025,2 0-704,0 3-353,5-2-192,3-2-32,6-5-320,4-6-1025,1-6-321,3-21-10505</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0:43.461"/>
    </inkml:context>
    <inkml:brush xml:id="br0">
      <inkml:brushProperty name="width" value="0.025" units="cm"/>
      <inkml:brushProperty name="height" value="0.025" units="cm"/>
    </inkml:brush>
  </inkml:definitions>
  <inkml:trace contextRef="#ctx0" brushRef="#br0">204 22 15150,'-8'-3'1901,"0"-1"-1558,0 1 1,-1 0-1,1 1 1,-1 0-1,1 0 1,-1 1-1,0 0 1,0 0 0,1 1-1,-16 2 1,19-1-318,1-1 0,0 2 1,0-1-1,0 0 0,0 1 1,0 0-1,0 0 0,1 0 0,-1 0 1,0 1-1,1-1 0,0 1 1,0 0-1,0 0 0,0 0 1,0 1-1,0-1 0,1 0 1,0 1-1,-1 0 0,1 0 1,1 0-1,-1 0 0,1 0 1,-1 0-1,0 5 0,1-7-14,1-1-1,-1 1 0,1-1 0,-1 1 0,1 0 0,-1-1 0,1 1 1,0 0-1,0-1 0,0 1 0,0 0 0,0-1 0,0 1 0,1-1 1,-1 1-1,0 0 0,1-1 0,-1 1 0,1-1 0,0 1 0,-1-1 1,1 1-1,0-1 0,0 1 0,0-1 0,0 0 0,0 0 0,0 1 1,3 1-1,-1-2 27,1 0 0,-1 0 0,0-1 1,1 1-1,-1-1 0,1 1 0,-1-1 0,1 0 1,-1 0-1,0-1 0,1 1 0,-1-1 0,1 0 1,4-1-1,1-1 29,0-1 0,-1 1-1,0-1 1,0-1 0,0 1 0,0-2 0,-1 1-1,12-11 1,50-58 162,-66 70-210,1 35-260,-8 12 256,2-26 7,0 0-1,1 0 1,2 0-1,1 22 0,-1-34-10,0-1-1,0 1 1,1 0-1,-1-1 1,1 1-1,0-1 0,0 1 1,1-1-1,-1 0 1,1 0-1,0 0 1,0-1-1,0 1 1,1 0-1,-1-1 1,1 0-1,0 0 1,0 0-1,7 3 0,-6-3 7,1 0-1,-1 0 0,0 1 0,0 0 0,0 0 1,-1 0-1,1 0 0,-1 0 0,0 1 1,5 6-1,-8-8 16,0-1 1,0 0 0,-1 0-1,1 1 1,0-1 0,-1 0-1,0 1 1,1-1 0,-1 0-1,0 1 1,0-1 0,0 1-1,-1-1 1,1 0 0,-1 1-1,1-1 1,-1 0 0,0 1-1,1-1 1,-1 0 0,-1 0 0,1 0-1,0 0 1,0 0 0,-1 0-1,1 0 1,-1 0 0,1 0-1,-5 2 1,-2 3 204,0 0 0,-1 0 0,0-1-1,0 0 1,-1 0 0,0-1 0,0-1 0,0 0 0,0 0 0,-1-1 0,-19 4 0,5-3 296,-1-1 0,1-1 0,0-1 1,-27-3-1,43 1-2960,8 1 1769,0 0 0,0 0 0,0-1 1,0 1-1,1 0 0,-1 0 0,0-1 0,0 1 1,0-1-1,0 1 0,0-1 0,1 1 1,-1-1-1,0 1 0,0-1 0,1 1 1,-1-1-1,0 0 0,0-1 0</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20.172"/>
    </inkml:context>
    <inkml:brush xml:id="br0">
      <inkml:brushProperty name="width" value="0.025" units="cm"/>
      <inkml:brushProperty name="height" value="0.025" units="cm"/>
    </inkml:brush>
  </inkml:definitions>
  <inkml:trace contextRef="#ctx0" brushRef="#br0">90 1 15503,'0'0'2391,"-10"0"-85,-31-1-811,39 1-1437,0 1 0,0-1 0,0 1 1,0 0-1,0 0 0,0-1 0,1 1 0,-1 0 0,0 1 0,1-1 0,-1 0 0,1 0 0,-1 1 0,1-1 0,-1 1 1,1-1-1,0 1 0,0-1 0,0 1 0,0 0 0,0 0 0,0-1 0,0 1 0,1 0 0,-1 0 0,1 0 0,-1 0 0,1 0 1,0 0-1,0 0 0,0 0 0,0 0 0,0 0 0,0 0 0,0 0 0,1 0 0,-1 0 0,1 0 0,-1-1 0,1 1 1,0 0-1,0 0 0,0 0 0,0-1 0,0 1 0,0 0 0,0-1 0,1 1 0,1 1 0,3 0 30,0-1 0,0-1 0,0 1 0,0-1 0,0 0 0,0 0 0,0-1 0,0 1 0,0-2 0,0 1 0,1-1 0,10-2 0,-14 3-70,0-1-1,0 1 1,-1-1 0,1 0-1,0 0 1,-1 0-1,1 0 1,0 0-1,-1-1 1,0 1 0,1-1-1,-1 0 1,0 1-1,0-1 1,0 0-1,0 0 1,0 0-1,0-1 1,-1 1 0,1 0-1,-1-1 1,1 1-1,-1-1 1,0 1-1,0-1 1,0 0 0,-1 0-1,1 1 1,0-7-1,-1 8-10,-1 0 1,1-1-1,-1 1 0,1 0 1,-1 0-1,0-1 0,0 1 1,0 0-1,1 0 0,-1 0 0,0 0 1,0 0-1,0 0 0,-1 0 1,1 0-1,0 1 0,0-1 1,0 0-1,-1 1 0,1-1 1,0 1-1,-1-1 0,1 1 0,0-1 1,-1 1-1,1 0 0,-1 0 1,1 0-1,0 0 0,-1 0 1,1 0-1,-1 0 0,1 0 0,-2 1 1,-3-1-28,0 0 1,0 1 0,1 0 0,-1 0-1,0 0 1,1 1 0,-10 3 0,12-3-144,0 0-1,0 0 1,1 1 0,-1-1 0,1 1 0,-1 0 0,1 0 0,0 0 0,0 0 0,0 0 0,0 0-1,1 0 1,-1 1 0,1-1 0,0 0 0,0 1 0,0-1 0,0 1 0,1 0 0,-1-1-1,1 8 1,0-8-413,0 0-1,0 0 1,1 0-1,0 0 1,-1 0-1,1 0 1,0 0-1,0 0 1,0 0-1,1 0 1,-1 0-1,1-1 1,0 1-1,-1 0 1,1-1-1,4 4 1,12 9-5136</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20.562"/>
    </inkml:context>
    <inkml:brush xml:id="br0">
      <inkml:brushProperty name="width" value="0.025" units="cm"/>
      <inkml:brushProperty name="height" value="0.025" units="cm"/>
    </inkml:brush>
  </inkml:definitions>
  <inkml:trace contextRef="#ctx0" brushRef="#br0">77 30 15310,'0'0'2451,"-10"11"-1,6-6-2164,-38 45 1425,39-47-1617,1 0 0,0 0 0,0 0 0,0 1 0,1-1 0,-1 1 0,1-1 0,0 1 0,0-1 0,0 1 0,0 0 0,0 0 0,1-1 0,0 1 0,0 0 0,0 0 0,1 5 0,-1-9-87,1 1 1,-1-1-1,1 1 1,0 0-1,-1-1 0,1 1 1,-1-1-1,1 0 0,0 1 1,0-1-1,-1 1 1,1-1-1,0 0 0,0 1 1,-1-1-1,1 0 1,0 0-1,0 0 0,-1 0 1,1 0-1,0 0 0,0 0 1,0 0-1,0 0 1,-1 0-1,1 0 0,0 0 1,0-1-1,-1 1 1,1 0-1,1-1 0,24-10 147,-22 8-99,0-1 1,0 0 0,-1 0-1,0 0 1,1-1 0,-1 1-1,-1-1 1,1 0 0,-1 1-1,0-1 1,0 0 0,0-1-1,-1 1 1,1 0-1,-1 0 1,-1-1 0,1 1-1,-1-6 1,0 9-36,0-1-1,0 0 1,0 1-1,-1-1 1,1 0-1,-1 1 1,0-1-1,0 1 1,0-1-1,0 1 1,0-1-1,0 1 1,-1 0-1,1 0 1,-1 0-1,0-1 1,1 2-1,-1-1 1,0 0-1,0 0 1,0 0-1,0 1 1,-1-1-1,1 1 1,0 0-1,-1 0 1,1 0 0,-1 0-1,1 0 1,-1 0-1,1 1 1,-1-1-1,0 1 1,1-1-1,-1 1 1,0 0-1,-3 1 1,6-1-1013,4-2-3441,4 3 2375,-3 0-59,12-1-4566</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20.890"/>
    </inkml:context>
    <inkml:brush xml:id="br0">
      <inkml:brushProperty name="width" value="0.025" units="cm"/>
      <inkml:brushProperty name="height" value="0.025" units="cm"/>
    </inkml:brush>
  </inkml:definitions>
  <inkml:trace contextRef="#ctx0" brushRef="#br0">140 1 16592,'0'0'6214,"-2"60"-5061,12-34-128,-1 1-289,4 6-127,-2 0-353,-5 6-160,-6 2 0,0 1-64,-11 4 64,-13 2-96,-7-3-352,-2-8-833,-2-7-1217,5-12-1762,8-13-10378</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21.263"/>
    </inkml:context>
    <inkml:brush xml:id="br0">
      <inkml:brushProperty name="width" value="0.025" units="cm"/>
      <inkml:brushProperty name="height" value="0.025" units="cm"/>
    </inkml:brush>
  </inkml:definitions>
  <inkml:trace contextRef="#ctx0" brushRef="#br0">118 0 16816,'0'0'8456,"-34"60"-7047,13-27-416,0 8-320,2 1-193,4 0-63,7 1-193,8 1-96,0-4-128,18 0-64,6-6-1281,4-7-1858,0-9-2243,2-8-7398</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21.698"/>
    </inkml:context>
    <inkml:brush xml:id="br0">
      <inkml:brushProperty name="width" value="0.025" units="cm"/>
      <inkml:brushProperty name="height" value="0.025" units="cm"/>
    </inkml:brush>
  </inkml:definitions>
  <inkml:trace contextRef="#ctx0" brushRef="#br0">0 234 7976,'0'0'13383,"8"-2"-12203,12-5-719,-1-1 0,0-1 0,0-1 0,-1 0 0,0-1-1,19-17 1,103-92-309,-108 91-12,-51 84-533,-31 84 348,47-126-179,1-1-1,1 1 1,0-1 0,0 1 0,2 13 0,-1-25 161,0-1 0,0 1 0,0-1 0,0 1 0,1 0 0,-1-1 0,0 1 0,0-1 0,0 1 0,1 0 0,-1-1 0,0 1 0,1-1 0,-1 1 0,0-1 0,1 1 0,-1-1 0,0 1 0,1-1 0,-1 1 0,1-1 0,-1 0 0,1 1 0,-1-1 0,1 0 0,0 1 0,-1-1 0,1 0 0,-1 0 0,2 1 0,21-6-2651,17-19-4033,-10-3-412</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22.040"/>
    </inkml:context>
    <inkml:brush xml:id="br0">
      <inkml:brushProperty name="width" value="0.025" units="cm"/>
      <inkml:brushProperty name="height" value="0.025" units="cm"/>
    </inkml:brush>
  </inkml:definitions>
  <inkml:trace contextRef="#ctx0" brushRef="#br0">139 0 15214,'0'0'5862,"-29"72"-5606,15-41-160,2 2 128,4-1 321,3-1-257,5-5-256,0-4 0,0-6-160,5-4-1089,1-6-769,-2-5-1665</inkml:trace>
  <inkml:trace contextRef="#ctx0" brushRef="#br0" timeOffset="1">0 174 13485,'0'0'6918,"74"-7"-6117,-38-1-417,0-1-255,1-1-129,-2 0-1474,-5 0-2498,-5-3-2370</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22.397"/>
    </inkml:context>
    <inkml:brush xml:id="br0">
      <inkml:brushProperty name="width" value="0.025" units="cm"/>
      <inkml:brushProperty name="height" value="0.025" units="cm"/>
    </inkml:brush>
  </inkml:definitions>
  <inkml:trace contextRef="#ctx0" brushRef="#br0">88 1 14253,'0'0'4581,"-41"72"-2852,26-42-800,-1 2 64,5-2 64,7-4-576,4-5-321,0-4-96,4-3-192,7-7-1954,0-7-1858,-1 0-4260</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22.736"/>
    </inkml:context>
    <inkml:brush xml:id="br0">
      <inkml:brushProperty name="width" value="0.025" units="cm"/>
      <inkml:brushProperty name="height" value="0.025" units="cm"/>
    </inkml:brush>
  </inkml:definitions>
  <inkml:trace contextRef="#ctx0" brushRef="#br0">55 0 9001,'0'0'5434,"8"0"-2396,-3 1-2727,1-1 1,-1 1 0,0 0 0,1 0 0,-1 0 0,0 1 0,0-1 0,0 1 0,0 1 0,6 3-1,-9-5-260,0 1 0,0-1-1,0 1 1,0-1 0,-1 1 0,1 0-1,0 0 1,-1 0 0,0 0-1,1 0 1,-1 0 0,0 0-1,0 1 1,0-1 0,-1 0-1,1 1 1,0-1 0,-1 0-1,1 1 1,-1-1 0,0 1-1,0-1 1,0 1 0,0-1-1,0 0 1,-1 1 0,1-1 0,-1 1-1,0-1 1,-1 3 0,-2 4 151,0 0 1,-1-1-1,-1 0 1,1 0 0,-1 0-1,0-1 1,-1 0 0,0 0-1,0-1 1,-13 10-1,9-8 112,0 2-1,1-1 1,0 1-1,-11 15 0,21-24-304,-1-1-1,0 1 0,1 0 1,-1-1-1,1 1 0,-1 0 1,1 0-1,-1-1 1,1 1-1,0 0 0,-1 0 1,1 0-1,0 0 0,-1 0 1,1 0-1,0-1 1,0 1-1,0 0 0,0 0 1,0 0-1,0 0 0,0 0 1,0 0-1,1 0 1,-1 0-1,0 0 0,0-1 1,1 1-1,-1 0 0,0 0 1,1 0-1,0 1 0,1-1 9,0 0-1,0 0 1,-1-1-1,1 1 0,0 0 1,0-1-1,0 1 0,0-1 1,1 1-1,-1-1 1,0 0-1,0 0 0,3 0 1,9-1-210,0-1 0,0 0-1,17-5 1,-2-2-1928,-1-2 0,29-15 0,-17 6-4739</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23.109"/>
    </inkml:context>
    <inkml:brush xml:id="br0">
      <inkml:brushProperty name="width" value="0.025" units="cm"/>
      <inkml:brushProperty name="height" value="0.025" units="cm"/>
    </inkml:brush>
  </inkml:definitions>
  <inkml:trace contextRef="#ctx0" brushRef="#br0">298 152 7559,'0'0'11579,"-10"4"-9177,-4 3-1920,2 0-1,-1 1 1,1 1-1,1 0 1,-1 0-1,2 1 0,-1 1 1,1 0-1,1 0 1,-13 20-1,14-19-367,0 1 0,1 0-1,1 0 1,-9 25 0,9 3-3213,6-41 2943,0 1 0,0-1 0,0 0 0,0 0 0,0 0 0,0 0 0,0 0 1,0 1-1,0-1 0,0 0 0,0 0 0,0 0 0,0 1 0,0-1 0,0 0 1,0 0-1,0 0 0,0 0 0,0 0 0,0 1 0,0-1 0,1 0 0,-1 0 1,0 0-1,0 0 0,0 0 0,0 1 0,0-1 0,0 0 0,0 0 0,1 0 0,-1 0 1,0 0-1,0 0 0,0 0 0,0 0 0,1 0 0,-1 1 0,0-1 0,0 0 1,0 0-1,0 0 0,1 0 0,-1 0 0,0 0 0,0 0 0,0 0 0,0 0 1,1 0-1,-1 0 0,0 0 0,0-1 0,0 1 0,1 0 0,7 0-8305</inkml:trace>
  <inkml:trace contextRef="#ctx0" brushRef="#br0" timeOffset="1">123 22 11147,'-8'1'2172,"-53"15"1829,58-15-3675,-1 1 0,1-1-1,-1 1 1,1 0 0,0 0 0,-1 0 0,1 0-1,0 1 1,0-1 0,1 1 0,-1-1 0,0 1 0,1 0-1,0 0 1,0 1 0,0-1 0,-3 5 0,5-7-280,1 0 0,-1-1 1,0 1-1,0 0 1,0-1-1,1 1 1,-1-1-1,0 1 0,0-1 1,1 1-1,-1-1 1,1 1-1,-1-1 1,0 1-1,1-1 1,-1 1-1,1-1 0,-1 1 1,1-1-1,-1 0 1,1 1-1,0-1 1,-1 0-1,1 0 0,-1 1 1,1-1-1,0 0 1,-1 0-1,1 0 1,0 0-1,-1 0 0,1 0 1,-1 0-1,1 0 1,0 0-1,-1 0 1,1 0-1,0 0 0,37 0 651,-30 0-599,-2-1-78,0 1 0,1-1 0,-1 0 0,0-1 0,0 0 1,0 0-1,0 0 0,0 0 0,0-1 0,7-5 0,-10 7 5,0-1 0,0 0-1,-1 0 1,1 0-1,-1 0 1,1-1 0,-1 1-1,0-1 1,0 1 0,0-1-1,0 0 1,0 0-1,-1 0 1,1 0 0,-1 0-1,0 0 1,0 0 0,0-1-1,0 1 1,0 0-1,-1-4 1,0 6-6,0 1 0,0-1 0,0 1 1,0-1-1,0 1 0,0-1 0,0 1 0,0-1 0,0 0 0,-1 1 0,1-1 0,0 1 0,0 0 0,-1-1 1,1 1-1,0-1 0,-1 1 0,1-1 0,0 1 0,-1 0 0,1-1 0,-1 1 0,1 0 0,-1-1 1,1 1-1,-1 0 0,1 0 0,-1-1 0,1 1 0,-1 0 0,0 0 0,-24 1 102,20 0-137,-1 1 0,0 0 0,1 0 0,-1 0-1,1 1 1,-6 3 0,7-3-108,0 1-1,0-1 0,0 1 0,1 0 1,0 0-1,-1 0 0,1 1 0,1-1 0,-1 1 1,1-1-1,-1 1 0,1 0 0,1 0 1,-1 0-1,1 0 0,0 0 0,0 0 1,0 1-1,1-1 0,-1 0 0,1 0 0,1 7 1,0-6-669,1-1 0,-1 0 0,1 1 0,0-1 0,0 0 0,0 0 0,1 0 0,0 0 0,0 0 1,0-1-1,1 0 0,-1 1 0,7 5 0,13 9-6772</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23.453"/>
    </inkml:context>
    <inkml:brush xml:id="br0">
      <inkml:brushProperty name="width" value="0.025" units="cm"/>
      <inkml:brushProperty name="height" value="0.025" units="cm"/>
    </inkml:brush>
  </inkml:definitions>
  <inkml:trace contextRef="#ctx0" brushRef="#br0">88 11 12043,'0'0'9674,"-8"8"-8868,-1 2-545,0-2-44,0 1 0,1 0 0,1 0 0,-1 1 1,-7 15-1,15-25-207,0 0 1,0 1 0,0-1-1,1 1 1,-1-1 0,0 1-1,0-1 1,1 0 0,-1 1-1,0-1 1,1 0 0,-1 1-1,0-1 1,1 0 0,-1 1 0,0-1-1,1 0 1,-1 0 0,1 1-1,-1-1 1,1 0 0,-1 0-1,1 0 1,-1 0 0,1 0-1,-1 0 1,0 0 0,1 0-1,-1 0 1,1 0 0,-1 0-1,1 0 1,-1 0 0,1 0-1,-1 0 1,1 0 0,-1 0-1,1 0 1,-1-1 0,1 1-1,25-5 183,-19 3-165,-1 0 0,0-1 0,0 0 0,0-1 0,-1 1 0,1-1 1,6-7-1,-10 10 123,1-1 1,-1 0 0,-1-1 0,1 1 0,0 0 0,0-1 0,-1 1-1,1 0 1,-1-1 0,0 0 0,0 1 0,0-1 0,0 0-1,0 0 1,-1 1 0,1-1 0,-1 0 0,1 0 0,-1-4-1,-1 6-111,1 0 0,-1 0-1,0 0 1,1 1 0,-1-1-1,0 0 1,0 0-1,1 1 1,-1-1 0,0 0-1,0 1 1,0-1-1,0 1 1,0-1 0,0 1-1,0-1 1,0 1-1,0-1 1,0 1 0,0 0-1,0 0 1,0 0-1,0 0 1,0 0 0,0 0-1,-2 0 1,-35-1-91,31 1 100,-33 6-170,39-6 68,0 0 0,-1 1 1,1-1-1,0 1 1,0-1-1,-1 1 0,1-1 1,0 1-1,0 0 1,0 0-1,0 0 0,0 0 1,0 0-1,0 0 1,0 0-1,0 0 0,0 0 1,0 0-1,1 0 0,-1 0 1,1 1-1,-1-1 1,1 0-1,-1 0 0,0 3 1,1-3-84,0 0 0,0-1 0,0 1 0,1 0 0,-1-1 0,0 1 0,0 0 0,0-1 0,1 1 0,-1-1 0,0 1 0,1 0 0,-1-1 0,0 1 0,1-1 0,-1 1 0,1-1 0,-1 1-1,1-1 1,-1 0 0,1 1 0,-1-1 0,1 1 0,0-1 0,-1 0 0,1 0 0,-1 1 0,1-1 0,0 0 0,-1 0 0,1 0 0,0 0 0,-1 1 0,2-1 0,29 1-6081,-23-2 3331,18 1-7156</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1:09.016"/>
    </inkml:context>
    <inkml:brush xml:id="br0">
      <inkml:brushProperty name="width" value="0.025" units="cm"/>
      <inkml:brushProperty name="height" value="0.025" units="cm"/>
      <inkml:brushProperty name="color" value="#E71224"/>
    </inkml:brush>
  </inkml:definitions>
  <inkml:trace contextRef="#ctx0" brushRef="#br0">386 120 7527,'0'0'7009,"-2"-8"-5268,0-2-888,-1 1-1,0 0 1,-1 0 0,-8-16 0,10 22-607,-1 0 1,1 0-1,-1 0 1,1 0-1,-1 0 1,0 0-1,0 1 1,0 0-1,0-1 1,0 1-1,-1 0 1,1 0-1,0 1 1,-1-1-1,0 1 0,1 0 1,-1 0-1,-4-1 1,-24-2 246,0 1 0,0 2 1,-1 2-1,-50 6 0,81-7-475,1 1 0,-1-1 0,0 1 0,0 0 0,0 0 0,0 0 0,1 0 0,-1 0 0,0 0 0,1 0 0,-1 1 0,1-1 0,-1 1 0,1-1 0,0 1 0,0-1 0,0 1 0,-1 0 0,2 0 0,-1-1 0,0 1 0,0 0 0,0 0 0,1 0 0,-1 0 0,1 0 0,0 0 0,-1 4 0,0 9-95,0-1 1,1 1-1,2 17 0,0-1 172,-23 475-68,-8 360 79,29-864-107,0 1 0,0-1 0,0 1 0,0-1 0,0 1 0,1-1 0,-1 0 0,1 1-1,0-1 1,0 1 0,0-1 0,0 0 0,0 0 0,0 1 0,0-1 0,1 0 0,-1 0 0,1 0 0,-1 0 0,1-1-1,0 1 1,0 0 0,0-1 0,0 1 0,0-1 0,3 2 0,-1-2 0,0 0 0,-1 0 1,1-1-1,0 1 0,-1-1 0,1 0 1,0 0-1,0 0 0,-1-1 1,1 1-1,0-1 0,-1 0 0,1 0 1,-1 0-1,1-1 0,-1 1 0,6-4 1,19-11-96,-1-1 0,32-26 0,-45 31-2360,0 0 0,22-27 0,-24 21-3309</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23.844"/>
    </inkml:context>
    <inkml:brush xml:id="br0">
      <inkml:brushProperty name="width" value="0.025" units="cm"/>
      <inkml:brushProperty name="height" value="0.025" units="cm"/>
    </inkml:brush>
  </inkml:definitions>
  <inkml:trace contextRef="#ctx0" brushRef="#br0">0 0 8456,'0'0'12214,"5"7"-11007,31 48 683,-18-30-1341,-2 0 0,0 1 0,-2 0 0,14 39 1,-25-56-517,0 0 1,-1 0 0,0 1 0,0-1 0,-1 1 0,-1-1 0,0 1 0,0-1 0,-1 1-1,0-1 1,0 1 0,-1-1 0,0 0 0,-1 1 0,0-1 0,-1-1 0,0 1-1,-7 12 1,9-17-151,-36 53 310,14-33-2033,-4-10-3982,8-12-4363</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24.327"/>
    </inkml:context>
    <inkml:brush xml:id="br0">
      <inkml:brushProperty name="width" value="0.025" units="cm"/>
      <inkml:brushProperty name="height" value="0.025" units="cm"/>
    </inkml:brush>
  </inkml:definitions>
  <inkml:trace contextRef="#ctx0" brushRef="#br0">175 0 8296,'0'0'11499,"-9"6"-9540,-4 2-1660,2 0 0,-1 1 0,1 0 0,0 1 0,1 1 0,0 0 0,1 0 0,0 0-1,1 1 1,-7 14 0,7-11-281,1 0 0,1 1-1,0 0 1,1 0 0,1 0-1,1 0 1,0 1 0,1-1-1,0 1 1,2 0 0,0 0-1,3 24 1,-2-36-141,0-1 1,1 0-1,-1 0 1,1 0-1,0 0 1,0 0-1,0 0 1,0 0-1,1-1 1,-1 1-1,1-1 0,0 0 1,0 1-1,0-1 1,1-1-1,4 5 1,-3-4-609,-1-1 0,0 0 1,1 0-1,0 0 1,-1 0-1,1 0 0,0-1 1,9 1-1,22 0-7202</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24.792"/>
    </inkml:context>
    <inkml:brush xml:id="br0">
      <inkml:brushProperty name="width" value="0.025" units="cm"/>
      <inkml:brushProperty name="height" value="0.025" units="cm"/>
    </inkml:brush>
  </inkml:definitions>
  <inkml:trace contextRef="#ctx0" brushRef="#br0">52 190 5477,'0'0'5461,"-8"5"-1686,0-1-2787,5-2-682,0-1-1,0 1 1,1-1-1,-1 1 1,0 0 0,1 0-1,-1 0 1,1 0-1,0 0 1,0 1-1,-4 3 1,6-6-226,0 1 0,0-1 0,0 0 1,0 0-1,-1 0 0,1 0 0,0 0 1,0 1-1,0-1 0,0 0 0,0 0 1,0 0-1,-1 0 0,1 1 1,0-1-1,0 0 0,0 0 0,0 0 1,0 1-1,0-1 0,0 0 0,0 0 1,0 0-1,0 1 0,0-1 0,0 0 1,0 0-1,0 0 0,0 1 0,0-1 1,0 0-1,0 0 0,1 0 0,-1 1 1,0-1-1,0 0 0,0 0 0,0 0 1,0 0-1,0 1 0,1-1 0,-1 0 1,0 0-1,0 0 0,13 0 1623,14-9-414,-2-6-1124,0-2-1,-1 0 1,-2-1-1,1-1 0,-2-1 1,-1-1-1,-1-1 1,0-1-1,18-29 0,-50 79-490,2 0 0,-10 40 0,16-51-952,2 0 0,0 1 1,1 0-1,-1 23 0,6-30-4813,6-8-6240</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25.136"/>
    </inkml:context>
    <inkml:brush xml:id="br0">
      <inkml:brushProperty name="width" value="0.025" units="cm"/>
      <inkml:brushProperty name="height" value="0.025" units="cm"/>
    </inkml:brush>
  </inkml:definitions>
  <inkml:trace contextRef="#ctx0" brushRef="#br0">54 0 13741,'0'0'10154,"-16"59"-9898,6-29 64,-2 8-128,5-2-32,0 0-63,6-3-97,1-4 32,0-7-32,1-6-481,8-7-1088,0-9-1250,0 0-3075,-3-9-6309</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25.512"/>
    </inkml:context>
    <inkml:brush xml:id="br0">
      <inkml:brushProperty name="width" value="0.025" units="cm"/>
      <inkml:brushProperty name="height" value="0.025" units="cm"/>
    </inkml:brush>
  </inkml:definitions>
  <inkml:trace contextRef="#ctx0" brushRef="#br0">0 1 7783,'0'0'16368,"53"14"-15920,-14-13-352,5-1-64,3 0-32,-5 0-1729,-3 0-2691,-1-5-5894</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26.024"/>
    </inkml:context>
    <inkml:brush xml:id="br0">
      <inkml:brushProperty name="width" value="0.025" units="cm"/>
      <inkml:brushProperty name="height" value="0.025" units="cm"/>
    </inkml:brush>
  </inkml:definitions>
  <inkml:trace contextRef="#ctx0" brushRef="#br0">1 0 3972,'0'0'22549,"7"3"-22271,10 2-155,-1-1-1,33 4 1,-43-7-102,1 0 0,0 0 0,0-1 0,0 0 0,0-1 0,0 0-1,0 0 1,0 0 0,-1-1 0,1 0 0,10-4 0,-17 6 22,-2 2-65,-15 19 119,0 1 0,2 0-1,0 1 1,-17 38-1,-35 106-77,67-166 439,-3-14-19024</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26.413"/>
    </inkml:context>
    <inkml:brush xml:id="br0">
      <inkml:brushProperty name="width" value="0.025" units="cm"/>
      <inkml:brushProperty name="height" value="0.025" units="cm"/>
    </inkml:brush>
  </inkml:definitions>
  <inkml:trace contextRef="#ctx0" brushRef="#br0">1 117 9769,'0'0'16304,"51"-1"-15856,-22-3-352,5 0-64,1-4-1185,2 0-2306,0-6-2691</inkml:trace>
  <inkml:trace contextRef="#ctx0" brushRef="#br0" timeOffset="1">444 1 3812,'0'0'17776,"-34"57"-16206,13-32-385,1 4-288,-3 0 0,2 1-353,4-2-416,3-4-128,3-5-128,6-6-897,4-5-1377</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26.758"/>
    </inkml:context>
    <inkml:brush xml:id="br0">
      <inkml:brushProperty name="width" value="0.025" units="cm"/>
      <inkml:brushProperty name="height" value="0.025" units="cm"/>
    </inkml:brush>
  </inkml:definitions>
  <inkml:trace contextRef="#ctx0" brushRef="#br0">116 9 12396,'0'0'6758,"-8"0"-4094,4 0-2328,-5-1-14,0 1 0,1 0 0,-1 1 0,-12 2 0,20-3-318,0 0 0,0 0 0,0 1 0,0-1 0,0 0 0,-1 0 0,1 1 0,0-1-1,0 1 1,0-1 0,0 1 0,0-1 0,1 1 0,-1 0 0,0-1 0,0 1 0,0 0 0,0 0 0,1-1 0,-1 1-1,0 0 1,1 0 0,-1 0 0,1 0 0,-1 0 0,1 0 0,-1 0 0,1 0 0,0 0 0,-1 0 0,1 0 0,0 1-1,0-1 1,0 0 0,0 0 0,0 0 0,0 0 0,0 0 0,0 0 0,1 0 0,-1 0 0,0 0 0,1 1 0,-1-1 0,0 0-1,1 0 1,0 0 0,-1-1 0,1 1 0,0 1 0,1 0 3,0 0 1,0 0-1,0 0 0,1-1 1,-1 1-1,0-1 0,0 1 1,1-1-1,-1 0 1,1 0-1,-1 0 0,1 0 1,0-1-1,-1 1 0,1-1 1,0 1-1,-1-1 0,1 0 1,0 0-1,-1 0 0,1 0 1,0-1-1,0 1 0,-1-1 1,1 0-1,-1 0 1,6-2-1,-6 3 8,0 0 1,0-1-1,0 0 1,0 1-1,0-1 1,0 0-1,-1 0 1,1 0-1,0 0 1,0 0-1,-1-1 1,1 1-1,0 0 1,-1-1-1,0 1 1,1-1-1,-1 0 1,0 1-1,0-1 1,1 0-1,-1 0 1,-1 0-1,1 0 1,0 1-1,0-1 1,-1-1-1,1 1 1,-1 0-1,0 0 1,1 0-1,-1 0 1,0 0-1,0 0 1,-1 0-1,1 0 1,-1-2-1,0 3 10,0 0-1,0 0 1,0 0-1,0 0 1,0 1 0,0-1-1,0 1 1,-1-1-1,1 1 1,0-1-1,0 1 1,-1-1-1,1 1 1,0 0-1,-1 0 1,1 0-1,0 0 1,-1 0-1,1 0 1,0 0-1,-1 0 1,1 0-1,0 1 1,-2 0-1,-34 9 4,32-6-58,-1 0 0,1 0 0,0 1 0,0-1 0,0 1 0,0 0 0,1 1 0,0-1 0,0 1 0,1 0 0,-6 11 0,7-13-358,0 1 0,0 0 0,0-1 0,1 1 0,0 0 0,0 0 0,0 0 0,0 0 0,1 0 0,0 1 0,0-1 0,0 0 0,1 0 0,-1 0 0,1 0 0,3 8 0,9 2-4363,5-5-1367</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27.144"/>
    </inkml:context>
    <inkml:brush xml:id="br0">
      <inkml:brushProperty name="width" value="0.025" units="cm"/>
      <inkml:brushProperty name="height" value="0.025" units="cm"/>
    </inkml:brush>
  </inkml:definitions>
  <inkml:trace contextRef="#ctx0" brushRef="#br0">88 1 6054,'-7'10'5552,"-5"5"-4185,4-5-672,-1 0 0,2 0 0,-1 1 0,1 0 0,1 1 0,0-1 1,1 1-1,-7 22 0,12-33-662,1 0 0,-1 0 0,0 0 0,1 0 0,-1 0 0,1 0 0,-1 0-1,1 0 1,0 0 0,-1-1 0,1 1 0,0 0 0,0 0 0,-1-1 0,1 1 0,0 0 0,0-1 0,0 1 0,0-1 0,0 1 0,0-1 0,0 1 0,0-1 0,0 0 0,0 0 0,0 1 0,0-1 0,0 0 0,0 0-1,1 0 1,-1 0 0,0 0 0,0 0 0,0-1 0,0 1 0,2-1 0,43-6 1492,-38 4-1193,-1-1 0,0 1 0,0-1 1,0-1-1,0 0 0,-1 0 0,0 0 0,7-8 1,-10 11-114,-1 0 0,0-1 1,1 1-1,-1-1 0,0 1 0,-1-1 1,1 0-1,0 0 0,-1 0 1,0 0-1,0 0 0,0 0 1,0 0-1,0 0 0,0-1 1,-1 1-1,1 0 0,-1 0 0,0-1 1,0 1-1,-1 0 0,1 0 1,-1-5-1,-1 6-165,0-1 1,-1 1 0,1 0-1,0 0 1,-1 0-1,1 0 1,-1 0-1,0 0 1,1 1-1,-1-1 1,0 1 0,0 0-1,0 0 1,0 0-1,0 0 1,0 0-1,0 1 1,-6-1-1,-30-1-1856,11 9-4489,20 0 611</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30.455"/>
    </inkml:context>
    <inkml:brush xml:id="br0">
      <inkml:brushProperty name="width" value="0.025" units="cm"/>
      <inkml:brushProperty name="height" value="0.025" units="cm"/>
    </inkml:brush>
  </inkml:definitions>
  <inkml:trace contextRef="#ctx0" brushRef="#br0">1 0 3748,'0'0'21017,"1"5"-19720,-1-3-1211,1 0 0,0 0 0,0 0 0,0-1 0,0 1 0,0 0 0,1-1-1,-1 1 1,0-1 0,1 1 0,-1-1 0,1 1 0,0-1 0,-1 0 0,1 0 0,0 0 0,0 0 0,0 0 0,0 0 0,0-1 0,-1 1 0,1-1 0,1 1-1,-1-1 1,2 1 0,70 5 714,-47-5-658,297 10-462,-350-7-914,10-3-3559</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1:10.057"/>
    </inkml:context>
    <inkml:brush xml:id="br0">
      <inkml:brushProperty name="width" value="0.025" units="cm"/>
      <inkml:brushProperty name="height" value="0.025" units="cm"/>
      <inkml:brushProperty name="color" value="#E71224"/>
    </inkml:brush>
  </inkml:definitions>
  <inkml:trace contextRef="#ctx0" brushRef="#br0">52 54 11659,'0'0'2413,"-8"-4"27,-35-17 1889,53 19-1177,43-1-2701,255-10 266,-175 5-665,-119 6-80,0 2 0,0 0 0,0 0 1,-1 1-1,1 1 0,18 4 0,-27-4 24,-1 0 0,1 0 0,-1 0 0,0 1 0,0-1 0,0 1 0,0 0 0,0 0 0,-1 0 0,1 1 0,-1-1 0,0 1 0,0 0 0,0 0 0,-1 0 0,1 0 0,-1 1 0,0-1 0,0 0 0,-1 1 0,3 7 0,6 30 15,-1 0-1,-2 0 1,1 57-1,-8 132 65,-1-34-42,5-162-17,1-1 1,2 0-1,1-1 0,2 1 1,23 52-1,-20-55 3,-1-1 0,-2 2-1,-1-1 1,-1 1 0,-2 1 0,3 49-1,-9-76-1,0 0 0,-1 0-1,0 0 1,0 0 0,0 0 0,-1 0-1,1-1 1,-1 1 0,-1-1-1,1 1 1,-1-1 0,0 0 0,0 0-1,-6 7 1,3-5 70,-1-1 0,1 0 1,-2 0-1,1 0 0,0-1 0,-1 0 0,0-1 1,-14 7-1,-10 0 256,-1-1 0,0-1 1,-68 8-1,90-16-328,-126 11 409,-32 5-96,148-13-246,0 0 0,1 1 0,0 1 0,0 1 0,-33 17 0,97-74-7535,-18 13 150</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31.142"/>
    </inkml:context>
    <inkml:brush xml:id="br0">
      <inkml:brushProperty name="width" value="0.025" units="cm"/>
      <inkml:brushProperty name="height" value="0.025" units="cm"/>
    </inkml:brush>
  </inkml:definitions>
  <inkml:trace contextRef="#ctx0" brushRef="#br0">1 362 9865,'0'0'18012,"13"-12"-17419,14-12-520,133-123 292,-133 119-321,-1-2 0,-1 0 0,38-61 0,-92 210-141,23-87-74,-21 129 865,20-54-3864,14-116-10998</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32.153"/>
    </inkml:context>
    <inkml:brush xml:id="br0">
      <inkml:brushProperty name="width" value="0.025" units="cm"/>
      <inkml:brushProperty name="height" value="0.025" units="cm"/>
    </inkml:brush>
  </inkml:definitions>
  <inkml:trace contextRef="#ctx0" brushRef="#br0">0 45 4356,'0'0'16336,"64"2"-15311,-14-6-65,13-1-191,9-2-352,6-2-321,0 1-64,-6 1 0,-11 3-192,-15 1-897,-14 3-417,-19 0-448,-13 4-1121,-10 5-1345,-20 3-2242</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32.495"/>
    </inkml:context>
    <inkml:brush xml:id="br0">
      <inkml:brushProperty name="width" value="0.025" units="cm"/>
      <inkml:brushProperty name="height" value="0.025" units="cm"/>
    </inkml:brush>
  </inkml:definitions>
  <inkml:trace contextRef="#ctx0" brushRef="#br0">0 1 7719,'0'0'7335,"3"46"-5285,27-35-576,16-2-449,16-5 224,12-3-160,5-1-577,4 0-416,-3-5-32,-12-7-832,-14-6-3813,-9-2-11146</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33.959"/>
    </inkml:context>
    <inkml:brush xml:id="br0">
      <inkml:brushProperty name="width" value="0.025" units="cm"/>
      <inkml:brushProperty name="height" value="0.025" units="cm"/>
    </inkml:brush>
  </inkml:definitions>
  <inkml:trace contextRef="#ctx0" brushRef="#br0">237 189 3043,'5'-11'7356,"-4"9"-7183,4-8 578,-1 0 0,0 0 0,0-1-1,-1 1 1,0-1 0,0 0 0,-2 0-1,1 0 1,-1 0 0,-1 0-1,-1-15 1,1 24-602,-1 1-1,1-1 1,-1 1-1,0-1 0,1 1 1,-1-1-1,0 1 1,0-1-1,0 1 1,0 0-1,0-1 0,0 1 1,0 0-1,-1 0 1,1 0-1,0 0 1,-1 0-1,1 0 1,0 0-1,-1 1 0,-2-2 1,0 1 31,0 0 1,-1 0 0,1 1-1,0-1 1,0 1-1,0 0 1,0 0 0,-7 1-1,0 1-45,0 1 0,0 0 0,0 0 0,1 1 1,-19 9-1,15-4 5,0 0 1,1 0 0,0 1-1,-18 19 1,28-26-118,0 0 0,0 0 0,0 1 0,0-1 0,1 1 1,-1 0-1,1 0 0,0 0 0,0 0 0,0 0 0,1 0 0,-1 0 0,1 1 0,0-1 1,0 1-1,1-1 0,-1 1 0,1-1 0,0 1 0,0-1 0,2 8 0,-1-9-15,0 0 0,1 0-1,0-1 1,-1 1 0,1-1-1,0 1 1,0-1 0,0 0-1,0 0 1,1 0 0,-1 0-1,1 0 1,-1 0 0,1-1-1,-1 1 1,1-1 0,0 0-1,0 1 1,0-1 0,0-1-1,0 1 1,0 0 0,3 0-1,12 1 37,-1 0 0,33-1-1,-38-1-43,7 0-144,0-1-1,1-1 0,26-5 0,-39 5 98,1 0 0,-1 0 0,0-1 0,0 0 0,0 0 1,0-1-1,-1 0 0,0 0 0,1 0 0,-1-1 0,10-9 0,-7-3-4,-15 10-66,4 7 104,1-1 0,-1 1 1,0 0-1,0 1 0,1-1 0,-1 0 1,0 0-1,0 1 0,1-1 1,-1 1-1,0 0 0,1-1 0,-1 1 1,0 0-1,1 0 0,-3 1 1,-2 4-6,-1 0 0,1 0 1,0 1-1,1-1 1,-1 1-1,1 1 0,1-1 1,-1 1-1,1-1 1,1 1-1,-1 1 0,-3 12 1,-2 16 63,-9 63 0,3-15 352,14-83-390,-8 37 172,-20 51 0,25-79-32,0-1 0,-1 0 0,0-1 0,0 1 0,-1-1 0,-1 0 0,1-1 0,-2 1 1,1-1-1,-11 8 0,16-14-80,1 0 1,-1-1-1,0 0 1,0 1-1,0-1 1,0 0-1,0 0 1,0 0-1,0 0 0,0 0 1,0 0-1,0-1 1,0 1-1,0-1 1,-1 0-1,1 1 1,0-1-1,0 0 1,-1 0-1,1 0 1,0-1-1,-4 0 1,4 0-13,0-1 0,0 1 1,0-1-1,0 1 1,1-1-1,-1 0 0,1 1 1,-1-1-1,1 0 0,0 0 1,0 0-1,0 0 0,0 0 1,0-1-1,0 1 1,1 0-1,-2-5 0,0-6 4,0 0 1,1-1-1,0 1 0,1-1 0,1 1 0,2-18 1,2 12-70,0 1 0,0 0 0,2 1 0,1-1 0,0 1 0,1 0 0,16-23 0,-16 27-304,0 1 0,1 0-1,0 0 1,1 1 0,0 1 0,1 0 0,0 0 0,1 1 0,22-12 0,-31 19-117,0 1 1,0 0-1,1 0 1,-1 0-1,0 0 1,1 1 0,5-1-1,8 0-3444,1-4-3588,-4-3-2072</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34.332"/>
    </inkml:context>
    <inkml:brush xml:id="br0">
      <inkml:brushProperty name="width" value="0.025" units="cm"/>
      <inkml:brushProperty name="height" value="0.025" units="cm"/>
    </inkml:brush>
  </inkml:definitions>
  <inkml:trace contextRef="#ctx0" brushRef="#br0">1 53 7175,'0'0'16111,"94"19"-14541,-18-27-738,13-7-543,7 1-193,-4 1-64,-7 0-96,-16 6-1314,-15 5-1088,-18 2-865,-18 0-1666,-14 4-672</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34.830"/>
    </inkml:context>
    <inkml:brush xml:id="br0">
      <inkml:brushProperty name="width" value="0.025" units="cm"/>
      <inkml:brushProperty name="height" value="0.025" units="cm"/>
    </inkml:brush>
  </inkml:definitions>
  <inkml:trace contextRef="#ctx0" brushRef="#br0">186 0 13100,'0'0'8136,"-5"8"-7474,-67 90 100,45-65-511,2 2 1,-24 41-1,41-48-875,8-28 559,0 1-1,1 0 0,-1-1 1,0 1-1,0-1 0,0 1 1,0 0-1,1-1 1,-1 1-1,0-1 0,1 1 1,-1 0-1,0-1 0,1 1 1,-1-1-1,1 1 0,-1-1 1,0 0-1,1 1 1,0-1-1,-1 1 0,1-1 1,-1 0-1,2 1 0,0-1-225,1 1 0,0-1 0,-1 0 0,1 0 0,0 0 0,0 0 0,-1 0 0,1-1 0,0 1 0,-1-1 0,1 0 0,0 0 0,-1 0 0,1 0 0,-1 0 0,4-3 0,21-14-6238</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35.158"/>
    </inkml:context>
    <inkml:brush xml:id="br0">
      <inkml:brushProperty name="width" value="0.025" units="cm"/>
      <inkml:brushProperty name="height" value="0.025" units="cm"/>
    </inkml:brush>
  </inkml:definitions>
  <inkml:trace contextRef="#ctx0" brushRef="#br0">107 0 13805,'0'0'3972,"-49"7"-3011,31 11-609,2 4-64,2 5 1,7 1-1,5 3 64,2-4-96,0 2-191,11-3 31,0-2-32,0-3-32,-4-3-32,-3-5-1506,-4-6-2305</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35.486"/>
    </inkml:context>
    <inkml:brush xml:id="br0">
      <inkml:brushProperty name="width" value="0.025" units="cm"/>
      <inkml:brushProperty name="height" value="0.025" units="cm"/>
    </inkml:brush>
  </inkml:definitions>
  <inkml:trace contextRef="#ctx0" brushRef="#br0">1 1 14029,'0'0'7688,"52"3"-6888,-17 5-511,3 0-225,2-3-32,-2-5-2371,-2 0-5924</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40.345"/>
    </inkml:context>
    <inkml:brush xml:id="br0">
      <inkml:brushProperty name="width" value="0.025" units="cm"/>
      <inkml:brushProperty name="height" value="0.025" units="cm"/>
    </inkml:brush>
  </inkml:definitions>
  <inkml:trace contextRef="#ctx0" brushRef="#br0">1 1 12556,'0'0'3523,"4"8"-3267,7 16-139,1-1 0,2-1 0,0 0-1,1 0 1,2-2 0,0 0 0,1-1-1,0-1 1,2 0 0,0-2-1,1 0 1,29 15 0,-12-8 39,1-3 0,2-1 0,0-2 0,1-1 1,0-3-1,71 14 0,5-10 155,1-6 0,1-4 1,130-10-1,-55-13 959,213-44 0,-258 31-1207,416-70-79,-383 75 262,205 0 0,-237 25 32,1 7-1,-1 7 1,-1 6-1,234 65 1,-339-74-273,-1 3-1,0 1 1,-2 2 0,69 40 0,-98-50-1,-1 1 1,1 0-1,-2 0 1,1 1 0,-1 1-1,-1 0 1,0 0 0,0 1-1,-1 1 1,-1-1-1,0 1 1,-1 1 0,0-1-1,-1 1 1,0 1 0,-2-1-1,7 30 1,-8-12-66,3 24-61,7-29-3555,-7-22-546,2-5-2466</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40.892"/>
    </inkml:context>
    <inkml:brush xml:id="br0">
      <inkml:brushProperty name="width" value="0.025" units="cm"/>
      <inkml:brushProperty name="height" value="0.025" units="cm"/>
    </inkml:brush>
  </inkml:definitions>
  <inkml:trace contextRef="#ctx0" brushRef="#br0">0 710 12684,'0'0'1767,"8"-6"-144,20-12-1003,468-292 3140,-401 258-3798,3 5 0,1 3 0,153-44 0,-132 58 87,2 4 0,0 6 0,1 5 0,180 2 0,-274 13 68,-1 2-1,0 1 0,0 2 0,0 0 0,0 2 0,-1 1 0,0 1 0,-1 2 0,0 0 1,0 2-1,-2 0 0,1 2 0,-2 1 0,0 1 0,26 24 0,-1 2 816,98 66-1,-123-95-722,0-1 0,1-1 0,0-1 0,1-2 0,0 0 0,0-2-1,35 7 1,-15-9-45,1-2 0,-1-1 0,1-3 0,-1-2 0,1-1 0,-1-3 1,-1-1-1,1-3 0,63-23 0,16-16-373,224-127 0,-322 164-45,61-40 210,-81 49-340,-1 0 0,1-1 0,-1 0 0,0 0 0,0-1 0,0 1 0,0-1 0,-1 0 0,0 0 0,-1-1 0,4-6 0,2-22-5633</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1:10.745"/>
    </inkml:context>
    <inkml:brush xml:id="br0">
      <inkml:brushProperty name="width" value="0.025" units="cm"/>
      <inkml:brushProperty name="height" value="0.025" units="cm"/>
      <inkml:brushProperty name="color" value="#E71224"/>
    </inkml:brush>
  </inkml:definitions>
  <inkml:trace contextRef="#ctx0" brushRef="#br0">0 26 5221,'2'-3'1155,"0"1"0,0 0-1,0-1 1,0 1 0,1 0 0,-1 0 0,1 0-1,-1 1 1,1-1 0,0 0 0,4-1-1,-6 3-1003,1 0-1,-1 0 0,0 0 0,0 1 0,0-1 0,1 0 1,-1 1-1,0-1 0,0 0 0,0 1 0,0 0 0,0-1 0,0 1 1,0 0-1,0-1 0,0 1 0,0 0 0,0 0 0,0 0 0,-1 0 1,1 0-1,0-1 0,0 2 0,-1-1 0,1 0 0,-1 0 1,1 0-1,-1 0 0,0 0 0,1 0 0,-1 1 0,0 0 0,15 40 519,-3 1 1,-1 0-1,-3 1 0,-1 0 0,1 83 0,-1-95-524,-7-31-175,0-1-1,0 1 1,0 0-1,0-1 1,0 1-1,1 0 1,-1-1-1,0 1 1,0-1-1,1 1 1,-1-1-1,0 1 0,1-1 1,-1 1-1,1-1 1,-1 1-1,1-1 1,-1 1-1,1-1 1,-1 0-1,1 1 1,-1-1-1,1 0 1,-1 1-1,1-1 1,0 0-1,-1 0 0,1 1 1,-1-1-1,1 0 1,0 0-1,-1 0 1,1 0-1,0 0 1,-1 0-1,1 0 1,0 0-1,-1 0 1,1 0-1,-1-1 1,1 1-1,0 0 0,-1 0 1,1-1-1,-1 1 1,1 0-1,-1-1 1,2 0-1,0-3-706,1 0-1,-1 0 1,0-1-1,0 0 1,-1 1-1,1-1 1,-1 0 0,0 1-1,-1-1 1,1 0-1,-1 0 1,0 0-1,-1-9 1,1-15-5290</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43.596"/>
    </inkml:context>
    <inkml:brush xml:id="br0">
      <inkml:brushProperty name="width" value="0.025" units="cm"/>
      <inkml:brushProperty name="height" value="0.025" units="cm"/>
    </inkml:brush>
  </inkml:definitions>
  <inkml:trace contextRef="#ctx0" brushRef="#br0">249 21 8648,'0'0'15151,"-12"-4"-14148,-2 0-877,0 0 0,0 1 1,0 1-1,0 0 0,-26 1 0,34 0-121,0 2 0,1-1 0,-1 1 0,0-1 1,0 2-1,0-1 0,0 1 0,0 0 0,1 0 0,-1 0 0,1 1 1,0 0-1,0 0 0,0 0 0,0 1 0,0-1 0,1 1 0,-1 0 0,-4 7 1,7-10-10,1 1 1,-1 0 0,1-1-1,0 1 1,0 0-1,0 0 1,0 0 0,0 0-1,0 0 1,1 0 0,-1 0-1,1 0 1,-1 0 0,1 0-1,0 0 1,0 0-1,-1 0 1,2 1 0,-1-1-1,0 0 1,0 0 0,2 4-1,-1-5 6,0 1 0,1 0 0,-1 0 0,1-1 0,-1 1 0,1-1 0,0 1 0,0-1 0,0 0 0,-1 0 0,1 1 0,0-2 0,1 1 0,-1 0 0,0 0 0,0 0 0,3 0-1,8 1 27,0 0-1,0-1 1,0-1-1,1 0 1,24-3-1,-6-6 9,-28 7-38,1 0 1,-1 1 0,1-1-1,-1 1 1,1 0-1,0 0 1,-1 0 0,1 1-1,0-1 1,0 1 0,-1 1-1,1-1 1,9 2-1,-13 0-5,1-1 0,-1 0 0,1 1 0,-1-1 0,0 1 0,0 0 0,0-1-1,0 1 1,0 0 0,0 0 0,0 0 0,0-1 0,-1 1 0,1 0-1,-1 0 1,1 0 0,-1 0 0,0 2 0,4 48-147,-3-34 128,-1-14 26,4 38 17,-2 0 0,-6 84 0,3-116-8,-1 1 1,1-1-1,-2 0 0,0 0 1,0 0-1,0 0 0,-2 0 1,1-1-1,-1 1 0,0-1 1,-1 0-1,0-1 1,0 0-1,-1 0 0,0 0 1,-1 0-1,-13 10 0,20-17 26,0 0 0,-1 0-1,1 0 1,0 0 0,0-1-1,-1 1 1,1 0 0,0 0-1,-1-1 1,1 1 0,-1-1-1,1 1 1,-1-1 0,1 0-1,-1 1 1,1-1 0,-1 0 0,1 0-1,-1 0 1,0 0 0,1-1-1,-1 1 1,1 0 0,-1-1-1,1 1 1,-1 0 0,1-1-1,0 0 1,-1 1 0,1-1-1,0 0 1,-1 0 0,1 0-1,0 0 1,0 0 0,0 0-1,0 0 1,0 0 0,0 0-1,0-1 1,0 1 0,0 0-1,0-1 1,1 1 0,-1 0-1,1-1 1,-1 1 0,0-2-1,-3-9 64,1-1-1,1 1 1,-1 0-1,0-21 1,3 30-128,-5-141-511,5 129 133,1-1 0,1 0-1,0 1 1,2-1 0,-1 1 0,2 0 0,6-15 0,-9 26 44,-1 1 0,1 0-1,0 0 1,0 1 0,0-1 0,0 0 0,1 1 0,-1-1 0,1 1 0,3-3 0,20-8-5481,-3 5-1345</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43.923"/>
    </inkml:context>
    <inkml:brush xml:id="br0">
      <inkml:brushProperty name="width" value="0.025" units="cm"/>
      <inkml:brushProperty name="height" value="0.025" units="cm"/>
    </inkml:brush>
  </inkml:definitions>
  <inkml:trace contextRef="#ctx0" brushRef="#br0">182 147 17521,'0'0'7495,"3"-7"-6967,5-10-327,14-35-36,-20 49-162,-1 0 1,0-1-1,0 1 0,0-1 0,-1 1 0,1-1 0,-1 1 0,0-1 0,0 1 0,0-1 0,0 1 0,-1-5 0,0 6-6,0 1 1,-1-1 0,1 0-1,0 1 1,-1 0-1,1-1 1,-1 1-1,1 0 1,-1 0-1,1 0 1,-1 0 0,0 0-1,0 0 1,1 0-1,-1 1 1,0-1-1,0 1 1,0-1-1,0 1 1,0 0-1,0 0 1,1-1 0,-1 1-1,0 1 1,0-1-1,0 0 1,0 0-1,0 1 1,0-1-1,-2 2 1,-3-1-10,-1 1 0,1 0 0,0 0 0,0 1 0,0 0 0,-9 6 0,5-2 68,1 1 1,0 1-1,0 0 1,1 0-1,1 1 1,-11 14-1,15-19-33,1 1-1,-1-1 1,1 0 0,1 1-1,-1-1 1,1 1 0,0 0-1,0 0 1,1 0 0,0 0-1,0 0 1,0 0 0,1 0-1,0 0 1,1 11 0,0-15-16,0 1 1,0-1-1,0 1 1,0-1 0,0 0-1,1 0 1,-1 1-1,1-1 1,-1 0-1,1 0 1,0 0-1,0-1 1,0 1 0,0 0-1,0-1 1,1 1-1,-1-1 1,0 0-1,1 0 1,-1 1 0,1-2-1,-1 1 1,1 0-1,-1 0 1,1-1-1,4 1 1,9 1-93,0-1 0,1 0 0,18-2-1,-23 0-194,0 1-560,-1-1 0,0-1-1,1 0 1,19-6 0,18-13-7552,-15 1-4698</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44.500"/>
    </inkml:context>
    <inkml:brush xml:id="br0">
      <inkml:brushProperty name="width" value="0.025" units="cm"/>
      <inkml:brushProperty name="height" value="0.025" units="cm"/>
    </inkml:brush>
  </inkml:definitions>
  <inkml:trace contextRef="#ctx0" brushRef="#br0">188 7 8008,'0'0'7511,"-10"-1"-4111,-3-2-2672,0 2 0,1 0 0,-1 0-1,0 1 1,-20 3 0,29-3-619,0 1 1,0 0-1,0 0 0,1 0 1,-1 0-1,0 1 0,1-1 1,-1 1-1,1 0 0,0 0 1,-1 0-1,1 1 0,0-1 1,0 1-1,1 0 0,-1 0 1,1 0-1,-1 0 0,1 0 1,0 0-1,0 1 0,0-1 1,0 1-1,1-1 0,0 1 1,-2 5-1,2-7-98,1 0 1,0-1-1,-1 1 0,1 0 0,0-1 0,0 1 0,-1 0 1,1-1-1,1 1 0,-1 0 0,0-1 0,0 1 1,1 0-1,-1-1 0,1 1 0,-1 0 0,1-1 0,0 1 1,-1-1-1,1 1 0,0-1 0,0 0 0,0 1 1,0-1-1,0 0 0,2 2 0,0-1 10,0-1 0,0 1 0,0-1-1,1 0 1,-1 1 0,0-1 0,0-1 0,1 1 0,-1 0 0,1-1-1,-1 0 1,5 0 0,4 0 10,-1-1 0,1 0 1,0-1-1,-1 0 0,1-1 0,-1-1 0,13-5 0,-12 2-26,0 0 0,-1-1 0,1 0 0,-2-1 0,1 0 0,12-15 0,-5 5-2,-17 47-286,-3-9 295,2-14 4,-1-1 0,0 1 0,1 0 1,0-1-1,0 1 0,1 0 1,0 5-1,0-9-9,-1 1 0,1-1 1,0 0-1,0 0 0,-1 1 1,1-1-1,0 0 0,0 0 1,0 0-1,0 0 0,0 0 1,0 0-1,1 0 0,-1-1 1,0 1-1,0 0 0,1-1 1,-1 1-1,0-1 0,1 1 0,-1-1 1,0 1-1,1-1 0,-1 0 1,1 0-1,-1 0 0,3 0 1,9 0-7,0 0 0,0-1 0,0-1 0,0 0 0,0-1 1,-1-1-1,1 0 0,-1 0 0,0-1 0,12-7 0,53-19-745,-78 35 819,1-1 0,0 0 0,-1 1-1,0-1 1,0 0 0,0 0 0,0 0-1,0 0 1,-3 5 0,3-8-39,1 1 1,-1 0-1,0 0 0,1 0 1,-1 0-1,1 0 1,0 0-1,-1 0 1,1 0-1,0 0 0,0 0 1,-1 0-1,1 1 1,0-1-1,0 0 1,0 0-1,0 0 0,0 0 1,1 0-1,-1 0 1,0 0-1,0 0 1,1 0-1,-1 0 0,1 0 1,-1 0-1,1 1 1,1-1 0,-1 0 0,0-1-1,1 1 1,-1-1 0,0 1 0,1-1 0,-1 0 0,1 1 0,-1-1 0,1 0 0,-1 0 0,0 0 0,1 0-1,-1 0 1,1 0 0,2-1 0,7-2 42,1 0 1,-1 0-1,19-10 0,-6 1-39,-14 6-203,-1 1 0,1 0 0,0 1-1,0 0 1,1 0 0,-1 1 0,20-3 0,-29 6 160,-1 1-1,1-1 1,-1 0 0,1 1 0,-1-1-1,0 0 1,1 1 0,-1-1-1,1 1 1,-1-1 0,0 1 0,0-1-1,1 1 1,-1-1 0,0 1-1,0-1 1,0 1 0,1-1 0,-1 1-1,0-1 1,0 1 0,0-1 0,0 1-1,0-1 1,0 1 0,0 0-1,0-1 1,0 1 0,-1-1 0,1 1-1,0-1 1,0 1 0,0-1-1,-1 1 1,-6 29 162,5-22-150,1-7-38,1 0 1,0 0-1,0-1 0,-1 1 0,1 0 0,0 0 0,0 0 0,0 0 0,0-1 0,0 1 0,0 0 0,0 0 0,0 0 0,1 0 0,-1-1 0,0 1 0,0 0 0,1 0 0,-1 0 0,0-1 0,1 1 1,-1 0-1,1 0 0,15-1-5432,1-7-3118</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45.150"/>
    </inkml:context>
    <inkml:brush xml:id="br0">
      <inkml:brushProperty name="width" value="0.025" units="cm"/>
      <inkml:brushProperty name="height" value="0.025" units="cm"/>
    </inkml:brush>
  </inkml:definitions>
  <inkml:trace contextRef="#ctx0" brushRef="#br0">4 50 6022,'0'0'8589,"-1"10"-5994,0-4-2248,0-1 1,1 1-1,-1-1 1,1 1-1,0-1 1,1 1 0,1 8-1,-1-11-211,0-1 0,0 0 0,0 1 0,0-1 0,0 0 0,1 0 0,-1 1 0,1-1 0,0 0 0,-1-1-1,1 1 1,0 0 0,0 0 0,0-1 0,1 1 0,-1-1 0,0 0 0,0 0 0,1 1 0,-1-2 0,1 1 0,-1 0 0,4 0 0,4 1 191,1 0 1,-1-1 0,0 0-1,0-1 1,1 0 0,-1-1-1,0 0 1,0-1 0,1 0-1,17-6 1,-21 6-252,0 0 0,-1-1 0,1 0 0,-1 0 0,1-1 0,-1 0-1,0 0 1,-1 0 0,1-1 0,-1 0 0,0 0 0,0 0 0,0-1 0,-1 1 0,1-1 0,3-9 0,-7 14-60,0-1-1,0 0 1,0 1-1,0-1 1,-1 0-1,1 0 1,-1 0-1,1 0 1,-1 0 0,0 0-1,0 1 1,1-1-1,-1 0 1,-1 0-1,1 0 1,0 0-1,0 0 1,-1 0 0,1 0-1,-1 0 1,0 1-1,1-1 1,-3-3-1,1 3-8,0 0 0,1 1-1,-1-1 1,0 1-1,0 0 1,-1-1 0,1 1-1,0 0 1,0 0-1,-1 1 1,1-1 0,0 0-1,-1 1 1,1-1 0,0 1-1,-4 0 1,-1-1-20,1 1 0,-1 0 0,1 1 0,-1 0 0,1 0 0,-1 0 0,1 0 0,-1 1 0,1 0 0,0 1 0,0 0 0,0-1 0,-8 7 0,7-2-4,1 0-1,0 0 0,0 0 0,1 1 1,0 0-1,0 0 0,1 0 1,-7 16-1,9-18 10,0 1 0,0-1 0,0 1 0,1-1 0,0 1 0,0 0 0,1-1-1,0 1 1,0 0 0,0-1 0,1 1 0,0 0 0,2 7 0,-2-12-69,1 1 0,-1-1 0,1 0 0,-1 0 1,1 0-1,0 0 0,0 0 0,0 0 0,0 0 0,0 0 0,0-1 0,1 1 0,-1-1 1,0 0-1,1 0 0,-1 0 0,1 0 0,-1 0 0,1 0 0,0 0 0,-1-1 1,1 0-1,0 1 0,-1-1 0,1 0 0,0 0 0,-1 0 0,4-1 0,3 0-396,1 0 0,-1 0-1,0-1 1,0 0 0,0-1-1,-1 0 1,10-4 0,-3-2-1292,0 0 1,-1 0 0,22-20-1,1-7-3952</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45.707"/>
    </inkml:context>
    <inkml:brush xml:id="br0">
      <inkml:brushProperty name="width" value="0.025" units="cm"/>
      <inkml:brushProperty name="height" value="0.025" units="cm"/>
    </inkml:brush>
  </inkml:definitions>
  <inkml:trace contextRef="#ctx0" brushRef="#br0">128 1 9673,'0'0'11953,"-11"4"-11323,4-1-513,1 1 0,-1-1 0,1 1 0,0 0 0,0 1 1,0 0-1,1-1 0,-1 2 0,1-1 0,1 1 0,-1 0 1,1 0-1,0 0 0,0 0 0,0 1 0,1-1 0,-4 14 0,2-10 199,1 1-1,1-1 1,0 1-1,1 0 0,-2 12 1,4-21-297,-1 0 1,1 0-1,0 0 1,0 0-1,0 0 1,1 0-1,-1 0 0,0 0 1,1 0-1,-1 0 1,1 0-1,0 0 1,-1-1-1,1 1 1,0 0-1,0 0 0,0-1 1,1 1-1,-1 0 1,0-1-1,1 1 1,-1-1-1,1 0 1,-1 1-1,1-1 0,-1 0 1,1 0-1,0 0 1,0 0-1,-1 0 1,1-1-1,0 1 1,0-1-1,4 2 0,12 0 57,-1 0 0,1-1 0,28-2 0,32 2-187,-76-1 103,-1 0 0,1 0 0,-1 1 1,0-1-1,1 1 0,-1-1 0,0 1 1,1 0-1,-1-1 0,0 1 0,0 0 1,0 0-1,0 0 0,0 0 0,0 0 1,0 0-1,0 0 0,0 0 0,0 0 1,0 0-1,-1 1 0,1-1 0,0 0 1,-1 1-1,1-1 0,-1 0 0,1 1 1,-1-1-1,0 0 0,0 1 0,0-1 1,0 1-1,0-1 0,0 3 0,0 7 38,-1-1 0,-1 1-1,-4 18 1,1-3 272,5-26-297,0 1 0,0-1 0,0 0 0,0 0 0,0 0 0,0 1 0,0-1 0,1 0 0,-1 0 0,0 0-1,0 0 1,0 0 0,0 1 0,1-1 0,-1 0 0,0 0 0,0 0 0,0 0 0,1 0 0,-1 0 0,0 0 0,0 0 0,0 0 0,1 0 0,-1 1 0,0-1 0,0 0-1,1 0 1,-1 0 0,0-1 0,0 1 0,0 0 0,1 0 0,-1 0 0,0 0 0,0 0 0,0 0 0,1 0 0,-1 0 0,0 0 0,0 0 0,0 0 0,1-1-1,-1 1 1,0 0 0,0 0 0,0 0 0,0-1 0,12-6 159,-3-1-150,-1-1 1,0 0-1,-1 0 1,0 0-1,-1-1 1,0-1-1,0 1 1,-1-1-1,0 0 1,-1 0-1,-1 0 1,1 0-1,1-15 1,-3 29-40,0 0 0,0 0 0,0 0 0,1 0 0,-1-1 0,1 1 0,0-1 0,-1 0 0,1 0 1,0 0-1,0 0 0,1 0 0,-1-1 0,4 2 0,1-1 22,0 0-1,0-1 1,1 0 0,-1 0-1,0-1 1,0 0 0,10-1-1,-15 1 6,0-1-1,0 1 1,0-1-1,0 1 1,0-1-1,0 0 1,0 0-1,0-1 0,0 1 1,-1 0-1,1-1 1,0 0-1,-1 0 1,0 0-1,1 0 1,-1 0-1,0 0 1,0 0-1,0-1 0,0 1 1,3-6-1,-13 27-8,2-1-1,0 1 0,1 0 1,1 0-1,1 0 1,-1 29-1,4-48 4,0 1-1,0-1 1,0 1 0,0 0 0,0-1-1,0 1 1,0-1 0,0 1-1,0-1 1,0 1 0,0-1 0,0 1-1,0-1 1,0 1 0,1-1-1,-1 1 1,0-1 0,0 0 0,1 1-1,-1-1 1,0 1 0,0-1-1,1 0 1,-1 1 0,1-1 0,-1 1-1,0-1 1,1 0 0,-1 0-1,1 1 1,-1-1 0,1 0 0,-1 0-1,1 0 1,-1 1 0,1-1 0,-1 0-1,1 0 1,-1 0 0,1 0-1,-1 0 1,1 0 0,-1 0 0,1 0-1,-1 0 1,1 0 0,-1 0-1,1 0 1,-1-1 0,1 1 0,-1 0-1,1 0 1,-1 0 0,1-1-1,1 0-233,0 0 1,0 0-1,0 0 0,0-1 0,0 1 0,0-1 0,0 1 0,-1-1 0,1 0 0,0 1 0,1-4 0,17-44-8944,-10 18 908</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46.143"/>
    </inkml:context>
    <inkml:brush xml:id="br0">
      <inkml:brushProperty name="width" value="0.025" units="cm"/>
      <inkml:brushProperty name="height" value="0.025" units="cm"/>
    </inkml:brush>
  </inkml:definitions>
  <inkml:trace contextRef="#ctx0" brushRef="#br0">1 0 4164,'0'0'12732,"3"9"-12017,0-3-695,0 0 1,0 0-1,0 0 0,1 0 0,-1-1 0,1 0 0,1 0 0,-1 0 0,1 0 0,0-1 0,9 7 0,27 11-2732,20-5-4404,0-5 5904,-44-9 1692,-13 1 6526,-13 2-3265,-25 5-1159,27-9-1855,-2 1-382,-52 21 2087,58-23-2306,0 0 1,0 0 0,0 1 0,1-1 0,-1 1 0,0 0 0,1 0 0,0 0 0,-1 0 0,1 0 0,0 1 0,0-1-1,0 1 1,0-1 0,1 1 0,-1 0 0,-1 3 0,3-6-128,0 1 0,1 0-1,-1-1 1,0 1 0,0-1 0,0 1 0,1 0 0,-1-1 0,0 1-1,1-1 1,-1 1 0,0-1 0,1 1 0,-1-1 0,0 1-1,1-1 1,-1 1 0,1-1 0,-1 0 0,1 1 0,0-1-1,-1 0 1,1 1 0,-1-1 0,1 0 0,-1 0 0,1 1-1,0-1 1,-1 0 0,1 0 0,-1 0 0,1 0 0,0 0-1,-1 0 1,1 0 0,0 0 0,0 0 0,33 0-641,-27 0 191,12-1-1020,-6 0 1087,0 1 0,-1 0 0,1 1 0,13 2 0,-24-3 398,-1 0 0,1 1-1,0-1 1,-1 0 0,1 1 0,-1-1-1,1 1 1,-1 0 0,0-1 0,1 1 0,-1 0-1,0 0 1,1 0 0,-1 0 0,0 0-1,0 0 1,0 0 0,0 0 0,0 0-1,0 1 1,0-1 0,0 0 0,0 1 0,-1-1-1,1 1 1,0-1 0,-1 1 0,1-1-1,-1 1 1,0-1 0,0 1 0,1-1-1,-1 1 1,0 0 0,0-1 0,0 1 0,-1-1-1,1 1 1,-1 2 0,0-1 125,-1 1 1,0-1-1,0 0 1,0 0-1,0 0 1,0 0-1,-1 0 0,1 0 1,-1-1-1,0 1 1,0-1-1,0 0 1,0 0-1,0 0 0,-5 2 1,-52 23 1601,55-26-1713,1 1 0,-1-1 0,1 0 0,-1 0 0,0-1 0,1 1 0,-1-1 0,1 0 0,-10-2 0,13 2-117,1 0 0,-1 0 0,1 0 0,0 0 1,-1 0-1,1 0 0,-1 0 0,1-1 0,0 1 0,-1 0 0,1 0 0,0 0 0,-1-1 0,1 1 0,0 0 0,-1-1 0,1 1 0,0 0 1,-1-1-1,1 1 0,0 0 0,0-1 0,0 1 0,-1 0 0,1-1 0,0 1 0,0-1 0,0 1 0,0 0 0,0-1 0,0 1 0,-1-1 1,1 1-1,0-1 0,1 0 0,-1-1-421,1 0 1,0 0-1,1 1 1,-1-1-1,0 0 0,1 0 1,-1 1-1,1-1 1,-1 0-1,1 1 1,-1 0-1,4-2 1,21-16-6997</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46.663"/>
    </inkml:context>
    <inkml:brush xml:id="br0">
      <inkml:brushProperty name="width" value="0.025" units="cm"/>
      <inkml:brushProperty name="height" value="0.025" units="cm"/>
    </inkml:brush>
  </inkml:definitions>
  <inkml:trace contextRef="#ctx0" brushRef="#br0">127 76 13773,'0'0'3833,"-10"1"-1207,3 0-2324,-1 1 0,0-1 0,1 1-1,0 0 1,-1 1 0,1 0 0,0 0-1,-8 6 1,12-8-145,0 1 1,0 0-1,0 1 0,0-1 1,1 0-1,-1 1 0,1-1 1,-1 1-1,1 0 0,0 0 1,0 0-1,1 0 0,-1 0 1,1 0-1,-1 1 0,1-1 1,0 0-1,0 1 0,0-1 1,1 1-1,-1-1 0,1 1 1,0 6-1,1-8-135,-1 0 0,1 0 1,0-1-1,0 1 0,-1 0 0,1-1 0,1 1 1,-1-1-1,0 1 0,0-1 0,0 1 1,1-1-1,-1 0 0,1 0 0,-1 0 0,1 0 1,-1 0-1,1 0 0,0 0 0,0 0 0,-1-1 1,1 1-1,0-1 0,0 1 0,0-1 1,0 0-1,-1 1 0,1-1 0,4 0 0,62-1 223,-63 1-206,5-2-8,-1 0-1,0 0 1,1-1 0,-1 0-1,0-1 1,0 0-1,-1-1 1,1 1 0,-1-2-1,0 1 1,0-1-1,-1 0 1,12-12 0,-11 10-10,-1 0 1,0 0 0,0-1-1,-1 0 1,0 0 0,-1 0-1,0-1 1,0 0 0,-1 0-1,0 0 1,-1 0 0,3-12-1,-9 14 30,-7 16 49,-8 19 43,15-21-128,1 0 1,-1 0 0,1 1-1,0-1 1,0 1 0,1 0-1,0-1 1,0 1 0,0 0-1,1 0 1,0 0-1,0 0 1,2 8 0,-1-12-7,0 0 0,1 1 0,-1-1 0,0 0-1,1 0 1,0 0 0,0 0 0,0 0 0,0 0 0,0-1 0,0 1 0,1-1 0,-1 1 0,1-1 0,0 0 0,0 0 0,0 0 0,0 0 0,0-1 0,0 1 0,0-1 0,0 0 0,1 0 0,-1 0 0,0 0 0,1 0 0,5-1 0,-1 2 4,1-1 0,-1-1 1,1 1-1,-1-2 0,1 1 1,-1-1-1,1 0 0,-1-1 1,0 0-1,0 0 0,0-1 1,0 0-1,0 0 0,0-1 1,-1 0-1,0 0 0,1-1 1,-2 0-1,1 0 1,-1-1-1,1 0 0,-2 0 1,1 0-1,-1-1 0,7-10 1,-11 16-9,0 0 0,-1 0 1,1 0-1,-1 0 0,1 0 0,-1 0 1,1 0-1,-1 0 0,1 0 1,-1 0-1,0-1 0,0 1 1,0 0-1,1 0 0,-1 0 1,0-1-1,-1 1 0,1 0 1,0 0-1,0 0 0,0-1 0,-1 1 1,0-1-1,1 1-6,-1 0-1,0 1 1,0-1 0,0 1-1,0 0 1,0-1 0,0 1-1,0 0 1,0-1-1,0 1 1,0 0 0,0 0-1,0 0 1,0 0 0,0 0-1,0 0 1,0 0 0,0 0-1,0 0 1,-2 1-1,-3 1 4,0-1 0,0 2-1,-1-1 1,2 1 0,-1-1-1,0 1 1,-7 6 0,10-7 29,1 0-1,-1 0 1,1 0 0,-1 1 0,1-1 0,0 1-1,0-1 1,0 1 0,0 0 0,1 0 0,-1 0 0,1 0-1,-1 0 1,1 0 0,0 0 0,0 1 0,1-1-1,-1 0 1,1 0 0,0 1 0,-1-1 0,2 6 0,0-6-25,0-1 1,0 1 0,0 0-1,1 0 1,-1-1 0,1 1-1,0-1 1,0 1 0,0-1-1,0 0 1,0 0 0,0 0-1,0 0 1,1 0 0,-1 0-1,1-1 1,0 1 0,-1-1-1,1 1 1,0-1 0,0 0-1,0 0 1,0-1 0,4 2-1,56 5-1889,-21-10-4081,-6-9-5044</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47.673"/>
    </inkml:context>
    <inkml:brush xml:id="br0">
      <inkml:brushProperty name="width" value="0.025" units="cm"/>
      <inkml:brushProperty name="height" value="0.025" units="cm"/>
    </inkml:brush>
  </inkml:definitions>
  <inkml:trace contextRef="#ctx0" brushRef="#br0">59 13 12908,'0'0'7100,"0"11"-5461,-1 17-948,-2 1 0,-1-1 0,-2 0-1,-17 53 1,18-68-670,1 0-1,1 0 1,0 1-1,0 0 1,1-1 0,0 27-1,2-39-13,1-1-1,-1 1 0,0 0 0,0-1 1,0 1-1,1-1 0,-1 1 1,0 0-1,0-1 0,1 1 1,-1-1-1,0 1 0,1-1 1,-1 0-1,1 1 0,-1-1 1,1 1-1,-1-1 0,1 0 1,-1 1-1,1-1 0,-1 0 0,1 1 1,-1-1-1,1 0 0,0 0 1,-1 0-1,1 0 0,-1 1 1,1-1-1,0 0 0,-1 0 1,1 0-1,-1 0 0,1 0 1,0 0-1,-1-1 0,1 1 1,-1 0-1,1 0 0,0 0 1,-1 0-1,1-1 0,-1 1 0,1 0 1,0-1-1,1 0 26,1 0-1,0 0 1,-1-1 0,0 1 0,1-1-1,-1 1 1,0-1 0,0 0-1,4-3 1,0-5-4,0 0-1,-1 0 0,0-1 1,-1 0-1,0 0 1,0 0-1,-1 0 1,-1 0-1,2-21 1,-1-12 25,-3-54 0,-1 43-28,-4 67-407,0 29 293,4-38 91,1 1-1,0-1 0,0 0 0,0 1 0,0-1 1,0 0-1,1 1 0,-1-1 0,1 0 0,0 1 1,0-1-1,0 0 0,1 0 0,-1 0 1,1 0-1,0 0 0,0 0 0,0 0 0,0-1 1,0 1-1,0-1 0,1 1 0,-1-1 0,1 0 1,0 0-1,3 2 0,1-2 24,-1 0-1,1-1 1,0 0-1,0 0 1,-1-1-1,1 0 1,0 0-1,0 0 1,0-1 0,-1 0-1,1-1 1,0 1-1,-1-1 1,1 0-1,-1-1 1,0 0-1,0 0 1,0 0-1,7-6 1,-5 4 16,0 0 0,0-1 1,-1 0-1,0 0 0,-1-1 0,1 0 0,-1 0 1,-1 0-1,1-1 0,-1 0 0,0 0 0,-1 0 1,6-15-1,-10 19 99,-2 6-75,-7 18-77,-11 33-10,11-19 23,-16 74 223,23-95-69,1 0-1,0-1 1,0 1 0,2 0-1,-1-1 1,5 20 0,-5-30-141,1-1 0,0 1 0,0 0 0,0 0 1,0-1-1,1 1 0,-1 0 0,0-1 0,1 1 1,-1-1-1,1 0 0,-1 0 0,1 1 0,-1-1 1,1 0-1,0 0 0,0 0 0,0-1 0,0 1 1,-1 0-1,1-1 0,0 1 0,0-1 0,0 0 1,0 1-1,0-1 0,0 0 0,0 0 0,0-1 1,4 1-1,1-1 18,0 1 0,0-1 1,0-1-1,-1 1 1,1-1-1,0 0 0,11-6 1,-9 3-143,0-2-1,0 1 1,-1-1 0,0 0 0,0-1-1,0 0 1,-1 0 0,0 0 0,-1-1-1,0 0 1,-1-1 0,1 1 0,-2-1 0,1 0-1,-1 0 1,-1 0 0,0-1 0,-1 1-1,3-19 1,-6 34 38,0 1 1,-1 0-1,0-1 0,0 1 1,0-1-1,-1 1 0,-2 4 1,-6 12 46,5-5 22,2-9 2,0 1 1,0-1 0,1 1 0,1-1 0,0 1 0,0 0 0,0 0-1,1 0 1,1 1 0,0-1 0,0 11 0,1-19-60,0 0 1,-1 0 0,1 0-1,0 0 1,0 0-1,0 0 1,0 0-1,0 0 1,0 0-1,0 0 1,0-1 0,0 1-1,0 0 1,0-1-1,1 1 1,-1-1-1,0 1 1,0-1-1,1 0 1,-1 1-1,0-1 1,1 0 0,-1 0-1,0 0 1,1 0-1,-1 0 1,0 0-1,0 0 1,1-1-1,-1 1 1,0 0 0,1-1-1,-1 1 1,2-2-1,2 1-1187,1-1 0,-1 0-1,0 0 1,0 0-1,0-1 1,-1 0 0,6-3-1,10-14-11131</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48.701"/>
    </inkml:context>
    <inkml:brush xml:id="br0">
      <inkml:brushProperty name="width" value="0.025" units="cm"/>
      <inkml:brushProperty name="height" value="0.025" units="cm"/>
    </inkml:brush>
  </inkml:definitions>
  <inkml:trace contextRef="#ctx0" brushRef="#br0">68 5 13837,'0'0'5536,"-3"11"-3956,-47 174 4045,45-156-5341,1-1-1,1 1 0,1 0 0,2 0 0,3 31 0,6-26-486,-4-25-487,-3-24-82,-13-134-1646,13 147 2427,0 1 0,0 0 1,0-1-1,0 1 1,0 0-1,1 0 1,-1 0-1,0 1 1,1-1-1,-1 0 0,1 1 1,-1 0-1,1-1 1,-1 1-1,4 0 1,10-2 57,-1-3-42,-1-1 0,0 0 0,0-1 0,0-1 0,-1 0 0,0 0 0,-1-2-1,1 1 1,18-21 0,-22 21 6,-1-1-1,0 0 1,0 0-1,-1 0 1,-1-1 0,0 0-1,0-1 1,-1 1-1,0-1 1,-1 0-1,-1 0 1,4-19-1,-39 90 744,-11 88-182,39-126-329,0 0-1,2 1 1,0-1 0,1 1-1,3 23 1,-2-44-244,0 0-1,0 0 1,-1 0 0,1 0 0,1 0 0,-1-1 0,0 1-1,0 0 1,0 0 0,0 0 0,1 0 0,-1-1-1,0 1 1,1 0 0,-1 0 0,1-1 0,-1 1-1,1 0 1,-1 0 0,1-1 0,-1 1 0,1-1 0,-1 1-1,1-1 1,0 1 0,0-1 0,-1 1 0,1-1-1,0 1 1,0-1 0,-1 0 0,1 1 0,0-1-1,0 0 1,0 0 0,0 0 0,-1 1 0,1-1 0,0 0-1,0 0 1,0 0 0,0-1 0,0 1 0,-1 0-1,1 0 1,0 0 0,0-1 0,0 1 0,-1 0 0,1-1-1,0 1 1,0 0 0,-1-1 0,2 0 0,2-1 17,0-1 0,-1 1 1,1-1-1,-1 0 1,0 0-1,1 0 0,-1 0 1,0 0-1,2-5 0,0-4-146,0-1-1,-1 1 1,0-1-1,-1 0 1,0 0-1,-1 0 1,-1 0-1,0 0 1,-1-23-1,-1 42 30,1 0-1,1 0 0,-1 0 0,1 0 0,0 0 0,0-1 0,1 1 0,2 6 0,-2-9 82,-1 0 0,1 0 0,0-1 0,0 1 0,0-1 0,1 1 0,-1-1 0,1 0 0,-1 0 0,1 0 1,-1 0-1,1-1 0,0 1 0,0 0 0,0-1 0,0 0 0,4 1 0,4 1 15,0 0-1,0 0 1,1-2 0,-1 1 0,0-1 0,1-1-1,-1 0 1,1-1 0,-1 0 0,1-1 0,-1 0-1,0 0 1,0-1 0,13-6 0,-18 7-3,0-1 1,-1 0-1,1 0 0,-1 0 1,0-1-1,1 1 0,-2-1 1,1-1-1,0 1 0,-1 0 1,0-1-1,0 0 0,0 0 1,-1-1-1,1 1 0,-1-1 1,-1 1-1,1-1 0,-1 0 1,0 0-1,0 0 0,0 0 1,-1 0-1,0-1 0,-1 1 1,1-11-1,-1 16-14,0 0 1,0 0-1,0 0 1,-1 0-1,1 0 1,0 0-1,0 0 1,-1 0 0,1 0-1,0 1 1,-1-1-1,1 0 1,-1 0-1,1 0 1,-1 0-1,0 1 1,1-1-1,-1 0 1,0 0-1,0 1 1,1-1-1,-1 1 1,0-1-1,0 0 1,0 1-1,0 0 1,0-1-1,1 1 1,-1 0-1,0-1 1,0 1-1,0 0 1,0 0-1,0 0 1,0 0-1,0 0 1,0 0-1,0 0 1,0 0-1,0 0 1,0 0-1,-1 1 1,-2-1-13,1 1-1,-1 0 1,1 0 0,0 0 0,-1 0-1,1 1 1,0-1 0,0 1 0,0 0 0,0 0-1,-3 2 1,-1 3 30,0 0 0,0 1 0,1 0 0,0 0 0,0 1 0,1 0 0,0 0 0,0 0 0,1 0 0,1 1 0,-1-1 0,1 1 0,1 0 0,0 0 0,0 0 0,0 18 0,3-26-5,0 0-1,-1 0 0,1 0 1,0 0-1,0 0 0,0-1 0,1 1 1,-1 0-1,0 0 0,1-1 1,-1 1-1,1-1 0,-1 1 1,1-1-1,0 0 0,-1 1 0,1-1 1,0 0-1,0 0 0,0 0 1,0-1-1,0 1 0,0 0 1,0-1-1,0 1 0,1-1 1,-1 0-1,0 0 0,0 1 0,3-2 1,10 2 60,0-1 0,-1 0 0,17-3 0,-17 0-56,-1-1 1,1 0 0,-1 0 0,0-2 0,0 1 0,0-2 0,-1 1 0,0-2 0,0 0 0,-1 0 0,0-1 0,0 0 0,-1-1 0,9-12 0,-10 12-33,-1 1 0,0-2 0,-1 1 0,0-1 0,-1 0 0,0-1 0,0 1 0,-1-1 0,-1 0 0,0-1 0,-1 1 0,0-1 0,-1 1 0,-1-1 0,1-19 1,-2 30 9,0 0 1,-1 1 0,1-1 0,-1 1 0,1-1-1,-1 0 1,1 1 0,-1-1 0,0 1 0,0 0 0,0-1-1,0 1 1,0 0 0,0-1 0,0 1 0,0 0 0,0 0-1,0 0 1,-1 0 0,1 0 0,-1 0 0,1 0 0,-1 1-1,1-1 1,-1 0 0,1 1 0,-1-1 0,1 1-1,-1 0 1,0-1 0,1 1 0,-1 0 0,1 0 0,-1 0-1,0 0 1,1 0 0,-1 0 0,-2 1 0,-2 0-47,0 0 1,-1 0 0,1 1 0,0-1-1,1 1 1,-1 1 0,0-1 0,1 1-1,-8 4 1,5 0 30,0 1-1,0 0 1,1 0-1,0 0 1,0 1-1,1 0 1,0 0-1,0 1 1,1-1-1,1 1 1,-1 0 0,2 1-1,-1-1 1,-1 14-1,4-19 1,-1 0-1,1 1 1,1-1-1,-1 1 1,1 0 0,0-1-1,1 1 1,-1-1 0,1 1-1,0-1 1,0 0-1,1 1 1,-1-1 0,1 0-1,1 0 1,-1 0-1,1 0 1,-1 0 0,1 0-1,1-1 1,-1 0-1,1 1 1,-1-1 0,1 0-1,1-1 1,-1 1-1,0-1 1,1 0 0,6 4-1,9 0-2308,-9-9-6671,-10-6 498</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49.059"/>
    </inkml:context>
    <inkml:brush xml:id="br0">
      <inkml:brushProperty name="width" value="0.025" units="cm"/>
      <inkml:brushProperty name="height" value="0.025" units="cm"/>
    </inkml:brush>
  </inkml:definitions>
  <inkml:trace contextRef="#ctx0" brushRef="#br0">38 1 10442,'-26'0'6758,"14"3"-5220,12 1-609,5 3-737,15-6-192,2 0-2691,5-1-7270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1:11.117"/>
    </inkml:context>
    <inkml:brush xml:id="br0">
      <inkml:brushProperty name="width" value="0.025" units="cm"/>
      <inkml:brushProperty name="height" value="0.025" units="cm"/>
      <inkml:brushProperty name="color" value="#E71224"/>
    </inkml:brush>
  </inkml:definitions>
  <inkml:trace contextRef="#ctx0" brushRef="#br0">26 323 9417,'0'0'5664,"-4"8"-4175,-1-1-985,-7 14-100,8 0 2660,4-21-2991,0 0-1,0 0 1,0 1 0,0-1-1,1 0 1,-1 0 0,0 1-1,0-1 1,0 0 0,0 0-1,1 0 1,-1 0-1,0 1 1,0-1 0,0 0-1,1 0 1,-1 0 0,0 0-1,0 0 1,1 0 0,-1 1-1,0-1 1,0 0 0,1 0-1,-1 0 1,0 0-1,0 0 1,1 0 0,-1 0-1,0 0 1,0 0 0,1 0-1,-1 0 1,0 0 0,0-1-1,1 1 1,-1 0 0,0 0-1,0 0 1,1 0 0,-1 0-1,0 0 1,0-1-1,1 1 1,-1 0 0,0 0-1,0 0 1,14-9 946,-5-2-700,0 0 1,-1-1-1,-1 0 1,0 0 0,-1 0-1,0-1 1,4-15-1,27-98 76,-33 107-309,20-86 138,-24 104-225,0 1-1,0-1 0,0 1 0,0-1 0,0 1 1,0-1-1,0 1 0,0-1 0,1 1 1,-1-1-1,0 1 0,0 0 0,0-1 0,1 1 1,-1-1-1,0 1 0,1 0 0,-1-1 0,0 1 1,1 0-1,-1-1 0,1 1 0,-1 0 0,1-1 1,-1 1-1,0 0 0,1 0 0,-1 0 0,1-1 1,0 1-1,12 10-90,10 31-12,-20-34 137,-2-5-81,13 24 185,1 0 1,1 0-1,23 27 0,-32-46-339,-1 0-1,2 0 0,-1-1 1,1 0-1,15 10 0,-17-13-396,0 0 0,0-1 0,0 1 0,0-1 0,0-1 0,1 1 0,-1-1 0,1 0 0,11 0 0,4-1-5893</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49.916"/>
    </inkml:context>
    <inkml:brush xml:id="br0">
      <inkml:brushProperty name="width" value="0.025" units="cm"/>
      <inkml:brushProperty name="height" value="0.025" units="cm"/>
    </inkml:brush>
  </inkml:definitions>
  <inkml:trace contextRef="#ctx0" brushRef="#br0">43 234 5862,'0'0'10927,"-4"8"-9288,4-7-1537,-27 70 2460,24-64-2471,1 0 1,0 0 0,0 1 0,1-1 0,0 0 0,1 1 0,-1-1-1,1 1 1,2 8 0,-2-16-86,0 1-1,1 0 1,-1-1 0,1 1-1,-1 0 1,1-1 0,-1 1-1,1-1 1,0 1 0,-1-1-1,1 1 1,-1-1 0,1 0-1,0 1 1,0-1 0,-1 0-1,1 1 1,0-1-1,0 0 1,-1 0 0,1 0-1,0 0 1,0 0 0,-1 0-1,1 0 1,0 0 0,0 0-1,0 0 1,-1 0 0,1 0-1,0 0 1,0-1 0,-1 1-1,1 0 1,0-1-1,-1 1 1,1 0 0,1-2-1,28-13 202,-9 0-173,-2-1-1,0 0 0,0-2 0,-2 0 1,0-1-1,-2 0 0,17-27 0,-20 28 101,-2 1 0,0-1-1,-2-1 1,0 0-1,-1 0 1,0 0-1,-2-1 1,0 0-1,2-27 1,-7 47-119,0 0 0,-1 0-1,1 0 1,0 0 0,0 0 0,0 1 0,0-1 0,0 0 0,0 0 0,-1 0 0,1 0-1,0 0 1,0 0 0,0 0 0,0 0 0,0 0 0,-1 0 0,1 0 0,0 0 0,0 0-1,0 0 1,0 0 0,0 0 0,0 0 0,-1 0 0,1 0 0,0-1 0,0 1 0,0 0-1,0 0 1,0 0 0,0 0 0,-1 0 0,1 0 0,0 0 0,0 0 0,0 0 0,0 0-1,0-1 1,0 1 0,0 0 0,0 0 0,0 0 0,0 0 0,0 0 0,0 0-1,0-1 1,0 1 0,-1 0 0,1 0 0,0 0 0,-13 22 81,-13 35-176,17-33 87,2-1 0,0 1 0,2 0 0,1 0 0,0 1 1,2-1-1,1 1 0,3 27 0,-2-49 9,0-1 0,0 1 0,1-1 0,0 1 1,-1-1-1,1 1 0,0-1 0,0 0 0,0 0 0,1 1 0,-1-1 1,0 0-1,1 0 0,0 0 0,-1 0 0,1 0 0,0-1 0,0 1 1,0-1-1,0 1 0,4 2 0,-2-3 10,0 0 0,0 0-1,0 0 1,0 0 0,0 0 0,0-1-1,0 0 1,1 0 0,-1 0 0,0 0 0,0-1-1,5-1 1,2-1 4,0 0 1,-1 0-1,0-1 0,0-1 0,0 0 1,0 0-1,-1-1 0,0 0 1,11-10-1,-14 11-21,-1-1 1,1 0-1,-1 0 1,0 0-1,-1-1 1,0 0-1,0 1 1,0-2-1,-1 1 1,0 0-1,0-1 1,-1 1-1,0-1 1,0 0-1,-1 0 1,0 0-1,0-14 1,-1 21-16,0 0 0,0 1 0,0-1 0,0 0 0,0 1 0,0-1 0,0 0 0,-1 1 0,1-1 0,0 0 0,0 1 0,-1-1 0,1 0 0,0 1 0,-1-1 0,1 1 1,-1-1-1,1 1 0,-1-1 0,1 1 0,-1-1 0,1 1 0,-1-1 0,1 1 0,-1 0 0,1-1 0,-1 1 0,0 0 0,1-1 0,-1 1 0,0 0 0,1 0 0,-1 0 0,0 0 0,1 0 0,-1 0 1,0-1-1,1 1 0,-1 1 0,0-1 0,0 0 0,1 0 0,-1 0 0,0 0 0,1 0 0,-2 1 0,-1 0-18,0 0 0,1 0 0,-1 0 0,0 1 0,1-1 0,-1 1-1,1 0 1,-1-1 0,1 1 0,-3 3 0,-3 5 18,0 0 0,0 1 1,1 0-1,1 0 0,0 0 0,0 1 0,1-1 1,0 1-1,1 1 0,-4 21 0,8-33 16,0 0 0,0 0-1,0 0 1,0 0 0,0 0-1,0 0 1,1 0 0,-1 0 0,0 0-1,0 0 1,1 0 0,-1 0-1,1 0 1,-1 0 0,1 0 0,-1 0-1,1 0 1,0 0 0,-1 0 0,1-1-1,0 1 1,0 0 0,-1 0-1,1-1 1,1 1 0,1 1 13,-1-1-1,1 0 1,0 0 0,0 0 0,-1-1-1,1 1 1,0-1 0,0 1-1,4-1 1,62-8 212,-68 8-235,54-12 77,-14 3-158,1 1 1,80-4-1,-122 12 79,0 1 0,0-1 0,0 0 0,-1 0 0,1 0-1,0 1 1,0-1 0,0 0 0,0 0 0,0 0 0,-1 1 0,1-1 0,0 0 0,0 0 0,0 1 0,0-1-1,0 0 1,0 0 0,0 1 0,0-1 0,0 0 0,0 0 0,0 1 0,0-1 0,0 0 0,0 0 0,0 1 0,0-1-1,1 0 1,-1 0 0,0 1 0,0-1 0,0 0 0,0 0 0,0 0 0,0 1 0,1-1 0,-1 0 0,0 0 0,0 0-1,0 1 1,1-1 0,-1 0 0,0 0 0,0 0 0,1 0 0,-1 0 0,0 0 0,0 0 0,0 0 0,1 1-1,-1-1 1,0 0 0,0 0 0,1 0 0,-1 0 0,0 0 0,0 0 0,1 0 0,-1 0 0,0 0 0,0-1 0,1 1-1,-1 0 1,0 0 0,0 0 0,1 0 0,-1 0 0,0 0 0,-16 10 169,14-10-115,1 0 0,0 0 0,-1 0 0,1 0-1,0 0 1,-1 0 0,1 0 0,0 0 0,0-1-1,-1 1 1,1 0 0,0-1 0,0 1 0,-1-1-1,1 0 1,0 1 0,0-1 0,0 0 0,0 0 0,0 0-1,0 1 1,0-1 0,0 0 0,-1-2 0,0 0 30,0-1 0,0 1 1,1-1-1,-1 0 1,1 0-1,0 0 0,0 1 1,-1-6-1,0-10 17,0 1 1,2-32-1,1 46-122,-1 3 16,1 0-1,-1 0 1,1 0 0,-1 0-1,1 1 1,-1-1 0,1 0-1,0 0 1,0 1 0,-1-1 0,1 0-1,0 1 1,0-1 0,0 1-1,0-1 1,0 1 0,0 0 0,0-1-1,0 1 1,0 0 0,-1-1-1,1 1 1,1 0 0,-1 0 0,0 0-1,0 0 1,0 0 0,0 0-1,0 0 1,0 1 0,1-1 0,38 4-326,-20 0-189,51 6-2677,-21-7-1760,11-3-5350</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50.694"/>
    </inkml:context>
    <inkml:brush xml:id="br0">
      <inkml:brushProperty name="width" value="0.025" units="cm"/>
      <inkml:brushProperty name="height" value="0.025" units="cm"/>
    </inkml:brush>
  </inkml:definitions>
  <inkml:trace contextRef="#ctx0" brushRef="#br0">49 57 9129,'0'0'6203,"-3"10"-4671,-2 5-1321,-7 16 386,-10 46 0,20-70-527,1 0 0,-1 1-1,1-1 1,1 1 0,-1-1-1,1 1 1,1 0 0,-1-1-1,1 1 1,1-1 0,-1 0 0,1 1-1,4 8 1,-4-13-5,0 0 1,0 0-1,1 0 0,-1-1 1,1 1-1,0-1 0,0 1 1,0-1-1,0 0 0,0 0 1,1 0-1,-1-1 0,0 1 1,1-1-1,0 0 0,-1 0 1,1 0-1,-1 0 0,1-1 1,0 1-1,0-1 0,-1 0 1,1 0-1,0 0 1,0-1-1,-1 1 0,1-1 1,6-2-1,1 0 49,1 0 1,-1-1-1,-1 0 1,1-1-1,-1 0 1,1-1-1,-2 0 1,12-9-1,-13 10-123,-1-2 0,0 1-1,-1-1 1,0 0 0,0 0-1,0 0 1,-1-1 0,0 0-1,-1 0 1,0-1 0,0 1-1,-1-1 1,0 0 0,0 0-1,-1 0 1,0 0-1,0 0 1,-1 0 0,-1-17-1,1 25-25,-1 1 0,0 0 0,0-1 0,0 1 0,0-1 0,0 1 0,0-1-1,0 1 1,0-1 0,0 1 0,0 0 0,0-1 0,-1 1 0,1-1-1,0 1 1,0 0 0,0-1 0,0 1 0,-1-1 0,1 1 0,0 0 0,0-1-1,-1 1 1,1 0 0,0-1 0,-1 1 0,1 0 0,0 0 0,-1-1 0,1 1-1,0 0 1,-1 0 0,1-1 0,-1 1 0,1 0 0,0 0 0,-1 0-1,1 0 1,-1 0 0,1 0 0,-1 0 0,1 0 0,0 0 0,-1 0 0,1 0-1,-1 0 1,1 0 0,-1 0 0,1 0 0,0 0 0,-1 0 0,1 1-1,-1-1 1,1 0 0,0 0 0,-1 0 0,1 1 0,0-1 0,-1 0 0,0 1-1,0 0-11,-1 1-1,0-1 0,0 1 0,1-1 0,-1 1 0,1 0 0,-1 0 1,1-1-1,0 1 0,-1 0 0,0 3 0,-1 3 35,1 0-1,0 1 1,0-1-1,1 1 1,0 0-1,0 0 1,1-1-1,0 1 1,1 0-1,0-1 1,0 1 0,1 0-1,4 15 1,-4-20 94,1 1 1,-1-1 0,0 1 0,1-1 0,0 0-1,0 0 1,0 0 0,1 0 0,-1-1-1,1 1 1,0-1 0,0 0 0,0 0 0,0-1-1,0 1 1,1-1 0,-1 0 0,1 0 0,0 0-1,-1-1 1,1 1 0,0-1 0,0 0 0,0-1-1,7 1 1,-3-1 85,1 0 0,-1-1-1,0-1 1,0 1 0,0-1 0,0-1-1,0 1 1,0-2 0,-1 1 0,1-1-1,-1 0 1,0-1 0,0 0-1,-1-1 1,1 1 0,-1-1 0,0 0-1,-1-1 1,8-9 0,-9 10-85,0 0-1,0-1 1,-1 0-1,0 0 1,0 0-1,0-1 1,-1 1-1,0-1 1,-1 1-1,0-1 1,0 0-1,-1 0 1,1 0-1,-2-1 1,1 1 0,-1 0-1,-1 0 1,1 0-1,-1 0 1,-1 0-1,1 0 1,-5-11-1,5 15-268,-1 0 1,0 0-1,0 1 0,0-1 0,0 1 0,0-1 0,-1 1 1,1 0-1,-1 0 0,0 0 0,0 0 0,0 1 0,0-1 1,0 1-1,-1 0 0,1 0 0,-1 0 0,0 0 0,1 1 0,-1-1 1,0 1-1,0 0 0,0 0 0,-4 0 0,7 2-28,0-1 0,0 1 0,0-1 0,1 1 0,-1 0 0,0 0 0,0-1 0,1 1 0,-1 0 0,1 0 0,-1 0 0,1 0 0,-1 0 0,1 0 0,-1 0 0,1-1 0,0 1 0,-1 1 0,1-1 0,0 0 0,0 0-1,0 0 1,0 0 0,0 0 0,0 0 0,0 0 0,0 0 0,0 0 0,1 0 0,0 2 0,-1-1-432,2 14-3918</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51.083"/>
    </inkml:context>
    <inkml:brush xml:id="br0">
      <inkml:brushProperty name="width" value="0.025" units="cm"/>
      <inkml:brushProperty name="height" value="0.025" units="cm"/>
    </inkml:brush>
  </inkml:definitions>
  <inkml:trace contextRef="#ctx0" brushRef="#br0">193 23 10762,'0'0'8280,"-9"-5"-6801,5 3-1331,0-1-1,-1 1 1,1 0 0,-1 0 0,1 1 0,-1-1 0,0 1-1,0 0 1,0 0 0,1 1 0,-1 0 0,0-1 0,0 2-1,0-1 1,0 0 0,0 1 0,1 0 0,-1 0 0,0 0-1,0 1 1,1 0 0,-1 0 0,1 0 0,0 0 0,-7 5-1,7-4-57,0-1-1,0 2 1,0-1-1,0 0 0,0 1 1,1 0-1,-1-1 1,1 1-1,0 1 1,0-1-1,1 0 0,-1 1 1,1-1-1,0 1 1,0 0-1,1 0 0,-1 0 1,1 0-1,-1 9 1,2-13-83,0 0 1,1 0 0,-1 0 0,0 0-1,1 0 1,-1 0 0,1 0 0,-1 0-1,1 0 1,-1 0 0,1 0 0,-1 0-1,1 0 1,0 0 0,0 0 0,-1-1-1,1 1 1,0 0 0,0-1 0,0 1-1,0-1 1,0 1 0,0-1 0,2 2-1,36 5 189,-25-6-137,1-2 0,-1 1 0,18-5-1,-23 3-42,-1-1-1,1 0 0,-1-1 0,0 1 0,0-2 1,-1 1-1,1-1 0,8-8 0,-12 10-9,0 0 0,-1 0 0,1 0-1,-1 0 1,0-1 0,0 0-1,0 0 1,0 1 0,-1-2 0,0 1-1,0 0 1,0 0 0,0-1 0,-1 1-1,1-1 1,-1 1 0,1-7 0,-2 10-87,-8 17-175,4-7 192,0-1-1,1 1 1,1 1-1,-1-1 1,-1 14-1,4-21-118,0 0-1,-1 0 1,1 0-1,0-1 0,0 1 1,0 0-1,0 0 1,0 0-1,0 0 1,1-1-1,-1 1 0,1 0 1,-1 0-1,1-1 1,0 1-1,-1 0 1,1-1-1,0 1 1,0-1-1,0 1 0,0-1 1,1 1-1,-1-1 1,0 0-1,1 1 1,-1-1-1,0 0 0,1 0 1,-1 0-1,1 0 1,0 0-1,-1-1 1,1 1-1,3 1 0,4-1-597,0 0-1,-1-1 1,1 0-1,-1-1 0,1 1 1,0-2-1,-1 1 0,1-1 1,-1 0-1,0-1 1,14-6-1,12-9-4391</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51.504"/>
    </inkml:context>
    <inkml:brush xml:id="br0">
      <inkml:brushProperty name="width" value="0.025" units="cm"/>
      <inkml:brushProperty name="height" value="0.025" units="cm"/>
    </inkml:brush>
  </inkml:definitions>
  <inkml:trace contextRef="#ctx0" brushRef="#br0">141 260 4356,'0'0'11312,"-12"-1"-10362,8 0-809,-1 0 0,0 1-1,0 0 1,1 0 0,-1 0-1,0 0 1,1 1 0,-1 0 0,0 0-1,1 0 1,-1 0 0,1 1-1,-1 0 1,1 0 0,0 0-1,0 0 1,0 1 0,0-1-1,0 1 1,1 0 0,-1 0-1,1 1 1,-1-1 0,1 1-1,1 0 1,-1-1 0,0 1-1,1 1 1,0-1 0,0 0 0,0 0-1,0 1 1,-1 8 0,2-12-121,1 0 1,0 0-1,0-1 1,0 1 0,0 0-1,0 0 1,0 0 0,0 0-1,0 0 1,0-1-1,0 1 1,1 0 0,-1 0-1,0 0 1,0-1 0,1 1-1,-1 0 1,1 0-1,-1-1 1,0 1 0,1 0-1,0 0 1,-1-1-1,1 1 1,-1-1 0,1 1-1,0-1 1,-1 1 0,1-1-1,0 1 1,1 0-1,1 0 8,0 0 0,0 0-1,0-1 1,0 1 0,0-1-1,1 0 1,-1 1 0,0-2-1,4 1 1,2-1-8,-1 0 1,1-1-1,-1 0 0,1 0 0,-1-1 1,10-4-1,-3-3-28,-2 0 0,1 0 1,-1-1-1,-1-1 0,0 0 1,-1-1-1,0 0 0,-1-1 0,12-19 1,-16 23 10,-1 0 0,0-1 1,0 1-1,-1-1 0,0 0 1,-1 0-1,0 0 1,-1-1-1,0 1 0,-1 0 1,0-1-1,-1 0 0,-1 1 1,-2-18-1,3 27-8,0 1 0,-1-1 0,1 0 0,-1 1 0,0-1 0,0 1 0,1-1 0,-1 1 0,0-1 0,0 1-1,0 0 1,-1 0 0,1-1 0,0 1 0,0 0 0,-1 0 0,1 0 0,-1 0 0,1 0 0,-1 1 0,1-1 0,-1 0 0,1 1 0,-1-1 0,1 1-1,-1-1 1,0 1 0,1 0 0,-1 0 0,0 0 0,0 0 0,1 0 0,-1 0 0,0 0 0,1 0 0,-1 1 0,0-1 0,1 1 0,-1-1 0,-1 2-1,-5 0 18,1 1-1,0 0 0,-1 0 1,1 1-1,1-1 0,-1 2 1,-7 5-1,11-8 21,0 0 1,1 0-1,-1 1 1,1-1-1,0 1 1,-1 0-1,1 0 1,0 0-1,1 0 1,-1 0-1,0 0 0,1 0 1,0 0-1,0 1 1,0-1-1,0 0 1,0 1-1,1-1 1,-1 1-1,1-1 1,0 5-1,1-2-24,1 0 0,0-1 0,0 1 0,0-1 0,0 1-1,1-1 1,0 0 0,0 0 0,0 0 0,0-1 0,1 1 0,5 4 0,16 17 109,-13-15-243,-1 1 0,0 0 0,0 1 0,11 20 0,-20-30 82,0 0 0,-1-1-1,1 2 1,-1-1 0,0 0 0,0 0 0,0 0 0,0 0 0,-1 1 0,1-1 0,-1 0 0,0 1 0,0-1 0,0 0 0,-1 1 0,1-1 0,-1 0 0,1 0 0,-1 1 0,0-1 0,0 0 0,-1 0 0,1 0 0,-1 0 0,1 0 0,-1 0 0,-3 2 0,0 2-261,-9 10-277,4-7-3859</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51.912"/>
    </inkml:context>
    <inkml:brush xml:id="br0">
      <inkml:brushProperty name="width" value="0.025" units="cm"/>
      <inkml:brushProperty name="height" value="0.025" units="cm"/>
    </inkml:brush>
  </inkml:definitions>
  <inkml:trace contextRef="#ctx0" brushRef="#br0">175 1 9641,'0'0'5403,"-10"0"-2510,-6 0-2062,-58 1 1456,69 0-2233,0-1-1,-1 1 0,1 0 1,-1 0-1,1 1 0,0 0 1,0-1-1,0 2 0,0-1 1,0 1-1,-7 4 0,12-6-58,-1-1 0,1 0-1,-1 1 1,1-1 0,0 0-1,-1 1 1,1-1 0,0 1 0,-1-1-1,1 1 1,0-1 0,-1 1-1,1-1 1,0 1 0,0-1 0,0 1-1,-1-1 1,1 1 0,0 0-1,0-1 1,0 1 0,0-1 0,0 1-1,0-1 1,0 1 0,0 0-1,0-1 1,0 1 0,1-1 0,-1 1-1,16 13 39,33 5-14,-40-17-174,26 9-534,-20-7 633,-1 1 1,1 0 0,-1 0-1,22 14 1,-35-18 78,0-1 0,0 1 0,0-1 0,0 1-1,-1 0 1,1 0 0,0-1 0,-1 1 0,1 0 0,0 0 0,-1 0 0,1 0 0,-1 0 0,1 0-1,-1-1 1,0 1 0,1 0 0,-1 0 0,0 1 0,0-1 0,1 0 0,-1 0 0,0 0-1,0 0 1,0 0 0,0 0 0,-1 0 0,1 0 0,0 0 0,0 0 0,-1 0 0,1 0 0,0 0-1,-1 0 1,1 0 0,-1 0 0,1-1 0,-1 1 0,0 0 0,1 0 0,-1 0 0,0-1-1,1 1 1,-1 0 0,0 0 0,0-1 0,0 1 0,-1 0 0,-47 30 485,44-29-536,1 0 35,1 0-1,0 0-1,-1 0 1,1 0 0,0-1-1,-1 0 1,1 0 0,-1 0-1,0 0 1,-7 0 0,11-1-47,-1 0 1,1 0-1,0-1 1,-1 1-1,1 0 1,-1-1 0,1 1-1,0 0 1,-1-1-1,1 1 1,0-1 0,0 1-1,-1-1 1,1 1-1,0 0 1,0-1-1,0 1 1,-1-1 0,1 1-1,0-1 1,0 1-1,0-1 1,0 1-1,0-1 1,0 1 0,0-1-1,0 1 1,0-1-1,0 1 1,0-1-1,1 0 1,1-19-2313,10-10-2451,4-6-2307</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52.597"/>
    </inkml:context>
    <inkml:brush xml:id="br0">
      <inkml:brushProperty name="width" value="0.025" units="cm"/>
      <inkml:brushProperty name="height" value="0.025" units="cm"/>
    </inkml:brush>
  </inkml:definitions>
  <inkml:trace contextRef="#ctx0" brushRef="#br0">97 0 12204,'0'0'4970,"-2"11"-3641,-11 57 133,0-12 598,3 0 1,-4 94 0,13-128-1856,0-17-179,0 0 0,1 0 0,0 0 1,0 0-1,0 0 0,0 0 0,1 1 0,0-1 0,0 0 0,1 0 0,2 7 0,-2-45 572,-3 22-679,1-1-1,-1 0 1,-1 1-1,0-1 0,-1 1 1,0 0-1,-1 0 1,0 0-1,0 0 1,-9-14-1,2 14-65,6 19-140,10 22 177,-1-25 130,0 0 1,0 0-1,0 0 1,0-1-1,1 0 0,0 0 1,-1 0-1,2 0 1,-1-1-1,0 0 1,1 0-1,-1 0 1,1-1-1,0 0 0,0 0 1,0 0-1,0-1 1,0 0-1,0 0 1,11 0-1,-9-1 22,1 1-1,-1-1 1,1-1-1,-1 1 1,1-1-1,-1-1 0,0 0 1,1 0-1,-1 0 1,0-1-1,0 0 1,-1-1-1,1 0 1,10-8-1,-13 9-25,-1 0 0,-1-1-1,1 0 1,0 1 0,-1-2 0,0 1-1,0 0 1,0-1 0,-1 1-1,1-1 1,-1 0 0,0 0-1,-1 1 1,1-1 0,0-6-1,-6 9-77,-6 8-64,-5 8-54,11-8 209,0-1 0,1 0 0,0 1 0,0 0 0,0 0 0,1-1 0,0 2 0,0-1 0,1 0 0,-1 0 0,1 1 0,1-1 0,-1 11 0,2-16-9,-1 0 1,1 0-1,0 1 1,0-1-1,0 0 1,0 0-1,0 0 1,0 0-1,0 0 1,0 0-1,1 0 1,-1 0-1,0-1 1,0 1-1,1 0 1,-1-1-1,0 1 1,1-1-1,-1 1 1,1-1-1,-1 0 1,1 1-1,-1-1 1,1 0-1,-1 0 1,1 0-1,-1 0 1,1-1-1,-1 1 1,2-1-1,51-4 375,-32-2-366,-1-1 0,1 0 0,-2-1 0,27-17 0,-21 11-29,44-17-1,-69 31-9,0 1 0,-1 0 0,1-1 0,0 1 0,0 0 0,0-1 0,-1 1-1,1 0 1,0 0 0,0-1 0,0 1 0,0 0 0,0 0 0,0 0 0,-1 0 0,1 0 0,0 1 0,0-1 0,0 0-1,0 0 1,-1 0 0,1 1 0,0-1 0,0 0 0,0 1 0,-1-1 0,1 1 0,0-1 0,0 1 0,-1-1-1,2 2 1,3 26 17,-5-25 7,-1-1 0,1 1 0,0-1 0,1 1 0,-1-1 0,0 1-1,1-1 1,-1 1 0,1-1 0,0 1 0,0-1 0,0 0 0,0 1 0,0-1-1,1 0 1,-1 0 0,1 0 0,-1 0 0,1 0 0,0 0 0,1 1-1,4 0 15,0 0 0,0 0-1,0-1 1,1 0-1,-1-1 1,0 1-1,1-1 1,-1-1-1,1 0 1,-1 0 0,1 0-1,-1-1 1,13-3-1,-3 1-582,0-1-1,-1-1 1,0-1-1,30-15 1,-17 7-3556,-24 12 2628,0 0 1,-1 1-1,1-1 0,0 1 1,0 0-1,0 1 0,8-1 0,-5 1-1239</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52.969"/>
    </inkml:context>
    <inkml:brush xml:id="br0">
      <inkml:brushProperty name="width" value="0.025" units="cm"/>
      <inkml:brushProperty name="height" value="0.025" units="cm"/>
    </inkml:brush>
  </inkml:definitions>
  <inkml:trace contextRef="#ctx0" brushRef="#br0">139 48 6758,'0'0'14569,"2"-8"-13138,-2 7-1377,1 0 0,-1-1 0,0 1 1,0-1-1,1 1 0,-1-1 1,0 1-1,0-1 0,-1 1 1,1-1-1,0 1 0,0-1 0,-1 1 1,1-1-1,-1 1 0,1 0 1,-1-1-1,1 1 0,-1 0 1,0-1-1,0 1 0,0 0 0,-1-2 1,-1 2-20,1 0 0,0 1 1,-1-1-1,0 0 1,1 1-1,-1-1 0,1 1 1,-1 0-1,0 0 0,1 0 1,-1 0-1,1 1 1,-1-1-1,0 1 0,1-1 1,-1 1-1,1 0 0,-3 1 1,1 0 5,1-1 0,0 0 0,-1 1 1,1 0-1,0 0 0,0 0 0,0 0 1,0 0-1,0 1 0,1-1 0,-1 1 0,1-1 1,-1 1-1,-2 5 0,5-7-34,-1 0 0,1 0-1,-1 0 1,1 0 0,0 1 0,-1-1 0,1 0-1,0 0 1,0 0 0,0 1 0,0-1 0,0 0-1,0 0 1,0 1 0,0-1 0,0 0-1,1 0 1,-1 0 0,1 1 0,-1-1 0,0 0-1,1 0 1,0 0 0,-1 0 0,1 0-1,0 0 1,0 0 0,-1 0 0,1 0 0,0 0-1,0 0 1,0-1 0,0 1 0,0 0-1,0-1 1,0 1 0,0-1 0,1 1 0,-1-1-1,0 1 1,0-1 0,0 0 0,1 1-1,0-1 1,11 3-109,0 0 0,0-1-1,0-1 1,14 1 0,-18-3 26,0 2 0,0-1 0,0 1 1,-1 0-1,1 1 0,0 0 0,-1 0 0,1 1 1,-1 0-1,13 7 0,-20-10 83,-1 1 0,1-1 1,-1 0-1,1 1 0,-1-1 0,1 1 0,-1-1 0,1 1 1,-1-1-1,0 1 0,1-1 0,-1 1 0,0 0 0,1-1 1,-1 1-1,0-1 0,0 1 0,0 0 0,1-1 0,-1 1 1,0 0-1,0-1 0,0 1 0,0 0 0,0-1 1,0 1-1,0 0 0,0-1 0,0 1 0,-1 0 0,1-1 1,0 1-1,0-1 0,-1 1 0,1 0 0,0-1 0,-1 1 1,1-1-1,0 1 0,-1-1 0,1 1 0,-1-1 0,1 1 1,-1-1-1,1 1 0,-1-1 0,0 1 0,-30 16 482,0-5-252,-2-2 0,-48 10 0,19-14-7109,56-6-3591</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53.814"/>
    </inkml:context>
    <inkml:brush xml:id="br0">
      <inkml:brushProperty name="width" value="0.025" units="cm"/>
      <inkml:brushProperty name="height" value="0.025" units="cm"/>
    </inkml:brush>
  </inkml:definitions>
  <inkml:trace contextRef="#ctx0" brushRef="#br0">192 163 7495,'7'-13'1554,"-2"5"-1281,25-48 2708,-26 48-2046,-1 0 0,0 1 1,-1-1-1,0 0 0,0-1 0,-1 1 0,1-11 0,-2 19-879,0-1-1,0 1 1,0 0-1,0-1 1,0 1-1,0-1 1,0 1-1,0 0 1,0-1 0,0 1-1,0-1 1,0 1-1,-1 0 1,1-1-1,0 1 1,0 0-1,0-1 1,-1 1 0,1 0-1,0-1 1,0 1-1,-1 0 1,1 0-1,0-1 1,-1 1-1,1 0 1,0 0 0,-1-1-1,1 1 1,0 0-1,-1 0 1,1 0-1,0 0 1,-1 0-1,1-1 1,-1 1 0,1 0-1,0 0 1,-1 0-1,1 0 1,-1 0-1,1 0 1,0 0-1,-1 1 1,1-1-1,-1 0 1,1 0 0,0 0-1,-1 0 1,1 0-1,0 0 1,-1 1-1,1-1 1,0 0-1,-1 1 1,-21 15 372,9 0-311,0 0 0,2 1 0,0 0 0,1 0 0,0 2-1,-11 31 1,6-7 299,-18 88 0,26-76-92,3 1-1,1 0 1,10 99-1,-4-107-288,-30-92-3035,17 18 2706,1 0-1,2 0 1,0 0 0,2-1 0,1 0-1,1 0 1,0-31 0,3 56 294,0 1 0,0-1-1,1 1 1,-1-1 0,0 1 0,0-1 0,1 1 0,-1-1 0,1 1-1,-1-1 1,1 1 0,0 0 0,-1-1 0,1 1 0,0 0 0,0 0-1,0-1 1,0 1 0,0 0 0,0 0 0,0 0 0,1 0 0,-1 0-1,0 1 1,0-1 0,1 0 0,-1 1 0,1-1 0,-1 0 0,1 1-1,-1 0 1,0-1 0,1 1 0,-1 0 0,1 0 0,0 0 0,-1 0-1,1 0 1,-1 0 0,1 0 0,-1 0 0,3 1 0,10 2 35,-1-1 1,1 2 0,23 9-1,-23-8-48,68 17-1219,-26-14-2587,-8-3-1727</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54.825"/>
    </inkml:context>
    <inkml:brush xml:id="br0">
      <inkml:brushProperty name="width" value="0.025" units="cm"/>
      <inkml:brushProperty name="height" value="0.025" units="cm"/>
    </inkml:brush>
  </inkml:definitions>
  <inkml:trace contextRef="#ctx0" brushRef="#br0">157 387 10410,'0'0'5392,"-10"-5"-3358,8 4-1985,-2-1 60,1 0 0,-1 0 0,0 0 0,1 1 0,-1-1 0,0 1 1,0 0-1,0 0 0,0 0 0,0 1 0,0-1 0,0 1 0,0 0 0,-1 0 1,1 1-1,0-1 0,0 1 0,0 0 0,0 0 0,0 0 0,0 0 0,1 1 1,-1 0-1,0-1 0,1 2 0,-1-1 0,1 0 0,-4 4 0,3-3-10,1 1-1,0 0 0,0 0 0,0 1 0,0-1 1,1 1-1,-3 5 0,5-10-66,-1 1-1,1 0 1,-1 0-1,1-1 0,0 1 1,-1 0-1,1 0 1,0 0-1,0 0 1,-1-1-1,1 1 1,0 0-1,0 0 0,0 0 1,0 0-1,0 0 1,1-1-1,-1 1 1,0 0-1,0 0 1,0 0-1,1 0 1,-1-1-1,0 1 0,1 0 1,-1 0-1,1-1 1,-1 1-1,1 0 1,-1 0-1,1-1 1,0 1-1,-1-1 0,1 1 1,0-1-1,-1 1 1,1-1-1,0 1 1,0-1-1,-1 1 1,1-1-1,0 0 0,0 0 1,0 1-1,0-1 1,0 0-1,1 0 1,10 1 85,-1-1 0,1 0 0,0-1 1,-1 0-1,1-1 0,-1 0 0,1-1 0,-1-1 0,0 1 1,19-11-1,-25 12-128,1-1-1,-1 1 1,0-1 0,0-1 0,0 1-1,-1-1 1,1 0 0,-1 0 0,0 0 0,0 0-1,-1-1 1,1 0 0,-1 0 0,0 0-1,0 0 1,0 0 0,-1 0 0,0-1 0,0 1-1,0-1 1,-1 0 0,0 1 0,1-11-1,-2 16-8,-1 0-1,1 0 1,0-1-1,-1 1 1,1 0-1,0 0 0,0 0 1,-1 0-1,1 0 1,0 1-1,-1-1 1,1 0-1,0 0 1,-1 0-1,1 0 0,0 0 1,-1 0-1,1 0 1,0 1-1,0-1 1,-1 0-1,1 0 1,0 0-1,0 1 0,-1-1 1,1 0-1,0 0 1,0 1-1,0-1 1,0 0-1,-1 0 1,1 1-1,0-1 0,0 0 1,0 1-1,0-1 1,0 0-1,0 1 1,0-1-1,0 0 1,0 0-1,0 1 0,-12 17 25,9-10-12,0-1 0,0 1 0,1-1 1,0 1-1,-2 14 0,3-20-19,1-1 0,0 0 0,0 1 0,0-1 0,0 0 0,0 1 1,1-1-1,-1 0 0,0 1 0,1-1 0,-1 0 0,0 1 0,1-1 0,0 0 0,-1 0 0,1 0 0,0 0 0,-1 1 0,1-1 0,0 0 0,0 0 0,0 0 0,0-1 0,0 1 0,0 0 0,0 0 0,1 0 0,-1-1 0,0 1 0,0-1 0,0 1 0,1-1 0,-1 1 0,0-1 0,1 0 0,-1 0 0,0 1 0,1-1 0,-1 0 0,0 0 0,2-1 0,4 1-205,-1 0 0,1-1 1,-1 0-1,0 0 0,1 0 0,-1-1 1,0 0-1,0 0 0,0-1 0,0 0 1,-1 0-1,1 0 0,-1-1 0,0 0 1,1 0-1,-2 0 0,1 0 0,0-1 1,-1 0-1,0 0 0,0 0 0,-1 0 1,1-1-1,4-10 0,4-12 179,0-1-1,-2 0 1,-1 0-1,5-32 1,-3 13 428,-5 23-119,17-50 2729,-28 117-1992,-7-2-796,3 0 1,1 1-1,2 0 1,2 1-1,2 0 1,3 51-1,-1-92-189,0 1 0,0-1 0,0 0-1,0 1 1,1-1 0,-1 1 0,0-1-1,1 0 1,-1 0 0,1 1 0,-1-1-1,1 0 1,0 0 0,0 1 0,-1-1-1,1 0 1,0 0 0,0 0-1,0 0 1,0 0 0,1 1 0,-1-2 4,1 0 0,-1 0 0,0 1 0,0-1 0,0 0 0,0 0 0,0 0 0,0 0 0,1 0 0,-1 0 0,0-1 0,0 1-1,0 0 1,0 0 0,0-1 0,0 1 0,0-1 0,0 1 0,2-2 0,1-1-3,0 0 0,0 0 0,0 0 0,-1 0 0,1-1-1,-1 1 1,0-1 0,0 0 0,0 0 0,2-6 0,-1 2-4,-1 0 0,0 0 1,-1 0-1,0-1 0,0 1 1,-1-1-1,1-11 0,-18 40-234,14-15 258,0 0 0,1 0 0,-1 1 0,1-1 0,0 0 0,0 1 0,1-1 0,-1 1 0,1-1 0,1 1 0,0 8 0,0-12-78,0 0 0,0 0 0,0-1 0,0 1 0,0 0 0,0-1 0,1 1-1,-1 0 1,0-1 0,1 0 0,-1 1 0,1-1 0,0 0 0,0 0 0,-1 0 0,1 0 0,0 0 0,0 0 0,0 0 0,0 0 0,0-1 0,0 1 0,0-1 0,0 0 0,0 0 0,0 1 0,0-1 0,0-1 0,0 1 0,0 0 0,0 0 0,0-1 0,2 0 0,0 1-592,0-1 0,0 0 1,0 0-1,-1 0 0,1 0 0,0-1 0,-1 1 0,1-1 1,-1 0-1,0 0 0,0 0 0,0-1 0,5-4 0,-3 2 95,0-1-1,0 0 0,-1 0 0,0 0 0,0-1 0,5-11 0,1-8 805,-2-1-1,11-54 1,-12 47 532,2-10-48,10-37 1563,-1 30 2148,-18 51-4400,0 0-1,0 0 0,0 0 1,0 0-1,0 1 0,0-1 1,0 0-1,0 0 0,0 0 1,0 0-1,1 0 0,-1 0 1,0 0-1,0 0 1,0 0-1,0 0 0,0 0 1,0 0-1,0 0 0,0 0 1,1 0-1,-1 0 0,0 0 1,0 0-1,0 0 0,0 0 1,0 0-1,0 0 0,0 0 1,1 0-1,-1 0 1,0 0-1,0 0 0,0 0 1,0 0-1,0 0 0,0 0 1,0 0-1,0 0 0,1 0 1,-1 0-1,0 0 0,0 0 1,0 0-1,0 0 1,0 0-1,0-1 0,0 1 1,0 0-1,0 0 0,0 0 1,0 0-1,0 0 0,0 0 1,0 0-1,1 0 0,-1-1 1,0 1-1,0 0 0,0 0 1,0 0-1,0 0 1,0 0-1,0-1 0,2 17 562,-1 21-723,-14 141 1612,-1 28-700,11-183-2246,-2-53-1223,0 5 2697,-7-22-133,8 32 534,0 0-1,0-1 0,2 0 1,-2-17-1,8 34-494,-1-1 0,0 1 0,0 1 0,0-1 0,0 0 1,0 1-1,0-1 0,3 3 0,3 2-1520,1 0 1,-1-1-1,1-1 1,0 1-1,1-2 1,-1 1-1,1-1 1,21 2-1,9 0-622</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55.744"/>
    </inkml:context>
    <inkml:brush xml:id="br0">
      <inkml:brushProperty name="width" value="0.025" units="cm"/>
      <inkml:brushProperty name="height" value="0.025" units="cm"/>
    </inkml:brush>
  </inkml:definitions>
  <inkml:trace contextRef="#ctx0" brushRef="#br0">235 146 5990,'-59'-18'12541,"47"15"-12043,-1 0 0,1 1 0,-1 1 0,0 0 0,1 0-1,-1 1 1,0 1 0,0 0 0,-18 5 0,30-6-445,-1 1 1,1-1-1,-1 0 0,1 1 0,-1-1 1,1 1-1,-1 0 0,1-1 0,-1 1 1,1 0-1,0 0 0,0 0 0,-1 0 1,1 0-1,0 0 0,0 0 0,0 1 1,0-1-1,0 0 0,0 0 0,1 1 1,-1-1-1,0 1 0,0 2 0,1-2-42,0-1 0,0 0 0,1 1 0,-1-1 0,1 0 0,-1 1 0,1-1 0,-1 0 0,1 1 0,0-1 0,0 0 0,-1 0 0,1 0 0,0 0 0,0 0 0,0 0 0,0 0 0,1 0 0,-1 0 0,0 0 0,0 0 0,0-1 0,1 1 0,-1 0 0,0-1 0,3 1 0,34 12 20,1-1 0,0-2 0,71 8 0,-100-16-21,-9-2 1,-1 1 0,1-1-1,-1 0 1,1 0 0,-1 1 0,0-1 0,1 1-1,-1-1 1,1 0 0,-1 1 0,0-1 0,1 1-1,-1-1 1,0 1 0,0-1 0,0 1 0,1-1-1,-1 1 1,0-1 0,0 1 0,0-1 0,0 1-1,0-1 1,0 1 0,0-1 0,0 1 0,0 0 0,0-1-1,0 1 1,0-1 0,0 1 0,0-1 0,0 1-1,-1-1 1,1 1 0,0-1 0,0 1 0,-1-1-1,1 1 1,0-1 0,-1 0 0,1 1 0,-1 0-1,-3 4 606,12-17-340,-4 5-254,-1 1 1,0-1 0,-1 0-1,1 0 1,-1 0 0,2-14-1,-3 14-62,0 1-1,0-1 0,1 1 0,0-1 0,1 1 1,-1 0-1,1 0 0,4-6 0,-5 10 18,0 0 0,0 1 0,0 0 0,1-1 0,-1 1 0,0 0 0,1 0 0,-1 0 0,1 0 0,-1 1 0,1-1 0,-1 0 0,1 1-1,-1 0 1,1 0 0,-1 0 0,5 0 0,51 6-61,-48-5 98,-4 0-14,12 2 24,1-1-1,-1-1 0,1-1 1,28-2-1,-45 2-21,0 0 1,1-1-1,-1 1 0,0 0 1,1-1-1,-1 1 0,0-1 1,1 0-1,-1 0 0,0 0 1,0 0-1,0 0 0,0 0 0,0-1 1,0 1-1,0-1 0,0 1 1,-1-1-1,1 0 0,0 0 1,-1 0-1,0 0 0,1 0 1,-1 0-1,0 0 0,0 0 1,0 0-1,0-1 0,-1 1 1,1 0-1,0-1 0,-1 1 1,0 0-1,1-1 0,-1 1 1,0 0-1,0-1 0,-1 1 0,1-1 1,0 1-1,-1 0 0,0-1 1,1 1-1,-1 0 0,-2-4 1,3 4-7,-1 0 0,0 0 0,0 0 0,0-1 0,0 1 0,0 0-1,-1 0 1,1 0 0,-1 0 0,1 1 0,-1-1 0,0 0 0,1 1 0,-1-1 0,0 1 0,0 0 0,0-1 0,0 1 0,-1 0 0,1 0 0,0 0 0,0 1 0,-1-1 0,1 0 0,0 1 0,-1 0 0,1-1 0,0 1 0,-1 0 0,1 0-1,-1 0 1,1 1 0,0-1 0,-1 0 0,-3 2 0,1 0-6,0-1 0,0 1 0,1 0 0,-1 0 0,1 0 0,-1 1 0,1 0 1,0-1-1,0 2 0,0-1 0,1 0 0,-1 1 0,1-1 0,-1 1 0,1 0 0,-3 5 0,5-6 13,-1-1 0,1 1 0,-1 0 0,1-1 0,0 1 0,0 0 0,0 0-1,0 0 1,0 0 0,1 0 0,0 0 0,-1 0 0,1 0 0,0 0 0,0 0 0,1 0 0,-1 0 0,1 0 0,-1 0 0,1 0 0,0 0 0,0-1 0,0 1 0,1 0 0,-1 0 0,0-1 0,1 1 0,0-1 0,2 4 0,1-3 10,-1 0-1,1 0 1,0 0 0,0 0 0,0-1 0,1 0 0,-1 0 0,1 0 0,-1-1 0,1 1 0,-1-1 0,1-1 0,0 1 0,8-1 0,-3 1-1,0-1 1,0-1 0,0 1-1,-1-2 1,1 1 0,0-1-1,-1-1 1,0 0 0,1-1 0,-1 0-1,-1 0 1,1-1 0,-1 0-1,1-1 1,12-10 0,-26 21 215,1-1 1,-1 1-1,1 0 1,0 0-1,1 0 1,-1 0 0,-1 6-1,4-10-198,-1 0-1,1 1 1,-1-1 0,1 0-1,0 0 1,-1 0 0,1 1-1,0-1 1,0 0 0,0 0-1,0 1 1,0-1-1,0 0 1,0 0 0,1 0-1,-1 1 1,0-1 0,1 0-1,-1 0 1,1 0 0,-1 0-1,1 1 1,-1-1-1,1 0 1,0 0 0,0 0-1,-1 0 1,1-1 0,0 1-1,0 0 1,0 0-1,0 0 1,0-1 0,0 1-1,0 0 1,0-1 0,0 1-1,1-1 1,-1 1 0,0-1-1,0 0 1,0 0-1,1 1 1,-1-1 0,0 0-1,0 0 1,3 0 0,10 1 24,0-1 0,0-1 0,0 0 1,-1-1-1,1 0 0,25-8 0,-33 9-98,-1-1 0,1 0 0,-1 0 0,0-1 0,1 1 0,-1-1 0,0-1 0,-1 1 0,1 0 0,-1-1-1,1 0 1,-1 0 0,0-1 0,0 1 0,-1-1 0,0 0 0,1 1 0,-1-1 0,2-7 0,-7 17 23,0 1 1,1 0-1,0 0 0,0 0 1,0-1-1,0 1 0,1 0 1,0 0-1,0 0 0,2 7 1,-2-11-115,1 0 1,0 0 0,0 0-1,-1 0 1,1 0 0,1 0-1,-1 0 1,0 0 0,0 0 0,1 0-1,-1 0 1,1-1 0,1 2-1,-1-1-466,1 0 1,0-1-1,-1 1 0,1-1 0,0 0 0,-1 0 0,1 0 0,0 0 1,0 0-1,0-1 0,0 1 0,3-1 0,24 1-7967</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1:11.991"/>
    </inkml:context>
    <inkml:brush xml:id="br0">
      <inkml:brushProperty name="width" value="0.025" units="cm"/>
      <inkml:brushProperty name="height" value="0.025" units="cm"/>
      <inkml:brushProperty name="color" value="#E71224"/>
    </inkml:brush>
  </inkml:definitions>
  <inkml:trace contextRef="#ctx0" brushRef="#br0">84 113 4036,'6'-9'2632,"7"-11"-662,20-31 3540,-9 19 1957,-24 48-2292,-1 25-4835,-16 38-109,-4 0 0,-52 133 1,73-212-266,0 0-1,0 1 1,0-1 0,0 0 0,0 1 0,0-1 0,-1 0 0,1 0 0,0 1 0,0-1-1,0 0 1,0 0 0,0 1 0,-1-1 0,1 0 0,0 0 0,0 1 0,0-1 0,-1 0-1,1 0 1,0 0 0,0 1 0,0-1 0,-1 0 0,1 0 0,0 0 0,-1 0 0,1 0-1,0 0 1,0 1 0,-1-1 0,1 0 0,0 0 0,-1 0 0,1 0 0,0 0 0,0 0-1,-1 0 1,1 0 0,0 0 0,-1-1 0,1 1 0,0 0 0,-1 0 0,-9-15-3658,-6-29-4683,14 39 7312,-7-27-3832</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56.073"/>
    </inkml:context>
    <inkml:brush xml:id="br0">
      <inkml:brushProperty name="width" value="0.025" units="cm"/>
      <inkml:brushProperty name="height" value="0.025" units="cm"/>
    </inkml:brush>
  </inkml:definitions>
  <inkml:trace contextRef="#ctx0" brushRef="#br0">39 1 12492,'0'0'7591,"8"55"-6118,-8-10 1,-5 6-129,-4 4-352,-4 3-96,4-3-257,2-4-319,4-1-257,3-3 32,0-2-1057,0-5-2306,0-8-2082,5-5-8200</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08:56.401"/>
    </inkml:context>
    <inkml:brush xml:id="br0">
      <inkml:brushProperty name="width" value="0.025" units="cm"/>
      <inkml:brushProperty name="height" value="0.025" units="cm"/>
    </inkml:brush>
  </inkml:definitions>
  <inkml:trace contextRef="#ctx0" brushRef="#br0">25 0 14157,'0'0'10795,"-24"51"-9899,24-44-703,9-1-161,5-3-2146,0-3-3524</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4:46.337"/>
    </inkml:context>
    <inkml:brush xml:id="br0">
      <inkml:brushProperty name="width" value="0.025" units="cm"/>
      <inkml:brushProperty name="height" value="0.025" units="cm"/>
    </inkml:brush>
  </inkml:definitions>
  <inkml:trace contextRef="#ctx0" brushRef="#br0">0 1 17969,'0'0'448</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07.902"/>
    </inkml:context>
    <inkml:brush xml:id="br0">
      <inkml:brushProperty name="width" value="0.025" units="cm"/>
      <inkml:brushProperty name="height" value="0.025" units="cm"/>
    </inkml:brush>
  </inkml:definitions>
  <inkml:trace contextRef="#ctx0" brushRef="#br0">119 1 3267,'0'0'1607,"-7"1"-1340,6-1-222,-10 2 548,0 0 0,0 0 0,0 1-1,0 0 1,1 1 0,-1 1 0,-16 9 0,26-14-574,1 0 0,-1 0 0,1 1 0,-1-1-1,1 1 1,0-1 0,-1 0 0,1 1 0,-1-1-1,1 1 1,0-1 0,-1 1 0,1-1 0,0 1 0,0-1-1,-1 1 1,1-1 0,0 1 0,0-1 0,0 1-1,0-1 1,-1 1 0,1 0 0,0-1 0,0 1-1,0-1 1,0 1 0,0-1 0,1 1 0,-1 0-1,0-1 1,0 1 0,0-1 0,0 1 0,1-1-1,-1 1 1,0-1 0,0 1 0,1-1 0,-1 1 0,1-1-1,-1 1 1,0-1 0,1 0 0,-1 1 0,1-1-1,-1 0 1,1 1 0,-1-1 0,1 0 0,-1 1-1,1-1 1,0 0 0,31 12 332,10-3-186,1-1 1,0-3-1,0-2 1,47-1-1,178-21 209,-161 9-38,220-10-44,-243 19-144,158 20 0,-114-1 140,1-6 0,-1-5 1,183-13-1,-94 1-213,-66 4 138,-150 1-286,-1 0 0,1 0 0,0 0 1,-1 0-1,1 0 0,-1 0 0,1-1 0,0 1 0,-1 0 0,1 0 0,-1 0 0,1-1 1,-1 1-1,1 0 0,0-1 0,-1 1 0,0 0 0,1-1 0,-1 1 0,1-1 0,-1 1 1,1-1-1,-1 1 0,0-1 0,1 1 0,-1-1 0,0 1 0,0-1 0,1 1 0,-1-1 1,0 0-1,0 1 0,0-1 0,0 1 0,0-1 0,0 0 0,0 1 0,0-1 1,0 0-1,0 1 0,0-1 0,0 1 0,0-1 0,0 0 0,0 1 0,-1-1 0,1 1 1,-1-1-1,-1-11-4844</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13.545"/>
    </inkml:context>
    <inkml:brush xml:id="br0">
      <inkml:brushProperty name="width" value="0.025" units="cm"/>
      <inkml:brushProperty name="height" value="0.025" units="cm"/>
    </inkml:brush>
  </inkml:definitions>
  <inkml:trace contextRef="#ctx0" brushRef="#br0">0 135 4965,'0'0'283,"8"-4"-48,24-7 83,0 1 0,1 1 1,0 2-1,61-6 0,152 4 860,-72 4-873,939-22 798,-890 26-775,-187-2-277,-1 0-1,42-11 1,-43 8-47,0 0 1,48-1 0,-78 11-652</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4:50.953"/>
    </inkml:context>
    <inkml:brush xml:id="br0">
      <inkml:brushProperty name="width" value="0.025" units="cm"/>
      <inkml:brushProperty name="height" value="0.025" units="cm"/>
    </inkml:brush>
  </inkml:definitions>
  <inkml:trace contextRef="#ctx0" brushRef="#br0">3170 576 9257,'-9'-4'139,"-186"-67"640,-216-87 2355,257 89-2303,-169-69-899,243 109 59,0 3 0,-98-17 0,62 26 164,-1 4 0,0 6 0,-230 15 0,268-1-145,0 4 1,-123 32 0,161-30-13,0 1-1,2 2 1,-1 2 0,2 1-1,1 2 1,-53 39 0,57-34 5,1 1 1,1 2 0,1 1 0,-45 59-1,58-64 2,1 0-1,1 1 0,2 0 1,0 1-1,2 0 0,1 1 1,-11 48-1,3 37-143,6 1 0,3 199 1,9-283 116,2 0 0,1 0 0,1 0 0,2-1 0,1 1 0,1-2 0,2 1 0,24 51 0,-24-61 10,1-1 0,0 0 1,2-1-1,0 0 0,0 0 0,2-2 0,0 0 0,1 0 1,0-2-1,1 0 0,1-1 0,0 0 0,25 11 1,0-6 54,1-1 1,1-2 0,0-2 0,1-2 0,58 5 0,240 2 163,-248-15-208,913-2 124,-872-8 61,-2-6 0,163-38 0,-227 35 133,-2-3-1,0-3 0,-2-3 1,0-2-1,119-73 0,-157 81-244,0-2-1,-1 0 0,-2-2 0,0-1 0,-2-1 0,-1-2 1,-1 0-1,-1-1 0,-1-1 0,-2 0 0,-2-2 1,0 0-1,-2-1 0,-2 0 0,0-1 0,-3-1 0,-1 1 1,-1-2-1,-2 1 0,0-37 0,-4 54-52,-2 0 1,0 1-1,-1-1 0,0 0 1,-2 1-1,0 0 0,-1-1 1,-1 2-1,0-1 0,-1 1 1,-1 0-1,-1 0 0,0 1 1,-1 0-1,0 1 0,-1 0 1,-1 0-1,0 1 0,-1 1 1,-25-19-1,3 7-24,-1 2 0,0 1 0,-2 2 1,0 1-1,-1 3 0,-65-18 0,-7 6 46,-137-15 0,-16 19-171,158 17-1895,-196-37 0,221 18-1525,15-7-2605</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4:53.504"/>
    </inkml:context>
    <inkml:brush xml:id="br0">
      <inkml:brushProperty name="width" value="0.025" units="cm"/>
      <inkml:brushProperty name="height" value="0.025" units="cm"/>
    </inkml:brush>
  </inkml:definitions>
  <inkml:trace contextRef="#ctx0" brushRef="#br0">48 137 10314,'0'0'2530,"-48"15"-160,60-15-2113,19-3-97,16-11 448,16-6-31,18-4-193,10 1-224,4 2-63,3 4-65,0 7 0,-2 5 0,-6 4-257,-2 0-1088,-8-3-1249,-10-5-1602</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4:54.315"/>
    </inkml:context>
    <inkml:brush xml:id="br0">
      <inkml:brushProperty name="width" value="0.025" units="cm"/>
      <inkml:brushProperty name="height" value="0.025" units="cm"/>
    </inkml:brush>
  </inkml:definitions>
  <inkml:trace contextRef="#ctx0" brushRef="#br0">84 104 11723,'0'0'320,"-60"16"962,43-10-354,10 2-351,7-3-257,17-1-416,23-2 288,23-2 609,18 0 192,21-2-384,15-8-257,8-3-192,3-2-96,4-1 0,-1 1-64,-7-6-1057,-9-3-3235,-11-4-2274</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25.611"/>
    </inkml:context>
    <inkml:brush xml:id="br0">
      <inkml:brushProperty name="width" value="0.025" units="cm"/>
      <inkml:brushProperty name="height" value="0.025" units="cm"/>
    </inkml:brush>
  </inkml:definitions>
  <inkml:trace contextRef="#ctx0" brushRef="#br0">62 0 10922,'0'0'8718,"0"12"-7923,-7 273 551,-1-248-2001,-3-24-1982,-7-7-3814,0-6-14</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25.957"/>
    </inkml:context>
    <inkml:brush xml:id="br0">
      <inkml:brushProperty name="width" value="0.025" units="cm"/>
      <inkml:brushProperty name="height" value="0.025" units="cm"/>
    </inkml:brush>
  </inkml:definitions>
  <inkml:trace contextRef="#ctx0" brushRef="#br0">0 149 11755,'0'0'2979,"5"-10"-491,-1 2-2253,0 1 0,1 0 0,0 0 1,0 1-1,0-1 0,1 1 1,0 0-1,0 0 0,0 1 0,1 0 1,0 0-1,0 0 0,10-4 0,6-1-64,0 2-1,1 0 0,0 1 1,0 2-1,0 0 0,1 2 0,0 0 1,-1 2-1,38 3 0,-58-2-166,-1 0 0,1 1-1,0 0 1,-1-1 0,1 1 0,-1 1-1,1-1 1,-1 0 0,1 1-1,-1 0 1,0 0 0,0 0-1,0 0 1,0 0 0,0 1 0,0 0-1,0-1 1,-1 1 0,0 0-1,1 0 1,-1 0 0,0 0-1,0 1 1,-1-1 0,3 5 0,-3-4 62,0 1 0,0-1 1,0 1-1,-1-1 0,0 1 1,1 0-1,-1-1 0,-1 1 1,1-1-1,-1 1 0,0-1 1,0 1-1,0-1 0,-1 1 1,1-1-1,-1 0 0,0 0 1,0 0-1,-1 0 0,-3 6 1,-9 8 238,0-1-1,-2 0 1,1-1 0,-2-1 0,0 0-1,-1-2 1,0 0 0,-1-1 0,-1-1-1,-35 14 1,32-23 104,24-2-435,0 0-1,-1 0 1,1 0-1,0 0 1,-1-1-1,1 1 1,0 0-1,0 0 1,-1 0-1,1-1 1,0 1-1,0 0 1,0 0-1,-1-1 1,1 1-1,0 0 1,0 0-1,0-1 1,0 1-1,0 0 1,0-1-1,-1 1 1,1 0-1,0-1 1,0 1-1,0 0 1,0-1-1,0 1 1,0 0-1,0-1 1,0 1-1,0 0 1,1 0-1,-1-1 1,0 0-1,1-1-566,1-1-1,-1 0 1,1 1 0,-1-1-1,1 1 1,0-1-1,0 1 1,0 0 0,1 0-1,-1 0 1,4-2-1,12-9-6308</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11:27:04.050"/>
    </inkml:context>
    <inkml:brush xml:id="br0">
      <inkml:brushProperty name="width" value="0.025" units="cm"/>
      <inkml:brushProperty name="height" value="0.025" units="cm"/>
    </inkml:brush>
  </inkml:definitions>
  <inkml:trace contextRef="#ctx0" brushRef="#br0">622 22 21245,'-21'-17'1432,"-2"13"1544,-4 15-2607,-8 23-305,-3 10-32,-10 16-96,-8 6-40,-3 15-80,4 14-25,3 23-15,11 2 0,5-9-184,3-13-240,6-35-128,1-14-1817</inkml:trace>
  <inkml:trace contextRef="#ctx0" brushRef="#br0" timeOffset="245.89">1 213 19668,'7'5'1288,"5"8"-47,6 6-161,11 16-456,6 4-128,19 5-296,10 0-152,25 0-24,3-1-8,1-1-280,-8 1-296</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1:12.335"/>
    </inkml:context>
    <inkml:brush xml:id="br0">
      <inkml:brushProperty name="width" value="0.025" units="cm"/>
      <inkml:brushProperty name="height" value="0.025" units="cm"/>
      <inkml:brushProperty name="color" value="#E71224"/>
    </inkml:brush>
  </inkml:definitions>
  <inkml:trace contextRef="#ctx0" brushRef="#br0">1 17 6694,'0'0'17105,"6"-4"-16187,-2 1-781,1 1 0,0 1 0,0-1-1,1 1 1,-1 0 0,0 0 0,0 0 0,1 1 0,-1 0 0,0 0 0,1 0 0,-1 1 0,0-1 0,0 1 0,0 1 0,1-1 0,4 3 0,22 2 67,19 0-164,28 5 227,-73-10-495,0 0-1,-1 1 0,1 0 0,-1 0 0,1 0 0,-1 0 0,0 1 0,0 0 1,0 0-1,5 5 0,2 12-6663,-11-11-149</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26.876"/>
    </inkml:context>
    <inkml:brush xml:id="br0">
      <inkml:brushProperty name="width" value="0.025" units="cm"/>
      <inkml:brushProperty name="height" value="0.025" units="cm"/>
    </inkml:brush>
  </inkml:definitions>
  <inkml:trace contextRef="#ctx0" brushRef="#br0">108 46 10922,'0'0'3705,"8"-4"-1212,25-10-1014,-33 14-1440,0 0 0,1-1 1,-1 1-1,0 0 0,1 0 0,-1 0 1,0 0-1,0 0 0,1 0 0,-1-1 1,0 1-1,1 0 0,-1 0 0,0 0 0,1 0 1,-1 0-1,0 0 0,1 0 0,-1 0 1,0 1-1,0-1 0,1 0 0,-1 0 1,0 0-1,1 0 0,-1 0 0,0 0 1,0 1-1,1-1 0,-1 0 0,0 0 0,0 0 1,1 1-1,-1-1 0,0 0 0,0 0 1,1 1-1,-1 13 426,-9 14-72,-19 24 264,-62 89 1,58-94-436,51-92-1220,16-19-2183,37-62-9098,-45 86 11569,1 3 4025,-28 37-3220,0 0-1,0 0 0,0 0 1,0 0-1,0 1 1,0-1-1,0 0 0,0 0 1,0 0-1,0 0 1,0 0-1,0 0 0,0 0 1,0 0-1,0 0 1,0 0-1,0 0 0,0 1 1,1-1-1,-1 0 1,0 0-1,0 0 0,0 0 1,0 0-1,0 0 1,0 0-1,0 0 0,0 0 1,0 0-1,0 0 1,0 0-1,0 0 0,0 0 1,1 0-1,-1 0 1,0 0-1,0 0 0,0 0 1,0 0-1,0 0 1,0 0-1,0 0 0,0 0 1,0 0-1,0 0 1,1 0-1,-1 0 0,0 0 1,0 0-1,0 0 1,0 0-1,0 0 0,0 0 1,0 0-1,0 0 1,0 0-1,0 0 0,0 0 1,-1 15 1847,-7 17-597,4-22-953,1 0 1,0 0-1,0 0 1,1 0-1,1 1 1,0 0-1,0-1 1,1 1 0,0-1-1,4 20 1,-2-22-490,0-1 0,1 0 0,0 0 1,0 0-1,1 0 0,0 0 1,0-1-1,1 0 0,-1 1 0,2-2 1,-1 1-1,0-1 0,1 1 1,0-2-1,9 7 0,-11-7-1087,-14-8-9787</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27.232"/>
    </inkml:context>
    <inkml:brush xml:id="br0">
      <inkml:brushProperty name="width" value="0.025" units="cm"/>
      <inkml:brushProperty name="height" value="0.025" units="cm"/>
    </inkml:brush>
  </inkml:definitions>
  <inkml:trace contextRef="#ctx0" brushRef="#br0">0 6 8648,'0'0'10026,"50"-1"-9194,-15 1-479,3 0-257,1 0-96,-8 0-2242,-6-5-3844</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27.574"/>
    </inkml:context>
    <inkml:brush xml:id="br0">
      <inkml:brushProperty name="width" value="0.025" units="cm"/>
      <inkml:brushProperty name="height" value="0.025" units="cm"/>
    </inkml:brush>
  </inkml:definitions>
  <inkml:trace contextRef="#ctx0" brushRef="#br0">1 75 10602,'0'0'8744,"55"37"-7495,11-50-63,16-4-578,17-5-127,5-1-65,3 5-224,-6 5-64,-14 8-96,-11 5-704,-16 2-770,-12 13-960,-10-4-2146,-10-3-2851</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29.425"/>
    </inkml:context>
    <inkml:brush xml:id="br0">
      <inkml:brushProperty name="width" value="0.025" units="cm"/>
      <inkml:brushProperty name="height" value="0.025" units="cm"/>
    </inkml:brush>
  </inkml:definitions>
  <inkml:trace contextRef="#ctx0" brushRef="#br0">54 0 13164,'0'0'2627,"-3"10"-1944,-9 28-135,1 1 0,2 0 0,2 0 1,2 1-1,0 68 0,4-107-610,1 0 1,0 1 0,0-1-1,0 0 1,0 0 0,0 1 0,0-1-1,1 0 1,-1 0 0,0 0-1,0 1 1,1-1 0,-1 0-1,1 0 1,-1 0 0,1 0-1,0 0 1,-1 0 0,1 0-1,0 0 1,0 0 0,0 0 0,0 0-1,0 0 1,0-1 0,0 1-1,0 0 1,0-1 0,0 1-1,0-1 1,0 1 0,3 0-1,-3-3-405,0 0-1,0 0 0,-1 0 0,1 0 0,0 0 0,-1 0 0,1-1 1,-1 1-1,0 0 0,1 0 0,-1 0 0,0-1 0,0 1 0,-1 0 1,0-3-1,1-1-908,0-24-4267</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29.767"/>
    </inkml:context>
    <inkml:brush xml:id="br0">
      <inkml:brushProperty name="width" value="0.025" units="cm"/>
      <inkml:brushProperty name="height" value="0.025" units="cm"/>
    </inkml:brush>
  </inkml:definitions>
  <inkml:trace contextRef="#ctx0" brushRef="#br0">0 22 9961,'0'0'8296,"45"-7"-7239,-17 7-32,7 0-160,5 0-192,2 0-321,1-5-224,-6 2-64,-4-2-32,-6 5-192,-8-1-673,-6 1-928,-9 0-994,-14 0-9641</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30.109"/>
    </inkml:context>
    <inkml:brush xml:id="br0">
      <inkml:brushProperty name="width" value="0.025" units="cm"/>
      <inkml:brushProperty name="height" value="0.025" units="cm"/>
    </inkml:brush>
  </inkml:definitions>
  <inkml:trace contextRef="#ctx0" brushRef="#br0">25 38 10282,'0'0'9993,"74"16"-8712,-31-29-704,2-3-321,-2 4-192,-5 3-128,-6 6-1025,-16 3-1345,-11 0-1538,-5 12-993</inkml:trace>
  <inkml:trace contextRef="#ctx0" brushRef="#br0" timeOffset="1">1 309 9929,'0'0'9321,"58"27"-7976,-16-35-576,0-3-448,2 2-225,-5 3 0,-6 5-929,-5 1-737,-8 0-2337,-9 0-930</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30.439"/>
    </inkml:context>
    <inkml:brush xml:id="br0">
      <inkml:brushProperty name="width" value="0.025" units="cm"/>
      <inkml:brushProperty name="height" value="0.025" units="cm"/>
    </inkml:brush>
  </inkml:definitions>
  <inkml:trace contextRef="#ctx0" brushRef="#br0">178 0 16335,'0'0'2499,"-7"9"-1853,-27 34 378,12-17-803,1 0 0,2 2-1,0 0 1,2 1 0,-21 49 0,75-117-5597,12-27-2157,-22 30 2457</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30.798"/>
    </inkml:context>
    <inkml:brush xml:id="br0">
      <inkml:brushProperty name="width" value="0.025" units="cm"/>
      <inkml:brushProperty name="height" value="0.025" units="cm"/>
    </inkml:brush>
  </inkml:definitions>
  <inkml:trace contextRef="#ctx0" brushRef="#br0">91 14 8712,'47'-13'3134,"-46"13"-3062,-1-1 1,0 1-1,1 0 0,-1 0 1,0 0-1,1 0 1,-1 0-1,0 0 0,1 1 1,-1-1-1,0 0 0,1 0 1,-1 0-1,0 0 1,1 0-1,-1 0 0,0 1 1,1-1-1,-1 0 1,0 0-1,1 0 0,-1 1 1,0-1-1,0 0 0,1 1 1,-1-1-1,0 0 1,0 0-1,0 1 0,0-1 1,1 0-1,-1 1 1,0-1-1,0 0 0,0 1 1,0-1-1,0 0 0,0 1 1,0-1-1,0 0 1,0 1-1,0-1 0,0 1 1,0-1-1,0 0 1,0 1-1,0-1 0,0 0 1,0 1-1,-1-1 1,-2 19 637,2-18-468,-11 43 1266,1-6-463,-7 44 1,16-71-963,1-1 0,0 1 0,1 0 0,0 0 0,1 0 0,0 0 0,0 0 0,7 20 0,11 8-627,-7-31-7865</inkml:trace>
  <inkml:trace contextRef="#ctx0" brushRef="#br0" timeOffset="1">0 236 9129,'0'0'9577,"48"-19"-8680,-18 17-417,5-2-384,0 4 0,0 0-160,-3 0-1569,-4 0-5414</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31.575"/>
    </inkml:context>
    <inkml:brush xml:id="br0">
      <inkml:brushProperty name="width" value="0.025" units="cm"/>
      <inkml:brushProperty name="height" value="0.025" units="cm"/>
    </inkml:brush>
  </inkml:definitions>
  <inkml:trace contextRef="#ctx0" brushRef="#br0">0 48 14862,'0'0'1153,"60"5"321,-20-5-514,12-5-287,6-6-353,0-1-159,-4 3-129,-5 1-193,-10 3-735,-14 2-994,-11 3-1730</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31.963"/>
    </inkml:context>
    <inkml:brush xml:id="br0">
      <inkml:brushProperty name="width" value="0.025" units="cm"/>
      <inkml:brushProperty name="height" value="0.025" units="cm"/>
    </inkml:brush>
  </inkml:definitions>
  <inkml:trace contextRef="#ctx0" brushRef="#br0">0 1 9417,'0'0'7943,"15"45"-6789,21-45-33,8 0-321,9 0-415,2-3-193,-1-2-160,-4 3-1089,-12 2-2627,-8-1-1857</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1:13.083"/>
    </inkml:context>
    <inkml:brush xml:id="br0">
      <inkml:brushProperty name="width" value="0.025" units="cm"/>
      <inkml:brushProperty name="height" value="0.025" units="cm"/>
      <inkml:brushProperty name="color" value="#E71224"/>
    </inkml:brush>
  </inkml:definitions>
  <inkml:trace contextRef="#ctx0" brushRef="#br0">1 86 11787,'0'0'9011,"1"8"-7986,6 46 490,-4-25-1110,1 0 0,1-1 0,1 0 0,14 36 0,-20-64-391,0 1 0,0-1 0,0 0 0,0 1 1,0-1-1,0 1 0,1-1 0,-1 0 1,0 1-1,0-1 0,0 1 0,1-1 0,-1 0 1,0 1-1,1-1 0,-1 0 0,0 1 0,1-1 1,-1 0-1,0 0 0,1 1 0,-1-1 0,0 0 1,1 0-1,-1 0 0,1 1 0,-1-1 0,0 0 1,1 0-1,0 0 0,5-11 604,0-23 171,-5 14-736,0-1 1,-1 1-1,-1 0 0,-1-1 1,-1 1-1,0 0 0,-2 0 1,0 0-1,-1 1 1,-11-23-1,17 42-55,0 0-1,0 0 1,0 1 0,0-1 0,0 0-1,-1 0 1,1 0 0,0 0 0,0 0-1,0 1 1,0-1 0,0 0 0,0 0-1,0 0 1,0 0 0,-1 0 0,1 0-1,0 0 1,0 1 0,0-1 0,0 0-1,0 0 1,-1 0 0,1 0 0,0 0-1,0 0 1,0 0 0,0 0 0,0 0-1,-1 0 1,1 0 0,0 0 0,0 0-1,0 0 1,0 0 0,-1 0 0,1 0-1,0 0 1,0 0 0,0 0-1,0 0 1,-1 0 0,1 0 0,0 0-1,0 0 1,0-1 0,0 1 0,0 0-1,-1 0 1,1 0 0,0 0 0,0 0-1,0 0 1,0 0 0,0-1 0,0 1-1,0 0 1,0 0 0,0 0 0,-1 0-1,1-1 1,0 1 0,0 0 0,0 0-1,0 0 1,0 0 0,0 0 0,0-1-1,0 1 1,-3 22-86,3-18 88,0 0 0,0 0 0,0 0 0,1 0 0,0 0 0,-1 0 0,1 0 0,1 0 0,-1 0 0,0-1 0,1 1 0,2 3 0,-3-5 9,1 0-1,-1-1 1,1 1-1,0-1 0,-1 1 1,1-1-1,0 0 1,0 1-1,0-1 1,0 0-1,0 0 0,0-1 1,0 1-1,0 0 1,0-1-1,1 1 1,-1-1-1,0 0 0,0 1 1,0-1-1,1 0 1,2-1-1,-1 0 31,0 0-1,0 0 1,-1-1-1,1 1 1,0-1-1,0 0 1,-1 0-1,0-1 1,1 1-1,-1-1 1,4-3-1,4-6 76,-1 0 0,0-1 0,0 0 0,-1 0 0,7-17 0,-2 9 41,-14 21-154,0 0-1,0 0 1,0 0 0,0 0 0,0 0-1,1 0 1,-1 0 0,0-1 0,0 1-1,0 0 1,0 0 0,0 0 0,0 0-1,1 0 1,-1 0 0,0 0 0,0 0-1,0 0 1,0 0 0,0 0 0,1 0-1,-1 0 1,0 0 0,0 0 0,0 0-1,0 0 1,1 0 0,-1 0 0,0 0-1,0 0 1,0 0 0,0 0 0,0 0-1,1 0 1,-1 1 0,0-1 0,0 0-1,0 0 1,0 0 0,0 0 0,0 0-1,0 0 1,0 0 0,1 0 0,-1 1-1,0-1 1,0 0 0,0 0 0,0 0-1,0 0 1,0 0 0,0 1 0,0-1-1,0 0 1,0 0 0,0 0 0,1 41 2,-2-19 79,0 33-43,0-21 22,4 53-1,-3-85-112,0-1 0,1 1 0,-1-1 0,1 1 0,-1 0 0,1-1 0,0 1 0,-1-1-1,1 0 1,0 1 0,0-1 0,0 0 0,0 1 0,0-1 0,0 0 0,1 0 0,-1 0 0,0 0-1,1 0 1,-1 0 0,0 0 0,1 0 0,-1-1 0,1 1 0,1 0 0,12 1-3710,0-5-3971,-7-2 88</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33.148"/>
    </inkml:context>
    <inkml:brush xml:id="br0">
      <inkml:brushProperty name="width" value="0.025" units="cm"/>
      <inkml:brushProperty name="height" value="0.025" units="cm"/>
    </inkml:brush>
  </inkml:definitions>
  <inkml:trace contextRef="#ctx0" brushRef="#br0">0 89 12043,'16'-7'214,"24"-10"446,0 1 0,2 2-1,-1 2 1,56-9 0,-96 20-649,1 1-1,-1 0 1,0 0 0,0 0-1,1 0 1,-1 0 0,0 0-1,0 0 1,1 0 0,-1 0-1,0 0 1,0 1 0,1-1-1,-1 1 1,0-1 0,0 1-1,0-1 1,0 1 0,1 0-1,-1-1 1,1 2 0,-2-1 15,0 0-1,1 0 1,-1 0 0,0-1 0,0 1-1,0 0 1,0 0 0,0 0 0,0 0-1,0 0 1,0 0 0,0 0 0,0 0-1,-1-1 1,1 1 0,0 0 0,0 0-1,-1 0 1,1 0 0,-1-1 0,0 3-1,-4 4 206,-1 1-1,1-1 1,-1 0-1,-9 7 1,-47 40 340,42-39-208,1 2 0,0 0 0,1 1 0,1 1 0,-18 26 0,33-43-350,1 0 0,-1 1-1,1 0 1,-1-1 0,1 1-1,0 0 1,0 0 0,0-1 0,1 1-1,-1 0 1,1 0 0,-1 0-1,1 0 1,0 0 0,0 0-1,0 0 1,1 0 0,-1 0 0,1 0-1,0 3 1,1-3-5,-1-1-1,1 0 1,-1 0-1,1 0 1,0 0-1,0 0 1,0 0-1,0 0 1,0 0-1,0-1 1,1 1-1,-1-1 1,0 1-1,1-1 1,-1 0-1,1 0 1,0 0-1,-1-1 1,1 1 0,0-1-1,4 1 1,13 2-221,-1-2 0,1 0 1,0-2-1,26-3 1,-21 0-1689,0-1 1,47-16 0,-5-6-4789</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33.489"/>
    </inkml:context>
    <inkml:brush xml:id="br0">
      <inkml:brushProperty name="width" value="0.025" units="cm"/>
      <inkml:brushProperty name="height" value="0.025" units="cm"/>
    </inkml:brush>
  </inkml:definitions>
  <inkml:trace contextRef="#ctx0" brushRef="#br0">233 38 13869,'-12'-1'2413,"0"1"-2028,-1-1 0,0 2 1,1-1-1,-1 2 0,1 0 0,0 0 0,0 1 1,-1 1-1,2 0 0,-1 0 0,0 1 0,-13 8 0,20-8-225,-1-1 0,1 0 0,1 1 0,-1 0 0,1 0 0,-1 0-1,-5 11 1,9-15-154,1 0 0,-1 0 0,1 0 0,-1 0 0,1 0 0,-1 0 0,1 0 0,0 0 0,0 0 0,-1 1 0,1-1 0,0 0 0,0 0 0,0 0 0,0 0 0,0 1 0,0-1 0,1 0 0,-1 0 0,0 0 0,1 0 0,-1 0 0,0 0 0,1 0 0,-1 0 0,1 0 0,0 0 0,-1 0 0,1 0 0,0 0 0,0 0 0,-1 0 0,1 0 0,0-1 0,0 1 0,0 0 0,0-1 0,0 1 0,0-1 0,0 1 0,0-1 0,0 1 0,0-1 0,0 0 0,1 1 0,-1-1 0,0 0 0,0 0 0,0 0 0,0 0 0,2 0 0,18 3 11,0 0-1,0-2 1,0 0-1,0-2 0,0 0 1,0-1-1,0-1 0,0-1 1,-1-1-1,0-1 1,0-1-1,0 0 0,33-19 1,-51 25-14,1 0 0,-1 0 1,0-1-1,0 1 0,0 0 1,0-1-1,0 0 0,0 0 1,0 1-1,-1-1 0,1 0 0,-1 0 1,1-1-1,-1 1 0,0 0 1,0 0-1,0-1 0,0 1 1,0-1-1,0 1 0,0 0 0,-1-1 1,0 0-1,1 1 0,-1-1 1,0-4-1,-1 5 1,0-1-1,-1 0 1,1 1 0,0-1 0,-1 1 0,0-1-1,1 1 1,-1 0 0,0 0 0,0-1 0,-1 1-1,1 1 1,0-1 0,-1 0 0,1 0 0,-1 1-1,1 0 1,-1-1 0,1 1 0,-1 0-1,0 0 1,-5 0 0,-8-3-12,0 1 0,0 1 1,0 1-1,-24 1 0,29 0-6,-7 5-40,16 8-1239,3-12 1115,0 1 0,0 0 0,0-1 0,0 1 0,1-1 0,-1 1 0,0-1 0,1 1 0,-1-1 0,1 0 0,0 0 0,-1 0 0,1 0 0,0 0 0,-1 0 0,3 1 1,21 3-2294,0-1 0,1 0 0,-1-2 0,0-1 0,1-1 0,35-5 0,-6-2 3021</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33.878"/>
    </inkml:context>
    <inkml:brush xml:id="br0">
      <inkml:brushProperty name="width" value="0.025" units="cm"/>
      <inkml:brushProperty name="height" value="0.025" units="cm"/>
    </inkml:brush>
  </inkml:definitions>
  <inkml:trace contextRef="#ctx0" brushRef="#br0">152 51 6726,'0'0'10944,"-12"1"-10506,6 0-330,-1-1-1,1 2 1,-1-1 0,1 1 0,-1 0 0,1 0-1,0 0 1,0 1 0,0 0 0,0 0 0,1 1-1,-1 0 1,1 0 0,0 0 0,0 0-1,0 1 1,0 0 0,1 0 0,0 0 0,0 1-1,1-1 1,-1 1 0,1 0 0,0 0 0,-3 11-1,5-15-86,0 0-1,1 0 0,-1 0 0,1 0 0,0 1 0,0-1 0,-1 0 0,1 0 0,1 0 1,-1 1-1,0-1 0,0 0 0,1 0 0,-1 0 0,1 0 0,0 1 0,0-1 0,0 0 1,0 0-1,0-1 0,0 1 0,0 0 0,2 2 0,0-2 2,0 0-1,0 0 1,0 0 0,0 0 0,0-1-1,1 1 1,-1-1 0,0 0-1,1 0 1,-1 0 0,1 0-1,-1 0 1,5-1 0,6 1 24,0-1 0,0 0 1,-1-1-1,1-1 0,0 0 1,22-7-1,-23 4-23,1 0 0,-1-2 0,0 1 0,0-1 0,-1-1 0,19-15 0,-28 21 15,1 0 1,-1-1 0,0 1 0,0-1 0,-1 0-1,1 0 1,-1 0 0,1-1 0,-1 1 0,0 0 0,0-1-1,0 0 1,-1 1 0,1-1 0,-1 0 0,0 0 0,0 0-1,0 0 1,-1 0 0,1 0 0,-1 0 0,0 0-1,0 0 1,0 0 0,-1 0 0,0 0 0,1 0 0,-4-6-1,2 7-5,0 0 0,0 0 0,-1 0 0,1 0-1,-1 0 1,0 1 0,0-1 0,0 1-1,0 0 1,0 0 0,-1 0 0,1 0 0,-1 1-1,1-1 1,-1 1 0,1 0 0,-1 0-1,0 0 1,-5 0 0,-10-2-56,0 1 0,-27 1 1,38 1-213,1 0 1,-1 1 0,1 0-1,-1 0 1,1 1 0,-11 3-1,-19 14-4488,20-6-1277</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34.209"/>
    </inkml:context>
    <inkml:brush xml:id="br0">
      <inkml:brushProperty name="width" value="0.025" units="cm"/>
      <inkml:brushProperty name="height" value="0.025" units="cm"/>
    </inkml:brush>
  </inkml:definitions>
  <inkml:trace contextRef="#ctx0" brushRef="#br0">43 48 9161,'0'0'859,"-8"6"481,-22 20-43,29-25-1260,1-1 0,0 0 0,-1 1 0,1-1 0,0 0 0,-1 1 0,1-1 0,0 1 0,0-1 0,-1 1 0,1-1-1,0 1 1,0-1 0,0 1 0,0-1 0,0 1 0,-1-1 0,1 1 0,0-1 0,0 1 0,0-1 0,0 1 0,1-1 0,-1 1-1,0-1 1,0 1 0,0-1 0,0 0 0,0 1 0,1-1 0,-1 1 0,0-1 0,0 1 0,1-1 0,-1 1 0,0-1 0,1 0 0,-1 1-1,0-1 1,1 0 0,-1 1 0,1-1 0,-1 0 0,0 0 0,1 1 0,-1-1 0,1 0 0,-1 0 0,1 0 0,-1 0 0,1 1 0,-1-1-1,1 0 1,-1 0 0,1 0 0,-1 0 0,1 0 0,-1 0 0,1 0 0,0-1 0,33 6 1444,-33-5-1398,185-6 3954,94-32-2123,-69 7-1315,484 2-1741,-734 29-4052,14 0 69</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34.835"/>
    </inkml:context>
    <inkml:brush xml:id="br0">
      <inkml:brushProperty name="width" value="0.025" units="cm"/>
      <inkml:brushProperty name="height" value="0.025" units="cm"/>
    </inkml:brush>
  </inkml:definitions>
  <inkml:trace contextRef="#ctx0" brushRef="#br0">276 111 9449,'2'-8'2888,"-1"4"-2780,1-3 881,0-1 0,-1 0 1,0 0-1,0 0 0,-1-10 0,0 17-828,0 0 0,0 0 0,0-1 0,-1 1-1,1 0 1,0 0 0,-1 0 0,1 0 0,0 0 0,-1-1-1,0 1 1,1 0 0,-1 0 0,0 0 0,1 0 0,-1 1-1,0-1 1,0 0 0,-1-1 0,0 2-120,1-1-1,-1 1 1,1-1 0,-1 1-1,1 0 1,-1-1 0,0 1-1,1 0 1,-1 0 0,0 1-1,1-1 1,-1 0 0,1 0-1,-1 1 1,0-1 0,1 1 0,-1-1-1,1 1 1,-2 1 0,-7 4-30,1 1 0,-1 0 0,2 0 0,-1 1 0,1 0 0,0 1 0,1 0 0,0 0 0,1 0 0,-1 1 0,2 0 0,-1 0 0,2 1 0,-5 13 0,7-21-9,1 1-1,0 0 1,0 0-1,0 0 1,0 0-1,1 0 1,0 0-1,0 1 0,0-1 1,0 0-1,1 0 1,-1 0-1,1 0 1,0 0-1,3 6 1,-2-6 6,1 0 0,0-1-1,0 1 1,0-1 0,0 0 0,0 0 0,1 0 0,0 0-1,-1-1 1,1 1 0,0-1 0,0 0 0,7 2-1,-4-1 5,4 2-15,0-1 0,0 2 1,-1 0-1,1 0 0,-1 0 0,10 10 0,-18-13 0,1 0-1,-1 0 0,0 0 1,1 0-1,-1 1 0,0-1 1,-1 1-1,1-1 0,-1 1 1,0 0-1,0-1 0,0 1 1,0 0-1,0 0 0,-1 0 1,0 0-1,0 0 0,0 0 1,0-1-1,-1 1 0,1 0 1,-1 0-1,-1 4 0,-1 1 11,0 0 0,-1 0-1,0 0 1,-1-1 0,0 0-1,0 1 1,0-2-1,-1 1 1,-1-1 0,1 1-1,-12 8 1,7-7 54,1 0 1,-1-1-1,0 0 1,-1-1-1,0-1 1,0 0-1,-22 8 1,29-13-15,0 1 1,0-1 0,1 0 0,-1 0 0,0 0 0,0-1 0,0 0 0,0 0 0,0 0 0,0-1-1,0 0 1,0 0 0,-6-2 0,8 2-40,1 0 1,0-1-1,-1 1 0,1-1 1,0 0-1,0 1 0,0-1 0,0 0 1,0 0-1,1 0 0,-1-1 1,1 1-1,-1 0 0,1-1 1,0 1-1,0-1 0,0 1 0,0-1 1,0 1-1,1-1 0,-1 0 1,1 0-1,-1 1 0,1-1 0,0-3 1,1-3-40,0 0 0,0 0 0,1 0 0,0 0 0,0 1 1,1-1-1,0 0 0,1 1 0,0 0 0,0 0 0,1 0 0,-1 0 0,2 1 1,-1 0-1,1 0 0,0 0 0,1 1 0,7-6 0,19-16 142,1 2 0,54-32-1,-73 49-63,43-26 207,-31 21 23,-1-2 0,0 0 0,-2-2 0,0-1 0,31-31 0,-53 48-246,0 1 0,0-1-1,-1 0 1,1 0 0,-1 0 0,1 0-1,-1 0 1,0 0 0,0 0 0,0-1-1,0 1 1,0 0 0,0-1-1,-1 1 1,1 0 0,-1-1 0,0 1-1,1-1 1,-1 1 0,0-1 0,0 1-1,-1 0 1,0-4 0,0 4-22,0 0 0,-1 0 0,0 0-1,1 0 1,-1 0 0,0 1 0,0-1 0,0 1 0,0-1 0,0 1-1,0-1 1,0 1 0,-1 0 0,1 0 0,0 0 0,-1 1 0,1-1-1,-4 0 1,-9-2-264,0 1 0,0 0 0,0 1 0,0 1 0,-30 3-1,-1 9-1967,7-2-6161,28-9-494</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37.981"/>
    </inkml:context>
    <inkml:brush xml:id="br0">
      <inkml:brushProperty name="width" value="0.025" units="cm"/>
      <inkml:brushProperty name="height" value="0.025" units="cm"/>
    </inkml:brush>
  </inkml:definitions>
  <inkml:trace contextRef="#ctx0" brushRef="#br0">49 1 7143,'0'0'12684,"-31"87"-12524,19-41-64,7-2-512,4-7-866,1-4-1056,0-12-1313,6-8-449</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38.420"/>
    </inkml:context>
    <inkml:brush xml:id="br0">
      <inkml:brushProperty name="width" value="0.025" units="cm"/>
      <inkml:brushProperty name="height" value="0.025" units="cm"/>
    </inkml:brush>
  </inkml:definitions>
  <inkml:trace contextRef="#ctx0" brushRef="#br0">0 130 11787,'2'-8'1831,"-1"2"-1640,1 0-1,0 0 0,0 0 1,1 0-1,-1 1 1,1-1-1,1 1 0,-1 0 1,1 0-1,0 0 1,0 0-1,0 1 0,0-1 1,1 1-1,0 0 1,0 1-1,0-1 0,0 1 1,1 0-1,5-3 1,-1 3-145,-1-1 0,1 1 0,0 0 0,0 1 0,0 0 1,0 1-1,0 0 0,0 1 0,19 1 0,-26-1-34,0 0-1,-1 1 0,1-1 1,-1 1-1,1 0 1,-1 0-1,1 0 1,-1 0-1,0 1 0,1-1 1,-1 0-1,0 1 1,0 0-1,0-1 0,0 1 1,0 0-1,2 3 1,-3-2 16,0 0 0,0-1 1,0 1-1,0 0 1,0 0-1,0 0 0,-1 0 1,0 0-1,0 1 1,0-1-1,0 0 0,0 0 1,0 0-1,-1 0 1,1 0-1,-1 0 0,0 0 1,-2 5-1,0-1 87,-1 0-1,0 0 0,0 0 1,-1 0-1,1-1 1,-9 9-1,8-10 19,0 1 1,1 0-1,-1 0 1,1 0-1,0 0 1,1 1-1,-6 13 1,9-19-137,0 0 1,0-1 0,0 1 0,1 0-1,-1-1 1,0 1 0,0 0 0,1-1-1,-1 1 1,1-1 0,-1 1-1,0-1 1,1 1 0,-1 0 0,1-1-1,-1 1 1,1-1 0,-1 0 0,1 1-1,-1-1 1,1 1 0,0-1 0,-1 0-1,1 0 1,0 1 0,-1-1 0,1 0-1,0 0 1,-1 0 0,1 0 0,0 0-1,-1 0 1,1 0 0,0 0 0,-1 0-1,1 0 1,1 0 0,41 0-774,-25 0 137,-16 0 621,0 0-1,-1 0 0,1 0 0,-1 0 0,1 0 0,0 1 1,-1-1-1,1 0 0,-1 1 0,1-1 0,-1 1 0,1 0 1,-1-1-1,1 1 0,-1 0 0,0 0 0,1 0 0,-1 0 1,0 0-1,0 0 0,0 0 0,0 0 0,0 1 0,0-1 0,0 0 1,0 1-1,0-1 0,0 0 0,-1 1 0,1-1 0,-1 1 1,1-1-1,-1 1 0,0 0 0,1-1 0,-1 1 0,0-1 1,0 1-1,0 0 0,0-1 0,0 1 0,-1-1 0,1 1 0,0 0 1,-1-1-1,1 1 0,-2 1 0,-1 4 183,0 1 0,0-1-1,-1 1 1,0-1 0,-1 0 0,0-1-1,-9 11 1,1-4 742,0 0-1,-27 18 1,35-27-671,-1-1 0,1 0 0,-1 0 0,0 0 0,0 0 0,0-1 0,0 0-1,0-1 1,0 1 0,0-1 0,-9 0 0,15-1-292,-1 0-1,0 0 1,1 0-1,-1 0 1,1 0 0,-1 0-1,1-1 1,-1 1-1,1 0 1,-1-1 0,1 1-1,-1 0 1,1-1-1,-1 1 1,1 0-1,0-1 1,-1 1 0,1-1-1,-1 1 1,1-1-1,0 1 1,0-1 0,-1 1-1,1-1 1,0 1-1,0-1 1,-1 1 0,1-1-1,0 1 1,0-1-1,0 0 1,0 1-1,0-1 1,0 1 0,0-1-1,0 1 1,0-1-1,0 0 1,0 1 0,1-1-1,-1 1 1,0-1-1,0 1 1,0-1-1,1 1 1,-1-1 0,0 1-1,1-1 1,0 0-1,16-27-5393,5 13 507,2 0-1029</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38.797"/>
    </inkml:context>
    <inkml:brush xml:id="br0">
      <inkml:brushProperty name="width" value="0.025" units="cm"/>
      <inkml:brushProperty name="height" value="0.025" units="cm"/>
    </inkml:brush>
  </inkml:definitions>
  <inkml:trace contextRef="#ctx0" brushRef="#br0">16 1 13132,'0'0'6022,"-8"57"-4709,2-41-576,5 1-577,1-6-128,0-4-800,11-6-1122,4-1-1730,1-7-2145</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39.126"/>
    </inkml:context>
    <inkml:brush xml:id="br0">
      <inkml:brushProperty name="width" value="0.025" units="cm"/>
      <inkml:brushProperty name="height" value="0.025" units="cm"/>
    </inkml:brush>
  </inkml:definitions>
  <inkml:trace contextRef="#ctx0" brushRef="#br0">64 0 10250,'0'0'5605,"-30"65"-5157,16-34 257,3 6 64,3-3-161,7-4-319,1-5-193,0-5-96,10-8-577,6-11-256,1-1-63,2-14-1090,-2-10-1698,2-3-2786</inkml:trace>
  <inkml:trace contextRef="#ctx0" brushRef="#br0" timeOffset="1">153 44 2274,'0'0'14510,"-25"61"-13902,15-33 65,2 2 32,4-1 63,4-4-479,0-4-161,2-3-96,8-10-1570,0-3-1665,2-5-2242</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39.469"/>
    </inkml:context>
    <inkml:brush xml:id="br0">
      <inkml:brushProperty name="width" value="0.025" units="cm"/>
      <inkml:brushProperty name="height" value="0.025" units="cm"/>
    </inkml:brush>
  </inkml:definitions>
  <inkml:trace contextRef="#ctx0" brushRef="#br0">124 19 11691,'0'0'9129,"-6"-5"-8814,6 4-314,-1 0-1,0 0 1,1 0 0,-1 0 0,0 0 0,0 0 0,0 1 0,0-1 0,0 0 0,0 1-1,0-1 1,0 0 0,0 1 0,0-1 0,0 1 0,0 0 0,0-1 0,0 1 0,0 0 0,0 0-1,-1 0 1,1 0 0,0 0 0,0 0 0,0 0 0,0 0 0,-1 0 0,1 0 0,0 1-1,0-1 1,0 0 0,0 1 0,0-1 0,-2 2 0,-2 3-5,0 1-1,0 0 1,0 0 0,1 0-1,-6 12 1,8-15 4,-4 6 41,0 0 1,1 0-1,0 1 1,1-1-1,0 1 0,1 0 1,0 0-1,0 0 0,1 0 1,1 1-1,-2 17 0,4-27-31,-1 0-1,1 1 0,0-1 1,-1 0-1,1 1 0,0-1 1,0 0-1,0 0 0,-1 0 0,1 0 1,0 0-1,1 0 0,-1 0 1,0 0-1,0 0 0,0-1 0,0 1 1,1 0-1,-1-1 0,0 1 1,1-1-1,-1 1 0,1-1 1,-1 0-1,0 1 0,1-1 0,-1 0 1,1 0-1,-1 0 0,0 0 1,1 0-1,-1 0 0,1-1 0,1 0 1,5 1-39,1-1 0,-1 0 0,0-1 1,15-5-1,-16 4-470,0 0 0,-1 0-1,1-1 1,-1 0 0,11-8 0,-15 10-264,1-1-1,-1 1 1,0 0-1,0-1 1,0 1 0,-1-1-1,1 0 1,0 1 0,1-7-1,0-6-6005</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1:13.735"/>
    </inkml:context>
    <inkml:brush xml:id="br0">
      <inkml:brushProperty name="width" value="0.025" units="cm"/>
      <inkml:brushProperty name="height" value="0.025" units="cm"/>
      <inkml:brushProperty name="color" value="#E71224"/>
    </inkml:brush>
  </inkml:definitions>
  <inkml:trace contextRef="#ctx0" brushRef="#br0">0 85 15855,'0'0'4564,"8"1"-3491,-2-1-682,10 2-172,0-2 0,-1 0 1,1 0-1,16-4 0,-30 4-183,0-1 0,1 1 0,-1-1-1,0 1 1,0-1 0,0 0 0,0 0 0,0 0 0,0 0-1,0-1 1,0 1 0,0 0 0,0-1 0,-1 1 0,1-1 0,1-2-1,-2 2 26,0 1 0,-1-1-1,1 0 1,-1 0-1,0 0 1,0 0-1,1 0 1,-1 1 0,0-1-1,-1 0 1,1 0-1,0 0 1,0 0 0,-1 1-1,1-1 1,-1 0-1,0 0 1,0 1-1,1-1 1,-1 0 0,0 1-1,0-1 1,-3-2-1,4 3-43,-1-1 0,0 1-1,0 0 1,0 0-1,1 0 1,-1 0 0,0 0-1,0 0 1,-1 0-1,1 0 1,0 0 0,0 0-1,0 0 1,0 1-1,-1-1 1,1 1 0,0-1-1,-1 1 1,1-1 0,-1 1-1,1 0 1,0-1-1,-1 1 1,1 0 0,-1 0-1,1 0 1,0 0-1,-1 1 1,1-1 0,-1 0-1,1 0 1,0 1-1,-1-1 1,1 1 0,0-1-1,-1 1 1,1 0-1,-2 1 1,-1 1 2,1-1 0,0 1 0,-1 0 0,1 0 0,0 0 0,1 0 0,-1 1 0,1-1 0,-1 1 0,1 0 0,-2 5 0,1-3 62,1-1 0,0 1 1,1 0-1,-1 0 0,1 0 1,0 0-1,1 0 0,-1 0 1,1 0-1,0 0 0,1 0 1,1 9-1,-1-14-70,-1 0-1,1-1 1,0 1 0,0 0 0,-1-1-1,1 1 1,0-1 0,0 1-1,0-1 1,0 1 0,-1-1 0,1 0-1,0 0 1,0 1 0,0-1 0,0 0-1,0 0 1,0 0 0,0 0 0,0 0-1,0 0 1,0 0 0,0 0-1,0 0 1,0-1 0,0 1 0,0 0-1,1-1 1,26-12 174,40-48-22,-16 12-128,-52 49-36,0 0 0,0 0 0,1-1 1,-1 1-1,0 0 0,0 0 0,0 0 1,1 0-1,-1 0 0,0-1 0,0 1 0,0 0 1,1 0-1,-1 0 0,0 0 0,0 0 0,1 0 1,-1 0-1,0 0 0,0 0 0,1 0 0,-1 0 1,0 0-1,0 0 0,1 0 0,-1 0 0,0 0 1,0 0-1,1 0 0,-1 0 0,0 0 0,0 0 1,0 1-1,1-1 0,-1 0 0,0 0 1,0 0-1,0 0 0,1 0 0,-1 1 0,0-1 1,0 0-1,0 0 0,0 0 0,0 1 0,1-1 1,3 19 3,-4 32 56,0-40-41,0-11-10,1 1 1,-1-1-1,0 0 1,0 0 0,1 1-1,-1-1 1,0 0 0,1 0-1,-1 0 1,0 1-1,1-1 1,-1 0 0,1 0-1,-1 0 1,0 0 0,1 0-1,-1 0 1,0 0-1,1 0 1,-1 0 0,1 0-1,-1 0 1,0 0 0,1 0-1,-1 0 1,0 0-1,1 0 1,-1 0 0,1 0-1,-1-1 1,0 1 0,1 0-1,-1 0 1,0 0-1,0-1 1,1 1 0,-1 0-1,0 0 1,1-1 0,-1 1-1,0 0 1,0-1 0,0 1-1,1 0 1,-1-1-1,0 0 1,17-12 264,-9 4-206,41-38 21,-46 44-98,1 1 0,-1-1-1,1 1 1,-1-1 0,1 1-1,0 1 1,0-1 0,0 0-1,0 1 1,0 0 0,0 0-1,9-1 1,-12 3 11,-1-1 0,1 1 1,0 0-1,0-1 0,0 1 0,-1 0 0,1 0 1,0 0-1,-1 0 0,1 0 0,-1 0 0,1 0 1,-1 0-1,0 0 0,1 0 0,-1 0 0,0 0 1,0 0-1,1 0 0,-1 0 0,0 0 0,0 0 1,0 0-1,-1 0 0,1 2 0,0 40 196,-1-33-57,19-23 1056,-12 2-1132,-4 8-145,-1 0 1,0 1-1,1-1 1,0 0-1,-1 0 1,1 1-1,0-1 1,1 1-1,-1 0 1,0-1-1,5-2 1,-11 16-11286</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39.827"/>
    </inkml:context>
    <inkml:brush xml:id="br0">
      <inkml:brushProperty name="width" value="0.025" units="cm"/>
      <inkml:brushProperty name="height" value="0.025" units="cm"/>
    </inkml:brush>
  </inkml:definitions>
  <inkml:trace contextRef="#ctx0" brushRef="#br0">1 44 9929,'0'0'5189,"53"-1"-4420,-14-5 192,4-2-256,2 0-289,-4 0-288,-4 2-64,-7 2-192,-13 2-1249,-11 2-737,-12 0-3620</inkml:trace>
  <inkml:trace contextRef="#ctx0" brushRef="#br0" timeOffset="1">11 84 9513,'0'0'5541,"73"1"-4163,-33-3-642,3-3-608,-3-1-320,-4 2-2594,-6 0-4261</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40.168"/>
    </inkml:context>
    <inkml:brush xml:id="br0">
      <inkml:brushProperty name="width" value="0.025" units="cm"/>
      <inkml:brushProperty name="height" value="0.025" units="cm"/>
    </inkml:brush>
  </inkml:definitions>
  <inkml:trace contextRef="#ctx0" brushRef="#br0">0 93 12011,'0'0'3700,"9"0"-2398,49-1 1301,75-10 1,64-20-677,-87 11-2318,123-4 1,-196 21-192,25 1-1481,-24 7-2952,-33-3 1326</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40.527"/>
    </inkml:context>
    <inkml:brush xml:id="br0">
      <inkml:brushProperty name="width" value="0.025" units="cm"/>
      <inkml:brushProperty name="height" value="0.025" units="cm"/>
    </inkml:brush>
  </inkml:definitions>
  <inkml:trace contextRef="#ctx0" brushRef="#br0">59 0 15535,'0'0'1954,"-27"50"-353,15-19-96,1 0-928,5-2-225,3-4-256,3-3-64,0-1-32,4-4-736,3-2-834,0-5-448,-4-3-1633</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40.871"/>
    </inkml:context>
    <inkml:brush xml:id="br0">
      <inkml:brushProperty name="width" value="0.025" units="cm"/>
      <inkml:brushProperty name="height" value="0.025" units="cm"/>
    </inkml:brush>
  </inkml:definitions>
  <inkml:trace contextRef="#ctx0" brushRef="#br0">1 165 12043,'1'-9'3155,"0"2"-2823,0 0 0,1 1 0,0-1 0,0 1 0,1-1 0,0 1 0,0 0 0,0 0 0,1 0 0,0 1 0,0-1 0,0 1 0,1 0 0,-1 0 0,1 0 0,1 1 0,-1 0 0,0 0 0,1 0 0,11-5 0,-2 2-165,-1 1 0,1 1-1,0 1 1,0 0 0,1 0 0,-1 2-1,1 0 1,0 1 0,-1 0 0,1 2-1,0-1 1,16 4 0,-30-3-162,1-1 1,-1 1-1,0-1 1,1 1-1,-1 0 1,0 0-1,0 0 1,0 0 0,0 0-1,0 0 1,0 1-1,0-1 1,0 1-1,0 0 1,0-1-1,-1 1 1,1 0-1,-1 0 1,0 0-1,1 0 1,-1 0-1,0 0 1,0 0 0,0 0-1,0 1 1,-1-1-1,1 0 1,-1 1-1,1-1 1,-1 0-1,0 1 1,0-1-1,0 1 1,0-1-1,0 0 1,0 1-1,-1-1 1,-1 5 0,0 0 40,0 0 1,-1 0-1,0 0 1,-1 0-1,1-1 1,-1 1-1,0-1 1,-1 0-1,0 0 1,0-1-1,-6 7 1,-23 9 86,28-19-118,1 1-1,-1 1 0,1-1 0,0 1 0,-9 8 1,14-12-64,0 1-1,0-1 1,0 1 0,1-1 0,-1 0 0,0 1 0,0-1 0,0 1 0,1-1 0,-1 0 0,0 1 0,0-1 0,1 0 0,-1 1 0,0-1-1,1 0 1,-1 1 0,0-1 0,1 0 0,-1 0 0,0 1 0,1-1 0,-1 0 0,1 0 0,-1 0 0,0 0 0,1 0 0,-1 1 0,1-1-1,-1 0 1,1 0 0,-1 0 0,0 0 0,1 0 0,-1 0 0,2-1 0,19 5 32,-20-4-24,7 1 25,0 0 0,1 1 0,-1 0 0,0 0 0,0 1 0,0 0 1,-1 0-1,13 8 0,-18-10 8,0 1 1,0 0-1,0 0 0,0 0 1,0 0-1,0 0 0,0 0 1,-1 0-1,1 1 1,-1-1-1,0 1 0,0-1 1,0 1-1,0-1 1,0 1-1,0 0 0,-1 0 1,1-1-1,-1 1 1,0 0-1,0 0 0,0-1 1,0 1-1,0 0 1,0 0-1,-1-1 0,0 1 1,1 0-1,-1-1 0,-1 4 1,-1 0 152,0 0-1,0 0 1,-1 0-1,0 0 1,0 0 0,0-1-1,-1 1 1,1-1 0,-1-1-1,-1 1 1,1-1 0,0 0-1,-1 0 1,0 0 0,0-1-1,-7 4 1,3-3 36,0 0-1,-1 0 1,1 0 0,-1-2-1,0 1 1,0-1-1,1-1 1,-1 0 0,-16-1-1,23 0-240,0-1-1,1 1 1,-1-1-1,0 0 0,1 0 1,-1-1-1,1 1 1,-1-1-1,1 0 1,0 0-1,0 0 1,0 0-1,0 0 0,0-1 1,-3-2-1,5 3-282,-1 0 0,0 0 0,1 0-1,0 0 1,-1-1 0,1 1 0,0 0-1,0 0 1,1-1 0,-1 1-1,0-1 1,1 1 0,-1-1 0,1-4-1,0 7 135,0-1 0,0 1 0,0-1 0,0 1 1,0-1-1,0 1 0,0-1 0,0 1 0,0-1 0,1 1 0,-1-1 0,0 1 0,0-1 0,0 1 0,1-1 0,-1 1 0,0 0 0,1-1 0,-1 1 0,0 0 0,1-1 0,-1 1 0,1 0 0,-1-1 0,0 1 0,1 0 0,-1 0 0,1-1 0,-1 1 0,1 0 0,-1 0 0,1 0 0,0 0 0,12-5-4462</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41.231"/>
    </inkml:context>
    <inkml:brush xml:id="br0">
      <inkml:brushProperty name="width" value="0.025" units="cm"/>
      <inkml:brushProperty name="height" value="0.025" units="cm"/>
    </inkml:brush>
  </inkml:definitions>
  <inkml:trace contextRef="#ctx0" brushRef="#br0">44 1 14574,'0'0'10282,"-29"55"-10090,22-33-128,2 0 0,2-3-64,3-6-769,0-2-1281,0-8-769,5-3-2145,2-2-3556</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41.573"/>
    </inkml:context>
    <inkml:brush xml:id="br0">
      <inkml:brushProperty name="width" value="0.025" units="cm"/>
      <inkml:brushProperty name="height" value="0.025" units="cm"/>
    </inkml:brush>
  </inkml:definitions>
  <inkml:trace contextRef="#ctx0" brushRef="#br0">78 1 128,'0'0'18076,"-2"7"-17201,-26 85 850,18-63-1472,0 1 1,2 0-1,2 1 1,0 0 0,-1 34-1,7-64-283,0-1-1,0 1 1,0-1-1,0 1 1,0 0-1,0-1 1,0 1-1,0-1 1,0 1 0,0-1-1,0 1 1,0-1-1,0 1 1,0-1-1,1 1 1,-1-1-1,0 1 1,0-1-1,0 1 1,1-1 0,-1 1-1,0-1 1,1 1-1,-1-1 1,1 0-1,-1 1 1,0-1-1,1 0 1,-1 1-1,1-1 1,-1 0 0,1 1-1,-1-1 1,1 0-1,-1 0 1,1 0-1,-1 1 1,1-1-1,-1 0 1,1 0 0,-1 0-1,1 0 1,-1 0-1,1 0 1,0 0-1,-1 0 1,1 0-1,-1 0 1,1-1-1,-1 1 1,1 0 0,-1 0-1,1 0 1,-1-1-1,1 1 1,-1 0-1,1-1 1,-1 1-1,0 0 1,1-1-1,0 1 1,26-26-5166,-12 0-52</inkml:trace>
  <inkml:trace contextRef="#ctx0" brushRef="#br0" timeOffset="1">169 51 12107,'0'0'4869,"-29"63"-3331,14-36-353,1 3 160,3-1-448,0-3-481,5 0-320,3-6 0,3 1-288,0-3-865,0-2-640,1-4-449,5 0-1890,1-4-352</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42.167"/>
    </inkml:context>
    <inkml:brush xml:id="br0">
      <inkml:brushProperty name="width" value="0.025" units="cm"/>
      <inkml:brushProperty name="height" value="0.025" units="cm"/>
    </inkml:brush>
  </inkml:definitions>
  <inkml:trace contextRef="#ctx0" brushRef="#br0">184 0 13068,'0'0'11622,"-9"1"-11440,1 0-182,1 1 0,-1 1 0,1-1 1,0 1-1,0 1 0,0-1 1,0 1-1,0 0 0,1 1 0,-1-1 1,1 1-1,1 1 0,-1-1 1,1 1-1,0 0 0,0 0 1,-7 12-1,6-11-11,0 1 0,1 0 0,0 0 0,0 0-1,1 1 1,0-1 0,0 1 0,1 0 0,0 1 0,0-1 0,1 0 0,-1 14 0,3-22 16,1 0-1,-1 0 1,1 0 0,-1 1 0,0-1 0,1 0-1,0 0 1,-1 0 0,1 0 0,0-1 0,-1 1 0,1 0-1,0 0 1,0 0 0,0 0 0,0-1 0,-1 1-1,1 0 1,0-1 0,0 1 0,1-1 0,-1 1 0,0-1-1,0 0 1,0 1 0,0-1 0,0 0 0,0 0 0,1 1-1,-1-1 1,0 0 0,0 0 0,0-1 0,0 1-1,0 0 1,1 0 0,-1 0 0,0-1 0,1 0 0,51-12 229,30-28-1458,-43 11-2233,-38 28 2613,1-1 1,-1 1-1,0-1 1,0 0-1,0 0 1,0 0-1,0 0 1,-1 0-1,1 0 0,0-4 1,-1-6-6513</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42.528"/>
    </inkml:context>
    <inkml:brush xml:id="br0">
      <inkml:brushProperty name="width" value="0.025" units="cm"/>
      <inkml:brushProperty name="height" value="0.025" units="cm"/>
    </inkml:brush>
  </inkml:definitions>
  <inkml:trace contextRef="#ctx0" brushRef="#br0">60 23 8840,'0'0'6374,"-55"12"-3683,50-11 928,22-1-3234,7-4-225,6-1-32,9 0-64,5 0-128,-2-2-1794,-4 3-1024,-5 1-2724,-11 0-6245</inkml:trace>
  <inkml:trace contextRef="#ctx0" brushRef="#br0" timeOffset="1">17 78 448,'0'0'18674,"73"-8"-18578,-27-2-64,4-1-544,-2 1-2371,-5 1-2370</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43.272"/>
    </inkml:context>
    <inkml:brush xml:id="br0">
      <inkml:brushProperty name="width" value="0.025" units="cm"/>
      <inkml:brushProperty name="height" value="0.025" units="cm"/>
    </inkml:brush>
  </inkml:definitions>
  <inkml:trace contextRef="#ctx0" brushRef="#br0">1 9 2851,'0'0'15502,"74"7"-14509,-28-7-320,11 0-289,4-2-224,1-4-31,-1 0-97,-11 5-897,-15 1-1922,-17 0-1921</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43.646"/>
    </inkml:context>
    <inkml:brush xml:id="br0">
      <inkml:brushProperty name="width" value="0.025" units="cm"/>
      <inkml:brushProperty name="height" value="0.025" units="cm"/>
    </inkml:brush>
  </inkml:definitions>
  <inkml:trace contextRef="#ctx0" brushRef="#br0">0 45 12364,'0'0'929,"48"7"960,-3-7 802,12 0-1666,10-7-32,7-7-705,-3 4-160,-2-1-512,-11 1-4421</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1:14.437"/>
    </inkml:context>
    <inkml:brush xml:id="br0">
      <inkml:brushProperty name="width" value="0.025" units="cm"/>
      <inkml:brushProperty name="height" value="0.025" units="cm"/>
      <inkml:brushProperty name="color" value="#E71224"/>
    </inkml:brush>
  </inkml:definitions>
  <inkml:trace contextRef="#ctx0" brushRef="#br0">125 153 12139,'0'0'11558,"-9"0"-10074,5 0-1425,-1 0 1,1 0-1,0 1 0,0-1 1,-1 1-1,1 0 0,0 1 1,0-1-1,0 1 0,0 0 0,0 0 1,1 0-1,-1 0 0,0 0 1,1 1-1,0 0 0,-1 0 0,1 0 1,0 0-1,1 0 0,-1 1 1,0-1-1,1 1 0,0 0 1,0-1-1,0 1 0,-2 7 0,1-3-11,-1-1 0,2 1 0,-1 0-1,1 1 1,0-1 0,1 0-1,-1 14 1,2-21-33,0 1 0,0-1 1,0 0-1,1 1 0,-1-1 0,0 1 0,1-1 0,-1 1 0,1-1 1,-1 0-1,1 1 0,0-1 0,-1 0 0,1 1 0,0-1 0,0 0 1,0 0-1,0 0 0,2 2 0,-1-2-3,-1-1 0,1 1-1,0 0 1,0-1 0,0 1-1,0-1 1,0 0 0,0 0 0,0 0-1,1 0 1,-1 0 0,0 0 0,0 0-1,0-1 1,0 1 0,0-1-1,0 1 1,3-2 0,3-2 35,0 0 1,0-1-1,0 1 0,-1-1 1,1-1-1,-1 0 0,0 0 1,-1 0-1,1-1 0,-1 0 1,6-10-1,0 0-9,0-1 0,-1 0 0,14-36 1,-18 37-20,-2 1 1,0-1 0,-1 0 0,-1 0 0,0-1 0,-1-23-1,-9 45-104,-4 16 49,1 0 0,1 0-1,-11 39 1,16-46 100,1 0-1,0 0 1,1 0-1,0 0 1,1 0-1,1 0 1,3 27-1,-3-39-63,0 1 0,0-1 0,0 0 0,1 0 0,-1 1 0,1-1 0,-1 0 0,1 0 0,-1 0 0,1 1 0,0-1 0,0 0 0,-1 0 0,1 0 0,0 0 0,0 0 0,0 0 0,0-1 0,0 1 0,0 0 0,0 0 0,1-1 0,-1 1 0,2 0 0,-1 0 8,1-1 0,-1 0 0,1 1 0,0-1 1,-1 0-1,1-1 0,-1 1 0,1 0 0,0-1 0,-1 1 1,5-2-1,0-1-4,0 0 1,-1 0-1,0 0 1,1-1 0,-1 0-1,0 0 1,-1 0-1,7-6 1,10-26-168,-14 22 151,-14 34 37,4-13-10,-8 27 208,10-33-216,0-1 0,0 1 0,-1 0-1,1-1 1,0 1 0,0 0 0,0-1-1,0 1 1,0-1 0,0 1 0,0 0-1,1-1 1,-1 1 0,0 0 0,0-1-1,0 1 1,1-1 0,-1 1 0,0 0-1,1-1 1,-1 1 0,0-1 0,1 1-1,-1-1 1,1 1 0,-1-1 0,1 1-1,-1-1 1,1 0 0,-1 1 0,1-1 0,-1 0-1,1 1 1,-1-1 0,1 0 0,0 0-1,-1 1 1,1-1 0,0 0 0,-1 0-1,1 0 1,1 0 0,-2 0-7,37-4-417,-23-5-4038,-7-8-6790,-6 4 3595</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44.381"/>
    </inkml:context>
    <inkml:brush xml:id="br0">
      <inkml:brushProperty name="width" value="0.025" units="cm"/>
      <inkml:brushProperty name="height" value="0.025" units="cm"/>
    </inkml:brush>
  </inkml:definitions>
  <inkml:trace contextRef="#ctx0" brushRef="#br0">1 120 12139,'0'0'4714,"0"-7"-2573,0 4-2054,0 0-1,0 0 1,0 0-1,1 0 1,-1 0-1,1 0 1,0 0-1,0 0 1,0 0 0,0 0-1,1 1 1,-1-1-1,1 1 1,0-1-1,-1 1 1,1-1-1,0 1 1,0 0 0,1 0-1,-1 0 1,0 0-1,1 0 1,-1 0-1,1 1 1,0 0-1,-1-1 1,7-1 0,5-4 52,1 0 1,0 1 0,0 0 0,0 2-1,1 0 1,0 0 0,-1 1 0,1 1 0,1 1-1,29 1 1,-44 0-144,-1 0 1,1 1-1,0-1 0,0 0 1,-1 1-1,1-1 1,-1 1-1,1-1 0,0 1 1,-1 0-1,1 0 0,-1 0 1,1 0-1,-1 0 0,0 0 1,1 0-1,-1 0 0,0 0 1,0 1-1,0-1 0,0 0 1,0 1-1,0-1 0,1 3 1,-1-1 5,-1 0 0,1 0 1,-1 0-1,0 0 0,1 0 0,-2 1 1,1-1-1,0 0 0,0 0 0,-1 0 0,0 0 1,-1 4-1,-3 6 41,0 0 0,-1 0 1,-1-1-1,0 0 0,-8 11 1,-22 23 55,-67 63 1,8-9-113,96-100-7,0 0-1,0 0 1,0 0 0,0 0-1,0 0 1,-1 1-1,1-1 1,0 0-1,0 0 1,0 0-1,0 0 1,0 0-1,0 1 1,0-1-1,0 0 1,0 0-1,0 0 1,0 0-1,0 1 1,0-1-1,0 0 1,0 0 0,0 0-1,0 0 1,0 1-1,0-1 1,0 0-1,0 0 1,0 0-1,0 0 1,0 1-1,0-1 1,0 0-1,0 0 1,0 0-1,1 0 1,-1 1-1,0-1 1,0 0 0,0 0-1,0 0 1,0 0-1,0 0 1,1 0-1,-1 0 1,0 0-1,0 1 1,0-1-1,0 0 1,1 0-1,-1 0 1,0 0-1,0 0 1,18 3-636,31-4 106,-36 0 390,-11 1 151,1 0 0,-1 0 0,0 0 0,0 0 0,0 0 1,0 0-1,0 1 0,0-1 0,0 1 0,0 0 0,0-1 0,0 1 1,0 0-1,0 0 0,0 0 0,-1 0 0,1 0 0,0 1 0,-1-1 1,1 0-1,2 3 0,-2 1 92,0-1 0,-1 0 1,1 1-1,-1-1 0,0 1 0,0-1 1,0 1-1,0 5 0,1 4 436,-2-14-484,0 1-1,0 0 1,0-1 0,0 1 0,0 0-1,0-1 1,1 1 0,-1 0 0,0-1-1,0 1 1,1-1 0,-1 1 0,0 0-1,1-1 1,-1 1 0,1-1 0,-1 1-1,1-1 1,-1 1 0,1-1 0,-1 0-1,1 1 1,-1-1 0,1 0 0,0 1 0,-1-1-1,1 0 1,0 1 0,-1-1 0,2 0-1,22-5 1013,19-23 139,-30 18-1105,-2 0 1,1-1 0,10-13 0,-19 21-47,1-1 0,-1 0 0,-1-1 0,1 1-1,-1 0 1,1-1 0,-1 1 0,0-1 0,-1 0 0,1 0 0,-1 0 0,0 0 0,0-7 0,-1 11-9,-1 0 0,0 1 0,1-1 0,-1 0 0,0 0 0,0 1 0,1-1 0,-1 0 0,0 1-1,0-1 1,0 0 0,0 1 0,0 0 0,0-1 0,0 1 0,0-1 0,0 1 0,0 0 0,0 0 0,0 0 0,0-1-1,0 1 1,0 0 0,0 0 0,0 1 0,-1-1 0,1 0 0,0 0 0,0 0 0,0 1 0,0-1 0,-2 1 0,-13 3-2859,37-12-16581</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44.804"/>
    </inkml:context>
    <inkml:brush xml:id="br0">
      <inkml:brushProperty name="width" value="0.025" units="cm"/>
      <inkml:brushProperty name="height" value="0.025" units="cm"/>
    </inkml:brush>
  </inkml:definitions>
  <inkml:trace contextRef="#ctx0" brushRef="#br0">162 1 14830,'0'0'7004,"-6"10"-6273,-6 10-394,-34 65 1502,40-75-1670,2 1-1,-1 0 0,2 0 0,-1 1 0,1-1 0,-1 17 0,4-27-168,0 0 1,1 0-1,-1 0 1,1 0-1,-1 0 1,1 0-1,-1 0 1,1 0-1,0 0 1,-1 0-1,1 0 1,0 0-1,0 0 1,0 0-1,0-1 1,0 1-1,0 0 1,0-1-1,0 1 1,0-1-1,0 1 1,0-1-1,0 1 1,0-1-1,0 0 1,0 1-1,1-1 1,-1 0-1,0 0 1,0 0-1,0 0 1,0 0-1,1 0 0,-1 0 1,0 0-1,2-1 1,51-5-1109,-51 5 938,26-5-987,-18 3 869,-1 1 0,1 0 0,0 0 1,-1 1-1,1 0 0,0 1 0,0 0 0,15 3 0,-24-2 301,-1 0 0,1 0-1,0 0 1,-1 1 0,1-1-1,-1 0 1,0 1 0,1-1-1,-1 1 1,0 0-1,0-1 1,0 1 0,0 0-1,0 0 1,0 0 0,-1-1-1,1 1 1,-1 0 0,1 0-1,-1 0 1,0 0 0,1 0-1,-1 0 1,0 0-1,0 0 1,-1 4 0,1 1 182,-1 0 0,1 0 1,-1-1-1,-1 1 0,1 0 0,-6 12 1,-3-2 195,-1-1 0,0 0 1,-1-1-1,-1-1 0,-1 1 1,0-2-1,0 0 0,-1-1 1,-1-1-1,0 0 1,-1-1-1,-24 11 0,39-19-449,-1-1 0,1 1-1,0-1 1,-1 0 0,1 0-1,-1 0 1,1 0 0,-1-1-1,0 1 1,1-1 0,-1 1-1,0-1 1,1 0 0,-1 0-1,0 0 1,1-1 0,-1 1 0,1 0-1,-1-1 1,0 0 0,1 0-1,-1 0 1,1 0 0,-1 0-1,1 0 1,0 0 0,0-1-1,-1 1 1,1-1 0,0 0-1,-3-3 1,1-1-1005,1 0-1,0-1 1,0 1-1,1-1 1,-1 0-1,2 0 0,-1 0 1,1 0-1,0 0 1,-1-14-1,1-28-9361</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45.165"/>
    </inkml:context>
    <inkml:brush xml:id="br0">
      <inkml:brushProperty name="width" value="0.025" units="cm"/>
      <inkml:brushProperty name="height" value="0.025" units="cm"/>
    </inkml:brush>
  </inkml:definitions>
  <inkml:trace contextRef="#ctx0" brushRef="#br0">1 49 13997,'0'0'4901,"45"-18"-2851,-19 11-1185,7 3 64,3-1-289,3 1-512,-1 1-64,-3 0-1953,-6-1-3396</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51.332"/>
    </inkml:context>
    <inkml:brush xml:id="br0">
      <inkml:brushProperty name="width" value="0.025" units="cm"/>
      <inkml:brushProperty name="height" value="0.025" units="cm"/>
    </inkml:brush>
  </inkml:definitions>
  <inkml:trace contextRef="#ctx0" brushRef="#br0">79 0 15246,'0'0'481,"-24"47"-65,8-17 97,4 3-257,-1 4-192,4-2 0,4 1-32,5-5 0,0-3-608,0-7-513,2-7-609,2-7-896</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51.659"/>
    </inkml:context>
    <inkml:brush xml:id="br0">
      <inkml:brushProperty name="width" value="0.025" units="cm"/>
      <inkml:brushProperty name="height" value="0.025" units="cm"/>
    </inkml:brush>
  </inkml:definitions>
  <inkml:trace contextRef="#ctx0" brushRef="#br0">1 146 5830,'0'0'7286,"2"-11"-4515,-2 7-2639,1-1-1,0 1 1,0 0 0,1-1-1,-1 1 1,1 0 0,0 0-1,0 0 1,0 0 0,1 1 0,-1-1-1,1 0 1,0 1 0,0 0-1,0-1 1,1 1 0,-1 1-1,1-1 1,-1 0 0,1 1-1,0 0 1,0 0 0,0 0-1,0 0 1,1 1 0,6-2-1,22-8 139,0 1 0,1 2 0,0 2 0,0 1 0,1 1 0,0 2 0,-1 1-1,43 6 1,-74-5-270,0 0 0,0 0 0,0 1 0,0-1 0,1 1 0,-1 0 0,0 0 0,0 0 0,0 1 0,-1-1 0,1 0-1,0 1 1,0 0 0,-1 0 0,1 0 0,-1 0 0,0 0 0,1 1 0,-1-1 0,0 0 0,0 1 0,-1 0 0,1-1 0,0 1 0,-1 0-1,0 0 1,0 0 0,0 0 0,0 0 0,0 0 0,0 4 0,-1-1 15,0 0 0,-1 0 0,0 0 0,0-1-1,0 1 1,-1 0 0,0-1 0,0 1 0,0-1 0,-1 0 0,1 0 0,-1 0 0,-1 0 0,1 0-1,-1 0 1,-5 4 0,-10 11 222,-1-2 0,-1 0 0,-1-2 0,-1 0 0,0-1 0,-1-2 0,0 0 0,-1-1 0,-27 8 1,44-17-1300,23-6-1188,25-7-4197,-8 2-119</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52.002"/>
    </inkml:context>
    <inkml:brush xml:id="br0">
      <inkml:brushProperty name="width" value="0.025" units="cm"/>
      <inkml:brushProperty name="height" value="0.025" units="cm"/>
    </inkml:brush>
  </inkml:definitions>
  <inkml:trace contextRef="#ctx0" brushRef="#br0">74 0 13325,'0'0'4292,"-11"57"-3171,1-34 224,1 4-128,-3 4-512,0 3-257,3 2-224,1-5-127,6-1-33,2-8-32,0-7-96,0-5-1025,4-7-769,1-3-1153,-5-4-1377,0-13-1378</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52.362"/>
    </inkml:context>
    <inkml:brush xml:id="br0">
      <inkml:brushProperty name="width" value="0.025" units="cm"/>
      <inkml:brushProperty name="height" value="0.025" units="cm"/>
    </inkml:brush>
  </inkml:definitions>
  <inkml:trace contextRef="#ctx0" brushRef="#br0">53 65 11627,'0'0'4319,"8"-6"-2648,2-2-1380,2 2 0,-1-1 1,1 2-1,0 0 1,0 0-1,0 1 0,1 0 1,-1 1-1,1 1 1,0 0-1,13 0 0,-10 0-44,45-1 235,-58 3-472,1 0 1,-1 0-1,0 0 1,0 0-1,0 1 1,0-1-1,0 1 1,0 0-1,0 0 1,0 0-1,0 0 1,0 1-1,0-1 1,3 3-1,-5-2 4,0 0 0,0-1 0,0 1-1,0 0 1,0 0 0,0 0-1,0 0 1,-1 0 0,1 0-1,-1 0 1,1 0 0,-1 0-1,0 0 1,0 0 0,0 1-1,0-1 1,0 0 0,-1 0-1,1 0 1,0 0 0,-1 0-1,0 0 1,1 0 0,-1 0-1,0 0 1,0 0 0,0 0-1,0-1 1,-1 1 0,-1 2-1,-4 5 165,0 0 0,0 0 0,-1-1 0,-9 8 0,-2 0 393,1-1 0,-2 0 0,-36 20 1,67-40-730,1 1 0,0-1 0,0 2 0,1 0 1,-1 0-1,14 0 0,-22 3 88,0-1 0,1 1 0,-1 1 0,0-1 0,0 1 0,0-1 0,0 1 0,0 0 0,0 1 0,8 2 0,-10-2 69,0-1 1,-1 0-1,1 1 0,0-1 0,0 1 0,-1 0 0,1-1 0,-1 1 0,1 0 0,-1 0 0,0 0 0,0 0 0,0 0 0,0 1 0,0-1 0,0 0 0,-1 0 0,1 0 0,-1 1 0,1-1 0,-1 3 0,0 0 48,1 0-1,-2-1 0,1 1 0,0-1 1,-1 1-1,0-1 0,0 1 0,0-1 1,0 1-1,-1-1 0,0 0 0,0 0 1,0 0-1,0 0 0,-6 7 0,2-5 124,0 1 0,0-1-1,-1 0 1,0-1 0,0 0-1,0 0 1,0-1 0,-9 5-1,-1-2 18,-1 0 1,0 0-1,0-2 0,-1 0 0,0-2 0,0 0 0,-23 1 0,32-3-287,3-1-257,0 0 0,1 0 0,-1 0 0,0-1-1,1 0 1,-9-2 0,13 3-364,0-1 0,0 0 0,0 0 0,0 0 0,1 0 0,-1 0 0,0 0 0,1-1 0,-1 1 0,0-1 0,1 1 0,0-1 0,-1 1 0,-1-5 0,-3-5-8622</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52.705"/>
    </inkml:context>
    <inkml:brush xml:id="br0">
      <inkml:brushProperty name="width" value="0.025" units="cm"/>
      <inkml:brushProperty name="height" value="0.025" units="cm"/>
    </inkml:brush>
  </inkml:definitions>
  <inkml:trace contextRef="#ctx0" brushRef="#br0">0 41 8360,'0'0'6240,"8"4"-3677,6 1-2010,0-1 0,0-1 0,0 0 0,0 0 0,0-1 0,1-1 0,-1-1-1,20-1 1,130-19 982,-89 9-1063,342-20 1599,-327 29-5800,0 1-4399</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53.043"/>
    </inkml:context>
    <inkml:brush xml:id="br0">
      <inkml:brushProperty name="width" value="0.025" units="cm"/>
      <inkml:brushProperty name="height" value="0.025" units="cm"/>
    </inkml:brush>
  </inkml:definitions>
  <inkml:trace contextRef="#ctx0" brushRef="#br0">85 0 705,'0'0'21556,"-8"52"-21268,-1-21-31,-1 5-129,3-2-96,1-2-32,3-2 32,1-4-449,1-5-319,1-3-417,-3-4-449,-4-7-992,-5-1-1538,-4-6-1858</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53.619"/>
    </inkml:context>
    <inkml:brush xml:id="br0">
      <inkml:brushProperty name="width" value="0.025" units="cm"/>
      <inkml:brushProperty name="height" value="0.025" units="cm"/>
    </inkml:brush>
  </inkml:definitions>
  <inkml:trace contextRef="#ctx0" brushRef="#br0">1 111 13549,'10'-6'2792,"14"-9"-1840,1 2 0,0 1 0,1 0 1,1 2-1,0 2 0,0 0 0,47-6 1,18 7-585,-92 7-181,-44 5 379,43-5-572,0 0 1,1 0-1,-1 0 1,0 0-1,1 0 1,-1 1 0,0-1-1,1 0 1,-1 0-1,0 1 1,1-1-1,-1 1 1,0-1-1,1 0 1,-1 1 0,1-1-1,-1 1 1,1-1-1,-1 1 1,1 0-1,0-1 1,-1 1-1,1-1 1,-1 1-1,1 0 1,0-1 0,-1 2-1,2-1 77,0-1 1,-1 1-1,1-1 0,0 1 0,0-1 1,-1 1-1,1-1 0,0 1 0,0-1 0,0 0 1,0 1-1,-1-1 0,1 0 0,0 0 1,0 0-1,0 1 0,0-1 0,0 0 1,0 0-1,0 0 0,1-1 0,0 1-133,53-4 277,-37-2-2868,-4-3-3532,-6-1-2463</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1:14.764"/>
    </inkml:context>
    <inkml:brush xml:id="br0">
      <inkml:brushProperty name="width" value="0.025" units="cm"/>
      <inkml:brushProperty name="height" value="0.025" units="cm"/>
      <inkml:brushProperty name="color" value="#E71224"/>
    </inkml:brush>
  </inkml:definitions>
  <inkml:trace contextRef="#ctx0" brushRef="#br0">1 1 13389,'0'0'7335</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53.997"/>
    </inkml:context>
    <inkml:brush xml:id="br0">
      <inkml:brushProperty name="width" value="0.025" units="cm"/>
      <inkml:brushProperty name="height" value="0.025" units="cm"/>
    </inkml:brush>
  </inkml:definitions>
  <inkml:trace contextRef="#ctx0" brushRef="#br0">1 43 15567,'0'0'8114,"11"1"-6875,17-3-890,1-1 1,-1-1-1,32-10 1,0 1-441,-58 13 62,7-2-496,1 0 1,-1 0-1,1 1 0,0 0 0,-1 1 0,1 0 0,13 2 0,-23-1 314,1-1-1,-1 0 0,1 1 1,0-1-1,-1 0 0,1 1 1,-1-1-1,1 1 0,-1-1 0,1 1 1,-1-1-1,0 1 0,1-1 1,-1 1-1,0-1 0,1 1 0,-1 0 1,0-1-1,0 1 0,1-1 1,-1 1-1,0 0 0,0-1 0,0 1 1,0 0-1,0-1 0,0 1 1,0 0-1,0-1 0,0 1 0,0 0 1,0-1-1,0 1 0,-1-1 1,1 1-1,0 0 0,-1 0 1,-5 6-3975</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54.337"/>
    </inkml:context>
    <inkml:brush xml:id="br0">
      <inkml:brushProperty name="width" value="0.025" units="cm"/>
      <inkml:brushProperty name="height" value="0.025" units="cm"/>
    </inkml:brush>
  </inkml:definitions>
  <inkml:trace contextRef="#ctx0" brushRef="#br0">0 33 8456,'0'0'12492,"67"19"-10891,-33-28-319,6 1-706,-2-2-416,3 3-128,-5 1-128,-10 2-1537,-2 1-1058,-10 0-3267,-5 1-3458</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54.710"/>
    </inkml:context>
    <inkml:brush xml:id="br0">
      <inkml:brushProperty name="width" value="0.025" units="cm"/>
      <inkml:brushProperty name="height" value="0.025" units="cm"/>
    </inkml:brush>
  </inkml:definitions>
  <inkml:trace contextRef="#ctx0" brushRef="#br0">34 0 11147,'0'0'6053,"-4"54"-4195,-2-30-833,2-3-352,1-2-289,3 1-224,-1-5-96,1-1-32,0-5-352,0 0-801,-3-6-961,-3 1-2498,0-4-3268</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55.066"/>
    </inkml:context>
    <inkml:brush xml:id="br0">
      <inkml:brushProperty name="width" value="0.025" units="cm"/>
      <inkml:brushProperty name="height" value="0.025" units="cm"/>
    </inkml:brush>
  </inkml:definitions>
  <inkml:trace contextRef="#ctx0" brushRef="#br0">1 110 14318,'0'0'3106,"11"-11"-591,0 1-2017,1 0 1,0 0-1,1 1 1,-1 0-1,2 1 0,-1 1 1,1 0-1,0 1 1,1 0-1,20-4 0,-25 8-430,0 0-1,1 1 1,-1 0 0,0 1-1,1 0 1,10 2-1,-19-2-71,-1 0-1,0 0 1,1 1 0,-1-1-1,1 1 1,-1-1 0,0 1-1,0-1 1,1 1 0,-1 0-1,0 0 1,0 0-1,0-1 1,0 1 0,0 0-1,0 0 1,0 1 0,0-1-1,0 0 1,1 2-1,-1-1 8,-1 1-1,0-1 0,0 0 0,0 0 0,0 0 0,0 1 0,0-1 1,0 0-1,-1 0 0,1 0 0,-1 0 0,0 0 0,0 0 0,1 0 1,-1 0-1,0 0 0,-1 0 0,-1 3 0,-4 5 50,-1 0-1,0-1 1,0 1-1,-1-2 1,-18 15-1,-20 20 313,47-43-364,-1 0 1,1 1-1,0-1 0,0 0 1,0 0-1,0 0 1,0 0-1,0 0 1,0 1-1,0-1 0,0 0 1,0 0-1,0 0 1,0 0-1,0 1 1,0-1-1,0 0 0,0 0 1,0 0-1,0 0 1,0 0-1,0 1 1,1-1-1,-1 0 0,0 0 1,0 0-1,0 0 1,0 0-1,0 0 0,0 0 1,0 1-1,0-1 1,1 0-1,-1 0 1,0 0-1,0 0 0,0 0 1,0 0-1,0 0 1,1 0-1,-1 0 1,0 0-1,0 0 0,0 0 1,0 0-1,0 0 1,1 0-1,-1 0 1,0 0-1,0 0 0,0 0 1,0 0-1,0 0 1,1 0-1,-1 0 0,0 0 1,0 0-1,0 0 1,21 0-59,20-4-368,-28 1 228,1 1 1,0 1 0,-1 0-1,1 0 1,19 3 0,-31-2 194,0 0 0,0 1 0,0-1 1,0 1-1,0-1 0,0 1 1,0 0-1,0 0 0,0 0 1,0 0-1,0 0 0,-1 0 1,1 0-1,0 1 0,-1-1 0,1 1 1,-1-1-1,1 1 0,-1-1 1,0 1-1,0 0 0,0 0 1,0 0-1,0-1 0,0 1 1,0 0-1,-1 0 0,1 0 0,0 1 1,-1-1-1,0 0 0,0 0 1,0 0-1,0 0 0,0 0 1,0 0-1,0 0 0,0 0 1,-1 1-1,1-1 0,-1 0 0,0 0 1,-1 3-1,-1 2 189,0-1 0,0 1-1,-1-1 1,0 0 0,0 0 0,0 0-1,-1 0 1,0-1 0,0 0-1,0 0 1,0 0 0,-1 0 0,0-1-1,0 0 1,0 0 0,-8 3 0,-3 1 334,-1 0 1,0-1-1,0-1 1,-38 8-1,42-11-398,0-1 0,0 0 0,-1-2-1,-23 0 1,35 0-289,1-1-1,-1 1 1,1 0 0,-1 0-1,1-1 1,0 0 0,-1 1-1,1-1 1,0 0 0,0 0-1,-1 0 1,1 0 0,0-1-1,0 1 1,0 0 0,0-1-1,0 0 1,1 1 0,-1-1 0,0 0-1,1 0 1,0 0 0,-1 0-1,1 0 1,0 0 0,0 0-1,0-1 1,0 1 0,0 0-1,0-1 1,1 1 0,-1 0-1,1-1 1,0-4 0,0 6 82,0-4-1241,0-1 1,0 0-1,0 0 1,1 0-1,0 0 1,3-8-1,11-15-6185</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55.426"/>
    </inkml:context>
    <inkml:brush xml:id="br0">
      <inkml:brushProperty name="width" value="0.025" units="cm"/>
      <inkml:brushProperty name="height" value="0.025" units="cm"/>
    </inkml:brush>
  </inkml:definitions>
  <inkml:trace contextRef="#ctx0" brushRef="#br0">1 1 15246,'0'0'9097,"48"50"-8072,4-44-513,13-2-351,2-2-129,2-2-449,-3 0-1857,-11 0-1666,-10-8-3811</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55.768"/>
    </inkml:context>
    <inkml:brush xml:id="br0">
      <inkml:brushProperty name="width" value="0.025" units="cm"/>
      <inkml:brushProperty name="height" value="0.025" units="cm"/>
    </inkml:brush>
  </inkml:definitions>
  <inkml:trace contextRef="#ctx0" brushRef="#br0">0 23 16944,'0'0'3619,"71"16"-2722,-9-16 0,11-3-673,8-5-128,3 1-31,-6 1-1026,-4-2-3107,-7 2-5445</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56.854"/>
    </inkml:context>
    <inkml:brush xml:id="br0">
      <inkml:brushProperty name="width" value="0.025" units="cm"/>
      <inkml:brushProperty name="height" value="0.025" units="cm"/>
    </inkml:brush>
  </inkml:definitions>
  <inkml:trace contextRef="#ctx0" brushRef="#br0">164 71 11659,'0'0'1271,"3"-9"261,9-48 1858,-12 57-3361,0 0 0,0 0 0,0-1 1,0 1-1,0 0 0,0 0 1,0 0-1,0 0 0,0 0 1,0-1-1,0 1 0,0 0 0,0 0 1,0 0-1,0 0 0,0 0 1,0 0-1,0-1 0,0 1 1,0 0-1,0 0 0,0 0 0,0 0 1,0 0-1,-1 0 0,1 0 1,0-1-1,0 1 0,0 0 1,0 0-1,0 0 0,0 0 0,0 0 1,0 0-1,-1 0 0,1 0 1,0 0-1,0 0 0,0 0 1,0 0-1,0 0 0,-1 0 0,1 0 1,0 0-1,0 0 0,0 0 1,0 0-1,0 0 0,0 0 1,-1 0-1,1 0 0,0 0 0,0 0 1,0 0-1,-12 6 308,-8 11-406,6-1 72,1 1 1,1 1-1,-12 19 1,21-30-8,-1 0 1,1 0-1,1 0 1,-1 1-1,1-1 0,0 0 1,1 1-1,0 0 1,0-1-1,1 1 1,-1 0-1,2 8 1,0-12 2,0-1 0,0 1 0,1-1 0,-1 0 0,1 0 1,0 0-1,-1 0 0,1 0 0,1 0 0,-1 0 0,0 0 0,1-1 1,-1 1-1,1-1 0,0 0 0,0 0 0,0 0 0,0 0 0,0 0 1,5 1-1,11 5 33,1 0 1,29 6-1,-8-1 11,-39-12-45,1-1 0,-1 1 0,0 0 0,1 1 0,-1-1-1,0 0 1,0 1 0,1-1 0,-1 1 0,-1-1-1,1 1 1,0 0 0,0 0 0,0 0 0,-1 0 0,0 0-1,1 1 1,-1-1 0,2 4 0,-3-4 2,0 0 1,0-1-1,0 1 1,0 0 0,0-1-1,-1 1 1,1 0-1,-1-1 1,1 1-1,-1-1 1,1 1-1,-1-1 1,0 1-1,0-1 1,0 1 0,0-1-1,0 0 1,0 1-1,0-1 1,0 0-1,0 0 1,-1 0-1,1 0 1,-1 0-1,1 0 1,0 0 0,-1 0-1,1-1 1,-1 1-1,-2 0 1,-9 4 96,0 0-1,-1-1 1,1-1 0,-1 0 0,0-1-1,0 0 1,0-1 0,-19-1 0,27 0 46,-1-1 0,0 0 0,0 0 0,1-1 0,-1 1 0,1-1 0,-1-1 0,-9-5 0,13 7-81,0-1 0,0 0 0,1 0 0,-1 0 0,1 0 0,0-1 0,0 1 0,0-1 0,0 1 0,0-1 0,0 0 0,1 1 0,-1-1 0,1 0 0,0 0 0,0 0 0,0 0 0,-1-6 0,2 5-61,0 1-1,0-1 1,0 1 0,1 0-1,-1-1 1,1 1-1,0-1 1,0 1-1,0 0 1,0 0 0,1 0-1,-1 0 1,1 0-1,0 0 1,0 0 0,0 0-1,0 0 1,0 1-1,1 0 1,-1-1-1,1 1 1,0 0 0,0 0-1,5-3 1,9-5-8,0 0-1,1 2 1,21-8 0,-26 11 5,100-33-27,-67 24 1,43-20 0,-87 34 25,-1 0 0,1-1 0,-1 1 0,0 0 0,1-1 0,-1 0 0,0 1 0,1-1 0,-1 0 0,0 0 0,0 1 0,0-1 0,0 0 0,0 0 0,0 0 0,0 0 0,0-1 0,0 1 0,0 0 0,-1 0 0,1 0 0,0-1 0,-1 1 0,1 0 0,0-3 0,-2 3-10,0-1 0,0 1 0,0 0-1,0 0 1,0 0 0,0-1-1,0 1 1,0 0 0,0 0 0,0 1-1,-1-1 1,1 0 0,0 0 0,-1 0-1,1 1 1,-1-1 0,1 1-1,-3-1 1,-16-5-57,0 1 0,-26-2 0,43 6 97,-35-3-45,-45 0-1,83 4-16,0 0 0,-1 0 0,1 0 1,0 0-1,-1 0 0,1 0 0,0-1 0,-1 1 0,1 0 1,0 0-1,-1 0 0,1 0 0,0 0 0,-1 0 0,1 1 1,0-1-1,-1 0 0,1 0 0,0 0 0,-1 0 0,1 0 1,0 0-1,-1 0 0,1 1 0,0-1 0,0 0 0,-1 0 1,1 0-1,0 1 0,0-1 0,-1 0 0,1 0 0,0 1 1,0-1-1,0 0 0,-1 1 0,1-1 0,0 0 0,0 1 1,0-1-1,0 0 0,0 1 0,0-1 0,0 0 0,0 1 1,0-1-1,0 0 0,0 1 0,0-1 0,0 1 0,0 0-156,1 0 0,0-1 0,-1 1 0,1 0 0,0 0 0,-1-1 0,1 1 0,0 0 0,0-1 0,0 1 0,0-1 0,-1 1 0,1-1 0,0 1 0,0-1-1,0 1 1,1-1 0,55 7-7555,-21-7 2200</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57.230"/>
    </inkml:context>
    <inkml:brush xml:id="br0">
      <inkml:brushProperty name="width" value="0.025" units="cm"/>
      <inkml:brushProperty name="height" value="0.025" units="cm"/>
    </inkml:brush>
  </inkml:definitions>
  <inkml:trace contextRef="#ctx0" brushRef="#br0">101 27 10858,'0'0'8067,"-9"2"-7421,3-1-604,1 1 0,-1 0 1,1 0-1,-1 1 0,1 0 1,0 0-1,0 0 0,0 0 1,1 1-1,-9 8 1,10-10 18,1 1 0,-1 1 1,1-1-1,0 0 1,0 0-1,0 1 1,0 0-1,1-1 1,-1 1-1,1 0 0,0-1 1,0 1-1,0 0 1,1 0-1,-1 0 1,1 0-1,0 0 1,0 0-1,0 0 0,2 7 1,-1-9-35,0 0 1,0 0 0,1 0-1,-1 0 1,0 0 0,1 0-1,-1 0 1,1-1-1,0 1 1,0-1 0,-1 1-1,1-1 1,0 1-1,0-1 1,1 0 0,-1 0-1,0 0 1,0 0 0,0-1-1,1 1 1,-1-1-1,0 1 1,1-1 0,-1 0-1,0 1 1,4-2-1,66-1 760,-63 1-761,1-1-1,-1-1 1,0 1-1,0-1 1,0-1 0,0 0-1,0 0 1,-1-1 0,10-6-1,-15 8-8,1 1 0,0-1-1,-1 0 1,0 0 0,0 0 0,0 0-1,0-1 1,0 1 0,-1-1 0,0 0-1,1 1 1,-1-1 0,-1 0 0,1 0-1,0-1 1,-1 1 0,0 0 0,0 0-1,0-1 1,-1 1 0,1-9 0,-2 10-3,0 1 0,0-1 0,0 1 0,0-1 0,0 1 0,-1-1 0,1 1 1,-1 0-1,0-1 0,1 1 0,-1 0 0,0 0 0,0 1 0,-1-1 0,1 0 1,0 0-1,0 1 0,-1 0 0,1-1 0,-1 1 0,1 0 0,-1 0 0,0 0 1,1 1-1,-1-1 0,0 1 0,0-1 0,-4 1 0,-6-2-27,-1 1-1,0 0 0,0 1 1,-20 3-1,28-2 5,1 1 1,-1 1-1,0-1 0,1 1 0,-1 0 0,1 0 0,0 1 0,-6 5 1,9-8 0,1 0 0,0 0 0,-1 0 0,1 1 0,0-1 0,0 0 1,0 1-1,0-1 0,0 1 0,0-1 0,0 1 0,1 0 1,-1-1-1,0 3 0,1-3-5,0 0 0,0 0 0,0 0 1,1 0-1,-1 0 0,0-1 0,1 1 0,-1 0 0,0 0 1,1 0-1,-1 0 0,1-1 0,-1 1 0,1 0 1,-1-1-1,1 1 0,0 0 0,-1-1 0,1 1 0,0-1 1,0 1-1,-1-1 0,1 1 0,0-1 0,0 1 1,0-1-1,0 0 0,-1 1 0,3-1 0,13 4-1054,1 0 0,-1-2-1,1 0 1,0 0-1,-1-2 1,28-2-1,-20 1-1208,28-1-3275</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57.558"/>
    </inkml:context>
    <inkml:brush xml:id="br0">
      <inkml:brushProperty name="width" value="0.025" units="cm"/>
      <inkml:brushProperty name="height" value="0.025" units="cm"/>
    </inkml:brush>
  </inkml:definitions>
  <inkml:trace contextRef="#ctx0" brushRef="#br0">181 1 12364,'0'0'2818,"-8"1"-1093,-5 1-1446,1 1 0,0 0 0,0 1 0,0 1 0,0 0 0,-12 7 0,19-10-127,-1 1-1,1 1 1,0-1-1,0 1 0,0 0 1,0 0-1,0 0 0,1 1 1,0 0-1,0-1 0,0 1 1,1 1-1,0-1 1,0 1-1,0-1 0,-2 7 1,5-11-145,-1 0 0,1 0 0,0 0 0,0 0 0,0 0 1,0 0-1,0 0 0,0 0 0,0 0 0,0 0 0,0 0 1,0 0-1,1 0 0,-1 0 0,0 0 0,1 0 0,-1-1 1,0 1-1,1 0 0,-1 0 0,1 0 0,0 0 1,-1 0-1,1-1 0,0 1 0,-1 0 0,1-1 0,0 1 1,1 0-1,1 1 16,0-1 0,0 0 0,0 0 0,0 0 1,0 0-1,0 0 0,1 0 0,-1-1 0,5 1 1,1-1 19,0 0 1,1-1 0,-1 0-1,0 0 1,0-1 0,12-3-1,-17 3-52,1 0 0,-1-1-1,0 0 1,0 1 0,0-1-1,0-1 1,0 1 0,0 0 0,-1-1-1,0 0 1,0 0 0,5-8-1,-7 10 19,0 1 0,0-1 0,0 0 0,-1 1 0,1-1-1,0 0 1,-1 1 0,0-1 0,1 0 0,-1 0 0,0 0 0,0 1-1,0-1 1,0 0 0,0 0 0,-1 0 0,1 1 0,0-1-1,-1 0 1,1 0 0,-1 1 0,0-1 0,1 0 0,-1 1 0,0-1-1,0 1 1,0-1 0,0 1 0,-1 0 0,1-1 0,0 1 0,0 0-1,-1 0 1,1 0 0,-1 0 0,1 0 0,-1 0 0,-1-1 0,-4-2-16,-1 1 0,1 0 0,0 1 0,-1-1 0,1 1 0,-1 1 0,1 0 0,-1 0 0,-12 0 0,13 7-2413,10 1-2586,8 0-1005</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58.073"/>
    </inkml:context>
    <inkml:brush xml:id="br0">
      <inkml:brushProperty name="width" value="0.025" units="cm"/>
      <inkml:brushProperty name="height" value="0.025" units="cm"/>
    </inkml:brush>
  </inkml:definitions>
  <inkml:trace contextRef="#ctx0" brushRef="#br0">95 58 14734,'0'0'1265,"-9"4"347,4-2-1444,-1 1 0,1-1 0,0 1 1,0 0-1,1 0 0,-1 0 0,1 1 0,-1 0 0,1 0 0,0 0 0,1 0 0,-1 0 0,1 1 0,0 0 0,0-1 0,0 1 0,0 1 0,1-1 0,0 0 0,0 0 0,1 1 0,-1-1 1,1 1-1,-1 10 0,2-12-127,0 0 0,1 0 0,-1 0 0,1 0 0,-1 0 0,1 0 0,1 0 0,-1 0 0,0-1 0,1 1 0,0 0 0,0-1 0,0 1 0,0-1 0,0 0 0,1 0 0,3 4 0,-4-6-29,-1 1-1,1-1 1,0 1-1,0-1 1,0 0-1,0 1 1,1-1-1,-1 0 1,0 0-1,1-1 1,-1 1-1,0 0 1,1-1-1,-1 0 1,0 1-1,1-1 0,-1 0 1,1 0-1,-1 0 1,1-1-1,-1 1 1,0-1-1,1 1 1,-1-1-1,0 0 1,1 0-1,-1 0 1,0 0-1,0 0 1,3-2-1,-1 0-34,1-1 0,-1-1 0,0 1-1,-1 0 1,1-1 0,-1 0 0,1 0 0,-1 0 0,-1 0 0,1 0-1,-1-1 1,0 1 0,0-1 0,-1 1 0,1-1 0,0-10 0,1-13-198,1-56 0,-4 79 218,0 5 6,-2-25 406,2 25-403,1 1-1,-1 0 1,0-1-1,0 1 1,0 0-1,0 0 1,0-1-1,0 1 1,0 0-1,0-1 1,0 1-1,0 0 1,0-1-1,0 1 1,0 0-1,0-1 1,0 1-1,0 0 0,0 0 1,0-1-1,-1 1 1,1 0-1,0-1 1,0 1-1,0 0 1,0 0-1,-1-1 1,1 1-1,0 0 1,0 0-1,-1 0 1,1-1-1,0 1 1,0 0-1,-1 0 1,1 0-1,0 0 0,0-1 1,-1 1-1,1 0 1,0 0-1,-1 0 1,1 0-1,0 0 1,-1 0-1,1 0 1,0 0-1,-1 0 1,1 0-1,0 0 1,-1 0-1,1 0 1,0 0-1,0 0 1,-1 0-1,1 1 0,0-1 1,-1 0-1,1 0 1,0 0-1,0 0 1,-1 0-1,1 1 1,0-1-1,0 0 1,-1 1-1,0 0 0,1-1 0,-1 1-1,0 0 1,1 0 0,-1 0-1,1 0 1,-1 0 0,1 0-1,-1 0 1,1 0 0,-1 0 0,1 0-1,0 0 1,0 0 0,0 0-1,0 1 1,0-1 0,0 0-1,0 0 1,0 0 0,0 0-1,0 0 1,0 0 0,1 0 0,-1 0-1,0 0 1,1 0 0,-1 0-1,1 0 1,-1 0 0,1 0-1,0 0 1,-1 0 0,1 0-1,0 0 1,1 1 0,1 0 15,-1 0 0,1 0 0,0 0 0,0 0 0,0 0 1,0 0-1,0-1 0,0 0 0,0 1 0,6 0 0,1 0-77,0-1-1,0 0 1,1-1 0,17-1-1,-26 1 38,0 0 0,1 0 0,-1 0 0,0-1 0,0 1 0,0-1 0,0 1 0,1-1 0,-1 0 0,0 0-1,0 0 1,0 0 0,0 0 0,-1-1 0,1 1 0,0-1 0,0 1 0,-1-1 0,1 1 0,-1-1 0,0 0 0,1 0 0,-1 0 0,0 0 0,0 0 0,0 0 0,1-4 0,-31 38 254,25-26-222,-14 25 733,-21 44 0,35-66-523,0 0-1,1 1 1,0-1 0,1 1-1,0-1 1,0 1 0,1 0-1,1 0 1,-1-1-1,2 12 1,-1-19-209,1-1 0,-1 1 0,1 0 0,0-1 0,-1 1 0,1-1-1,0 1 1,0-1 0,0 0 0,0 1 0,0-1 0,0 0 0,0 0 0,0 1 0,1-1-1,-1 0 1,0 0 0,1 0 0,-1-1 0,1 1 0,-1 0 0,1 0 0,-1-1 0,1 1 0,-1-1-1,1 0 1,0 1 0,-1-1 0,1 0 0,0 0 0,-1 0 0,1 0 0,0 0 0,-1 0 0,1 0-1,0-1 1,2 0 0,0 0-309,0 0-1,1 1 0,-1-2 0,0 1 1,-1 0-1,1-1 0,0 0 0,0 0 1,-1 0-1,1 0 0,-1-1 0,1 1 1,-1-1-1,4-4 0,3-12-3605,-3-2-2568</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1:15.122"/>
    </inkml:context>
    <inkml:brush xml:id="br0">
      <inkml:brushProperty name="width" value="0.025" units="cm"/>
      <inkml:brushProperty name="height" value="0.025" units="cm"/>
      <inkml:brushProperty name="color" value="#E71224"/>
    </inkml:brush>
  </inkml:definitions>
  <inkml:trace contextRef="#ctx0" brushRef="#br0">134 1 12620,'0'0'7089,"-9"1"-4847,-1 0-1700,0 0 0,0 1-1,1 0 1,-1 0-1,-17 8 1,24-9-442,0 1-1,0-1 0,0 1 1,1-1-1,-1 1 1,0 0-1,1 0 1,-1 0-1,1 0 0,0 1 1,0-1-1,0 1 1,0-1-1,0 1 1,0 0-1,1 0 0,-1 0 1,1 0-1,0 0 1,0 0-1,0 0 1,0 0-1,0 0 0,1 0 1,-1 5-1,1-7-93,0 0 0,0-1 0,0 1 0,0 0 0,0-1-1,1 1 1,-1-1 0,0 1 0,0 0 0,1-1 0,-1 1 0,0-1-1,1 1 1,-1 0 0,0-1 0,1 1 0,-1-1 0,1 1 0,-1-1 0,1 0-1,-1 1 1,1-1 0,-1 1 0,1-1 0,-1 0 0,1 1 0,0-1-1,-1 0 1,2 0 0,24 2 133,25-16 64,-39 7-174,-6 2-30,1 1 0,0 0 1,0 0-1,0 1 0,0 0 0,1 0 0,-1 1 0,1 0 0,0 0 0,-1 1 0,1 0 0,0 0 0,15 1 0,-21 0 4,-1 1 1,1 0-1,-1-1 0,0 1 1,1 0-1,-1 0 0,0 0 1,0 0-1,1 0 0,-1 0 1,0 1-1,0-1 0,0 0 1,-1 0-1,1 1 0,0-1 1,1 3-1,-1-2 8,0 0 0,-1-1 1,1 1-1,1 0 0,-1-1 0,0 1 1,0-1-1,1 1 0,-1-1 0,0 0 1,1 1-1,0-1 0,-1 0 0,1 0 1,0 0-1,2 1 0,6 0 40,0-1 1,0 0-1,0 0 0,1-1 1,11-1-1,4 0-3530</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58.587"/>
    </inkml:context>
    <inkml:brush xml:id="br0">
      <inkml:brushProperty name="width" value="0.025" units="cm"/>
      <inkml:brushProperty name="height" value="0.025" units="cm"/>
    </inkml:brush>
  </inkml:definitions>
  <inkml:trace contextRef="#ctx0" brushRef="#br0">85 43 14510,'0'0'1745,"-5"10"-298,-2 4-1127,-44 88 3412,47-92-3512,0-1 1,1 1-1,0 0 1,1 0-1,0 0 1,0 0-1,1 0 1,1 0-1,0 18 1,0-27-235,0 0-1,1 0 1,-1 0 0,0 0 0,1 0 0,-1-1 0,1 1 0,-1 0 0,1 0 0,-1 0 0,1 0 0,-1-1 0,1 1-1,0 0 1,-1-1 0,1 1 0,0 0 0,0-1 0,-1 1 0,1-1 0,0 1 0,0-1 0,0 0 0,0 1 0,0-1-1,0 0 1,0 0 0,0 1 0,0-1 0,0 0 0,0 0 0,-1 0 0,1 0 0,0 0 0,0 0 0,0 0-1,0-1 1,0 1 0,0 0 0,0-1 0,0 1 0,0 0 0,0-1 0,0 1 0,-1-1 0,1 1 0,1-2 0,3 0-424,0-1 1,1 0 0,-2 0 0,1-1-1,0 1 1,5-6 0,10-16-3516,-1-1 1,-1-1 0,23-47-1,-6 4 3624,-10 20 8684,-27 53-8001,-34 70 6975,5 4-4219,26-61-2862,0-1-1,1 1 1,1 1-1,0-1 1,1 0-1,1 1 1,1-1-1,1 18 1,-1-33-232,1 1 1,-1-1-1,0 0 1,1 1-1,0-1 1,-1 1-1,1-1 1,0 0-1,0 1 1,0-1-1,-1 0 1,1 0-1,1 0 1,-1 0-1,0 0 1,0 0-1,0 0 1,0 0-1,1 0 1,-1 0-1,0-1 1,2 1-1,12-1-1493,-15-1 1209,1 0-1,-1 1 1,1-1 0,0 1-1,-1-1 1,0 0 0,1 1 0,-1-1-1,1 0 1,-1 0 0,0 1 0,0-1-1,1 0 1,-1 0 0,0 0-1,0 1 1,0-1 0,0 0 0,0 0-1,0-1 1,0-13-6095</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58.926"/>
    </inkml:context>
    <inkml:brush xml:id="br0">
      <inkml:brushProperty name="width" value="0.025" units="cm"/>
      <inkml:brushProperty name="height" value="0.025" units="cm"/>
    </inkml:brush>
  </inkml:definitions>
  <inkml:trace contextRef="#ctx0" brushRef="#br0">0 0 14862,'0'0'5637,"60"3"-4195,-26-2-545,4-1-481,-2 0-384,-6 0 0,-6 4-1089,-5-3-1409,-6-1-2435</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59.253"/>
    </inkml:context>
    <inkml:brush xml:id="br0">
      <inkml:brushProperty name="width" value="0.025" units="cm"/>
      <inkml:brushProperty name="height" value="0.025" units="cm"/>
    </inkml:brush>
  </inkml:definitions>
  <inkml:trace contextRef="#ctx0" brushRef="#br0">1 16 17200,'0'0'5253,"63"-15"-5253,-37 15-480,3 0-2819,-3 3-5734</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5:59.629"/>
    </inkml:context>
    <inkml:brush xml:id="br0">
      <inkml:brushProperty name="width" value="0.025" units="cm"/>
      <inkml:brushProperty name="height" value="0.025" units="cm"/>
    </inkml:brush>
  </inkml:definitions>
  <inkml:trace contextRef="#ctx0" brushRef="#br0">219 1 10634,'0'0'13341,"-8"0"-12706,4 0-588,1 0-1,0 0 1,-1 1 0,1-1-1,-1 1 1,1 0 0,0 0-1,0 0 1,-1 0 0,1 0-1,0 1 1,0-1 0,-3 3-1,0 1 9,0 1 0,0-1 0,1 1 0,-1 0-1,-7 12 1,-21 40 198,32-54-228,0 1 0,0-1-1,1 1 1,-1 0 0,1-1 0,0 1-1,0 0 1,1 0 0,0 0 0,0 0-1,0 7 1,1-10-13,1 0 0,-1 0 0,0 0 0,1 0 0,-1 0 0,1-1 0,0 1 0,0 0 0,-1-1 0,1 1 0,0-1 0,0 1 1,0-1-1,1 0 0,-1 0 0,0 0 0,0 0 0,1-1 0,-1 1 0,0-1 0,1 1 0,-1-1 0,1 0 0,-1 0 0,4 0 0,7 1-112,1 0 1,-1-1-1,17-2 1,-27 1-129,0 1 1,1-1-1,-1 0 1,0 0-1,0 0 1,0 0-1,0 0 1,0-1-1,-1 1 1,1-1-1,0 0 1,-1 0-1,1 0 1,-1 0 0,4-4-1,-5 4-329,0 0 1,1 0-1,-1 0 1,0 0-1,0 0 0,-1 0 1,1 0-1,0 0 1,-1 0-1,1 0 0,-1 0 1,0-1-1,0 1 1,0 0-1,0-3 0,-2-12-5459</inkml:trace>
  <inkml:trace contextRef="#ctx0" brushRef="#br0" timeOffset="1">14 95 10922,'0'0'7688,"51"5"-6888,-15-5-383,3 0-257,1 0-128,-5 0 32,-8 0-64,-10 0-288,-7 0-353,-13 0-1665,-13 0 0,-9 0-32,-3 1 31,-7 2-1632</inkml:trace>
  <inkml:trace contextRef="#ctx0" brushRef="#br0" timeOffset="2">64 117 3427,'0'0'3588,"-46"10"-642,34-6-607,7-1-97,5 0-417,3-1-415,15-2-225,8 0-480,6 0-353,7 0-256,0 0-64,1 0 0,-5 0 0,-6 0-576,-8 0-1474,-11 0-3075</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00.142"/>
    </inkml:context>
    <inkml:brush xml:id="br0">
      <inkml:brushProperty name="width" value="0.025" units="cm"/>
      <inkml:brushProperty name="height" value="0.025" units="cm"/>
    </inkml:brush>
  </inkml:definitions>
  <inkml:trace contextRef="#ctx0" brushRef="#br0">79 124 7911,'-9'2'1730,"-23"4"-382,29-6-893,1 1 1,-1-1 0,0 1-1,0 0 1,1-1 0,-1 1-1,1 0 1,-1 1-1,1-1 1,-1 0 0,1 1-1,-4 3 1,24-4 1311,57-5-150,0-4 0,78-18-1,-11 2-284,637-40 1787,-254 56-9051,-525 2-1265,0-2-159</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00.968"/>
    </inkml:context>
    <inkml:brush xml:id="br0">
      <inkml:brushProperty name="width" value="0.025" units="cm"/>
      <inkml:brushProperty name="height" value="0.025" units="cm"/>
    </inkml:brush>
  </inkml:definitions>
  <inkml:trace contextRef="#ctx0" brushRef="#br0">85 0 14029,'0'0'5734,"-2"10"-4736,-5 17-24,-22 49 1,-12 35-148,39-107-785,1 0-1,1 0 1,-1 0 0,0 0 0,1 1 0,0-1-1,0 0 1,1 7 0,-1-10-24,0 0 1,1 0-1,0 0 1,-1 0-1,1 0 1,-1 0 0,1 0-1,0 0 1,0 0-1,0 0 1,-1 0-1,1 0 1,0 0-1,0 0 1,0-1-1,0 1 1,0 0-1,1-1 1,-1 1-1,0-1 1,0 0-1,0 1 1,0-1-1,1 0 1,-1 1 0,0-1-1,0 0 1,0 0-1,1 0 1,1 0-1,10 0-62,0 0-1,1-1 1,-1 0-1,0-1 1,0 0-1,19-7 1,-26 7-657,0 0-1,0-1 1,0 0 0,0-1-1,0 1 1,-1-1 0,1 0 0,-1-1-1,5-4 1,7-13-5572</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01.327"/>
    </inkml:context>
    <inkml:brush xml:id="br0">
      <inkml:brushProperty name="width" value="0.025" units="cm"/>
      <inkml:brushProperty name="height" value="0.025" units="cm"/>
    </inkml:brush>
  </inkml:definitions>
  <inkml:trace contextRef="#ctx0" brushRef="#br0">66 1 14414,'0'0'4228,"-35"55"-2339,24-30-864,1 4-128,3 0-480,4-2-289,3-3-64,10-4-32,10-6-1249,5-6-1762,3-6-4548</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04.897"/>
    </inkml:context>
    <inkml:brush xml:id="br0">
      <inkml:brushProperty name="width" value="0.025" units="cm"/>
      <inkml:brushProperty name="height" value="0.025" units="cm"/>
    </inkml:brush>
  </inkml:definitions>
  <inkml:trace contextRef="#ctx0" brushRef="#br0">63 67 13421,'-2'10'741,"1"0"0,-1 0 0,-1-1 0,0 1 1,0-1-1,-8 16 0,-5 15 397,10-21-839,2-1 0,0 1 0,1 0-1,-2 35 1,5-54-290,0 0 0,0 0 0,0 1 0,0-1 0,0 0 0,0 0 0,0 1-1,1-1 1,-1 0 0,0 0 0,0 0 0,0 1 0,0-1 0,0 0 0,0 0-1,1 0 1,-1 1 0,0-1 0,0 0 0,0 0 0,0 0 0,1 0 0,-1 1-1,0-1 1,0 0 0,0 0 0,1 0 0,-1 0 0,0 0 0,0 0 0,1 0-1,-1 0 1,0 0 0,0 0 0,0 0 0,1 0 0,-1 0 0,0 0 0,0 0-1,1 0 1,-1 0 0,0 0 0,0 0 0,1 0 0,-1 0 0,0 0 0,0 0 0,0 0-1,1 0 1,-1-1 0,0 1 0,0 0 0,0 0 0,1 0 0,-1 0 0,0-1-1,0 1 1,0 0 0,0 0 0,1 0 0,-1-1 0,0 1 0,0 0 0,0 0-1,0-1 1,13-12 260,0-9-337,-1-2 1,0 1-1,-2-1 1,-1-1-1,-1 0 1,-1 0-1,-2 0 1,0-1-1,-1 0 1,0-36 0,-22 127 462,18-62-386,0-1 0,-1 1 0,1-1 0,0 1 0,1-1 0,-1 0 0,0 1 1,0-1-1,1 1 0,0-1 0,-1 0 0,1 1 0,0-1 0,0 0 0,0 0 0,1 0 1,-1 0-1,0 0 0,1 0 0,-1 0 0,1 0 0,0 0 0,0-1 0,2 3 1,-1-3 12,0 0 0,1 0 0,-1 0 0,1 0 0,-1-1 0,0 0 0,1 1 0,-1-1 0,1 0 0,-1 0 0,1-1 0,-1 1 0,1-1 0,-1 0 0,1 0 0,-1 0 0,4-2 0,4-2-7,-1 0 1,0-1-1,0 0 0,-1-1 0,0 0 1,0 0-1,-1-1 0,0 0 0,0 0 1,-1-1-1,0 0 0,0-1 0,7-13 1,-63 104 48,42-68-19,2-1 1,0 1 0,0 0-1,1 0 1,1 1-1,0-1 1,1 1 0,0-1-1,1 1 1,1 19 0,0-32-215,0 0 0,1 0 0,-1 0 0,1 0 0,-1 0 0,1 0 0,-1 0 0,1 0 0,0-1 1,-1 1-1,1 0 0,0 0 0,0 0 0,0-1 0,0 1 0,-1 0 0,1-1 0,0 1 0,0-1 1,0 1-1,0-1 0,0 0 0,0 1 0,0-1 0,0 0 0,1 0 0,-1 0 0,0 0 0,0 0 1,0 0-1,0 0 0,0 0 0,0 0 0,0 0 0,2-1 0,11 1-5532</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05.241"/>
    </inkml:context>
    <inkml:brush xml:id="br0">
      <inkml:brushProperty name="width" value="0.025" units="cm"/>
      <inkml:brushProperty name="height" value="0.025" units="cm"/>
    </inkml:brush>
  </inkml:definitions>
  <inkml:trace contextRef="#ctx0" brushRef="#br0">50 0 10218,'0'0'8263,"-25"46"-6949,15-28-289,3-2-417,2 1-448,2-2-96,3-3-160,0-3-736,3-5-354,6-3-831,1-1-1154,2-4-513,0-9-1409</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05.599"/>
    </inkml:context>
    <inkml:brush xml:id="br0">
      <inkml:brushProperty name="width" value="0.025" units="cm"/>
      <inkml:brushProperty name="height" value="0.025" units="cm"/>
    </inkml:brush>
  </inkml:definitions>
  <inkml:trace contextRef="#ctx0" brushRef="#br0">112 0 13100,'0'0'876,"-6"9"208,-2 1-786,-52 78 1934,54-79-2029,1-1 0,1 1 0,0 0 0,0 1-1,1-1 1,0 0 0,0 1 0,1 0 0,-1 11 0,3-20-199,0 0 0,0-1 0,1 1 0,-1 0 0,0-1 0,0 1 0,1-1 1,-1 1-1,1-1 0,-1 1 0,0 0 0,1-1 0,-1 1 0,1-1 0,-1 0 0,1 1 1,-1-1-1,1 1 0,0-1 0,-1 0 0,1 0 0,-1 1 0,1-1 0,0 0 0,-1 0 1,1 0-1,0 1 0,-1-1 0,1 0 0,0 0 0,-1 0 0,1 0 0,0 0 1,-1 0-1,1-1 0,0 1 0,-1 0 0,1 0 0,0 0 0,-1-1 0,1 1 0,-1 0 1,2-1-1,31-13-463,-18 4-833,0-2 0,-1 1 0,0-2-1,-1 0 1,0 0 0,18-26 0,0-18 2164,-43 79 4499,-14 15-3872,2-3-1007,13-17-233,-25 46 956,34-59-1260,0 0 0,0 1-1,0-1 1,1 0 0,0 1 0,0-1-1,0 1 1,1-1 0,-1 1 0,1-1-1,0 1 1,1 5 0,1-9-2806,7-1-2375</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1:15.465"/>
    </inkml:context>
    <inkml:brush xml:id="br0">
      <inkml:brushProperty name="width" value="0.025" units="cm"/>
      <inkml:brushProperty name="height" value="0.025" units="cm"/>
      <inkml:brushProperty name="color" value="#E71224"/>
    </inkml:brush>
  </inkml:definitions>
  <inkml:trace contextRef="#ctx0" brushRef="#br0">1 0 13357,'0'0'13356,"48"34"-12459,-3-34-384,1 0-321,1-3-160,-4-2 0,-7 1-192,-7 0-737,-5 0-961,-10 4-1249,-10 0-1345</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05.942"/>
    </inkml:context>
    <inkml:brush xml:id="br0">
      <inkml:brushProperty name="width" value="0.025" units="cm"/>
      <inkml:brushProperty name="height" value="0.025" units="cm"/>
    </inkml:brush>
  </inkml:definitions>
  <inkml:trace contextRef="#ctx0" brushRef="#br0">200 1 16335,'0'0'3081,"-8"4"-2409,-11 9-360,-1 0-1,2 1 0,0 1 0,1 0 0,0 2 1,2 0-1,0 0 0,0 2 0,-13 23 1,27-40-281,0-1 1,0 0 0,0 1-1,0-1 1,0 1 0,1 0-1,-1-1 1,1 1 0,-1 0 0,1-1-1,-1 1 1,1 0 0,0-1-1,0 1 1,0 0 0,0 0-1,0-1 1,0 1 0,1 0 0,-1-1-1,0 1 1,2 3 0,-1-4-6,1 0 1,-1 1-1,0-1 1,1 0 0,-1 0-1,1 0 1,-1 0-1,1 0 1,-1 0 0,1-1-1,0 1 1,0 0-1,-1-1 1,1 0 0,0 1-1,0-1 1,3 0-1,6 1 9,0-2-1,0 1 0,0-1 0,0-1 0,-1 0 0,13-4 0,-10 1-299,0 0-1,0 0 1,22-14 0,-31 17-141,-1-1 1,1 1-1,-1-1 1,1 0 0,-1-1-1,0 1 1,3-5-1,-5 7-106,0-1-1,0 1 0,0-1 1,0 1-1,-1-1 0,1 0 1,-1 1-1,1-1 1,-1 0-1,0 0 0,1 1 1,-1-1-1,0 0 0,0 0 1,0 1-1,0-1 0,-1 0 1,0-3-1,-5-6-8423</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06.271"/>
    </inkml:context>
    <inkml:brush xml:id="br0">
      <inkml:brushProperty name="width" value="0.025" units="cm"/>
      <inkml:brushProperty name="height" value="0.025" units="cm"/>
    </inkml:brush>
  </inkml:definitions>
  <inkml:trace contextRef="#ctx0" brushRef="#br0">1 52 11018,'0'0'9225,"72"-9"-9129,-35 4-96,2 3 0,-3 1 0,-5 1-96,-7 0-1666,-10 0-2273,-8 0-1507</inkml:trace>
  <inkml:trace contextRef="#ctx0" brushRef="#br0" timeOffset="1">88 74 11018,'0'0'11916,"35"-2"-11820,2-7-32,5-2-288,-1 1-1250,-3-2-1216,-1-2-2691,2-2-7047</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06.629"/>
    </inkml:context>
    <inkml:brush xml:id="br0">
      <inkml:brushProperty name="width" value="0.025" units="cm"/>
      <inkml:brushProperty name="height" value="0.025" units="cm"/>
    </inkml:brush>
  </inkml:definitions>
  <inkml:trace contextRef="#ctx0" brushRef="#br0">1 1 5285</inkml:trace>
  <inkml:trace contextRef="#ctx0" brushRef="#br0" timeOffset="1">1 1 1089,'0'0'7879,"54"16"-5476,-25-8-289,5 0-417,2-3-447,4-1-738,0-2-416,-4-2-64,-4 0-993,-7 0-1761,-8-6-2051</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06.956"/>
    </inkml:context>
    <inkml:brush xml:id="br0">
      <inkml:brushProperty name="width" value="0.025" units="cm"/>
      <inkml:brushProperty name="height" value="0.025" units="cm"/>
    </inkml:brush>
  </inkml:definitions>
  <inkml:trace contextRef="#ctx0" brushRef="#br0">0 1 13997,'0'0'5029,"59"16"-4452,-15-16-33,3 0-352,5 0-128,-4 0-64,-5-2-2242,-9-8-5221</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08.247"/>
    </inkml:context>
    <inkml:brush xml:id="br0">
      <inkml:brushProperty name="width" value="0.025" units="cm"/>
      <inkml:brushProperty name="height" value="0.025" units="cm"/>
    </inkml:brush>
  </inkml:definitions>
  <inkml:trace contextRef="#ctx0" brushRef="#br0">100 2 16656,'37'-2'1790,"45"2"214,-77 0-1924,0 1 1,1 0-1,-1 0 0,1 0 0,-1 0 0,0 1 0,0 0 1,0 0-1,0 0 0,0 1 0,5 3 0,-9-5-78,0 0 1,0 0-1,0 0 0,0 1 0,0-1 1,0 0-1,-1 0 0,1 1 0,0-1 1,-1 0-1,1 0 0,-1 1 0,0-1 0,1 1 1,-1-1-1,0 0 0,0 1 0,0-1 1,0 1-1,0-1 0,0 1 0,0-1 1,0 0-1,-1 1 0,1-1 0,-1 1 0,1-1 1,-1 0-1,1 0 0,-1 1 0,0-1 1,1 0-1,-1 0 0,0 0 0,0 1 0,-2 0 1,-37 38 122,-56 29-23,63-48 690,1 2 0,-40 37-1,71-59-742,0 0-1,0 0 1,0 0-1,0 0 0,0 0 1,1 0-1,-1 0 0,0 0 1,0 0-1,1 1 1,-1-1-1,1 0 0,-1 0 1,1 1-1,-1-1 0,1 0 1,0 3-1,0-3-34,0-1 0,0 1 0,0-1 0,1 1 0,-1 0-1,0-1 1,1 1 0,-1-1 0,1 1 0,-1-1 0,1 1 0,-1-1 0,1 1-1,-1-1 1,1 1 0,-1-1 0,1 0 0,-1 1 0,1-1 0,0 0 0,-1 1 0,1-1-1,0 0 1,0 0 0,53 4 93,-46-4-49,27-1-854,1-1 0,-1-2 0,47-11 0,-44 5-3749,47-19 1,-24 3-4115</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08.573"/>
    </inkml:context>
    <inkml:brush xml:id="br0">
      <inkml:brushProperty name="width" value="0.025" units="cm"/>
      <inkml:brushProperty name="height" value="0.025" units="cm"/>
    </inkml:brush>
  </inkml:definitions>
  <inkml:trace contextRef="#ctx0" brushRef="#br0">252 34 15310,'-10'-2'2280,"1"0"-1974,1 0 1,-1 1-1,0 0 0,0 1 1,0 0-1,0 0 1,1 1-1,-1 0 0,0 1 1,0-1-1,1 2 0,-1-1 1,1 1-1,0 1 0,0-1 1,0 1-1,-10 7 1,10-5-109,1 1 1,0 0-1,0 0 1,1 1-1,0-1 1,0 1 0,0 1-1,1-1 1,-6 14-1,10-20-177,0 1-1,0 0 1,0 0-1,0 0 0,0 0 1,0-1-1,1 1 1,-1 0-1,1 0 0,0 1 1,0-1-1,0 0 1,0 0-1,0 0 1,1 0-1,0 0 0,-1-1 1,1 1-1,0 0 1,0 0-1,1 0 0,-1-1 1,0 1-1,1 0 1,0-1-1,0 1 0,-1-1 1,1 0-1,1 0 1,-1 0-1,0 0 1,1 0-1,3 3 0,6 0-7,-1 1-1,1-1 0,0-1 0,0 0 0,0-1 0,1 0 0,-1-1 0,1-1 0,-1 0 1,1 0-1,-1-1 0,1-1 0,20-3 0,-24 3-26,0-1-1,0 0 0,0-1 1,0 1-1,0-2 1,0 1-1,-1-1 1,0-1-1,0 0 1,0 0-1,0 0 0,-1-1 1,0 0-1,0 0 1,0-1-1,-1 0 1,0 0-1,9-15 1,-12 18 21,-1-1 1,1 0-1,-1 0 1,0 0-1,-1 0 1,1 0-1,-1 0 1,0 0 0,0-1-1,0 1 1,-1 0-1,0-1 1,0 1-1,-1 0 1,1 0-1,-1-1 1,0 1-1,0 0 1,-1 0 0,-2-7-1,1 7-8,0 1-1,0 0 1,0 0 0,0 1-1,-1-1 1,1 1-1,-1 0 1,0-1 0,0 2-1,0-1 1,-1 0 0,1 1-1,-1 0 1,1 0-1,-1 0 1,0 1 0,1-1-1,-1 1 1,0 0 0,0 1-1,-8-1 1,2 0-92,-1 0 1,0 1 0,1 1-1,-1 0 1,-15 3-1,23-3-144,1 0 1,-1 0-1,0 1 0,0-1 0,1 1 0,-1 0 0,1 0 0,-5 4 0,6-5-171,0 1 1,0 0-1,0 1 1,1-1-1,-1 0 1,1 0-1,-1 1 1,1-1-1,0 1 1,0-1-1,0 1 1,0-1-1,-1 5 1,1 12-6757</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08.965"/>
    </inkml:context>
    <inkml:brush xml:id="br0">
      <inkml:brushProperty name="width" value="0.025" units="cm"/>
      <inkml:brushProperty name="height" value="0.025" units="cm"/>
    </inkml:brush>
  </inkml:definitions>
  <inkml:trace contextRef="#ctx0" brushRef="#br0">303 26 14798,'0'0'2157,"-13"-4"-49,0-1-1653,-1 0 0,0 2-1,-19-4 1,27 7-286,-1-1 1,1 1-1,-1 0 0,0 0 1,1 1-1,0-1 0,-1 2 1,1-1-1,-1 1 0,1 0 1,0 0-1,-8 4 0,3 1 153,1 0-1,-1 0 0,1 1 1,0 0-1,1 1 1,0 0-1,-14 20 0,19-25-233,0 1 0,1 0-1,0 0 1,0 1 0,1-1-1,0 0 1,-1 1 0,2 0-1,-1-1 1,1 1-1,0 0 1,0 0 0,0 0-1,1 0 1,0 0 0,0 0-1,1 0 1,-1-1 0,3 9-1,-1-9-61,1 0 0,0 0 0,0-1 0,0 0 0,0 1 1,1-1-1,-1 0 0,1-1 0,0 1 0,0-1 0,1 1 0,-1-1 0,1 0 0,0-1 0,-1 1 0,1-1 0,0 0 0,0 0 0,0-1 0,1 0 0,8 2 0,12 2 15,0-2 0,0 0 0,27-2 0,-37-1-77,0-1 1,0 0-1,-1-1 1,1-1-1,-1-1 1,1 0-1,-1-1 1,0-1-1,22-10 1,-32 13 40,1-1 0,0 1 0,-1-1 0,0 0 0,0 0 0,0 0 0,0-1 0,-1 0 0,0 0 0,0 0 0,0 0 0,-1-1 0,1 1 0,-1-1 0,-1 0 0,1 0 0,-1 0 0,0 0 1,0-1-1,-1 1 0,1 0 0,-2-1 0,1 1 0,-1-1 0,0-12 0,-1 16-8,1 0 1,-1-1-1,0 1 1,0 0-1,0 0 1,0-1 0,0 1-1,-1 0 1,0 0-1,1 0 1,-1 1-1,0-1 1,0 0-1,-1 1 1,1-1-1,-4-2 1,0 0-1,0 2-1,0-1 1,0 1 0,0 0 0,0 0 0,0 0-1,-13-2 1,0 1-84,-1 1 1,0 0-1,0 2 0,-35 1 0,47 1-229,0 0 0,0 0 0,0 0 0,0 1 1,0 0-1,-12 6 0,-19 17-7242,21-8-5126</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17.830"/>
    </inkml:context>
    <inkml:brush xml:id="br0">
      <inkml:brushProperty name="width" value="0.025" units="cm"/>
      <inkml:brushProperty name="height" value="0.025" units="cm"/>
    </inkml:brush>
  </inkml:definitions>
  <inkml:trace contextRef="#ctx0" brushRef="#br0">1 17 1057,'0'0'19314,"57"4"-17872,-14-4-417,10 0-385,5 0-384,2 0-224,-2-3 1,-5 2-1,-6-1-321,-11-1-768,-7 3-929,-8-4-1153,-7-4-2978</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18.159"/>
    </inkml:context>
    <inkml:brush xml:id="br0">
      <inkml:brushProperty name="width" value="0.025" units="cm"/>
      <inkml:brushProperty name="height" value="0.025" units="cm"/>
    </inkml:brush>
  </inkml:definitions>
  <inkml:trace contextRef="#ctx0" brushRef="#br0">94 1 14830,'0'0'3486,"12"3"-3048,103 30 1229,-97-27-1590,-1 1 0,0 0 0,0 1 0,-1 1 1,20 14-1,-34-22-74,0 1 0,0-1 0,-1 0 0,1 1-1,0-1 1,-1 1 0,1-1 0,-1 1 0,0 0 0,1 0 0,-1-1 0,0 1 0,0 0 0,0 0 0,0 0 0,-1 0 0,1 1 0,0-1 0,-1 0 0,0 0 0,1 0 0,-1 0 0,0 1 0,0-1-1,0 0 1,0 0 0,-1 0 0,1 1 0,-1-1 0,1 0 0,-1 0 0,0 0 0,1 0 0,-1 0 0,0 0 0,-1 0 0,1 0 0,0-1 0,0 1 0,-1 0 0,1-1 0,-1 1 0,0-1 0,1 1-1,-4 1 1,-9 8 42,0-2-1,0 1 0,-1-2 1,-26 11-1,35-16-49,-145 63-317,86-43-5009,42-17-3109</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19.899"/>
    </inkml:context>
    <inkml:brush xml:id="br0">
      <inkml:brushProperty name="width" value="0.025" units="cm"/>
      <inkml:brushProperty name="height" value="0.025" units="cm"/>
    </inkml:brush>
  </inkml:definitions>
  <inkml:trace contextRef="#ctx0" brushRef="#br0">247 20 4228,'14'-19'13384,"-26"30"-8839,-26 33-3864,-171 234-201,208-273-3217,14-16 1192,20-23-1780,-2-6-1410,3-6-1468</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1:15.824"/>
    </inkml:context>
    <inkml:brush xml:id="br0">
      <inkml:brushProperty name="width" value="0.025" units="cm"/>
      <inkml:brushProperty name="height" value="0.025" units="cm"/>
      <inkml:brushProperty name="color" value="#E71224"/>
    </inkml:brush>
  </inkml:definitions>
  <inkml:trace contextRef="#ctx0" brushRef="#br0">0 93 15695,'0'0'10538,"73"-9"-10122,-29-3-352,7 3-32,6-3-512,-3-1-1346,-2 0-1313,-8 0-2402,-11 1-5349</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20.478"/>
    </inkml:context>
    <inkml:brush xml:id="br0">
      <inkml:brushProperty name="width" value="0.025" units="cm"/>
      <inkml:brushProperty name="height" value="0.025" units="cm"/>
    </inkml:brush>
  </inkml:definitions>
  <inkml:trace contextRef="#ctx0" brushRef="#br0">162 1 8072,'0'0'9582,"-5"9"-8696,-30 57-165,15-29 389,1 1 1,-16 46 0,30-68-1349,0 0 0,2 0 0,-3 22 1,5-25-613,1 0 0,0 1 1,1-1-1,0-1 0,4 15 1,-21-40-6588,13 9 7760,1-1 0,0 1 0,0-1-1,0 0 1,0 0 0,1 0 0,-1 0-1,1 0 1,1 0 0,-1 0 0,1 0-1,0 0 1,0 0 0,0 0 0,1-1-1,0 1 1,0 0 0,0 0 0,0 0-1,1 1 1,0-1 0,0 0 0,0 0-1,1 1 1,-1 0 0,7-8 0,-4 7-114,0-1 0,1 1 0,0 1 0,0-1 0,1 1 0,-1 0-1,1 0 1,-1 1 0,1 0 0,0 0 0,1 1 0,-1 0 0,0 0 0,1 0 0,-1 1 0,1 0 0,11 1 0,-16-1-212,0 1 0,0 0 0,0 0-1,0 0 1,-1 1 0,1-1 0,0 1 0,0-1 0,0 1 0,-1 0-1,1 0 1,0 0 0,-1 1 0,1-1 0,-1 0 0,0 1-1,4 2 1,-4-1-3,0 0 0,-1 0 0,1 0 0,-1 0-1,0 1 1,0-1 0,0 0 0,0 0 0,-1 1 0,1-1-1,-1 1 1,0-1 0,0 0 0,0 5 0,0-7 15,0 0 1,-1-1 0,1 1 0,0-1-1,0 1 1,0 0 0,0-1-1,0 1 1,0 0 0,0-1 0,0 1-1,0 0 1,1-1 0,-1 1 0,0 0-1,0-1 1,0 1 0,1-1-1,-1 1 1,0-1 0,1 1 0,-1-1-1,1 1 1,-1-1 0,0 1 0,1-1-1,-1 1 1,1-1 0,0 1-1,-1-1 1,1 0 0,-1 1 0,1-1-1,-1 0 1,1 0 0,0 1 0,-1-1-1,1 0 1,-1 0 0,1 0-1,1 0 1,1-1 16,0 1 0,0-1 0,0-1 0,0 1 1,0 0-1,0-1 0,-1 0 0,1 1 0,3-4 0,52-51 68,-38 26-120,-16 25-65,-12 24 64,6-14 50,-2 2 21,1 1 1,0 0-1,0 0 1,0 1-1,1-1 1,0 0-1,1 1 1,0-1-1,0 1 1,1 11-1,0-19-26,1 0 0,-1 0 0,0-1 0,0 1 0,0 0 0,1-1 0,-1 1-1,0 0 1,1-1 0,-1 1 0,1 0 0,-1-1 0,1 1 0,-1 0 0,1-1 0,-1 1-1,1-1 1,-1 1 0,1-1 0,0 0 0,-1 1 0,1-1 0,0 1 0,-1-1 0,1 0-1,0 0 1,0 1 0,0-1 0,27-3 397,21-20-35,-39 16-544,-1-1 0,-1 0 1,1 0-1,-1-1 1,0 0-1,-1 0 1,0-1-1,-1 0 0,9-17 1,-8 11-2084,-1 1 0,-1-1 0,5-25 0,-5 17-3289</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21.148"/>
    </inkml:context>
    <inkml:brush xml:id="br0">
      <inkml:brushProperty name="width" value="0.025" units="cm"/>
      <inkml:brushProperty name="height" value="0.025" units="cm"/>
    </inkml:brush>
  </inkml:definitions>
  <inkml:trace contextRef="#ctx0" brushRef="#br0">110 63 1153,'0'0'14366,"1"8"-13838,-1 1-327,0 0 0,0 0 0,-1 0 0,0 0 0,0 0 1,-1 0-1,0-1 0,-4 11 0,-34 77 1862,-1 4-539,37-88-1290,1 0 0,0 1 0,0 0 0,0 21-1,3-34-220,1 0 0,-1 0-1,0 0 1,1 0 0,-1 0-1,1 0 1,-1 0 0,0-1-1,1 1 1,-1 0 0,1 0-1,-1 0 1,0 0 0,1 0-1,-1-1 1,0 1 0,1 0-1,-1 0 1,0-1 0,1 1-1,-1 0 1,0-1 0,0 1-1,1 0 1,-1-1 0,0 1-1,0 0 1,1-1 0,-1 1-1,0 0 1,0-1 0,0 1-1,0-1 1,0 1 0,0 0-1,0-1 1,0 0 0,12-18-30,-5-6-271,-1 0 1,-1 0 0,-1 0-1,-2-1 1,0-36 0,-2 61 383,0 2-87,0 0 1,0 1 0,0-1-1,0 0 1,0 0 0,0 0-1,0 0 1,1 1 0,-1-1-1,0 0 1,1 0 0,-1 0 0,1 0-1,-1 0 1,1 0 0,0 0-1,-1 0 1,1 0 0,0 0-1,0 0 1,-1 0 0,1 0-1,0-1 1,0 1 0,0 0-1,0-1 1,0 1 0,0-1-1,0 1 1,0-1 0,1 1-1,-1-1 1,0 0 0,0 1 0,2-1-1,42 6 321,-37-7-312,0 0 1,1-1 0,-1 0-1,0-1 1,0 0 0,0 0-1,-1-1 1,1 1 0,-1-2-1,0 1 1,0-1-1,0 0 1,-1-1 0,0 1-1,0-1 1,0-1 0,-1 1-1,8-11 1,-6 7-8,1-1 1,-2 0-1,1 0 1,-1 0-1,-1-1 0,0 0 1,-1 0-1,0 0 1,-1 0-1,0-1 0,2-22 1,-5 35-13,0-1 0,0 1 0,0 0 1,0-1-1,0 1 0,0 0 0,0-1 1,0 1-1,0-1 0,0 1 0,0 0 0,-1-1 1,1 1-1,0 0 0,0 0 0,0-1 1,0 1-1,0 0 0,-1-1 0,1 1 1,0 0-1,0 0 0,-1-1 0,1 1 0,0 0 1,0 0-1,-1-1 0,1 1 0,0 0 1,-1 0-1,1 0 0,0 0 0,0 0 0,-1-1 1,1 1-1,0 0 0,-1 0 0,-15 5-44,-12 16 29,19-12 2,-55 63 558,58-64-408,1-1 1,0 1-1,0 0 0,1 0 0,0 1 1,0-1-1,1 1 0,-3 10 0,6-18-128,0 0-1,0-1 0,0 1 0,0 0 1,0-1-1,0 1 0,0 0 0,0-1 1,0 1-1,0-1 0,0 1 0,1 0 1,-1-1-1,0 1 0,0 0 0,1-1 1,-1 1-1,0-1 0,1 1 0,-1-1 1,1 1-1,-1-1 0,1 1 0,-1-1 1,0 1-1,1-1 0,0 0 0,-1 1 0,1-1 1,0 1-1,26 5 220,29-9 37,-10-12-652,-38 12 249,0 0 0,-1 1 0,1-1 0,0 2 0,0-1 0,10 0-1,-17 3 139,0-1-1,0 1 1,0 0-1,0 0 0,0-1 1,0 1-1,0 0 0,0 0 1,-1 0-1,1 0 1,0 0-1,-1 0 0,1 0 1,-1 0-1,1 0 1,-1 1-1,1-1 0,-1 0 1,0 0-1,1 0 1,-1 0-1,0 1 0,0-1 1,0 0-1,0 0 1,0 1-1,0-1 0,-1 2 1,-2 40 896,-9 26 696,12-68-1620,1 0 0,-1-1 0,1 1 0,-1 0 0,1 0 0,-1 0 1,1-1-1,0 1 0,-1-1 0,1 1 0,0 0 0,0-1 0,0 1 0,-1-1 0,1 1 0,0-1 0,0 0 0,0 1 0,0-1 0,0 0 1,0 0-1,0 0 0,0 0 0,0 1 0,0-1 0,0 0 0,0-1 0,0 1 0,-1 0 0,1 0 0,0 0 0,0-1 0,0 1 0,0 0 1,1-1-1,37-11-8245,-15-2-1410</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21.489"/>
    </inkml:context>
    <inkml:brush xml:id="br0">
      <inkml:brushProperty name="width" value="0.025" units="cm"/>
      <inkml:brushProperty name="height" value="0.025" units="cm"/>
    </inkml:brush>
  </inkml:definitions>
  <inkml:trace contextRef="#ctx0" brushRef="#br0">1 50 16400,'0'0'10922,"47"-26"-10378,-13 15-480,0 4-32,-1 3-64,-3 2-961,-10 2-2113,-5 0-930,-8 0-4869</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23.734"/>
    </inkml:context>
    <inkml:brush xml:id="br0">
      <inkml:brushProperty name="width" value="0.025" units="cm"/>
      <inkml:brushProperty name="height" value="0.025" units="cm"/>
    </inkml:brush>
  </inkml:definitions>
  <inkml:trace contextRef="#ctx0" brushRef="#br0">239 30 11435,'0'0'10169,"-8"13"-9923,-36 53-177,-4-1 1,-90 96-1,191-219-8627,71-100-1,-82 101 9175,0 2 5694,-42 55-6190,0-1-1,1 1 1,-1 0 0,0-1-1,0 1 1,0 0 0,0-1-1,0 1 1,0 0 0,1-1-1,-1 1 1,0 0-1,0 0 1,0-1 0,1 1-1,-1 0 1,0 0 0,0 0-1,1-1 1,-1 1 0,0 0-1,1 0 1,-1 0-1,0 0 1,0 0 0,1-1-1,-1 1 1,0 0 0,1 0-1,-1 0 1,0 0-1,1 0 1,-1 0 0,0 0-1,1 0 1,-1 0 0,0 0-1,1 0 1,0 1 0,-2 14 1407,-11 26-532,-26 47 257,22-58-697,3 1-1,0 1 1,-13 55-1,24-78-284,0 2-1121,0-16-1317,-7-20-880,-25-39-3817,4 29 8525,58 46 5896,10-7-5135,-27-4-2235,0-1 0,-1 0-1,1-1 1,18-4 0,-9-3-239,-1 0-1,37-24 0,-38 22-501,0 0 0,1 1 0,21-8 0,-39 18 568,-1 0 0,1 0-1,0-1 1,-1 1-1,1 0 1,-1 0 0,1 0-1,-1 0 1,1-1-1,0 1 1,-1 0 0,1 0-1,-1 0 1,1 0-1,0 1 1,-1-1-1,1 0 1,-1 0 0,1 0-1,-1 0 1,1 1-1,0-1 1,-1 0 0,1 0-1,-1 1 1,1-1-1,-1 0 1,0 1 0,1-1-1,-1 1 1,1-1-1,-1 0 1,0 1 0,1-1-1,-1 1 1,1 0-1,0 27 680,-17 30 174,-38 27 500,54-85-1358,0 1 0,-1-1-1,1 0 1,0 1 0,-1-1 0,1 0-1,0 1 1,0-1 0,0 1-1,-1-1 1,1 1 0,0-1 0,0 0-1,0 1 1,0-1 0,0 1-1,0-1 1,0 1 0,0-1 0,0 1-1,0-1 1,0 0 0,0 1-1,0-1 1,0 1 0,0-1 0,0 1-1,1-1 1,-1 0 0,0 1-1,0-1 1,0 1 0,1-1 0,-1 0-1,0 1 1,1-1 0,-1 1-1,18-6 98,16-18-583,-28 15 419,0 1 0,0-1 0,-1-1 0,1 1-1,5-16 1,-6 14 139,0 0-1,1 0 0,12-16 1,-14 24 35,1 1 0,0-1 0,-1 1 0,1 0 0,0 0 0,0 1 0,0-1 1,0 1-1,0 0 0,-1 0 0,1 1 0,7 1 0,8-1 1,21-6-50,-39 4-61,-1 1 0,0-1 0,0 0 0,1 1 0,-1-1 0,0 0 0,0 1 0,0-1 1,0 0-1,0 0 0,0 0 0,0 0 0,0 0 0,0 0 0,0 0 0,-1-1 0,1 1 0,0 0 1,-1 0-1,1-1 0,-1 1 0,1 0 0,-1-1 0,0 1 0,0 0 0,1-1 0,-1 1 0,0-2 1,0 3-10,-1-1 0,1 1 0,0-1 0,-1 1 0,1-1 0,0 1 0,-1-1 0,1 1 0,0-1 1,-1 1-1,1-1 0,-1 1 0,1 0 0,0-1 0,-1 1 0,1 0 0,-1 0 0,0-1 0,1 1 1,-1 0-1,1 0 0,-1 0 0,1-1 0,-1 1 0,1 0 0,-1 0 0,0 0 0,1 0 0,-1 0 1,1 0-1,-1 0 0,1 0 0,-1 1 0,0-1 0,1 0 0,-1 0 0,1 0 0,-1 1 0,1-1 0,-1 0 1,1 0-1,-2 1 0,-24 12-106,-22 39 9,45-47 109,0-1 1,0 1-1,0-1 0,0 1 0,1 0 0,0 0 1,0 1-1,0-1 0,1 0 0,-2 10 0,4-14 2,-1 0 0,1 0 0,-1 0 0,1 0-1,0 0 1,-1 0 0,1-1 0,0 1 0,0 0-1,0 0 1,0-1 0,0 1 0,-1 0 0,1-1-1,0 1 1,1-1 0,-1 1 0,0-1 0,0 0 0,0 1-1,0-1 1,0 0 0,0 0 0,0 0 0,0 0-1,1 0 1,-1 0 0,0 0 0,0 0 0,2-1-1,42-2 157,23-12-131,-56 11-46,0 0-1,0 1 1,0 1-1,0 0 1,1 0-1,-1 2 1,1-1-1,-1 1 1,19 3-1,-31-2 25,1-1 0,0 1 0,-1-1 0,1 1 0,-1 0 0,1-1 0,-1 1-1,0 0 1,1-1 0,-1 1 0,0 0 0,1-1 0,-1 1 0,0 0 0,0 0 0,0-1 0,0 1 0,1 0 0,-1 0 0,0-1 0,0 1 0,0 0-1,-1 0 1,1 0 0,0-1 0,0 1 0,0 0 0,-1 0 0,1-1 0,0 1 0,-1 0 0,1-1 0,0 1 0,-1 0 0,1-1 0,-1 1 0,1-1-1,-1 2 1,-11 4 1065,12-6-1040,-1-1 1,0 1-1,1-1 1,-1 0-1,0 1 1,1-1-1,-1 1 0,1-1 1,-1 0-1,1 0 1,-1 1-1,1-1 1,-1 0-1,1 0 1,0 1-1,-1-1 1,1 0-1,0 0 0,0 0 1,0 0-1,0 1 1,0-2-1,-4-19-219,1 0-1,0-26 1,9 46-3682,17 3 439,-5 1-644,4-3-1874</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24.391"/>
    </inkml:context>
    <inkml:brush xml:id="br0">
      <inkml:brushProperty name="width" value="0.025" units="cm"/>
      <inkml:brushProperty name="height" value="0.025" units="cm"/>
    </inkml:brush>
  </inkml:definitions>
  <inkml:trace contextRef="#ctx0" brushRef="#br0">120 31 9961,'-6'-1'7645,"-21"10"-5008,-18 26-338,42-33-2177,1 1 0,0-1 0,0 1 0,0 0 1,0-1-1,0 1 0,0 0 0,1 0 1,0 0-1,-1 0 0,1 0 0,0 0 1,0 1-1,0 5 0,1-9-113,0 1-1,0-1 0,1 1 1,-1-1-1,0 0 1,1 1-1,-1-1 1,0 0-1,1 1 1,-1-1-1,0 0 1,1 0-1,-1 1 1,1-1-1,-1 0 1,0 0-1,1 0 1,-1 1-1,1-1 1,-1 0-1,1 0 1,-1 0-1,0 0 0,1 0 1,-1 0-1,1 0 1,-1 0-1,1 0 1,-1 0-1,1 0 1,-1 0-1,1 0 1,-1-1-1,0 1 1,2 0-1,17-5 125,-8 0-165,-1 0 1,0-1 0,0 0 0,-1-1-1,17-14 1,25-17-753,-51 38 777,0-1-1,0 1 1,1 0-1,-1 0 0,0 0 1,0 0-1,0 0 1,0 0-1,0 0 1,1 0-1,-1 0 1,0 0-1,0 0 0,0-1 1,0 1-1,1 0 1,-1 0-1,0 0 1,0 0-1,0 0 0,1 0 1,-1 0-1,0 1 1,0-1-1,0 0 1,0 0-1,0 0 1,1 0-1,-1 0 0,0 0 1,0 0-1,0 0 1,0 0-1,1 0 1,-1 0-1,0 1 1,0-1-1,0 0 0,0 0 1,0 0-1,0 0 1,0 0-1,0 1 1,1-1-1,-1 0 1,0 0-1,0 0 0,0 0 1,0 1-1,0-1 1,0 0-1,0 0 1,0 0-1,0 0 1,0 1-1,0-1 0,-2 17-96,-8 18 121,-2-6 310,3 0 0,0 1 0,2 0 0,1 0 0,1 1 0,2-1 0,0 59 0,3-79-318,0 1 0,-1 0 0,-1-1 0,0 1 0,0-1 0,-1 0 0,-7 16 0,9-23 2,0 0-1,-1 0 1,1 0-1,-1 0 0,0-1 1,1 1-1,-1-1 1,0 1-1,0-1 0,-1 0 1,1 0-1,0 0 1,-1 0-1,0 0 1,1 0-1,-1-1 0,0 1 1,0-1-1,1 0 1,-1 0-1,0 0 0,0 0 1,0-1-1,-1 1 1,1-1-1,0 1 1,0-1-1,0 0 0,0-1 1,-4 1-1,5-1 1,1 0 0,0 0 0,-1 0 0,1 0 0,0 0 0,0 0 0,0-1 0,0 1 0,0 0 0,0 0 0,1-1 0,-1 1 0,0-1 1,0 1-1,1 0 0,-1-1 0,1 1 0,0-1 0,-1 0 0,1 1 0,0-1 0,0 1 0,0-1 0,0 1 0,0-1 0,0-1 0,3-48-521,-3 49 429,2-10-173,1 0 1,0 0-1,1 1 1,0-1-1,1 1 1,0 0-1,1 0 1,0 1 0,1 0-1,0 0 1,0 0-1,1 1 1,0 0-1,15-11 1,14-12 237,1 3-1,53-31 1,-76 50-30,21-11 88,-23 14 66,0 0 0,0-1 0,0-1 0,-1 0 0,-1 0 0,0-1 0,0-1 0,12-14 0,-23 24-89,1 1 1,-1 0 0,1-1-1,-1 1 1,0-1-1,1 1 1,-1-1-1,0 1 1,1-1 0,-1 1-1,0-1 1,1 0-1,-1 1 1,0-1-1,0 1 1,0-1 0,0 0-1,0 1 1,0-1-1,1 1 1,-1-1-1,0 0 1,-1 1 0,1-1-1,0 1 1,0-1-1,0 0 1,0 1-1,0-1 1,-1 1 0,1-1-1,0 0 1,-1 1-1,1-1 1,0 1-1,-1-1 1,1 1 0,0-1-1,-1 1 1,1 0-1,-1-1 1,1 1-1,-1-1 1,1 1 0,-1 0-1,1-1 1,-1 1-1,0 0 1,1 0-1,-1 0 1,1-1 0,-1 1-1,0 0 1,1 0-1,-1 0 1,1 0-1,-1 0 1,0 0 0,1 0-1,-2 0 1,-2 0 29,-1 0 1,0 1 0,1-1-1,-1 1 1,1 0-1,-1 0 1,-4 3 0,-1 0-15,1 2 0,0-1 0,0 1-1,1 0 1,0 1 0,0 0 0,-14 16 0,18-19-9,1 1-1,-1-1 1,1 1 0,0 0-1,0 0 1,0 0 0,1 1-1,-1-1 1,2 0 0,-1 1-1,0 0 1,1-1 0,0 1-1,0 0 1,1 0-1,0 5 1,0-9-53,1 0 1,0 0-1,0 0 0,0-1 1,0 1-1,0 0 0,0-1 0,0 1 1,0-1-1,1 1 0,-1-1 1,1 1-1,-1-1 0,1 0 1,0 0-1,-1 0 0,1 0 0,0 0 1,0 0-1,-1-1 0,1 1 1,0 0-1,0-1 0,0 0 1,0 1-1,0-1 0,0 0 0,3 0 1,66 2-4265,-59-3 2598,24-2-3069,9-7 203</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25.059"/>
    </inkml:context>
    <inkml:brush xml:id="br0">
      <inkml:brushProperty name="width" value="0.025" units="cm"/>
      <inkml:brushProperty name="height" value="0.025" units="cm"/>
    </inkml:brush>
  </inkml:definitions>
  <inkml:trace contextRef="#ctx0" brushRef="#br0">9 0 10122,'-8'4'8103,"25"-4"-6373,11 0-161,10 1-608,10-1-544,7 0-321,0 0-32,-1 0-32,-4 0 0,-6 0-32,-10 0-32,-11 0-993,-9 3-929,-14 2-1217</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25.463"/>
    </inkml:context>
    <inkml:brush xml:id="br0">
      <inkml:brushProperty name="width" value="0.025" units="cm"/>
      <inkml:brushProperty name="height" value="0.025" units="cm"/>
    </inkml:brush>
  </inkml:definitions>
  <inkml:trace contextRef="#ctx0" brushRef="#br0">0 28 13645,'0'0'9032,"83"7"-7814,-32-7-418,6-6-479,-2 1-193,-1 1-96,-6 0-32,-4 0-1442,-6 0-1729,-7-3-3939</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29.104"/>
    </inkml:context>
    <inkml:brush xml:id="br0">
      <inkml:brushProperty name="width" value="0.025" units="cm"/>
      <inkml:brushProperty name="height" value="0.025" units="cm"/>
    </inkml:brush>
  </inkml:definitions>
  <inkml:trace contextRef="#ctx0" brushRef="#br0">23 123 3331,'0'0'11889,"-5"-9"-9941,-12-30-346,17 37-1514,-1 1 1,1 0-1,0-1 1,0 1-1,0 0 1,0-1 0,0 1-1,1 0 1,-1 0-1,0-1 1,1 1-1,-1 0 1,1 0-1,-1-1 1,1 1-1,-1 0 1,1 0-1,0 0 1,0 0-1,-1 0 1,1 0 0,0 0-1,0 0 1,0 0-1,0 0 1,0 1-1,2-2 1,31-15 1057,-29 15-981,8-2 17,-1-1 0,1 2 0,1-1 0,-1 2 0,0 0 0,1 1 0,-1 0 0,1 1 0,13 1 0,-25-1-182,0 0-1,0 1 0,0-1 1,0 1-1,0-1 0,0 1 1,0 0-1,-1-1 0,1 1 1,0 0-1,0 0 0,-1 1 1,1-1-1,-1 0 0,1 0 1,-1 1-1,1-1 0,-1 1 1,0-1-1,0 1 0,0 0 1,0-1-1,0 1 0,0 0 1,0 0-1,0 0 0,-1 0 1,1 0-1,-1-1 0,1 1 1,-1 0-1,0 0 0,0 0 1,0 0-1,0 0 0,0 0 1,-1 4-1,0 1 5,0 1 0,-1-1 0,0 0 0,0 0 1,0 0-1,-1 0 0,0 0 0,-1-1 0,-4 8 0,-16 16-31,-1-1 0,-33 31-1,-19 20-39,76-80 62,0 1-1,0 0 1,1-1-1,-1 1 1,0 0-1,0 0 1,1 0 0,-1-1-1,1 1 1,-1 0-1,1 0 1,-1 0-1,1 0 1,-1 0 0,1 0-1,0 0 1,0 0-1,0 0 1,-1 0-1,1 0 1,0 0-1,0 0 1,0 0 0,0 0-1,0 0 1,1 0-1,-1 0 1,1 2-1,0-2-19,0 0-1,1 0 1,-1 0-1,0 0 0,1-1 1,-1 1-1,1 0 0,-1-1 1,1 1-1,-1-1 0,1 1 1,-1-1-1,1 0 0,0 0 1,-1 0-1,3 0 0,69-6-1465,-71 6 1409,16-4-2187,-1 0 0,34-14 0,-7-1-3875</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29.494"/>
    </inkml:context>
    <inkml:brush xml:id="br0">
      <inkml:brushProperty name="width" value="0.025" units="cm"/>
      <inkml:brushProperty name="height" value="0.025" units="cm"/>
    </inkml:brush>
  </inkml:definitions>
  <inkml:trace contextRef="#ctx0" brushRef="#br0">161 1 14958,'0'0'2600,"-6"8"-1522,-1 1-824,1 0-1,0 1 0,0-1 1,1 1-1,0 1 0,0-1 1,1 0-1,1 1 0,0 0 1,-3 21-1,7-31-242,-1 0 1,1 0-1,0 0 0,0 1 0,0-1 1,-1 0-1,1 0 0,0-1 1,1 1-1,-1 0 0,0 0 0,0 0 1,0-1-1,0 1 0,1 0 1,-1-1-1,0 1 0,0-1 0,1 0 1,-1 1-1,1-1 0,-1 0 1,0 0-1,1 0 0,-1 0 0,0 0 1,1 0-1,-1 0 0,0-1 1,3 0-1,50-4 178,-52 5-189,8-2 19,1 0-32,-1 0-1,1 1 1,0 0-1,-1 1 1,21 2-1,-29-2 10,0 0 0,-1 1 0,1-1 0,0 1 0,0 0 0,-1-1 0,1 1 0,0 0 0,-1 0 0,1 0-1,-1 0 1,1 1 0,-1-1 0,0 0 0,1 1 0,-1-1 0,0 1 0,0-1 0,0 1 0,0-1-1,0 1 1,0 0 0,0-1 0,-1 1 0,1 0 0,-1 0 0,1 0 0,-1-1 0,0 1 0,0 0 0,0 0-1,0 0 1,0 0 0,0 0 0,0 0 0,0-1 0,-1 1 0,1 0 0,-1 0 0,-1 3 0,0 3 111,-2-1 1,1 1 0,-1-1 0,0 1 0,0-1 0,-1 0-1,0-1 1,0 1 0,0-1 0,-1 0 0,0 0 0,-7 4-1,-15 13 1030,-41 23 0,69-46-1129,-63 35 745,59-33-909,0 0 1,0-1-1,0 1 1,-1-1-1,1 0 1,0 0-1,-1-1 1,1 1-1,0-1 1,-1 0-1,1 0 1,0-1-1,-1 1 0,-4-2 1,7 1-73,1 1-1,0-1 1,0 0 0,0 0-1,0 0 1,0 0 0,0 0-1,0 0 1,0 0 0,0 0-1,0 0 1,0 0 0,1-1 0,-1 1-1,0 0 1,1 0 0,-1-1-1,1 1 1,-1 0 0,1-2-1,-5-30-4724,5 31 4521,0-34-5697</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29.823"/>
    </inkml:context>
    <inkml:brush xml:id="br0">
      <inkml:brushProperty name="width" value="0.025" units="cm"/>
      <inkml:brushProperty name="height" value="0.025" units="cm"/>
    </inkml:brush>
  </inkml:definitions>
  <inkml:trace contextRef="#ctx0" brushRef="#br0">0 8 16432,'0'0'4804,"50"-8"-3523,-17 8-320,6 0-128,7 0-513,-3 0-224,0 0-320,-10 0-2146,-9 0-2306,-10 0-4581</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1:16.167"/>
    </inkml:context>
    <inkml:brush xml:id="br0">
      <inkml:brushProperty name="width" value="0.025" units="cm"/>
      <inkml:brushProperty name="height" value="0.025" units="cm"/>
      <inkml:brushProperty name="color" value="#E71224"/>
    </inkml:brush>
  </inkml:definitions>
  <inkml:trace contextRef="#ctx0" brushRef="#br0">1 23 14318,'0'0'8867,"10"-1"-7939,239-20 877,-248 21-1793,-1 0-1,1-1 1,0 1 0,-1 0 0,1 0-1,-1 1 1,1-1 0,0 0-1,-1 0 1,1 0 0,0 0 0,-1 0-1,1 1 1,-1-1 0,1 0 0,0 1-1,-1-1 1,1 0 0,-1 1-1,1-1 1,-1 1 0,1-1 0,-1 0-1,0 1 1,1-1 0,-1 1 0,1 0-1,-1-1 1,0 1 0,1 0-1,0 26 373,-18 44 280,9-46-468,-4 27 113,2 0 1,3 0 0,-1 60-1,9-102-1756,0-33-12763,-13 0 4820</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30.212"/>
    </inkml:context>
    <inkml:brush xml:id="br0">
      <inkml:brushProperty name="width" value="0.025" units="cm"/>
      <inkml:brushProperty name="height" value="0.025" units="cm"/>
    </inkml:brush>
  </inkml:definitions>
  <inkml:trace contextRef="#ctx0" brushRef="#br0">16 0 12236,'0'0'5269,"-2"9"-5264,-5 46-759,2 0 1,3 1-1,5 57 0,-1-9-1084,-2-90-1818</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30.556"/>
    </inkml:context>
    <inkml:brush xml:id="br0">
      <inkml:brushProperty name="width" value="0.025" units="cm"/>
      <inkml:brushProperty name="height" value="0.025" units="cm"/>
    </inkml:brush>
  </inkml:definitions>
  <inkml:trace contextRef="#ctx0" brushRef="#br0">0 17 12043,'0'0'7528,"58"3"-6760,-27-6-576,5-2-95,1 1-354,-3 0-1440,-8 1-2179,-5 2-1025,-9 1-4355</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31.025"/>
    </inkml:context>
    <inkml:brush xml:id="br0">
      <inkml:brushProperty name="width" value="0.025" units="cm"/>
      <inkml:brushProperty name="height" value="0.025" units="cm"/>
    </inkml:brush>
  </inkml:definitions>
  <inkml:trace contextRef="#ctx0" brushRef="#br0">48 57 11627,'0'0'7650,"7"-9"-5958,23-25-363,-29 33-1292,0 0-1,0-1 0,0 1 0,0 0 0,0 0 0,0 1 1,0-1-1,1 0 0,-1 0 0,0 0 0,1 1 0,-1-1 1,1 1-1,-1-1 0,1 1 0,-1 0 0,1-1 0,-1 1 1,1 0-1,-1 0 0,2 0 0,-2 1-30,0-1-1,0 1 1,1-1 0,-1 1-1,-1 0 1,1 0 0,0-1-1,0 1 1,0 0 0,0 0-1,0 0 1,-1 0 0,1 0-1,0 0 1,-1 0 0,1 0-1,-1 0 1,1 0 0,0 2-1,0 4-10,1 1-1,-1-1 1,0 0-1,0 0 1,-1 0-1,0 8 1,-1-8 19,0 0 1,-1 0-1,0 0 1,0-1-1,0 1 1,-1 0-1,0-1 0,0 0 1,-1 1-1,-4 4 1,-49 58 58,19-26-22,37-42-47,0 0 0,0 0 1,0 0-1,0 1 1,0-1-1,0 0 0,1 0 1,-1 1-1,0-1 1,1 1-1,-1-1 0,1 1 1,0-1-1,-1 0 1,1 1-1,0-1 0,0 3 1,0-3 6,1-1 0,-1 1 0,0 0 0,1 0 0,-1-1 0,1 1 0,-1-1 0,1 1 0,-1 0 0,1-1 0,-1 1 0,1-1 0,-1 1 0,1-1 0,0 0 0,-1 1 0,1-1 0,0 0 0,0 1 0,-1-1 0,1 0 0,0 0 0,1 1 0,6 0 72,1 0 0,-1-1 1,1 0-1,14-2 0,-16 2-95,10-2-3,1-1 0,-1 0 0,0-1 0,28-12 0,10-12-2582,-49 24 1284,1-1 0,-2 1 1,1-1-1,-1-1 0,8-8 0,7-18-8654</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31.412"/>
    </inkml:context>
    <inkml:brush xml:id="br0">
      <inkml:brushProperty name="width" value="0.025" units="cm"/>
      <inkml:brushProperty name="height" value="0.025" units="cm"/>
    </inkml:brush>
  </inkml:definitions>
  <inkml:trace contextRef="#ctx0" brushRef="#br0">326 20 8456,'0'0'7266,"-8"-6"-5985,7 5-1223,-1 0 0,1-1 0,-1 1 0,0 0 0,0 0 0,1 0 1,-1 0-1,0 0 0,0 1 0,0-1 0,0 0 0,0 1 0,0 0 0,0-1 1,0 1-1,0 0 0,0 0 0,0 0 0,0 0 0,-4 1 0,1 1 70,1 1 0,-1 0 0,1 0-1,-1 0 1,1 1 0,0-1 0,0 1 0,1 0-1,-7 8 1,-17 22 199,2 0 0,1 2-1,2 0 1,2 2 0,1 0-1,2 2 1,2-1 0,1 2 0,2 0-1,2 0 1,2 1 0,2 1-1,1-1 1,2 73 0,4-99-298,1-1 1,0 1 0,1-1-1,0 0 1,2 0 0,0 0-1,0-1 1,1 1-1,1-1 1,1 0 0,10 14-1,-11-19-290,0 0-1,1 0 0,0 0 0,1-1 1,0-1-1,14 10 0,-13-11-607,0 0 0,0-1 0,1-1 0,-1 1 0,1-2 0,0 1 0,13 1-1,22 1-5973</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32.004"/>
    </inkml:context>
    <inkml:brush xml:id="br0">
      <inkml:brushProperty name="width" value="0.025" units="cm"/>
      <inkml:brushProperty name="height" value="0.025" units="cm"/>
    </inkml:brush>
  </inkml:definitions>
  <inkml:trace contextRef="#ctx0" brushRef="#br0">37 1 18674,'0'0'1601,"-19"58"-928,11-31 31,1 4-159,5-3-321,2 1-160,0-4-32,12 0 0,3-4-640,-3-4-738,0-2-511,-7-5-2051,-5-3-3075</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32.361"/>
    </inkml:context>
    <inkml:brush xml:id="br0">
      <inkml:brushProperty name="width" value="0.025" units="cm"/>
      <inkml:brushProperty name="height" value="0.025" units="cm"/>
    </inkml:brush>
  </inkml:definitions>
  <inkml:trace contextRef="#ctx0" brushRef="#br0">0 74 14029,'0'0'7688,"86"-28"-6599,-36 20-353,6 1-383,0 1-289,-1 1-192,-9 0-1762,-9-1-2915,-11-2-4259</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33.327"/>
    </inkml:context>
    <inkml:brush xml:id="br0">
      <inkml:brushProperty name="width" value="0.025" units="cm"/>
      <inkml:brushProperty name="height" value="0.025" units="cm"/>
    </inkml:brush>
  </inkml:definitions>
  <inkml:trace contextRef="#ctx0" brushRef="#br0">1 63 10570,'0'0'4954,"11"-9"-3347,-8 7-1535,3-4 189,1 1 0,0 0 0,0 0 0,0 1 0,0 0 0,1 0 0,0 0 0,0 1 0,0 1 0,0-1 0,0 1 0,0 1 0,14-2 0,-18 3-158,1 0-1,-1 0 1,1 0-1,-1 1 1,1-1-1,-1 1 1,1 0-1,-1 1 1,0-1-1,1 1 1,-1 0-1,0 0 1,5 3-1,-7-3-88,0 1 1,0-1-1,0 0 0,0 1 1,0-1-1,-1 1 0,1 0 0,-1-1 1,0 1-1,0 0 0,0 0 0,0 0 1,0 0-1,-1 0 0,1 0 1,-1 0-1,0 0 0,0 0 0,0 0 1,-1 6-1,0-1 30,0 1-1,-1 0 1,0-1 0,0 1-1,-1-1 1,0 0 0,-1 0 0,0 0-1,0 0 1,-9 12 0,-6 4 31,-40 39 1,42-46-46,1 0 0,0 1 0,-20 31 1,35-48-32,1-1 1,0 1 0,-1-1 0,1 1-1,0-1 1,-1 1 0,1 0-1,0-1 1,0 1 0,-1-1 0,1 1-1,0 0 1,0-1 0,0 1-1,0 0 1,0-1 0,0 1 0,0 0-1,0-1 1,0 1 0,0 0 0,0-1-1,1 1 1,-1-1 0,0 1-1,0 0 1,1-1 0,-1 1 0,0-1-1,1 1 1,-1-1 0,0 1-1,1-1 1,0 2 0,27 6 28,41-10-711,-65 2 483,12-3-1307,0 1 0,0-2 1,27-9-1,4-6-5849</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33.700"/>
    </inkml:context>
    <inkml:brush xml:id="br0">
      <inkml:brushProperty name="width" value="0.025" units="cm"/>
      <inkml:brushProperty name="height" value="0.025" units="cm"/>
    </inkml:brush>
  </inkml:definitions>
  <inkml:trace contextRef="#ctx0" brushRef="#br0">138 108 15182,'-12'6'1367,"11"-5"-1308,-15 8 561,0 1 1,1 1-1,-21 19 0,32-27-564,1 0 1,0-1-1,0 2 0,0-1 0,0 0 0,0 1 0,1-1 0,-1 1 0,1 0 0,0 0 0,0 0 0,1 0 0,-1 0 0,1 0 1,0 0-1,0 0 0,0 1 0,0-1 0,1 0 0,0 1 0,0-1 0,0 0 0,0 1 0,1-1 0,1 5 0,-1-7-45,1 0 0,-1 0 1,1 0-1,-1 0 0,1-1 0,0 1 0,0 0 0,0-1 0,0 0 0,0 1 0,0-1 0,0 0 0,1 0 0,-1 0 0,0 0 0,0 0 0,1-1 0,-1 1 0,1-1 0,-1 1 0,1-1 0,-1 0 0,4 0 0,5 0 69,0 0-1,0-1 0,0 0 1,12-3-1,-11 1-23,0-1 0,0-1 0,0 0 0,-1 0 0,0-1 0,0-1 0,0 0 0,-1 0 0,0-1 0,13-14 0,-17 17 35,0-1 0,0 0 0,-1-1 0,0 1 0,-1-1 0,1 0 0,-1 0 0,-1-1 0,1 1 0,-1-1 0,0 0 0,-1 0-1,0 0 1,0 0 0,-1 0 0,0 0 0,0-10 0,-2 14-64,0 0-1,0 1 1,0-1 0,0 0-1,-1 0 1,1 1-1,-1-1 1,0 1-1,0 0 1,0-1 0,0 1-1,-1 0 1,0 0-1,1 0 1,-1 1 0,0-1-1,0 1 1,0-1-1,-1 1 1,1 0-1,-1 0 1,1 1 0,-1-1-1,1 1 1,-1 0-1,0-1 1,-4 1 0,3-1-40,-1 1 0,0 0 0,0 0 0,0 0 0,0 1 0,0 0 0,0 0 1,0 1-1,0-1 0,1 1 0,-1 1 0,0-1 0,0 1 0,1 0 0,-1 0 0,1 1 1,-9 4-1,7-1-39,0 0 1,0 1-1,1 0 1,-1 0-1,2 0 1,-1 1-1,1 0 1,0 0-1,0 0 1,1 1-1,1-1 1,-1 1-1,1 0 1,1 0-1,-1 0 1,0 15-1,3-23-22,-1 0-1,1 0 1,0 1-1,0-1 1,0 0-1,0 0 1,0 0-1,1 1 1,-1-1-1,0 0 1,1 0-1,-1 0 1,0 0-1,1 0 1,-1 0-1,1 0 1,0 0 0,-1 0-1,1 0 1,0 0-1,0 0 1,-1 0-1,1 0 1,0 0-1,0-1 1,0 1-1,0 0 1,2 0-1,0 0-497,1 0 0,0 0 0,0-1 0,0 1 0,0-1-1,0 0 1,6 0 0,29-2-5604</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34.025"/>
    </inkml:context>
    <inkml:brush xml:id="br0">
      <inkml:brushProperty name="width" value="0.025" units="cm"/>
      <inkml:brushProperty name="height" value="0.025" units="cm"/>
    </inkml:brush>
  </inkml:definitions>
  <inkml:trace contextRef="#ctx0" brushRef="#br0">88 58 11755,'-8'9'2899,"0"-2"-2364,-40 52 3032,45-55-3379,0 0 1,0 1-1,1 0 1,0 0 0,0 0-1,0 0 1,0 0 0,1 0-1,0 0 1,0 0-1,0 1 1,1-1 0,0 9-1,0-12-170,1 1 0,0-1 0,0 1 0,0-1 0,0 0 0,1 1 0,-1-1 0,1 0 0,-1 0 0,1 0 0,0 0 0,0 0-1,-1-1 1,2 1 0,-1 0 0,0-1 0,0 1 0,0-1 0,1 0 0,-1 0 0,0 0 0,1 0 0,-1 0 0,1-1 0,-1 1 0,1-1 0,3 1 0,9 2 241,1-1 1,31-1 0,-46-1-239,4 0 85,-1 0 0,0 0 0,1-1 0,-1 0 0,0 0 0,0 0 0,0-1 0,0 1 0,0-1 0,0 0 1,0 0-1,0 0 0,0 0 0,-1-1 0,0 0 0,1 0 0,-1 0 0,0 0 0,0 0 0,0 0 0,-1-1 0,1 1 0,-1-1 0,0 0 0,0 0 1,0 0-1,1-5 0,0-1 124,0 0-1,-1 0 1,0 0 0,0 0 0,-1 0 0,-1 0 0,1 0 0,-2 0 0,1 0-1,-5-20 1,4 26-224,0 1-1,-1 0 1,1-1-1,-1 1 1,0 0-1,1 0 0,-1 0 1,-1 0-1,1 0 1,0 0-1,-1 1 1,1-1-1,-1 1 0,0 0 1,0 0-1,0 0 1,0 0-1,0 0 1,0 0-1,-1 1 0,1 0 1,0 0-1,-1 0 1,1 0-1,-1 0 1,-4 0-1,6 1-110,-1 0-1,1 0 1,-1 0-1,1 0 1,-1 0-1,1 1 1,-1-1-1,1 1 1,0-1-1,-1 1 1,1 0-1,0 0 1,-1 0-1,1 1 1,0-1-1,-2 2 1,2-1-190,0 0 0,1 0 1,-1 0-1,1 0 1,-1 0-1,1 0 0,0 0 1,-1 1-1,1-1 1,0 0-1,1 1 0,-1-1 1,0 1-1,1-1 1,0 1-1,-1-1 0,1 1 1,0 3-1,2 7-4429,8-3-3049</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34.369"/>
    </inkml:context>
    <inkml:brush xml:id="br0">
      <inkml:brushProperty name="width" value="0.025" units="cm"/>
      <inkml:brushProperty name="height" value="0.025" units="cm"/>
    </inkml:brush>
  </inkml:definitions>
  <inkml:trace contextRef="#ctx0" brushRef="#br0">103 0 13741,'0'0'2023,"11"3"193,2-1-1709,0 2 0,0-1 0,0 2 0,0 0 0,-1 0 1,0 1-1,0 1 0,0 0 0,-1 1 0,0 0 0,-1 0 0,0 1 1,14 15-1,-18-14-448,0-1 1,-1 1 0,0 0-1,-1 0 1,1 1-1,-2-1 1,0 1 0,0 0-1,-1 0 1,0 0-1,-1 0 1,0 0 0,-1 0-1,0 1 1,-1-1-1,0 0 1,-1 0 0,0 0-1,-1 0 1,0 0-1,0-1 1,-7 12 0,-5 11 28,-1 0 0,-2-1 0,-2-1 1,0-1-1,-37 40 0,46-57-322,-54 59 753,58-66-1117,1 1 1,-2-1-1,1 0 1,-1-1 0,0 0-1,0 0 1,-13 6-1,3-9-6352</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1:16.573"/>
    </inkml:context>
    <inkml:brush xml:id="br0">
      <inkml:brushProperty name="width" value="0.025" units="cm"/>
      <inkml:brushProperty name="height" value="0.025" units="cm"/>
      <inkml:brushProperty name="color" value="#E71224"/>
    </inkml:brush>
  </inkml:definitions>
  <inkml:trace contextRef="#ctx0" brushRef="#br0">1 111 9417,'0'0'15246,"67"-10"-13804,-24 1-321,7-2-609,6-2-384,1-2-64,-1-2-1281,-6 0-3107,-9-2-3876</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35.131"/>
    </inkml:context>
    <inkml:brush xml:id="br0">
      <inkml:brushProperty name="width" value="0.025" units="cm"/>
      <inkml:brushProperty name="height" value="0.025" units="cm"/>
    </inkml:brush>
  </inkml:definitions>
  <inkml:trace contextRef="#ctx0" brushRef="#br0">1 32 19635,'0'0'1857,"46"5"-415,2-5-257,15 0-256,7 0-705,6 0-192,-7-5-833,-5-1-1761,-17-1-769,-18 0-2531,-19-5-4131</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35.472"/>
    </inkml:context>
    <inkml:brush xml:id="br0">
      <inkml:brushProperty name="width" value="0.025" units="cm"/>
      <inkml:brushProperty name="height" value="0.025" units="cm"/>
    </inkml:brush>
  </inkml:definitions>
  <inkml:trace contextRef="#ctx0" brushRef="#br0">0 1 10634,'0'0'11371,"50"30"-10122,0-33-320,7-3-577,8 2-256,-3 3-128,-4 1-1505,-8 0-1987,-11 0-4387</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35.998"/>
    </inkml:context>
    <inkml:brush xml:id="br0">
      <inkml:brushProperty name="width" value="0.025" units="cm"/>
      <inkml:brushProperty name="height" value="0.025" units="cm"/>
    </inkml:brush>
  </inkml:definitions>
  <inkml:trace contextRef="#ctx0" brushRef="#br0">47 341 4548,'0'0'8392,"-7"8"-5146,-23 25-1463,21-16-414,12-9 6,-2-7-1287,1-1 1,-1 0 0,1 0-1,-1 0 1,1 0 0,-1 0-1,1 0 1,-1 0-1,1 0 1,-1 0 0,0-1-1,1 1 1,-1 0 0,3-2-1,20-11 378,-1 0 0,-1-2 0,0-1 0,-1 0 0,36-39 0,-31 32-358,-13 10-68,93-91 125,-94 91-134,-2 1 0,0-2 0,0 1 0,-1-1 0,-1-1 0,11-26 0,-18 26 65,-13 22-135,-13 23-87,8-6 118,2 1 1,1 0 0,2 1-1,0 1 1,1 0 0,2 0 0,1 1-1,1 0 1,1 1 0,-3 46 0,9-73-50,0 0 0,0 0 0,0 0 1,1 0-1,-1 0 0,0 0 0,1 0 1,-1-1-1,1 1 0,0 0 0,-1 0 1,1 0-1,0-1 0,0 1 0,0-1 1,0 1-1,0-1 0,1 1 0,-1-1 1,0 1-1,1-1 0,-1 0 0,1 0 1,-1 0-1,1 0 0,2 1 0,-1-1-371,0 0 0,0 0 0,0-1 0,1 1 0,-1-1 0,0 0 0,0 0 0,0 0 0,0 0 0,0-1 0,0 1 0,0-1 0,0 0 0,0 0 0,0 0 0,5-2 0,23-19-8583</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36.372"/>
    </inkml:context>
    <inkml:brush xml:id="br0">
      <inkml:brushProperty name="width" value="0.025" units="cm"/>
      <inkml:brushProperty name="height" value="0.025" units="cm"/>
    </inkml:brush>
  </inkml:definitions>
  <inkml:trace contextRef="#ctx0" brushRef="#br0">0 321 13645,'0'0'3972,"10"-6"-2147,22-16-742,0-1-1,-2-2 1,39-39 0,-50 44-913,-1-1 1,-1 0 0,-1-1-1,0-1 1,-2-1 0,12-26 0,-29 56-168,-52 133-67,47-116 46,1 0-1,1 0 0,2 1 0,-3 28 0,7-50-122,-1 0 1,1 0-1,0 0 1,0-1-1,0 1 1,0 0-1,1 0 1,-1 0-1,0-1 1,1 1-1,0 0 1,-1-1-1,1 1 1,0 0-1,0-1 1,-1 1-1,3 1 1,-2-2-92,0 0-1,0-1 1,1 1 0,-1-1 0,0 0 0,0 1 0,1-1-1,-1 0 1,0 1 0,1-1 0,-1 0 0,0 0 0,1 0-1,-1 0 1,0 0 0,0-1 0,1 1 0,-1 0 0,0-1-1,0 1 1,1-1 0,-1 1 0,0-1 0,2-1 0,21-13-7632</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36.745"/>
    </inkml:context>
    <inkml:brush xml:id="br0">
      <inkml:brushProperty name="width" value="0.025" units="cm"/>
      <inkml:brushProperty name="height" value="0.025" units="cm"/>
    </inkml:brush>
  </inkml:definitions>
  <inkml:trace contextRef="#ctx0" brushRef="#br0">6 44 14350,'0'0'2802,"10"-6"-282,1 0-1937,0 1 0,0 0 1,1 0-1,-1 1 0,1 1 0,23-4 0,-32 6-549,0 1 0,1-1 0,-1 1 0,0 0 0,0 0 0,0 0 0,1 0 0,-1 0-1,0 1 1,0 0 0,0-1 0,0 1 0,0 0 0,0 1 0,0-1 0,0 0 0,-1 1-1,1 0 1,0 0 0,-1-1 0,1 1 0,-1 1 0,0-1 0,1 0 0,-1 1 0,0-1 0,-1 1-1,1-1 1,0 1 0,-1 0 0,1 0 0,-1 0 0,0 0 0,0 0 0,0 0 0,0 0-1,0 4 1,-1-1-11,1 1-1,-1-1 1,0 0-1,0 1 0,0-1 1,-1 0-1,0 1 1,-1-1-1,1 0 1,-1 0-1,0 0 0,-1 0 1,1 0-1,-1-1 1,0 1-1,-7 9 1,-5 3 192,-1-1 1,0-1 0,-26 21-1,24-22-72,1 0-1,-27 32 0,43-46-143,0 1-1,-1-1 1,1 0-1,0 1 0,0-1 1,1 1-1,-1-1 1,0 1-1,0 0 0,1-1 1,-1 1-1,1 0 1,0-1-1,-1 1 1,1 0-1,0 0 0,0-1 1,0 3-1,1-3-11,-1 0 0,1 0-1,-1 0 1,1 0 0,-1 0-1,1 0 1,0 0 0,0-1-1,-1 1 1,1 0 0,0 0-1,0-1 1,0 1 0,0-1-1,0 1 1,0-1 0,0 1-1,0-1 1,0 0 0,0 1-1,2-1 1,8 2-515,0-1 0,0 0 0,0-1-1,18-2 1,-14 1-859,19-3-2760,-2-8-2377</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37.075"/>
    </inkml:context>
    <inkml:brush xml:id="br0">
      <inkml:brushProperty name="width" value="0.025" units="cm"/>
      <inkml:brushProperty name="height" value="0.025" units="cm"/>
    </inkml:brush>
  </inkml:definitions>
  <inkml:trace contextRef="#ctx0" brushRef="#br0">57 1 9833,'0'0'2787,"-28"60"832,17-28-1248,3-4-578,2-2-832,4-4-512,1-5-321,1-5-96,0-5-32,6-5-993,4-2-1409,-4-3-1858,0-10-2339</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37.445"/>
    </inkml:context>
    <inkml:brush xml:id="br0">
      <inkml:brushProperty name="width" value="0.025" units="cm"/>
      <inkml:brushProperty name="height" value="0.025" units="cm"/>
    </inkml:brush>
  </inkml:definitions>
  <inkml:trace contextRef="#ctx0" brushRef="#br0">246 0 18449,'0'0'2921,"-9"7"-1752,6-4-1094,-42 40 1464,43-40-1454,-1 0 0,1 0 0,0 0 0,0 0 0,0 0 0,0 1 0,1-1 0,0 1 0,-1-1 0,1 1 0,0 0 0,1 0 0,-1-1 0,1 1 0,-1 0 0,1 0 0,1 4 0,48 3 251,-38-8-341,0 0 0,-1 1 1,0 1-1,0-1 0,0 2 0,0-1 0,-1 1 0,0 1 0,0-1 0,9 10 0,-16-13 10,1-1-1,-1 1 0,0 0 1,0 0-1,0 0 0,0 0 1,0 0-1,-1 0 0,1 0 0,-1 1 1,0-1-1,0 0 0,0 1 1,-1-1-1,1 1 0,-1-1 1,0 1-1,0-1 0,0 1 1,0 0-1,-1-1 0,1 1 1,-1-1-1,0 0 0,0 1 1,0-1-1,0 1 0,-1-1 0,0 0 1,1 0-1,-1 0 0,0 0 1,0 0-1,-1-1 0,-3 5 1,-5 5 206,-1 0 1,-1 0 0,0-1-1,-1 0 1,0-1 0,0-1-1,-1 0 1,-1-2 0,1 1-1,-1-2 1,0 0 0,-1 0-1,1-2 1,-1 0-1,0-1 1,-18 1 0,33-4-304,0 0-1,-1 0 1,1 0 0,0 0 0,0-1-1,0 1 1,0 0 0,-1-1 0,1 0 0,0 1-1,0-1 1,0 0 0,0 0 0,0 0 0,0 0-1,1-1 1,-1 1 0,0 0 0,0-1-1,1 1 1,-1-1 0,1 0 0,0 1 0,-1-1-1,1 0 1,0 0 0,0 0 0,0 0-1,0 0 1,0 0 0,1 0 0,-2-4 0,0-5-1763,1 0 1,0 0 0,1-1-1,0 1 1,2-14 0,-1 20 979,5-48-10213</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37.790"/>
    </inkml:context>
    <inkml:brush xml:id="br0">
      <inkml:brushProperty name="width" value="0.025" units="cm"/>
      <inkml:brushProperty name="height" value="0.025" units="cm"/>
    </inkml:brush>
  </inkml:definitions>
  <inkml:trace contextRef="#ctx0" brushRef="#br0">1 61 11115,'0'0'4260,"62"-21"-1250,-26 13-127,5 3-1025,0 0-128,-1 3-1090,0 1-480,-1 0-96,-7-1-961,-7-6-2882,2 0-8425</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46.780"/>
    </inkml:context>
    <inkml:brush xml:id="br0">
      <inkml:brushProperty name="width" value="0.025" units="cm"/>
      <inkml:brushProperty name="height" value="0.025" units="cm"/>
    </inkml:brush>
  </inkml:definitions>
  <inkml:trace contextRef="#ctx0" brushRef="#br0">53 0 10025,'0'0'1351,"-8"5"283,-24 16 15,31-20-1573,1-1 1,-1 1-1,0-1 0,0 0 0,1 1 1,-1 0-1,0-1 0,1 1 0,-1-1 1,0 1-1,1 0 0,-1-1 0,1 1 1,-1 0-1,1 0 0,-1-1 1,1 1-1,0 0 0,0 0 0,-1 0 1,1 0-1,0-1 0,0 1 0,0 0 1,0 0-1,0 0 0,0 0 0,0 0 1,0 0-1,0-1 0,0 1 0,0 0 1,0 0-1,1 0 0,-1 0 0,0-1 1,1 1-1,-1 0 0,1 0 0,-1 0 1,1-1-1,-1 1 0,1 0 0,-1-1 1,1 1-1,0-1 0,-1 1 0,1 0 1,0-1-1,-1 1 0,1-1 0,0 0 1,0 1-1,0-1 0,-1 0 0,1 1 1,0-1-1,0 0 0,1 0 0,49 13 1910,3-10-1329,1-3-1,93-11 1,-61 3-2855,1 5-4279,-86 3 2868</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47.106"/>
    </inkml:context>
    <inkml:brush xml:id="br0">
      <inkml:brushProperty name="width" value="0.025" units="cm"/>
      <inkml:brushProperty name="height" value="0.025" units="cm"/>
    </inkml:brush>
  </inkml:definitions>
  <inkml:trace contextRef="#ctx0" brushRef="#br0">1 84 10346,'0'0'7943,"71"-18"-7078,-18 4-352,9-1-193,4 0-96,3 6-224,-9 4-1185,-7 1-2755,-13 1-960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11:28:18.166"/>
    </inkml:context>
    <inkml:brush xml:id="br0">
      <inkml:brushProperty name="width" value="0.025" units="cm"/>
      <inkml:brushProperty name="height" value="0.025" units="cm"/>
    </inkml:brush>
  </inkml:definitions>
  <inkml:trace contextRef="#ctx0" brushRef="#br0">1 520 21445,'8'30'960,"-6"6"472,6 1-648,-8 4-424,-3-1-136,2-6-496,-5-9-384,6-25-1632</inkml:trace>
  <inkml:trace contextRef="#ctx0" brushRef="#br0" timeOffset="235.29">211 0 26206,'-2'24'944,"1"6"280,-2 7-544,-1 8-208,0 6-176,0 2-152,1-2-32,6-6-40,4-8-24,6-12-24,4-6 16,5-12-32,2-6 0,5-10-104,1-6-168,1-6-600,-8-1-552</inkml:trace>
  <inkml:trace contextRef="#ctx0" brushRef="#br0" timeOffset="406.38">341 356 23909,'-3'28'1224,"0"2"609,-1 2-473,4 4-664,3 1-264,4 0-416,1 0-384,3-7-784,3-5 2704</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1:59.513"/>
    </inkml:context>
    <inkml:brush xml:id="br0">
      <inkml:brushProperty name="width" value="0.025" units="cm"/>
      <inkml:brushProperty name="height" value="0.025" units="cm"/>
    </inkml:brush>
  </inkml:definitions>
  <inkml:trace contextRef="#ctx0" brushRef="#br0">58 38 18866,'0'0'-801,"-50"-25"705,44 23-801,4 2-480,24-1-6887,3-8 4452</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47.495"/>
    </inkml:context>
    <inkml:brush xml:id="br0">
      <inkml:brushProperty name="width" value="0.025" units="cm"/>
      <inkml:brushProperty name="height" value="0.025" units="cm"/>
    </inkml:brush>
  </inkml:definitions>
  <inkml:trace contextRef="#ctx0" brushRef="#br0">65 10 11211,'0'0'2658,"52"-10"-1217,-22 10 417,0 1-833,2 14-128,-4 3-192,-6 8-65,-6 0-351,-11 7-161,-5 3-64,-10 3 0,-13 7 32,-13 3-32,-5 2-64,-3 2 32,-3-2-641,7-9-1953,2-12-4805</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48.290"/>
    </inkml:context>
    <inkml:brush xml:id="br0">
      <inkml:brushProperty name="width" value="0.025" units="cm"/>
      <inkml:brushProperty name="height" value="0.025" units="cm"/>
    </inkml:brush>
  </inkml:definitions>
  <inkml:trace contextRef="#ctx0" brushRef="#br0">212 235 7015,'0'0'11979,"-2"-8"-10244,1 6-1682,0 0 0,0 0 0,0 0 1,0-1-1,0 1 0,0 0 0,-1 0 0,1 1 0,-1-1 0,1 0 1,-1 0-1,0 1 0,1-1 0,-1 1 0,0-1 0,0 1 1,0 0-1,0 0 0,0 0 0,-1 0 0,1 0 0,0 0 0,0 1 1,-1-1-1,1 1 0,0-1 0,-1 1 0,1 0 0,0 0 0,-1 0 1,1 0-1,0 0 0,-1 1 0,1-1 0,0 1 0,-1 0 1,1-1-1,0 1 0,0 0 0,0 0 0,0 1 0,0-1 0,0 0 1,0 1-1,-3 2 0,-5 3-24,0 1-1,1 1 1,0-1 0,1 1 0,0 1 0,0-1-1,1 2 1,0-1 0,1 1 0,0 0-1,0 0 1,1 0 0,1 1 0,0 0-1,1 0 1,0 0 0,-2 20 0,5-32-28,0 1 0,0 0 0,0 0 1,0-1-1,0 1 0,0 0 0,0 0 1,0 0-1,1-1 0,-1 1 0,0 0 1,0 0-1,1-1 0,-1 1 0,0 0 1,1-1-1,-1 1 0,1 0 0,-1-1 1,1 1-1,-1 0 0,1-1 0,-1 1 0,1-1 1,0 1-1,-1-1 0,1 0 0,0 1 1,-1-1-1,1 0 0,1 1 0,0-1 4,1 1-1,-1-1 1,1 0-1,-1 0 1,1 0-1,-1-1 0,1 1 1,-1 0-1,1-1 1,2-1-1,6-2 38,0 0 0,0-1 0,16-11 0,12-11 11,-2-2-1,-1-1 1,34-37 0,-53 49-32,-1 0 1,-1-1 0,0 0 0,-2-1-1,-1-1 1,0 0 0,16-42-1,-20 20 887,-8 43-881,-1 0 1,1 0-1,0-1 0,-1 1 1,1 0-1,0 0 1,-1 0-1,1 0 0,0 0 1,-1-1-1,1 1 1,-1 0-1,1 0 0,0 0 1,-1 0-1,1 0 1,-1 0-1,1 0 0,0 1 1,-1-1-1,1 0 1,-1 0-1,1 0 0,0 0 1,-1 0-1,1 1 1,0-1-1,-1 0 0,1 0 1,0 0-1,-1 1 0,1-1 1,0 0-1,-1 1 1,1-1-1,0 0 0,-1 1 1,-8 11-8,1 0 1,0 0 0,0 1-1,1 0 1,1 0-1,-9 27 1,0-3-21,8-22 3,-31 80 35,35-85-60,0-1 1,1 1-1,0 0 0,0 0 0,1 1 0,0-1 0,2 17 1,-1-26-64,0 0 0,1 0 1,-1 0-1,0 0 1,1 0-1,-1 0 1,1 0-1,0 0 1,-1 0-1,1 0 1,0 0-1,-1 0 1,1-1-1,0 1 0,0 0 1,0 0-1,0-1 1,-1 1-1,1 0 1,0-1-1,0 1 1,1-1-1,-1 0 1,0 1-1,0-1 1,0 0-1,0 1 0,0-1 1,0 0-1,0 0 1,0 0-1,1 0 1,-1 0-1,0 0 1,0 0-1,2-1 1,1 0-548,0 1-1,0-1 1,0 0 0,0 0 0,-1-1 0,1 1 0,0-1 0,0 0 0,4-3 0,17-17-7531</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49.439"/>
    </inkml:context>
    <inkml:brush xml:id="br0">
      <inkml:brushProperty name="width" value="0.025" units="cm"/>
      <inkml:brushProperty name="height" value="0.025" units="cm"/>
    </inkml:brush>
  </inkml:definitions>
  <inkml:trace contextRef="#ctx0" brushRef="#br0">79 236 4036,'0'0'12534,"-10"6"-10703,-52 32-149,61-38-1681,1 1 1,-1-1-1,1 1 0,-1-1 1,1 1-1,-1 0 1,1-1-1,0 1 0,-1 0 1,1-1-1,0 1 0,-1 0 1,1 0-1,0-1 0,0 1 1,-1 0-1,1 0 0,0-1 1,0 1-1,0 0 1,0 0-1,0 0 0,0-1 1,1 1-1,-1 0 0,0 0 1,0-1-1,0 1 0,1 0 1,-1 0-1,0-1 0,1 1 1,-1 0-1,1-1 1,-1 1-1,1 0 0,-1-1 1,1 1-1,-1-1 0,1 1 1,-1-1-1,1 1 0,0-1 1,-1 0-1,1 1 0,0-1 1,0 0-1,-1 1 1,1-1-1,0 0 0,0 0 1,-1 1-1,1-1 0,0 0 1,0 0-1,0 0 0,-1 0 1,2 0-1,6-1 73,-1 0-1,0-1 1,1 1 0,-1-2-1,0 1 1,0-1 0,-1 1-1,1-2 1,0 1 0,-1-1-1,0 0 1,0 0 0,0-1-1,0 0 1,-1 0 0,0 0-1,0-1 1,0 0 0,3-6-1,-38 68 278,28-52-288,0 1 0,1-1-1,-1 1 1,1 0 0,0-1 0,0 1 0,1 0 0,-1 0 0,1-1 0,0 1 0,1 7 0,0-12-30,-1 1 1,1 0 0,-1-1 0,1 1-1,-1-1 1,1 1 0,-1-1 0,1 0-1,0 1 1,-1-1 0,1 1 0,0-1-1,0 0 1,-1 0 0,1 1 0,0-1 0,0 0-1,-1 0 1,1 0 0,0 0 0,0 0-1,-1 0 1,1 0 0,0 0 0,0 0-1,0 0 1,0-1 0,24-4 574,-16 0-527,-1 0 1,1 0-1,-1-1 1,0 0-1,0 0 1,6-8-1,-8 8-75,1 0-1,0 0 1,0 1-1,0-1 0,0 2 1,1-1-1,0 1 1,10-5-1,-17 10-11,0-1 0,-1 0 0,1 1 0,-1-1 0,1 1 0,-1-1-1,0 0 1,1 1 0,-1-1 0,1 1 0,-1-1 0,0 1 0,1 0 0,-1-1-1,0 1 1,0-1 0,1 1 0,-1-1 0,0 1 0,0 0 0,0-1 0,0 1-1,0 0 1,0-1 0,0 1 0,0-1 0,0 1 0,0 0 0,0 1 0,0 28 164,-1-25-149,1-3-11,0 0-1,0 1 0,0-1 1,0 0-1,0 0 1,0 0-1,1 0 1,-1 0-1,1-1 0,-1 1 1,1 0-1,0 0 1,0 0-1,-1 0 1,1 0-1,2 1 0,-2-2 7,1-1-1,-1 0 0,0 1 0,1-1 0,-1 0 0,0 0 0,1 0 0,-1 0 1,1 0-1,-1 0 0,1-1 0,-1 1 0,0 0 0,1-1 0,-1 1 0,0-1 1,1 1-1,-1-1 0,0 0 0,0 1 0,0-1 0,0 0 0,1 0 0,-1 0 0,1-2 1,11-7-9,-1-1 0,21-23 0,-24 24-248,0 0 0,0 1 0,1 0 0,0 0 0,17-10 0,-26 22 220,0-1-1,0 1 0,-1 0 0,1-1 0,-1 1 1,0 0-1,1 0 0,-1 0 0,-1-1 0,1 1 1,-1 3-1,-10 65 135,11-71-98,0 1 0,0-1 0,0 0 1,0 0-1,0 1 0,0-1 0,0 0 0,0 0 0,0 1 0,0-1 0,1 0 0,-1 0 0,0 1 0,0-1 0,0 0 0,0 0 1,0 0-1,1 1 0,-1-1 0,0 0 0,0 0 0,0 0 0,1 1 0,-1-1 0,0 0 0,0 0 0,1 0 0,-1 0 1,0 0-1,0 0 0,0 0 0,1 0 0,-1 1 0,0-1 0,1 0 0,-1 0 0,0 0 0,0 0 0,1 0 0,-1-1 1,17-3 143,12-13 150,22-30-132,-39 34-469,0 1 0,1 1 0,0 0 0,28-17-1,-41 28 281,0 0-1,1 0 0,-1-1 0,0 1 0,1 0 0,-1 0 0,0-1 1,1 1-1,-1 0 0,0 0 0,1 0 0,-1 0 0,1 0 0,-1 0 1,0 0-1,1 0 0,-1 0 0,1 0 0,-1 0 0,0 0 0,1 0 1,-1 0-1,1 0 0,-1 0 0,0 0 0,1 0 0,-1 0 1,1 1-1,-1-1 0,0 0 0,1 0 0,-1 0 0,0 1 0,1-1 1,-1 0-1,0 1 0,0-1 0,1 0 0,-1 1 0,0-1 0,0 0 1,1 1-1,-1 22-124,-12 24 368,9-39-206,0-3 25,1-1-1,0 1 1,1 0 0,-1 0-1,1 0 1,0 0-1,0 0 1,0 0 0,1 0-1,0 0 1,0 0-1,1 7 1,-1-11-30,1 0 0,0-1 0,-1 1-1,1-1 1,0 1 0,0-1 0,-1 0 0,1 1 0,0-1-1,0 0 1,0 1 0,-1-1 0,1 0 0,0 0 0,0 0-1,0 0 1,0 0 0,0 0 0,-1 0 0,1 0 0,0 0 0,0 0-1,0-1 1,0 1 0,-1 0 0,1 0 0,0-1 0,1 0-1,23-10 145,-4-2-169,-2-2 0,0 0 0,-1-1 0,0-1 0,22-28 0,69-102-1264,-108 145 1265,14-22-351,6-8 627,-20 31 51,-10 20 57,4-10-333,-49 109 1395,48-103-1292,2 1-1,-1-1 1,2 1 0,0 0-1,1 0 1,0 19 0,2-15-131,-1-13-17,1 0 1,0 0-1,0 0 1,0 0 0,1 0-1,0 0 1,1-1 0,-1 1-1,1 0 1,3 7-1,-5-14-9,0 0-1,0-1 0,0 1 1,0 0-1,0 0 0,0 0 1,0 0-1,1 0 0,-1 0 0,0 0 1,0 0-1,0 0 0,0-1 1,0 1-1,0 0 0,0 0 1,0 0-1,0 0 0,0 0 1,0 0-1,0 0 0,0 0 0,0 0 1,1 0-1,-1 0 0,0 0 1,0 0-1,0 0 0,0 0 1,0 0-1,0 0 0,0 0 0,0 0 1,1 0-1,-1 0 0,0 0 1,0 0-1,0 0 0,0 0 1,0 0-1,0 0 0,0 0 0,0 0 1,0 0-1,1 0 0,-1 0 1,0 0-1,0 0 0,0 0 1,0 0-1,0 0 0,0 0 1,0 0-1,0 0 0,0 0 0,0 1 1,0-1-1,0 0 0,0 0 1,1 0-1,-1 0 0,0 0 1,0 0-1,0 0 0,0 0 1,2-14-587,-4-19-222,-1 23 173,0-1 1,-1 1-1,-1 0 0,1 0 1,-2 0-1,1 1 0,-1 0 1,-11-13-1,13 18 828,0 0 0,0 0 0,0 0 0,0 1 0,-1 0-1,-7-4 1,22 9 29,1-1 0,-1 0 0,0 0 0,1-1 0,14-1-1,-3 0-1636,13 1-813,-21 0-1216</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49.798"/>
    </inkml:context>
    <inkml:brush xml:id="br0">
      <inkml:brushProperty name="width" value="0.025" units="cm"/>
      <inkml:brushProperty name="height" value="0.025" units="cm"/>
    </inkml:brush>
  </inkml:definitions>
  <inkml:trace contextRef="#ctx0" brushRef="#br0">6 30 8712,'-5'-2'3395,"5"-1"2659,7 0-4612,10 2-353,5 0-353,4 0-351,0 1-353,1-2-257,-1-4-2593,-2-5-7016</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50.868"/>
    </inkml:context>
    <inkml:brush xml:id="br0">
      <inkml:brushProperty name="width" value="0.025" units="cm"/>
      <inkml:brushProperty name="height" value="0.025" units="cm"/>
    </inkml:brush>
  </inkml:definitions>
  <inkml:trace contextRef="#ctx0" brushRef="#br0">0 87 7719,'0'0'12380,"8"-3"-11355,12-2-492,0 2 0,1 0 0,-1 1 0,1 1 0,26 1 0,-46 0-534,0 0 0,0 0 0,0 1 0,1-1 0,-1 0 0,0 0 0,0 0 0,0 1 0,0-1 0,0 1 0,0-1 1,0 1-1,0-1 0,0 1 0,0-1 0,0 1 0,0 0 0,-1 0 0,1-1 0,0 1 0,0 0 0,-1 0 0,1 0 0,1 2 0,-2-1 7,1 0 0,0 1-1,-1-1 1,1 1 0,-1-1-1,0 1 1,0-1 0,0 1-1,0-1 1,0 1-1,-1 2 1,-3 10 34,0 1-1,-1-1 1,-8 15 0,6-12-51,6-15 2,-8 33-117,9-36 121,0 1 0,0 0 0,0 0 0,0-1 0,0 1 1,1 0-1,-1-1 0,0 1 0,0 0 0,0-1 0,1 1 1,-1 0-1,0-1 0,1 1 0,-1-1 0,0 1 1,1-1-1,-1 1 0,1-1 0,-1 1 0,1-1 0,-1 1 1,1-1-1,-1 1 0,1-1 0,0 0 0,-1 1 0,1-1 1,-1 0-1,1 0 0,0 1 0,-1-1 0,1 0 1,0 0-1,-1 0 0,1 0 0,0 0 0,0 0 0,-1 0 1,1 0-1,0 0 0,-1 0 0,1 0 0,1-1 1,8-1 32,0-1 0,0 0 1,0-1-1,-1 0 0,1-1 1,-1 0-1,0 0 0,0-1 1,15-13-1,6-7 9,33-36 0,-52 51-24,-1-1 0,0 0-1,-1 0 1,0-1 0,0 0-1,-2 0 1,8-17 0,-25 52-117,-14 39-166,22-57 295,1 0 0,1 0-1,-1 1 1,1-1 0,-1 1 0,1-1 0,0 0 0,1 1-1,-1-1 1,1 0 0,0 1 0,0-1 0,0 0-1,2 6 1,-1-8 0,0 0 0,0-1 0,-1 1-1,1 0 1,0-1 0,0 1 0,0-1-1,1 0 1,-1 1 0,0-1 0,0 0-1,1 0 1,-1-1 0,1 1 0,-1 0 0,1-1-1,-1 0 1,1 1 0,-1-1 0,1 0-1,-1 0 1,1 0 0,-1-1 0,1 1-1,-1-1 1,4 0 0,0-1 86,0 0 0,1 0 0,-1-1 0,0 1 0,0-1 0,-1-1 0,1 1 1,-1-1-1,1 0 0,-1 0 0,0-1 0,-1 1 0,1-1 0,6-10 0,-7 11-89,-1-1-1,1 0 1,-1 0 0,-1 0-1,1 0 1,-1 0-1,0 0 1,0-1 0,0 1-1,-1-1 1,1 1-1,-2-1 1,1 0 0,0 1-1,-1-1 1,0 0 0,-2-9-1,-7 34-346,8-17 320,1 0 0,-1 1 0,1-1 0,-1 0 0,1 0 0,0 0 0,0 0 1,0 0-1,0 1 0,0-1 0,1 0 0,-1 0 0,0 0 0,1 0 0,0 0 1,0 0-1,-1 0 0,1 0 0,0 0 0,1 0 0,-1 0 0,0-1 0,0 1 1,3 2-1,-1-2 8,0-1 1,-1 0 0,1 0-1,0 0 1,0 0-1,0-1 1,0 1 0,0-1-1,0 0 1,0 0-1,0 0 1,0 0 0,0 0-1,0-1 1,0 1-1,0-1 1,0 0 0,3-1-1,0 0 0,0-1 0,0 0 0,0 0-1,-1 0 1,1-1 0,-1 0 0,0 0 0,0-1 0,0 1-1,0-1 1,-1 0 0,0-1 0,0 1 0,0-1 0,-1 1-1,6-13 1,-9 17-216,-15 31-497,13-24 702,-1 0 0,1 0 0,0 1 0,0-1 0,0 1 0,1 0 0,0-1 1,1 1-1,0 10 0,0-15 7,0 0 1,1 0 0,-1 0-1,1-1 1,0 1 0,0 0-1,-1 0 1,1 0 0,0-1-1,1 1 1,-1 0 0,0-1-1,0 1 1,1-1 0,-1 1-1,1-1 1,-1 0 0,1 0-1,0 1 1,-1-1 0,1 0-1,0-1 1,0 1 0,0 0-1,-1 0 1,1-1 0,0 1-1,0-1 1,0 0 0,0 1-1,0-1 1,0 0 0,0 0-1,4-1 1,9 0 75,1 0 0,-1-1 0,0 0 1,1-2-1,23-8 0,15-3-67,-53 15-10,-1-1 1,1 1-1,-1 0 0,1-1 1,-1 1-1,1 0 0,-1 0 1,1 0-1,-1 0 0,1-1 1,0 1-1,-1 0 0,1 0 0,-1 0 1,1 0-1,-1 0 0,1 1 1,0-1-1,-1 0 0,1 0 1,-1 0-1,1 0 0,-1 0 1,1 1-1,-1-1 0,1 0 1,-1 1-1,1-1 0,-1 0 1,1 1-1,-1-1 0,1 1 0,-1-1 1,0 0-1,1 1 0,-1-1 1,1 1-1,-1-1 0,0 1 1,0-1-1,1 1 0,-1 0 1,0-1-1,0 1 0,0-1 1,0 1-1,0-1 0,0 1 1,0 0-1,0-1 0,0 1 0,0-1 1,0 1-1,0-1 0,0 1 1,0 0-1,0-1 0,-1 1 1,1 2 12,-1 0 1,0-1-1,0 1 0,-1-1 1,1 0-1,0 1 0,-1-1 1,1 0-1,-1 0 1,0 1-1,-2 1 0,3-48 2189,1 42-2198,1-1-1,-1 0 1,1 1 0,-1-1 0,1 0-1,0 1 1,0-1 0,0 1 0,0 0 0,0-1-1,1 1 1,-1 0 0,1-1 0,0 1-1,-1 0 1,1 0 0,0 0 0,0 1-1,0-1 1,0 0 0,4-1 0,-1 1-189,1 0 0,0 0 0,0 1 0,1 0 1,-1 0-1,0 0 0,7 1 0,24-4-3445,-3-8-3308,-15-1-181</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51.332"/>
    </inkml:context>
    <inkml:brush xml:id="br0">
      <inkml:brushProperty name="width" value="0.025" units="cm"/>
      <inkml:brushProperty name="height" value="0.025" units="cm"/>
    </inkml:brush>
  </inkml:definitions>
  <inkml:trace contextRef="#ctx0" brushRef="#br0">1 13 6822,'0'0'6011,"7"9"-5626,4 5-522,2 0 1,-1-2-1,2 0 1,15 11-1,-18-14-772,0-1-1,1-1 0,-1 0 1,2 0-1,-1-1 1,1-1-1,16 5 0,-13-9 6163,-17-5 559,-12 3-1900,-7 8-4358,15-4 716,0 1-1,0 0 0,0 1 0,0-1 0,0 1 0,1 0 1,0 0-1,0 0 0,1 1 0,-1-1 0,1 1 0,0 0 1,1 0-1,-1 0 0,1 0 0,1 0 0,-1 1 0,-1 11 1,3-17-255,0 0 1,0 0 0,1 0 0,-1 0 0,0 0 0,0 1 0,1-1 0,-1 0 0,0 0 0,1 0 0,-1 0 0,1 0 0,0 0 0,-1 0 0,1 0-1,0 0 1,-1 0 0,1-1 0,0 1 0,0 0 0,0 0 0,0-1 0,0 1 0,0 0 0,1 0 0,1 0 7,1 0 0,-1 0 0,0 0 1,1 0-1,-1 0 0,1-1 0,-1 0 0,7 0 1,0 0 73,1-1 0,0-1 0,0 0 1,-1 0-1,11-4 0,0-4-25,0 0 1,-1-1-1,0-1 1,-1-1-1,0-1 1,-1-1-1,-1 0 1,0-1-1,-1-1 1,-1 0-1,-1-2 0,0 1 1,13-26-1,-25 41-75,0-1 1,0 1-1,0-1 0,0 0 0,-1 0 0,1 0 0,-1 0 0,0 0 0,-1 0 1,1 0-1,-1 0 0,1-8 0,-3 12-8,1 0-1,0 0 1,0 0 0,0 0 0,0 1-1,0-1 1,0 0 0,-1 1 0,1-1-1,0 0 1,0 1 0,0-1-1,0 1 1,0 0 0,0-1 0,1 1-1,-3 1 1,-5 5-14,0 1 0,0 0-1,1 1 1,0-1 0,1 2-1,-1-1 1,2 0 0,-1 1 0,2 0-1,-1 0 1,1 1 0,1-1-1,0 1 1,0 0 0,1 0 0,0 0-1,1 0 1,1 19 0,0-29-301,0 1 1,0 0 0,1-1 0,-1 1 0,1-1 0,-1 1-1,1-1 1,-1 0 0,1 1 0,0-1 0,0 1 0,0-1-1,0 0 1,0 0 0,0 1 0,0-1 0,0 0-1,0 0 1,0 0 0,1 0 0,-1-1 0,3 2 0,13 2-9343</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51.971"/>
    </inkml:context>
    <inkml:brush xml:id="br0">
      <inkml:brushProperty name="width" value="0.025" units="cm"/>
      <inkml:brushProperty name="height" value="0.025" units="cm"/>
    </inkml:brush>
  </inkml:definitions>
  <inkml:trace contextRef="#ctx0" brushRef="#br0">122 101 10218,'0'0'4601,"2"-10"-1499,1-1-2365,-2 8-506,0-1 0,1 1 0,-2-1 0,1 1 0,0-1 0,-1 0 0,1 0 0,-1 1 0,0-1 0,-1-7 0,0 11-188,1-1 0,0 1 0,-1 0-1,1 0 1,-1-1 0,1 1 0,-1 0 0,1 0 0,0-1 0,-1 1 0,1 0 0,-1 0 0,1 0 0,-1 0 0,1 0 0,-1 0-1,1 0 1,-1 0 0,1 0 0,-1 0 0,1 0 0,-1 0 0,1 0 0,-1 0 0,1 0 0,-1 1 0,1-1 0,-1 0 0,1 0 0,-1 1-1,1-1 1,0 0 0,-1 0 0,1 1 0,0-1 0,-1 1 0,-18 11 104,8-2-83,-1 2 0,2-1 0,0 1 0,-9 14 1,14-19 32,1 0 1,0 0 0,0 0-1,1 0 1,0 1-1,0 0 1,1-1 0,0 1-1,-2 14 1,4-21-87,0 0 1,0-1-1,0 1 0,0-1 0,0 1 1,0-1-1,0 1 0,0-1 0,0 1 1,0-1-1,1 1 0,-1-1 1,0 1-1,0-1 0,1 1 0,-1-1 1,0 1-1,1-1 0,-1 1 1,0-1-1,1 0 0,-1 1 0,1-1 1,-1 0-1,1 1 0,-1-1 1,1 0-1,-1 1 0,1-1 0,-1 0 1,1 0-1,-1 0 0,1 0 0,0 1 1,26-3 329,25-17 188,-26 4-382,-1-1-1,45-38 1,-59 45-114,0-1 0,-1-1 0,0 0 0,-1 0 0,0-1 0,-1 0 1,13-26-1,-58 95-257,29-42 171,0 1 0,1 1 0,1-1 1,0 1-1,1 0 0,1 0 1,-4 28-1,8-44-28,0 1 0,0 0 0,0-1 1,0 1-1,0 0 0,1-1 0,-1 1 0,0 0 0,1-1 1,-1 1-1,1 0 0,0-1 0,-1 1 0,1-1 0,0 1 1,0-1-1,0 0 0,0 1 0,0-1 0,0 0 0,1 0 1,-1 1-1,0-1 0,1 0 0,-1 0 0,1 0 0,-1-1 1,1 1-1,-1 0 0,1-1 0,-1 1 0,1-1 0,0 1 1,-1-1-1,1 0 0,0 1 0,-1-1 0,1 0 0,0 0 1,-1 0-1,1-1 0,0 1 0,-1 0 0,3-1 0,5 0-422,-1-1-1,0 0 1,0 0-1,0-1 1,0 0-1,0-1 0,14-7 1,-6-1-1518,0-1 1,-1 0-1,22-24 1,1-10-2982</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52.360"/>
    </inkml:context>
    <inkml:brush xml:id="br0">
      <inkml:brushProperty name="width" value="0.025" units="cm"/>
      <inkml:brushProperty name="height" value="0.025" units="cm"/>
    </inkml:brush>
  </inkml:definitions>
  <inkml:trace contextRef="#ctx0" brushRef="#br0">54 159 1281,'5'-17'1821,"0"4"-512,-1-1 0,-1 0 0,0-1 1,-1 1-1,-1 0 0,0-1 0,-1-19 1,0 34-1252,0-1 0,0 1 0,0 0 1,0-1-1,0 1 0,0 0 0,0-1 1,0 1-1,-1 0 0,1-1 0,0 1 1,0 0-1,0 0 0,0-1 0,0 1 1,-1 0-1,1-1 0,0 1 0,0 0 1,-1 0-1,1 0 0,0-1 0,0 1 1,-1 0-1,1 0 0,0 0 0,-1-1 1,1 1-1,0 0 0,-1 0 0,1 0 1,0 0-1,-1 0 0,1 0 0,0 0 1,-1 0-1,1 0 0,0 0 0,-1 0 1,1 0-1,0 0 0,-1 0 1,1 0-1,0 0 0,0 0 0,-1 0 1,1 1-1,0-1 0,-1 0 0,1 0 1,0 0-1,-1 0 0,1 1 0,0-1 1,0 0-1,-1 0 0,1 1 0,0-1 1,0 0-1,0 0 0,0 1 0,-1 0 1,-13 16 450,8-7-277,-1 1-1,2-1 0,-1 1 0,2 0 0,-1 1 0,2-1 0,-1 1 0,2 0 0,0 0 0,0 0 0,1 0 0,0 0 0,2 23 1,0-34-199,-1 0 0,1 1 0,0-1 0,0 0 0,0 0 0,0 0 0,-1 1 0,2-1 0,-1 0 0,0 0 0,0-1 0,0 1 0,0 0 0,1 0 0,-1 0 0,0-1 0,1 1 0,-1-1 0,0 1 1,1-1-1,-1 0 0,1 1 0,-1-1 0,0 0 0,1 0 0,-1 0 0,2 0 0,46-2 529,-46 2-507,40-9 94,-36 6-185,0 1 0,1 0 0,-1 1 1,1 0-1,-1 0 0,1 0 0,0 1 0,-1 0 0,1 1 1,13 2-1,-20-2 23,0-1 1,0 1-1,0 0 1,0 0-1,0 0 1,0 0-1,-1 0 1,1 0-1,0-1 1,-1 2-1,1-1 1,-1 0-1,1 0 1,-1 0-1,0 0 1,1 0-1,-1 0 1,0 0-1,0 1 1,1-1-1,-1 0 1,0 0-1,0 0 1,-1 0-1,1 1 1,0-1-1,0 0 1,0 0-1,-1 0 1,0 1-1,-13 35 379,5-24 130,-1 0-1,-1-1 0,0 0 0,-20 17 0,26-24-272,-1-1-1,1 0 0,-1 0 1,0-1-1,0 0 1,0 0-1,-1 0 0,1-1 1,-1 0-1,1 0 1,-1 0-1,0-1 0,-9 1 1,15-2-265,0-1 1,0 1-1,0 0 0,0 0 1,0 0-1,0 0 1,0-1-1,0 1 1,0 0-1,0-1 1,0 1-1,0-1 0,0 1 1,0-1-1,0 0 1,1 1-1,-1-1 1,0 0-1,0 0 1,1 1-1,-1-1 0,1 0 1,-1 0-1,0 0 1,1 0-1,0 0 1,-1 0-1,1 0 0,-1 0 1,1 0-1,0 0 1,0 0-1,0 0 1,0 0-1,-1 0 1,1 0-1,1 0 0,-1 0 1,0 0-1,0 0 1,0 0-1,0 0 1,1 0-1,-1 0 1,0 0-1,2-2 0,-1-2-834,1 0 0,0 0 0,0 0 0,0 0 0,1 1 0,-1-1-1,1 1 1,5-7 0,10-5-4227,1 3-1213</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52.751"/>
    </inkml:context>
    <inkml:brush xml:id="br0">
      <inkml:brushProperty name="width" value="0.025" units="cm"/>
      <inkml:brushProperty name="height" value="0.025" units="cm"/>
    </inkml:brush>
  </inkml:definitions>
  <inkml:trace contextRef="#ctx0" brushRef="#br0">32 145 15631,'0'0'6064,"8"0"-4372,-5 0-1629,-1 1-1,1-1 1,-1 0-1,1-1 1,0 1-1,-1 0 1,1-1-1,0 0 1,-1 1-1,1-1 1,-1 0-1,1 0 1,-1-1-1,0 1 1,1 0-1,-1-1 1,0 1-1,0-1 1,0 0-1,0 0 1,0 0-1,-1 0 1,1 0-1,0 0 1,-1 0-1,0 0 1,1-1-1,-1 1 1,0-1-1,0 1 1,0-1-1,-1 1 1,1-1-1,-1 1 1,1-1-1,-1 0 1,0 1-1,0-1 1,0 0-1,-1-4 1,1 5-61,1 1-1,-1 0 1,0-1 0,-1 1-1,1 0 1,0-1-1,0 1 1,0 0 0,-1-1-1,1 1 1,-1 0 0,1 0-1,-1-1 1,1 1 0,-1 0-1,0 0 1,0 0 0,1 0-1,-1 0 1,0 0 0,0 0-1,0 0 1,0 0 0,0 0-1,0 0 1,-1 1 0,1-1-1,0 0 1,0 1 0,0-1-1,-1 1 1,1 0-1,0-1 1,-1 1 0,1 0-1,0 0 1,-1-1 0,1 1-1,0 0 1,-1 0 0,1 1-1,0-1 1,-1 0 0,-1 1-1,-1 0-13,0 0-1,1 0 0,-1 0 1,0 0-1,1 1 0,0 0 1,-1 0-1,1 0 0,0 0 1,0 0-1,0 0 0,0 1 1,0-1-1,1 1 0,-4 5 1,4-6 8,1-1 1,0 1 0,0 0-1,0 0 1,0 0-1,0 0 1,0 1 0,0-1-1,1 0 1,-1 0 0,1 0-1,-1 1 1,1-1-1,0 0 1,0 0 0,0 1-1,0-1 1,1 0 0,-1 0-1,0 1 1,2 1-1,-1-2-4,1 0 0,-1 0-1,1 0 1,-1-1 0,1 1-1,0 0 1,-1-1 0,1 0 0,0 1-1,0-1 1,0 0 0,0 0-1,1 0 1,-1 0 0,0-1-1,0 1 1,3 0 0,13 2-123,1-1 1,0 0-1,-1-2 1,24-1-1,-18 0-177,12-1 186,-25 1 96,1 1 0,-1 0 0,0 0 1,19 3-1,-35-31 3950,-1-40-3193,6 65-730,0 0 1,0-1-1,0 1 1,0 0-1,1 0 1,-1-1-1,1 1 1,0 0-1,0 0 1,3-6-1,-3 8-18,0-1 0,1 1 0,-1 0-1,1-1 1,-1 1 0,1 0-1,-1 0 1,1 0 0,0 0-1,0 1 1,-1-1 0,1 0-1,0 1 1,0-1 0,0 1-1,0 0 1,0 0 0,-1-1-1,1 1 1,3 1 0,96 4-3911,-34 4-1658,-41-5 2277,12 0-6508</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53.702"/>
    </inkml:context>
    <inkml:brush xml:id="br0">
      <inkml:brushProperty name="width" value="0.025" units="cm"/>
      <inkml:brushProperty name="height" value="0.025" units="cm"/>
    </inkml:brush>
  </inkml:definitions>
  <inkml:trace contextRef="#ctx0" brushRef="#br0">33 173 4773,'-28'12'12067,"23"-7"-8769,21-2-1730,105-6 1056,164-27 1,-78 6-1900,303-11-397,17-1-1084,-514 34 728,14 0 27,0-1 0,27-8-1,-54 11 21,0 0-1,1 0 0,-1 0 1,0 1-1,1-1 0,-1 0 1,0 0-1,1 0 0,-1 0 0,0 0 1,1 0-1,-1 0 0,0-1 1,1 1-1,-1 0 0,0 0 0,1 0 1,-1 0-1,0 0 0,0 0 1,1-1-1,-1 1 0,0 0 1,1 0-1,-1 0 0,0-1 0,0 1 1,1 0-1,-1 0 0,0-1 1,0 1-1,0 0 0,1 0 1,-1-1-1,0 1 0,0 0 0,0-1 1,0 1-1,0 0 0,0-1 1,0 1-1,0-1 0,-14-4 712,-7-4-4958,17-1-1511,1-5-5856</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04.369"/>
    </inkml:context>
    <inkml:brush xml:id="br0">
      <inkml:brushProperty name="width" value="0.025" units="cm"/>
      <inkml:brushProperty name="height" value="0.025" units="cm"/>
      <inkml:brushProperty name="color" value="#008C3A"/>
    </inkml:brush>
  </inkml:definitions>
  <inkml:trace contextRef="#ctx0" brushRef="#br0">1 1 16303,'0'0'1346,"24"18"-8553,-24-24-1633</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54.602"/>
    </inkml:context>
    <inkml:brush xml:id="br0">
      <inkml:brushProperty name="width" value="0.025" units="cm"/>
      <inkml:brushProperty name="height" value="0.025" units="cm"/>
    </inkml:brush>
  </inkml:definitions>
  <inkml:trace contextRef="#ctx0" brushRef="#br0">39 1 9257,'0'0'13821,"-3"14"-13191,-2 9-351,-5 17 74,3 0 1,-6 78 0,13-117-351,0 0 0,0 0 0,0 0 0,0 0 0,0 0 0,0 0 0,0 0 0,0 0 1,1 0-1,-1 0 0,0 0 0,1 0 0,-1 0 0,1 0 0,-1 0 0,1-1 0,-1 1 0,1 0 1,0 0-1,-1 0 0,1-1 0,0 1 0,0 0 0,-1-1 0,1 1 0,0 0 0,0-1 0,1 1 1,0-1 14,0 1 1,1-1 0,-1 0 0,0 0 0,0 0 0,0 0 0,0 0 0,1-1 0,-1 1 0,0-1 0,0 1 0,4-2 0,2-2 85,1 0 0,0-1 0,-1 0 0,0 0 0,10-8 1,0-6-35,-1 0 1,-1-1 0,-1-1 0,0 0-1,-2-1 1,-1-1 0,16-38-1,-30 99-399,3-13 167,-4-1 192,1-13 30,1 0-1,0 0 0,1 0 1,0 0-1,0 0 0,3 13 1,-3-22-44,1-1 0,-1 1 0,1 0 1,0-1-1,0 1 0,0 0 0,-1-1 1,1 1-1,1-1 0,-1 1 0,0-1 0,0 1 1,0-1-1,1 0 0,-1 0 0,1 0 1,2 2-1,-2-2 2,1 0 1,0 0-1,0-1 1,0 1-1,-1-1 1,1 0-1,0 1 1,0-1-1,0 0 0,0-1 1,0 1-1,0 0 1,-1-1-1,6-1 1,3-2 130,0-1 0,0 0 0,-1 0 0,1-1 1,-1 0-1,0-1 0,-1 0 0,0-1 1,0 0-1,9-10 0,-8 7-75,0 0 0,-1 0 0,-1-1-1,0 0 1,0-1 0,-1 0 0,-1 0 0,5-15 0,-30 84-631,11-36 558,0 0 0,2 1 0,1 0 0,0 0 1,-3 41-1,8-61-31,0 0-1,0-1 1,0 1 0,0 0 0,0 0-1,0 0 1,0 0 0,0 0 0,0 0-1,1 0 1,-1-1 0,0 1 0,0 0-1,1 0 1,-1 0 0,1-1 0,-1 1-1,1 0 1,-1 0 0,1-1 0,-1 1-1,1 0 1,0-1 0,-1 1 0,1-1-1,0 1 1,-1-1 0,1 1 0,0-1-1,0 1 1,0-1 0,0 0 0,-1 1-1,1-1 1,0 0 0,0 0 0,0 0-1,0 0 1,0 0 0,0 0 0,-1 0-1,1 0 1,0 0 0,0 0-1,0 0 1,0 0 0,0-1 0,0 1-1,-1 0 1,1-1 0,0 1 0,0 0-1,0-1 1,-1 1 0,2-2 0,3 0-523,0-1 1,0 0 0,0 0 0,0 0-1,-1-1 1,1 1 0,5-7 0,11-21-4461,0-8-3011</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54.961"/>
    </inkml:context>
    <inkml:brush xml:id="br0">
      <inkml:brushProperty name="width" value="0.025" units="cm"/>
      <inkml:brushProperty name="height" value="0.025" units="cm"/>
    </inkml:brush>
  </inkml:definitions>
  <inkml:trace contextRef="#ctx0" brushRef="#br0">23 1 8616,'0'0'8232,"-23"58"-6887,23-34-704,0-1-353,14-1-224,5-3-192,4-4-2563,2-3-3074</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55.817"/>
    </inkml:context>
    <inkml:brush xml:id="br0">
      <inkml:brushProperty name="width" value="0.025" units="cm"/>
      <inkml:brushProperty name="height" value="0.025" units="cm"/>
    </inkml:brush>
  </inkml:definitions>
  <inkml:trace contextRef="#ctx0" brushRef="#br0">89 226 10730,'0'0'4575,"-8"9"-2829,5-5-1593,-45 60 1717,44-58-1805,0 0 0,1 1 0,-1-1 0,2 1 0,-1-1 0,1 1 0,-1 0 0,2 0 0,-1 0 0,0 9 0,2-16-63,0 1 0,0 0 0,0-1 0,0 1 0,1 0 0,-1-1 0,0 1 0,0-1 0,0 1 0,1 0-1,-1-1 1,0 1 0,1-1 0,-1 1 0,0-1 0,1 1 0,-1-1 0,1 1 0,-1-1 0,1 1 0,-1-1 0,1 1 0,-1-1-1,1 0 1,-1 1 0,1-1 0,-1 0 0,1 0 0,0 1 0,0-1 0,26 0 212,25-15 116,-33 7-329,-2-1 0,1-1 0,30-22 0,-43 28 100,-1 0-1,1-1 0,-1 1 0,0-1 0,0 0 1,0 0-1,-1 0 0,0 0 0,0-1 0,0 1 1,-1-1-1,0 0 0,0 0 0,0 1 0,-1-1 1,2-11-1,0-3-103,1-1 0,1 1 0,1 0 0,1 1 0,1-1 0,13-24 0,-15 6 522,-8 18-8,-35 97-9,16-37 738,2 1 1,-15 49-1,34-88-1214,-1 1 1,0-1-1,1 0 1,-1 0-1,1 1 1,-1-1-1,1 0 1,0 1 0,0-1-1,0 0 1,0 1-1,1-1 1,-1 0-1,1 0 1,0 4-1,0-5-13,0-1-1,-1 1 0,1 0 0,-1-1 0,1 1 1,0-1-1,0 1 0,-1 0 0,1-1 0,0 1 1,0-1-1,0 0 0,-1 1 0,1-1 0,0 0 1,0 0-1,0 1 0,0-1 0,0 0 0,0 0 1,0 0-1,-1 0 0,1 0 0,0 0 0,2-1 1,3 0 14,-1-1 0,1 0 0,0 0 0,-1 0 1,1-1-1,-1 0 0,0 0 0,0 0 0,0-1 0,5-4 1,16-20-5,-20 21-61,0 0 0,1 0 1,-1 1-1,1 0 0,8-5 1,-14 36-358,-15 58 389,14-83-2,0 0-1,0 0 0,0 1 0,0-1 1,0 0-1,0 1 0,0-1 0,0 0 1,0 0-1,0 1 0,0-1 0,0 0 1,0 1-1,0-1 0,1 0 0,-1 0 0,0 1 1,0-1-1,0 0 0,1 0 0,-1 0 1,0 1-1,0-1 0,0 0 0,1 0 1,-1 0-1,0 1 0,0-1 0,1 0 1,-1 0-1,0 0 0,0 0 0,1 0 1,-1 0-1,0 0 0,1 0 0,-1 0 1,0 0-1,1 0 0,-1 0 0,0 0 1,1 0-1,17-6-904,15-16-1225,-3-5 139,-2-1 0,36-45 0,-50 55 1731,-1 0 1,-2-1 0,0 0-1,0 0 1,14-42-1,-45 96 4252,-21 37-2624,34-56-1107,1 0-1,0 0 1,1 0 0,1 1-1,1 0 1,0-1 0,2 1-1,-1 0 1,2 0 0,0 0-1,5 30 1,-5-46-280,1 0-1,-1 0 1,0 1-1,0-1 1,1 0-1,-1 0 1,1 0-1,-1 0 1,1 0-1,-1 0 1,1 0-1,0-1 1,-1 1 0,1 0-1,0 0 1,0 0-1,0-1 1,0 1-1,0 0 1,0-1-1,0 1 1,1 0-1,-2-1-44,1 0 0,0 0 0,-1-1 0,1 1 0,-1 0-1,1 0 1,-1 0 0,1-1 0,-1 1 0,1 0 0,-1-1-1,1 1 1,-1 0 0,1-1 0,-1 1 0,0-1 0,1 1 0,-1-1-1,1 1 1,-1-1 0,0 1 0,0-1 0,1 1 0,-1-1-1,0 1 1,0-1 0,0 1 0,0-1 0,1 0 0,-1 1 0,0-1-1,0 1 1,0-1 0,0 0 0,0 1 0,-1-1 0,1 1-1,0-1 1,0 0 0,0-5-404,-1-1 1,1 1-1,-1 0 1,0 0-1,-1 0 0,0 0 1,0 0-1,-5-10 1,-28-37 532,-4-6 3558,39 58-3521,-1 0 1,1 0-1,-1 0 1,1 0-1,0 0 1,-1 0-1,1 0 1,0 0-1,0 0 1,0 0-1,-1 0 1,1 0-1,0 0 1,0 0-1,1 0 1,-1 0-1,0 0 1,0 0-1,0 0 1,1 0-1,-1 0 1,0 0-1,1 0 1,-1 0-1,1 0 1,-1 0-1,1 0 1,0 1-1,-1-1 1,1 0-1,0 0 1,-1 1-1,1-1 1,0 0-1,0 1 1,0-1-1,0 1 1,0-1-1,0 1 1,-1-1-1,1 1 1,0 0-1,0-1 1,0 1-1,0 0 1,0 0-1,1 0 1,-1 0-1,0 0 1,1 0-1,12-2-59,-1 2 0,1-1 0,17 3 0,-12-1 200,42 1-616,-13-1-2141,0-2-4905,-9-3-3495</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56.614"/>
    </inkml:context>
    <inkml:brush xml:id="br0">
      <inkml:brushProperty name="width" value="0.025" units="cm"/>
      <inkml:brushProperty name="height" value="0.025" units="cm"/>
    </inkml:brush>
  </inkml:definitions>
  <inkml:trace contextRef="#ctx0" brushRef="#br0">61 95 3011,'9'-19'4178,"-6"12"-2730,1 0 0,-1-1 0,1 1 0,1 1 0,-1-1 0,1 1 0,0-1 0,1 1 0,10-8-1,-17 60 1725,-7-18-2336,-20 48 1,20-59-790,0 1 0,2 0 0,0 0 0,1 1 0,1-1 0,-3 35-1,7-52-43,0 0-1,0-1 0,0 1 1,1 0-1,-1 0 0,0-1 1,0 1-1,1 0 0,-1 0 1,0-1-1,1 1 0,-1 0 1,1-1-1,-1 1 0,1-1 1,-1 1-1,1 0 0,-1-1 1,1 1-1,-1-1 0,1 0 1,0 1-1,-1-1 0,1 1 1,0-1-1,0 0 0,-1 0 1,1 1-1,0-1 0,0 0 1,-1 0-1,1 0 0,0 0 1,0 0-1,-1 0 0,1 0 1,0 0-1,0 0 0,0 0 1,-1 0-1,1 0 0,0-1 1,0 1-1,-1 0 0,1-1 0,1 0 1,37-16 192,-16-3-125,-19 16-100,0 0 0,1 0 0,-1 0 0,1 0 1,0 1-1,0 0 0,0 0 0,0 0 1,1 0-1,-1 1 0,1 0 0,-1 0 0,8 0 1,-13 2 15,1 0 1,0 0 0,0 1 0,-1-1-1,1 1 1,0-1 0,-1 0 0,1 1-1,0-1 1,-1 1 0,1 0 0,-1-1 0,1 1-1,-1-1 1,1 1 0,-1 0 0,1-1-1,-1 1 1,0 0 0,1 0 0,-1-1-1,0 1 1,0 0 0,0 0 0,1-1-1,-1 1 1,0 0 0,0 0 0,0 0-1,0 1 1,0 32-13,0-26-2,0-2 50,1-1-1,-1 1 0,0-1 1,-1 0-1,1 1 0,-1-1 1,0 0-1,-1 1 0,1-1 1,-1 0-1,0 0 0,0 0 1,-1 0-1,1-1 1,-1 1-1,0-1 0,0 1 1,-1-1-1,1 0 0,-1 0 1,0-1-1,0 1 0,0-1 1,-1 0-1,1 0 0,-1 0 1,-9 4-1,1-2 121,1 0-1,-1-1 1,-18 3 0,28-6-132,0 0 0,-1 0 0,1-1 0,-1 1 0,1-1 0,-1 0 0,1 0 0,-1 0 0,1-1 1,-1 1-1,1-1 0,0 0 0,-1 0 0,1 0 0,0 0 0,-1 0 0,1-1 0,-3-1 0,5 1-98,0 1 1,0 0-1,0 0 0,0-1 1,0 1-1,0-1 0,0 1 1,0-1-1,1 1 0,-1-1 1,1 1-1,-1-1 0,1 0 0,0 1 1,-1-1-1,1 0 0,0 1 1,0-1-1,0 0 0,0 1 1,0-1-1,1 0 0,-1 1 0,0-1 1,1 1-1,-1-1 0,1 0 1,0 1-1,0-1 0,-1 1 1,1-1-1,0 1 0,0 0 0,2-3 1,2-1-1294,-1 0 0,1 1 1,0 0-1,0 0 0,0 0 1,0 0-1,11-5 1,6 1-6238</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57.409"/>
    </inkml:context>
    <inkml:brush xml:id="br0">
      <inkml:brushProperty name="width" value="0.025" units="cm"/>
      <inkml:brushProperty name="height" value="0.025" units="cm"/>
    </inkml:brush>
  </inkml:definitions>
  <inkml:trace contextRef="#ctx0" brushRef="#br0">1 218 13805,'0'0'5835,"7"1"-3716,-1 0-1956,-1-1-1,0 0 0,1 0 1,-1 0-1,0-1 0,0 1 1,1-2-1,-1 1 0,0 0 1,0-1-1,0 0 0,0 0 1,-1 0-1,1-1 0,0 1 1,-1-1-1,0 0 0,0-1 1,0 1-1,0-1 0,4-5 1,-2 5-131,-1-1 0,0 0 0,0-1 0,0 1 0,0-1 0,-1 0 0,0 0 0,0 0 0,-1-1 0,0 1 0,0-1 0,0 0 0,-1 0 0,0 0 0,-1 0 0,1 0 0,0-12 0,-2 17-26,-1 1 0,1 0 0,0 0 0,-1 0 0,1 0 0,0 0 0,-1 0 0,0 0 0,1 0 0,-1 0 0,1 0 0,-1 0 0,0 0 0,0 0 0,0 0 0,1 0 0,-1 1 0,0-1 0,0 0 0,0 1 0,0-1 0,0 1 0,0-1 0,-1 1 0,1-1 0,0 1 0,0 0 0,0-1 0,0 1 0,0 0 0,-1 0 0,1 0 0,0 0 0,0 0 0,0 0 0,0 0 0,-1 0 0,1 1 0,0-1 0,-2 1 0,-1 0-29,-1 0 1,1 0 0,0 1-1,0-1 1,-1 1-1,1 0 1,0 0-1,1 0 1,-7 5 0,5-2 15,0-1 1,1 1 0,0 0-1,0 0 1,0 1 0,0-1 0,1 1-1,0 0 1,0 0 0,1 0-1,-1 0 1,1 0 0,1 0 0,-1 1-1,1-1 1,-1 11 0,3-16 8,0 1 1,0-1 0,0 0-1,0 0 1,0 0-1,1 0 1,-1 0 0,0 0-1,0 0 1,1 0-1,-1 0 1,0 0 0,1-1-1,-1 1 1,1-1-1,-1 1 1,1-1 0,-1 1-1,1-1 1,-1 0 0,1 0-1,-1 0 1,1 0-1,0 0 1,-1 0 0,1 0-1,2-1 1,49-3 153,37-6-1522,-90 10 1345,1 0 0,0 0 0,0 1 0,0-1 0,0 0 0,0 1 0,-1-1 0,1 0 0,0 1 0,0-1 0,-1 1 0,1-1 0,0 1 0,-1 0 0,1-1 0,0 1 0,-1 0 0,1-1 0,-1 1 0,1 0 0,-1-1 0,1 1 0,-1 0 0,0 0 0,1 0 0,-1 0 0,0-1 0,0 1 0,0 0 0,1 0 0,-1 0 0,0 0 0,0 0 0,0 0 0,0-1 0,-1 1 0,1 0 0,0 0 0,0 0 0,0 0 0,-1 1 0,0 5 81,20-34 1263,25-90-548,-44 117-779,0 0 0,0-1 0,0 1 1,1 0-1,-1 0 0,0 0 1,0-1-1,0 1 0,1 0 0,-1 0 1,0 0-1,0-1 0,1 1 1,-1 0-1,0 0 0,0 0 1,1 0-1,-1 0 0,0-1 0,0 1 1,1 0-1,-1 0 0,0 0 1,1 0-1,-1 0 0,0 0 0,1 0 1,-1 0-1,0 0 0,0 0 1,1 0-1,-1 0 0,0 1 1,1-1-1,-1 0 0,0 0 0,0 0 1,1 0-1,-1 0 0,0 1 1,0-1-1,1 0 0,-1 0 0,0 0 1,0 1-1,0-1 0,0 0 1,1 0-1,-1 0 0,0 1 1,0-1-1,0 0 0,0 0 0,0 1 1,1-1-1,14 23-336,-8-11 231,-5-10 117,0 0 0,0 0 0,0 0 1,1-1-1,-1 1 0,0 0 0,1-1 0,-1 0 1,1 1-1,0-1 0,-1 0 0,1 0 0,0 0 1,0-1-1,-1 1 0,1-1 0,0 1 0,5-1 0,-3-1 27,0 0-1,1 0 1,-1 0-1,0 0 0,0-1 1,0 0-1,-1 0 0,1 0 1,8-6-1,-5 3 13,0-1 0,0 0 0,0-1-1,-1 1 1,0-2 0,-1 1 0,1-1 0,-1 0 0,-1 0-1,8-14 1,-22 43-405,2-7 400,0 0 0,1 1 0,1 0 0,1 1 0,0-1 0,-3 24 0,7-38-30,0-1 0,0 1 0,0 0 0,0-1 0,1 1 0,-1-1 0,0 1 0,0 0 0,0-1 0,0 1 0,1-1 0,-1 1 0,0 0 0,0-1 0,1 1 0,-1-1 0,0 1 0,1-1 0,-1 1 0,1-1 0,-1 0 0,1 1 0,-1-1 0,1 1 0,-1-1 0,1 0-1,-1 0 1,1 1 0,-1-1 0,1 0 0,0 1 0,24-3 411,21-20 330,-34 13-714,0 0 1,-1 0-1,0-1 1,-1 0 0,0-1-1,-1 0 1,0-1-1,-1 0 1,13-23-1,-40 56-425,-10 26 393,27-43-222,0 0 1,1 1-1,-1-1 1,1 1-1,0 0 1,0-1-1,0 1 1,1 0-1,-1 5 0,1-10 25,1 1-1,-1 0 0,0 0 0,0-1 0,1 1 1,-1 0-1,0-1 0,1 1 0,-1 0 0,0-1 0,1 1 1,-1 0-1,1-1 0,-1 1 0,1-1 0,-1 1 0,1-1 1,0 1-1,-1-1 0,1 0 0,0 1 0,0 0 1,29 0-5730,-4-9 410,4-8-2241</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57.813"/>
    </inkml:context>
    <inkml:brush xml:id="br0">
      <inkml:brushProperty name="width" value="0.025" units="cm"/>
      <inkml:brushProperty name="height" value="0.025" units="cm"/>
    </inkml:brush>
  </inkml:definitions>
  <inkml:trace contextRef="#ctx0" brushRef="#br0">83 209 7719,'0'0'12220,"-9"5"-11179,4-3-968,1 0 0,0 0 0,-1 1 0,1-1 0,0 1 0,0 0 0,0 0 0,0 0 0,1 0 0,0 1 0,-1 0 0,1-1 0,0 1 0,1 0 0,-1 1 0,1-1 0,0 0 0,0 1 0,0-1 0,0 1 0,1 0 0,0 0 1,0-1-1,-1 10 0,2-13-68,0 0 0,0-1 0,0 1-1,0-1 1,0 1 0,1 0 0,-1-1 0,0 1 0,0 0 0,0-1 0,1 1 0,-1-1 0,0 1 0,1 0 0,-1-1 0,1 1 0,-1-1 0,0 1 0,1-1 0,-1 0 0,1 1 0,-1-1 0,1 1 0,0-1 0,-1 0 0,1 1 0,-1-1 0,1 0 0,1 1 0,24-1 125,24-16 87,-32 5-198,0-1 1,-1-1-1,0-1 1,-1 0-1,-1-1 1,21-26-1,-28 31-14,-1 0 0,-1 0-1,0 0 1,0-1 0,-1 0 0,0 0-1,-1 0 1,0-1 0,-1 1-1,0-1 1,-1 0 0,2-24 0,-4 35-8,0 0 1,0 0 0,0 0 0,0 1 0,0-1 0,0 0 0,0 0-1,0 0 1,-1 0 0,1 0 0,0 0 0,0 0 0,-1 0 0,1 0-1,-1 0 1,1 0 0,-1 0 0,1 1 0,-1-1 0,0 0 0,1 0-1,-1 1 1,0-1 0,0 0 0,1 1 0,-1-1 0,0 1 0,0-1-1,0 1 1,0-1 0,0 1 0,-1-1 0,-1 1-10,-1 0-1,1 0 1,0 0 0,0 0 0,0 1-1,0-1 1,0 1 0,-1 0 0,1 0-1,-4 2 1,-7 3-35,1 1-1,-1 0 1,-16 13 0,20-13 67,-37 31 231,45-37-242,1 0-1,-1 1 1,1-1-1,-1 1 0,1-1 1,0 1-1,0 0 0,-1-1 1,1 1-1,0 0 1,0 0-1,1 0 0,-1 0 1,0 0-1,1 0 0,-1 0 1,1 0-1,-1 0 0,1 0 1,0 0-1,0 0 1,0 3-1,4-1-28,0 0-1,0 0 1,1-1 0,-1 0 0,1 0-1,-1 0 1,1 0 0,0-1 0,0 1-1,0-1 1,9 2 0,7 4-196,-11-2-165,0 0 0,0 0-1,0 0 1,16 16 0,8 19-5011,-26-31 2221,1-2-918</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58.158"/>
    </inkml:context>
    <inkml:brush xml:id="br0">
      <inkml:brushProperty name="width" value="0.025" units="cm"/>
      <inkml:brushProperty name="height" value="0.025" units="cm"/>
    </inkml:brush>
  </inkml:definitions>
  <inkml:trace contextRef="#ctx0" brushRef="#br0">109 1 16111,'-8'0'2168,"3"0"-1726,-45 3 2160,48-2-2476,-1-1-1,0 0 1,1 1 0,-1 0-1,0 0 1,1 0 0,-1 0-1,1 0 1,-1 0 0,1 1-1,0-1 1,-1 1 0,1-1-1,0 1 1,0 0 0,0 0-1,-2 3 1,4-5-124,0 1 0,0 0 0,0-1 0,0 1 0,0 0 0,0-1 0,0 1 0,0 0-1,0-1 1,0 1 0,0 0 0,0-1 0,0 1 0,1-1 0,-1 1 0,0 0 0,1-1 0,-1 1 0,0-1 0,1 1 0,-1-1 0,0 1 0,1-1 0,-1 1 0,1-1 0,-1 1-1,1-1 1,-1 0 0,1 1 0,0-1 0,-1 0 0,1 1 0,-1-1 0,1 0 0,0 0 0,-1 0 0,1 0 0,0 1 0,-1-1 0,1 0 0,0 0 0,-1 0 0,1 0-1,-1 0 1,2-1 0,39 6 144,-35-5-162,5 1-80,57 7-507,-64-7 583,0-1 1,0 1-1,0 1 1,0-1-1,0 0 1,0 1 0,-1 0-1,1 0 1,-1 0-1,1 0 1,-1 1-1,0-1 1,4 5-1,-6-6 31,0 1 0,0-1-1,-1 0 1,1 1 0,-1-1 0,1 1-1,-1-1 1,0 0 0,1 1 0,-1-1-1,0 1 1,0-1 0,0 1-1,0-1 1,0 1 0,0-1 0,-1 1-1,1-1 1,0 1 0,-1-1 0,1 1-1,-1-1 1,1 0 0,-1 1 0,0-1-1,0 0 1,0 0 0,1 1-1,-1-1 1,0 0 0,-3 2 0,-40 34 927,33-29-698,-60 45 982,99-81-6975,-12 10 1662,10-8-2865</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58.530"/>
    </inkml:context>
    <inkml:brush xml:id="br0">
      <inkml:brushProperty name="width" value="0.025" units="cm"/>
      <inkml:brushProperty name="height" value="0.025" units="cm"/>
    </inkml:brush>
  </inkml:definitions>
  <inkml:trace contextRef="#ctx0" brushRef="#br0">70 182 6022,'0'0'14798,"-24"60"-13293,12-36-448,3 1-384,-1-1-385,3-3-224,3-3 0,1-5-352,3-5-1153,11-21-13742</inkml:trace>
  <inkml:trace contextRef="#ctx0" brushRef="#br0" timeOffset="1">125 0 7271,'0'0'14349,"0"47"-14349,4-26-384,7 5-1442,2-3-1633,-1 1-1121,1-5-289</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6:59.390"/>
    </inkml:context>
    <inkml:brush xml:id="br0">
      <inkml:brushProperty name="width" value="0.025" units="cm"/>
      <inkml:brushProperty name="height" value="0.025" units="cm"/>
    </inkml:brush>
  </inkml:definitions>
  <inkml:trace contextRef="#ctx0" brushRef="#br0">112 237 8456,'0'0'10116,"-8"5"-9924,-6 3 302,0 2-1,-21 18 0,31-24-271,0-1 0,1 0-1,0 1 1,0 0-1,0 0 1,0 0 0,0 0-1,1 0 1,0 1 0,0-1-1,0 1 1,0-1 0,1 1-1,0 0 1,0-1-1,-1 7 1,3-10-204,-1 1 1,1-1-1,-1 0 1,1 0-1,0 0 1,0 0-1,-1 0 0,1 0 1,0 0-1,0 0 1,0 0-1,0-1 0,0 1 1,0 0-1,0 0 1,0-1-1,1 1 1,-1-1-1,0 1 0,0-1 1,0 0-1,1 1 1,-1-1-1,0 0 1,0 0-1,1 0 0,-1 0 1,0 0-1,1 0 1,-1 0-1,2 0 0,46-3 98,-37 0-193,0 0 0,-1 0 0,1-1 0,-1-1 0,0 0 0,0 0 0,0-1 0,-1 0 0,0-1 0,0 0 0,-1-1 0,0 0 0,0-1 0,0 0 0,-1 0 0,11-18 0,-11 16 83,-1 0 0,-1-1 0,0 0 0,0 0 0,-1 0 0,-1-1 0,0 1 0,-1-1 0,0 0 0,-1-1 1,0 1-1,-1 0 0,-1 0 0,0-1 0,-2-13 0,2 26-11,0-1 0,0 1 1,-1 0-1,1 0 0,0 0 0,0 0 0,-1 0 1,1 0-1,-1-1 0,1 1 0,-1 0 1,1 0-1,-1 0 0,0 1 0,1-1 0,-1 0 1,0 0-1,0 0 0,0 0 0,0 1 1,0-1-1,0 0 0,0 1 0,0-1 0,0 1 1,0-1-1,-1 0 0,-1 1-10,1 0 0,0 0 0,-1 0 0,1 0 0,0 1 0,0-1 0,-1 0 0,1 1 0,0 0 0,0 0 0,-1-1 0,-2 3 0,-3 2 26,1-1 0,-1 1 1,1 0-1,1 1 0,-1-1 0,-7 10 0,9-9 40,0 1-1,1 0 1,0-1-1,0 1 1,1 1-1,0-1 1,0 0 0,-3 15-1,5-19-99,1 0 0,0 0 0,-1 0 1,1 0-1,0 0 0,1 0 0,-1 1 0,0-1 0,1 0 0,0 0 0,0 0 0,0 0 0,0 0 0,0-1 0,0 1 0,1 0 1,0 0-1,-1-1 0,1 1 0,0-1 0,0 0 0,0 1 0,1-1 0,-1 0 0,3 2 0,9 6-1029,0 0 0,1-1 0,0-1 0,21 9 0,-32-15 1039,0-1 1,0 1 0,1-1-1,-1 0 1,1 0-1,-1 0 1,1-1-1,-1 0 1,1 0-1,0 0 1,-1 0-1,1 0 1,-1-1 0,1 0-1,-1 0 1,1 0-1,-1-1 1,0 0-1,0 1 1,8-6-1,11-9 139,-2-2 0,0 0 0,-1-2 0,19-24 0,-30 34 94,-1-1-1,0 0 0,-1 0 1,0-1-1,-1 0 0,0 0 1,-1-1-1,0 1 0,-1-1 1,3-20-1,-61 144 3346,47-93-3180,1 1-1,1-1 0,0 1 1,1 0-1,1 0 0,1 0 1,1 30-1,1-48-343,0 0 0,0 0 1,0 0-1,1 0 0,-1 0 1,0 0-1,1 0 0,-1 0 0,1 0 1,-1 0-1,1 0 0,-1-1 0,1 1 1,0 0-1,-1 0 0,1 0 0,0-1 1,0 1-1,0 0 0,-1-1 1,1 1-1,0-1 0,0 1 0,0-1 1,0 1-1,0-1 0,0 0 0,0 0 1,0 1-1,0-1 0,0 0 1,0 0-1,0 0 0,0 0 0,0 0 1,0 0-1,0 0 0,0 0 0,1-1 1,0 0-1,2 1 1,-1-1 0,0 0 0,0 0 0,0 0-1,0 0 1,0-1 0,0 1 0,0-1 0,-1 0 0,1 1 0,0-1 0,2-4 0,-1 2-121,-1 0 1,0 0-1,-1-1 1,1 0 0,-1 1-1,0-1 1,0 0-1,0 0 1,-1 0-1,0 0 1,0-1 0,0 1-1,0 0 1,-1 0-1,0-11 1,-1 16 106,1 0 0,0 0 0,0 0 1,0 0-1,0 0 0,-1 0 0,1 0 0,0-1 0,0 1 1,0 0-1,-1 0 0,1 0 0,0 0 0,0 0 1,0 0-1,-1 0 0,1 0 0,0 0 0,0 0 0,0 0 1,-1 1-1,1-1 0,0 0 0,0 0 0,0 0 1,-1 0-1,1 0 0,0 0 0,0 0 0,0 0 0,0 1 1,-1-1-1,1 0 0,0 0 0,0 0 0,0 0 1,0 1-1,0-1 0,0 0 0,-1 0 0,1 0 0,0 0 1,0 1-1,0-1 0,0 0 0,0 0 0,0 0 1,0 1-1,0-1 0,0 0 0,0 0 0,0 0 0,0 1 1,0-1-1,0 0 0,0 0 0,0 1 0,0-1 0,1 0 1,-7 14 309,6-12-290,0 1 0,-1-1 0,1 0 0,0 0 0,0 0 0,0 1 0,1-1 1,-1 0-1,1 0 0,-1 0 0,1 0 0,-1 1 0,1-1 0,0 0 0,0 0 0,0 0 0,0-1 0,1 1 0,-1 0 1,0 0-1,1-1 0,0 1 0,-1-1 0,1 1 0,0-1 0,-1 1 0,1-1 0,0 0 0,0 0 0,0 0 0,0 0 0,0 0 1,0-1-1,1 1 0,-1-1 0,0 1 0,3-1 0,0 1-27,0-1-1,-1 0 1,1 0-1,0-1 1,0 0 0,0 1-1,0-2 1,0 1-1,-1 0 1,1-1 0,-1 0-1,1 0 1,-1 0-1,0-1 1,1 0 0,4-3-1,-5 2-14,1 0 0,-1 0 0,0 0 0,0 0 0,0-1 0,-1 0 0,1 0 0,-1 0 0,0 0 0,-1 0 0,1 0 0,-1-1 0,0 1 0,0-1 0,1-10 0,-24 43-370,19-20 420,-1 0 0,1 0-1,0 1 1,1-1 0,-2 13 0,3-19-104,0 1 0,0-1 1,0 0-1,0 0 0,0 1 1,1-1-1,-1 0 0,0 0 1,1 1-1,-1-1 0,1 0 0,-1 0 1,1 0-1,-1 1 0,1-1 1,0 0-1,0 1 0,0-1-121,0-1-1,0 1 1,0-1-1,0 0 0,0 1 1,0-1-1,1 0 1,-1 0-1,0 0 0,0 0 1,0 0-1,0 0 1,0 0-1,0 0 0,0 0 1,0 0-1,0 0 1,0-1-1,0 1 1,0-1-1,0 1 0,0 0 1,0-1-1,2-1 1,15-12-5197,2-6-2776</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00.043"/>
    </inkml:context>
    <inkml:brush xml:id="br0">
      <inkml:brushProperty name="width" value="0.025" units="cm"/>
      <inkml:brushProperty name="height" value="0.025" units="cm"/>
    </inkml:brush>
  </inkml:definitions>
  <inkml:trace contextRef="#ctx0" brushRef="#br0">122 202 8904,'0'0'7682,"-3"8"-6326,-2 4-1218,2-1 0,0 1 0,0 0 0,1 0 0,1 0 0,0 0 0,0 0 0,2 0-1,-1 0 1,1 0 0,3 13 0,10 27-903,-7-31 572,-1 1 0,-2-1-1,0 1 1,0 0 0,-2 0-1,-1 0 1,-3 39 0,0-55 318,0 0 0,0 0 1,0 0-1,-1 0 1,0 0-1,0 0 0,-1-1 1,1 0-1,-1 1 1,0-1-1,-1-1 0,-7 8 1,8-8 248,-1 0 0,1-1 1,-1 0-1,0 1 0,0-1 0,0-1 1,0 1-1,0-1 0,-1 0 1,1 0-1,-1-1 0,1 1 0,-1-1 1,-6 0-1,11-1-334,1 0 0,-1 0 0,1 0 0,-1 0-1,1 0 1,-1 0 0,1 0 0,-1 0 0,1-1 0,-1 1 0,1 0 0,-1 0 0,1-1 0,-1 1-1,1 0 1,-1 0 0,1-1 0,0 1 0,-1 0 0,1-1 0,-1 1 0,1-1 0,0 1 0,0-1 0,-1 1-1,1-1 1,0 1 0,0-1 0,-1 1 0,1-1 0,0 0 0,1-21 271,15-22-538,30-28-1578,73-86 0,-25 36 445,-44 54 705,100-148 942,-133 181 1133,-27 36-497,4 3-864,-1 1 0,1 0 0,0 0 0,0 0 0,1 1 0,0 0 0,0 0 0,0 0 0,1 1 0,0 0 0,0-1 0,0 1 0,-2 10 0,-5 11 403,2 0-1,-8 35 0,11-35-242,1 1 0,2 0 0,0 1 0,2-1 0,6 58 0,-5-83-310,0-1 1,1 1-1,0-1 1,0 1-1,0-1 1,0 0-1,1 1 1,-1-1 0,1 0-1,0 0 1,0 0-1,0 0 1,0 0-1,0 0 1,1-1-1,-1 1 1,4 2-1,-11-29-4040,-48-60-1308,4 8 5965,43 65 53,0-1 0,0 0 0,1 0 0,0 0 0,2-1 0,-1 0 0,1 1 0,-1-19 0,4 30-470,0-1-1,0 1 0,1 0 0,-1-1 0,1 1 0,-1 0 0,1 0 0,-1-1 0,1 1 0,-1 0 0,1 0 0,0 0 0,0 0 0,0 0 0,0 0 0,0 0 0,0 0 0,0 0 0,0 0 0,0 1 0,0-1 0,0 0 0,0 1 0,1-1 0,-1 1 0,0-1 0,0 1 0,1-1 0,-1 1 0,0 0 0,1 0 0,-1 0 0,0 0 0,1 0 0,1 0 1,60 1 524,-51 0-452,71 13 36,-3 1-5105,-43-14-2842</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05.855"/>
    </inkml:context>
    <inkml:brush xml:id="br0">
      <inkml:brushProperty name="width" value="0.025" units="cm"/>
      <inkml:brushProperty name="height" value="0.025" units="cm"/>
      <inkml:brushProperty name="color" value="#008C3A"/>
    </inkml:brush>
  </inkml:definitions>
  <inkml:trace contextRef="#ctx0" brushRef="#br0">1 455 12075,'0'0'8574,"6"-11"-8339,9-11-82,0 2 0,1 0 0,1 1 0,1 1 0,36-29 0,-3 6 101,2 3 1,1 2-1,2 2 1,71-31-1,-87 49-133,0 1-1,0 2 1,2 2-1,-1 2 1,1 2 0,0 1-1,64 0 1,-84 6 149,-31 1-771,-35 4-3619,14 3-909,-5 1-2487</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00.629"/>
    </inkml:context>
    <inkml:brush xml:id="br0">
      <inkml:brushProperty name="width" value="0.025" units="cm"/>
      <inkml:brushProperty name="height" value="0.025" units="cm"/>
    </inkml:brush>
  </inkml:definitions>
  <inkml:trace contextRef="#ctx0" brushRef="#br0">38 0 6822,'0'0'17649,"33"80"-16720,-48-31-384,-2-2-417,-1-1-64,6-4-32,4-3-545,8-11-1601,0-12-1633</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03.315"/>
    </inkml:context>
    <inkml:brush xml:id="br0">
      <inkml:brushProperty name="width" value="0.025" units="cm"/>
      <inkml:brushProperty name="height" value="0.025" units="cm"/>
    </inkml:brush>
  </inkml:definitions>
  <inkml:trace contextRef="#ctx0" brushRef="#br0">219 0 17873,'-2'8'2338,"-3"14"-1333,-2-1-1,0 0 1,-2-1-1,0 0 1,-13 22-1,-72 103-467,44-69-460,38-59-72,12-17-33,0 0 1,0 0-1,0 0 0,0 0 0,0 0 0,0 0 0,0 0 0,0 0 0,0 0 0,0 0 0,0 0 1,0 0-1,-1 0 0,1 0 0,0 0 0,0 0 0,0 0 0,0 0 0,0 0 0,0 0 1,0 0-1,0 0 0,18-32-1514,57-94-3787,-13 20 3091,7 7 3997,-69 99-1712,0 0 0,0-1 0,0 1 0,0-1 0,1 1 0,-1 0 0,0-1 0,0 1 0,1-1 0,-1 1 0,0 0 0,0-1 0,1 1 0,-1 0 0,0 0 0,1-1 0,-1 1 0,1 0 0,-1 0 0,0 0 0,1-1 0,-1 1 0,1 0 0,-1 0 0,1 0 0,-1 0 0,0 0 0,1 0 0,-1 0 0,1 0 0,-1 0 0,1 0 0,-1 0 0,0 0 0,1 0 0,0 0 0,3 17 681,-8 30-110,-3-14 111,-16 44 0,-8 30 1810,29-96-2329,0 1 0,1-1-1,0 0 1,1 0 0,0 1 0,0-1-1,4 15 1,-4-24-232,1 0-1,0 0 0,0 0 1,0 0-1,0-1 1,0 1-1,0 0 1,0-1-1,1 1 1,-1 0-1,0-1 0,1 0 1,-1 1-1,1-1 1,0 0-1,0 0 1,-1 0-1,1 0 1,0 0-1,0 0 0,0 0 1,0-1-1,0 1 1,0-1-1,0 1 1,0-1-1,0 0 1,0 0-1,0 0 0,2 0 1,-2 0-108,-1 0-1,0 0 1,0 0 0,0 0-1,0-1 1,0 1-1,0 0 1,0-1 0,0 1-1,0-1 1,0 1 0,0-1-1,-1 1 1,1-1 0,0 1-1,0-1 1,0 0 0,-1 0-1,1 1 1,0-1 0,-1 0-1,2-2 1,-2 2-119,1-1-1,-1 1 1,0-1 0,0 1-1,0-1 1,0 1 0,0-1 0,0 1-1,0-1 1,-1 1 0,1-1-1,-1 1 1,1-1 0,-1 1-1,1-1 1,-1 1 0,0-1-1,0 1 1,1 0 0,-1 0-1,-1-2 1,-5-6-1032,0 1 0,-1 0-1,0 0 1,0 0 0,0 1 0,-1 0 0,-11-6-1,-26-13 173,-1 3 6180,24 11 1041,29 9-595,37-5-4313,7 3-648,61-7-331,-40-4-4732,-30 2-2983</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04.243"/>
    </inkml:context>
    <inkml:brush xml:id="br0">
      <inkml:brushProperty name="width" value="0.025" units="cm"/>
      <inkml:brushProperty name="height" value="0.025" units="cm"/>
    </inkml:brush>
  </inkml:definitions>
  <inkml:trace contextRef="#ctx0" brushRef="#br0">0 197 4356,'0'0'14456,"5"-11"-13030,1 0-1183,0 1 0,1-1 0,1 1-1,-1 1 1,1 0 0,1 0 0,0 0 0,0 1 0,11-7 0,56-31 969,-86 53-1187,1 0 1,0 1-1,0 0 0,1 1 1,0 0-1,-13 18 1,17-20 70,1 0 0,-1 1 0,1 0-1,0-1 1,1 1 0,0 0 0,0 0 0,1 0 0,0 1 0,0 15 0,1-14 155,0 5-47,0 0 0,1-1 1,0 1-1,1-1 0,6 22 1,-7-33-196,0 0 1,0 0 0,0 0 0,1 0-1,-1-1 1,1 1 0,0 0 0,-1-1-1,1 0 1,1 1 0,-1-1 0,0 0 0,0 0-1,1 0 1,-1 0 0,1 0 0,0-1-1,0 1 1,-1-1 0,1 0 0,0 0-1,0 0 1,0 0 0,0 0 0,0-1-1,0 1 1,0-1 0,1 0 0,-1 0-1,0 0 1,0 0 0,4-1 0,0-1 11,0 0-1,0 0 1,-1-1 0,1 1-1,0-1 1,-1-1 0,0 1-1,0-1 1,0 0 0,0-1 0,-1 1-1,0-1 1,0 0 0,0-1-1,6-8 1,2-3 3,-2 1-1,0-2 0,-1 1 1,10-27-1,-13 25-167,-1-1 0,-2-1 0,0 1 0,-1-1 0,0 0-1,-2 1 1,-2-37 0,-1 50-1478,0 10-1553,-1 9-5817,1-6 739</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04.607"/>
    </inkml:context>
    <inkml:brush xml:id="br0">
      <inkml:brushProperty name="width" value="0.025" units="cm"/>
      <inkml:brushProperty name="height" value="0.025" units="cm"/>
    </inkml:brush>
  </inkml:definitions>
  <inkml:trace contextRef="#ctx0" brushRef="#br0">23 85 5637,'0'0'10383,"3"-9"-9293,-1 2-725,9-30 1160,-8 6 3311,-3 31-4676,8 30-267,-8-12 304,0 1 0,-1-1 0,-2 0 0,1 0 0,-2 0-1,-10 30 1,8-29-42,1 0 0,0 0-1,2 0 1,0 0 0,0 38-1,3-56-171,0 0 0,0 0 0,0 0-1,0 0 1,0 0 0,0 0 0,0 0-1,1 0 1,-1 0 0,0 0 0,1-1-1,-1 1 1,1 0 0,-1 0 0,1 0-1,-1 0 1,1 0 0,0-1-1,-1 1 1,1 0 0,0-1 0,0 1-1,-1 0 1,1-1 0,0 1 0,0-1-1,0 1 1,0-1 0,0 1 0,0-1-1,0 0 1,0 0 0,0 1 0,-1-1-1,1 0 1,0 0 0,0 0-1,1 0 1,-1 0 0,0 0 0,0 0-1,-1-1 1,3 1 0,0-1-285,0 0-1,0 0 1,0 0 0,-1 0 0,1 0-1,0-1 1,0 1 0,-1-1-1,1 0 1,-1 0 0,0 0 0,1 0-1,1-3 1,13-21-4561,-4-6-3118</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05.234"/>
    </inkml:context>
    <inkml:brush xml:id="br0">
      <inkml:brushProperty name="width" value="0.025" units="cm"/>
      <inkml:brushProperty name="height" value="0.025" units="cm"/>
    </inkml:brush>
  </inkml:definitions>
  <inkml:trace contextRef="#ctx0" brushRef="#br0">16 297 3523,'0'0'9343,"-3"9"-8303,0 2-434,0 0-1,1 1 0,0 0 1,0 19-1,2-28-391,0 0 0,0-1 0,0 1 1,1 0-1,-1 0 0,1-1 0,-1 1 1,1-1-1,0 1 0,0-1 0,0 1 0,1-1 1,2 4-1,-3-4-51,0-1 0,1 0 0,-1 0 0,0 0 0,1-1 0,-1 1 1,1 0-1,-1-1 0,1 1 0,0-1 0,-1 1 0,1-1 0,0 0 0,-1 1 0,1-1 0,0 0 0,-1 0 1,1 0-1,0 0 0,-1-1 0,1 1 0,0 0 0,-1-1 0,1 1 0,1-2 0,9-4 49,-1 0 0,0-1 0,-1 0-1,0-1 1,0 0 0,-1-1 0,0 0-1,12-14 1,-16 17-153,2-1-40,0 0 0,-1 0 0,-1-1 1,1 1-1,-1-1 0,0 0 0,-1-1 0,0 1 1,0-1-1,-1 0 0,0 0 0,0 0 1,-1 0-1,1-11 0,-3 19-11,0 1-1,0-1 1,1 1-1,-1 0 1,0-1-1,-1 1 1,1-1-1,0 1 1,0-1-1,0 1 1,0-1-1,0 1 1,0-1-1,0 1 1,-1 0-1,1-1 1,0 1 0,0-1-1,-1 1 1,1 0-1,0-1 1,-1 1-1,1 0 1,0-1-1,-1 1 1,1 0-1,0 0 1,-1-1-1,1 1 1,-1 0-1,1 0 1,0 0 0,-1-1-1,1 1 1,-1 0-1,1 0 1,-1 0-1,-21 6 151,-16 21-122,18-7-49,0 2 0,-28 41-1,42-53 37,0-1-1,0 1 1,1 1 0,0-1 0,1 1-1,0 0 1,1 0 0,0 0 0,-2 20-1,5-29-18,0-1 0,0 0 0,0 1 0,0-1 0,0 1 0,1-1-1,-1 1 1,0-1 0,1 1 0,-1-1 0,1 0 0,-1 1 0,1-1 0,0 0 0,-1 0-1,1 1 1,0-1 0,0 0 0,0 0 0,0 0 0,0 0 0,0 0 0,0 0 0,1 0-1,0 0 1,1 1 6,1-1-1,-1 1 0,1-1 0,-1 0 0,1-1 1,0 1-1,-1 0 0,1-1 0,7 0 0,2-1 21,0 0-1,0-1 0,0-1 0,-1 0 0,13-5 1,-1-2-24,-1-1 1,-1-1 0,0-2 0,0 0 0,-1-1-1,-1-1 1,-1-1 0,31-34 0,-34 34 66,-2-1 0,0-1 0,-1 0 0,-1 0 0,-1-2 0,0 1 0,-2-1 0,-1-1 0,0 0 0,4-22 0,-11 39-39,0 0 0,0 0-1,0-1 1,-1 1-1,0 0 1,0 0-1,-1 0 1,1 0-1,-2-7 1,1 11-33,0-1 0,1 1 0,-1 0 0,0 0 0,0-1 0,0 1 0,0 0 0,0 0 0,0 0 0,0 0 0,0 0 0,0 0 0,0 0 0,-1 1 0,1-1 0,0 0 0,-1 1 0,1-1 0,0 1 1,-1-1-1,1 1 0,-1 0 0,1-1 0,0 1 0,-1 0 0,1 0 0,-1 0 0,1 0 0,-1 0 0,1 1 0,-1-1 0,1 0 0,-1 1 0,1-1 0,0 1 0,-3 0 0,-3 2-12,0 0-1,0 1 1,0 0-1,0 0 1,0 1-1,1-1 1,0 2-1,0-1 1,0 0-1,1 1 1,0 0-1,-7 11 1,-8 11-21,-23 45 0,35-58 33,1-1 0,1 2 0,0-1 1,1 0-1,0 1 0,1 0 0,-1 18 1,4-30-30,1-1 1,-1 0 0,1 1 0,0-1 0,0 1-1,1-1 1,-1 0 0,1 1 0,-1-1 0,1 1-1,0-1 1,1 0 0,-1 0 0,0 0 0,1 0-1,0 0 1,0 0 0,0 0 0,0 0-1,0-1 1,0 1 0,1-1 0,-1 1 0,1-1-1,0 0 1,-1 0 0,1 0 0,0-1 0,0 1-1,0-1 1,1 1 0,-1-1 0,0 0 0,0 0-1,1-1 1,-1 1 0,1-1 0,-1 1-1,6-1 1,-5 0-205,39 0-2948,-42-1 2798,1 1 0,-1-1 0,1 1 0,0-1 0,-1 1 0,1-1 0,-1 0 0,0 0 0,1 0 0,-1 0 0,0 0 0,1 0 0,1-2 0,7-17-7215</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05.575"/>
    </inkml:context>
    <inkml:brush xml:id="br0">
      <inkml:brushProperty name="width" value="0.025" units="cm"/>
      <inkml:brushProperty name="height" value="0.025" units="cm"/>
    </inkml:brush>
  </inkml:definitions>
  <inkml:trace contextRef="#ctx0" brushRef="#br0">0 0 15310,'0'0'2755</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05.962"/>
    </inkml:context>
    <inkml:brush xml:id="br0">
      <inkml:brushProperty name="width" value="0.025" units="cm"/>
      <inkml:brushProperty name="height" value="0.025" units="cm"/>
    </inkml:brush>
  </inkml:definitions>
  <inkml:trace contextRef="#ctx0" brushRef="#br0">14 1 12492,'0'0'6897,"-3"8"-5381,0 11-1073,-1 0 0,2 1 0,1-1 0,1 33 1,0-51-446,0 0 0,0 0 0,1 0 0,-1 0 0,0 0 0,0 0 0,1 0 0,-1-1 0,0 1 0,1 0 0,-1 0 1,1 0-1,-1-1 0,1 1 0,-1 0 0,1 0 0,0-1 0,-1 1 0,1-1 0,0 1 0,0-1 0,-1 1 1,1-1-1,0 1 0,0-1 0,0 1 0,0-1 0,-1 0 0,1 0 0,0 1 0,0-1 0,0 0 0,0 0 0,0 0 1,0 0-1,0 0 0,0 0 0,-1 0 0,1 0 0,0-1 0,0 1 0,0 0 0,0-1 0,0 1 0,0-1 1,4 0-41,-1-1 0,0 0 0,0 0 1,1 0-1,-2 0 0,1-1 1,6-4-1,58-69-391,-66 85 586,0 1 0,-1 1-1,0-1 1,-2 18 0,0-11-101,-1-6 69,1 0 1,1 1-1,0-1 0,2 15 1,-2-24-172,0-1 0,1 1 1,-1-1-1,0 0 0,0 1 0,1-1 1,-1 0-1,1 1 0,0-1 0,-1 0 1,1 0-1,0 1 0,-1-1 0,1 0 1,0 0-1,0 0 0,0 0 0,0 0 1,0 0-1,0 0 0,1-1 0,-1 1 0,0 0 1,0 0-1,1-1 0,-1 1 0,0-1 1,1 1-1,-1-1 0,0 0 0,1 0 1,-1 1-1,0-1 0,1 0 0,-1 0 1,1 0-1,-1 0 0,0-1 0,1 1 1,-1 0-1,3-1 0,20-12-4407,2-17-3909</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07.022"/>
    </inkml:context>
    <inkml:brush xml:id="br0">
      <inkml:brushProperty name="width" value="0.025" units="cm"/>
      <inkml:brushProperty name="height" value="0.025" units="cm"/>
    </inkml:brush>
  </inkml:definitions>
  <inkml:trace contextRef="#ctx0" brushRef="#br0">207 36 8456,'0'0'11088,"-9"-7"-9385,4 3-1494,3 2-140,-1 0 0,1-1 0,0 1 0,-1 0 0,0 1 0,1-1 0,-1 0 0,0 1 0,0 0 0,0-1 0,0 1 0,0 0 0,0 1 0,0-1-1,-1 0 1,1 1 0,0 0 0,0 0 0,-1 0 0,1 0 0,0 0 0,0 1 0,0-1 0,0 1 0,-1 0 0,-4 2 0,4-1-56,1 0 0,-1 1 0,1 0 0,-1-1 0,1 1 0,0 0 0,0 1-1,0-1 1,0 0 0,1 1 0,-1 0 0,1-1 0,0 1 0,0 0 0,0 0 0,1 0 0,0 0 0,-2 5 0,5-8-23,1-1 0,-1 1 0,0-1 0,0 0 1,1 0-1,-1 0 0,0 0 0,0 0 1,1 0-1,-1-1 0,4 0 0,7-4-48,23-4-154,-35 9 206,1 0 0,-1 0 0,0 1 0,1-1-1,-1 0 1,0 1 0,0 0 0,1-1-1,-1 1 1,0-1 0,0 1 0,0 0 0,0 0-1,0 0 1,0 0 0,0 0 0,0 0-1,0 0 1,0 0 0,-1 0 0,1 0 0,0 0-1,-1 0 1,1 1 0,-1-1 0,1 2-1,6 21 8,0 1 0,-2 0-1,-1 0 1,-1 1-1,-2-1 1,0 1 0,-1-1-1,-7 44 1,4-54 123,0 0 0,-1 0 1,-1 0-1,0-1 0,-1 0 0,0 0 1,-12 18-1,15-26-44,0-1 0,-1 0 0,1 0 0,-1 0 0,0-1 0,0 1 0,-1-1 0,1 0 0,-1 0 0,0 0 0,0-1 0,0 0 0,-1 0 0,1 0 0,-1-1 0,1 1 0,-1-1 0,0-1 0,0 1 0,-12 1 0,17-3-73,0-1-1,0 1 0,0-1 1,-1 1-1,1-1 1,0 1-1,0-1 0,0 1 1,0-1-1,0 0 0,0 0 1,0 0-1,0 1 1,1-1-1,-1 0 0,0 0 1,0 0-1,1 0 0,-1 0 1,1 0-1,-1-1 1,1 1-1,-1 0 0,1 0 1,0 0-1,-1 0 0,1-1 1,0 1-1,0 0 1,0 0-1,0-1 0,0 1 1,0-2-1,5-47-474,-1 36 337,2 0-1,-1 1 1,2-1 0,0 1-1,0 0 1,1 1-1,1 0 1,0 0-1,15-14 1,7-6 9,66-49 0,-92 76 107,27-20 22,0 1 1,1 1-1,1 2 0,67-30 0,-101 51-6,1-1 1,-1 1-1,1 0 0,-1-1 1,1 1-1,-1 0 0,1 0 1,0-1-1,-1 1 0,1 0 1,-1 0-1,1 0 1,-1 0-1,1 0 0,0 0 1,-1 0-1,1 0 0,0 0 1,-1 0-1,1 0 0,-1 0 1,1 0-1,0 1 0,-1-1 1,1 0-1,-1 0 0,1 1 1,-1-1-1,1 0 0,-1 1 1,1-1-1,-1 0 1,1 1-1,-1-1 0,1 1 1,-1-1-1,0 1 0,1-1 1,-1 1-1,0-1 0,1 1 1,-1-1-1,0 1 0,0-1 1,0 1-1,1 0 0,-1-1 1,0 1-1,0-1 1,0 1-1,0 0 0,0-1 1,0 1-1,0-1 0,0 1 1,0 0-1,0-1 0,-1 1 1,1-1-1,0 1 0,0 0 1,-1-1-1,1 1 0,0-1 1,0 1-1,-1 0 1,-19 42 259,-10 5 58,19-32-26,1 0 0,0 1 0,1 0-1,-8 23 1,17-40-283,0 1 0,0-1 0,0 0 0,0 0 0,0 0 0,-1 0 0,1 1 0,0-1 0,0 0 0,0 0 0,0 0 0,0 0 0,0 1 0,0-1 0,0 0 0,0 0 0,0 0 0,0 1 0,0-1 0,0 0 0,0 0 0,0 0 0,0 0 0,0 1 0,0-1 0,0 0 0,0 0 0,1 0 0,-1 0 0,0 1 0,0-1 0,0 0 0,0 0 0,0 0 0,0 0 0,0 0 0,1 0 1,-1 1-1,0-1 0,0 0 0,0 0 0,0 0 0,1 0 0,-1 0 0,0 0 0,0 0 0,0 0 0,0 0 0,1 0 0,-1 0 0,0 0 0,0 0 0,0 0 0,0 0 0,1 0 0,-1 0 0,0 0 0,16-7 215,14-14-75,-20 12-142,-1 0 0,-1 0 0,1-1-1,-1 0 1,-1-1 0,0 0 0,-1 0 0,0 0 0,0-1 0,-1 0 0,-1 0-1,0 0 1,0 0 0,-2-1 0,1 0 0,-2 1 0,1-1 0,-2 0 0,0 0-1,-2-15 1,-4 55-1358,6-26 1262,0 0 1,0 1-1,0-1 1,0 0-1,0 1 1,1-1-1,-1 0 1,0 0-1,1 1 1,-1-1-1,1 0 1,0 0-1,-1 0 1,1 1-1,0-1 0,0 0 1,0 0-1,0 0 1,-1 0-1,1-1 1,1 1-1,-1 0 1,0 0-1,0 0 1,0-1-1,0 1 1,0-1-1,1 1 1,1 0-1,2 0-781,0 0-1,0 0 1,0-1-1,0 1 1,0-1-1,9-1 0,11-3-5653</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07.736"/>
    </inkml:context>
    <inkml:brush xml:id="br0">
      <inkml:brushProperty name="width" value="0.025" units="cm"/>
      <inkml:brushProperty name="height" value="0.025" units="cm"/>
    </inkml:brush>
  </inkml:definitions>
  <inkml:trace contextRef="#ctx0" brushRef="#br0">68 191 7495,'0'0'7575,"-6"8"-5285,-55 65 2424,88-75-4522,4-9-88,-23 7-103,0 1 0,0 0 0,1 0-1,-1 1 1,1 0 0,-1 0 0,1 1 0,0 1 0,9-1 0,-16 2-6,-1-1 0,0 1 0,1-1 0,-1 1 0,0 0 0,0 0 1,0 0-1,1-1 0,-1 1 0,0 0 0,0 0 0,0 0 1,0 1-1,-1-1 0,1 0 0,0 0 0,0 0 0,-1 1 1,1-1-1,-1 0 0,1 1 0,-1-1 0,1 1 0,-1-1 1,0 0-1,0 1 0,0-1 0,0 1 0,0 1 0,-1 48 154,1-50-136,-5 25 379,0 0 0,-2 0 1,-19 47-1,16-47-102,1 0-1,1 1 1,-6 35-1,14-62-281,0 0-1,0 0 0,0 0 1,0 0-1,0 0 0,0 0 0,0 0 1,0-1-1,1 1 0,-1 0 1,0 0-1,0 0 0,0 0 1,0 0-1,0 0 0,0 0 0,0 0 1,0 0-1,1 0 0,-1 0 1,0 0-1,0 0 0,0 0 0,0 0 1,0 0-1,0 0 0,1 0 1,-1 0-1,0 0 0,0 0 0,0 0 1,0 0-1,0 0 0,0 0 1,0 0-1,1 0 0,-1 0 0,0 0 1,0 0-1,0 0 0,0 0 1,0 0-1,0 0 0,0 0 1,0 1-1,1-1 0,-1 0 0,0 0 1,14-21 37,14-31-517,19-49-314,65-125 473,-96 198 326,1 1 0,2 1 1,0 0-1,2 2 0,39-37 0,-57 58-8,0 1-1,0-1 1,0 1-1,0 0 0,0 0 1,0 0-1,1 0 0,-1 0 1,1 1-1,5-2 0,-8 3-4,-1 1 1,0-1-1,1 0 0,-1 1 0,0-1 0,0 0 0,0 1 0,1-1 0,-1 1 0,0-1 0,0 1 0,0-1 0,0 0 0,0 1 0,0-1 0,1 1 0,-1-1 0,0 1 0,0-1 0,-1 1 0,1-1 0,0 1 0,0-1 0,0 0 0,0 1 0,0-1 0,0 1 0,-1-1 0,1 1 0,0-1 0,0 0 0,-1 1 0,1-1 0,0 0 0,0 1 0,-1-1 0,0 1 0,-9 18 106,7-14-76,-34 56 269,35-58-312,0 1-1,1 0 1,0-1-1,0 1 0,0 0 1,0 0-1,0 0 1,1 0-1,0 0 1,0 0-1,0 0 1,0 0-1,1 0 0,-1 0 1,3 6-1,-1-7-13,0 1-1,0-1 0,1 1 0,0-1 0,-1 0 1,1 0-1,0 0 0,1 0 0,-1-1 1,0 1-1,1-1 0,0 0 0,-1 0 0,1 0 1,5 1-1,32 24 116,-39-26-51,-1 1 0,1-1 0,-1 1-1,0 0 1,0-1 0,1 1 0,-1 0 0,0 0-1,-1 0 1,1 0 0,0 0 0,-1 0-1,1 0 1,-1 0 0,1 1 0,-1-1 0,0 0-1,0 0 1,0 0 0,-1 3 0,0-2 88,0-1 1,0 0 0,0 0 0,0 1-1,-1-1 1,1 0 0,-1 0-1,0-1 1,1 1 0,-1 0-1,0 0 1,0-1 0,0 0 0,0 1-1,-1-1 1,1 0 0,0 0-1,0 0 1,-1 0 0,1 0-1,-1 0 1,-4 0 0,-56 10 1339,55-10-1529,-42-2 612,48 0-642,1 1-1,0 0 1,0-1-1,-1 1 0,1 0 1,0-1-1,0 1 1,0-1-1,-1 0 0,1 1 1,0-1-1,0 0 1,0 0-1,0 0 0,0 0 1,0 0-1,1 0 1,-1 0-1,0 0 0,0 0 1,1 0-1,-1 0 1,1-1-1,-1 1 0,1 0 1,-1 0-1,1-1 1,0 1-1,-1 0 0,1 0 1,0-1-1,0-1 1,0 2-211,1 0 0,-1-1 0,0 1 0,1 0 0,-1 0 0,1 0 0,-1 0 0,1 0 0,0 0 0,-1 0 0,1 0 0,0 0 0,0 0 0,-1 0 0,1 1 0,0-1 0,0 0 0,0 0 0,0 1 0,0-1 0,0 1 0,2-2 0,29-10-6324,-26 11 5032,19-6-3768</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08.145"/>
    </inkml:context>
    <inkml:brush xml:id="br0">
      <inkml:brushProperty name="width" value="0.025" units="cm"/>
      <inkml:brushProperty name="height" value="0.025" units="cm"/>
    </inkml:brush>
  </inkml:definitions>
  <inkml:trace contextRef="#ctx0" brushRef="#br0">0 201 6342,'8'-2'5477,"-1"1"-5180,2-1 1442,0-1 0,0 1 0,0-2 0,9-4 0,-16 7-1396,0 0 1,0 0-1,0 0 1,0-1-1,0 1 0,0-1 1,-1 1-1,1-1 1,-1 1-1,1-1 1,-1 0-1,0 0 1,2-3-1,-3 4-330,1-1 0,-1 1 0,1 0-1,-1-1 1,0 1 0,0-1 0,0 1 0,0-1-1,0 1 1,0-1 0,0 1 0,0-1 0,-1 1-1,0-2 1,1 2-13,0 1-1,-1-1 1,0 0 0,1 1-1,-1-1 1,1 1-1,-1 0 1,0-1 0,1 1-1,-1-1 1,0 1-1,1 0 1,-1 0 0,0-1-1,1 1 1,-1 0-1,0 0 1,0 0 0,1 0-1,-1 0 1,0 0-1,0 0 1,1 0 0,-1 0-1,0 0 1,0 0-1,1 0 1,-1 1 0,0-1-1,1 0 1,-1 1-1,0-1 1,1 0 0,-1 1-1,0 0 1,-24 14-61,24-15 64,0 0-1,1 1 1,-1-1-1,1 1 1,-1 0 0,1-1-1,-1 1 1,1-1-1,-1 1 1,1 0-1,-1-1 1,1 1-1,0 0 1,-1 0-1,1-1 1,0 1-1,0 0 1,0 0-1,0-1 1,-1 1-1,1 0 1,0 0 0,0 0-1,0-1 1,1 1-1,-1 0 1,0 0-1,0-1 1,0 1-1,0 0 1,1 0-1,-1-1 1,0 1-1,1 0 1,-1 0-1,1-1 1,-1 1-1,1-1 1,-1 1 0,1 0-1,-1-1 1,1 1-1,-1-1 1,1 1-1,0-1 1,-1 0-1,1 1 1,0-1-1,-1 1 1,1-1-1,0 0 1,0 0-1,-1 0 1,1 1-1,0-1 1,0 0 0,0 0-1,1 0 1,54 3 56,-48-3-38,22 0 10,-10-1-17,0 0 1,0 2-1,0 0 0,0 1 1,0 1-1,-1 1 0,1 1 1,31 11-1,-43-59 1908,-3-122-4223,-5 164 1079,-6 1-7838,-5 0-159</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06.261"/>
    </inkml:context>
    <inkml:brush xml:id="br0">
      <inkml:brushProperty name="width" value="0.025" units="cm"/>
      <inkml:brushProperty name="height" value="0.025" units="cm"/>
      <inkml:brushProperty name="color" value="#008C3A"/>
    </inkml:brush>
  </inkml:definitions>
  <inkml:trace contextRef="#ctx0" brushRef="#br0">261 0 15054,'0'0'6588,"0"13"-6279,0-12-303,1 8 52,-1 1-1,0 0 1,-1-1 0,0 1-1,0 0 1,-1-1 0,-1 0-1,1 1 1,-7 13-1,-34 55 107,-59 81-1,14-24 33,87-133-175,0 0-1,0 0 0,0 0 0,0 0 0,0 0 0,0 0 0,1 0 0,-1 1 0,0-1 1,1 0-1,0 0 0,-1 3 0,2-4-7,-1 0 0,0-1 0,0 1 0,0 0 0,1 0 0,-1-1 0,0 1 0,1 0 0,-1-1 1,0 1-1,1 0 0,-1-1 0,1 1 0,-1 0 0,1-1 0,-1 1 0,1-1 0,0 1 0,-1-1 0,1 1 0,0-1 0,-1 0 1,2 1-1,4 1 91,0-1 0,0 0 0,0 0 0,0 0 0,0-1 0,12-1 0,-5 1 71,45-2 308,114-19-1,-97 6-2817,-1-1-3753,-31 6-4006</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08.472"/>
    </inkml:context>
    <inkml:brush xml:id="br0">
      <inkml:brushProperty name="width" value="0.025" units="cm"/>
      <inkml:brushProperty name="height" value="0.025" units="cm"/>
    </inkml:brush>
  </inkml:definitions>
  <inkml:trace contextRef="#ctx0" brushRef="#br0">0 38 3587,'0'0'17169,"64"-38"-16785,-13 38-288,6 7-128,3 3-1666,0-3-5925</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09.079"/>
    </inkml:context>
    <inkml:brush xml:id="br0">
      <inkml:brushProperty name="width" value="0.025" units="cm"/>
      <inkml:brushProperty name="height" value="0.025" units="cm"/>
    </inkml:brush>
  </inkml:definitions>
  <inkml:trace contextRef="#ctx0" brushRef="#br0">0 19 15375,'0'0'6715,"1"11"-5946,3 93 518,-3-102-1289,-1-1 0,0 0 0,0 0 1,1 1-1,-1-1 0,1 0 1,-1 0-1,1 0 0,0 1 1,-1-1-1,1 0 0,0 0 1,0 0-1,0 0 0,0 0 1,0-1-1,0 1 0,0 0 1,0 0-1,0-1 0,0 1 1,0 0-1,0-1 0,1 1 1,-1-1-1,0 0 0,0 1 1,1-1-1,-1 0 0,0 0 1,0 0-1,1 0 0,-1 0 0,0 0 1,1 0-1,-1 0 0,0 0 1,1-1-1,-1 1 0,0 0 1,0-1-1,0 1 0,3-2 1,3 0-60,0-1-1,-1 0 1,1 0 0,-1 0 0,1-1 0,8-7 0,-8 6 59,0-1 1,-1 0 0,0-1-1,0 1 1,-1-1 0,0 0-1,0-1 1,0 1 0,-1-1-1,0 0 1,-1 0 0,0-1-1,0 1 1,-1 0 0,2-11-1,-16 67 18,11-40-157,-6 71 176,7-76-326,0 0 0,0 0 1,0 0-1,0 0 0,1 1 1,-1-1-1,1 0 0,0 0 0,0-1 1,0 1-1,0 0 0,0 0 1,1 0-1,-1-1 0,1 1 0,0-1 1,0 1-1,0-1 0,0 1 1,0-1-1,4 2 0,8 0-5314</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09.470"/>
    </inkml:context>
    <inkml:brush xml:id="br0">
      <inkml:brushProperty name="width" value="0.025" units="cm"/>
      <inkml:brushProperty name="height" value="0.025" units="cm"/>
    </inkml:brush>
  </inkml:definitions>
  <inkml:trace contextRef="#ctx0" brushRef="#br0">4 0 15695,'0'0'8744,"-1"77"-7719,-1-36-352,2 0-385,0-4-288,0-2 32,0-6-32,0-6-609,2-7-800,3-7-545,-3-9-544,1 0-1346,-1-19-2722</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09.826"/>
    </inkml:context>
    <inkml:brush xml:id="br0">
      <inkml:brushProperty name="width" value="0.025" units="cm"/>
      <inkml:brushProperty name="height" value="0.025" units="cm"/>
    </inkml:brush>
  </inkml:definitions>
  <inkml:trace contextRef="#ctx0" brushRef="#br0">0 1 8040,'0'0'15054,"12"20"-16688,10-11-1120,6-1-1731,0 1-1184</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10.154"/>
    </inkml:context>
    <inkml:brush xml:id="br0">
      <inkml:brushProperty name="width" value="0.025" units="cm"/>
      <inkml:brushProperty name="height" value="0.025" units="cm"/>
    </inkml:brush>
  </inkml:definitions>
  <inkml:trace contextRef="#ctx0" brushRef="#br0">81 0 4644,'0'0'10154,"-2"8"-7645,-1 0-2093,0 0 0,0 1 0,-1-1 0,0-1 0,0 1 0,-1-1 0,0 1 0,-1-1 0,1-1 0,-1 1 0,-1-1 0,1 0 0,-12 8 0,25-17-670,-1 1-1,1 0 1,0 0-1,0 1 1,0 0-1,0 0 1,0 0-1,1 1 1,-1 1-1,10 0 1,1 2 213,1 0 1,31 11 0,-44-13 112,0 1 1,0 1-1,0-1 1,-1 1-1,1 0 0,-1 0 1,0 1-1,9 7 0,-13-11-47,-1 1 1,1 0-1,0 0 0,-1 0 0,1 0 0,-1-1 1,1 1-1,-1 0 0,0 0 0,1 0 0,-1 0 1,0 0-1,1 0 0,-1 0 0,0 0 0,0 0 1,0 0-1,0 1 0,0-1 0,0 0 0,0 0 0,-1 1 1,0 0 59,0 0 1,0 0-1,-1 1 1,1-1 0,0-1-1,-1 1 1,0 0-1,1 0 1,-1 0 0,0-1-1,0 1 1,0-1-1,-4 2 1,-21 14 251,0-2 1,-2-1-1,1-1 1,-58 16-1,86-29-400,-1 0 0,1 1 0,-1-1 0,1 0 0,-1 0 0,1 0 0,-1 0 0,1 0 0,0 0 0,-1 0-1,1 0 1,-1 0 0,1 0 0,-1 0 0,1 0 0,-1-1 0,1 1 0,0 0 0,-1 0 0,1 0 0,-1 0 0,1-1 0,0 1 0,-1 0 0,1-1 0,-1 1 0,1 0 0,0-1 0,0 1-1,-1 0 1,1-1 0,0 1 0,-1 0 0,1-1 0,0 1 0,0-1 0,0 1 0,0-1 0,-1 1 0,1 0 0,0-1 0,0 1 0,0-1 0,0 1 0,0-1 0,0 1 0,0-1 0,0 1 0,0-1-1,0 1 1,0 0 0,1-1 0,-1 1 0,0-1 0,0 1 0,0-1 0,1 1 0,-1 0 0,0-1 0,0 1 0,1 0 0,-1-1 0,1 1 0,15-33-4384,-14 31 3928,23-41-6831</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10.495"/>
    </inkml:context>
    <inkml:brush xml:id="br0">
      <inkml:brushProperty name="width" value="0.025" units="cm"/>
      <inkml:brushProperty name="height" value="0.025" units="cm"/>
    </inkml:brush>
  </inkml:definitions>
  <inkml:trace contextRef="#ctx0" brushRef="#br0">165 1 8712,'0'0'10533,"-5"12"-9012,-3 11-1087,1 1 0,1 0-1,0 0 1,2 1 0,1-1-1,1 1 1,1 0-1,2 0 1,0-1 0,1 1-1,2 0 1,10 38 0,-4-35-501,6 24-254,-12-17-3690,-3-35 3807,-1 1 0,0-1 1,0 1-1,-1-1 0,1 0 0,0 1 1,0-1-1,0 1 0,0-1 1,0 0-1,0 1 0,0-1 0,-1 0 1,1 1-1,0-1 0,0 0 1,-1 1-1,1-1 0,0 0 0,0 1 1,-1-1-1,1 0 0,0 0 0,-1 1 1,1-1-1,0 0 0,-1 0 1,1 0-1,0 1 0,-1-1 0,1 0 1,-1 0-1,1 0 0,-1 0 1,-18-3-4705,-17-14 1016,23 6 4919,0-1 1,0 0-1,2-1 0,-16-22 1,22 30-409,2-1 0,-1 1 0,1-1 0,-1 0 1,2 0-1,-1 0 0,1-1 0,0 1 0,0-1 1,1 1-1,-1-1 0,1 0 0,1 1 0,0-12 0,0 16-496,1 1 0,0-1 0,-1 1-1,1 0 1,0-1 0,0 1 0,0 0-1,0 0 1,0-1 0,0 1 0,0 0-1,0 0 1,0 0 0,0 0 0,1 1-1,-1-1 1,0 0 0,1 0-1,-1 1 1,1-1 0,-1 1 0,1-1-1,-1 1 1,1 0 0,-1-1 0,1 1-1,2 0 1,53 0 156,-40 0-215,61 0-1828,-25 0-3145,-2 0-4657</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11.167"/>
    </inkml:context>
    <inkml:brush xml:id="br0">
      <inkml:brushProperty name="width" value="0.025" units="cm"/>
      <inkml:brushProperty name="height" value="0.025" units="cm"/>
    </inkml:brush>
  </inkml:definitions>
  <inkml:trace contextRef="#ctx0" brushRef="#br0">177 353 8648,'0'0'4906,"-11"-6"-2664,3 0-2054,0 1 292,0 1 0,0-1 0,0 1 0,-1 1 0,-12-5 0,18 8-419,1-1 0,-1 1 0,0-1 0,1 1 0,-1 0 0,0 0 0,1 0 0,-1 0 0,1 0 0,-1 1 1,0-1-1,1 1 0,-1 0 0,1 0 0,-1 0 0,1 0 0,0 0 0,-1 0 0,1 1 0,0-1 0,0 1 1,0 0-1,0-1 0,0 1 0,0 0 0,0 0 0,-1 3 0,-1 2-11,0 0-1,1 0 0,0 0 1,0 0-1,0 1 0,1-1 1,1 1-1,-1-1 1,1 1-1,0 0 0,1 14 1,0-21-7,0 0 1,0 0 0,0 0-1,0 0 1,1 0 0,-1 0-1,0 0 1,1 0 0,-1-1-1,0 1 1,1 0 0,-1 0-1,1 0 1,-1 0 0,1-1-1,0 1 1,-1 0 0,1 0-1,0-1 1,0 1 0,-1-1-1,1 1 1,0 0 0,0-1-1,0 0 1,0 1 0,0-1-1,-1 1 1,1-1 0,0 0-1,0 0 1,0 0 0,0 1-1,0-1 1,0 0 0,0 0-1,0 0 1,0-1 0,0 1-1,0 0 1,1 0 0,4-1 213,-1 0 1,0 0 0,0-1 0,0 1 0,0-1 0,0 0 0,5-3 0,10-8-9,0-1 0,-2-1 0,0 0 0,0-2 0,-2 0-1,0-1 1,-1 0 0,0-1 0,-2-1 0,18-35 0,-22 35-185,-14 26-202,-15 34-7,15-26 141,0 0-1,1 0 0,0 1 0,2-1 1,-1 1-1,2-1 0,0 1 0,1 28 1,1-42 6,-1 0 0,1 0 0,-1 0 0,1 0 0,0 0 0,-1 1 0,1-1 0,0 0 0,0-1 0,-1 1 0,1 0 0,0 0 0,0 0 0,0 0 0,0-1 0,0 1 0,0 0 0,0-1 0,1 1 0,-1-1 1,0 0-1,0 1 0,0-1 0,1 0 0,-1 1 0,0-1 0,0 0 0,1 0 0,-1 0 0,0 0 0,0 0 0,1-1 0,-1 1 0,0 0 0,0 0 0,2-2 0,4 1 42,-1-1 0,0 0 1,0 0-1,0 0 0,0-1 0,6-3 0,8-8 12,-1-1 0,0 0 0,-1-1 1,-1-1-1,-1-1 0,0 0 0,22-36 0,-28 39-36,-1-1 1,0 0-1,-1 0 0,-1-1 1,-1 0-1,-1 0 0,0-1 1,-1 1-1,-1-1 0,2-34 1,-5 51-22,0 0 0,0 0 0,0 0 1,0-1-1,0 1 0,0 0 1,0 0-1,0 0 0,-1 0 0,1 0 1,0-1-1,-1 1 0,1 0 0,-1 0 1,1 0-1,-1 0 0,-1-1 0,2 2-3,-1-1-1,1 1 1,-1 0-1,1 0 1,-1 0-1,1 0 1,-1 0-1,1 0 0,-1-1 1,1 1-1,-1 0 1,1 0-1,-1 0 1,1 1-1,-1-1 1,1 0-1,-1 0 0,1 0 1,-1 0-1,1 0 1,-1 1-1,1-1 1,-1 0-1,1 0 1,-1 1-1,1-1 0,-4 3-16,0 0 0,1 0 0,0 0 0,0 1 0,0-1 0,0 1 0,-3 5 0,-20 34-39,-24 59-1,42-83 141,1 0 0,0 1-1,2-1 1,0 1 0,-3 41 0,7-59-70,1 0 0,0 0 0,0 0 0,0 1 0,1-1 0,-1 0 0,0 0 0,1 0 0,-1 0 0,1 0 0,0 0 1,0 0-1,0 0 0,0 0 0,0 0 0,0 0 0,0 0 0,1 0 0,-1-1 0,1 1 0,-1-1 0,1 1 0,0-1 0,-1 0 0,1 1 0,0-1 0,0 0 0,0 0 0,0 0 0,0 0 0,0-1 0,0 1 0,0-1 0,1 1 0,-1-1 0,0 0 0,0 1 0,0-1 0,5-1 0,-2 1-213,1 0 0,0-1 0,-1 0-1,1 0 1,-1 0 0,1-1-1,-1 0 1,0 0 0,0 0 0,0 0-1,0-1 1,0 0 0,0 0 0,7-7-1,14-27-7264,-18 18 240</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11.537"/>
    </inkml:context>
    <inkml:brush xml:id="br0">
      <inkml:brushProperty name="width" value="0.025" units="cm"/>
      <inkml:brushProperty name="height" value="0.025" units="cm"/>
    </inkml:brush>
  </inkml:definitions>
  <inkml:trace contextRef="#ctx0" brushRef="#br0">176 6 6342,'0'0'19133,"-10"-2"-18402,5 1-715,1 0 0,-1 0 0,1 1 0,-1-1 0,1 1 0,-1 0 0,0 1 0,1-1 0,-1 1 0,1 0 0,-1 0 0,1 0 0,-1 0 0,1 1 0,0 0 0,0 0 0,0 0 0,0 0 0,0 1 0,0-1 0,-5 6 0,7-7-18,-38 35 97,37-34-76,1 1 1,0-1-1,0 1 1,0-1-1,1 1 1,-1 0-1,1 0 1,-1 0-1,1 0 1,0 0-1,0 0 0,0 0 1,1 0-1,-2 5 1,3-7-14,0 0 0,-1 0 0,1 0 1,0 0-1,-1 0 0,1-1 0,0 1 0,0 0 0,0-1 1,0 1-1,-1 0 0,1-1 0,0 1 0,0-1 0,0 0 1,0 1-1,0-1 0,1 0 0,-1 1 0,0-1 0,0 0 1,0 0-1,0 0 0,0 0 0,0 0 0,0 0 0,2 0 1,43-1 66,-34 1-100,23-1-223,48 0 26,-78 1 191,0 1-1,0-1 1,-1 1 0,1 0-1,0 1 1,0-1-1,0 1 1,-1 0 0,1 0-1,-1 0 1,0 0 0,8 6-1,-11-7 29,-1-1 0,1 1-1,-1-1 1,1 1 0,-1 0-1,1-1 1,-1 1 0,1 0-1,-1-1 1,1 1 0,-1 0-1,0 0 1,1-1 0,-1 1-1,0 0 1,0 0 0,0 0 0,1-1-1,-1 1 1,0 0 0,0 0-1,0 0 1,0 0 0,-1-1-1,1 1 1,0 0 0,0 0-1,0 0 1,-1 1 0,-21 18 88,-35 6 243,56-26-320,-13 6-216,-1-1-1,1 0 1,-1-1-1,0-1 1,0 0-1,0-1 0,0-1 1,-20 0-1,35-2-64,0 1-1,0-1 0,0 1 0,0-1 1,0 1-1,0-1 0,0 1 0,0-1 1,0 1-1,0-1 0,0 1 0,0-1 1,0 1-1,0 0 0,0-1 0,0 1 1,1-1-1,-1 1 0,0-1 0,0 1 1,1-1-1,-1 1 0,0 0 0,1-1 1,0 0-1,15-11-6824</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11.890"/>
    </inkml:context>
    <inkml:brush xml:id="br0">
      <inkml:brushProperty name="width" value="0.025" units="cm"/>
      <inkml:brushProperty name="height" value="0.025" units="cm"/>
    </inkml:brush>
  </inkml:definitions>
  <inkml:trace contextRef="#ctx0" brushRef="#br0">40 1 3459,'0'0'21204,"-14"51"-19954,5-13-578,3 0-223,0 3-289,4-2-128,-1-6 0,3-3 0,0-4-801,0-7-1441,0-10-1313</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12.266"/>
    </inkml:context>
    <inkml:brush xml:id="br0">
      <inkml:brushProperty name="width" value="0.025" units="cm"/>
      <inkml:brushProperty name="height" value="0.025" units="cm"/>
    </inkml:brush>
  </inkml:definitions>
  <inkml:trace contextRef="#ctx0" brushRef="#br0">82 68 6342,'0'0'10042,"-1"-8"-6258,1 6-3604,0-1-1,0 1 1,0 0-1,0 0 1,0-1-1,1 1 1,-1 0-1,0 0 1,1-1-1,0 1 1,0 0-1,-1 0 1,1 0-1,0 0 1,3-4-1,-2 4-50,1 0-1,-1 1 1,1-1-1,-1 0 1,1 1-1,0-1 1,0 1-1,0 0 1,-1 0-1,1 0 0,0 0 1,0 1-1,0-1 1,1 1-1,2-1 1,12 0 60,-1 1 1,1 0-1,-1 1 1,1 0 0,-1 2-1,0 0 1,30 10-1,-40-11-190,0 1 0,1 0-1,-1 0 1,-1 0 0,1 1-1,0 0 1,-1 0 0,0 1 0,0 0-1,0 0 1,0 0 0,-1 1-1,0 0 1,0 0 0,-1 0 0,0 0-1,0 1 1,0 0 0,-1 0-1,3 7 1,-5-10 12,0-1 0,0 0 0,-1 1 0,0-1 0,1 0 0,-1 1 0,-1-1 0,1 0 0,0 1 0,-1-1 0,1 0 0,-1 0 0,0 1 0,0-1 0,-1 0 0,1 0 0,0 0 0,-1 0 0,0 0 0,0 0 0,0-1 0,0 1 0,0-1 0,0 1 0,-1-1 0,1 0 0,-1 0 0,0 0 0,0 0 0,-3 1 0,-4 3 142,0-1-1,0 0 0,0-1 0,-1 0 1,-15 3-1,22-6-94,19-6-558,1 2 0,0 0 1,0 1-1,0 1 0,0 0 0,0 1 0,21 2 0,-30-1 518,-1-1 1,1 1 0,-1 0-1,1 1 1,-1 0-1,0 0 1,1 0 0,-1 1-1,0 0 1,0 0-1,-1 0 1,1 1 0,-1 0-1,0 0 1,0 0 0,0 1-1,0-1 1,-1 1-1,0 0 1,5 8 0,-8-11 47,0 0 0,0 0 0,0 0 0,-1 0 0,1 0 1,-1 0-1,1 1 0,-1-1 0,0 0 0,0 0 0,0 0 0,0 0 1,0 1-1,0-1 0,-1 0 0,1 0 0,-1 0 0,0 0 0,1 0 1,-1 0-1,0 0 0,0 0 0,0 0 0,-1 0 0,1 0 0,0-1 1,-1 1-1,1 0 0,-1-1 0,1 1 0,-1-1 0,0 0 0,0 0 1,0 1-1,1-1 0,-5 1 0,-8 5 395,0-1 1,0 0-1,0-1 0,-17 4 1,18-5-172,-35 9 283,-1-2-1,0-1 0,0-3 0,0-2 0,-65-2 0,109-3-1031,-1-1 0,1 0 0,0 1 0,0-2 0,-1 1 0,1 0 0,-5-3 0,7 2-233,0 0-1,0 1 1,0-1 0,1 0-1,-1-1 1,1 1-1,-1 0 1,1-1 0,0 1-1,-1-1 1,1 0 0,1 0-1,-1 1 1,0-1 0,1-1-1,-1 1 1,1 0 0,-1-5-1,-3-9-14382</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09.499"/>
    </inkml:context>
    <inkml:brush xml:id="br0">
      <inkml:brushProperty name="width" value="0.025" units="cm"/>
      <inkml:brushProperty name="height" value="0.025" units="cm"/>
      <inkml:brushProperty name="color" value="#008C3A"/>
    </inkml:brush>
  </inkml:definitions>
  <inkml:trace contextRef="#ctx0" brushRef="#br0">0 10 7783,'2'-3'3439,"4"-3"6641,-2 21-9153,10 59 249,4 90 1,-15-131-546,-2-30-948,1 6 970</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34.725"/>
    </inkml:context>
    <inkml:brush xml:id="br0">
      <inkml:brushProperty name="width" value="0.025" units="cm"/>
      <inkml:brushProperty name="height" value="0.025" units="cm"/>
    </inkml:brush>
  </inkml:definitions>
  <inkml:trace contextRef="#ctx0" brushRef="#br0">1 22 12780,'0'0'7591,"13"0"-6560,224-10 2074,-162 2-3653,1 5 1,90 6-1,-153 3-2123,-20 3-566,-21 5-2466,-8-6-874</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35.097"/>
    </inkml:context>
    <inkml:brush xml:id="br0">
      <inkml:brushProperty name="width" value="0.025" units="cm"/>
      <inkml:brushProperty name="height" value="0.025" units="cm"/>
    </inkml:brush>
  </inkml:definitions>
  <inkml:trace contextRef="#ctx0" brushRef="#br0">1 23 11339,'0'0'9449,"78"18"-8424,-28-18-641,6 0-256,5-4-160,4-5-2082,-8-3-3235,-4-3-4356</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35.441"/>
    </inkml:context>
    <inkml:brush xml:id="br0">
      <inkml:brushProperty name="width" value="0.025" units="cm"/>
      <inkml:brushProperty name="height" value="0.025" units="cm"/>
    </inkml:brush>
  </inkml:definitions>
  <inkml:trace contextRef="#ctx0" brushRef="#br0">50 1 8264,'0'0'5957,"10"0"-4200,16 3-849,1 0 0,45 13 0,-63-14-780,0 1-1,0 0 0,0 0 0,-1 1 0,1 0 0,-1 0 0,0 1 1,0 1-1,0-1 0,-1 1 0,1 0 0,8 11 0,-14-13-89,1 1 0,-1-1 0,0 1 0,0 0-1,0 0 1,-1 0 0,1 0 0,-1 0 0,0 0 0,-1 0-1,0 0 1,1 0 0,-1 0 0,-1 0 0,1 1-1,-1-1 1,0 0 0,0 0 0,-1 0 0,1 0 0,-1-1-1,0 1 1,0 0 0,-1-1 0,1 1 0,-1-1 0,-4 5-1,-9 13 269,-1-1-1,-1 0 1,-36 31-1,46-45-253,-20 20-128,-47 40 482,23-29-4446,28-27-4464</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36.002"/>
    </inkml:context>
    <inkml:brush xml:id="br0">
      <inkml:brushProperty name="width" value="0.025" units="cm"/>
      <inkml:brushProperty name="height" value="0.025" units="cm"/>
    </inkml:brush>
  </inkml:definitions>
  <inkml:trace contextRef="#ctx0" brushRef="#br0">203 299 5733,'0'0'5782,"5"-8"-3246,-4 7-2395,21-32 1433,-21 32-1403,0 0-1,0-1 0,0 0 0,0 1 0,0-1 0,-1 0 0,1 1 0,-1-1 0,1 0 0,-1 0 0,1 1 0,-1-1 0,0 0 0,0 0 0,0 0 0,0 1 0,0-1 0,0 0 0,0 0 0,-1 0 0,1 1 0,-2-4 0,1 5-83,0-1 0,0 0 0,0 1 0,0 0 0,0-1 0,0 1 0,0-1 0,0 1 0,0 0 0,0 0 0,0 0 0,0 0 0,-1 0 0,1 0 0,0 0 0,0 0 0,0 0 0,0 0 0,0 1 0,0-1 0,0 0-1,0 1 1,0-1 0,-2 1 0,-25 14 403,11-2-380,1 0-1,1 0 1,0 2 0,1 0-1,0 0 1,1 2 0,1-1-1,0 2 1,2-1 0,0 2-1,1-1 1,-9 27-1,17-43-94,0-1-1,1 1 0,-1-1 0,0 1 0,1 0 0,0 0 0,-1-1 0,1 1 0,0 0 0,0-1 0,0 1 0,0 0 0,0 0 0,1-1 1,-1 1-1,0 0 0,1 0 0,-1-1 0,1 1 0,0-1 0,-1 1 0,1 0 0,0-1 0,1 2 0,0-2 3,0 0-1,-1-1 1,1 1-1,0-1 1,-1 0-1,1 1 1,0-1-1,0 0 1,-1 0-1,1 0 1,0 0-1,0 0 1,-1-1-1,1 1 1,0 0-1,-1-1 1,1 1-1,0-1 1,1-1-1,13-5 132,0-1-1,-1 0 0,23-17 0,11-11-86,-2-2 1,75-79-1,-105 99-58,-1 0 1,-1-2-1,0 0 1,-2 0-1,-1-2 1,0 1-1,-1-2 1,-2 1-1,12-42 1,-20 46 409,-11 26 302,-12 27-316,-2 16-230,-29 87-1,47-119-135,0 0 0,2 1 1,0 0-1,2 0 0,0 0 0,1 0 0,1 0 0,2 23 0,-1-40-138,-1 0 0,1 0 0,0-1 1,0 1-1,0 0 0,0-1 0,1 1 0,-1-1 0,1 1 1,0-1-1,-1 0 0,1 0 0,0 1 0,0-1 0,0 0 1,1-1-1,-1 1 0,4 2 0,-2-2-240,-1 0 0,0-1 0,0 0 0,0 0 0,1 0 0,-1 0 0,1 0 0,-1-1 0,0 1 0,1-1 0,-1 0 0,1 0 1,-1 0-1,1-1 0,-1 1 0,1-1 0,-1 0 0,0 0 0,1 0 0,-1 0 0,0 0 0,0-1 0,6-3 0,13-16-11037</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36.467"/>
    </inkml:context>
    <inkml:brush xml:id="br0">
      <inkml:brushProperty name="width" value="0.025" units="cm"/>
      <inkml:brushProperty name="height" value="0.025" units="cm"/>
    </inkml:brush>
  </inkml:definitions>
  <inkml:trace contextRef="#ctx0" brushRef="#br0">234 32 4260,'0'0'15796,"-10"-6"-14167,4 2-1432,4 2-164,-1-1-1,1 2 1,0-1 0,-1 0 0,1 0-1,-1 1 1,0-1 0,0 1-1,1 0 1,-1 0 0,0 0-1,0 0 1,0 1 0,0-1 0,0 1-1,0 0 1,0 0 0,0 0-1,-1 0 1,1 0 0,0 0-1,0 1 1,-4 1 0,-4 4 62,0 1 0,1 0 0,0 0 1,0 1-1,1 0 0,0 1 0,0 0 0,1 0 1,1 1-1,-1 0 0,1 0 0,1 1 0,0 0 1,1 0-1,0 1 0,0-1 0,-3 15 0,8-24-82,0-1 0,-1 0 0,1 1 0,0-1 0,0 0 0,0 1 0,0-1 0,0 0-1,0 1 1,0-1 0,0 0 0,1 1 0,-1-1 0,0 0 0,1 1 0,-1-1 0,1 0-1,0 0 1,-1 0 0,1 1 0,0-1 0,0 0 0,-1 0 0,1 0 0,0 0-1,0 0 1,0-1 0,2 2 0,-1-1 11,1 0 1,0 0-1,-1-1 0,1 1 1,0-1-1,0 1 0,0-1 1,-1 0-1,1 0 0,0-1 1,0 1-1,5-2 0,4-1 34,-1 0 0,1-1-1,-1-1 1,0 0-1,15-9 1,-8 1-96,-1 0-1,0-1 0,-1-1 1,-1-1-1,0 0 1,-2-1-1,0 0 1,15-25-1,-34 54 97,1 1-1,1-1 1,0 1-1,1 0 1,0 0-1,1 0 1,1 1-1,0 17 1,1-29-62,0 0 0,0 0 1,0 0-1,1 0 0,-1 0 0,1 0 1,-1 0-1,1-1 0,0 1 0,-1 0 1,1 0-1,0 0 0,1-1 0,-1 1 1,0 0-1,0-1 0,1 1 0,-1-1 0,1 1 1,-1-1-1,1 0 0,-1 0 0,1 0 1,0 0-1,0 0 0,0 0 0,-1 0 1,1 0-1,3 0 0,1 0-643,0 0 0,-1 0 0,1 0 0,0-1 0,0 0 0,0 0 0,-1 0 1,1-1-1,10-2 0,24-12-8172</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37.230"/>
    </inkml:context>
    <inkml:brush xml:id="br0">
      <inkml:brushProperty name="width" value="0.025" units="cm"/>
      <inkml:brushProperty name="height" value="0.025" units="cm"/>
    </inkml:brush>
  </inkml:definitions>
  <inkml:trace contextRef="#ctx0" brushRef="#br0">36 18 7111,'0'0'6593,"8"-4"-3198,25-9-1228,-33 12-2099,1 1 0,0 0 0,-1 0 0,1 0 0,0 0 0,0 0 0,-1 0 0,1 0-1,0 1 1,-1-1 0,1 0 0,0 0 0,-1 0 0,1 1 0,0-1 0,-1 0 0,1 1 0,-1-1 0,1 1-1,0-1 1,-1 0 0,1 1 0,-1-1 0,1 1 0,-1 0 0,0-1 0,1 1 0,-1-1 0,0 1 0,1 0-1,-1-1 1,0 1 0,1 0 0,-1-1 0,0 1 0,0 0 0,0-1 0,0 1 0,0 0 0,0-1 0,0 1 0,0 0-1,2 36 852,-2-33-556,-3 46 388,-2 0 1,-2 0-1,-2 0 1,-30 90-1,11-40-147,26-96-584,1 0-1,0 0 1,0 1 0,1-1-1,-1 0 1,1 1 0,0-1 0,0 7-1,1-10-16,-1-1 1,0 1-1,0-1 0,0 1 0,1-1 1,-1 0-1,0 1 0,0-1 0,1 1 1,-1-1-1,0 1 0,1-1 0,-1 0 1,0 1-1,1-1 0,-1 0 0,1 0 1,-1 1-1,1-1 0,-1 0 0,0 0 1,1 1-1,-1-1 0,1 0 0,-1 0 1,1 0-1,0 0 0,25-7 167,-15 0-235,0-1-1,-1 1 1,19-19 0,-22 18-107,1 2 0,-1-1 0,1 1 0,0 0-1,0 0 1,1 1 0,0 0 0,11-4 0,-19 9 159,-1 0-1,1-1 1,-1 1-1,1 0 1,-1 0 0,1 0-1,-1 0 1,1 0-1,-1 0 1,1 0 0,-1 0-1,1 0 1,-1 1-1,0-1 1,1 0-1,-1 0 1,1 0 0,-1 0-1,1 1 1,-1-1-1,1 0 1,-1 0 0,0 1-1,1-1 1,-1 0-1,0 1 1,1-1 0,-1 0-1,0 1 1,1-1-1,-1 1 1,0-1 0,0 0-1,0 1 1,1-1-1,-1 1 1,0-1-1,0 2 1,2 27-132,-12 28 199,5-42-117,2-5-313,0 0 0,0 0 0,1 0 0,-2 21 0,4-31 172,1 1 1,-1 0-1,0-1 0,0 1 1,1-1-1,-1 1 0,0-1 1,1 1-1,-1-1 0,0 1 1,1-1-1,-1 1 0,1-1 1,-1 0-1,1 1 0,-1-1 1,1 1-1,-1-1 0,1 0 1,-1 0-1,1 1 0,-1-1 0,1 0 1,0 0-1,-1 0 0,1 0 1,-1 0-1,1 0 0,0 1 1,-1-1-1,1-1 0,0 1 1,-1 0-1,1 0 0,-1 0 1,1 0-1,0 0 0,-1 0 1,1-1-1,-1 1 0,1 0 1,-1-1-1,1 1 0,-1 0 1,2-1-1,13-10-7248</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37.697"/>
    </inkml:context>
    <inkml:brush xml:id="br0">
      <inkml:brushProperty name="width" value="0.025" units="cm"/>
      <inkml:brushProperty name="height" value="0.025" units="cm"/>
    </inkml:brush>
  </inkml:definitions>
  <inkml:trace contextRef="#ctx0" brushRef="#br0">1 132 13036,'0'0'8163,"9"3"-7149,-3-2-874,0 0 0,1 0 1,-1 0-1,0-1 0,1 0 0,-1-1 0,0 1 1,1-1-1,11-3 0,-15 3-119,-1 0 1,1 0-1,0 0 1,-1 0-1,1 0 1,0 0-1,-1-1 0,1 1 1,-1-1-1,0 0 1,0 1-1,0-1 1,0 0-1,0-1 0,0 1 1,0 0-1,0 0 1,-1-1-1,1 1 0,-1-1 1,0 0-1,0 1 1,0-1-1,0 0 1,0 1-1,-1-1 0,1 0 1,-1 0-1,1-4 1,-1 7-7,0-1 1,0 1-1,0-1 1,0 1-1,0-1 1,0 1-1,0 0 1,-1-1-1,1 1 1,0-1-1,0 1 1,0 0-1,0-1 1,0 1-1,-1-1 1,1 1-1,0 0 1,0-1-1,-1 1 1,1 0-1,0-1 1,-1 1-1,1 0 1,0 0-1,-1-1 1,1 1-1,0 0 1,-1 0-1,1 0 1,-1-1-1,1 1 1,0 0-1,-1 0 1,0 0-1,-19 3 97,-15 18-201,31-17 84,0 0 0,0 1 0,1-1 0,0 1 0,-1-1 0,2 1 0,-1 0 0,1 0 0,-1 0 0,1 0 0,1 1 0,-1-1 0,1 1 0,0-1 0,0 1 0,0-1 0,1 1-1,0 6 1,1-11 4,0 0 0,0 1 0,-1-1-1,1 0 1,0 1 0,0-1 0,0 0-1,1 0 1,-1 0 0,0 0 0,0 0-1,1 0 1,-1 0 0,0-1 0,1 1 0,-1 0-1,1-1 1,-1 1 0,1-1 0,-1 1-1,1-1 1,-1 0 0,1 0 0,-1 0-1,4 0 1,50 1 98,-41-1-98,35-1 31,-22-1 117,1 2 1,-1 1-1,39 7 1,-63-18 4177,-2-19-4105,-1 26 93,-17-155-458,18 157 47,0 0 0,0 0-1,0 1 1,0-1-1,1 0 1,-1 0 0,0 1-1,0-1 1,1 1-1,-1-1 1,0 1 0,1 0-1,-1-1 1,1 1-1,-1 0 1,0 0 0,1 0-1,-1 0 1,1 0-1,-1 0 1,0 0 0,1 1-1,-1-1 1,2 1-1,4-1-425,76 3-7254,-29-2-85</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40.406"/>
    </inkml:context>
    <inkml:brush xml:id="br0">
      <inkml:brushProperty name="width" value="0.025" units="cm"/>
      <inkml:brushProperty name="height" value="0.025" units="cm"/>
    </inkml:brush>
  </inkml:definitions>
  <inkml:trace contextRef="#ctx0" brushRef="#br0">34 209 5958,'0'0'9844,"2"-9"-8665,-2 7-1062,14-52 773,-13 51-669,-1 0 0,1 0-1,0 1 1,0-1 0,1 0 0,-1 1 0,1-1 0,-1 1 0,1 0-1,0-1 1,-1 1 0,1 0 0,0 0 0,1 0 0,-1 0 0,0 1 0,0-1-1,1 0 1,4-1 0,-8 35 2005,-8 17-1302,-23 75 0,20-86-860,1 1 0,3 0 0,-7 66 0,18-104-22,3-8 16,4-10 50,4-21-151,-2-1 0,-2 0 1,-1-1-1,-2 0 0,-2-1 1,-2 1-1,-2-52 0,-18 154-224,17-60 269,0 0-1,0 0 0,-1 0 1,1 0-1,1 0 0,-1 0 1,0 0-1,0 0 0,1 0 1,-1 0-1,1 0 0,0 0 1,0 0-1,-1 0 0,1 0 0,0-1 1,1 1-1,-1 0 0,0 0 1,0-1-1,1 1 0,2 2 1,-1-3 8,-1 0 1,1-1-1,0 1 1,-1 0-1,1-1 1,0 0-1,-1 0 1,1 0-1,0 0 0,0 0 1,-1 0-1,1 0 1,0-1-1,-1 0 1,1 1-1,0-1 1,4-2-1,5-3 20,1 0-1,-1-1 1,0 0-1,0-1 1,-1 0-1,0-1 1,0 0-1,-1-1 1,16-19-1,-1-4 17,-2 0 0,21-39 0,-53 129-500,-2-23 464,-7 21 72,3 0 0,2 1 1,2 0-1,-3 63 1,14-116-87,0-1 0,0 0 0,0 1 0,0-1 0,0 1 0,1-1 1,-1 0-1,1 0 0,-1 1 0,1-1 0,0 0 0,0 0 1,0 0-1,0 0 0,1 0 0,-1 0 0,0 0 0,2 2 1,-1-3-66,0 0 1,-1 0 0,1 0 0,0-1 0,-1 1 0,1 0 0,0-1 0,0 1 0,0-1 0,0 0 0,-1 0 0,1 1-1,0-1 1,0 0 0,0-1 0,0 1 0,0 0 0,0 0 0,-1-1 0,1 1 0,0-1 0,3-1 0,2-2-833,-1 0 0,1-1 0,-1 1 0,0-1 0,0 0 1,0-1-1,-1 0 0,0 0 0,0 0 0,0 0 0,6-14 0,9-17-5595</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40.799"/>
    </inkml:context>
    <inkml:brush xml:id="br0">
      <inkml:brushProperty name="width" value="0.025" units="cm"/>
      <inkml:brushProperty name="height" value="0.025" units="cm"/>
    </inkml:brush>
  </inkml:definitions>
  <inkml:trace contextRef="#ctx0" brushRef="#br0">70 1 6566,'0'0'8296,"-17"51"-5669,1-19-642,0 3-383,4-5-1,5-2-31,6-9-1058,1-7-480,8-9-32,12-3-416,4-5-865,0-12-1282,0-4-2241,-2-4-1506</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41.125"/>
    </inkml:context>
    <inkml:brush xml:id="br0">
      <inkml:brushProperty name="width" value="0.025" units="cm"/>
      <inkml:brushProperty name="height" value="0.025" units="cm"/>
    </inkml:brush>
  </inkml:definitions>
  <inkml:trace contextRef="#ctx0" brushRef="#br0">126 0 9385,'0'0'11883,"-2"15"-11477,-9 41 240,-2-2 0,-20 55 0,14-51-392,2-1 1,-14 92-1,34-132-164,7-27-82,10-28-544,-14 15 169,-1 0 0,-1-1-1,-1 0 1,-1 1 0,-1-1 0,-1 0-1,-1 0 1,-1 0 0,-7-30 0,4 41 826,2 21 6,3-6-442,0 1 1,0-1-1,0 1 1,1 0-1,-1-1 1,1 1-1,0-1 1,-1 1-1,1-1 1,0 0-1,2 3 1,-1-2 7,1 0 1,-1 0-1,1-1 0,0 1 0,0-1 1,0 0-1,0 0 0,0 0 0,1 0 1,-1 0-1,1-1 0,-1 1 1,1-1-1,0 0 0,-1 0 0,1-1 1,0 1-1,0-1 0,-1 1 0,1-1 1,0-1-1,0 1 0,0 0 1,-1-1-1,1 0 0,0 0 0,0 0 1,3-1-1,2-2 98,-1 0-1,1 0 1,-1-1 0,0 1-1,0-2 1,0 1 0,-1-1-1,1-1 1,-1 1 0,6-9-1,1-3 8,-1 0 0,-1-1-1,-1 0 1,-1 0 0,-1-2 0,12-34-1,-63 176-290,27-85 505,2 0 0,1 0 0,2 2 0,2-1 1,1 1-1,-2 40 0,9-77-356,-1 0 0,1-1 0,0 1-1,0 0 1,0-1 0,0 1 0,0 0 0,0-1 0,0 1 0,0 0 0,0-1-1,0 1 1,0 0 0,0-1 0,0 1 0,1 0 0,-1-1 0,0 1 0,0 0-1,1-1 1,-1 1 0,1-1 0,-1 1 0,0-1 0,1 1 0,-1-1 0,1 1-1,-1-1 1,1 1 0,-1-1 0,1 1 0,0-1 0,-1 0 0,1 1 0,-1-1-1,1 0 1,0 0 0,-1 1 0,1-1 0,0 0 0,-1 0 0,1 0 0,0 0-1,-1 0 1,1 0 0,1 0 0,-1-1-177,1 1 0,-1-1 0,1 0 0,0 0 0,-1 0 0,0 0 0,1 0 0,-1 0 0,0 0 0,1 0 0,-1-1 0,0 1 0,0-1 0,0 1 0,0 0 0,0-1 0,0-1 0,14-39-7883,-11 16 907</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10.093"/>
    </inkml:context>
    <inkml:brush xml:id="br0">
      <inkml:brushProperty name="width" value="0.025" units="cm"/>
      <inkml:brushProperty name="height" value="0.025" units="cm"/>
      <inkml:brushProperty name="color" value="#008C3A"/>
    </inkml:brush>
  </inkml:definitions>
  <inkml:trace contextRef="#ctx0" brushRef="#br0">1 22 15246,'0'0'9172,"10"-3"-8291,3-1-597,0 0 1,0 1 0,0 0-1,0 1 1,1 0 0,-1 2 0,1-1-1,26 4 1,-40-3-280,1 0 0,0 0 0,-1 0-1,1 1 1,0-1 0,-1 0 0,1 0 0,-1 1-1,1-1 1,0 0 0,-1 1 0,1-1 0,-1 1 0,1-1-1,-1 1 1,1-1 0,-1 1 0,0-1 0,1 1 0,-1-1-1,1 1 1,-1 0 0,0-1 0,0 1 0,1 0-1,-1-1 1,0 1 0,0 0 0,0-1 0,0 1 0,0 0-1,0-1 1,0 1 0,0 0 0,0-1 0,0 1 0,0 0-1,0-1 1,0 1 0,0 0 0,-1-1 0,1 1-1,0-1 1,-1 1 0,1 0 0,0-1 0,-1 1 0,1-1-1,0 1 1,-1-1 0,1 1 0,-1-1 0,1 1 0,-1-1-1,0 1 1,0-1 0,-34 33 359,29-29-341,-3 4-17,6-7-13,1 0 0,0 1 1,0-1-1,0 1 0,0 0 0,0 0 1,0 0-1,0 0 0,1 0 1,-1 0-1,1 0 0,-1 0 1,1 0-1,0 1 0,-2 2 1,42 6-48,-25-7 51,0 1-1,-1 1 1,0 0-1,-1 1 1,22 14 0,-31-19 5,0 0 1,1 0-1,-1 0 1,-1 1 0,1-1-1,0 1 1,-1 0 0,1 0-1,-1 0 1,0 0 0,0 0-1,0 0 1,0 1 0,-1-1-1,1 0 1,-1 1-1,0 0 1,0-1 0,0 1-1,0 0 1,-1-1 0,0 1-1,1 0 1,-1 0 0,-1-1-1,1 1 1,-1 5 0,-1-6 80,0 0 1,0 0 0,1-1 0,-2 1 0,1 0 0,0-1 0,0 1 0,-1-1 0,0 0 0,1 0 0,-1 0 0,0 0 0,0 0-1,0-1 1,0 1 0,0-1 0,0 0 0,-1 0 0,1 0 0,0 0 0,-1-1 0,-3 1 0,-12 2 520,0-1 0,-28-1 0,46-1-599,-5 1-7,0-1 0,0-1 0,0 1 0,1-1 0,-1 0 0,0-1 0,-10-3 0,15 5-889</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41.701"/>
    </inkml:context>
    <inkml:brush xml:id="br0">
      <inkml:brushProperty name="width" value="0.025" units="cm"/>
      <inkml:brushProperty name="height" value="0.025" units="cm"/>
    </inkml:brush>
  </inkml:definitions>
  <inkml:trace contextRef="#ctx0" brushRef="#br0">0 319 4100,'0'0'10783,"5"7"-7943,-3-4-2638,0 0 0,0 0 0,0-1 0,1 1 0,-1 0 0,0-1 0,1 0 0,0 0 0,0 0 0,0 0 0,0 0 0,0 0 0,0-1 0,0 0 0,0 1 0,0-1 0,1 0 0,-1-1 0,1 1 0,-1 0 0,0-1 0,1 0 0,-1 0 0,1 0 0,-1 0 0,1-1 0,-1 1 0,1-1 0,-1 0 0,0 0 0,0 0 0,1 0 0,-1-1 0,0 1 0,0-1 0,4-3 0,14-8-75,-1-1-1,-1-1 0,29-28 1,-38 34-99,-1-1 0,0-1 0,0 0 0,-1 0 0,-1 0 0,0-1 0,-1-1 0,5-12 0,-10 25-28,-1-1-1,1 1 1,-1 0-1,0-1 1,1 1-1,-1-1 1,0 1-1,0-1 1,1 0-1,-1 1 1,0-1-1,0 1 1,0-1-1,0 1 1,0-1-1,0 0 1,0 1-1,0-1 1,0 1 0,0-1-1,0 1 1,0-1-1,0 0 1,0 1-1,0-1 1,-1 1-1,1-1 1,0 1-1,0-1 1,-1 1-1,1-1 1,0 1-1,-1-1 1,1 1-1,-1-1 1,-19 10-96,-22 29-4,19-12 117,0 0 0,-24 39 0,40-56 26,2 1-1,-1 1 0,1-1 1,0 1-1,1-1 1,1 1-1,-1 1 0,2-1 1,-1 0-1,0 21 1,3-30-35,0 0 0,0-1 1,1 1-1,-1-1 0,0 1 1,1-1-1,-1 1 0,1-1 1,0 1-1,0-1 1,-1 0-1,1 1 0,0-1 1,0 0-1,0 0 0,0 1 1,0-1-1,0 0 0,1 0 1,-1 0-1,0 0 0,1-1 1,-1 1-1,0 0 1,1 0-1,-1-1 0,1 1 1,-1-1-1,1 1 0,-1-1 1,1 0-1,-1 0 0,1 0 1,0 0-1,-1 0 1,1 0-1,-1 0 0,1 0 1,-1 0-1,1-1 0,2 0 1,4 0 28,0-1-1,0 1 1,0-2 0,0 1 0,0-1 0,-1 0 0,8-5-1,9-9 0,-1 0 0,-1-2 0,0-1 0,-2 0-1,0-2 1,32-45 0,82-155 28,-134 221-74,13-27 48,-11 18-84,-11 11-186,-5 9 202,0 0 1,2 1 0,-1 1-1,1 0 1,-15 20 0,-48 76-9,65-92 44,1 0-1,-11 29 1,17-39 1,1-1-1,1 1 1,-1 0 0,1-1 0,0 1 0,1 0 0,-1 0 0,1 0 0,0 0 0,1 0 0,-1 0 0,3 10 0,-1-13 0,0 0-1,0-1 1,0 1 0,0 0 0,1-1 0,-1 1 0,1-1-1,-1 1 1,1-1 0,0 0 0,0 0 0,0-1 0,0 1-1,0-1 1,0 1 0,1-1 0,-1 0 0,0 0 0,1 0-1,-1-1 1,1 1 0,3-1 0,42 3-1865,-10-8-4315,-9-8-3079</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42.510"/>
    </inkml:context>
    <inkml:brush xml:id="br0">
      <inkml:brushProperty name="width" value="0.025" units="cm"/>
      <inkml:brushProperty name="height" value="0.025" units="cm"/>
    </inkml:brush>
  </inkml:definitions>
  <inkml:trace contextRef="#ctx0" brushRef="#br0">242 1 5317,'0'0'12769,"0"9"-11407,-8 36 367,-1-2 1,-28 83-1,23-87-1655,2 0 0,2 0 0,1 1 0,2 0 0,-2 46 0,9-87-2123,-1-2 1586,0 1-1,0-1 1,0 1 0,-1 0-1,1 0 1,-1-1 0,1 1-1,-1 0 1,-3-3 0,1 0-788,-47-55-8936,26 31 9307,0-2 5845,24 31-4711,1 0-1,0-1 0,-1 1 1,1-1-1,0 1 1,-1-1-1,1 1 1,0-1-1,-1 1 1,1-1-1,0 0 1,0 1-1,0-1 1,0 1-1,0-1 0,0 1 1,-1-1-1,1 0 1,0 1-1,1-1 1,-1 1-1,0-1 1,0 0-1,0 1 1,0-1-1,1 0 1,13-8 2443,33 1-2408,-31 6 691,62-9 61,47-9-476,-48-3-4317,-51 11-2344</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42.899"/>
    </inkml:context>
    <inkml:brush xml:id="br0">
      <inkml:brushProperty name="width" value="0.025" units="cm"/>
      <inkml:brushProperty name="height" value="0.025" units="cm"/>
    </inkml:brush>
  </inkml:definitions>
  <inkml:trace contextRef="#ctx0" brushRef="#br0">24 0 15727,'0'0'7207,"-22"64"-7303,21-43-2467,1-6-3266</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43.986"/>
    </inkml:context>
    <inkml:brush xml:id="br0">
      <inkml:brushProperty name="width" value="0.025" units="cm"/>
      <inkml:brushProperty name="height" value="0.025" units="cm"/>
    </inkml:brush>
  </inkml:definitions>
  <inkml:trace contextRef="#ctx0" brushRef="#br0">0 2 5285,'0'0'16255,"7"-1"-15102,-6 1-1121,0 0-1,0 0 0,0 0 0,0 0 0,0 0 0,1 0 0,-1 0 0,0 0 0,0 0 0,0 0 0,0 1 0,0-1 0,0 0 0,0 1 0,0-1 0,0 1 0,0-1 0,0 1 0,0 0 1,0-1-1,-1 1 0,1 0 0,0 0 0,0-1 0,-1 1 0,1 0 0,0 0 0,-1 0 0,1 0 0,-1 0 0,1 0 0,-1 0 0,1 0 0,-1 1 0,1 6 122,0 0 0,0 0 0,-1 0-1,-2 14 1,2-16-114,-13 106 328,6-70-32,-1 61-1,31-124 798,67-138-26,-35 56-589,-48 96-382,-6 17-248,-7 19-16,-5-2 178,-1-1 0,-21 33 0,-8 19 113,72-116 218,-12 18-301,19-28-22,-24 28-36,1 0 0,2 2-1,0-1 1,35-28 0,-51 47-18,-1-1 0,1 0 0,-1 1 0,1-1 0,-1 1 0,1 0-1,0-1 1,-1 1 0,1 0 0,0-1 0,-1 1 0,1 0 0,0 0 0,0-1 0,-1 1 0,1 0 0,0 0 0,0 0 0,-1 0 0,1 0 0,0 0 0,0 0 0,-1 0 0,1 0 0,0 1 0,0-1 0,-1 0 0,1 0 0,0 1 0,-1-1 0,1 0 0,0 1 0,-1-1 0,1 1 0,-1-1 0,1 1 0,0 0 0,1 1 20,-1 1 1,0-1-1,0 1 0,0 0 1,0 0-1,0-1 0,-1 1 1,1 0-1,-1 0 1,1 4-1,-1 9 113,0-1 1,-5 31-1,-14 6 84,16-45-431,0 0 1,0 0 0,0 0 0,1 1-1,0-1 1,1 1 0,-1 8-1,12-17-17186</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45.239"/>
    </inkml:context>
    <inkml:brush xml:id="br0">
      <inkml:brushProperty name="width" value="0.025" units="cm"/>
      <inkml:brushProperty name="height" value="0.025" units="cm"/>
    </inkml:brush>
  </inkml:definitions>
  <inkml:trace contextRef="#ctx0" brushRef="#br0">19 0 4004,'0'0'15118,"0"12"-14483,-8 66 848,3-47-842,2-1 0,0 51 0,3-80-628,0-1 1,0 1-1,0-1 0,0 1 0,1-1 0,-1 1 1,0-1-1,0 1 0,1-1 0,-1 1 0,0-1 1,0 1-1,1-1 0,-1 1 0,0-1 0,1 1 1,-1-1-1,1 0 0,-1 1 0,1-1 0,-1 0 1,0 1-1,1-1 0,-1 0 0,1 0 0,-1 0 1,1 1-1,0-1 0,-1 0 0,1 0 0,0 0 1,25-3 402,20-17 224,25-33-372,-57 41-250,1-1 1,1 2-1,32-18 1,-47 29-10,0 0 0,-1 0 0,1 0 1,-1 0-1,1 0 0,-1 0 1,1 1-1,-1-1 0,1 0 0,0 0 1,-1 1-1,1-1 0,-1 0 1,0 1-1,1-1 0,-1 0 0,1 1 1,-1-1-1,0 1 0,1-1 1,-1 1-1,0-1 0,1 1 0,-1-1 1,0 1-1,0-1 0,1 1 1,-1-1-1,0 1 0,0-1 0,0 1 1,0-1-1,0 1 0,0 0 0,0-1 1,0 1-1,0-1 0,0 1 1,0-1-1,0 1 0,0 0 0,-1 0 1,1 38 669,0-31-599,5 15-2,-5-23-63,1 1 0,-1-1 1,0 1-1,1-1 1,-1 0-1,0 1 0,1-1 1,-1 0-1,1 1 0,-1-1 1,1 0-1,-1 0 0,1 1 1,-1-1-1,1 0 1,-1 0-1,1 0 0,-1 0 1,1 0-1,-1 1 0,1-1 1,-1 0-1,1 0 0,0-1 1,3 0 63,0 0 0,0-1 0,0 0 1,-1 0-1,1 0 0,-1 0 0,1 0 0,4-5 1,42-38 135,-38 33-203,1 0 1,0 0-1,1 2 1,21-14-1,-35 24-17,1 0 0,-1-1-1,1 1 1,0-1 0,-1 1-1,1 0 1,0 0 0,-1-1 0,1 1-1,0 0 1,-1 0 0,1 0-1,0 0 1,0 0 0,-1 0 0,1 0-1,0 0 1,-1 0 0,1 0-1,0 0 1,0 0 0,-1 0 0,1 1-1,0-1 1,-1 0 0,1 0 0,0 1-1,-1-1 1,1 0 0,-1 1-1,1-1 1,0 1 0,-1-1 0,1 1-1,-1-1 1,0 1 0,1 0-1,-1-1 1,1 1 0,-1-1 0,0 1-1,1 0 1,-1-1 0,0 1-1,0 0 1,1-1 0,-1 1 0,0 0-1,0 0 1,0-1 0,0 2-1,1 54 58,-1-17-2066,0-39 1821,1 0 0,-1 1 0,0-1 0,1 0 0,-1 1-1,0-1 1,1 0 0,-1 1 0,0-1 0,1 0 0,-1 0 0,0 1-1,1-1 1,-1 0 0,1 0 0,-1 0 0,0 0 0,1 1-1,-1-1 1,1 0 0,-1 0 0,1 0 0,-1 0 0,1 0 0,-1 0-1,0 0 1,1 0 0,-1 0 0,1 0 0,-1-1 0,1 1-1,0 0 1,8-4-5978</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45.813"/>
    </inkml:context>
    <inkml:brush xml:id="br0">
      <inkml:brushProperty name="width" value="0.025" units="cm"/>
      <inkml:brushProperty name="height" value="0.025" units="cm"/>
    </inkml:brush>
  </inkml:definitions>
  <inkml:trace contextRef="#ctx0" brushRef="#br0">191 5 6438,'0'0'8413,"-9"4"-5428,-9 3-2054,-65 31 1656,74-34-2267,1 1-1,0 0 1,0 1 0,0 0-1,1 0 1,0 0-1,-11 13 1,17-18-305,0-1 1,1 1 0,-1 0 0,1-1-1,-1 1 1,1 0 0,-1-1-1,1 1 1,-1 0 0,1 0 0,0 0-1,-1-1 1,1 1 0,0 0-1,0 0 1,-1 0 0,1 0 0,0 0-1,0-1 1,0 1 0,0 0 0,0 0-1,0 0 1,1 0 0,-1 0-1,0-1 1,0 1 0,0 0 0,1 0-1,0 1 1,0-1-4,0 0 0,1 0 0,-1-1 1,1 1-1,-1 0 0,1-1 0,-1 1 0,1-1 0,-1 1 0,1-1 1,0 0-1,-1 0 0,1 0 0,3 0 0,5 0 33,1-1 0,0 0 0,19-5-1,-19 3-46,0-2 0,0 1-1,-1-1 1,1-1 0,-1 0 0,-1 0-1,16-13 1,0-4 110,29-34 0,-53 56 207,-9 36 534,-8 20-263,15-54-561,1 1-1,-1-1 1,1 0-1,0 1 1,0-1 0,-1 0-1,1 1 1,0-1-1,0 0 1,0 1 0,0-1-1,1 0 1,-1 1-1,0-1 1,1 0 0,-1 1-1,1-1 1,-1 0 0,1 0-1,-1 1 1,1-1-1,0 0 1,0 0 0,-1 0-1,1 0 1,0 0-1,0 0 1,0 0 0,0 0-1,0 0 1,1-1-1,-1 1 1,0 0 0,0-1-1,0 1 1,1-1 0,1 1-1,8 0-13,0-1-1,-1-1 1,1 0 0,0 0 0,-1-1-1,1 0 1,-1-1 0,0-1-1,17-7 1,-15 6-174,0 1 1,0 0 0,0 0-1,0 2 1,1-1-1,19 0 1,-31 3 160,0 0-1,0 0 1,0 0 0,-1 1 0,1-1 0,0 0-1,0 1 1,0-1 0,-1 0 0,1 1-1,0-1 1,-1 1 0,1-1 0,0 1 0,-1 0-1,1-1 1,-1 1 0,1 0 0,-1-1-1,1 1 1,-1 0 0,1 0 0,-1-1 0,0 1-1,1 0 1,-1 0 0,0 0 0,0-1-1,0 1 1,1 2 0,-1-2 15,0 0-1,0 0 1,0 0 0,1 1 0,-1-1-1,1 0 1,-1 0 0,1 0 0,-1 0-1,1 0 1,-1 0 0,1 0-1,0 0 1,0 0 0,-1 0 0,1 0-1,0-1 1,0 1 0,0 0-1,0-1 1,0 1 0,0 0 0,0-1-1,0 1 1,0-1 0,1 1 0,-1-1-1,0 0 1,0 0 0,2 1-1,6-2 87,-1 1-1,1-1 0,0-1 0,-1 0 0,1 0 0,-1-1 0,1 0 0,-1 0 0,11-7 1,-10 6-273,-1 0 1,1 0 0,0 1 0,1 0 0,-1 0 0,0 1 0,1 0 0,9 0 0,-18 3 170,0-1 0,0 1 0,-1 0-1,1 0 1,0-1 0,0 1 0,-1 0 0,1 0 0,0 0 0,-1 0 0,1 0-1,-1 0 1,1 0 0,-1 0 0,0 0 0,1 0 0,-1 0 0,0 1-1,0-1 1,0 0 0,1 0 0,-1 0 0,-1 0 0,1 0 0,0 0 0,0 1-1,0-1 1,-1 1 0,-5 25-1968,-1-17-4103</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47.479"/>
    </inkml:context>
    <inkml:brush xml:id="br0">
      <inkml:brushProperty name="width" value="0.025" units="cm"/>
      <inkml:brushProperty name="height" value="0.025" units="cm"/>
    </inkml:brush>
  </inkml:definitions>
  <inkml:trace contextRef="#ctx0" brushRef="#br0">55 1 5349,'0'0'14494,"0"11"-14072,-5 42 607,-15 66 0,10-69-541,2 0 1,-2 78-1,10-127-483,0 0 0,0 1 1,0-1-1,0 1 0,1-1 1,-1 1-1,1-1 0,-1 0 1,1 1-1,-1-1 0,1 0 1,0 1-1,0-1 0,0 0 1,-1 0-1,1 0 0,0 0 0,0 0 1,1 0-1,-1 0 0,0 0 1,0 0-1,0 0 0,1-1 1,-1 1-1,0 0 0,1-1 1,-1 1-1,0-1 0,1 1 1,-1-1-1,1 0 0,-1 0 1,1 0-1,-1 0 0,1 0 0,-1 0 1,0 0-1,1 0 0,-1 0 1,1-1-1,-1 1 0,3-2 1,6 0-34,-1 0 1,1-1-1,-1 0 1,0-1 0,12-7-1,11-8-480,-23 12 408,0 1 0,0 0-1,1 1 1,0 0 0,0 0 0,0 1-1,0 1 1,1-1 0,20-2-1,-29 6 98,-1 0 0,0 0-1,0 0 1,0 0 0,0 0-1,0 0 1,0 0-1,0 1 1,0-1 0,0 0-1,0 1 1,0-1-1,0 1 1,0-1 0,0 1-1,0-1 1,-1 1 0,1 0-1,0-1 1,0 1-1,0 0 1,-1 0 0,1 0-1,-1 0 1,1-1-1,0 1 1,0 1 0,-1 1 34,1 0 0,0 0 0,0 0 0,-1 0 0,0-1 0,1 1 1,-1 0-1,0 0 0,-1 0 0,1 3 0,-1 1 61,-1-1 0,1 1 1,-1-1-1,0 0 0,0 0 0,-1 0 0,0 0 0,0 0 0,-4 6 1,-2-2 255,-1-1 0,0 0 0,-1-1 1,0 0-1,0-1 0,0 0 1,-17 7-1,21-10-226,-1-1 0,0 0 0,0 0 0,0-1 0,0 0 0,-1 0 0,1-1 0,-1 0 0,1-1 0,0 0 0,-1 0 0,-13-3 0,19 2-172,0-1 1,0 1-1,0-1 1,0 0-1,0 0 1,1 0-1,-1 0 0,1 0 1,0-1-1,-1 1 1,1-1-1,0 1 1,1-1-1,-1 0 1,0 0-1,1 0 1,-2-4-1,2 5-309,0 0-1,0-1 0,0 1 1,1-1-1,-1 1 1,1-1-1,-1 1 1,1-1-1,0 0 0,0 1 1,0-1-1,0 1 1,1-5-1,0 6 41,0 0 0,-1 0-1,1 0 1,-1 1 0,1-1-1,0 0 1,0 1 0,-1-1-1,1 1 1,0-1 0,0 1 0,0-1-1,-1 1 1,1-1 0,0 1-1,0 0 1,0 0 0,0-1-1,0 1 1,1 0 0,0 0-236,16-3-4858</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47.977"/>
    </inkml:context>
    <inkml:brush xml:id="br0">
      <inkml:brushProperty name="width" value="0.025" units="cm"/>
      <inkml:brushProperty name="height" value="0.025" units="cm"/>
    </inkml:brush>
  </inkml:definitions>
  <inkml:trace contextRef="#ctx0" brushRef="#br0">24 154 8168,'0'0'8771,"7"-1"-5659,1 0-2795,-1-1 1,0 0-1,0 0 0,0 0 0,0-1 1,0 0-1,0-1 0,-1 1 1,1-1-1,8-8 0,-11 9-298,0 0 0,-1-1-1,1 0 1,-1 1-1,0-1 1,0-1-1,0 1 1,-1 0 0,1-1-1,-1 1 1,0-1-1,-1 0 1,1 1 0,-1-1-1,0 0 1,0 0-1,0 0 1,0-8 0,-1 12-11,0 1 0,0-1 0,0 0 0,0 0 0,0 0 1,0 0-1,0 0 0,-1 0 0,1 0 0,0 0 0,-1 0 1,1 0-1,0 1 0,-1-1 0,1 0 0,-1 0 0,1 0 0,-1 1 1,0-1-1,1 0 0,-1 1 0,0-1 0,1 0 0,-1 1 1,0-1-1,0 1 0,1-1 0,-3 0 0,1 1 8,-1-1 1,1 1-1,0 0 0,-1 0 0,1 0 0,0 0 0,-1 0 1,1 0-1,0 1 0,-1-1 0,-2 2 0,-2 0-13,1 0 0,0 1-1,0 0 1,0 0-1,0 1 1,1-1-1,-1 1 1,-4 5-1,3-2 2,1 2-1,0-1 1,1 0-1,0 1 1,0 0-1,1 0 1,0 1-1,1-1 0,0 1 1,1-1-1,-1 1 1,2 0-1,-1 0 1,2 0-1,-1 0 1,2 11-1,-1-19 1,1 1 0,-1 0 1,1 0-1,0-1 0,0 1 0,0-1 0,0 1 0,1-1 1,-1 1-1,1-1 0,-1 0 0,1 0 0,0 1 1,0-1-1,0-1 0,0 1 0,0 0 0,0 0 0,1-1 1,-1 1-1,0-1 0,1 0 0,0 0 0,-1 0 0,1 0 1,-1 0-1,1 0 0,0-1 0,0 1 0,-1-1 0,1 0 1,0 0-1,3 0 0,2 1 15,0-1 0,1-1 0,-1 0 1,0 0-1,1 0 0,-1-1 0,0 0 0,0 0 0,-1-1 0,11-5 0,-3-3 21,0 0 0,-1-1 0,0-1 0,0 0 0,-2 0-1,0-2 1,0 0 0,-2 0 0,0 0 0,0-2 0,-2 1-1,12-31 1,-26 61 227,0 0 0,1 1 0,0 0 0,1 0 0,1 0 0,0 0 0,1 1 0,1-1 0,1 29-1,0-41-246,1-1 0,0 1 0,0-1-1,0 0 1,0 1 0,0-1-1,0 0 1,1 0 0,-1 0 0,1 0-1,-1 0 1,1 0 0,0 0-1,0 0 1,0-1 0,0 1-1,0-1 1,0 1 0,0-1 0,1 0-1,-1 0 1,0 0 0,1 0-1,-1 0 1,1 0 0,-1-1 0,1 1-1,-1-1 1,1 0 0,-1 0-1,1 0 1,0 0 0,-1 0-1,1-1 1,3 0 0,0 0-46,1 1 1,-1-2-1,1 1 1,-1-1-1,0 0 1,0 0-1,0 0 1,0-1-1,-1 0 1,1 0-1,-1-1 1,1 0-1,5-5 1,-8 5-313,0 0 1,0 0-1,-1 0 1,0 0 0,0 0-1,0 0 1,0-1-1,-1 1 1,1-1-1,0-7 1,2-48-9003,-4 58 9046,0-41-11872</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48.320"/>
    </inkml:context>
    <inkml:brush xml:id="br0">
      <inkml:brushProperty name="width" value="0.025" units="cm"/>
      <inkml:brushProperty name="height" value="0.025" units="cm"/>
    </inkml:brush>
  </inkml:definitions>
  <inkml:trace contextRef="#ctx0" brushRef="#br0">0 0 17905,'0'0'7559,"56"34"-15214,-45-33-6278</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48.694"/>
    </inkml:context>
    <inkml:brush xml:id="br0">
      <inkml:brushProperty name="width" value="0.025" units="cm"/>
      <inkml:brushProperty name="height" value="0.025" units="cm"/>
    </inkml:brush>
  </inkml:definitions>
  <inkml:trace contextRef="#ctx0" brushRef="#br0">61 0 2883,'0'0'20211,"-25"73"-19795,17-32-95,1 2-97,6 1-160,1-5-64,0-3 64,0-6-224,1-7-1218,-1-7-127,0-8-673,-5-8-2466,-11-1-3012</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15.127"/>
    </inkml:context>
    <inkml:brush xml:id="br0">
      <inkml:brushProperty name="width" value="0.025" units="cm"/>
      <inkml:brushProperty name="height" value="0.025" units="cm"/>
      <inkml:brushProperty name="color" value="#008C3A"/>
    </inkml:brush>
  </inkml:definitions>
  <inkml:trace contextRef="#ctx0" brushRef="#br0">0 0 11627,'0'0'6203,"0"11"-5931,1 53 441,2-1 0,2 1-1,25 106 1,-28-164-671,0 0 0,1 0 1,-1 0-1,1-1 0,0 1 0,1-1 0,-1 0 0,1 0 1,0 0-1,0 0 0,1-1 0,0 0 0,-1 0 0,1 0 0,0 0 1,1-1-1,-1 0 0,1 0 0,0 0 0,-1-1 0,1 1 0,0-2 1,0 1-1,9 1 0,15 1 272,0-1 0,1-1 1,58-4-1,-27 0-105,20 2 31,2 2 678,-1-4 1,127-19-1,-179 16-428,1 3 0,48 1 0,-50 2-135,0-2-1,0-1 0,34-6 1,-27 2-337,0 1 1,44 1-1,15-1 2,78-27 60,-120 19-85,95-9-1,525 15-53,400-9-298,-752-14-2977,6 1-4794,-366 29-910</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49.038"/>
    </inkml:context>
    <inkml:brush xml:id="br0">
      <inkml:brushProperty name="width" value="0.025" units="cm"/>
      <inkml:brushProperty name="height" value="0.025" units="cm"/>
    </inkml:brush>
  </inkml:definitions>
  <inkml:trace contextRef="#ctx0" brushRef="#br0">0 80 6790,'1'-8'5157,"-1"5"-4858,1 0 0,0 0 0,-1 0 0,1 1 0,0-1 0,0 0 0,1 0 0,-1 0 0,0 1 0,1-1 0,0 1 0,0-1 0,-1 1 0,2 0-1,-1-1 1,4-2 0,-2 2-26,1 0 1,0 1-1,-1 0 0,1-1 0,0 2 0,0-1 0,0 1 1,1-1-1,-1 1 0,0 1 0,6-1 0,8-1-5,0 1-1,-1 1 0,1 1 0,0 0 1,-1 2-1,1 0 0,-1 1 1,0 0-1,0 2 0,-1 0 1,1 1-1,-1 1 0,17 11 0,-32-19-259,-1 1-1,1 0 0,-1 0 0,0-1 0,1 1 0,-1 0 0,0 0 0,0 0 0,1 0 0,-1 1 0,0-1 1,0 0-1,0 0 0,0 1 0,0-1 0,-1 0 0,1 1 0,0-1 0,-1 1 0,1-1 0,-1 1 1,1 0-1,-1-1 0,0 1 0,0-1 0,0 1 0,1-1 0,-2 1 0,1 0 0,0-1 0,0 1 0,0-1 1,-1 1-1,1 0 0,-1-1 0,1 1 0,-1-1 0,0 1 0,1-1 0,-1 0 0,0 1 0,0-1 1,0 0-1,0 0 0,0 1 0,0-1 0,-1 0 0,1 0 0,0 0 0,0 0 0,-4 1 0,-7 6 207,0 0 0,-1-1-1,0-1 1,-17 7-1,28-12-192,-108 37 1308,110-38-1401,0 0 1,0 0-1,0 0 1,0 0-1,0 0 1,0 0-1,0 1 1,1-1-1,-1 0 0,0 0 1,0 0-1,0 0 1,0 0-1,0 1 1,0-1-1,0 0 1,0 0-1,0 0 0,0 0 1,0 1-1,0-1 1,0 0-1,0 0 1,0 0-1,0 0 1,-1 0-1,1 1 0,0-1 1,0 0-1,0 0 1,0 0-1,0 0 1,0 0-1,0 0 1,0 1-1,0-1 0,0 0 1,-1 0-1,1 0 1,0 0-1,0 0 1,0 0-1,0 0 0,-1 0 1,18 1-3754,-16-1 3444,21 0-6185</inkml:trace>
  <inkml:trace contextRef="#ctx0" brushRef="#br0" timeOffset="1">459 194 9865,'0'0'7944,"7"51"-5830,-12-19-320,-6 5-481,-1 0-609,0 2-447,5-5-225,-1-4 32,8-9-256,0-8-769,3-9-385,9-4-704,-2-10-1697,1-11-3492</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49.410"/>
    </inkml:context>
    <inkml:brush xml:id="br0">
      <inkml:brushProperty name="width" value="0.025" units="cm"/>
      <inkml:brushProperty name="height" value="0.025" units="cm"/>
    </inkml:brush>
  </inkml:definitions>
  <inkml:trace contextRef="#ctx0" brushRef="#br0">690 2 13389,'0'0'11659,"-18"-2"-13165,24 12-1216,-1-2-2659,-3 1-5221</inkml:trace>
  <inkml:trace contextRef="#ctx0" brushRef="#br0" timeOffset="1">0 572 6054,'0'0'13613,"63"0"-12300,-19-10-288,13-5 320,8-2-384,4 3-449,-3 1 33,-4 2-385,-7 7-128,-10 4-64,-12 0-737,-7 0-608,-10 8-609,-4-1-1601,-4-6-3332</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49.893"/>
    </inkml:context>
    <inkml:brush xml:id="br0">
      <inkml:brushProperty name="width" value="0.025" units="cm"/>
      <inkml:brushProperty name="height" value="0.025" units="cm"/>
    </inkml:brush>
  </inkml:definitions>
  <inkml:trace contextRef="#ctx0" brushRef="#br0">22 1 13164,'0'0'12684,"6"74"-12299,-14-40-289,2-4 0,1-1-96,1-7 0,2-3-128,0-8-705,2-8-993,0-21-8071,0-9 3555</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50.219"/>
    </inkml:context>
    <inkml:brush xml:id="br0">
      <inkml:brushProperty name="width" value="0.025" units="cm"/>
      <inkml:brushProperty name="height" value="0.025" units="cm"/>
    </inkml:brush>
  </inkml:definitions>
  <inkml:trace contextRef="#ctx0" brushRef="#br0">0 21 14478,'0'0'6918,"63"-15"-6053,-40 13 224,4 1-128,-2-2-320,0 3-513,-3 0-64,-6 0-288,-6 0-897,-8 8-7944,-11 0 32</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50.560"/>
    </inkml:context>
    <inkml:brush xml:id="br0">
      <inkml:brushProperty name="width" value="0.025" units="cm"/>
      <inkml:brushProperty name="height" value="0.025" units="cm"/>
    </inkml:brush>
  </inkml:definitions>
  <inkml:trace contextRef="#ctx0" brushRef="#br0">1 64 11915,'0'0'10955,"77"0"-9802,-35-15 96,2 1-608,-2-3-417,-4 7-192,-9 3-96,-7 7-1442,-11 0-1408,-9 9-8874</inkml:trace>
  <inkml:trace contextRef="#ctx0" brushRef="#br0" timeOffset="1">50 252 9353,'0'0'15599,"77"14"-14222,-40-27-672,1-1-385,-2 0-256,-3 0-96,-4 1-897,-4 1-1409,-1 0-1474,-5 2-2914</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50.887"/>
    </inkml:context>
    <inkml:brush xml:id="br0">
      <inkml:brushProperty name="width" value="0.025" units="cm"/>
      <inkml:brushProperty name="height" value="0.025" units="cm"/>
    </inkml:brush>
  </inkml:definitions>
  <inkml:trace contextRef="#ctx0" brushRef="#br0">35 218 4676,'0'0'15855,"-29"44"-14125,25-24-353,3 2 193,1 5-545,0-4-481,0 2-223,0-4-97,3-4-64,1-5-128,3-3 0,-1-6-320,2-3-897,0 0-1442,-4-10-1505,1-11-4356</inkml:trace>
  <inkml:trace contextRef="#ctx0" brushRef="#br0" timeOffset="1">82 0 20307,'0'0'6919,"39"0"-17073</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01.641"/>
    </inkml:context>
    <inkml:brush xml:id="br0">
      <inkml:brushProperty name="width" value="0.025" units="cm"/>
      <inkml:brushProperty name="height" value="0.025" units="cm"/>
    </inkml:brush>
  </inkml:definitions>
  <inkml:trace contextRef="#ctx0" brushRef="#br0">226 219 4004,'2'-8'8034,"-2"4"-7549,1-1 377,0-1 0,0 0-1,-1 1 1,0-1-1,0 0 1,-1-8-1,0 13-721,1 0 0,0 0 0,0 0 0,-1 0-1,1 0 1,-1 0 0,1 0 0,-1 0 0,1 1-1,-1-1 1,0 0 0,1 0 0,-1 0 0,0 1-1,1-1 1,-1 0 0,0 1 0,0-1 0,-1 0 0,0 0-63,0 1 0,1 0 1,-1-1-1,0 1 1,1 0-1,-1 0 1,0 0-1,0 0 0,1 0 1,-1 1-1,0-1 1,1 1-1,-1-1 0,0 1 1,1-1-1,-3 2 1,-2 1-39,0 1 0,1 0 1,-1 0-1,1 0 0,0 0 1,0 1-1,0 0 0,1 0 1,-7 9-1,-35 60 178,35-54-48,0-3 111,1 0 1,1 0-1,1 1 0,0 1 1,1 0-1,2 0 0,-7 33 0,12-52-274,-1 1 0,1 0 0,0-1 0,0 1 0,0 0 0,0-1 0,0 1 0,0 0 0,0-1 0,1 1 0,-1-1 0,0 1 0,0 0 0,0-1 0,1 1 0,-1-1 1,0 1-1,1 0 0,-1-1 0,0 1 0,1-1 0,-1 1 0,1-1 0,-1 1 0,1-1 0,-1 0 0,1 1 0,-1-1 0,1 0 0,-1 1 0,1-1 0,0 0 0,-1 1 0,1-1 0,-1 0 0,1 0 0,0 0 0,-1 0 0,1 0 0,0 0 0,-1 0 0,1 0 0,0 0 0,-1 0 0,1 0 0,-1 0 0,1 0 0,0 0 0,-1-1 0,1 1 0,0 0 0,-1 0 0,1-1 0,-1 1 0,2-1 0,36-20 213,-11 1-196,-1-1 1,0-2-1,-2 0 1,-1-1-1,-1-2 1,-1 0 0,-2-1-1,0-1 1,-2-1-1,-1 0 1,15-40-1,-28 61-7,0 0-1,0 0 0,-1 0 0,-1 0 0,1 0 0,-1-1 0,-1 1 0,1-1 1,-2 1-1,1 0 0,-2-10 0,2 18-15,0-1-1,0 1 1,-1-1 0,1 1 0,0-1-1,0 1 1,0 0 0,-1-1 0,1 1-1,0-1 1,-1 1 0,1 0 0,0-1-1,-1 1 1,1-1 0,0 1-1,-1 0 1,1 0 0,-1-1 0,1 1-1,0 0 1,-1 0 0,1-1 0,-1 1-1,1 0 1,-1 0 0,1 0 0,-1 0-1,1 0 1,-1 0 0,1 0 0,-1 0-1,1 0 1,-1 0 0,1 0 0,-1 0-1,1 0 1,-1 0 0,1 0-1,-1 0 1,1 0 0,-1 1 0,1-1-1,0 0 1,-1 0 0,1 1 0,-1-1-1,1 0 1,0 1 0,-1-1 0,1 0-1,0 1 1,-1-1 0,1 1 0,-1 0-1,-16 22 48,11-9-36,2-1 1,0 2-1,0-1 0,1 0 1,1 1-1,0-1 0,1 16 1,1-24-46,0 1 1,0-1 0,0 0 0,1 0 0,0 1 0,0-1 0,0 0-1,1 0 1,0 0 0,0 0 0,1 0 0,-1-1 0,1 1 0,1-1-1,-1 0 1,1 1 0,0-1 0,6 6 0,-6-8-255,0-1 0,0 0-1,-1 0 1,1 0 0,1 0 0,-1-1 0,0 1 0,0-1 0,1 0 0,-1-1 0,0 1 0,1-1-1,-1 0 1,0 0 0,1 0 0,-1 0 0,1-1 0,-1 0 0,0 0 0,5-1 0,-4 0-564,1 0 1,-1 0 0,0-1-1,0 0 1,-1 1 0,1-2 0,0 1-1,-1 0 1,6-7 0,14-19-5342</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01.970"/>
    </inkml:context>
    <inkml:brush xml:id="br0">
      <inkml:brushProperty name="width" value="0.025" units="cm"/>
      <inkml:brushProperty name="height" value="0.025" units="cm"/>
    </inkml:brush>
  </inkml:definitions>
  <inkml:trace contextRef="#ctx0" brushRef="#br0">93 1 8776,'0'0'9417,"-7"9"-7911,-6 8-723,1 0 1,-19 36 0,26-43-330,1 1-1,0-1 1,0 0-1,1 1 0,0 0 1,1 0-1,0 0 1,0 18-1,2-28-439,0 0 0,0 0 0,1-1-1,-1 1 1,0 0 0,1 0 0,-1 0-1,1-1 1,-1 1 0,1 0 0,-1 0-1,1-1 1,-1 1 0,1 0 0,-1-1-1,1 1 1,0-1 0,0 1 0,-1 0-1,1-1 1,0 0 0,0 1 0,0-1-1,-1 0 1,1 1 0,0-1 0,0 0-1,0 0 1,0 1 0,0-1 0,0 0-1,-1 0 1,1 0 0,0 0-1,0 0 1,0-1 0,0 1 0,0 0-1,0 0 1,-1-1 0,1 1 0,2-1-1,37-15 251,-31 10-423,0-1 1,-1 0-1,1 0 1,-2-1-1,1 0 1,-1 0-1,0 0 1,-1-1-1,0 0 1,0-1-1,-1 1 1,0-1-1,-1 0 1,0 0-1,3-13 1,-25 60-937,14-27 1044,1 0 0,1 0-1,-1 1 1,2-1 0,-1 0-1,1 1 1,1 16-1,0-26-57,1 0 0,-1 0 0,0 0 0,0 0 0,0-1 0,1 1 0,-1 0-1,0 0 1,1-1 0,-1 1 0,1 0 0,-1-1 0,1 1 0,-1 0 0,1-1 0,-1 1-1,1 0 1,0-1 0,-1 1 0,1-1 0,0 1 0,0-1 0,-1 0 0,1 1-1,0-1 1,0 0 0,0 0 0,-1 1 0,1-1 0,1 0 0,27-2-5530,-3-11-981</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02.435"/>
    </inkml:context>
    <inkml:brush xml:id="br0">
      <inkml:brushProperty name="width" value="0.025" units="cm"/>
      <inkml:brushProperty name="height" value="0.025" units="cm"/>
    </inkml:brush>
  </inkml:definitions>
  <inkml:trace contextRef="#ctx0" brushRef="#br0">142 121 8232,'-26'53'2986,"-57"132"5325,76-165-7734,0 0 1,2 0 0,0 1 0,2-1-1,0 1 1,1 0 0,2 29 0,0-51-601,0 1 1,0-1 0,1 1-1,-1-1 1,0 1 0,1-1-1,-1 0 1,1 1-1,-1 0 1,1-1 0,-1 1-1,1-1 1,-1 1-1,1-1 1,-1 1 0,1 0-1,-1-1 1,1 1 0,0 0-1,-1 0 1,1 0-1,0-1 1,-1 1 0,1 0-1,0 0 1,-1 0-1,1 0 1,0 0 0,-1 0-1,1 0 1,0 0 0,-1 0-1,1 1 1,-1-1-1,1 0 1,0 0 0,-1 1-1,1-1 1,0 0-1,-1 0 1,1 1 0,-1-1-1,1 1 1,-1-1 0,1 1-1,-1-1 1,1 1-1,-1-1 1,0 1 0,1-1-1,-1 1 1,0-1-1,1 1 1,-1-1 0,0 1-1,1 0 1,8-76-230,-5 37 34,1 0 1,2 0 0,23-73 0,-18 83-175,0 0-1,2 1 1,19-28 0,-25 44 418,0-1 1,1 1 0,0 1-1,1 0 1,0 0 0,0 1-1,1 0 1,0 1 0,14-7-1,-24 14-21,1 0-1,-1 0 0,0 0 1,1 0-1,-1 0 0,1 1 0,-1-1 1,1 0-1,0 1 0,-1 0 1,1-1-1,-1 1 0,1 0 0,0 0 1,-1 0-1,1 0 0,0 0 1,-1 0-1,1 0 0,0 1 0,-1-1 1,4 1-1,-4 1 49,-1-1 0,1 0 0,0 0 0,-1 0 1,1 0-1,0 1 0,-1-1 0,0 0 0,1 1 0,-1-1 0,0 0 1,0 1-1,1-1 0,-1 0 0,0 1 0,0-1 0,-1 1 0,1-1 0,0 0 1,-1 3-1,-2 7 352,0 0 0,-1 1 0,0-2 1,-10 21-1,0-11-185,10-15-166,1 1 1,-1-1 0,1 1 0,0 0-1,0 0 1,-3 11 0,7-16-72,-1 0 1,1-1-1,0 1 1,0-1-1,0 1 0,0-1 1,0 1-1,0-1 1,0 0-1,0 1 0,0-1 1,0 0-1,0 0 1,0 0-1,0 0 1,0 0-1,0 0 0,0 0 1,0 0-1,0 0 1,2-1-1,28-1-553,-31 2 555,18-2-159,0 0 0,0 2 1,0 0-1,28 5 0,-42-4 206,-1 0 0,1-1 0,0 2 0,0-1 0,-1 0 0,1 1 0,-1 0 0,1 0 0,-1 0 0,1 0 0,-1 0 0,3 4 0,-5-4 42,1 0 0,-1-1 0,0 1 0,0 0 0,0 0 0,0 0 0,0 1 0,0-1 0,-1 0 0,1 0 0,-1 0 0,1 1 0,-1-1 0,0 0 0,0 0 0,0 1 0,0-1 0,-1 0 0,1 0 0,0 0 0,-1 1 0,-1 3 0,0-1 156,-1-1 0,1 0-1,-1 1 1,0-1 0,0 0 0,0-1-1,-1 1 1,0 0 0,1-1 0,-1 0 0,0 0-1,0 0 1,-1 0 0,-4 1 0,-3 3 357,-1-1 1,0 0 0,-25 7-1,29-11-463,-1 0 0,1 0 0,-1-1 0,-16 0 0,-4-9-1593,28 8 1148,1-1 0,-1 0-1,1 0 1,0 0 0,-1-1-1,1 1 1,0 0 0,0 0 0,0-1-1,0 1 1,0-1 0,0 1 0,0-1-1,0 1 1,0-3 0,-6-21-6336</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52.354"/>
    </inkml:context>
    <inkml:brush xml:id="br0">
      <inkml:brushProperty name="width" value="0.025" units="cm"/>
      <inkml:brushProperty name="height" value="0.025" units="cm"/>
    </inkml:brush>
  </inkml:definitions>
  <inkml:trace contextRef="#ctx0" brushRef="#br0">1 285 3812,'0'0'17200,"2"13"-16533,7 223 1255,-9-235-1916,0 1-1,0-1 1,0 0-1,0 0 1,0 1-1,0-1 1,0 0-1,0 0 1,1 1-1,-1-1 1,0 0-1,1 0 1,-1 1 0,1-1-1,-1 0 1,1 0-1,0 0 1,-1 0-1,1 0 1,0 0-1,0 0 1,0 0-1,0 0 1,-1 0-1,1-1 1,0 1 0,1 0-1,-1-1 1,0 1-1,2 0 1,-1-1 14,0 0 0,1 0 0,-1-1 1,1 1-1,-1-1 0,0 0 0,1 1 1,-1-1-1,0 0 0,0 0 0,1-1 1,-1 1-1,0 0 0,2-3 0,10-7 31,0-1 0,-1-1-1,12-16 1,-13 17-69,-1-2-1,-1 1 1,-1-1-1,0-1 1,0 0 0,-2 0-1,0 0 1,8-25-1,-31 96 270,12-47-253,0 1 1,1-1 0,1 1-1,0 0 1,0 1-1,1-1 1,0 0 0,0 0-1,1 0 1,2 15-1,-1-23 10,0-1 0,-1 1 0,1-1-1,0 1 1,0-1 0,0 1 0,0-1-1,0 1 1,0-1 0,0 0 0,1 1-1,-1-1 1,0 0 0,1 0 0,-1 0-1,1 0 1,-1 0 0,1-1 0,0 1-1,-1 0 1,1-1 0,0 1 0,-1-1-1,1 1 1,0-1 0,0 0 0,0 0-1,-1 0 1,1 0 0,0 0 0,0 0-1,-1 0 1,5-2 0,0 1 47,0 0 1,0 0 0,0-1-1,1 0 1,-1 0-1,-1-1 1,1 1-1,7-5 1,-3-1-31,1 1 1,-2-1 0,1-1 0,-1 0-1,0 0 1,-1-1 0,0 0-1,-1 0 1,0-1 0,0 0-1,-1 0 1,0 0 0,-1-1-1,-1 0 1,4-16 0,-14 61-186,4-26 165,0 1 1,1-1-1,-1 1 0,2 0 0,-1 0 1,1-1-1,1 14 0,0-19 3,0-1 0,-1 0-1,1 0 1,0 0 0,-1 1-1,1-1 1,0 0-1,0 0 1,0 0 0,0 0-1,0 0 1,0-1 0,0 1-1,1 0 1,-1 0-1,0-1 1,0 1 0,0-1-1,1 1 1,-1-1 0,0 1-1,1-1 1,-1 0-1,0 0 1,1 1 0,-1-1-1,1 0 1,-1 0 0,0-1-1,1 1 1,2-1-1,0 1 17,0-1-1,1 1 0,-1-1 0,0 0 0,0 0 0,0-1 0,1 0 0,-2 1 0,6-4 0,1-3 2,-2 0 0,1-1-1,-1 0 1,-1 0-1,8-13 1,24-27-274,-39 76-578,-6 23 806,3-36 65,1 0 0,1 0 0,0 21-1,1-34-30,0 0 0,0 0 0,1 0 0,-1 0 0,0 0 0,0 0 0,1 0 0,-1 0 0,0 0 0,1 0 0,-1 0 0,1 0 0,-1 0 0,1-1 0,0 1 0,-1 0 0,1 0 0,0-1-1,0 1 1,-1 0 0,1-1 0,0 1 0,0 0 0,0-1 0,0 1 0,0-1 0,0 0 0,0 1 0,0-1 0,0 0 0,0 1 0,0-1 0,0 0 0,0 0 0,0 0 0,0 0 0,0 0 0,0 0 0,0 0-1,0-1 1,0 1 0,0 0 0,0 0 0,0-1 0,2 0 0,2-1 46,0 0 0,1 0 0,-1 0 0,0-1 0,0 0 0,0 0 0,5-5 0,18-18-14,-2-1 0,0-2 0,-2 0 0,-2-2 0,27-46 0,74-172-386,-113 226 252,-21 83-392,-4-7 632,-11 89-1,22-113-71,2-1 0,1 1-1,2 0 1,7 55-1,9-35 59,-12-45 142,-12-32-150,-4 1-594,-1 0 0,-1 1 1,-1 1-1,-1 0 0,-2 1 0,-23-28 1,22 28 792,18 24-304,-1 0 0,1-1 1,0 1-1,0 0 0,0 0 1,0 0-1,0 0 1,0-1-1,-1 1 0,1 0 1,0 0-1,0 0 1,0 0-1,0-1 0,0 1 1,0 0-1,0 0 0,0 0 1,0-1-1,0 1 1,0 0-1,0 0 0,0 0 1,0-1-1,0 1 0,0 0 1,0 0-1,0 0 1,1 0-1,-1-1 0,0 1 1,0 0-1,0 0 1,0 0-1,0 0 0,0-1 1,0 1-1,1 0 0,-1 0 1,0 0-1,0 0 1,0 0-1,0 0 0,1-1 1,-1 1-1,14-3 283,28 3-553,-32 0 366,24 1-132,-22 0-66,0 0 0,0-1 0,0-1 1,0 0-1,0 0 0,0-1 0,12-4 0,-23 6-127,0-1 0,0 1 0,0-1 0,0 1-1,-1-1 1,1 0 0,0 1 0,-1-1 0,1 0 0,0 1 0,-1-1 0,1 0 0,0 0 0,-1 0 0,0 0 0,1 1-1,-1-1 1,1 0 0,-1 0 0,0 0 0,0 0 0,1 0 0,-1 0 0,0 0 0,0 0 0,0 0 0,0 0 0,0 0-1,0 0 1,-1 0 0,1 0 0,0 0 0,0 0 0,-1 0 0,1-1 0,-6-14-8150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15.923"/>
    </inkml:context>
    <inkml:brush xml:id="br0">
      <inkml:brushProperty name="width" value="0.025" units="cm"/>
      <inkml:brushProperty name="height" value="0.025" units="cm"/>
      <inkml:brushProperty name="color" value="#008C3A"/>
    </inkml:brush>
  </inkml:definitions>
  <inkml:trace contextRef="#ctx0" brushRef="#br0">1 369 8584,'0'1'139,"0"-1"0,0 0 0,0 1 0,0-1-1,0 0 1,0 0 0,0 1 0,0-1 0,0 0 0,0 0-1,0 0 1,1 1 0,-1-1 0,0 0 0,0 0 0,0 1 0,0-1-1,0 0 1,1 0 0,-1 0 0,0 1 0,0-1 0,0 0 0,1 0-1,-1 0 1,0 0 0,0 0 0,0 0 0,1 1 0,-1-1 0,0 0-1,0 0 1,1 0 0,-1 0 0,0 0 0,0 0 0,1 0 0,-1 0-1,0 0 1,0 0 0,1 0 0,-1 0 0,17-6 2833,12-12-763,-10 0-1994,-2 0-1,0-1 1,-1-1 0,-1 0-1,-1-1 1,-1-1 0,-1 0-1,-1-1 1,0 0 0,-2 0-1,-1-1 1,-1-1 0,6-32 0,-10 41 911,0 33-448,2 13-747,-2-19 95,1 0 0,0-1 0,0 1 1,1-1-1,1 0 0,0-1 1,0 1-1,1-1 0,13 14 1,-14-17-211,0-2-1,0 1 1,1-1 0,-1 0-1,1 0 1,0-1 0,0 0 0,0 0-1,1 0 1,-1-1 0,0 0-1,1-1 1,0 0 0,-1 0 0,10 0-1,3-1-4403,-15 0 1644,0 0-4653</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52.694"/>
    </inkml:context>
    <inkml:brush xml:id="br0">
      <inkml:brushProperty name="width" value="0.025" units="cm"/>
      <inkml:brushProperty name="height" value="0.025" units="cm"/>
    </inkml:brush>
  </inkml:definitions>
  <inkml:trace contextRef="#ctx0" brushRef="#br0">1 16 13325,'0'0'5701,"60"-16"-19698</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53.038"/>
    </inkml:context>
    <inkml:brush xml:id="br0">
      <inkml:brushProperty name="width" value="0.025" units="cm"/>
      <inkml:brushProperty name="height" value="0.025" units="cm"/>
    </inkml:brush>
  </inkml:definitions>
  <inkml:trace contextRef="#ctx0" brushRef="#br0">73 137 8680,'0'0'5707,"2"-8"-2290,2-27-711,-4 35-2644,1 0 0,-1-1 0,0 1 0,0-1 0,0 1 0,0 0-1,1-1 1,-1 1 0,0-1 0,0 1 0,0-1 0,0 1 0,0-1 0,0 1 0,0 0 0,0-1 0,-1 1 0,1-1-1,0 1 1,0-1 0,0 1 0,0-1 0,0 1 0,-1 0 0,1-1 0,0 1 0,0 0 0,-1-1 0,1 1 0,0 0-1,-1-1 1,1 1 0,0 0 0,-1-1 0,1 1 0,-1 0 0,1 0 0,0 0 0,-1-1 0,1 1 0,-1 0 0,1 0-1,-1 0 1,1 0 0,0 0 0,-1 0 0,1 0 0,-1 0 0,1 0 0,-1 0 0,1 0 0,-1 0 0,1 0 0,0 0-1,-1 0 1,1 0 0,-1 0 0,1 1 0,-1-1 0,1 0 0,0 0 0,-1 1 0,1-1 0,-1 1 0,-22 16 355,18-9-341,0 0 0,0 1 0,1 0 1,0-1-1,1 1 0,-1 1 0,2-1 1,-1 0-1,2 1 0,-1-1 1,1 1-1,0-1 0,2 18 0,-1-25-62,1 0-1,0 0 0,0 0 0,0 0 0,0 0 1,0 0-1,0-1 0,0 1 0,0 0 0,1-1 1,-1 1-1,1-1 0,-1 1 0,1-1 1,-1 0-1,1 0 0,0 0 0,0 0 0,0 0 1,0 0-1,0 0 0,-1 0 0,1-1 0,1 1 1,-1-1-1,0 1 0,0-1 0,0 0 1,0 0-1,0 0 0,0 0 0,0 0 0,4-1 1,2 0 20,0 0-1,0 0 1,0-1 0,-1 0 0,1 0 0,0-1 0,12-6 0,1-4-52,-1-2-1,0 0 1,-1-2 0,-1 0 0,-1 0 0,0-2-1,-2 0 1,0-1 0,-1-1 0,-1 0-1,19-41 1,-39 76-12,-4 8-35,1 0-1,1 1 1,1 0-1,-10 43 0,17-57-202,-1 50 921,1-57-849,1 0 0,0 0-1,0-1 1,1 1-1,-1 0 1,0 0 0,0-1-1,1 1 1,-1 0-1,1-1 1,0 1 0,-1 0-1,1-1 1,0 1-1,0-1 1,0 1 0,0-1-1,0 0 1,0 1-1,1-1 1,-1 0 0,0 0-1,1 0 1,-1 0-1,1 0 1,-1 0 0,2 1-1,11-1-5574</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53.555"/>
    </inkml:context>
    <inkml:brush xml:id="br0">
      <inkml:brushProperty name="width" value="0.025" units="cm"/>
      <inkml:brushProperty name="height" value="0.025" units="cm"/>
    </inkml:brush>
  </inkml:definitions>
  <inkml:trace contextRef="#ctx0" brushRef="#br0">11 61 7719,'0'0'16683,"8"4"-16171,-3-2-431,0 1 0,1-1-1,-1 0 1,1-1 0,0 0-1,0 1 1,-1-2 0,1 1-1,6-1 1,-10 0-77,0 0-1,0 0 1,0 0 0,0 0-1,0-1 1,0 1 0,0-1-1,0 0 1,0 1 0,0-1-1,0 0 1,-1 0 0,1 0 0,0 0-1,-1-1 1,1 1 0,0 0-1,-1-1 1,0 1 0,1-1-1,-1 1 1,0-1 0,0 0-1,0 1 1,0-1 0,0 0 0,0 0-1,0 0 1,-1 0 0,1 0-1,-1 0 1,1 0 0,-1 0-1,0 0 1,1-2 0,-1 3-9,0 0 1,0-1 0,0 1-1,0 0 1,0 0 0,0 0-1,0 0 1,0 0 0,0 0-1,-1 0 1,1 0-1,0 0 1,-1 0 0,1 0-1,-1 0 1,1 0 0,-1 0-1,1 0 1,-1 0 0,0 0-1,0 0 1,1 0-1,-1 1 1,0-1 0,0 0-1,0 1 1,-1-2 0,0 1-6,-1 1 1,1-1 0,0 0 0,-1 1 0,1 0-1,0-1 1,-1 1 0,1 0 0,-1 0-1,1 1 1,0-1 0,-4 1 0,1 0 6,0 0 0,-1 1 0,1 0 0,0 0 0,0 0 0,1 0 0,-1 1 0,0-1 0,1 1 0,-1 1 0,-5 4 0,8-5 4,0 0-1,0 0 1,0 0-1,1-1 1,-1 2-1,1-1 1,0 0-1,0 0 1,0 0-1,0 0 1,0 1-1,1-1 0,-1 0 1,1 1-1,0-1 1,0 1-1,0-1 1,1 6-1,0-7 6,0 1-1,0-1 0,0 0 0,0 0 0,1 0 1,-1 0-1,0 0 0,1 0 0,0 0 0,-1 0 0,1 0 1,0-1-1,0 1 0,0-1 0,0 1 0,0-1 1,0 0-1,0 0 0,1 0 0,-1 0 0,0 0 1,1 0-1,-1-1 0,0 1 0,5 0 0,13 0-86,0 0-1,-1-2 1,1 0 0,0-1-1,0-1 1,-1-1-1,1 0 1,-1-2 0,22-9-1,7 0-155,-44 13 286,-1 1 0,1 0 0,0 0 0,-1 0 1,1 1-1,0-1 0,-1 1 0,7 0 0,-9 1 9,0-1 0,0 1 0,0-1 0,-1 1 0,1 0 1,0-1-1,0 1 0,0 0 0,-1 0 0,1-1 0,0 1 0,-1 0 0,1 0 0,-1 0 0,1 0 0,-1 0 0,1 0 0,-1 0 0,0 0 0,1 0 0,-1 0 0,0 0 0,0 0 0,0 0 0,0 0 1,0 0-1,0 0 0,0 0 0,0 0 0,-1 2 0,-1 23 651,1 15 167,1-40-851,0 0 0,0 0 1,1 0-1,-1 0 0,1 0 0,-1 0 0,1 0 0,-1 0 0,1 0 0,0-1 0,-1 1 0,1 0 0,0 0 0,0 0 0,-1-1 1,1 1-1,0-1 0,0 1 0,0 0 0,0-1 0,0 0 0,0 1 0,0-1 0,0 1 0,0-1 0,0 0 0,0 0 0,0 0 0,0 0 1,0 0-1,0 0 0,2 0 0,8-1 1,0 0 1,0-1-1,-1-1 1,1 0-1,-1 0 1,0-1 0,1-1-1,-2 1 1,1-1-1,-1-1 1,11-8-1,-8 7-56,-1-1 0,2 1 0,-1 1-1,1 0 1,0 1 0,15-4 0,-20 19 92,-7-8-59,0 0 0,-1-1 0,1 1 0,0-1 0,0 1 0,0-1 0,1 1-1,-1-1 1,0 0 0,0 0 0,1 1 0,-1-1 0,1 0 0,-1 0 0,1 0 0,2 1 0,8-1-78,0-1 1,1 0 0,-1-1 0,0 0-1,0-1 1,0 0 0,15-5 0,-12 3-254,1 1 0,0 0 0,22 0 0,-37 3 300,-1 0-1,1 0 1,0 0 0,0 0 0,-1 0 0,1 0-1,0 0 1,0 0 0,-1 1 0,1-1 0,0 0-1,-1 1 1,1-1 0,0 0 0,-1 1-1,1-1 1,0 1 0,-1-1 0,1 1 0,-1-1-1,1 1 1,-1 0 0,1-1 0,-1 1 0,0 0-1,1-1 1,-1 1 0,0 0 0,1-1 0,-1 1-1,0 0 1,0 0 0,0-1 0,1 1 0,-1 0-1,0 0 1,0-1 0,0 1 0,0 0-1,-1 0 1,1-1 0,0 1 0,0 0 0,0 0-1,-1 1 1,1 5-2133</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54.485"/>
    </inkml:context>
    <inkml:brush xml:id="br0">
      <inkml:brushProperty name="width" value="0.025" units="cm"/>
      <inkml:brushProperty name="height" value="0.025" units="cm"/>
    </inkml:brush>
  </inkml:definitions>
  <inkml:trace contextRef="#ctx0" brushRef="#br0">1 0 3299,'0'0'18108,"4"12"-17211,2 14-513,-1-1 0,-2 0 1,0 1-1,-2-1 1,0 1-1,-7 48 0,3-47-252,-1-4 138,1-1 0,1 1 0,3 44 0,-1-65-255,1-1-1,-1 1 1,1-1-1,0 1 1,-1-1-1,1 0 1,0 1-1,0-1 1,0 0-1,-1 1 1,2-1-1,-1 0 0,0 0 1,0 0-1,0 0 1,0 0-1,1 0 1,-1 0-1,0 0 1,1-1-1,-1 1 1,1 0-1,-1-1 1,1 1-1,-1-1 1,1 0-1,-1 1 1,1-1-1,0 0 1,-1 0-1,1 0 1,-1 0-1,1 0 1,-1 0-1,1-1 1,0 1-1,-1 0 1,2-2-1,4 1 23,1 0 0,-2-1 0,1-1-1,0 1 1,0-1 0,-1 0 0,8-5 0,-5 2-23,0 0 1,0-1 0,-1 0-1,0-1 1,0 0 0,-1 0-1,0 0 1,0-1 0,-1 0-1,0-1 1,8-18 0,-18 44-36,0-1 1,1 1-1,1 0 1,0 0-1,1 17 1,1-32-52,0-1 0,0 1 1,0 0-1,0 0 0,0-1 0,1 1 0,-1 0 1,0 0-1,0-1 0,1 1 0,-1 0 0,1-1 1,-1 1-1,0 0 0,1-1 0,-1 1 0,1 0 1,-1-1-1,1 1 0,0-1 0,-1 1 1,1-1-1,-1 0 0,1 1 0,0-1 0,0 0 1,-1 1-1,1-1 0,0 0 0,-1 1 0,1-1 1,0 0-1,0 0 0,0 0 0,-1 0 0,1 0 1,0 0-1,1 0 0,1 0-449,0-1 0,-1 1 0,1-1 0,0 1 0,0-1 0,-1 0 0,1 0 0,-1 0 0,1 0 0,3-2 0,13-14-6792</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55.295"/>
    </inkml:context>
    <inkml:brush xml:id="br0">
      <inkml:brushProperty name="width" value="0.025" units="cm"/>
      <inkml:brushProperty name="height" value="0.025" units="cm"/>
    </inkml:brush>
  </inkml:definitions>
  <inkml:trace contextRef="#ctx0" brushRef="#br0">214 3 12908,'0'0'7453,"-11"-1"-5841,2 0-1414,0 0-1,0 1 1,1 1 0,-1-1 0,0 1 0,0 1 0,1-1-1,-1 2 1,0-1 0,1 1 0,0 0 0,0 1 0,0 0-1,0 0 1,1 1 0,-9 6 0,11-7-90,0 1 0,0 0 1,1 0-1,0 0 0,0 0 0,0 1 0,1-1 1,-1 1-1,1 0 0,1 0 0,-4 9 1,5-12-104,1-1 0,-1 0 0,1 0 0,0 1 0,0-1 0,0 0 0,0 1 0,0-1 0,0 0 0,0 1 0,1-1 0,-1 0 0,1 0 0,0 1 0,0-1 0,0 0 0,0 0 0,0 0 0,0 0 0,0 0 0,1 0 0,-1 0 0,1-1 0,-1 1 0,1 0 0,0-1 0,-1 1 0,1-1 0,0 0 0,0 0 0,0 1 0,0-1 0,0 0 0,1-1 0,2 2 0,4 1 12,-1 0 0,1-1 1,-1 0-1,1-1 0,0 1 1,0-2-1,0 1 0,0-1 1,0-1-1,0 1 0,-1-2 1,1 1-1,0-1 0,0-1 1,-1 1-1,0-1 0,16-9 1,-17 9-4,-1-1 1,0 0 0,-1-1 0,1 1-1,-1-1 1,0 0 0,0 0 0,-1-1-1,1 0 1,-1 0 0,0 0 0,-1 0-1,0 0 1,0-1 0,0 1 0,-1-1-1,1 0 1,-2 0 0,1 0 0,-1 0-1,0 0 1,0-14 0,-1 21-17,0 0 0,0-1 0,0 1 0,0 0 0,0-1-1,0 1 1,0 0 0,0 0 0,0-1 0,0 1 0,0 0 0,0-1 0,0 1 0,0 0 0,0-1 0,0 1 0,-1 0-1,1-1 1,0 1 0,0 0 0,0 0 0,-1-1 0,1 1 0,0 0 0,0 0 0,0-1 0,-1 1 0,1 0 0,0 0-1,-1 0 1,1 0 0,0-1 0,0 1 0,-1 0 0,1 0 0,0 0 0,-1 0 0,1 0 0,-1 0 0,-14 6-90,-11 18 27,-1 17 147,19-16 83,8-25-159,0 1 0,0-1 1,0 1-1,0-1 0,0 1 1,0 0-1,0-1 0,0 1 1,1-1-1,-1 0 0,0 1 1,0-1-1,0 1 0,1-1 1,-1 1-1,0-1 0,1 1 1,-1-1-1,0 0 0,1 1 1,-1-1-1,0 0 0,1 1 1,-1-1-1,1 0 0,-1 1 1,1-1-1,-1 0 0,1 0 1,-1 0-1,1 0 1,-1 1-1,1-1 0,-1 0 1,1 0-1,10 0-33,0 1 1,-1-2-1,1 0 1,-1 0-1,1-1 0,-1 0 1,1 0-1,-1-2 1,0 1-1,0-1 0,13-8 1,-8 5-151,0 1 1,0 1 0,0 0-1,18-3 1,-33 8 173,1-1 1,-1 1 0,1 0-1,0 0 1,-1 0 0,1 0-1,0 0 1,-1 0 0,1 0-1,0 0 1,-1 0 0,1 0-1,-1 0 1,1 0 0,0 1-1,-1-1 1,1 0 0,-1 0-1,1 1 1,-1-1 0,1 0-1,0 1 1,-1-1 0,0 1-1,1-1 1,-1 0 0,1 1-1,-1-1 1,1 1 0,-1-1-1,0 1 1,1 0 0,1 23 52,1 7 161,-3-30-196,1 0-1,-1 0 1,1 0 0,0 0-1,-1 0 1,1 0 0,0 0-1,-1-1 1,1 1 0,0 0-1,0 0 1,0 0 0,0-1 0,0 1-1,0-1 1,0 1 0,0-1-1,0 1 1,0-1 0,0 1-1,0-1 1,0 0 0,0 0-1,1 0 1,1 1 0,4-1 20,1 0 0,-1 0 0,0-1 1,1 1-1,-1-2 0,0 1 1,0-1-1,0 0 0,0 0 0,0-1 1,0 0-1,0 0 0,-1-1 1,8-5-1,5-6-38,-1 1 0,-1-2 0,18-21 0,-38 42-20,1-1-1,0 1 0,-1 0 0,2 0 0,-1 0 0,1 0 0,-2 7 0,2-10 30,1-1 0,0 0-1,-1 0 1,1 1 0,0-1 0,-1 0-1,1 1 1,0-1 0,0 0 0,0 1-1,0-1 1,0 0 0,1 1 0,-1-1-1,0 0 1,0 1 0,1-1-1,-1 0 1,1 0 0,-1 1 0,1-1-1,0 0 1,0 0 0,-1 0 0,1 0-1,0 0 1,0 0 0,0 0 0,0 0-1,0 0 1,0 0 0,0-1-1,0 1 1,1 0 0,-1-1 0,0 1-1,2 0 1,6 0 11,0-1-1,0 0 1,-1 0-1,1-1 1,0 0-1,-1 0 1,1-1-1,-1 0 1,16-7-1,-1-2 34,-1 0 0,23-16 0,-28 16-45,-17 11 3,0 0-1,0 1 1,0-1-1,0 0 1,0 1-1,0-1 1,0 0-1,0 1 1,0-1-1,0 0 1,0 0-1,0 1 1,0-1-1,0 0 1,0 1-1,0-1 0,0 0 1,1 0-1,-1 1 1,0-1-1,0 0 1,0 0-1,0 1 1,1-1-1,-1 0 1,0 0-1,0 0 1,1 1-1,-1-1 1,0 0-1,0 0 1,1 0-1,-1 0 0,0 0 1,1 1-1,-1-1 1,0 0-1,0 0 1,1 0-1,-1 0 1,0 0-1,1 0 1,-1 0-1,0 0 1,1 0-1,-1 0 1,0 0-1,0 0 1,1 0-1,-1-1 1,0 1-1,1 0 0,-1 0 1,0 0-1,0 0 1,1 0-1,-1-1 1,0 1-1,0 0 1,1 0-1,-1 0 1,0-1-1,0 1 1,0 0-1,1-1 1,-1 2 7,-1-1 1,1 1 0,0-1 0,0 1 0,0 0-1,0-1 1,0 1 0,0-1 0,0 1 0,0-1-1,1 1 1,-1 0 0,0-1 0,0 1 0,0-1-1,0 1 1,1-1 0,-1 1 0,0-1 0,1 1-1,-1-1 1,0 1 0,1-1 0,-1 0 0,1 1 0,-1-1-1,0 1 1,1-1 0,-1 0 0,1 1 0,-1-1-1,1 0 1,0 0 0,0 1 0,13 0-96,0 0 1,1 0 0,-1-2 0,0 1-1,21-5 1,1-2-3503,-2-1-3790,-13 3 75</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55.795"/>
    </inkml:context>
    <inkml:brush xml:id="br0">
      <inkml:brushProperty name="width" value="0.025" units="cm"/>
      <inkml:brushProperty name="height" value="0.025" units="cm"/>
    </inkml:brush>
  </inkml:definitions>
  <inkml:trace contextRef="#ctx0" brushRef="#br0">83 43 5958,'0'0'13250,"-10"0"-11804,8 0-1420,-2 0 184,-1 0 0,1 1 0,-1-1 0,0 1 0,1-1 0,-1 1 0,-7 3 0,10-3-98,1 0 0,-1 0 1,0 1-1,0-1 1,1 0-1,-1 0 0,1 1 1,-1-1-1,1 1 1,0 0-1,0-1 1,0 1-1,0 0 0,0 0 1,0 0-1,0-1 1,0 1-1,1 0 0,-1 0 1,1 0-1,-1 0 1,1 0-1,0 0 0,0 1 1,0-1-1,0 2 1,0-3-89,0 0 0,0 0 0,0 0 0,1-1 0,-1 1 1,0 0-1,0 0 0,1 0 0,-1-1 0,0 1 0,1 0 0,-1 0 0,1-1 1,-1 1-1,1 0 0,-1-1 0,1 1 0,0-1 0,-1 1 0,1-1 1,0 1-1,-1-1 0,1 1 0,0-1 0,0 1 0,0-1 0,-1 0 1,2 1-1,33 2 277,-26-3-329,-1-1 0,0-1 0,0 1 0,1-1 1,-1-1-1,8-3 0,28-27-1156,-41 31 1147,-1 0 0,0-1 0,0 1 0,0 0 0,0-1-1,0 1 1,0-1 0,-1 0 0,1 0 0,-1 0 0,0 1 0,0-1 0,0 0-1,0 0 1,0-5 0,-18 21 486,16-12-392,0 1 1,0-1 0,0 1 0,0-1 0,1 1-1,-1 0 1,0 0 0,1-1 0,-1 1-1,1 0 1,0 0 0,-1 0 0,1-1 0,0 1-1,0 0 1,0 0 0,1 0 0,-1 0 0,0-1-1,0 1 1,2 3 0,-1-3-26,0-1-1,1 1 1,-1-1 0,0 0-1,1 0 1,-1 0 0,0 1-1,1-1 1,-1-1 0,1 1-1,0 0 1,-1 0 0,1 0-1,0-1 1,0 1 0,-1-1-1,5 1 1,0 0-11,1-1 0,0 1 0,-1-1 0,1-1 0,-1 1 0,1-1 0,-1 0-1,1-1 1,-1 0 0,1 0 0,6-3 0,6-5-146,-1-1 0,-1-1 0,0-1 1,26-25-1,-43 38 82,-6 31 251,2-21-30,1 1-1,0 0 1,1 0 0,-1 17-1,3-26-170,0 0-1,0 0 1,0 0-1,0 1 1,1-1-1,-1 0 0,0 0 1,1 0-1,0 0 1,-1 0-1,1 0 1,0 0-1,2 3 0,-3-4-47,1-1-1,0 1 0,0 0 0,0-1 0,0 1 0,0-1 1,0 1-1,0-1 0,0 1 0,0-1 0,0 0 0,0 0 1,0 1-1,0-1 0,0 0 0,0 0 0,1 0 0,-1 0 1,0 0-1,0 0 0,0 0 0,0-1 0,0 1 0,0 0 1,0-1-1,0 1 0,0-1 0,2 0 0,-2 0-424,1 0-1,0 0 1,-1-1-1,0 1 1,1 0 0,-1-1-1,0 1 1,1-1-1,-1 1 1,0-1-1,0 1 1,0-1-1,-1 0 1,1 0 0,1-3-1,7-17-7097</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56.139"/>
    </inkml:context>
    <inkml:brush xml:id="br0">
      <inkml:brushProperty name="width" value="0.025" units="cm"/>
      <inkml:brushProperty name="height" value="0.025" units="cm"/>
    </inkml:brush>
  </inkml:definitions>
  <inkml:trace contextRef="#ctx0" brushRef="#br0">1 0 14414,'0'0'5829,"17"46"-5733,1-33-128,4-2-1313,1-2-1634,-1-4-2178,-2-2-800</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56.508"/>
    </inkml:context>
    <inkml:brush xml:id="br0">
      <inkml:brushProperty name="width" value="0.025" units="cm"/>
      <inkml:brushProperty name="height" value="0.025" units="cm"/>
    </inkml:brush>
  </inkml:definitions>
  <inkml:trace contextRef="#ctx0" brushRef="#br0">95 0 4068,'0'0'18732,"-8"2"-17728,3-2-960,-46 10 1310,50-10-1366,-1 1-1,1-1 1,-1 1 0,1-1-1,-1 1 1,1-1 0,-1 1-1,1 0 1,0 0-1,-1-1 1,1 1 0,0 0-1,0 0 1,0 1-1,0-1 1,-1 0 0,2 0-1,-1 0 1,0 1-1,0-1 1,0 0 0,1 1-1,-1-1 1,0 1-1,1-1 1,-1 1 0,1-1-1,0 1 1,0-1 0,-1 4-1,4-2-168,-1-1 1,1 1-1,0 0 0,-1-1 1,1 1-1,0-1 0,1 0 1,-1 0-1,0 0 0,1-1 0,-1 1 1,1-1-1,-1 0 0,5 1 1,5 3-110,6 3-61,24 10-224,-41-18 584,0 1-1,0 0 0,0 1 1,0-1-1,0 0 0,0 0 1,0 1-1,0-1 0,-1 1 1,1 0-1,-1-1 0,1 1 1,-1 0-1,2 2 0,-3-2 86,0-1-1,0 0 0,0 0 0,-1 0 1,1 0-1,0 0 0,0 0 0,-1 0 1,1 0-1,0 0 0,-1 0 1,1 0-1,-1 0 0,1 0 0,-1-1 1,0 1-1,1 0 0,-1 0 1,0 0-1,1-1 0,-1 1 0,0 0 1,0-1-1,0 1 0,0-1 0,0 1 1,0-1-1,0 1 0,0-1 1,-2 1-1,-38 14 660,31-13-490,-34 10 861,17-5-2759,18-4-5082,23-11-602</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56.896"/>
    </inkml:context>
    <inkml:brush xml:id="br0">
      <inkml:brushProperty name="width" value="0.025" units="cm"/>
      <inkml:brushProperty name="height" value="0.025" units="cm"/>
    </inkml:brush>
  </inkml:definitions>
  <inkml:trace contextRef="#ctx0" brushRef="#br0">104 305 14574,'0'0'2306,"-10"2"-576,3-1-1531,1 0 1,-1 1-1,0 0 1,1 0-1,-1 0 1,1 1 0,-8 4-1,12-6-11,-1 1-1,1 0 1,0 0-1,-1 0 1,1 0-1,0 1 1,0-1-1,0 0 1,0 1-1,1 0 1,-1-1-1,1 1 1,0 0-1,-1 0 1,1-1 0,0 1-1,1 0 1,-1 0-1,1 0 1,-1 1-1,1-1 1,0 4-1,0-6-148,0 1-1,0-1 1,0 0-1,1 1 1,-1-1-1,0 0 1,1 0-1,-1 0 1,1 1-1,-1-1 1,1 0-1,0 0 1,-1 0-1,1 0 1,0 0-1,0 0 1,0 0-1,0 0 1,0 0-1,0-1 1,0 1-1,0 0 1,2 1 0,1 0 3,0-1 1,0 1 0,0-1 0,1 0 0,-1 0 0,1 0 0,5 0 0,0 0-21,0-1 0,0 0-1,0-1 1,0 0 0,0-1-1,10-2 1,-11 0-62,0 0 0,0-1 1,0 1-1,0-2 0,-1 1 0,0-1 0,0-1 0,-1 1 0,0-1 1,0-1-1,0 1 0,-1-1 0,0 0 0,-1-1 0,0 1 0,0-1 0,-1 0 1,7-19-1,-6 13 21,-1 0 0,-1 0 0,0 0 1,-1-1-1,0 1 0,-2-1 1,1 1-1,-2-1 0,0 1 0,-1 0 1,-6-26-1,6 37 21,0-1 1,0 0 0,0 1-1,-1-1 1,1 1-1,-1 0 1,0 0-1,0 0 1,0 0-1,-8-7 1,10 10-1,0 1 0,0-1 0,0 0 1,0 0-1,0 1 0,0-1 0,0 1 0,-1-1 1,1 1-1,0-1 0,0 1 0,0 0 0,-1-1 1,1 1-1,0 0 0,0 0 0,-1 0 0,1 0 1,0 0-1,0 0 0,-1 0 0,1 1 0,0-1 1,0 0-1,0 1 0,-1-1 0,1 1 0,0-1 1,0 1-1,0-1 0,0 1 0,0 0 0,0 0 1,0-1-1,0 1 0,0 0 0,0 0 0,0 0 1,1 0-1,-1 0 0,0 0 0,1 0 0,-1 0 1,1 1-1,-1-1 0,1 0 0,-1 2 0,-1 2 5,-1 0-1,1 0 0,1-1 1,-1 1-1,1 1 0,0-1 1,0 0-1,0 0 0,1 0 1,-1 1-1,1-1 0,1 0 1,-1 0-1,1 0 0,0 1 1,0-1-1,0 0 0,1 0 1,0 0-1,3 5 0,3 3 23,0 0-1,1-1 1,1 0-1,0-1 0,17 15 1,-14-13-12,0 0 1,0 0 0,14 23-1,-25-32-333,0-1 1,-1 0-1,1 1 1,-1 0-1,0-1 0,-1 1 1,1-1-1,0 1 0,-1 0 1,0 0-1,0-1 1,0 1-1,0 0 0,-1 0 1,1-1-1,-1 1 0,0 0 1,0-1-1,0 1 0,-1-1 1,1 1-1,-1-1 1,-4 6-1</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57.239"/>
    </inkml:context>
    <inkml:brush xml:id="br0">
      <inkml:brushProperty name="width" value="0.025" units="cm"/>
      <inkml:brushProperty name="height" value="0.025" units="cm"/>
    </inkml:brush>
  </inkml:definitions>
  <inkml:trace contextRef="#ctx0" brushRef="#br0">0 60 16367,'0'0'5990,"8"3"-5301,-5-2-655,2 1 48,1 1 0,0-2 0,-1 1 0,1-1 0,0 0 0,9 1 0,-14-2-92,1 0-1,-1 0 0,1 0 0,-1-1 0,1 1 0,-1 0 1,0-1-1,1 1 0,-1-1 0,1 1 0,-1-1 1,0 0-1,1 0 0,-1 1 0,0-1 0,0 0 0,0 0 1,0 0-1,1 0 0,-1-1 0,-1 1 0,1 0 0,0 0 1,0 0-1,0-1 0,-1 1 0,1-1 0,-1 1 1,1 0-1,-1-1 0,1 1 0,-1-1 0,0 1 0,0-1 1,0 1-1,0-3 0,1 2 2,-1 1-1,0-1 1,0 1 0,0-1 0,0 1-1,0-1 1,0 0 0,0 1 0,0-1-1,-1 1 1,1-1 0,-1 1 0,1-1-1,-1 1 1,1 0 0,-1-1-1,0 1 1,0-1 0,0 1 0,0 0-1,0 0 1,0 0 0,0 0 0,0-1-1,-2 0 1,2 2 28,-1 0 0,1-1 0,0 1 0,-1 0 0,1 0 0,-1 0 0,1 0 0,-1 0 0,1 0 0,0 1 0,-1-1 0,1 0 0,0 1 0,-1-1 0,1 1 0,0 0 0,-1-1 0,1 1 0,0 0 0,0 0 0,0-1 0,0 1 0,0 0 0,0 0 0,0 0 0,0 0 0,0 1 0,-1 1 0,0-1 8,0-1 0,0 1 0,1 0 0,-1 0 1,1 0-1,-1 0 0,1 0 0,0 1 0,0-1 1,0 0-1,0 1 0,0-1 0,1 0 0,-1 1 1,1-1-1,-1 1 0,1-1 0,0 1 1,0-1-1,0 1 0,0-1 0,1 1 0,-1-1 1,0 1-1,1-1 0,0 0 0,1 4 0,0-3 11,0-1-1,1 0 0,-1 1 0,0-1 0,1 0 1,0 0-1,-1-1 0,1 1 0,0 0 0,0-1 0,0 0 1,0 0-1,0 0 0,0 0 0,0 0 0,0-1 1,1 1-1,-1-1 0,0 0 0,5 0 0,2 0 11,-1-1 1,1 0-1,-1 0 0,1-1 0,-1-1 0,0 1 0,0-1 0,0-1 0,0 0 0,0 0 0,-1-1 0,0 0 0,0 0 0,0-1 0,11-11 0,-22 21 235,0 1 1,1-1-1,0 0 0,-1 1 1,2 0-1,-1-1 0,0 1 0,1 0 1,0 0-1,-1 5 0,2-8-252,-1 0 0,0 0 0,1 0 0,0 0 0,-1 0-1,1 0 1,0-1 0,0 1 0,0 0 0,0 0 0,0 0 0,0 0 0,1 0-1,-1 0 1,1 0 0,-1-1 0,1 1 0,0 0 0,0 0 0,0-1 0,0 1-1,0 0 1,0-1 0,0 1 0,0-1 0,1 1 0,-1-1 0,0 0 0,1 0-1,2 2 1,0-2-139,1 0 0,-1-1 0,0 1 0,1-1 0,-1 0 0,1-1 0,-1 1 0,0-1 0,1 0 0,-1 0 0,0 0 0,0 0 0,0-1 0,0 0 0,0 0 0,0 0 0,6-4 0,28-12-5416</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17.152"/>
    </inkml:context>
    <inkml:brush xml:id="br0">
      <inkml:brushProperty name="width" value="0.025" units="cm"/>
      <inkml:brushProperty name="height" value="0.025" units="cm"/>
      <inkml:brushProperty name="color" value="#008C3A"/>
    </inkml:brush>
  </inkml:definitions>
  <inkml:trace contextRef="#ctx0" brushRef="#br0">15 234 9993,'0'0'5253,"-2"8"-3998,-10 24-257,12-32-979,0 0-1,0 0 1,0 1-1,0-1 0,0 0 1,0 0-1,0 1 1,0-1-1,0 0 1,0 0-1,0 1 1,0-1-1,0 0 0,0 0 1,0 1-1,0-1 1,0 0-1,0 0 1,0 1-1,0-1 0,0 0 1,0 0-1,0 1 1,1-1-1,-1 0 1,0 0-1,0 0 1,0 1-1,0-1 0,1 0 1,-1 0-1,0 0 1,0 0-1,0 1 1,1-1-1,-1 0 1,0 0-1,0 0 0,1 0 1,-1 0-1,0 0 1,0 0-1,1 0 1,-1 0-1,0 0 1,0 0-1,1 1 0,-1-2 1,0 1-1,0 0 1,1 0-1,-1 0 1,0 0-1,0 0 0,1 0 1,-1 0-1,0 0 1,0 0-1,0 0 1,1 0-1,-1-1 1,0 1-1,0 0 0,0 0 1,1 0-1,-1 0 1,0-1-1,16-7 757,5-12-269,0-1 0,-2-1 0,-1-1 0,-1 0 0,-1-1 1,15-29-1,23-33 974,-56 143-663,-6-3-1100,0-12-993,-2 77 0,10-119 1147,0 1 0,0-1 0,0 1 0,0-1 0,0 1-1,0-1 1,0 1 0,0-1 0,1 1 0,-1 0 0,0-1 0,0 1-1,0-1 1,1 0 0,-1 1 0,0-1 0,1 1 0,-1-1 0,0 1 0,1-1-1,-1 0 1,1 1 0,-1-1 0,0 0 0,1 1 0,-1-1 0,1 0-1,-1 1 1,1-1 0,-1 0 0,1 0 0,-1 0 0,1 0 0,0 1-1,13-6-6480,0-14-1974</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58.644"/>
    </inkml:context>
    <inkml:brush xml:id="br0">
      <inkml:brushProperty name="width" value="0.025" units="cm"/>
      <inkml:brushProperty name="height" value="0.025" units="cm"/>
    </inkml:brush>
  </inkml:definitions>
  <inkml:trace contextRef="#ctx0" brushRef="#br0">26 119 13389,'0'0'2002,"-4"11"-97,-3 22-622,1-1-1,2 1 0,1 1 0,2 52 1,1-55-1106,1 0 1,1 1 0,2-2 0,1 1-1,1 0 1,13 36 0,-19-66-160,0 0 0,1 0 1,-1 1-1,1-1 0,-1 0 1,1 0-1,-1 0 0,1 1 1,0-1-1,0 0 0,-1 0 1,1 0-1,0 0 0,0 0 1,0 0-1,0-1 0,0 1 1,0 0-1,2 0 0,-2-1 14,-1 0 0,1 0 1,0 0-1,-1 0 0,1-1 0,-1 1 0,1 0 0,0 0 0,-1-1 0,1 1 0,-1-1 0,1 1 1,-1 0-1,1-1 0,-1 1 0,1-1 0,-1 1 0,1-1 0,-1 1 0,1-1 0,-1 0 1,0 1-1,0-1 0,1 1 0,-1-2 0,16-49 683,-7-18-514,-4 0 0,-5-130 0,0 193-197,-5-64-43,5 65 20,-1 1 0,0 0 0,1 0 0,-2 0 0,1 0 0,0 0 0,-1 0 0,0 0-1,0 0 1,0 0 0,0 1 0,-6-8 0,8 11 12,0 0-1,-1 0 1,1 0-1,0 0 1,-1-1-1,1 1 1,0 0-1,-1 0 1,1 0-1,0 0 1,-1 0-1,1 0 0,-1 0 1,1 0-1,0 0 1,-1 0-1,1 0 1,0 0-1,-1 0 1,1 0-1,0 1 1,-1-1-1,1 0 1,-1 0-1,1 0 1,0 0-1,0 1 0,-1-1 1,1 0-1,0 0 1,-1 1-1,1-1 1,0 0-1,0 1 1,-1-1-1,1 0 1,0 1-1,0-1 1,0 0-1,0 1 1,-1-1-1,1 0 0,0 1 1,0-1-1,0 0 1,0 1-1,0-1 1,0 1-1,0-1 1,0 1-1,-4 21-129,3-21 135,0 12-17,-1-1 0,1 1 1,1-1-1,0 1 0,3 21 0,-2-32 22,-1 0-1,1 0 1,0 1 0,-1-1 0,1 0-1,0 0 1,0 0 0,0 0-1,1 0 1,-1 0 0,0 0-1,1-1 1,-1 1 0,1 0-1,0-1 1,-1 1 0,1-1 0,0 0-1,0 0 1,0 1 0,0-1-1,0 0 1,0 0 0,0-1-1,0 1 1,1 0 0,-1-1 0,0 0-1,0 1 1,1-1 0,-1 0-1,0 0 1,1 0 0,-1 0-1,0-1 1,0 1 0,1 0 0,-1-1-1,2 0 1,5-2 26,0 0 1,0-1-1,0 0 1,0 0-1,-1-1 1,0 0-1,0-1 1,0 1-1,-1-1 1,0-1-1,0 0 1,0 0-1,7-10 0,-5 6-5,-1-1 0,0 0-1,-1 0 1,0 0-1,-1 0 1,0-1-1,-1 0 1,5-22-1,-8 4 62,-4 20-83,-8 18-142,4 4 128,1 0 0,0 0 0,1 1 0,0 0 0,1 0-1,0 0 1,-1 14 0,-7 94-24,9-100 36,0 14 42,-1-14 54,2 1 0,0 0 0,1 0 1,1-1-1,1 1 0,6 25 0,-8-44-79,1 1 0,0-1 0,0 0-1,0 1 1,0-1 0,0 0 0,0 0 0,1 0 0,-1 0 0,1 0 0,-1 0-1,1 0 1,0 0 0,0-1 0,0 1 0,0-1 0,0 1 0,0-1 0,0 0-1,1 1 1,-1-1 0,0-1 0,1 1 0,-1 0 0,0 0 0,1-1 0,-1 0-1,1 1 1,-1-1 0,1 0 0,-1 0 0,1 0 0,-1-1 0,1 1 0,2-1-1,1-1 8,1 0-1,0 0 0,-1-1 0,0 1 1,0-2-1,0 1 0,0-1 0,0 0 0,-1 0 1,1 0-1,6-8 0,-2-1-177,-2 1-1,0-1 1,0 0 0,-1-1-1,-1 0 1,0 0-1,-1 0 1,0-1 0,-2 1-1,1-1 1,-2 0-1,2-29 1,-12 243-113,8-197 195,0-1-1,0 1 1,0 0-1,0 0 1,0 0-1,1 0 1,-1-1-1,1 1 1,-1 0-1,1 0 1,0-1-1,0 1 1,0 0 0,0-1-1,0 1 1,0-1-1,0 1 1,0-1-1,1 1 1,-1-1-1,0 0 1,1 0-1,-1 0 1,1 0-1,0 0 1,-1 0 0,1 0-1,0 0 1,-1-1-1,1 1 1,0-1-1,0 1 1,3 0-1,-2-1-248,1 0 0,-1 0 0,1 0 0,0 0 0,-1 0 0,1-1 0,0 0 0,-1 0 0,1 0-1,-1 0 1,0 0 0,1-1 0,-1 1 0,0-1 0,0 0 0,5-4 0,14-14-7035</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7:59.639"/>
    </inkml:context>
    <inkml:brush xml:id="br0">
      <inkml:brushProperty name="width" value="0.025" units="cm"/>
      <inkml:brushProperty name="height" value="0.025" units="cm"/>
    </inkml:brush>
  </inkml:definitions>
  <inkml:trace contextRef="#ctx0" brushRef="#br0">59 15 14542,'0'0'7997,"-5"14"-7629,-6 33 462,3 1-1,1 0 1,2 1-1,3 50 1,10 108 232,-30-453-4832,15 195 3387,8 54 403,0 0 0,0 0 0,1 1 0,-1-1 0,1 0 0,0 0 0,0 0 0,0-1 1,0 1-1,0 0 0,0-1 0,1 1 0,-1-1 0,1 0 0,0 0 0,0 0 0,0 0 0,0 0 0,0-1 0,0 1 0,0-1 0,0 0 0,1 0 0,-1 0 1,1-1-1,-1 1 0,6 0 0,1 0 22,1 1 0,-1-2 0,1 1 0,-1-2 0,1 1 0,-1-1 0,1-1 0,11-3 0,-12 1-13,1-1 1,-2 0 0,1 0 0,-1-1 0,1-1-1,-2 1 1,1-1 0,-1-1 0,0 0 0,0 0 0,-1 0-1,0-1 1,-1 0 0,0-1 0,0 1 0,-1-1 0,0 0-1,-1 0 1,0-1 0,-1 1 0,0-1 0,0 0-1,-1 0 1,-1 0 0,0 0 0,0 0 0,-1 0 0,-2-17-1,-6 33 22,1 9 26,-9 45 553,2 0 0,3 1 0,3 0 0,-2 101 0,10-154-588,1-1-1,0 0 0,0 0 1,0 1-1,0-1 1,1 0-1,0 0 0,5 8 1,-7-13-19,1 1 0,0-1 0,-1 1 0,1-1 0,0 1 0,0-1 0,0 0 0,0 0 0,1 1 1,-1-1-1,0 0 0,0 0 0,1 0 0,-1 0 0,0 0 0,1-1 0,-1 1 0,1 0 0,-1-1 0,1 1 0,0-1 0,-1 1 0,1-1 0,-1 0 0,1 0 1,0 1-1,-1-1 0,1-1 0,0 1 0,-1 0 0,1 0 0,0 0 0,-1-1 0,1 1 0,-1-1 0,1 1 0,1-2 0,0 0 25,-1 0 0,1 0 0,-1-1 0,1 1-1,-1 0 1,0-1 0,0 0 0,0 0 0,0 0 0,-1 0-1,1 0 1,-1 0 0,1 0 0,-1 0 0,0 0-1,0-1 1,-1 1 0,1-4 0,6-65 1,-7 70-40,2-18-18,-1 12-44,0 0 0,-1 0 0,0 1 0,0-1 0,-1 0 0,0 0-1,0 0 1,-1 0 0,-3-9 0,5 17 42,0 1 0,0-1 1,0 1-1,0-1 0,0 1 0,0-1 0,0 1 0,0-1 0,-1 1 0,1-1 0,0 0 0,0 1 0,-1-1 0,1 1 0,0-1 0,0 1 0,-1-1 0,1 0 0,-1 1 0,1-1 0,0 0 0,-1 1 0,1-1 0,-1 0 0,1 0 0,-1 1 0,1-1 0,-1 0 0,1 0 0,0 0 0,-1 0 0,1 0 1,-1 1-1,0-1 0,1 0 0,-1 0 0,1 0 0,-1 0 0,1 0 0,-1-1 0,1 1 0,-1 0 0,1 0 0,-1 0 0,1 0 0,0-1 0,-1 1 0,1 0 0,-1 0 0,1-1 0,-1 1 0,1 0 0,0-1 0,-1 1 0,1 0 0,0-1 0,-1 1 0,1-1 0,0 1 0,-1 0 0,1-1 0,0 1 1,0-1-1,-1 0 0,0 5-5,0-1 0,1 1 0,-1 0 1,1 0-1,0 0 0,0 0 0,0-1 1,0 1-1,2 7 0,1-7 18,0 0-1,0 0 1,0-1 0,0 1-1,1-1 1,0 1-1,0-1 1,0 0 0,0 0-1,0-1 1,0 1-1,1-1 1,-1 0 0,1 0-1,-1-1 1,1 1-1,0-1 1,0 0 0,0 0-1,0-1 1,8 1-1,-3 0 17,-1-1-1,1 0 0,0 0 0,0-1 0,-1 0 1,1 0-1,-1-1 0,1-1 0,-1 0 0,13-5 0,-11 1 2,-1 0-1,0 0 1,0-1-1,0-1 1,-1 0-1,0 0 1,-1-1-1,0 0 1,0 0-1,-1-1 1,-1 0-1,8-15 1,-7 10 4,-1-1 0,0 0 0,-1 0 0,-1 0 0,0-1 0,-2 1 1,0-1-1,0-22 0,-2 38-29,0 0 0,0 0 0,0 0 1,0 0-1,0 0 0,-1 1 0,1-1 0,-1 0 1,1 0-1,-1 0 0,1 1 0,-1-1 1,0 0-1,0 0 0,0 1 0,0-1 0,0 1 1,0-1-1,-1 1 0,1 0 0,0-1 0,-1 1 1,1 0-1,-1 0 0,1 0 0,-1 0 0,1 0 1,-1 0-1,0 0 0,0 1 0,-2-2 0,1 2-4,0 0 0,1 0 0,-1 0-1,0 0 1,1 1 0,-1-1 0,0 1-1,1-1 1,-1 1 0,1 0 0,-1 0-1,1 0 1,-1 0 0,1 1 0,0-1-1,-1 1 1,1-1 0,0 1 0,0 0-1,0 0 1,-2 4 0,-7 8 41,1 1 1,1 1 0,0-1 0,2 2-1,0-1 1,0 1 0,2 0-1,0 0 1,1 1 0,0 0-1,2-1 1,0 1 0,1 0-1,2 31 1,0-43-20,0 0 1,1 0-1,0 0 1,0-1-1,0 1 0,1-1 1,0 1-1,0-1 1,0 0-1,1 0 0,-1 0 1,1 0-1,1-1 1,-1 0-1,0 0 0,1 0 1,0 0-1,0-1 1,0 1-1,0-1 1,1-1-1,-1 1 0,1-1 1,0 0-1,-1 0 1,1 0-1,0-1 0,0 0 1,0 0-1,0-1 1,0 0-1,0 0 0,0 0 1,1-1-1,-1 1 1,6-3-1,-9 2-6,0-1 0,-1 1 0,1-1 0,-1 1 0,1-1 0,-1 0 1,0 0-1,0 0 0,0 0 0,0 0 0,0-1 0,0 1 0,-1 0 0,1-1 0,-1 0 0,0 1 0,1-1 0,0-5 0,-1 5-226,0 1 0,0 0 0,-1-1-1,1 1 1,-1-1 0,0 1 0,0-1-1,0 1 1,0-1 0,0 1 0,0-1-1,-1 1 1,0-5 0,0 6-223,0 0 1,1 1-1,-1-1 1,0 0-1,1 1 1,-1-1-1,0 0 0,0 1 1,0-1-1,1 1 1,-1-1-1,0 1 1,0 0-1,0-1 1,0 1-1,0 0 1,0 0-1,0-1 0,-1 1 1,-10 0-8794</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8:00.496"/>
    </inkml:context>
    <inkml:brush xml:id="br0">
      <inkml:brushProperty name="width" value="0.025" units="cm"/>
      <inkml:brushProperty name="height" value="0.025" units="cm"/>
    </inkml:brush>
  </inkml:definitions>
  <inkml:trace contextRef="#ctx0" brushRef="#br0">21 699 5926,'-21'17'9779,"32"-26"-3447,35-31-3145,1-6-2757,-3-2 0,-2-2-1,60-92 1,-87 117-409,0 0-1,-2-1 0,-1-1 1,-1 0-1,-2-1 0,0 0 1,-2-1-1,-1 0 0,-1 1 1,1-47-1,-6 74-17,0-1 0,0 1 0,0-1-1,0 1 1,0-1 0,0 0 0,0 1 0,-1-1 0,1 1 0,-1-1-1,1 1 1,-1 0 0,0-1 0,1 1 0,-1 0 0,0-1 0,0 1-1,0 0 1,-1-2 0,1 3-6,0-1-1,0 1 1,0-1-1,0 1 1,0 0-1,0-1 1,0 1 0,0 0-1,-1 0 1,1 0-1,0 0 1,0 0-1,0 0 1,0 0 0,0 0-1,0 0 1,-1 1-1,1-1 1,-1 1-1,-5 2-17,0 0 0,0 0 0,1 1 0,0 0-1,0 1 1,-8 6 0,-27 26-15,-54 62 0,78-78 37,0 1 1,2 0 0,0 1-1,-23 50 1,35-66 24,0 1 1,0-1-1,1 1 1,0 0-1,0 0 1,1 0-1,0 0 0,0 0 1,1 0-1,0 0 1,0 0-1,1 0 1,0 0-1,1 0 1,3 12-1,-2-13-11,1-1 0,-1 0 0,1 0 0,0 0 0,0-1 0,1 1 0,-1-1 0,1 0 0,1 0 1,-1-1-1,1 1 0,-1-1 0,1 0 0,0-1 0,1 0 0,-1 0 0,12 4 0,1 0-61,1-1 0,0-1 0,40 4 0,-19-8-2717,-4-7-3915,-18-5-4127</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8:01.183"/>
    </inkml:context>
    <inkml:brush xml:id="br0">
      <inkml:brushProperty name="width" value="0.025" units="cm"/>
      <inkml:brushProperty name="height" value="0.025" units="cm"/>
    </inkml:brush>
  </inkml:definitions>
  <inkml:trace contextRef="#ctx0" brushRef="#br0">130 319 3651,'-129'26'15252,"500"-58"-11669,-206 12-3141,698-43-497,119-13-883,-978 76 937,289-42-44,-244 32 74,0-2 0,-1-2 0,87-38 0,-107 35-402,-30 12-1470,-17 3-1456,-6 2-3678</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8:01.537"/>
    </inkml:context>
    <inkml:brush xml:id="br0">
      <inkml:brushProperty name="width" value="0.025" units="cm"/>
      <inkml:brushProperty name="height" value="0.025" units="cm"/>
    </inkml:brush>
  </inkml:definitions>
  <inkml:trace contextRef="#ctx0" brushRef="#br0">0 1 5477,'0'0'-5189</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8:01.942"/>
    </inkml:context>
    <inkml:brush xml:id="br0">
      <inkml:brushProperty name="width" value="0.025" units="cm"/>
      <inkml:brushProperty name="height" value="0.025" units="cm"/>
    </inkml:brush>
  </inkml:definitions>
  <inkml:trace contextRef="#ctx0" brushRef="#br0">1 364 16496,'0'0'2274,"17"2"-1265,18 0-230,1-1 1,58-7 0,96-20 668,-123 16-1215,1478-171 412,-1465 174-703,247-29 757,-228 21-331,121-35 1,-220 50-413,27-10 337,-27 10-348,0 0 1,0 0-1,-1 0 0,1-1 0,0 1 0,0 0 0,-1 0 0,1 0 0,0 0 0,0 0 0,0-1 0,-1 1 0,1 0 1,0 0-1,0-1 0,0 1 0,0 0 0,-1 0 0,1 0 0,0-1 0,0 1 0,0 0 0,0-1 0,0 1 1,0 0-1,0 0 0,0-1 0,0 1 0,0 0 0,0 0 0,0-1 0,0 1 0,0 0 0,0-1 0,0 1 1,0 0-1,0 0 0,0-1 0,0 1 0,0 0 0,1 0 0,-1-1 0,0 1 0,0 0 0,0 0 0,0 0 0,1-1 1,-1 1-1,0 0 0,0 0 0,0 0 0,1-1 0,-1 1 0,1 0 0,-26-6-3500,-5-3-1912</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8:02.784"/>
    </inkml:context>
    <inkml:brush xml:id="br0">
      <inkml:brushProperty name="width" value="0.025" units="cm"/>
      <inkml:brushProperty name="height" value="0.025" units="cm"/>
    </inkml:brush>
  </inkml:definitions>
  <inkml:trace contextRef="#ctx0" brushRef="#br0">1 1 9705,'0'0'3086,"0"8"-2446,2 10-453,1 1 0,1-1-1,0 0 1,1 0-1,2 0 1,11 24 0,12 37 951,-6 7-721,-4 2 0,-4 0 0,7 137 1,-18 275 790,-4-110 768,1-339-2118,3-1 1,2 0 0,2 0-1,2 0 1,20 52-1,-30-99-125,11 25-759,-12-27 844,1 0 0,-1 0 0,0-1 0,1 1 0,-1 0-1,0-1 1,1 1 0,-1-1 0,1 1 0,-1-1 0,1 1 0,-1 0 0,1-1 0,-1 0 0,1 1-1,0-1 1,-1 1 0,1-1 0,0 0 0,-1 1 0,1-1 0,0 0 0,-1 0 0,1 1 0,0-1-1,-1 0 1,1 0 0,0 0 0,0 0 0,-1 0 0,1 0 0,0 0 0,0 0 0,8-8-3726</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8:03.519"/>
    </inkml:context>
    <inkml:brush xml:id="br0">
      <inkml:brushProperty name="width" value="0.025" units="cm"/>
      <inkml:brushProperty name="height" value="0.025" units="cm"/>
    </inkml:brush>
  </inkml:definitions>
  <inkml:trace contextRef="#ctx0" brushRef="#br0">0 95 13132,'0'0'1826,"13"0"-475,415 4-576,-121 4-728,677-55 33,-213-10 1357,3 55-1342,-252 56 80,-7 0-40,-420-51-149,90 8 36,-156-8-41,1 2 0,-1 0 1,-1 3-1,31 10 0,-56-17 24,-1 0 0,1 0-1,0 0 1,-1 0 0,1 0 0,-1 0-1,1 1 1,-1-1 0,0 1 0,0 0-1,0 0 1,1 0 0,-2 0 0,1 0-1,0 0 1,0 0 0,-1 0 0,1 1-1,-1-1 1,0 1 0,0-1-1,1 1 1,-2 0 0,1-1 0,0 1-1,-1 0 1,1 0 0,-1-1 0,0 1-1,0 0 1,0 0 0,0-1 0,0 1-1,0 0 1,-1 0 0,-1 3 0,-3 8 122,-1 0 1,-1 0 0,0 0 0,-1-1 0,-15 20 0,-2 6 50,9-10 13,1 2-1,2 0 0,2 0 1,0 1-1,3 1 0,-6 37 1,-12 202 662,3-14-423,-15-59-225,18-104 255,4 0 1,-6 157-1,26-143-318,-1-58-541,-5 70-1,2-120 186,0 0 0,-1 0 0,1-1-1,0 1 1,-1 0 0,1 0 0,-1 0 0,1-1 0,-1 1 0,0 0-1,1-1 1,-1 1 0,0 0 0,1-1 0,-1 1 0,0-1 0,0 1 0,0-1-1,1 0 1,-1 1 0,0-1 0,0 0 0,0 1 0,0-1 0,0 0-1,0 0 1,0 0 0,0 0 0,1 0 0,-1 0 0,0 0 0,0 0-1,0 0 1,-1-1 0,0 1-368,-19 1-5045</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8:04.053"/>
    </inkml:context>
    <inkml:brush xml:id="br0">
      <inkml:brushProperty name="width" value="0.025" units="cm"/>
      <inkml:brushProperty name="height" value="0.025" units="cm"/>
    </inkml:brush>
  </inkml:definitions>
  <inkml:trace contextRef="#ctx0" brushRef="#br0">394 348 6054,'-378'-2'7057,"363"5"-6385,19 4-254,23 7 350,16-5 60,0-1 0,0-3-1,0-1 1,88-4 0,-73 0-531,78-5 195,159-25 0,136-46-377,-181 30 14,1368-129 1905,-1269 158-1395,527-17-2672,-865 35 1549,-9-1 299,0 1-1,-1-1 1,1 0 0,-1 0 0,1 0-1,-1 0 1,1 0 0,-1 0 0,1 0 0,-1-1-1,1 1 1,-1 0 0,1-1 0,-1 1 0,1-1-1,-1 0 1,1 1 0,1-2 0,-2-6-5522</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8:05.002"/>
    </inkml:context>
    <inkml:brush xml:id="br0">
      <inkml:brushProperty name="width" value="0.025" units="cm"/>
      <inkml:brushProperty name="height" value="0.025" units="cm"/>
    </inkml:brush>
  </inkml:definitions>
  <inkml:trace contextRef="#ctx0" brushRef="#br0">1 140 13389,'0'0'5375,"7"14"-4366,3 7-722,-1 0-1,-1 1 1,-1 1-1,-1-1 1,5 41-1,-5 22 322,-5-58-397,0 1 0,2-2 0,1 1 0,1 0 0,13 41 0,-17-67-138,-1 1 0,0-1 0,1 0 1,-1 0-1,0 0 0,1 1 0,0-1 0,-1 0 0,1 0 0,0 0 0,-1 0 0,1 0 0,0 0 1,0 0-1,0 0 0,0-1 0,0 1 0,0 0 0,0 0 0,0-1 0,0 1 0,0-1 0,0 1 1,0-1-1,1 1 0,-1-1 0,0 0 0,0 0 0,1 1 0,1-1 0,-1-1 11,0 0 1,0 0-1,1 0 0,-1 0 0,0-1 0,0 1 0,0-1 0,0 1 0,0-1 1,-1 0-1,1 1 0,0-1 0,-1 0 0,2-3 0,7-9 79,-2 0 0,0-1 0,8-21 0,-4 6 22,-3-1 0,0-1 1,-2 1-1,-1-1 0,2-59 0,-7 69-165,-2 0 1,0 1-1,-1-1 0,-1 1 0,-1-1 0,-1 1 1,-1 0-1,0 1 0,-16-33 0,16 43 339,1-4-2022,12 0-4861,-5 12 5480,-2-1-3006</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17.622"/>
    </inkml:context>
    <inkml:brush xml:id="br0">
      <inkml:brushProperty name="width" value="0.025" units="cm"/>
      <inkml:brushProperty name="height" value="0.025" units="cm"/>
      <inkml:brushProperty name="color" value="#008C3A"/>
    </inkml:brush>
  </inkml:definitions>
  <inkml:trace contextRef="#ctx0" brushRef="#br0">36 40 14510,'0'0'3608,"8"-4"-2422,7-3-730,1 1 0,0 1 1,0 0-1,0 1 1,0 1-1,0 0 1,19 0-1,-35 3-449,0 0 1,1 0-1,-1 0 1,1 0-1,-1 0 1,0 0-1,1 0 0,-1 0 1,0 0-1,1 1 1,-1-1-1,0 0 0,1 0 1,-1 0-1,0 0 1,1 0-1,-1 1 0,0-1 1,1 0-1,-1 0 1,0 0-1,0 1 1,1-1-1,-1 0 0,0 1 1,0-1-1,0 0 1,1 0-1,-1 1 0,0-1 1,0 0-1,0 1 1,0-1-1,0 0 1,1 1-1,-1 0 0,-5 15 392,-16 15 359,-101 75 795,122-106-1551,-1 0-1,1 0 0,0 1 1,0-1-1,0 0 0,-1 0 1,1 0-1,0 0 1,0 0-1,0 0 0,0 1 1,0-1-1,-1 0 0,1 0 1,0 0-1,0 0 0,0 1 1,0-1-1,0 0 1,0 0-1,0 0 0,0 1 1,0-1-1,0 0 0,0 0 1,0 0-1,0 1 1,0-1-1,0 0 0,0 0 1,0 0-1,0 1 0,0-1 1,0 0-1,0 0 0,0 0 1,0 1-1,0-1 1,0 0-1,0 0 0,0 0 1,1 0-1,-1 1 0,0-1 1,0 0-1,0 0 1,0 0-1,0 0 0,1 0 1,-1 1-1,16 3 36,32-4-21,-39 0-16,0 0-5,-1 0-1,0 0 1,0 1-1,1 0 1,-1 1-1,0 0 1,0 0-1,0 1 1,0 0-1,9 5 1,-13-6 3,-1 0-1,0 1 1,0 0 0,0 0 0,0 0-1,0 0 1,0 0 0,-1 1 0,0-1-1,0 1 1,0-1 0,0 1 0,0 0-1,0 0 1,-1 0 0,0 0-1,0 0 1,0 0 0,-1 0 0,1 0-1,-1 0 1,0 8 0,0-10 27,0 0 0,0 0 0,-1 0 1,1 0-1,-1 0 0,1 0 0,-1 0 0,0 0 0,0 0 1,1 0-1,-1 0 0,-1 0 0,1-1 0,0 1 0,0 0 1,-1-1-1,1 1 0,-1-1 0,1 1 0,-3 1 0,-1 0 192,0 0 0,0-1 0,0 1-1,-1-1 1,1 0 0,-1 0 0,-7 1 0,-11 1 671,0-1 1,-41 0-1,58-3-931,-68 0 48,103-2-11867,-8-9 2525</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8:05.423"/>
    </inkml:context>
    <inkml:brush xml:id="br0">
      <inkml:brushProperty name="width" value="0.025" units="cm"/>
      <inkml:brushProperty name="height" value="0.025" units="cm"/>
    </inkml:brush>
  </inkml:definitions>
  <inkml:trace contextRef="#ctx0" brushRef="#br0">21 63 4004,'0'0'14889,"-3"-7"-14841,0-1-130,1 4 12,0 0 1,1-1 0,-1 1 0,1 0 0,0-1-1,1 1 1,-1-1 0,0-7 0,1 12 549,-3-1-4135</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9:44.164"/>
    </inkml:context>
    <inkml:brush xml:id="br0">
      <inkml:brushProperty name="width" value="0.025" units="cm"/>
      <inkml:brushProperty name="height" value="0.025" units="cm"/>
    </inkml:brush>
  </inkml:definitions>
  <inkml:trace contextRef="#ctx0" brushRef="#br0">257 181 4292,'0'0'1148,"-10"0"197,-12 2-129,0 0 0,0 2 0,-33 9 0,23-3 2076,2 1-1,-34 17 1,102-29 300,-6 1-3260,50-13 3,142-42-1,-157 34-320,0 4 1,2 3-1,94-8 0,104-7 131,-169 15 7,122-2 0,-153 24-100,-55-6-33,-1 0 0,1-1 1,0 0-1,-1-1 0,1 0 0,19-3 0,-3-1-16,45-1-1,-40 3 20,-32 2-79,1 0-1,-1 0 1,0 0-1,0-1 1,1 1-1,-1 0 1,0-1-1,0 1 1,0-1 0,1 1-1,-1-1 1,0 0-1,0 1 1,0-1-1,1-1 1,6-19-6252,-7 1-2249</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9:42.247"/>
    </inkml:context>
    <inkml:brush xml:id="br0">
      <inkml:brushProperty name="width" value="0.025" units="cm"/>
      <inkml:brushProperty name="height" value="0.025" units="cm"/>
    </inkml:brush>
  </inkml:definitions>
  <inkml:trace contextRef="#ctx0" brushRef="#br0">0 407 11371,'0'0'8696,"11"-10"-7484,51-47-90,99-94-29,-126 115-863,-2-1-1,41-60 1,-61 79 1258,-27 42-628,-4 9-817,11-18-22,0 1-1,2 0 1,-1-1-1,2 2 1,0-1-1,1 1 0,-1 23 1,4-29-1804,1 1 1,-1-1-1,2-1 0,3 14 1</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9:42.855"/>
    </inkml:context>
    <inkml:brush xml:id="br0">
      <inkml:brushProperty name="width" value="0.025" units="cm"/>
      <inkml:brushProperty name="height" value="0.025" units="cm"/>
    </inkml:brush>
  </inkml:definitions>
  <inkml:trace contextRef="#ctx0" brushRef="#br0">51 111 10250,'0'0'1356,"-7"3"90,-25 10 556,32-13-1934,-1 0-1,0 0 0,1 1 1,-1-1-1,1 0 0,-1 0 1,1 0-1,-1 1 0,1-1 1,-1 0-1,1 1 1,-1-1-1,1 0 0,0 1 1,-1-1-1,1 1 0,-1-1 1,1 1-1,0-1 0,0 1 1,-1-1-1,1 1 1,0-1-1,0 1 0,-1-1 1,1 1-1,0-1 0,0 1 1,0-1-1,0 1 0,0 0 1,0-1-1,0 1 0,0-1 1,0 1-1,0-1 1,0 1-1,0 0 0,0-1 1,1 1-1,-1-1 0,0 1 1,0-1-1,1 1 0,-1-1 1,0 1-1,1 0 1,18 12 1348,3-8-871,-1-1-1,1-1 1,0-1 0,0-1 0,0-1-1,41-4 1,-44 3-226,343-48 1535,-126 12-1786,272-36 401,-491 70-346,-4 0 4,0 0 0,0 2-1,0-1 1,0 2 0,0 0 0,0 0 0,18 3 0,-30-3-201,-1 0 0,1 0 0,-1 1 1,1-1-1,0 0 0,-1 0 1,1 0-1,-1 0 0,1 0 0,-1 1 1,1-1-1,-1 0 0,1 0 0,-1 1 1,1-1-1,-1 0 0,1 1 1,-1-1-1,1 1 0,-1-1 0,0 0 1,1 1-1,-1-1 0,0 1 1,1-1-1,-1 1 0,0-1 0,0 1 1,1 0-1,-1-1 0,0 1 0,0-1 1,0 1-1,0-1 0,0 1 1,0 0-1,0-1 0,0 1 0,0-1 1,0 1-1,0 0 0,-1 0-240,1 0 0,-1 0-1,0-1 1,0 1 0,0 0 0,1-1-1,-1 1 1,0-1 0,0 1 0,0-1-1,0 1 1,0-1 0,0 0 0,0 0-1,0 1 1,0-1 0,0 0-1,0 0 1,0 0 0,0 0 0,0 0-1,-2 0 1,-16-3-10640</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9:45.605"/>
    </inkml:context>
    <inkml:brush xml:id="br0">
      <inkml:brushProperty name="width" value="0.025" units="cm"/>
      <inkml:brushProperty name="height" value="0.025" units="cm"/>
    </inkml:brush>
  </inkml:definitions>
  <inkml:trace contextRef="#ctx0" brushRef="#br0">19 1 17072,'0'0'2274,"0"58"-384,0-26-1153,0 3-193,-1 6-95,-2-2-353,1-5-64,1-1 0,1-9-32,0-6-384,0-9-609,0-5-865,-4-12-5221,-3-13-1473</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9:45.980"/>
    </inkml:context>
    <inkml:brush xml:id="br0">
      <inkml:brushProperty name="width" value="0.025" units="cm"/>
      <inkml:brushProperty name="height" value="0.025" units="cm"/>
    </inkml:brush>
  </inkml:definitions>
  <inkml:trace contextRef="#ctx0" brushRef="#br0">1 124 10922,'0'0'2445,"2"-8"230,-1 2-2396,1 1 0,1 0 1,-1 0-1,1 0 0,0 0 1,0 0-1,0 1 0,1-1 0,-1 1 1,1 0-1,0 0 0,0 0 1,1 1-1,-1-1 0,1 1 1,0 0-1,0 1 0,0-1 0,0 1 1,0 0-1,11-3 0,5-2-29,0 2-1,0 0 0,0 1 1,1 1-1,0 1 1,39 1-1,-59 1-224,-1 0 1,1 0-1,0 0 1,-1 0-1,1 0 1,0 0-1,-1 1 1,1-1-1,-1 1 1,1-1-1,-1 1 1,1-1-1,-1 1 1,1 0-1,-1 0 1,1 0-1,-1 0 1,0 0-1,0 0 1,1 0-1,-1 0 1,0 0-1,0 1 1,0-1-1,0 0 1,-1 1-1,1-1 1,0 1-1,0-1 0,-1 1 1,1-1-1,-1 1 1,1 0-1,-1-1 1,0 1-1,0-1 1,0 1-1,0 0 1,0-1-1,0 3 1,-1 0 68,1 1 0,-1-1 1,0 0-1,-1 1 0,1-1 1,-1 0-1,0 0 0,0 0 0,0 0 1,0 0-1,-1-1 0,0 1 1,-5 6-1,-4-1 212,1 0 0,-1 0 0,0-1 0,-1-1 0,0 0 0,0-1 0,-1 0 0,-25 7 0,95-13-17250,-33 0 5702</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9:46.307"/>
    </inkml:context>
    <inkml:brush xml:id="br0">
      <inkml:brushProperty name="width" value="0.025" units="cm"/>
      <inkml:brushProperty name="height" value="0.025" units="cm"/>
    </inkml:brush>
  </inkml:definitions>
  <inkml:trace contextRef="#ctx0" brushRef="#br0">0 0 10858,'0'0'13837,"18"55"-13548,-18-32-225,0-2 0,0-4-128,0-2-801,0-5-641,0-2-383</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9:46.698"/>
    </inkml:context>
    <inkml:brush xml:id="br0">
      <inkml:brushProperty name="width" value="0.025" units="cm"/>
      <inkml:brushProperty name="height" value="0.025" units="cm"/>
    </inkml:brush>
  </inkml:definitions>
  <inkml:trace contextRef="#ctx0" brushRef="#br0">1 61 11691,'0'0'4015,"8"-5"-1619,68-34 2142,-68 36-4267,0 0 1,0 0 0,0 1 0,0 0-1,1 1 1,-1-1 0,1 2 0,-1-1 0,13 1-1,-21 1-270,1-1-1,0 1 1,-1-1 0,1 0-1,-1 1 1,1-1-1,0 1 1,-1-1-1,1 1 1,-1 0-1,0-1 1,1 1-1,-1-1 1,1 1 0,-1 0-1,0-1 1,0 1-1,1 0 1,-1-1-1,0 1 1,0 0-1,0 0 1,0-1 0,0 1-1,0 0 1,0 0-1,0-1 1,0 1-1,0 0 1,0-1-1,0 1 1,0 0 0,-1 0-1,1-1 1,0 1-1,-1 0 1,1-1-1,-1 2 1,-12 27 372,-19 11 306,24-30-439,0-1 0,0 1 0,1 0 0,-10 19 0,21-28-266,-1 0-1,1 0 0,-1 0 1,1-1-1,0 0 0,0 1 1,-1-1-1,1-1 0,6 0 1,-7 1 8,6-1-127,-1 0-1,1 1 0,0 0 1,-1 0-1,16 3 0,-23-2 131,1-1 0,-1 0-1,0 1 1,1 0-1,-1-1 1,0 1-1,1 0 1,-1-1 0,0 1-1,0 0 1,0 0-1,1 0 1,-1 0 0,0 0-1,-1 0 1,1 0-1,0 1 1,0-1-1,0 0 1,-1 0 0,1 1-1,0-1 1,-1 0-1,1 1 1,-1-1 0,0 1-1,1-1 1,-1 1-1,0-1 1,0 1-1,0-1 1,0 0 0,0 1-1,0-1 1,-1 1-1,1-1 1,0 1 0,-1-1-1,1 0 1,-1 1-1,1-1 1,-1 0-1,-1 2 1,0 1 84,0 0-1,-1 0 1,0-1-1,0 1 1,0-1-1,0 1 1,0-1-1,-1 0 1,1 0-1,-1-1 1,0 1-1,0-1 1,0 0 0,0 0-1,0 0 1,-1 0-1,1-1 1,-1 0-1,-7 2 1,-1 0 82,1-1 0,-1-1 0,1 0 0,-1 0 1,0-1-1,-13-2 0,25 2-293,0 0 0,1 0 0,-1 0 1,1 0-1,-1-1 0,0 1 0,1 0 0,-1 0 0,1-1 1,-1 1-1,0 0 0,1-1 0,-1 1 0,1-1 0,-1 1 0,1 0 1,0-1-1,-1 1 0,1-1 0,-1 1 0,1-1 0,0 0 0,-1 1 1,1-1-1,0 1 0,0-1 0,0 0 0,-1 0 0,1-12-9026,1 4-1642</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9:47.090"/>
    </inkml:context>
    <inkml:brush xml:id="br0">
      <inkml:brushProperty name="width" value="0.025" units="cm"/>
      <inkml:brushProperty name="height" value="0.025" units="cm"/>
    </inkml:brush>
  </inkml:definitions>
  <inkml:trace contextRef="#ctx0" brushRef="#br0">1 128 5157,'0'0'15177,"12"2"-13474,9-1-1083,1-1 0,-1-1 0,1-1 0,-1-1 0,0-1 0,29-8 0,-36 8-550,231-58 821,-192 52-1266,1 2-1,91-2 0,-128 11-214,-13-1 139,0 1 0,0-1 0,0 0 0,0 0 0,0 0 0,0 0 0,0-1 0,0 0 0,0 0 0,5-1 0,-8-4-7279,-1 0 726</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9:49.206"/>
    </inkml:context>
    <inkml:brush xml:id="br0">
      <inkml:brushProperty name="width" value="0.025" units="cm"/>
      <inkml:brushProperty name="height" value="0.025" units="cm"/>
    </inkml:brush>
  </inkml:definitions>
  <inkml:trace contextRef="#ctx0" brushRef="#br0">5 1 11723,'-1'25'7603,"0"8"-3378,-2 35-3495,8 86-1,-4-151-3786,1-11 1182,0-13-1953,-2-5-1660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11:26:49.086"/>
    </inkml:context>
    <inkml:brush xml:id="br0">
      <inkml:brushProperty name="width" value="0.05" units="cm"/>
      <inkml:brushProperty name="height" value="0.05" units="cm"/>
    </inkml:brush>
    <inkml:brush xml:id="br1">
      <inkml:brushProperty name="width" value="0.025" units="cm"/>
      <inkml:brushProperty name="height" value="0.025" units="cm"/>
    </inkml:brush>
  </inkml:definitions>
  <inkml:trace contextRef="#ctx0" brushRef="#br0">1739 1127 21173,'5'-76'7041,"-11"81"-6733,3-1-308,0 0 0,1 0 1,-1 1-1,1-1 0,0 0 0,0 1 0,1 0 1,-1-1-1,1 1 0,0 0 0,1-1 0,-1 1 0,1 0 1,-1 0-1,2 0 0,-3 34 2,2 0-1,1 0 1,3-1 0,1 1 0,5 15-2,-10-53 7,0 1-1,0-1 1,0 1-1,0-1 1,0 1-1,1-1 1,-1 1-1,0-1 1,1 0 0,0 1-1,-1-1 1,1 0-1,0 1 1,-1-1-1,1 0 1,0 0-1,0 1 1,0-1-1,0 0 1,0 0-1,1 0 1,-1 0 0,0-1-1,0 1 1,1 0-1,-1 0 1,0-1-1,1 1 1,-1-1-1,1 1 1,-1-1-1,1 1 1,-1-1 0,1 0-1,-1 0 1,1 0-1,-1 0 1,1 0-1,-1 0 1,1 0-1,-1-1 1,1 1-1,-1 0 1,0-1 0,1 1-1,-1-1 1,1 0-1,-1 1 1,0-1-1,0 0 1,1 0-1,-1 0 1,0 0-7,123-131 367,-102 103-347,8-5-8,-1-1 1,-3-1 0,0-1-1,-3-1 1,-1-2 0,-2 0-1,-1-1 1,-3-1 0,-1 0-1,4-25-12,-17 39 20,-11 34-21,-70 221-55,73-206 70,1 0-1,1 0 1,1 1 0,1-1 0,1 1-1,0-1 1,2 1 0,1-1-1,0 1 1,2-1 0,0 0 0,1 0-1,1 0 1,1-1 0,1 0 0,1 0-1,10 16-13,-11-25-2,-2 0 0,1 0-1,-1 1 1,-1 0 0,0 0-1,-1 1 1,-1-1-1,1 1 1,-2 0 0,0 0-1,-1 0 1,0 0 0,0 4 2,-1-11 9,0-1 1,0 1 0,0-1 0,-1 1 0,0-1-1,0 1 1,0-1 0,-1 0 0,1 1 0,-1-1-1,-1 0 1,1 0 0,-1 0 0,0 0 0,0-1-1,0 1 1,0-1 0,-1 0 0,0 0 0,0 0-1,0 0 1,0 0 0,-4 1-10,5-6 5,1 0 1,-1 1-1,0-2 0,1 1 0,-1 0 1,1 0-1,-1-1 0,1 1 1,0-1-1,-1 0 0,1 0 1,0 0-1,0 0 0,0 0 0,1 0 1,-1 0-1,0-1 0,1 1 1,0-1-1,-1 1 0,1-1 0,0 1 1,0-1-1,0 0 0,1 0 1,-1 1-1,1-1 0,0 0 0,-1 0 1,1 0-1,0-1-5,-2-6 27,0 1-1,0-1 1,1 1-1,0-1 1,1 1-1,0-1 1,1 0-1,0 1 1,0-1-1,1 0 1,0 1-1,0 0 1,1-1-1,1 1 1,-1 0-1,2 1 1,-1-1-1,1 1 1,0 0-1,1 0 1,0 0-1,0 1 1,1 0-1,0 0 1,4-3-27,-3 7-114,0-1-1,0-1 1,0 1 0,0-1 0,0-1 0,-1 1-1,0-1 1,-1-1 0,1 1 0,-1-1-1,0 0 1,-1 0 0,1-1 0,-2 0-1,1 0 1,-1 0 0,0 0 0,-1-1 0,0 1-1,0-1 1,-1 0 0,0 0 0,0-4 114,-5-20-2027</inkml:trace>
  <inkml:trace contextRef="#ctx0" brushRef="#br0" timeOffset="174.65">1930 650 22789,'-20'-15'2176,"3"1"2009,3 9-3353,6 1-335,2 4-345,6 0-296,0 0-681,0 0-879</inkml:trace>
  <inkml:trace contextRef="#ctx0" brushRef="#br0" timeOffset="1265.79">2736 794 10890,'1'-1'298,"0"1"0,-1-1 0,1 0 0,0 0-1,0 0 1,-1 0 0,1 0 0,0 0 0,-1-1-1,1 1 1,-1 0 0,1 0 0,-1 0 0,0 0 0,0-1-1,1 1 1,-1 0 0,0 0 0,0-1 0,0 1-1,0 0 1,0 0 0,0 0 0,-1-1 0,1 1-1,0 0 1,-1 0 0,1 0 0,-1-1 0,1 1-1,-1 0 1,1 0 0,-1 0 0,0 0 0,0 0 0,1 0-1,-1 0 1,0 0 0,0 1 0,0-1 0,0 0-1,0 0 1,0 1 0,0-1 0,-1 0-298,1 3 115,-1 0 0,1 0 0,-1 0 0,1 1 0,0-1 0,-1 0 0,1 0 0,0 1 1,1-1-1,-1 0 0,0 1 0,1-1 0,-1 1 0,1-1 0,0 1 0,0-1 0,0 1 0,0-1 0,0 1 0,1-1 0,-1 1 0,1 0-115,-1 6 280,36 298 1070,-15-176-1145,-17-191-64,-26-199 108,24 251-258,3 21 1,6 26-9,-9-32 12,-1 1 6,0 1 0,1-1-1,-1 0 1,2 0 0,-1 0-1,1 0 1,0-1 0,1 1-1,0-1 1,0 1 0,0-1 0,1 0-1,0-1 1,1 0 0,-1 1-1,1-1 1,1-1 0,-1 0-1,5 3 0,-6-9 10,0-1-1,0 0 0,0 0 1,0 0-1,0-1 1,0 0-1,-1 0 0,1 0 1,-1 0-1,0-1 1,0 1-1,0-1 1,-1 0-1,1-1 0,-1 1 1,0 0-1,0-1 1,0 0-1,-1 0 0,0 0 1,0 0-1,0 0 1,0 0-1,-1 0 0,1-6-8,1 5 27,6-20 18,0 0-1,-1 0 0,-1-1 1,-2 0-1,-1 0 0,-1 0 1,-1-1-1,-1 1 0,-2-1 1,-1 1-1,-1 0 0,-1-1 1,-4-12-46,-6 46-20,3 91-32,10-73 45,-3 33 4,2 0-1,3-1 0,2 1 0,8 35 4,-11-88 0,0 0-1,0 0 0,1 0 0,0 0 0,-1 0 0,1 0 0,1 0 1,-1-1-1,0 1 0,1 0 0,0-1 0,0 1 0,0-1 1,0 1-1,1-1 0,-1 0 0,1 0 0,0 0 0,0 0 1,0-1-1,0 1 0,0-1 0,1 0 0,-1 0 0,1 0 0,-1 0 1,1-1-1,0 1 0,0-1 0,-1 0 0,1 0 0,0 0 1,0-1-1,0 1 0,0-1 0,0 0 0,0 0 0,3-1 1,14-4 2,1-2-1,-1 0 0,-1-1 0,1-1 0,-1-1 0,-1-1 0,15-11-1,1-11 40,-34 32-48,-10-10 16,-38-57 8,47 68-15,0-1 0,1 0-1,-2 0 1,1 0-1,0 0 1,0 0-1,0 1 1,0-1-1,0 0 1,-1 0 0,1 0-1,0 1 1,-1-1-1,1 0 1,0 0-1,-1 1 1,1-1 0,-1 0-1,0 1 1,1-1-1,-1 0 1,1 1-1,-1-1 1,0 1 0,1-1-1,-1 1 1,0-1-1,0 1 1,1 0-1,-1-1 1,0 1-1,0 0 1,0 0 0,0-1-1,1 1 1,-1 0-1,0 0 1,0 0-1,0 0 1,0 0 0,0 0-1,1 0 1,-1 0-1,0 1 1,0-1-1,0 0 1,0 0 0,1 1-1,-1-1 1,0 1-1,0-1 1,1 1-1,-1-1 1,0 1 0,1-1-1,-1 1 1,0-1-1,1 1 1,-1 0-1,1-1 1,-1 1-1,1 0 1,0-1 0,-1 1-1,1 0 1,-1 0-1,0 16 4,0-1 0,1 1 0,1-1 0,0 1 0,1-1 0,1 0 0,0 0 0,2 0 0,0 0 0,0 0 0,1-1-4,-3-9 5,-3-3-1,0-1 0,1 1-1,-1-1 1,1 0-1,0 1 1,0-1 0,-1 1-1,2-1 1,-1 0-1,0 0 1,0 0 0,1 0-1,-1 0 1,1 0 0,-1 0-1,1 0 1,0 0-1,0-1 1,0 1 0,0-1-1,0 1 1,0-1-1,1 0 1,-1 0 0,0 0-1,0 0 1,1 0-1,-1-1 1,1 1 0,-1 0-1,1-1 1,-1 0 0,1 0-1,-1 0 1,1 0-4,44-29-712,-23 7-718</inkml:trace>
  <inkml:trace contextRef="#ctx0" brushRef="#br0" timeOffset="2253.65">4005 997 14219,'1'-4'7999,"-4"0"-3947,-21-3-3812,23 7 206,-8 0-375,0 0 0,-1 1 0,1 1 0,0-1 0,0 1 0,0 1 0,0 0-1,0 0 1,0 1 0,1 0 0,0 1 0,0-1 0,0 2 0,0-1 0,1 1-1,0 0 1,0 0 0,0 1 0,1 0 0,0 0 0,0 2-71,3-7 0,0 1 1,0 0 0,0 0-1,0 1 1,0-1 0,1 1-1,0-1 1,0 1 0,0 0-1,0-1 1,0 1 0,1 0-1,-1 0 1,1 1 0,0-1-1,1 0 1,-1 0 0,1 0-1,0 1 1,0-1 0,0 0-1,0 0 1,1 0 0,0 1-1,-1-1 1,2 0 0,-1 0-1,2 4 0,-1-7 0,1 0-1,0 0 1,-1 0-1,1-1 0,0 1 1,-1-1-1,1 1 1,0-1-1,0 0 0,-1 0 1,1 0-1,0 0 1,0-1-1,-1 1 0,1-1 1,0 0-1,-1 1 1,1-1-1,-1 0 0,1-1 1,-1 1-1,1 0 1,-1-1-1,0 1 0,1-1 1,-1 0-1,0 0 1,0 0-1,-1 0 0,1 0 1,1-1 0,20-22 81,0-1 0,-2-1 0,-1-1 0,-1-1-1,-1-1 1,-2 0 0,-1-1 0,-2 0 0,0-1 0,-3-1 0,0 0 0,-2-1 0,1-16-81,-4 20 64,-52 319 32,48-272 108,6-25-55,8-27-35,-14 33-117,9-25 39,-9 25-17,-24 121 57,37-90 113,20 111-134,-23-177-438,-10 29 108,0 0 0,1 1 0,-1-1 0,1 0-1,1 1 1,0-1 0,0 1 0,0 0 0,1 0 0,0 0-1,0 0 1,1 1 0,0 0 0,0 0 0,0 0 0,1 0 0,0 1-1,0 0 1,1 0 275,10-2-1536</inkml:trace>
  <inkml:trace contextRef="#ctx0" brushRef="#br0" timeOffset="2500.71">4257 911 16972,'0'0'1805,"0"0"-175,0 0-642,0 0-517,1 9 1271,6 183 3440,-7-184-5215,0 0-1,1-1 1,0 1-1,1 0 0,-1-1 1,1 0-1,1 1 1,-1-1-1,1 0 1,1 0-1,-1-1 1,1 1-1,1-1 1,2 5 33,-6-10-880,-1-1 189</inkml:trace>
  <inkml:trace contextRef="#ctx0" brushRef="#br0" timeOffset="2745">4425 634 23789,'0'0'1064,"-19"4"265,8 10-177,-3 12-624,-7 1-216,16 2-264,-5-4-240,10-12-728,6-5-497</inkml:trace>
  <inkml:trace contextRef="#ctx0" brushRef="#br0" timeOffset="2948.89">4569 845 19940,'35'-31'3860,"-35"30"-3821,1 1 0,0-1 0,-1 1 0,1-1 0,0 1 0,-1 0 0,1-1 0,0 1 0,0 0 0,0 0 0,-1 0 0,1-1 0,0 1 0,0 0 0,0 0-1,-1 0 1,1 0 0,0 0 0,0 0 0,0 1 0,-1-1 0,1 0 0,0 0 0,0 0 0,0 1 0,-1-1 0,1 1 0,0-1 0,-1 0 0,1 1 0,0-1 0,-1 1 0,1-1 0,0 1 0,-1 0 0,1-1 0,-1 1 0,1 0 0,-1-1 0,0 1-1,1 0 1,-1-1 0,0 1 0,1 0 0,-1 0 0,0 0 0,0-1 0,1 1 0,-1 0 0,0 0 0,0 0 0,0-1 0,0 1 0,0 0 0,-1 0-39,1 7 154,-1 0 0,-1 0 0,0-1 0,0 1 0,0-1 0,-1 1 0,0-1 0,-1 0 0,0 0 0,0 0 0,0-1 0,-1 1 0,1-1 0,-7 5-154,-1 7 159,6-14-146,1 2 1,1-1-1,-1 0 1,1 1-1,0 0 1,0 0-1,0 1 1,1-1-1,0 1 1,0-1-1,1 1 0,0 0 1,0 0-1,1 0 1,-1 0-1,2 0 1,-1 0-1,1 0 1,0 1-1,0-1 1,1 0-1,0 0 0,0 0 1,1 0-1,0 0 1,0 0-1,1 0 1,-1-1-1,1 1 1,1-1-1,-1 0 1,1 0-1,1 0 0,1 2-13,-2-6-146,0 0-1,0-1 1,0 1-1,1-1 1,-1 0-1,1 0 0,-1 0 1,1-1-1,-1 0 1,1 1-1,-1-2 1,1 1-1,0 0 0,-1-1 1,1 0-1,-1 0 1,0 0-1,1-1 1,-1 1-1,0-1 1,0 0-1,0-1 0,0 1 1,0 0-1,0-1 1,-1 0-1,1 0 1,-1 0-1,0 0 0,0-1 1,1-1 146,23-23-1567</inkml:trace>
  <inkml:trace contextRef="#ctx0" brushRef="#br0" timeOffset="3293.16">4770 1003 13979,'11'34'9051,"-7"-32"-8896,0-1 1,-1 0-1,1 0 0,0-1 1,0 1-1,0-1 0,0 1 1,0-1-1,0 0 0,0-1 0,0 1 1,0-1-1,0 0 0,0 0 1,0 0-1,0 0 0,-1-1 1,1 1-1,0-1 0,0-1-155,11-3 256,-1-1 1,0-1-1,0 0 0,0-1 0,-1-1 1,-1 0-1,0-1 0,0 0 0,-1 0 1,0-2-1,-1 1 0,0-1 0,-2-1 1,3-3-257,-11 17 5,1-1 0,-1 1 1,1-1-1,-1 0 1,1 1-1,-1-1 0,1 0 1,-1 1-1,1-1 1,-1 0-1,0 1 0,0-1 1,1 0-1,-1 0 0,0 0 1,0 1-1,0-1 1,0 0-1,0 0 0,0 0 1,0 1-1,0-1 1,0 0-1,0 0 0,0 1 1,0-1-1,-1 0 1,1 0-1,0 0 0,-1 1 1,1-1-1,0 0 0,-1 1 1,1-1-1,-1 0 1,1 1-1,-1-1 0,0 1 1,1-1-1,-1 1 1,1-1-1,-1 1 0,0-1 1,1 1-1,-1 0 0,0-1 1,0 1-1,1 0 1,-1-1-1,0 1 0,0 0 1,0 0-1,1 0 1,-1 0-1,0 0 0,0 0 1,0 0-1,1 0 0,-1 0 1,0 0-1,0 0 1,1 1-1,-1-1 0,0 0 1,0 1-1,1-1 1,-1 0-6,-57 22 81,51-19-79,-1 0 0,1 1 0,0 0 0,1 0-1,-1 1 1,1 0 0,0 0 0,0 1-1,0-1 1,1 1 0,0 1 0,0-1-1,1 1 1,-1-1 0,1 1 0,1 0-1,0 1 1,0-1 0,0 1 0,1-1-1,0 1 1,0 0 0,1 0 0,0 0 0,0 0-1,1 0 1,0 0 0,0 0 0,1 0-1,0 0 1,2 6-2,2-8-22,0-1 0,1 0-1,-1 0 1,1 0 0,0-1 0,1 0-1,-1 0 1,1-1 0,-1 1 0,1-1-1,0-1 1,0 1 0,0-1 0,1-1-1,-1 1 1,0-1 0,1 0-1,-1-1 1,1 0 0,-1 0 0,1-1-1,-1 0 1,0 0 0,1 0 0,-1-1-1,0 0 1,0-1 0,0 0 0,2-1 22,56-19-1194,-3-5-566</inkml:trace>
  <inkml:trace contextRef="#ctx0" brushRef="#br0" timeOffset="3668.13">5753 826 25453,'0'13'1017,"-5"11"423,3 3-592,-5 7-488,3 3-168,4-4-312,4-2-224,3-11-608,2-5-712</inkml:trace>
  <inkml:trace contextRef="#ctx0" brushRef="#br0" timeOffset="3827.88">5741 621 23501,'0'0'1024,"-2"0"481,2 0-1049,2 7-384,14-1-744,2-1-433</inkml:trace>
  <inkml:trace contextRef="#ctx0" brushRef="#br0" timeOffset="4202.66">6092 812 11618,'-37'55'11058,"0"-35"-9117,38-20-1926,-1 0 0,1 0 0,0 0-1,-1 0 1,1-1 0,-1 1 0,1 0-1,0 0 1,-1 0 0,1-1 0,-1 1-1,1 0 1,-1-1 0,1 1 0,-1 0-1,1-1 1,-1 1 0,0-1 0,1 1-1,-1 0 1,1-1 0,-1 1 0,0-1-1,1 1 1,-1-1 0,0 0 0,0 1 0,0-1-1,1 1 1,-1-1 0,0 1 0,0-1-1,0 0 1,0 1 0,0-1 0,0 1-1,0-1 1,0 0 0,0 1 0,0-1-1,0 1 1,-1-1 0,1 0 0,0 1-1,0-1-14,32 31 155,65 41-72,8-29-83,-104-41 21,0 0 1,0 0-1,0 0 1,0 1-1,-1-1 1,1 0-1,-1 0 1,1 1-1,-1-1 1,1 1-1,-1-1 1,0 0-1,1 1 1,-1-1-1,0 1 1,0-1-1,0 0 1,0 1-1,0-1 1,0 1 0,-1-1-1,1 0 1,0 1-1,-1-1 1,1 1-1,-1-1 1,0 0-1,1 0 1,-1 1-1,0-1 1,0 0-1,1 0 1,-1 0-1,0 0 1,0 0-1,0 0 1,-1 0-1,1 0 1,0 0-1,-1 0-21,-48 34 1035,37-28-887,-1-1 0,1 0 0,-1-1-1,-1 0 1,1-1 0,-1-1 0,0 0 0,1-1 0,-1-1 0,-12 0-148,25-1-34,1 0 0,-1 0 0,0 0-1,1 0 1,-1 0 0,0 0 0,1 0 0,-1-1 0,1 1 0,-1-1 0,0 1 0,1-1-1,-1 1 1,1-1 0,-1 0 0,1 0 0,0 0 0,-1 0 0,1 0 0,0 0 0,0 0-1,-1 0 1,1-1 0,0 1 0,0 0 0,0-2 34,-2-14-1312</inkml:trace>
  <inkml:trace contextRef="#ctx0" brushRef="#br0" timeOffset="4828.15">6587 654 17876,'11'-26'5833,"-7"62"-2456,-3-16-3881,13 88 940,5 0 0,14 41-436,17 89 148,-44-205-182,0 2 277,-12-59 57,-8-45-133,-3 2 0,-3 0 0,-2 1 0,-26-49-167,47 113 36,1 2-2,3 2-22,5 3-141,0 0 0,1 0 0,-1-1 0,1 0 1,0-1-1,0 0 0,0 0 0,0-1 0,1 0 0,-1-1 1,0 0-1,1 0 0,-1-1 0,1-1 0,-1 1 0,1-1 1,-1-1-1,8-2 129,31-6-1498,-5-3-205</inkml:trace>
  <inkml:trace contextRef="#ctx0" brushRef="#br0" timeOffset="5619.75">7121 876 13051,'-37'33'8848,"0"9"-5915,34-39-2920,0 0 0,1 0 1,-1 0-1,1 1 0,0-1 0,0 1 1,1 0-1,-1 0 0,1-1 1,-1 1-1,1 0 0,0 0 0,1 0 1,-1 0-1,1 1 0,0-1 1,0 0-1,0 0 0,0 0 0,1 0 1,-1 0-1,1 0 0,1 3-13,-1-6 4,-1 0-1,0 0 0,1 0 1,-1 0-1,1 0 1,-1 0-1,1 0 0,0 0 1,-1 0-1,1 0 0,0-1 1,0 1-1,-1 0 0,1 0 1,0-1-1,0 1 0,0-1 1,0 1-1,0-1 1,0 1-1,0-1 0,0 1 1,0-1-1,0 0 0,0 0 1,0 0-1,0 1 0,1-1 1,-1 0-1,0 0 1,0 0-1,0-1 0,0 1 1,0 0-1,0 0 0,0 0 1,0-1-1,0 1 0,0-1 1,0 1-1,0-1 0,0 1 1,0-1-1,0 0 1,0 1-1,0-1 0,-1 0 1,1 0-4,38-40 353,-29 26-242,0 0 1,0-1-1,-2 0 0,0 0 0,-1-1 0,0 0 1,-1-1-1,-1 1 0,-1-1 0,0-6-111,-4-1 472,-11 28 129,4 16-545,0 1 1,2-1 0,0 1-1,2 0 1,0 1 0,1-1-1,1 1 1,2 13-57,-2-26 3,1-4-1,-1-1-1,1 1 0,0-1 1,0 1-1,0-1 1,0 1-1,0-1 0,1 1 1,0-1-1,0 1 0,0-1 1,0 0-1,0 1 0,1-1 1,-1 0-1,1 0 1,0 0-1,0 0 0,0 0 1,0 0-2,1-3 10,-1 0 1,1 0 0,-1 0 0,1 0-1,-1 0 1,1-1 0,-1 1 0,1-1-1,-1 1 1,0-1 0,1 0 0,-1 0-1,0 0 1,0-1 0,0 1 0,0 0-1,0-1 1,0 1 0,0-1 0,0 0-1,0 0 1,-1 0 0,1 0 0,-1 0-1,1 0 1,-1 0 0,1-2-11,3-2 30,122-160 203,-111 115-377,-34 54 48,12 10 94,0 0 1,1 1-1,0-1 0,1 1 1,0 0-1,1 0 0,1 1 1,0-1-1,1 0 0,0 1 0,2 13 2,-2-26 4,0 1-1,1-1 0,-1 0 0,1 0 0,-1 0 0,1 1 0,0-1 0,0 0 0,0 0 0,0 1 1,0-1-1,1 0 0,-1 0 0,1 1 0,-1-1 0,1 0 0,0 0 0,0 0 0,0 0 0,0 0 1,0 0-1,0 0 0,0 0 0,1 0 0,-1-1 0,1 1 0,-1 0 0,1-1 0,0 1 0,0-1 1,0 0-1,0 1 0,0-1 0,0 0 0,0 0 0,0-1 0,0 1 0,0 0 0,0-1 1,1 1-5,8-6 20,0-1 0,0 0 0,0 0 0,-1-1 0,0 0 0,-1-1 0,1-1 0,-1 1 0,-1-1 0,4-5-19,13-12 9,68-58-77,-92 84 66,1 0 1,-1 0-1,0 0 0,1 1 0,-1-1 0,1 0 1,-1 0-1,0 1 0,0-1 0,1 1 1,-1-1-1,0 1 0,0 0 0,1-1 0,-1 1 1,0 0-1,0 0 0,0 0 0,0 0 0,0 0 1,0 0-1,0 0 0,-1 0 0,1 0 0,0 0 1,0 0-1,-1 1 0,1-1 0,-1 0 1,1 0-1,-1 1 0,0-1 0,1 0 0,-1 1 1,0-1-1,0 0 0,0 1 0,0-1 0,0 1 1,0-1-1,-1 0 0,1 1 0,0-1 1,-1 0-1,1 1 0,0-1 0,-1 0 0,0 0 1,1 1-1,-1-1 0,0 0 2,1 7-4,7 31 13,-7-38-8,0-1 0,0 1 0,1-1 0,-1 1 0,0-1 0,1 1 0,-1-1 0,0 1 0,1-1 0,-1 1 0,0-1 0,1 0 0,-1 1-1,1-1 1,-1 0 0,1 1 0,-1-1 0,1 0 0,-1 0 0,1 0 0,-1 1 0,1-1 0,0 0 0,-1 0 0,1 0 0,-1 0 0,1 0 0,-1 0 0,1 0 0,0 0 0,-1 0 0,1 0 0,-1 0 0,1 0 0,-1-1-1,1 1 1,-1 0 0,1 0 0,-1-1 0,1 1 0,-1 0 0,1 0 0,-1-1 0,1 1 0,-1-1 0,1 1 0,-1 0 0,0-1 0,1 1 0,-1-1 0,0 1 0,1-1 0,-1 1 0,0-1 0,0 1 0,0-1 0,1 1 0,-1-1-1,0 0 1,0 1 0,0-1 0,0 1 0,0-1 0,0 1 0,0-1-1,31-40 4,-29 40-24,-2 1 24,0 0 4,-4-5 211,-1-1-165,-28-60 899,33 65-883,7-3-23,73-25-82,-69 27-225,1-1 0,-1 0 0,0-1 0,0 0 1,0-1-1,-1 0 0,0-1 0,0 0 0,9-7 260,6-12-1869</inkml:trace>
  <inkml:trace contextRef="#ctx0" brushRef="#br0" timeOffset="5888.49">7555 497 27334,'-2'-6'904,"2"6"128,0 0-512,0-1-480,2-1-392,-1 1-3737</inkml:trace>
  <inkml:trace contextRef="#ctx0" brushRef="#br0" timeOffset="7037.74">8285 0 22869,'-1'2'1248,"-21"22"1137,15 4-1785,4 6-312,5 14-128,5 3-112,2 4-48,4 2 16,-1-2-96,2 1-24,1 2-424,-2 1-224,1 1-433,-1-4 329</inkml:trace>
  <inkml:trace contextRef="#ctx0" brushRef="#br0" timeOffset="7208.26">8417 892 21325,'-3'10'1648,"1"0"928,0 1-1671,2-1-745,2-3-488,-2-7-761,0 0-4528</inkml:trace>
  <inkml:trace contextRef="#ctx0" brushRef="#br1" timeOffset="53773.53">9 2795 22037,'-1'0'75,"0"1"1,1 0-1,-1-1 1,1 1 0,-1-1-1,0 1 1,1 0-1,-1-1 1,1 1-1,0 0 1,-1 0-1,1 0 1,-1-1 0,1 1-1,0 0 1,0 0-1,0 0 1,-1 0-1,1-1 1,0 1 0,0 0-1,0 0 1,0 0-1,0 0 1,1 0-1,-1-1 1,0 1 0,0 0-1,0 0 1,1 0-1,-1 0 1,0-1-1,1 1 1,-1 0-1,1 0 1,-1-1 0,1 1-1,-1 0 1,1-1-1,0 1 1,-1-1-1,1 1 1,0 0 0,-1-1-1,1 0 1,0 1-1,0-1 1,-1 1-1,1-1 1,0 0-1,0 0 1,0 1 0,0-1-1,-1 0 1,1 0-1,0 0 1,0 0-1,0 0 1,0 0 0,0 0-1,0 0 1,0 0-76,6-7 110,0 0 1,0-1 0,-1 1-1,0-1 1,0 0 0,-1-1-1,0 1 1,-1-1 0,0 0-1,0 0 1,-1 0 0,1-4-111,3-5 79,6-16-30,-3 0 0,0 0 0,-2-1 0,-2 0 0,-1 0 0,-1-12-49,-3 47 1,0 0-1,0 0 1,0 0 0,1 0-1,-1 1 1,0-1-1,0 0 1,0 1-1,0-1 1,0 1-1,0-1 1,0 1-1,0-1 1,0 1 0,0 0-1,0-1 1,-1 1-1,1 0 1,0 0-1,0 0 1,-1 0-1,1 0 1,0-1-1,-1 1 1,1 0-1,-1 1 1,0-1 0,1 0-1,-1 0 1,0 0-1,1 0 1,-1 0-1,0 0 1,0 0-1,0 0 1,0 1-1,0-1 0,43 106 10,-27-63-5,2 0-1,2-2 1,2 0-1,16 23-4,-21-43 3,-2 0 1,0 1-1,-2 0 0,0 1 0,-2 1 0,-1 0 0,-1 0 0,-1 1 0,-1 0 0,1 12-3,-5-20 16,0-1 0,-2 0 0,0 1 0,-1-1 0,0 1 0,-2-1 0,-2 12-16,4-27 15,0 0 0,-1 0 1,1 0-1,0 0 0,-1-1 0,0 1 0,1 0 0,-1 0 0,0 0 0,0-1 1,0 1-1,0-1 0,0 1 0,-1-1 0,1 1 0,0-1 0,-1 1 1,1-1-1,-1 0 0,1 0 0,-1 0 0,0 0 0,1 0 0,-1 0 1,0 0-1,0-1 0,0 1 0,0-1 0,1 1 0,-1-1 0,0 0 0,0 1 1,0-1-1,0 0 0,0 0 0,0-1 0,0 1 0,0 0 0,0-1 1,-1 1-16,-5-4 12,0 0 1,-1 0-1,1-1 1,1 0-1,-1 0 1,1-1-1,0 0 1,0 0-1,1-1 1,-1 1-1,2-1 1,-1-1-1,1 1 1,0-1-1,0 0 1,1 0-1,0-1 1,1 1-1,0-1 1,0 0-1,0 0 1,2 0 0,-1 0-1,1 0 1,0 0-1,1 0 1,0-1-1,0 1 1,1 0-1,0 0 1,2-3-13,5-27-8,3 0 1,1 1-1,2 0 1,1 1-1,12-19 8,-12 27-41,-1 0 1,-1-1-1,-2-1 0,-1 0 0,-1-1 0,-2 0 0,-1 0 1,0-20 40,-5 49-1,-1 1 1,1 0 0,-1-1 0,0 1-1,1-1 1,-1 1 0,0-1 0,-1 1-1,1-1 1,0 1 0,-1-1 0,0 1-1,1-1 1,-1 1 0,0 0 0,0-1-1,0 1 1,0 0 0,-1 0 0,1 0-1,-1 0 1,1 0 0,-1 0 0,0 0-1,0 1 1,1-1 0,-1 0 0,0 1-1,-1 0 1,1-1 0,0 1 0,-1 0 0,0 3 3,-1 0 0,2 1 0,-1-1 0,0 1 1,0 0-1,1 0 0,-1 0 0,1 0 1,0 0-1,0 0 0,0 1 0,1-1 0,-1 1 1,1-1-1,0 1 0,0 0 0,0-1 1,0 1-1,0 0 0,1 0 0,0 0 0,0 0 1,0-1-1,0 3-3,-1 4-2,0 0 1,1 0 0,0 0-1,0 0 1,1 0-1,0 0 1,1 0-1,0-1 1,0 1-1,1-1 1,1 1-1,0-1 1,0 0-1,0 0 1,1 0 0,0-1-1,1 0 1,0 0-1,1 0 1,-1-1-1,8 6 2,-13-11-52,1-1 0,0 0 0,0 1 0,0-1 0,0 0-1,0 0 1,1 0 0,-1 0 0,0-1 0,0 1 0,1 0 0,-1-1 0,0 0-1,1 1 1,-1-1 0,0 0 0,1 0 0,-1-1 0,1 1 0,-1 0-1,0-1 1,1 1 52,19-12-1441</inkml:trace>
  <inkml:trace contextRef="#ctx0" brushRef="#br1" timeOffset="54054.5">242 2109 18916,'-15'14'2921,"0"5"1376,12 3-3025,3 3-920,1-2-80,13-6-408,-7-6-432,13-11 2544</inkml:trace>
  <inkml:trace contextRef="#ctx0" brushRef="#br1" timeOffset="54552.37">853 2462 24021,'-1'-3'136,"0"-1"0,-1 1 0,1 0 0,-1 1 0,0-1 0,0 0 0,0 0 0,-1 1 0,1-1 0,0 1 0,-1 0 0,0 0 0,1 0 0,-1 0 0,0 0 0,0 0 0,0 1 0,0-1 0,-1 1 0,1 0 0,0 0 0,0 0 0,-1 1 0,1-1 0,-1 1 0,1 0 0,0 0 0,-1 0 0,1 0 0,-1 0 0,1 1 0,0-1 0,-1 1 0,0 1-136,-2-1 21,1 0 1,0 1-1,0 0 0,0 0 1,0 1-1,1-1 1,-1 1-1,0 0 1,1 0-1,0 1 0,0-1 1,0 1-1,0 0 1,1 0-1,-1 0 0,1 0 1,0 1-1,0-1 1,1 1-1,-1 0 0,1 0 1,0 0-1,0 0 1,1 0-1,0 0 1,0 1-1,0-1 0,0 0 1,1 1-1,0-1 1,0 1-1,0-1 0,1 0 1,-1 1-1,3 4-21,-3 1-1,2 0-1,0 1 1,0-1 0,1 0-1,0 0 1,1-1-1,0 1 1,0-1-1,2 1 1,-1-2 0,1 1-1,0 0 1,1-1-1,0 0 1,6 4 1,-11-11 0,-1-1 0,1 0 0,0 0 0,-1 0 0,1 0-1,0 0 1,0 0 0,0 0 0,0-1 0,-1 1 0,1-1 0,0 1 0,0-1 0,0 0 0,0 1 0,0-1 0,0-1 0,0 1-1,0 0 1,0 0 0,0-1 0,0 1 0,0-1 0,0 1 0,0-1 0,0 0 0,0 0 0,0 0 0,-1 0 0,1 0 0,0 0 0,-1 0-1,1-1 1,-1 1 0,1-1 0,-1 1 0,0-1 0,0 1 0,1-2 0,38-75 34,-31 52 44,0 0 0,-2 0 1,-1-1-1,-1 0 1,-2 0-1,0 0 1,-2-1-1,-1 1 0,-1-1 1,-2-9-79,-28-29 349,30 66-346,0 0-1,1 0 1,-1-1-1,0 1 1,0 0-1,0 0 1,0 0-1,0 0 1,0 0-1,0 0 0,0 0 1,0 0-1,0 1 1,1-1-1,-1 0 1,0 0-1,0 1 1,0-1-1,0 1 1,1-1-1,-1 0 1,0 1-1,0 0 1,1-1-1,-1 1 1,0-1-1,1 1 1,-1 0-1,0 0 1,1-1-1,-1 1 1,1 0-1,0 0 1,-1-1-1,1 1 0,-1 0 1,1 0-1,0 0 1,0 0-1,0 0 1,-1 0-1,1 0 1,0 0-1,0-1 1,0 1-1,0 0 1,0 0-1,1 0 1,-1 0-1,0 0 1,0 0-1,1 0 1,-1-1-1,0 1 1,1 0-1,-1 0 1,1 0-3,3 32-3,1-1 1,1 0-1,2 0 1,1 0-1,1-1 1,2-1-1,4 7 3,-15-35 0,44 79 1,-44-80-1,0 1 1,1 0-1,-1-1 0,1 1 0,-1-1 1,1 1-1,-1-1 0,1 0 1,0 1-1,0-1 0,0 0 0,-1 0 1,1 0-1,0-1 0,0 1 1,1 0-1,-1-1 0,0 1 0,0-1 1,0 0-1,0 0 0,0 1 1,0-2-1,1 1 0,-1 0 0,0 0 1,0-1-1,0 1 0,0-1 1,0 1-1,0-1 0,0 0 0,0 0 1,0 0-1,0 0 0,0 0 1,-1-1-1,1 1 0,1-2 0,16-14-5,-2-2 0,0 0 1,-1-1-1,0 0 0,-2-1 0,8-17 5,0-11-21,-22 48 21,1 0-1,-1 0 1,0 0-1,1 1 1,-1-1 0,0 0-1,0 0 1,0 0-1,0 0 1,0 0-1,0 1 1,0-1-1,0 0 1,0 0-1,0 0 1,0 0-1,0 0 1,-1 0-1,1 1 1,0-1-1,-1 0 1,1 0-1,0 0 1,-1 1-1,1-1 1,-1 0 0,0 1-1,1-1 1,-1 0-1,1 1 1,-1-1-1,0 1 1,0-1-1,1 1 1,-1-1-1,0 1 1,0-1-1,1 1 1,-1 0-1,0-1 1,0 1-1,0 0 1,0 0-1,0 0 1,1 0-1,-1 0 1,0 0 0,0 0-1,0 0 1,0 0-1,0 0 1,0 0-1,1 0 1,-1 1-1,0-1 1,-2 0 1,1 1 0,0 0 0,-1 0-1,1 0 1,0 0 0,0 0 0,0 0 0,0 1-1,0-1 1,0 1 0,0-1 0,0 1 0,1 0-1,-1-1 1,0 1 0,1 0 0,0 0-1,-1 0 1,1 0 0,0 1 0,0-1 0,0 0-1,0 0 1,1 1 0,-1-1 0,1 0 0,-1 1-1,1-1 1,0 1 0,0-1 0,0 1-1,4 79-22,-5-78 22,1 1 0,0-1 0,0 1 0,0-1 0,1 1 0,-1-1 0,1 0 0,0 1 0,0-1 0,1 0-1,0 1 1,-1-1 0,1 0 0,0 0 0,1-1 0,-1 1 0,1 0 0,0-1 0,-1 1 0,2-1 0,-1 0 0,0 0 0,1 0 0,-1 0 0,1-1 0,0 0 0,0 1 0,0-1 0,0-1 0,0 1 0,0 0 0,0-1 0,1 0 0,-1 0 0,1 0 0,-1-1 0,1 0 0,-1 1 0,3-2 0,133-80-589,-127 71-19,-11-3 860</inkml:trace>
  <inkml:trace contextRef="#ctx0" brushRef="#br1" timeOffset="54864.52">1568 2253 21917,'-71'181'5941,"69"-173"-5881,0 0 0,0 0 0,0 0 0,1 0 0,0 0 0,1 0 0,0 0 0,0 0 0,1 0 0,0 0 0,1 6-60,-1-13-1,0 0 1,0-1-1,0 1 0,0-1 1,0 1-1,0-1 1,1 0-1,-1 1 0,0-1 1,0 0-1,0 0 0,0 0 1,0 0-1,0 0 0,1 0 1,-1 0-1,0 0 0,0 0 1,0 0-1,0-1 0,0 1 1,0-1-1,0 1 0,0-1 1,0 1-1,0-1 0,0 1 1,0-1-1,0 0 1,0 1-1,0-1 0,0 0 1,-1 0-1,1 0 0,0 0 1,0 0-1,-1 0 0,1 0 1,-1 0-1,1 0 0,-1 0 1,0 0-1,1-1 1,15-18-13,50-51-38,-64 69 51,0 1-1,0-1 0,0 0 0,1 1 0,-1 0 0,0-1 0,1 1 0,-1 0 0,1 0 0,0 1 0,-1-1 0,1 0 1,0 1-1,-1 0 0,1-1 0,0 1 0,-1 0 0,1 0 0,0 1 0,0-1 0,-1 1 0,1-1 0,0 1 0,-1 0 1,1 0-1,-1 0 0,1 0 0,-1 0 0,0 1 0,1-1 0,0 1 1,2 5 47,1 0 0,-1 0-1,0 0 1,-1 0 0,0 1 0,0-1 0,0 1-1,-1 0 1,-1 1 0,1-1 0,-1 0 0,0 1-1,-1-1 1,0 1 0,-1-1 0,0 1 0,0 0-1,0-1 1,-1 1 0,-1-1 0,1 1 0,-1-1-1,-2 4-46,2-8 20,0 1 0,-1-1-1,1 1 1,-1-1 0,0 0-1,0 0 1,-1 0 0,1 0 0,-1-1-1,0 1 1,0-1 0,0 0-1,0 0 1,0 0 0,-1-1-1,1 0 1,-1 0 0,0 0 0,0 0-1,0-1 1,0 1 0,0-1-1,0-1 1,0 1 0,0-1-1,-1 1-19,-31-2-444</inkml:trace>
  <inkml:trace contextRef="#ctx0" brushRef="#br1" timeOffset="55331.99">2248 2240 25037,'-2'19'961,"5"4"511,1 5-672,8 5-384,2 1-144,4-1-176,1-2-56,4-1 0,2-4-96,-4-5-216,-1-7-216,-7-12-488,-5-4-440,-8-16 383</inkml:trace>
  <inkml:trace contextRef="#ctx0" brushRef="#br1" timeOffset="55582.4">2297 2171 22709,'0'0'1232,"0"0"512,0 0-367,1-1-641,32-14-256,-7 8-296,4-5-104,5-4-24,0-1-96,-2 2-512,-3 1-400,-6 4-473</inkml:trace>
  <inkml:trace contextRef="#ctx0" brushRef="#br1" timeOffset="55771.6">2401 2366 24701,'10'5'1169,"6"-3"799,13-13-1144,8-6-120,8-7-384,5 0-176,-4 2-112,-6 2-40,-11 6-400,-9 3-368,-10 14-904,-5 6 3312</inkml:trace>
  <inkml:trace contextRef="#ctx0" brushRef="#br1" timeOffset="56034.15">2430 2580 25485,'12'8'985,"10"-5"407,6-3-584,17-13-424,8-3-184,-1-6-232,-5-3-240,-15 1-896,-15-1-4041</inkml:trace>
  <inkml:trace contextRef="#ctx0" brushRef="#br1" timeOffset="56689.55">2915 2359 18020,'41'-54'8221,"-39"52"-8129,0 1 1,0-1-1,0 1 1,0 0-1,1 0 0,-1 0 1,0 0-1,0 0 1,1 1-1,-1-1 0,1 1 1,-1-1-1,0 1 1,1 0-1,-1 0 0,1 0 1,-1 0-1,1 1 1,-1-1-1,0 0 0,1 1 1,-1 0-1,0 0 1,1-1-1,-1 1 0,2 2-92,2 2 20,0 1 0,0 0 0,0 1 0,-1 0 0,0-1 0,-1 2 0,1-1 0,-1 0 0,-1 1-1,1 0 1,-1 0 0,-1 0 0,1 0 0,-1 1 0,-1-1 0,1 0 0,-2 1 0,1-1-1,-1 1 1,0-1 0,-1 1 0,0-1 0,0 1 0,-1-1 0,-1 3-20,-2-17 448,-22-150 727,0 46-931,25 105-211,8 11-18,-1 1-16,0 0 0,1-1 0,-1 0 1,1-1-1,1 1 0,-1-1 0,1 0 0,0 0 1,0-1-1,0 0 0,1-1 0,-1 1 0,1-1 0,0-1 1,0 1-1,0-1 0,0-1 0,0 0 0,1 0 0,-1 0 1,0-1-1,1 0 0,-1-1 0,0 0 0,0 0 0,0-1 1,0 0-1,0 0 0,6-3 1,-5 1 0,0 0 0,0 0 1,0-1-1,-1 0 0,0-1 0,0 1 0,-1-2 1,1 1-1,-1-1 0,-1 0 0,1 0 0,-1-1 1,0 0-1,-1 0 0,0-1 0,0 1 0,-1-1 1,0 0-1,-1 0 0,0 0 0,0-1 0,-1 1 1,0-1-1,-1 0 0,0 1 0,0-3 0,-2 12 0,1 1 0,0-1 0,-1 1 0,1-1 0,-1 0-1,1 1 1,-1-1 0,0 0 0,1 0 0,-1 0 0,1 1-1,-1-1 1,1 0 0,-1 0 0,0 0 0,1 0 0,-1 0-1,1 0 1,-1 0 0,1 0 0,-1 0 0,0 0 0,1 0 0,-1-1-1,1 1 1,-1 0 0,1 0 0,-1 0 0,1-1 0,-1 1-1,1 0 1,-1-1 0,1 1 0,-1 0 0,1-1 0,-1 1 0,1-1-1,0 1 1,-1-1 0,1 1 0,0-1 0,-1 1 0,1-1-1,0 1 1,0-1 0,-1 1 0,1-1 0,0 1 0,0-1-1,0 0 1,0 1 0,0-1 0,0 1 0,0-1 0,0 0 0,0 1-1,0-1 1,0 1 0,0-1 0,0 1 0,0-1 0,1 0-1,-1 1 1,0-1 0,0 1 0,1-1 0,-1 1 0,1-1 0,-3 18-4,1 0 0,0-1 0,2 1 0,0 0 0,0-1 0,2 1 0,0-1 1,1 1-1,1-1 0,0 0 0,6 10 4,-10-24 0,1 6-1,0-1 0,1 1 1,0-1-1,0 0 1,1 0-1,0 0 0,0 0 1,0-1-1,1 1 0,0-1 1,1 0-1,5 5 1,-9-10 0,-1-1 0,1 1 0,-1 0 0,1-1 0,-1 1 0,1-1 0,0 1 0,0-1 0,-1 0 0,1 0 0,0 1 0,-1-1 0,1-1 0,0 1 0,0 0 0,-1 0 0,1-1 0,0 1 0,-1 0 0,1-1 0,0 0 0,-1 1 0,1-1 1,-1 0-1,1 0 0,-1 0 0,0 0 0,1 0 0,-1 0 0,0 0 0,1-1 0,-1 1 0,0 0 0,0-1 0,0 1 0,0-2 0,36-61 3,-35 60-3,9-23-2,0 0 0,-2-1 0,-1-1-1,-1 1 1,-2-1 0,-1 0 0,-1-1 0,-1 1 0,-2 0 0,-1-9 2,15 105-28,-11-45 27,1 0 1,1-1 0,1 1 0,1-1 0,0 0 0,2-1 0,1 0 0,0 0-1,1-1 1,9 11 0,-18-27-4,0-1-1,0 0 1,0-1-1,0 1 1,1 0-1,-1-1 1,0 1-1,1-1 1,-1 0-1,1 1 0,0-1 1,-1-1-1,1 1 1,0 0-1,-1-1 1,1 1-1,0-1 1,0 0-1,0 0 1,-1 0-1,1 0 1,0 0-1,0-1 1,-1 1-1,1-1 1,0 0-1,0 1 1,-1-1-1,1-1 0,-1 1 1,1 0-1,-1-1 1,0 1-1,1-1 1,-1 0-1,0 1 1,0-1-1,0 0 1,0-1-1,0 1 1,-1 0-1,1 0 1,0-2 4,42-79-1191,-33 30 1661</inkml:trace>
  <inkml:trace contextRef="#ctx0" brushRef="#br1" timeOffset="56954.83">3636 1778 25701,'0'9'1081,"3"2"407,4 0-840,1-3-864,5-6-528</inkml:trace>
  <inkml:trace contextRef="#ctx0" brushRef="#br1" timeOffset="57935.31">4215 2016 22821,'-19'-63'3806,"18"62"-3733,1 0 0,-1 0 0,0-1 0,0 1 0,0 0 0,0 0 0,-1 0 0,1 0 0,0 0 0,0 1 0,0-1 0,-1 0 0,1 0 0,0 1 0,-1-1 0,1 1 0,-1-1 1,1 1-1,-1 0 0,1 0 0,-1-1 0,1 1 0,-1 0 0,1 0 0,-1 0 0,1 1 0,-1-1 0,1 0 0,-1 1 0,1-1 0,0 0 0,-1 1 0,1 0 0,-1-1 0,1 1 0,0 0 0,0 0 0,-1 0 0,1 0 0,0 0 0,0 0 0,-1 0-73,-6 9 37,0 0 1,0 0-1,1 1 0,1 0 0,-1 0 0,2 0 0,-1 1 0,2 0 1,0 0-1,0 0 0,1 1 0,0-1 0,1 1 0,1-1 0,0 1 0,1 0 1,0 0-1,1-1 0,0 1-37,13 58-45,-14-70 37,0 0 0,1 0 0,-1 0 0,0 1 1,1-1-1,-1 0 0,1 0 0,-1 0 0,1 0 0,0 0 0,0 0 1,-1 0-1,1 0 0,0 0 0,0 0 0,0 0 0,0 0 0,0-1 0,0 1 1,0 0-1,0-1 0,0 1 0,0-1 0,1 1 0,-1-1 0,0 0 1,0 1-1,0-1 0,1 0 0,-1 0 0,0 0 0,0 0 0,1 0 1,-1 0-1,0 0 0,0 0 0,1 0 0,-1-1 0,0 1 0,0 0 1,0-1-1,0 1 0,1-1 0,-1 1 0,0-1 0,0 0 0,0 0 0,0 1 1,0-1-1,0 0 0,-1 0 0,1 0 0,0 0 0,0 0 0,0 0 8,8-10-19,0 0 0,-1-1 0,0 0-1,-1-1 1,0 1 0,-1-1 0,-1-1 0,4-10 19,29-59-60,-38 82 56,0 0 0,1 0-1,-1 0 1,0 0 0,0 0 0,1 0 0,-1 0-1,0 1 1,1-1 0,-1 0 0,1 0 0,-1 0 0,1 1-1,-1-1 1,1 0 0,0 1 0,-1-1 0,1 0-1,0 1 1,0-1 0,-1 1 0,1-1 0,0 1-1,0-1 1,0 1 0,0 0 0,0 0 0,-1-1-1,1 1 1,0 0 0,0 0 0,0 0 0,0 0 0,0 0-1,0 0 1,0 0 0,0 0 0,0 0 0,0 0-1,-1 0 1,1 1 0,0-1 0,0 0 0,0 1-1,0-1 1,0 1 0,-1-1 0,1 1 0,0-1-1,0 1 1,-1 0 0,1-1 0,-1 1 0,1 0-1,0-1 1,-1 1 0,1 0 0,-1 0 0,1-1 0,-1 1-1,0 0 1,1 0 0,-1 0 0,0 0 0,0 0-1,1 0 1,-1 0 0,0 0 0,0-1 0,0 1 4,11 32-31,-2 1 0,-1 0 0,-1 0 0,-3 0 0,1 9 31,2 15 13,1-4 33,-2 0-1,-3 0 1,-2 1 0,-2 0-1,-4 9-45,5-60 1,0 1 1,-1-1-1,1 1 0,-1-1 0,0 0 0,0 1 0,0-1 0,-1 0 0,0 0 1,1 0-1,-2 0 0,1 0 0,0 0 0,-1-1 0,1 1 0,-1-1 0,0 1 0,0-1 1,-1 0-1,1 0 0,-1-1 0,1 1 0,-1-1 0,0 1 0,-3 0-1,4-3-4,0-1-1,0 0 1,0 1-1,0-1 1,0 0-1,0-1 1,1 1-1,-1-1 1,0 1-1,0-1 1,1 0-1,-1 0 1,1 0-1,0 0 1,0 0-1,0 0 1,0-1-1,0 1 1,0-1 0,0 0-1,1 1 1,-1-1-1,1 0 1,0 0-1,0 0 1,0 0-1,0 0 1,0 0-1,1 0 1,-1-2 4,-7-27-4,1 0-1,1 0 1,1-1 0,2 0 0,2 1 0,1-1 0,1 0 0,2 0 0,1 1 0,2-1 0,1 1-1,1 0 1,2 1 0,4-6 4,-4 12-30,1 1 0,2 0 0,1 1 0,0 0 0,2 1 0,0 0 0,2 2 0,14-14 30,-30 32-22,0-1 0,-1 1-1,1 0 1,1 0 0,-1-1 0,0 2 0,1-1-1,-1 0 1,1 0 0,-1 1 0,1 0-1,0-1 1,-1 1 0,1 0 0,0 0-1,0 1 1,0-1 0,0 0 0,0 1-1,0 0 1,0 0 0,0 0 0,0 0-1,0 0 1,0 0 0,0 1 0,0 0-1,-1-1 1,1 1 0,0 0 0,0 1-1,0-1 1,-1 0 0,1 1 0,-1-1-1,1 1 1,-1 0 0,1 0 0,-1 0-1,0 0 1,0 0 0,0 1 0,0-1-1,-1 0 1,1 1 0,-1 0 0,1 0 22,52 140-83,-54-142 84,0-1 0,0 1 1,1 0-1,-1-1 0,0 1 1,0 0-1,1-1 0,-1 1 0,0 0 1,1-1-1,-1 1 0,0-1 0,1 1 1,-1-1-1,1 1 0,-1-1 0,1 1 1,-1-1-1,1 0 0,-1 1 0,1-1 1,0 0-1,-1 1 0,1-1 0,0 0 1,-1 0-1,1 1 0,-1-1 0,1 0 1,0 0-1,-1 0 0,1 0 0,0 0 1,0 0-1,-1 0 0,1 0 1,0 0-1,-1 0 0,1 0 0,0-1 1,-1 1-1,1 0 0,-1 0 0,1-1 1,0 1-1,-1 0 0,1-1 0,-1 1 1,1-1-1,-1 1 0,1-1 0,-1 1 1,1-1-1,-1 1 0,1-1 0,-1 1 1,0-1-1,1 1 0,-1-1 0,0 0 1,0 1-1,1-1 0,-1 0 0,0 1 1,0-1-1,0 0 0,0 0-1,14-56 88,-12 46-53,24-152 307,-25 152-283,0 21-7,0 2-29,0 14 28,0 6 25,2-1 0,0 1 1,3-1-1,0 0 0,2 0 0,6 14-76,-14-44 7,0 0 0,0-1 0,0 1 0,0 0 0,0-1 0,0 1 0,0 0 0,0-1 0,1 1 0,-1 0 0,0-1-1,0 1 1,1-1 0,-1 1 0,0 0 0,1-1 0,-1 1 0,0-1 0,1 1 0,-1-1 0,1 1 0,-1-1 0,1 1 0,-1-1 0,1 0 0,-1 1 0,1-1 0,-1 0 0,1 1 0,0-1 0,-1 0 0,1 0 0,-1 1 0,1-1 0,0 0 0,-1 0 0,1 0 0,0 0 0,-1 0-1,1 0 1,0 0 0,-1 0 0,1 0 0,0 0 0,-1 0 0,1-1 0,0 1 0,-1 0 0,1 0 0,-1-1 0,1 1 0,0 0 0,-1-1 0,1 1 0,-1-1 0,1 1 0,-1 0 0,1-1 0,-1 1 0,0-1 0,1 0 0,-1 1 0,1-1 0,-1 1 0,0-1 0,1 0-7,18-46 272,-19 45-267,74-290 339,-66 263-348,-8 29 3,1-1 0,-1 1 0,0 0 0,1-1 0,-1 1 0,1 0 0,-1-1 0,1 1 0,0 0-1,-1 0 1,1-1 0,-1 1 0,1 0 0,-1 0 0,1 0 0,0 0 0,-1 0 0,1 0 0,-1 0-1,1 0 1,0 0 0,-1 0 0,1 0 0,-1 0 0,1 0 0,-1 0 0,1 1 0,0-1 0,-1 0-1,1 0 1,-1 1 0,1-1 0,-1 0 0,1 1 0,-1-1 0,1 0 0,-1 1 0,0-1 0,1 1-1,-1-1 1,1 1 0,-1-1 0,0 1 0,0-1 0,1 1 0,-1-1 0,0 1 0,0 0-1,0-1 1,1 1 0,-1-1 0,0 1 0,0 0 0,0-1 0,0 1 0,0-1 0,0 1 0,0 0-1,0-1 1,-1 1 0,1-1 0,0 1 0,0-1 0,0 1 0,-1-1 0,1 1 0,0 0 0,0-1-1,-1 1 1,1-1 1,0 1-1,50 294 79,-50-293-79,0-2 4,-1 1 1,1 0-1,0 0 0,0 0 1,-1 0-1,1 0 0,0 0 1,0 0-1,0 0 1,0 0-1,0 0 0,0 0 1,0 0-1,0 0 0,1 0 1,-1-1-1,0 1 1,1 0-1,-1 0 0,0 0 1,1 0-1,-1 0 0,1-1 1,-1 1-1,1 0 1,-1 0-1,1-1 0,0 1 1,0 0-1,-1-1 0,1 1 1,0 0-1,0-1 1,-1 1-1,1-1 0,0 0 1,0 1-1,0-1 1,0 0-1,0 1 0,0-1 1,0 0-1,0 0 0,0 0 1,0 0-1,-1 0 1,1 0-1,0 0 0,0 0 1,0 0-1,0 0 0,0-1 1,0 1-1,0 0 1,0-1-4,50-109-217,-28 18-1151,-22 55 2112</inkml:trace>
  <inkml:trace contextRef="#ctx0" brushRef="#br1" timeOffset="58088.45">4796 1674 26198,'0'0'1000,"0"0"136,0 0-680,2 1-504,-1 0-336,33 18-864,-19-17 3088</inkml:trace>
  <inkml:trace contextRef="#ctx0" brushRef="#br1" timeOffset="58383.85">5227 1743 24309,'-51'110'2974,"80"-136"-2860,-24 23-129,-1 1 0,1-1 1,0 1-1,0 0 1,1 0-1,-1 0 0,0 1 1,1 0-1,-1 0 1,0 1-1,1-1 1,-1 1-1,1 0 0,-1 0 1,1 1-1,-1 0 1,1 0-1,-1 0 0,0 1 1,0-1-1,0 1 1,0 1-1,0-1 1,0 1-1,0-1 0,-1 1 1,1 1-1,-1-1 1,0 1-1,0-1 0,3 5 15,-5-5 36,0 0 0,0 0 0,0 1 0,-1-1-1,1 0 1,-1 1 0,0-1 0,0 1 0,0 0-1,-1-1 1,1 1 0,-1-1 0,0 1 0,0 0-1,0 0 1,0-1 0,-1 1 0,0-1 0,1 1-1,-1 0 1,0-1 0,-1 0 0,1 1 0,-1-1-1,0 0 1,1 1 0,-2 0-36,-67 76 1470,64-75-1464,0 0-1,-1 0 1,1-1 0,-1 1-1,0-2 1,0 1 0,0-1-1,-1 0 1,1 0 0,-1-1-1,1 0 1,-8 1-6,-13-2-715</inkml:trace>
  <inkml:trace contextRef="#ctx0" brushRef="#br1" timeOffset="58777.6">6148 1905 26110,'1'34'1216,"2"8"288,4 0-744,-6 3-600,-1-2-72,-2-8-88,-5-4-104,3-11-480,2-7-432,-6-18-928,-6-8-4010</inkml:trace>
  <inkml:trace contextRef="#ctx0" brushRef="#br1" timeOffset="59029.68">5978 1660 24413,'0'-8'1184,"0"8"353,0 0-585,11 13-624,1 4-280,1-4-632,0-3-536,2-10-697</inkml:trace>
  <inkml:trace contextRef="#ctx0" brushRef="#br1" timeOffset="59259.31">6437 1763 20452,'-11'163'5642,"10"-159"-5350,0-7-287,1 0 1,-1-1 0,1 1 0,0 0 0,0 0 0,0-1-1,1 1 1,-1 0 0,1 0 0,-1 0 0,1 0 0,0-1-1,0 1 1,1 0 0,-1 1 0,1-1 0,-1 0 0,1 0-1,0 1 1,0-1 0,0 1 0,0-1 0,0 1 0,1 0-1,-1 0 1,1 0 0,0 0 0,-1 0 0,1 1 0,0-1-1,0 1 1,0 0 0,0 0 0,0 0 0,0 0 0,0 0-1,1 1 1,-1-1 0,0 1 0,0 0 0,1 0-1,-1 0 1,3 1-6,0 0 53,1 0 0,-1 0-1,0 0 1,1 1 0,-1 0 0,0 1-1,0-1 1,0 1 0,-1 0-1,1 1 1,-1-1 0,0 1 0,0 0-1,0 1 1,0-1 0,-1 1-1,1 0 1,-1 0 0,0 0 0,-1 1-1,0-1 1,1 1 0,-2 0-1,1 0 1,-1 0 0,0 0-1,0 0 1,0 0 0,-1 1 0,0-1-1,0 1 1,-1-1 0,0 1-1,0-1 1,-1 1 0,1-1 0,-1 0-1,-1 1 1,1-1 0,-1 0-1,0 1 1,0-1 0,-1-1-1,-2 5-51,-2-2 56,0 0 0,0-1 1,-1 1-1,0-1 1,-1-1-1,0 0 1,0 0-1,0-1 0,0 0 1,-1 0-1,0-1 1,0 0-1,0-1 1,0 0-1,-11 1-57,22-5-42,0 1 0,-1-1 0,1 1 1,0-1-1,-1 1 0,1-1 0,0 1 0,-1-1 0,1 0 0,-1 1 1,1-1-1,-1 0 0,1 1 0,-1-1 0,0 0 0,1 0 0,-1 0 1,0 1-1,0-1 0,0 0 0,1 0 0,-1 0 0,0 0 0,0 1 1,0-1-1,0 0 0,0 0 0,-1 0 0,1 0 0,0 1 0,0-1 1,0 0-1,-1 0 0,1 0 0,0 1 0,-1-1 0,1 0 1,-1 1-1,1-1 0,-1 0 0,1 1 0,-1-1 0,1 0 0,-1 1 1,0-1-1,1 1 0,-1-1 0,0 1 0,0-1 0,1 1 0,-1 0 1,0-1-1,0 1 0,1 0 0,-1 0 0,0 0 0,0-1 0,0 1 1,0 0-1,1 0 0,-1 0 0,0 0 0,0 0 0,0 1 0,0-1 1,1 0-1,-1 0 0,0 0 0,0 1 0,0-1 42,18-25-1706,2-9-150</inkml:trace>
  <inkml:trace contextRef="#ctx0" brushRef="#br1" timeOffset="59605.56">6699 1538 20628,'0'0'1363,"2"4"204,35 198 2154,-29-170-3657,2-2 1,2 1-1,0-1 0,2-1 1,1-1-1,2 0 0,0 0 1,2-2-1,2 0-64,28 15-574,-48-40 508,0 0 0,0 0 0,0 0 0,1 0 0,-1-1 0,0 1-1,0 0 1,1-1 0,-1 1 0,0-1 0,1 1 0,-1-1-1,0 0 1,1 0 0,-1 0 0,0 0 0,1 1 0,-1-2-1,1 1 1,-1 0 0,0 0 0,1 0 0,-1-1 0,1 1-1,-1-1 1,0 1 0,0-1 0,1 1 0,-1-1 0,0 0 0,0 0-1,0 1 1,1-1 0,-1 0 0,0 0 0,0 0 0,-1 0-1,1 0 1,0-1 0,0 1 0,0 0 66,0-4-183,-1 1 1,1-1-1,-1 0 1,0 1-1,0-1 1,0 0-1,-1 1 1,0-1-1,0 0 1,0 1-1,0-1 1,-1 1-1,1 0 1,-1-1-1,0 1 1,-1 0-1,1 0 1,-1 0-1,1 0 1,-4-2 182,-16-17 366,-1 1-1,-1 1 1,-1 2 0,-1 0-1,0 2 1,-1 1 0,-1 1-1,0 1 1,-13-3-366,-6-3 3043,44 19-1729,5 1-451,19 2-858,1-1 1,-1 0-1,0-2 1,0 0-1,0-2 1,0 0-1,0-2 1,0 0-1,15-7-5,23-6 708</inkml:trace>
  <inkml:trace contextRef="#ctx0" brushRef="#br1" timeOffset="61147.55">7827 1771 13123,'2'-23'3110,"1"-49"5141,-15 29-5529,11 41-2682,0 1 0,0 0 1,0 0-1,0 0 0,-1 0 1,1 0-1,0 1 0,0-1 0,-1 0 1,1 0-1,-1 1 0,1-1 1,0 1-1,-1-1 0,1 1 0,-1 0 1,1 0-1,-1-1 0,1 1 1,-1 0-1,1 0 0,-1 0 0,1 1 1,-1-1-1,1 0 0,-1 1 1,1-1-1,-1 1 0,1-1 1,-1 1-1,1-1 0,0 1 0,-1 0 1,1 0-1,0 0 0,0 0 1,0 0-1,0 0 0,0 0 0,0 0 1,0 0-1,0 0 0,0 1 1,0-1-1,0 0 0,1 1 0,-1-1 1,1 1-1,-1-1 0,1 1 1,-1-1-1,1 0 0,0 1 0,0 0 1,0-1-1,0 1 0,0 0-40,-6 14 8,0 0 0,2 0 0,0 0 0,0 0 0,2 1 0,0 0 0,1-1 0,0 1 0,2 0 0,0 0 0,1-1 0,0 1 0,5 15-8,-7-31-1,0 0-1,0 1 0,0-1 1,0 0-1,0 0 1,0 0-1,1 0 0,-1 0 1,0 1-1,1-1 0,-1 0 1,1 0-1,-1 0 1,1 0-1,-1 0 0,1 0 1,0 0-1,0 0 0,-1-1 1,1 1-1,0 0 1,0 0-1,0 0 0,0-1 1,0 1-1,0-1 1,0 1-1,0-1 0,0 1 1,0-1-1,0 1 0,0-1 1,0 0-1,0 0 1,1 1-1,-1-1 0,0 0 1,0 0-1,0 0 0,0 0 1,1-1-1,-1 1 1,0 0-1,0 0 0,0-1 1,0 1-1,0-1 0,0 1 1,0-1-1,0 1 1,0-1-1,0 1 0,0-1 1,0 0-1,0 0 0,0 1 1,0-1-1,-1 0 1,1 0-1,0-1 2,4-3-18,0 1 0,0-1 0,0 1 0,1 0-1,-1 0 1,1 0 0,0 1 0,0 0 0,1 0 0,-1 0 0,0 1 0,1 0 0,0 0 0,-1 1-1,1 0 1,0 0 0,0 0 0,0 1 0,0 0 0,0 1 0,-1-1 0,1 1 0,0 1 0,0-1-1,-1 1 1,1 0 0,-1 1 0,5 1 18,1 5-6,-1 0 1,1 1-1,-2 0 0,1 1 0,-2 0 1,1 1-1,-2 0 0,1 1 1,-2-1-1,1 1 0,-2 1 0,0-1 1,0 1-1,-2 0 0,1 1 0,-2-1 1,0 1-1,-1 0 0,0-1 0,-1 1 1,-1 0-1,0 0 0,-3 13 6,4-22 18,0-1-1,-1 0 1,0 0 0,0 0-1,-1 0 1,1 0-1,-1 0 1,0 0-1,0 0 1,-1 0 0,1 0-1,-1 0 1,0-1-1,-1 1 1,1 0 0,-1-1-1,0 0 1,0 0-1,0 0 1,0 0-1,-1 0 1,1-1 0,-1 1-1,0-1 1,-1 0-1,1 0 1,0-1 0,-1 1-1,1-1 1,-1 0-1,0 0 1,0 0-1,0-1 1,0 0 0,0 0-1,0 0 1,0-1-1,0 1 1,0-1 0,0 0-1,0-1 1,0 1-1,-5-2-17,4 0 5,0-1 0,0 1 1,1-1-1,-1-1 0,1 1 0,-1-1 0,1 0 0,0 0 0,1 0 0,-1-1 0,1 0 0,0 0 0,0 0 0,0 0 0,1-1 0,-1 1 0,2-1 1,-1 0-1,0 0 0,1 0 0,0 0 0,1 0 0,-1 0 0,1-1 0,0-4-5,-1-9-8,1 0 1,1 0-1,1 0 0,1 1 1,0-1-1,2 0 0,0 1 1,1-1 7,15-37-6,3 2 1,1 0 0,3 1 0,3 2-1,2 1 1,10-11 5,-23 33-10,-9 15 10,0 1-1,-2-1 1,0-1 0,-1 0-1,0 0 1,-1 0-1,-1-1 1,0 0-1,-1 0 1,-1 0-1,0-1 1,0-13 0,-3 30 0,0-1 0,1 0 0,-1 0 0,0 0 0,0 1 0,0-1 0,1 0 0,-1 0 0,0 0 0,0 0 0,0 0 0,0 1-1,-1-1 1,1 0 0,0 0 0,0 0 0,0 0 0,-1 1 0,1-1 0,0 0 0,-1 0 0,1 0 0,-1 1 0,1-1 0,-1 0 0,1 1 0,-1-1 0,1 0 0,-1 1 0,0-1 0,1 1 0,-1-1 0,0 1 0,0-1 0,1 1 0,-1 0 0,0-1 0,0 1-1,0 0 1,1-1 0,-1 1 0,0 0 0,0 0 0,0 0 0,0 0 0,0 0 0,1 0 0,-1 0 0,0 0 0,0 0 0,0 1 0,0-1 0,0 0 0,1 0 0,-1 1 0,0-1 0,0 0 0,1 1 0,-1-1 0,0 1 0,0-1 0,1 1 0,-1-1 0,1 1-1,-1 0 1,0-1 0,1 1 0,-10 11-6,1 1 0,1 0 0,0 0 0,1 0 0,0 1 0,1 0 0,1 1 0,0-1 0,1 1 0,1 0 0,0 0 0,1 0 0,0 0 0,1 11 6,1-22 0,-3 14-1,2 0 0,0 0-1,1 0 1,1 0 0,0 0-1,2-1 1,0 1 0,1 0-1,0-1 1,3 4 1,-6-18-4,1 0 1,-1 0-1,1-1 0,0 1 0,0-1 1,0 1-1,0-1 0,0 0 0,0 0 1,1 0-1,-1 0 0,1 0 1,-1 0-1,1-1 0,0 1 0,-1-1 1,1 0-1,0 0 0,0 0 1,0 0-1,0 0 0,0-1 0,0 0 1,0 1-1,0-1 0,1 0 1,-1 0-1,0 0 0,0-1 0,0 1 1,0-1-1,3-1 4,2 0-20,1-1 1,-1-1-1,1 0 0,-1 0 0,0 0 1,-1-1-1,1 0 0,-1-1 1,0 0-1,5-5 20,-4 4-22,0 0 0,-1-1-1,-1 0 1,1 0 0,-1 0 0,0-1 0,-1 0-1,0 0 1,0 0 0,-1-1 0,-1 0 0,1 0 0,-2 0-1,1 0 1,-1 0 0,-1 0 0,0-1 0,0 1-1,-1-10 23,0 19 3,0 0 0,0-1 0,0 1-1,0 0 1,0 0 0,0 0-1,-1 0 1,1 0 0,0 0 0,-1 0-1,1 0 1,0 0 0,-1 0-1,1 0 1,-1 0 0,0 0 0,1 0-1,-1 1 1,0-1 0,0 0-1,1 0 1,-1 1 0,0-1-1,0 0 1,0 1 0,0-1 0,0 1-1,0-1 1,0 1 0,0 0-1,0-1 1,0 1 0,0 0 0,0-1-1,0 1 1,0 0 0,0 0-1,0 0 1,0 0 0,0 0-1,0 0 1,0 1 0,-1-1 0,1 0-1,0 0 1,0 1 0,0-1-1,0 1 1,0-1 0,1 1 0,-1-1-1,0 1 1,0 0 0,0-1-1,0 1 1,0 0 0,1 0-1,-1-1 1,0 1 0,1 0 0,-1 0-1,1 0 1,-1 0 0,1 0-1,-1 0 1,1 0 0,0 0 0,-1 1-3,-1 12 28,0 0 0,1-1 0,0 1 0,2 0 0,-1 0 0,2 0 0,0 0 0,0 0 0,1-1 1,1 1-1,0-1 0,1 0 0,1 0 0,6 11-28,-12-21 2,1 0 0,0-1 0,-1 1 0,1-1 0,0 1-1,1-1 1,-1 1 0,0-1 0,1 0 0,-1 0 0,1 1 0,0-1 0,0 0 0,0 0 0,0-1 0,0 1 0,0 0-1,0-1 1,0 1 0,1-1 0,-1 0 0,1 0 0,-1 0 0,1 0 0,-1 0 0,1 0 0,0-1 0,-1 1 0,1-1-1,0 0 1,-1 0 0,1 0 0,0 0 0,0 0 0,-1 0 0,1-1 0,0 1 0,-1-1 0,1 0 0,-1 0 0,1 0-1,-1 0 1,1 0 0,-1-1 0,0 1 0,1-1 0,-1 0 0,1-1-2,11-13 34,-1-1 0,-1-1 0,0 0 1,-2-1-1,0 0 0,-1 0 0,-1-1 0,-1 0 0,0-1 0,1-12-34,-6 23 4,1 0 0,-2-1 0,1 1 0,-1-1 0,-1 0 0,0 1 0,0-1 0,-1 0 0,-1 1 0,0-1 0,0 1 0,-1 0 0,0-1-4,-10-8-20,6 29-3,4 36-12,3-25 39,1 0 0,0 0 1,2 0-1,1 0 0,0 0 1,2-1-1,0 1 0,5 7-4,-11-27 5,0 0 0,1 0 0,-1 0 0,1 0 0,-1 0 0,1 0 0,-1 0 0,1 0 0,0 0 0,0 0 0,-1 0 0,1-1 0,0 1 0,0 0 0,0-1 0,0 1 0,0 0 0,0-1 0,0 1 0,0-1 0,0 1 0,0-1 0,0 0 0,0 0 0,0 1 0,0-1 0,0 0-1,0 0 1,1 0 0,-1 0 0,0 0 0,0 0 0,0 0 0,0-1 0,0 1 0,0 0 0,0-1 0,0 1 0,0-1 0,0 1 0,0-1 0,0 1 0,0-1 0,0 1 0,0-1 0,0 0 0,0 0 0,0 0-5,38-47 116,-32 36-107,2 1 1,-3 1-14,0 0 0,1 1 0,0 0 0,0 1 0,1-1 0,1 1 0,-1 1 0,1 0 0,0 0 0,4-2 4,-12 9-13,-1 0 0,0 0 0,1 0 0,-1 0 0,1 0 0,-1 0 0,0 0 0,1 0 1,-1 1-1,1-1 0,-1 0 0,0 0 0,1 0 0,-1 0 0,0 1 0,1-1 0,-1 0 0,0 0 0,1 0 0,-1 1 1,0-1-1,1 0 0,-1 1 0,0-1 0,0 0 0,1 1 0,-1-1 0,0 0 0,0 1 0,0-1 0,0 0 0,0 1 1,1-1-1,-1 1 0,0-1 0,0 0 0,0 1 0,0-1 0,0 1 0,0-1 0,0 0 0,0 1 0,0-1 0,0 0 0,0 1 1,-1-1-1,1 1 0,0-1 0,0 0 0,0 1 0,0-1 0,-1 0 0,1 1 0,0-1 0,0 0 0,-1 1 0,1-1 1,0 0-1,0 0 0,-1 1 0,1-1 0,0 0 0,-1 0 0,1 1 0,-1-1 0,1 0 0,0 0 0,-1 0 0,1 0 1,-1 0 12,-17 31-1646,3-11-166</inkml:trace>
  <inkml:trace contextRef="#ctx0" brushRef="#br1" timeOffset="61399.21">8597 1106 22821,'-18'18'1296,"-1"0"881,6-1-1465,6 0-392,6-8-256,2 0-312,6-9-672,6-2-129</inkml:trace>
  <inkml:trace contextRef="#ctx0" brushRef="#br1" timeOffset="61788.53">9024 1270 23613,'-6'2'165,"0"1"1,0-1-1,1 1 0,-1 0 1,0 0-1,1 0 0,0 1 1,0 0-1,0 0 0,0 0 1,1 1-1,-1-1 0,1 1 1,0 0-1,1 1 0,-1-1 1,1 0-1,0 1 0,1 0 1,-1 0-1,1 0 0,0 0 1,-1 4-166,0 4 121,0 0 1,1-1-1,0 1 0,1 0 1,1 0-1,0 0 1,1-1-1,1 1 1,0 0-1,2 6-121,-4-17 8,0 0 0,0 0 0,1 0 0,0 0-1,-1 0 1,1 0 0,0 0 0,0-1 0,0 1 0,1 0 0,-1-1 0,1 1-1,-1-1 1,1 1 0,0-1 0,0 0 0,0 0 0,0 1 0,0-2 0,0 1-1,1 0 1,-1 0 0,1-1 0,-1 1 0,1-1 0,0 0 0,0 0 0,-1 0-1,1 0 1,0 0 0,0-1 0,0 1 0,0-1 0,0 0 0,0 0-1,0 0 1,0 0 0,0 0 0,0-1 0,0 1 0,1-1-8,5-5 2,0 0 1,0 0-1,0-1 1,-1 0-1,0-1 1,0 1-1,-1-2 1,0 1-1,0-1 1,-1 0-1,-1 0 1,5-8-3,1-1 3,9-13 7,-2 0 0,-1-2 0,-1 0 0,-2-1 0,-1 0 0,-2-1 0,-1-1 0,-1-4-10,-7 35 0,-1-1-1,0 1 1,0 0-1,-1-1 0,1 1 1,-1-1-1,0 1 1,-1-1-1,1 1 1,-1 0-1,0-1 0,-1 1 1,1 0-1,-1 0 1,0-1-1,0 1 1,0 1-1,-1-1 0,0 0 1,0 1-1,0-1 1,-1 1-1,1 0 1,-1 0-1,0 0 0,0 1 1,0-1-1,-1 1 1,1 0-1,-1 0 1,0 1-1,1-1 1,-1 1-1,-1 0 0,1 0 1,0 1-1,0-1 1,-1 1-1,1 1 1,-5-1 0,6 1-2,1 0 1,-1 1-1,0-1 1,1 1-1,-1 0 1,1 0 0,-1 1-1,1-1 1,-1 1-1,1-1 1,0 1 0,0 0-1,0 0 1,0 1-1,0-1 1,0 1 0,1-1-1,-1 1 1,1 0-1,0 0 1,0 0-1,0 0 1,0 0 0,0 1-1,1-1 1,-1 0-1,1 1 2,-24 99-27,17 28 23,9-130 5,0 1-1,-1 0 0,1 0 1,0-1-1,0 1 0,0 0 1,1-1-1,-1 1 0,0-1 1,0 0-1,1 1 0,-1-1 1,1 0-1,0 0 0,-1 0 1,1 0-1,0 0 0,-1 0 1,1 0-1,0-1 0,0 1 1,0-1-1,0 1 0,-1-1 1,1 0-1,0 0 0,0 0 1,0 0-1,0 0 0,0 0 1,0 0-1,0 0 0,0-1 1,0 1-1,-1-1 0,1 0 1,0 1-1,0-1 0,-1 0 1,1 0-1,0 0 0,-1 0 1,1 0-1,-1-1 0,1 1 1,-1 0-1,0-1 0,1 1 1,-1-1-1,0 0 0,5-1 3,15-8 0,0 1 0,1 1-1,0 1 1,0 1 0,1 1 0,0 1-1,4 1-2,-21 3 0,0 0 0,0 0 0,0 1 0,0-1 0,1 1 0,-1 1 0,0-1 0,0 1 0,0 1 0,0-1 0,0 1 0,0 0 0,0 0 0,0 0 0,-1 1 0,1 0 0,-1 0 0,0 1 0,1-1 0,-2 1 0,1 0 0,0 0 0,-1 1 0,0 0 0,0-1 0,0 1 0,-1 1 0,1-1 0,0 3 0,3 13 6,-1 0 0,-1 0 0,-1 0 1,-1 1-1,-1-1 0,-1 1 0,-1-1 0,0 3-6,1 30-2,2-7-275,0-12-364</inkml:trace>
  <inkml:trace contextRef="#ctx0" brushRef="#br1" timeOffset="62906.9">678 3553 12403,'-16'4'10115,"13"18"-7400,12 31-3871,-8-47 1903,3 13-714,0 0-1,1-1 1,1 1 0,0-2 0,2 1-1,0-1 1,1 0 0,0 0-1,2-1 1,0-1 0,1 0 0,0 0-1,1-1 1,1-1 0,10 9-33,-21-20 10,0 0-1,0 0 1,1-1 0,-1 1 0,1-1 0,-1 0 0,1 0-1,0 0 1,-1 0 0,1 0 0,0-1 0,-1 0 0,1 0-1,0 0 1,0 0 0,-1-1 0,1 1 0,0-1 0,-1 0-1,1 0 1,0 0 0,-1 0 0,1-1 0,-1 0 0,0 1-1,0-1 1,1 0 0,-1-1 0,0 1 0,-1 0 0,1-1-1,1-1-9,4-5 11,0-1-1,0 0 1,-1 0-1,-1 0 0,1-1 1,-2 0-1,0 0 0,0 0 1,1-6-11,2-12 34,-1 0 0,-1-1 0,-2 1-1,-1-1 1,-1 0 0,-1 0 0,-4-22-34,-4 23 72,0 37-26,8 18-37,1 1 1,1 0-1,2-1 1,0 0-1,2 0 1,1 0-1,1-1-9,31 74-12,-38-95 22,0 0 0,0 0 0,1 0 0,-1 0 0,1 0 0,0-1 0,0 0 0,0 1 0,0-1 0,0 0 0,1 0 1,0-1-1,-1 1 0,1-1 0,0 0 0,0 1 0,0-2 0,1 1 0,-1-1 0,0 1 0,3-1-10,0-2 81,-1-1 1,0 0-1,0-1 0,1 0 0,-2 0 1,1 0-1,0-1 0,-1 1 1,0-1-1,1-1 0,-2 1 0,1-1 1,0 0-1,-1 0 0,0 0 1,0 0-1,-1-1 0,1 0 1,-1 0-1,0 0 0,-1 0 0,0 0 1,1 0-82,5-13 156,-1 0-1,0 0 1,-1 0 0,-1-1 0,-1 0 0,0 0 0,-2 0 0,-1 0-1,0 0 1,-1-6-156,0 16 32,-1 0 0,0 0 0,0 0-1,-1 0 1,0 1 0,-1-1 0,0 1 0,0-1-1,-1 1 1,0 0 0,-1 0 0,0 1-1,0-1 1,-1 1 0,0 0 0,0 1-1,-1-1 1,0 1 0,-1 1 0,1-1-1,-7-3-30,13 9-16,0 0 1,0 0-1,0 0 1,0 0-1,0 0 1,0 0-1,0 1 1,0-1-1,0 0 1,-1 1-1,1-1 1,0 1-1,0-1 1,0 1 0,-1 0-1,1-1 1,0 1-1,-1 0 1,1 0-1,0 0 1,-1 0-1,1 0 1,0 0-1,-1 0 1,1 0-1,0 1 1,0-1-1,-1 0 1,1 1 0,0-1-1,0 1 1,-1 0-1,1-1 1,0 1-1,0 0 1,0 0-1,0 0 1,0-1-1,0 1 1,0 0-1,0 0 1,1 0 0,-1 1-1,0-1 1,1 0-1,-1 0 1,0 0-1,1 0 1,0 1-1,-1-1 1,1 0-1,0 1 15,-1 5-313,1 1 0,0 0 0,1 0 0,0-1 0,0 1 0,1-1 0,0 1 0,0-1 0,1 1 0,0-1 0,2 5 313,11 21-942</inkml:trace>
  <inkml:trace contextRef="#ctx0" brushRef="#br1" timeOffset="63430.13">1686 3600 18900,'-24'-29'8512,"3"22"-6822,18 6-2223,1 1 565,0 0 1,0 0-1,0 0 0,0 1 1,0-1-1,0 1 1,0-1-1,1 1 1,-1 0-1,0 0 0,0 0 1,1 0-1,-1 0 1,0 0-1,1 0 0,-1 1 1,1-1-1,0 1 1,-1-1-1,1 1 0,0-1 1,0 1-1,0 0 1,0-1-1,0 1 1,0 0-1,0 0 0,1 0 1,-1 0-1,1-1 1,-1 1-1,1 0 0,0 0 1,0 0-1,0 0 1,0 0-1,0 0 1,0 0-1,1 0 0,-1 0 1,0 0-1,1 0 1,0 0-1,-1 0 0,1 0 1,0-1-1,0 1 1,0 0-1,0-1-32,1 9 6,0 0 1,0-1-1,1 0 0,0 1 1,0-1-1,1-1 0,0 1 1,1 0-1,0-1 0,1 0 1,-1 0-1,1 0 0,1-1 0,0 0 1,0 0-7,-4-7-2,0 0 1,0 0-1,0 0 1,0-1-1,0 1 0,0-1 1,0 0-1,0 1 1,0-1-1,0-1 1,-1 1-1,1 0 0,0-1 1,-1 1-1,1-1 1,-1 0-1,1 0 0,-1 0 1,0 0-1,0 0 1,0-1-1,0 1 1,0-1-1,-1 1 0,1-1 1,-1 1-1,1-1 1,-1 0-1,0 0 1,0 0-1,0 0 0,-1 0 1,1-2 1,2 1-2,48-120 10,-51 125-8,0-1 0,1 1 0,-1-1-1,0 0 1,0 1 0,0-1-1,0 1 1,0-1 0,0 0 0,1 1-1,-1-1 1,0 1 0,0-1-1,0 0 1,1 1 0,-1-1 0,0 0-1,1 1 1,-1-1 0,0 0-1,1 0 1,-1 1 0,0-1 0,1 0-1,-1 0 1,0 0 0,1 1-1,-1-1 1,1 0 0,-1 0-1,0 0 1,1 0 0,-1 0 0,1 0-1,-1 0 1,1 0 0,-1 0-1,0 0 1,1 0 0,-1 0 0,1 0-1,-1 0 1,0 0 0,1-1-1,-1 1 1,1 0 0,-1 0 0,0 0-1,1-1 1,-1 1 0,0 0-1,1 0 1,-1-1 0,0 1 0,1 0-1,-1-1 1,0 1 0,0 0-1,1-1 1,-1 1 0,0 0 0,0-1-1,0 1 1,0-1 0,1 1-1,-1 0 1,0-1 0,0 1 0,0-1-1,0 1 1,15 38-25,-13-31 25,29 58 31,-30-80-2,-55-170-21,53 183-183,1 2-378,1 0-82,0 0 1511</inkml:trace>
  <inkml:trace contextRef="#ctx0" brushRef="#br1" timeOffset="64070.49">1925 3061 16155,'3'34'8402,"19"14"-7666,-10-25-98,103 265 1466,-109-270-1987,1-1-1,0 1 0,2-1 0,-1-1 0,2 0 1,0 0-1,10 10-116,-19-24 3,0-1 0,-1 1 0,1-1 1,0 0-1,0 1 0,0-1 0,0 0 0,0 0 0,0 0 1,1 0-1,-1 0 0,0 0 0,0 0 0,1 0 0,-1 0 1,1-1-1,-1 1 0,1-1 0,-1 1 0,1-1 0,-1 1 1,1-1-1,-1 0 0,1 0 0,-1 1 0,1-1 0,0-1 1,-1 1-1,1 0 0,-1 0 0,1 0 0,-1-1 0,1 1 1,-1-1-1,1 1 0,-1-1 0,1 0 0,-1 0 0,0 1 1,1-1-1,-1 0 0,0 0 0,0 0 0,1 0 0,-1-1 1,0 1-1,0 0 0,0 0 0,-1-1 0,1 1 0,0 0 1,0-1-1,-1 1 0,1-1 0,0 0-3,20-88 11,-12-86 16,3 183-26,51 171 15,-62-177-16,0 0 0,0 0 0,0 0 1,1 0-1,-1 0 0,0-1 0,0 1 0,1 0 0,-1 0 0,0-1 0,1 1 0,-1-1 0,1 1 0,-1-1 1,1 0-1,-1 1 0,1-1 0,-1 0 0,0 0 0,1 0 0,-1 0 0,1 0 0,-1-1 0,1 1 1,-1 0-1,1-1 0,-1 1 0,1-1 0,-1 1 0,0-1 0,1 0 0,-1 0 0,0 1 0,0-1 0,0 0 1,1 0-1,-1 0 0,0 0 0,0 0 0,0-1 0,0 1 0,-1 0 0,1 0 0,0-1 0,0 1 0,-1 0 1,1-1-1,-1 1 0,1-1 0,13-12-27,-11 12 13,0 0 0,0 0 0,0 0 0,0 0 0,0 0 0,1 1 0,-1 0 0,0-1 0,1 1 0,-1 1-1,1-1 1,-1 0 0,1 1 0,-1 0 0,1 0 0,0 0 0,-1 0 0,1 0 0,-1 1 0,1 0 0,-1-1 0,1 1 0,-1 0 0,0 1 0,1-1 0,-1 1 0,0 0 0,0-1 0,0 1 0,0 0 0,0 1 0,-1-1 0,1 0 0,-1 1 0,1 0 0,-1 0 0,0-1 0,0 1 0,0 0 0,0 1 0,-1-1 0,1 0 0,-1 0 0,0 1 0,0-1 0,0 1 0,0-1 0,0 3 14,-1-4 102,-12-43 338,9 21-272,-2 0 1,0 1-1,-1 0 1,-1 0 0,0 0-1,-2 1 1,0 0-1,-7-9-168,-5 10 170,21 17-168,0 0 1,0 0-1,0 0 0,0 1 0,0-1 1,0 0-1,0 0 0,0 0 0,0 1 0,0-1 1,0 0-1,0 0 0,0 0 0,0 1 1,0-1-1,0 0 0,-1 0 0,1 0 0,0 1 1,0-1-1,0 0 0,0 0 0,0 0 1,-1 0-1,1 1 0,0-1 0,0 0 1,0 0-1,0 0 0,-1 0 0,1 0 0,0 0 1,0 0-1,0 1 0,-1-1 0,1 0 1,0 0-1,0 0-2,4 3-53,1 1 1,-1-1-1,1 0 1,0 0-1,0 0 0,0-1 1,1 1-1,-1-1 1,0-1-1,1 1 0,-1-1 1,1 0-1,0 0 1,0 0-1,-1-1 0,1 0 1,0 0-1,-1-1 1,1 1-1,0-1 1,-1-1-1,1 1 0,-1-1 1,1 0-1,-1 0 1,0 0-1,0-1 0,0 0 1,0 0-1,4-3 53,24-14-1368</inkml:trace>
  <inkml:trace contextRef="#ctx0" brushRef="#br1" timeOffset="64507.68">2959 3195 25862,'-11'0'340,"-1"0"0,0 0 1,1 1-1,-1 0 0,1 1 1,-1 1-1,1 0 0,0 0 1,0 1-1,0 0 0,0 1 1,-1 1-341,9-4 3,-1 0 0,0 1 0,1-1 0,0 1 1,-1 0-1,1 0 0,0 0 0,0 0 1,1 0-1,-1 1 0,1-1 0,0 1 0,-1 0 1,2-1-1,-1 1 0,0 0 0,1 0 1,0 0-1,-1 1 0,2-1 0,-1 0 0,0 0 1,1 1-1,0-1 0,0 0 0,0 0 0,1 1 1,-1-1-1,1 0 0,0 0 0,0 0 1,1 0-1,0 3-3,-1-5-8,-1 0 1,1 0 0,0 1 0,0-1-1,0 0 1,0 0 0,0 0 0,0 0-1,1 0 1,-1 0 0,1 0-1,-1 0 1,1-1 0,0 1 0,-1 0-1,1-1 1,0 0 0,0 1-1,0-1 1,1 0 0,-1 0 0,0 0-1,0 0 1,0 0 0,1-1 0,-1 1-1,0-1 1,1 0 0,-1 1-1,1-1 1,-1 0 0,0 0 0,1-1-1,-1 1 1,0 0 0,1-1 0,-1 1-1,0-1 1,1 0 0,-1 0-1,0 0 1,0 0 0,0 0 0,0 0-1,0-1 1,0 1 7,40-23-302,-27 14 233,-1 2-1,1 0 1,0 1 0,1 0 0,0 1-1,0 1 1,0 0 0,12-1 69,-19 5-17,0-1 0,0 2-1,0-1 1,0 1 0,0 0 0,0 1 0,0 0 0,0 1 0,0 0 0,0 0 0,-1 1-1,5 2 18,-12-4 8,0 1 0,1 1 0,-1-1 0,0 0 0,0 0 0,-1 0 0,1 0 0,0 1 0,-1-1 0,1 0 0,-1 1 0,0-1 0,0 1 0,0-1 0,0 0-1,0 1 1,0-1 0,0 0 0,-1 1 0,0-1 0,1 0 0,-1 1 0,0-1 0,0 0 0,0 0 0,0 0 0,0 0 0,-1 0 0,1 0 0,-1 0 0,1 0-1,-1-1 1,0 1 0,0 0 0,0-1 0,1 0 0,-1 1 0,-1-1 0,1 0 0,0 0 0,-2 1-8,-14 13 62,-1 0 1,-1-1-1,0-2 1,0 1-1,-2-2 1,-17 6-63,17-19-1530,22-10 1662</inkml:trace>
  <inkml:trace contextRef="#ctx0" brushRef="#br1" timeOffset="64913.51">3370 3124 11682,'10'14'10528,"-13"21"-8556,3-30-1595,-2 6-243,1 1 0,1-1 0,-1 1 0,2-1 0,0 1-1,0-1 1,1 1 0,1-1 0,0 0 0,0 0 0,1 0 0,0-1 0,1 1 0,1-1 0,0 1-134,-5-10 16,-1 0 0,1 0 0,0 1-1,0-1 1,0 0 0,0 0-1,1 0 1,-1 0 0,0-1 0,0 1-1,1 0 1,-1 0 0,0-1-1,1 1 1,-1-1 0,0 1 0,1-1-1,-1 0 1,1 1 0,-1-1 0,1 0-1,-1 0 1,1 0 0,-1 0-1,1 0 1,-1 0 0,1-1 0,-1 1-1,0 0 1,1-1 0,-1 1 0,1-1-1,-1 1 1,0-1 0,1 0-1,-1 0 1,0 0 0,0 1 0,0-1-1,0 0 1,0-1 0,0 1-1,0 0 1,0 0 0,0 0 0,0-1-16,44-63 38,-34 47-11,-1-1 0,-1-1 0,0 0-1,-1 0 1,-1-1 0,-1 0 0,-1 0 0,-1 0 0,-1-1 0,-1 1 0,-1-1 0,0 0 0,-2 1 0,-1-1 0,0 1-1,-2-1 1,0 1 0,-1 0 0,-2 0 0,0 1 0,-1-1 0,-2-2-27,8 19 12,0 0 0,0 0-1,-1 0 1,1 1 0,-1-1 0,0 1 0,0-1 0,0 1-1,0 0 1,0 0 0,-1 0 0,1 1 0,-1-1-1,0 1 1,0 0 0,0 0 0,0 0 0,0 1 0,0-1-1,-1 1 1,1 0 0,0 0 0,-1 0 0,1 1 0,0 0-1,-1 0 1,1 0 0,-1 0 0,1 1 0,-1-1-1,1 1 1,0 0 0,-1 1 0,1-1 0,0 1 0,0-1-1,-3 3-11,1 2-1,2 0 0,-1-1 0,0 1-1,1 1 1,1-1 0,-1 1 0,1 0-1,0-1 1,0 1 0,1 1 0,0-1 0,0 0-1,0 0 1,1 1 0,1-1 0,-1 1-1,1-1 1,1 7 1,26 135 33,-27-147-27,0 1 0,1 0 0,0 0-1,0-1 1,0 1 0,0 0 0,0-1 0,0 1 0,1-1-1,-1 1 1,1-1 0,-1 0 0,1 1 0,0-1 0,0 0-1,0 0 1,0-1 0,1 1 0,-1 0 0,0-1 0,1 1-1,-1-1 1,1 0 0,-1 0 0,1 0 0,0 0 0,-1 0-1,1 0 1,0-1 0,0 0 0,0 1 0,2-1-6,145-73 85,-141 71-188,-1 2-1,1-1 0,-1 1 1,1 1-1,-1-1 1,1 1-1,-1 1 1,0 0-1,0 0 0,1 0 1,-1 1-1,-1 1 1,1-1-1,0 1 0,-1 0 1,0 1-1,0 0 1,0 0-1,-1 0 1,1 1-1,-1 0 0,-1 0 1,1 1-1,2 3 104,22 42-2903</inkml:trace>
  <inkml:trace contextRef="#ctx0" brushRef="#br1" timeOffset="65787.85">4151 3088 13739,'1'3'4674,"30"29"2116,13-31-4917,-38-3-1865,0 0 0,0 0 0,0 0 0,-1-1 0,1 1 0,-1-2 0,0 1 0,0 0 0,0-1 0,0 0 0,0 0 0,-1-1 0,0 1 0,3-5-8,-4 6 41,0 0-1,0-1 0,0 1 0,-1-1 0,0 0 0,0 0 0,0 0 1,0 0-1,0 0 0,-1-1 0,0 1 0,1 0 0,-2-1 0,1 1 1,-1-1-1,1 1 0,-1-1 0,0 1 0,-1-1 0,1 1 0,-1-1 1,0 1-1,0-1 0,0 1 0,-1 0 0,1 0 0,-1 0 0,0 0 1,0 0-1,-1 0 0,1 0 0,-1 0 0,0 1 0,0 0 0,0-1 1,0 1-1,-1 0 0,1 1 0,-1-1 0,-2-1-40,1 2 18,-1 0-1,0 0 1,0 1-1,0 0 0,0 0 1,0 0-1,0 1 1,-1 0-1,1 0 1,0 0-1,0 1 1,0 0-1,0 0 0,0 1 1,0-1-1,0 1 1,1 1-1,-1-1 1,1 1-1,-1 0 1,1 0-1,0 1 1,0-1-1,0 1 0,1 0 1,-1 0-1,1 1 1,0 0-1,0-1 1,1 1-1,-1 0 1,1 1-1,0-1 0,1 1 1,-1 1-18,-1 2-13,1 0 0,1 1 0,0 0 1,0-1-1,1 1 0,0 0 0,0 0 0,1 0 0,1-1 1,0 1-1,0 0 0,1 0 0,0-1 0,1 1 1,0-1-1,0 1 0,1-1 0,0 0 0,1-1 0,-1 1 1,7 6 12,-7-12-15,0-1 0,0 0 1,0-1-1,1 1 0,-1-1 1,1 0-1,-1 0 0,1 0 1,-1 0-1,1-1 0,0 0 1,-1 0-1,1 0 0,-1-1 1,1 1-1,-1-1 0,1 0 1,-1 0-1,1-1 0,-1 1 0,0-1 1,0 0-1,1 0 0,-2-1 1,1 1-1,0-1 0,0 0 1,-1 0-1,1 0 0,-1 0 1,0-1-1,0 1 0,0-1 1,-1 0-1,1-1 15,128-151-24,-80 77 24,-36 110-12,-8-3 37,1-1 1,2 1-1,0-1 0,2-1 1,1 0-1,6 8-25,-19-32 3,1-1 0,-1 1-1,1-1 1,0 1 0,-1-1-1,1 0 1,0 1 0,0-1 0,0 0-1,0 0 1,1 1 0,-1-1 0,0 0-1,0 0 1,1 0 0,-1 0-1,0-1 1,1 1 0,-1 0 0,1-1-1,-1 1 1,1-1 0,0 1 0,-1-1-1,1 0 1,-1 1 0,1-1-1,0 0 1,-1 0 0,1 0 0,0 0-1,-1-1 1,1 1 0,-1 0-1,1-1 1,-1 1 0,1-1 0,0 1-1,-1-1 1,0 0 0,1 0 0,-1 1-1,1-1 1,-1 0 0,0 0-1,1-1-1,61-109 111,-9 9-88,-54 101-25,1 0 1,-1 0-1,1 0 1,-1 0-1,1 0 1,0 1-1,-1-1 1,1 0-1,0 0 1,0 0-1,0 0 1,-1 1-1,1-1 1,0 1 0,0-1-1,0 0 1,0 1-1,0-1 1,0 1-1,0 0 1,0-1-1,1 1 1,-1 0-1,0 0 1,0 0-1,0 0 1,0 0-1,0 0 1,0 0 0,0 0-1,1 0 1,-1 0-1,0 0 1,0 1-1,0-1 1,0 1-1,0-1 1,0 0-1,0 1 1,0 0-1,0-1 1,0 1-1,0 0 1,-1-1 0,1 1-1,0 0 1,0 0-1,-1 0 1,1 0-1,0 0 1,-1-1-1,1 1 1,-1 0-1,1 0 1,-1 1-1,1-1 1,-1 0-1,0 0 1,0 0 0,0 0 0,46 192 41,-45-193-36,-1 0-1,0-1 1,0 1 0,1 0 0,-1 0-1,0-1 1,1 1 0,-1 0 0,0 0-1,1 0 1,-1 0 0,0 0 0,1-1-1,-1 1 1,1 0 0,-1 0 0,0 0-1,1 0 1,-1 0 0,0 0-1,1 0 1,-1 0 0,1 0 0,-1 0-1,0 0 1,1 1 0,-1-1 0,0 0-1,1 0 1,-1 0 0,0 0 0,1 1-1,-1-1 1,0 0 0,1 0 0,-1 1-1,0-1 1,0 0 0,1 0 0,-1 1-1,0-1 1,0 0 0,0 1 0,1-1-1,-1 0 1,0 1 0,0-1 0,0 0-1,0 1 1,0-1 0,0 0 0,0 1-1,0-1 1,0 1 0,0-1 0,0 0-5,9-38 368,-8 32-353,39-114 373,-37 116-405,-1-1 1,1 2-1,-1-1 0,1 0 0,0 0 0,0 1 0,1 0 1,-1 0-1,1 0 0,0 0 0,0 0 0,0 1 0,0-1 0,0 1 1,0 0-1,0 1 0,1-1 0,-1 1 0,1-1 0,-1 1 0,1 1 1,0-1-1,-1 1 0,1 0 0,3 0 17,-3 0-79,-1 1 0,1 0 0,-1 1 0,0-1 0,1 1-1,-1 0 1,0 0 0,0 0 0,0 0 0,0 1 0,-1-1 0,1 1 0,0 0 0,-1 0 0,0 1-1,0-1 1,0 0 0,0 1 0,-1 0 0,1 0 0,-1 0 0,0 0 0,0 0 0,0 0 0,-1 1 0,1 1 79,9 14-1295</inkml:trace>
  <inkml:trace contextRef="#ctx0" brushRef="#br1" timeOffset="66036.4">4796 2452 26798,'-9'33'888,"3"-1"328,2 1-1088,3-9 1216</inkml:trace>
  <inkml:trace contextRef="#ctx0" brushRef="#br1" timeOffset="66698.95">5273 2492 20028,'-2'1'174,"-1"1"0,1-1 0,0 1 0,0-1 0,-1 1-1,1 0 1,0 0 0,0 0 0,1 0 0,-1 0 0,0 1 0,1-1-1,-1 0 1,1 1 0,0-1 0,0 1 0,0 0 0,0-1 0,0 1-1,1 0 1,-1 0 0,1-1 0,-1 1 0,1 0 0,0 0-1,0-1 1,1 4-174,-3 6 339,-2 12-155,1 1-1,1 0 0,1 0 0,1 0 0,2 0 0,0 0 1,1 0-1,2 0 0,1 0 0,0-1 0,2 0 1,1-1-1,0 0 0,7 9-183,-15-28 2,0-1 1,0 0-1,1 0 1,-1-1-1,0 1 1,1 0-1,0 0 1,0-1-1,0 1 1,0-1-1,0 1 1,1-1-1,-1 0 1,1 0-1,-1 0 1,1 0-1,0-1 0,-1 1 1,1-1-1,0 1 1,0-1-1,0 0 1,0 0-1,1 0 1,-1-1-1,0 1 1,0-1-1,0 0 1,1 0-1,-1 0 1,0 0-1,0 0 1,1-1-1,-1 1 1,0-1-1,0 0 1,0 0-1,0 0 0,0 0 1,0-1-1,0 1 1,0-2-3,7-9 3,-1 0 1,-1-1-1,0 0 0,0-1 1,-2 1-1,0-1 0,0-1 1,-1 1-1,-1-1 0,0 0 1,-1 0-1,0-14-3,-2 22 4,1 0 1,-1 0-1,0 0 0,0 0 1,0 0-1,-1 0 0,0 0 0,-1 0 1,0 0-1,0 0 0,0 0 1,-1 0-1,-1-4-4,-9 57 41,12-31-32,1 0 0,1-1 0,0 1 0,0 0 0,2 0 0,0-1 0,1 0 0,0 0 0,1 0 0,0-1 1,1 1-1,1-2 0,0 1 0,1-1 0,0 0 0,1-1 0,10 10-9,-18-20 10,0 0 1,0 0-1,0 0 0,0 0 1,0 0-1,1 0 1,-1-1-1,0 1 1,0-1-1,1 1 1,-1-1-1,0 0 1,1 0-1,-1 0 1,0 0-1,1 0 0,-1-1 1,0 1-1,1-1 1,-1 0-1,0 1 1,0-1-1,0 0 1,1 0-1,-1 0 1,0-1-1,0 1 1,-1 0-1,1-1 0,0 0 1,0 1-1,-1-1 1,1 0-1,-1 0 1,1 1-1,-1-1 1,0 0-1,0 0 1,1-2-11,37-87 609,-38 88-599,35-149 382,-30 160-346,41 201-1218,-41-196 78,-3-15-473</inkml:trace>
  <inkml:trace contextRef="#ctx0" brushRef="#br1" timeOffset="66941.03">5500 2348 23493,'-5'26'880,"3"-3"264,4 1-487,7-12-385,2-4-200,-2-8-600,2-5-337</inkml:trace>
  <inkml:trace contextRef="#ctx0" brushRef="#br1" timeOffset="67628.43">5907 2762 10242,'1'-78'16708,"-14"81"-14228,8-2-2466,0 1 0,1-1 0,-1 1-1,0 0 1,1 1 0,-1-1 0,1 1 0,0 0-1,0 0 1,0 0 0,0 0 0,0 1-1,1 0 1,-1-1 0,1 1 0,0 1 0,1-1-1,-1 0 1,1 1 0,-1-1 0,1 3-14,-1 6 1,2 0 0,0 1 0,0-1 1,2 0-1,-1 1 0,2-1 0,0 0 1,0 0-1,1 0 0,1 0 0,0 0 1,1-1-1,0 1 0,1-1 0,1 1-1,-6-10-3,0 0-1,0-1 1,0 1-1,0 0 0,1-1 1,-1 1-1,1-1 1,-1 1-1,1-1 1,0 0-1,0 0 0,0 0 1,1 0-1,-1 0 1,0 0-1,1-1 1,-1 1-1,1-1 0,-1 0 1,1 0-1,0 1 1,-1-2-1,1 1 0,0 0 1,0 0-1,0-1 1,0 0-1,0 0 1,0 0-1,-1 0 0,1 0 1,0 0-1,0-1 1,0 1-1,0-1 1,0 0-1,-1 0 0,1 0 1,0 0-1,-1 0 1,2-2 3,13-10-68,0-1 1,-2-2 0,0 1 0,-1-2-1,0 1 1,-1-2 0,-1 0-1,-1-1 1,-1 0 0,0 0-1,0-5 68,4-6-4,-2 0 0,0 0 0,-3-1 0,0 0-1,-2-1 1,-1 1 0,-2-1 0,0-15 4,-3 29 26,-1-1 1,0 0 0,-2 0-1,0 1 1,-1-1-1,-1 1 1,0-1 0,-2 1-1,0 0 1,-1 1-1,-1 0 1,0 0 0,-1 1-1,-1 0 1,-1 0-27,11 14 3,-1 0 1,0 0-1,0 0 1,0 0-1,0 1 1,0-1-1,-1 0 1,1 1-1,0-1 1,-1 1-1,1-1 1,-1 1-1,1 0 1,-1 0-1,0-1 1,0 1-1,0 0 1,1 1-1,-1-1 0,0 0 1,0 0-1,0 1 1,0-1-1,0 1 1,0 0-1,0 0 1,0-1-1,0 1 1,-1 1-1,1-1 1,0 0-1,0 0 1,0 1-1,0-1 1,0 1-1,0 0 1,0-1-1,1 1 1,-1 0-1,0 0 1,0 0-1,1 0 0,-1 1 1,0-1-1,1 0 1,-1 1-4,-6 14 1,1-1 0,0 1 0,1 0-1,1 0 1,1 0 0,0 1 0,1 0 0,1 0 0,0 0 0,2 0 0,0 0-1,0 0 0,0 4 1,-1-7-3,8 195 2,-7-208 0,-1 1 0,1 0 0,0-1 0,0 1-1,0 0 1,0-1 0,0 1 0,0 0 0,1 0 0,-1-1 0,1 1-1,-1-1 1,1 1 0,-1 0 0,1-1 0,0 1 0,0-1-1,0 1 1,0-1 0,0 0 0,0 1 0,0-1 0,0 0-1,0 0 1,1 0 0,-1 0 0,0 0 0,1 0 0,-1 0-1,1 0 1,-1 0 0,1-1 0,-1 1 0,1-1 0,0 1 0,-1-1-1,1 1 1,0-1 0,-1 0 0,1 0 0,0 0 0,0 0-1,-1 0 1,1 0 0,0-1 0,-1 1 0,1-1 0,0 1-1,-1-1 1,1 1 0,-1-1 0,1 0 0,-1 0 0,1 0-1,-1 0 1,0 0 0,1 0 0,-1 0 0,91-109-68,-80 92 33,0 1 0,2 0 0,0 0 0,0 2-1,2 0 1,15-12 35,-29 25-4,0 1 1,-1 0-1,1 0 0,0 0 0,0 0 0,0 0 0,0 0 1,0 1-1,0-1 0,0 1 0,0-1 0,0 1 1,0 0-1,0-1 0,0 1 0,0 0 0,0 1 0,0-1 1,0 0-1,0 1 0,0-1 0,0 1 0,0-1 1,0 1-1,0 0 0,0 0 0,0 0 0,0 0 0,0 0 1,-1 0-1,1 1 0,-1-1 0,1 1 0,-1-1 1,1 1-1,-1-1 0,0 1 0,0 0 0,1-1 0,-1 1 1,-1 0 3,35 81 14,-34-78-14,60 245-79,-60-247-568</inkml:trace>
  <inkml:trace contextRef="#ctx0" brushRef="#br1" timeOffset="71377.57">711 4444 17428,'-7'14'2584,"1"-2"169,5-1-1241,0-1-232,5-5-175,3-2-57,12-3-416,11-3-104,12-5-96,5-2-88,8 1-176,-3-1-56,-8 3-80,-2-2-64,-7-2-200,-7-2-208,-3 5-648,-4 3-560</inkml:trace>
  <inkml:trace contextRef="#ctx0" brushRef="#br1" timeOffset="71597">763 4657 21149,'0'-10'1032,"3"-4"592,17 1-352,8-2-415,3 2-129,18 2-360,-5 2-160,10-1-72,1-2-200,-7-1-968,-2 0 271</inkml:trace>
  <inkml:trace contextRef="#ctx0" brushRef="#br1" timeOffset="71877.48">1277 4199 21653,'23'8'632,"18"3"56,13 3-208,1-3-216,4 2-80,-17 1-168,-17 0-24,-7 10 8,-13 7 8,-6 12 232,-9 5 120,-12 5 120,-4 1-72,-7-4-160,0-2-384</inkml:trace>
  <inkml:trace contextRef="#ctx0" brushRef="#br1" timeOffset="73370.83">2339 4107 15371,'-69'-6'9972,"64"8"-9947,0 0-1,0 1 1,0-1 0,0 1-1,0 0 1,1 1 0,-1-1-1,1 1 1,0 0 0,0 0-1,0 0 1,1 0 0,0 1-1,-1 0 1,2-1 0,-1 1-1,0 0 1,1 0 0,0 1-1,0-1 1,0 0 0,1 1-1,0-1 1,0 1 0,0 0-1,1 1-24,-1 1 3,0 0 1,1 0-1,0 0 0,0 1 0,1-1 0,0 0 0,0 0 0,1 0 1,0 0-1,0 0 0,1 0 0,0-1 0,0 1 0,1-1 0,0 0 1,1 0-1,-1 0 0,1-1 0,0 1 0,1-1 0,0 0 0,0-1 1,0 1-1,0-1 0,2 0-3,-2-5-37,1 0 0,-1 0 1,1 0-1,-1-1 0,1 0 1,-1 0-1,0-1 0,0 0 0,0 0 1,0 0-1,0-1 0,0 0 0,0 0 1,-1-1-1,0 1 0,1-1 1,-1 0-1,-1-1 0,1 1 0,0-1 1,-1 0-1,0 0 0,0 0 0,-1 0 1,0-1-1,3-5 37,5-2-4,-1-2 0,0 1 0,-1-1 0,-1 0 1,0-1-1,-1 0 0,0 0 0,-2-1 0,0 0 0,-1 0 0,0 0 0,-2 0 0,1-15 4,-3 31 10,1-1 0,-2 1 0,1 0-1,0 0 1,0 0 0,0-1 0,0 1-1,-1 0 1,1 0 0,0 0 0,-1 0 0,1 0-1,-1 0 1,0 0 0,1 0 0,-1 0-1,0 0 1,1 0 0,-1 0 0,0 0-1,0 0 1,0 0 0,0 1 0,0-1 0,0 0-1,0 1 1,0-1 0,0 1 0,0-1-1,0 1 1,0-1 0,-1 1 0,1 0-1,0 0 1,0 0 0,0-1 0,-1 1 0,1 0-1,0 1 1,0-1 0,0 0 0,-1 0-1,1 0 1,0 1 0,0-1 0,0 0-1,0 1 1,0-1 0,0 1 0,0 0-1,0-1 1,0 1 0,0 0 0,0-1 0,0 1-1,0 0 1,0 0 0,0 0 0,1 0-1,-1 0 1,0 0 0,1 0 0,-1 0-1,1 0 1,-1 0 0,1 0 0,-1 0 0,1 1-11,-4 5 1,0 0 0,0 0 0,1 0 0,0 0 0,0 0 0,1 0 0,0 1 0,0 0 0,1-1 0,0 1 0,0 0-1,1-1 1,0 1 0,0 0 0,1 0 0,0-1 0,0 1 0,1 0 0,0-1 0,1 1 0,-1-1 0,1 0 0,0 0-1,1 0 1,0 0 0,0-1 0,1 1 0,-1-1 0,1 0 0,1-1 0,-1 1 0,2 0 0,-4-5 5,0 1 0,1-1 0,-1 0 0,0-1 0,1 1 0,-1-1 1,1 1-1,-1-1 0,1 0 0,-1 0 0,1-1 0,-1 1 0,0-1 0,1 0 0,-1 0 1,1 0-1,-1 0 0,0 0 0,0-1 0,0 1 0,0-1 0,0 0 0,0 0 0,0 0 1,-1 0-1,1-1 0,-1 1 0,1-1 0,-1 1 0,1-2-5,60-90 470,-52 76-330,-2 0 1,0 0 0,-1-1 0,-1 0-1,0-1 1,-2 0 0,0 0 0,-2 0 0,1-4-141,5 238 33,-6-199-41,-3-11 8,0 1 1,1-1-1,0 0 0,-1 0 1,1 0-1,1 0 0,-1 1 1,1-2-1,-1 1 1,1 0-1,0 0 0,1 0 1,-1-1-1,1 1 0,2 2 0,4-12 47,46-202 718,-17 31-140,-38 177-625,0 0 0,0 1 1,0-1-1,0 0 1,0 0-1,0 1 1,0-1-1,0 0 1,0 0-1,0 0 0,0 1 1,0-1-1,0 0 1,1 0-1,-1 0 1,0 1-1,0-1 1,0 0-1,0 0 0,1 0 1,-1 0-1,0 0 1,0 1-1,0-1 1,0 0-1,1 0 1,-1 0-1,0 0 0,0 0 1,1 0-1,-1 0 1,0 0-1,0 0 1,0 0-1,1 0 1,-1 0-1,0 0 0,0 0 1,1 0-1,-1 0 1,0 0-1,0 0 1,0 0-1,1 0 1,-1 0-1,0 0 0,0 0 1,0 0-1,1 0 1,-1-1-1,0 1 1,0 0-1,0 0 1,0 0-1,1 0 0,-1-1 1,0 1-1,38 234-9,-38-233 9,0 0 0,0-1 1,0 1-1,0 0 1,0-1-1,0 1 1,0 0-1,0-1 1,1 1-1,-1-1 0,0 1 1,0 0-1,1-1 1,-1 1-1,0-1 1,1 1-1,-1-1 1,1 1-1,-1-1 0,1 1 1,-1-1-1,1 0 1,-1 1-1,1-1 1,-1 0-1,1 1 1,-1-1-1,1 0 0,0 1 1,-1-1-1,1 0 1,-1 0-1,1 0 1,0 0-1,-1 0 1,1 0-1,0 0 0,-1 0 1,1 0-1,0 0 1,-1 0-1,1 0 1,-1 0-1,1 0 0,0-1 1,-1 1-1,1 0 1,-1 0-1,1-1 1,0 1-1,-1 0 1,1-1-1,-1 1 0,1-1 1,-1 1-1,1-1 1,-1 1-1,0-1 1,1 1-1,-1-1 0,25-38 37,-24 37-39,10-19 14,14-21 5,-3 0 0,-1-2 0,-2 0-1,-2-1 1,-2-1 0,-2-1 0,-3 0 0,1-9-17,-17 10 214,-11 84-87,8 272-128,8-290 0,2 1 1,0-1-1,1 0 1,1 0 0,1 0-1,1 0 1,1-1-1,0 1 1,2-1 0,1 1 0,107 232 17,-98-191-46,-18-61 29,0 1 1,0-1 0,0 1 0,0-1 0,-1 1 0,1-1-1,0 1 1,0-1 0,0 1 0,0-1 0,-1 1 0,1-1-1,0 1 1,-1-1 0,1 1 0,0-1 0,-1 0 0,1 1-1,0-1 1,-1 0 0,1 1 0,-1-1 0,1 0 0,0 0-1,-1 1 1,1-1 0,-1 0 0,1 0 0,-1 0 0,1 1-1,-1-1 1,1 0 0,-1 0 0,1 0 0,-1 0 0,1 0-1,-1 0 1,1 0 0,-1 0 0,0 0 0,1 0 0,-1-1-1,1 1 1,-1 0 0,1 0 0,0 0 0,-1-1 0,1 1-1,-1 0 1,1 0 0,-1-1 0,1 1 0,0 0 0,-1-1-1,1 1 1,0-1 0,-1 1 0,1 0 0,0-1 0,-1 1-1,1-1 1,0 1 0,0-1 0,0 1 0,-1-1 0,1 1-1,0-1 1,0 1 0,0-1-1,-25-24 14,1-1 0,2-1-1,0-1 1,2 0 0,1-2 0,-14-29-14,26 48 35,1 0 1,0-1 0,0 1 0,1-1 0,1 0 0,-1-1-1,2 1 1,0-1 0,1 1 0,0-1 0,1 0-1,0 0 1,1-2-36,1 12 6,1 0 1,-1 0-1,1 0 0,0 1 0,0-1 0,0 0 1,0 1-1,1 0 0,-1-1 0,1 1 1,-1 0-1,1 0 0,0 0 0,0 1 1,0-1-1,0 0 0,0 1 0,0 0 0,0 0 1,0 0-1,0 0 0,1 1 0,-1-1 1,0 1-1,1 0 0,-1 0 0,3 0-6,19-5-191,67-28-1489,-48 7-40</inkml:trace>
  <inkml:trace contextRef="#ctx0" brushRef="#br1" timeOffset="73886.31">3546 3701 22501,'-2'-1'172,"1"-1"0,-1 1 1,1 0-1,-1-1 0,0 1 0,0 0 1,0 0-1,0 0 0,0 0 1,0 1-1,0-1 0,0 1 0,0-1 1,0 1-1,0 0 0,0-1 0,0 1 1,0 0-1,0 0 0,0 1 1,-1-1-1,1 0 0,0 1 0,0-1 1,0 1-1,0 0 0,0-1 0,0 1 1,1 0-1,-1 0 0,0 1 1,0-1-1,1 0 0,-1 0 0,0 1 1,1-1-1,-1 1 0,1 0 0,-1 1-172,-55 68 541,53-64-532,-1 1 0,2-1 0,-1 1 1,1 0-1,0 0 0,1 0 0,0 1 1,0-1-1,0 0 0,1 1 0,1-1 1,-1 1-1,2-1 0,-1 1 0,1 1-9,1-7-10,0-1-1,1 0 0,-1 1 0,0-1 1,1 0-1,-1-1 0,1 1 0,0 0 1,0-1-1,0 1 0,0-1 0,0 0 1,0 0-1,0 0 0,0-1 0,0 1 1,0-1-1,0 1 0,0-1 0,1 0 1,-1 0-1,0-1 0,0 1 0,0-1 1,0 1-1,0-1 0,0 0 0,0 0 1,2-1 10,4 1 10,22-3-21,-22 1-2,1 0 1,0 1-1,0 1 1,0-1-1,0 2 0,0-1 1,0 1-1,0 1 0,0 0 1,0 0-1,0 1 1,-1 0-1,1 1 0,0 0 1,-1 1-1,0 0 0,0 0 1,0 1-1,4 3 13,-11-5 7,0 0 0,0 1 0,0-1 0,0 1 0,-1-1 0,0 1 1,0-1-1,0 1 0,0 0 0,0 0 0,-1 0 0,0 0 0,0-1 0,0 1 0,0 0 0,0 0 0,-1 0 0,0 0 0,0-1 0,0 1 0,0 0 0,0-1 0,-1 1 0,1-1 0,-1 1 0,0-1 0,-2 2-7,0 2 49,0 0 0,-1 0 0,1-1 0,-2 0 0,1 1 0,-1-2 0,0 1 0,0-1 0,0 0 0,-1 0 0,0 0 0,0-1 0,0 0-49,-4-2-38,1 1 0,-1-2 0,0 0 0,0 0 0,1 0 0,-1-2 0,0 1 0,0-1 0,1-1 0,-1 0 1,0-1-1,1 0 0,0 0 0,0-1 0,-3-2 38,-15-5-1398</inkml:trace>
  <inkml:trace contextRef="#ctx0" brushRef="#br1" timeOffset="74391.08">2286 3733 18788,'0'24'2441,"0"11"343,-1 15-1688,-1 8-287,1 9-433,-2 0-208,3 2-128,0 3-16,0-4-16,3-3 8,-2-14-32,1-11-56,-2-15-272,0-10-153,0-15-287,0 0-256,0-31-160,2 0-897</inkml:trace>
  <inkml:trace contextRef="#ctx0" brushRef="#br1" timeOffset="74750.43">2356 3820 10706,'17'-87'10635,"-16"85"-10017,-1 2-179,0 0-88,18 6 3175,-14-4-3510,-1 0 0,0 0 0,0 0-1,0 1 1,-1-1 0,1 1 0,-1 0 0,1 0 0,-1 0 0,0 0 0,0 0-1,0 0 1,-1 0 0,1 1 0,-1-1 0,0 1 0,1-1 0,-2 1 0,1 0-1,0-1 1,-1 1-16,36 222 338,52 24-38,-87-245-282,-4-13 29,-17-84-2683,20 88 1414</inkml:trace>
  <inkml:trace contextRef="#ctx0" brushRef="#br1" timeOffset="76115.61">3880 3657 12067,'-19'100'9717,"20"2"-7888,1-86-1793,1 1 0,1-1 0,1 0 0,0 0 0,1 0-1,1 0 1,0-1 0,1 0 0,0-1 0,2 0 0,0 0 0,7 7-36,-16-19 29,0 0 0,1 0 0,-1 0 0,1-1 1,-1 1-1,1 0 0,0-1 0,0 1 0,-1-1 0,1 1 1,0-1-1,0 0 0,0 0 0,1 0 0,-1 0 1,0-1-1,0 1 0,0 0 0,1-1 0,-1 1 0,0-1 1,1 0-1,-1 0 0,0 0 0,1 0 0,-1 0 0,0-1 1,1 1-1,-1-1 0,0 1 0,0-1 0,1 0 0,-1 0 1,0 0-1,0 0 0,0 0 0,0-1 0,0 1 0,0 0 1,-1-1-1,1 0 0,0 1 0,-1-1 0,1 0 0,-1 0 1,0 0-1,1 0 0,-1 0 0,0 0 0,0 0 0,0 0 1,-1 0-1,1-1 0,-1 1 0,1-1-29,14-36 492,-2-1 1,-2 0-1,-2 0 0,-1-1 1,-2 0-1,-2 0 0,-2-1 0,-3-36-492,0 51 122,-5 30-33,14 140-128,-8-138 37,4 48-3,2 0 0,2 0 0,3-1 0,14 41 5,-25-94 0,1 0 0,-1 0 0,1 0 0,-1 1 0,1-1 0,-1 0 0,1 0 0,-1 0 0,1 1 0,-1-1 1,1 0-1,0 1 0,0-1 0,-1 0 0,1 1 0,0-1 0,0 1 0,0-1 0,0 1 0,-1 0 0,1-1 0,0 1 0,0 0 1,0-1-1,0 1 0,0 0 0,0 0 0,0 0 0,0 0 0,0 0 0,0 0 0,0 0 0,0 0 0,0 1 0,0-1 0,0 0 0,0 1 1,0-1-1,-1 0 0,1 1 0,0-1 0,0 1 0,0-1 0,-1 1 0,1 0 0,0-1 0,0 1 0,-1 0 0,1-1 0,-1 1 1,1 0-1,0 0 0,-1 0 0,0-1 0,1 1 0,-1 0 0,1 0 0,-1 0 0,0 0 0,0 0 0,1 0 0,-1 0 0,0 0 1,0 0-1,0 0 0,0 0 0,0 0 0,0 0 0,-1 0 0,1 0 0,11-28-2,0-2 0,-2 1 0,-2-1 0,0-1 0,-2 1 0,0-11 2,19-87 19,-12 95-10,6 42-1,20 136-49,-25-75 54,5-4 14,-17-66-26,-1 0 0,1 0-1,0-1 1,-1 1 0,1 0 0,0 0 0,0-1 0,-1 1 0,1 0 0,0-1 0,0 1 0,0-1-1,0 1 1,0-1 0,0 1 0,0-1 0,0 0 0,0 1 0,0-1 0,0 0 0,0 0 0,0 0 0,0 0-1,0 0 1,0 0 0,0 0 0,0 0 0,0 0 0,0-1 0,0 1 0,0 0 0,0-1 0,0 1 0,0 0-1,0-1 1,0 1 0,0-1 0,-1 0 0,1 1 0,0-1 0,0 0 0,-1 1 0,1-1 0,0 0 0,-1 0-1,1 0 1,0 1 0,-1-1 0,1 0 0,-1 0 0,0 0 0,1 0 0,-1 0 0,0 0 0,1 0 0,-1 0-1,0 0 1,0 0 0,0 0 0,0-1-1,0 2 0,135-293 55,-135 292-56,1 0-1,-1 0 1,0-1-1,0 1 1,0 0-1,1-1 1,-1 1-1,1 0 1,-1 0-1,1 0 1,-1 0 0,1-1-1,0 1 1,-1 0-1,1 0 1,0 0-1,0 0 1,0 0-1,0 1 1,0-1-1,0 0 1,0 0 0,0 1-1,0-1 1,0 0-1,1 1 1,-1-1-1,0 1 1,0 0-1,1-1 1,-1 1-1,0 0 1,0 0 0,1-1-1,-1 1 1,0 0-1,1 1 1,-1-1-1,0 0 1,1 0-1,-1 0 1,0 1-1,0-1 1,1 1-1,-1-1 1,0 1 0,0-1-1,0 1 1,0 0-1,0 0 1,0-1-1,0 1 1,0 0-1,0 0 1,0 0-1,0 0 1,0 0 0,-1 0-1,1 0 1,0 0-1,-1 1 1,1-1-1,-1 0 1,1 0-1,-1 1 2,36 186-19,-32-145 38,-1-13 8,6-13 0,36-164 13,-10 93-53,-34 53 10,0 0 0,-1 0 0,1 0 1,0 0-1,0 0 0,0 1 0,1-1 0,-1 0 0,0 0 0,0 1 0,0-1 0,0 1 0,1-1 1,-1 1-1,0-1 0,1 1 0,-1 0 0,0 0 0,1 0 0,-1-1 0,0 1 0,1 0 1,-1 1-1,0-1 0,1 0 0,-1 0 0,0 1 0,0-1 0,1 0 0,-1 1 0,0-1 0,0 1 1,1 0-1,-1-1 0,0 1 0,0 0 0,0 0 0,0 0 0,0 0 0,0 0 0,0 0 0,0 0 1,-1 0-1,2 1 3,3 7-13,-1 0 1,1 0-1,-1 1 1,-1 0-1,0 0 1,0-1-1,-1 2 0,0-1 1,-1 0-1,0 0 1,-1 1-1,0-1 13,6 44 7,1-70 59,4-38 61,-9 36-102,1 1 1,1-1-1,1 1 0,0 0 1,1 0-1,1 1 0,1 0 1,7-13-26,-14 28-5,0-1 0,-1 1 0,1-1-1,0 1 1,0 0 0,0 0 0,0-1 0,0 1 0,0 0 0,0 0 0,0 0 0,0 0 0,0 0 0,1 0 0,-1 0-1,0 1 1,1-1 0,-1 0 0,1 1 0,-1-1 0,1 1 0,-1 0 0,1-1 0,-1 1 0,1 0 0,-1 0 0,1 0 0,-1 0-1,1 0 1,0 0 0,-1 0 0,1 1 0,-1-1 0,1 0 0,-1 1 0,1 0 0,-1-1 0,0 1 0,1 0 0,-1-1-1,0 1 1,1 0 0,-1 0 0,0 0 0,0 0 0,0 0 0,1 1 5,28 107-1716,-22-57-82,1-22 164</inkml:trace>
  <inkml:trace contextRef="#ctx0" brushRef="#br1" timeOffset="77390.38">5179 3628 21957,'9'99'3972,"28"45"-3002,-21-113-665,-16-31-294,0 1 0,1-1 0,-1 0 1,0 1-1,1-1 0,-1 0 0,0 1 0,1-1 0,-1 0 0,1 0 0,-1 1 0,1-1 0,-1 0 0,0 0 0,1 0 0,-1 0 1,1 0-1,-1 1 0,1-1 0,-1 0 0,1 0 0,-1 0 0,1 0 0,-1 0 0,1-1 0,-1 1 0,1 0 0,-1 0 0,1 0 1,-1 0-1,1 0 0,-1-1 0,0 1 0,1 0 0,-1 0 0,1-1 0,-1 1 0,0 0 0,1-1 0,-1 1 0,0 0 0,1-1 1,-1 1-1,0-1 0,1 1 0,-1 0 0,0-1 0,0 1 0,0-1 0,1 1 0,-1-1 0,0 1 0,0-1 0,0 1 0,0-1 1,0 1-1,0-1 0,0 1 0,0-1 0,0 1 0,0-1 0,0 1 0,0-1 0,0 1 0,-1 0 0,1-1-11,61-273 775,-60 275-774,-1-1-1,0 1 0,0-1 1,1 1-1,-1 0 1,0-1-1,1 1 0,-1-1 1,1 0-1,-1 1 1,1-1-1,-1 1 0,1-1 1,-1 0-1,1 1 1,-1-1-1,1 0 1,-1 1-1,1-1 0,-1 0 1,1 0-1,0 0 1,-1 0-1,1 1 0,0-1 1,-1 0-1,1 0 1,-1 0-1,1 0 0,0 0 1,-1-1-1,1 1 1,0 0-1,-1 0 0,1 0 1,-1 0-1,1-1 1,-1 1-1,1 0 1,-1-1-1,1 1 0,0 0 1,-1-1-1,0 1 1,1-1-1,-1 1 0,1 0 1,-1-1-1,1 1 1,-1-1-1,0 1 0,1-1 1,-1 0-1,0 1 1,0-1-1,0 1 1,1-1-1,-1 0 0,0 1 1,0-1-1,0 1 1,0-1-1,0 0 0,0 1 1,0-1-1,0 0 1,0 1-1,15 45 4,4 97-7,-18-141 3,-1-1 0,1 0-1,0 0 1,-1 1-1,1-1 1,0 0-1,-1 0 1,1 0-1,0 0 1,-1 0 0,1 0-1,0 0 1,0 0-1,-1 0 1,1 0-1,0 0 1,-1 0-1,1-1 1,-1 1 0,1 0-1,0 0 1,-1-1-1,1 1 1,-1 0-1,1-1 1,0 1 0,-1-1-1,1 1 1,-1-1-1,1 1 1,-1-1-1,0 1 1,1-1-1,-1 1 1,1-1 0,-1 0-1,0 1 1,0-1-1,1 1 1,-1-1-1,0 0 1,0 1-1,0-1 1,0 0 0,0 1-1,0-1 1,0 0-1,0 0 1,1 1 0,123-215-924,-107 198 684,-16 25 270,-1-8-40,-3 126 281,2-108-224,1 1 0,1-1-1,0 1 1,1-1 0,2 1 0,-1-1 0,2 0 0,0-1 0,2 1 0,6 12-47,-13-28 4,1-1 0,-1 0 0,1 1 0,-1-1 1,1 0-1,0 0 0,-1 1 0,1-1 0,0 0 0,0 0 0,0 0 0,0 0 0,0 0 0,0 0 1,0 0-1,0-1 0,0 1 0,1 0 0,-1 0 0,0-1 0,0 1 0,1-1 0,-1 1 0,0-1 1,1 0-1,-1 0 0,1 1 0,-1-1 0,0 0 0,1 0 0,-1 0 0,1 0 0,-1-1 1,0 1-1,1 0 0,-1-1 0,0 1 0,1-1 0,-1 1 0,0-1 0,1 1 0,-1-1 0,0 0 1,0 0-1,0 1 0,0-1 0,0 0 0,0 0 0,1-1-4,43-61 222,-21 14-126,-3 0 1,-2-1-1,-2-1 0,-3-1 1,1-10-97,-8 33-13,14-21-100,-8 68-38,-8 206 131,19-297-22,14-16-955,-38 87 792,21 38 330,-18-24-54,-3-7-65,1 0 1,-1-1-1,1 1 1,-1 0-1,2-1 1,-1 1-1,0-1 1,1 1-1,0-1 1,0 0-1,0 0 1,0 1-1,1-1 1,-1-1-1,1 1 1,0 0-1,1-1 1,-1 1-1,0-1 1,1 0-1,0 0 1,0-1-1,0 1 1,0-1-1,0 0 1,0 0-1,1 0 1,-1 0-1,0-1 1,1 0-1,0 0 1,2 1-7,145-31-176,-150 27 182,0 1-1,0-1 1,0 0 0,0 1 0,0-1-1,-1 0 1,1 0 0,0 0-1,-1-1 1,0 1 0,1 0 0,-1 0-1,0-1 1,0 1 0,0-1-1,-1 1 1,1-1 0,0 1 0,-1-1-1,0 1 1,1-1 0,-1 0-1,0 1 1,-1-1 0,1 1 0,0-1-1,-1 0 1,1 1 0,-1-1-1,0 1 1,0-1 0,0 1 0,0 0-1,0-1 1,-1 1 0,1 0-1,-1 0 1,1 0 0,-1 0 0,0 0-1,0 0 1,-1 0-6,-3-12 117,-59-73 586,54 83-630,25 17-74,-2-9-51,-1-1 0,1 0 0,0-1 0,0 0 0,0 0 0,0-2 0,0 1 0,0-1 0,0-1-1,0 0 1,0-1 0,-1-1 0,1 1 0,0-2 0,-1 0 0,0 0 0,0-1 0,0 0 0,0-1 0,-1 0 0,8-7 52,-13 10 5,-1 0 0,1-1 1,-1 1-1,0-1 0,0 0 1,-1 0-1,1-1 0,-1 1 1,0-1-1,0 0 0,-1 1 1,1-1-1,-1 0 0,0-1 1,0 1-1,-1 0 0,1-1 1,-1 1-1,-1 0 0,1-1 1,-1 1-1,0-1 0,0 1 1,0-1-1,-1 1 0,0-1 1,0 1-1,0-1 0,-1 1 1,1 0-1,-1 0 0,-2-4-5,3 8 7,1 0-1,-1 1 0,1-1 0,-1 0 0,0 1 0,1-1 1,-1 0-1,0 1 0,1-1 0,-1 1 0,0-1 1,0 1-1,1-1 0,-1 1 0,0-1 0,0 1 0,0 0 1,0-1-1,1 1 0,-1 0 0,0 0 0,0 0 1,0 0-1,0 0 0,0 0 0,0 0 0,0 0 1,0 0-1,0 0 0,1 0 0,-1 1 0,0-1 0,0 0 1,0 1-1,0-1 0,1 1 0,-1-1 0,0 1 1,0-1-1,1 1 0,-1-1 0,0 1 0,1 0 0,-1-1 1,0 1-1,1 0 0,-1-1 0,1 1 0,-1 0 1,1 0-1,0 0 0,-1 0 0,1-1 0,0 1 1,0 0-1,-1 0 0,1 0-6,-18 55 89,17-46-75,-1-1 0,1 1 1,1 0-1,-1 0 0,2 0 0,-1-1 1,2 1-1,-1 0 0,1-1 0,1 1 1,-1-1-1,2 1 0,-1-1 0,1 0 1,1 0-1,4 6-14,-7-14 9,1 0-1,0-1 1,-1 1 0,1-1-1,0 1 1,-1-1 0,1 0-1,0 0 1,0 0 0,-1 0 0,1-1-1,0 1 1,0-1 0,-1 0-1,1 0 1,-1 0 0,1 0 0,-1 0-1,1 0 1,-1 0 0,1-1-1,-1 0 1,0 1 0,0-1-1,0 0 1,0 0 0,0 0 0,0 0-1,-1 0 1,1 0 0,-1-1-1,1 1 1,-1-1 0,0 1 0,0-1-1,0 1 1,0-3-9,2 2 6,119-139-13,-121 141 7,0 0 0,-1 0 0,1 0-1,0 0 1,0 1 0,-1-1 0,1 0-1,0 1 1,0-1 0,0 0 0,0 1 0,0 0-1,0-1 1,0 1 0,0-1 0,0 1 0,0 0-1,1 0 1,-1 0 0,0-1 0,0 1-1,0 0 1,0 0 0,0 1 0,0-1 0,0 0-1,0 0 1,0 0 0,1 1 0,-1-1-1,0 1 1,0-1 0,0 1 0,0-1 0,-1 1-1,1-1 1,0 1 0,0 0 0,0-1-1,0 1 1,-1 0 0,1 0 0,0 0 0,-1 0-1,1 0 1,0 0 0,-1 0 0,1 0 0,-1 0-1,0 0 1,1 0 0,-1 0 0,0 0-1,0 0 1,1 1 0,47 191 400,-47-194-392,-1 0-1,0 1 0,1-1 0,-1 0 1,1 0-1,-1 1 0,1-1 0,-1 0 1,1 1-1,0-1 0,-1 0 0,1 1 1,0-1-1,0 1 0,-1-1 1,1 1-1,0 0 0,0-1 0,0 1 1,-1 0-1,1-1 0,0 1 0,0 0 1,0 0-1,0 0 0,0 0 0,0 0 1,-1 0-1,1 0 0,0 0 0,0 0 1,0 0-1,0 0 0,0 1 1,-1-1-1,1 0 0,0 1 0,0-1 1,0 1-1,-1-1 0,1 0 0,0 1 1,0 0-1,-1-1 0,1 1 0,-1-1 1,1 1-1,0 0 0,-1 0 0,1-1 1,-1 1-1,0 0 0,1 0 1,-1-1-1,1 1 0,-1 0 0,0 0 1,0 0-1,0 0 0,1 0 0,-1-1 1,0 1-1,0 0 0,0 0 0,0 1-7,16-102-718,-17 58 588</inkml:trace>
  <inkml:trace contextRef="#ctx0" brushRef="#br1" timeOffset="77578.5">6417 3028 19220,'-8'4'3305,"-1"0"1944,9-4-4241,0 0-376,0 0-624,2 0-616</inkml:trace>
  <inkml:trace contextRef="#ctx0" brushRef="#br1" timeOffset="78468.17">7686 3021 17044,'-1'-6'388,"0"1"0,-1-1 0,0 0 0,0 1 0,0-1 0,-1 1 1,0 0-1,0 0 0,0 0 0,-1 0 0,1 0 0,-1 1 0,0-1 1,-1 1-1,1 0 0,-1 1 0,1-1 0,-1 1 0,0 0 0,-1 0 0,1 0 1,0 1-1,-1 0 0,0 0 0,1 0 0,-4 0-388,6 2 28,1 1 0,0 0 1,-1 0-1,1 0 0,0 0 0,0 0 0,-1 0 0,1 0 0,0 1 0,0-1 1,1 1-1,-1-1 0,0 1 0,0 0 0,1 0 0,-1 0 0,1 0 1,-1 0-1,1 0 0,0 0 0,0 0 0,0 0 0,0 1 0,1-1 1,-1 0-1,0 1 0,1-1 0,0 0 0,-1 2-28,-6 78 103,7-74-71,0 19 24,-2-10-9,1 1-1,1-1 1,1 1-1,1-1 1,0 1-1,1-1 1,1 0-1,1 0 1,1 1-47,-6-17 1,0 0 0,1 0 1,-1 0-1,1-1 0,-1 1 0,0 0 1,1 0-1,0 0 0,-1-1 1,1 1-1,0 0 0,-1 0 0,1-1 1,0 1-1,-1-1 0,1 1 0,0-1 1,0 1-1,0-1 0,0 1 1,0-1-1,0 0 0,-1 1 0,1-1 1,0 0-1,0 0 0,0 0 1,0 0-1,0 0 0,0 0 0,0 0 1,0 0-1,0 0 0,0 0 0,0 0 1,0-1-1,0 1 0,0 0 1,0-1-1,-1 1 0,1-1 0,0 1 1,0-1-1,0 1 0,-1-1 1,1 0-1,0 1 0,0-1-1,54-100 25,-17 10 94,-3-2 0,-5-1 0,-4-1-1,7-58-118,-41 434 40,18-25-32,5-200-14,-15-55 6,0-1 0,0 1 0,1 0 1,-1-1-1,0 1 0,0-1 0,1 1 0,-1-1 1,1 1-1,-1 0 0,0-1 0,1 1 0,-1-1 1,1 1-1,-1-1 0,1 0 0,-1 1 0,1-1 1,0 0-1,-1 1 0,1-1 0,-1 0 0,1 0 1,0 1-1,-1-1 0,1 0 0,0 0 0,-1 0 1,1 0-1,0 0 0,-1 0 0,1 0 0,0 0 1,-1 0-1,1 0 0,0 0 0,-1 0 0,1-1 1,0 1-1,-1 0 0,1 0 0,0-1 0,-1 1 1,1 0-1,-1-1 0,1 1 0,-1-1 0,1 1 1,-1-1-1,1 1 0,-1-1 0,1 1 0,-1-1 1,0 1-1,1-1 0,-1 0 0,0 1 0,1-1 0,-1 1 1,0-1-1,0 0 0,0 1 0,0-1 0,0 0 1,0 1-1,1-1 0,14-32 16,0-1 0,-2 0 0,-2-1 1,-1 0-1,3-23-16,3-8 22,39-185 207,-55 251-229,0 1 0,0-1 1,0 0-1,0 1 0,0-1 0,0 0 1,0 0-1,0 1 0,0-1 1,0 0-1,0 1 0,0-1 0,0 0 1,0 1-1,0-1 0,1 0 0,-1 0 1,0 1-1,0-1 0,0 0 0,1 0 1,-1 1-1,0-1 0,0 0 0,0 0 1,1 0-1,-1 1 0,0-1 0,1 0 1,-1 0-1,0 0 0,0 0 0,1 0 1,-1 0-1,0 0 0,1 1 0,-1-1 1,0 0-1,0 0 0,1 0 0,-1 0 1,0 0-1,1 0 0,-1 0 0,0-1 1,1 1-1,-1 0 0,0 0 0,1 0 1,-1 0-1,0 0 0,0 0 0,1-1 1,-1 1-1,0 0 0,9 37-17,5 167 72,-14-202-55,8 53-65,-8-54 64,1 0-1,-1 0 0,1 0 0,-1 0 1,1 0-1,-1 0 0,1 0 0,0 0 1,-1 0-1,1-1 0,0 1 0,0 0 1,0 0-1,-1-1 0,1 1 1,0 0-1,0-1 0,0 1 0,0-1 1,0 1-1,0-1 0,0 0 0,1 1 1,-1-1-1,0 0 0,0 0 0,0 0 1,0 0-1,0 0 0,0 0 0,1 0 1,-1 0-1,0 0 0,0-1 0,0 1 1,0 0-1,0-1 0,0 1 0,0 0 1,0-1-1,0 0 0,0 1 0,0-1 1,0 0 1,117-77-267,-108 72 210,1 1 1,-1 0-1,1 0 1,0 1-1,0 0 1,0 1-1,1 0 1,-1 1-1,1 1 1,0 0-1,-1 0 1,1 1-1,1 0 57,11 20 19,-24-19 155,-4-2 99,-2-3-163,-1-1 0,1 0 1,0 0-1,1-1 1,-1 0-1,1 0 1,0 0-1,0 0 0,1-1 1,0 0-1,0 0 1,0 0-1,-1-5-110,-11-18 194,-22-39 77,60 70-324,30 3-656,-17-9-147</inkml:trace>
  <inkml:trace contextRef="#ctx0" brushRef="#br1" timeOffset="80074.3">818 5405 27598,'116'294'964,"-116"-293"-963,0 0 1,0 0-1,0 0 0,0 0 0,0 0 0,0 0 1,0 0-1,1 0 0,-1 0 0,0 0 0,1 0 1,-1 0-1,0 0 0,1 0 0,-1 0 0,1 0 1,0 0-1,-1-1 0,1 1 0,0 0 0,-1 0 1,1-1-1,0 1 0,0 0 0,-1-1 0,1 1 1,0-1-1,0 1 0,0-1 0,0 1 0,0-1 1,0 0-1,0 1 0,0-1 0,0 0 0,0 0 1,0 0-1,0 0 0,0 0 0,0 0 1,0 0-1,0 0 0,0 0 0,0 0 0,0-1 1,0 1-1,0 0 0,0-1 0,0 1 0,0-1 1,0 1-1,0-1 0,0 1 0,0-1-1,16-58 160,-15 51-140,50-251 451,-39 223-449,-12 35-22,-1 0 0,0 1 0,0-1 1,1 1-1,-1-1 0,0 1 0,1-1 1,-1 1-1,0-1 0,1 1 1,-1-1-1,1 1 0,-1-1 0,1 1 1,-1 0-1,1-1 0,-1 1 0,1 0 1,0 0-1,-1-1 0,1 1 1,-1 0-1,1 0 0,0 0 0,-1 0 1,1 0-1,-1-1 0,1 1 0,0 0 1,-1 0-1,1 1 0,-1-1 1,1 0-1,0 0 0,-1 0 0,1 0 1,-1 1-1,1-1 0,0 0 0,-1 0 1,1 1-1,-1-1 0,1 0 1,-1 1-1,1-1 0,-1 1 0,1-1 1,-1 1-1,0-1 0,1 0 0,-1 1 1,0 0-1,1-1 0,-1 1 1,0-1-1,0 1 0,1-1 0,-1 1 1,0 0-1,51 156-21,-41-113 16,20 82 39,-32-487 223,6 318-248,-4 44-9,0-1 0,0 1-1,0 0 1,0-1-1,0 1 1,0 0 0,1-1-1,-1 1 1,0-1-1,0 1 1,1-1 0,-1 1-1,0-1 1,1 1-1,-1 0 1,1-1 0,-1 0-1,0 1 1,1-1-1,-1 1 1,1-1 0,0 0-1,-1 1 1,1-1-1,-1 0 1,1 1 0,-1-1-1,1 0 1,0 0-1,-1 0 1,1 0 0,-1 1-1,1-1 1,0 0 0,-1 0-1,1 0 1,0 0-1,-1-1 1,1 1 0,0 0-1,-1 0 1,1 0-1,-1 0 1,1-1 0,0 1-1,-1 0 1,1 0-1,-1-1 1,1 1 0,-1-1-1,1 1 1,-1 0-1,1-1 1,-1 1 0,1-1-1,-1 1 1,0-1-1,1 1 1,-1-1 0,0 1-1,1-1 1,87 264-25,-87-262 17,-1 0 0,1-1 0,0 1-1,0 0 1,1-1 0,-1 1 0,0-1 0,0 0 0,0 1 0,0-1 0,0 0-1,0 0 1,1 1 0,-1-1 0,0 0 0,0 0 0,0 0 0,0 0 0,1-1-1,-1 1 1,0 0 0,0 0 0,0-1 0,0 1 0,0-1 0,0 1 0,0-1-1,0 1 1,0-1 0,0 0 0,0 1 0,0-1 0,0 0 0,0 0-1,0 0 1,-1 0 0,1 0 0,0 1 0,-1-1 0,1-1 0,-1 1 0,1 0-1,-1 0 1,1 0 0,-1 0 0,1-1 8,4-3-191,20-21-280,-2-2 1564</inkml:trace>
  <inkml:trace contextRef="#ctx0" brushRef="#br1" timeOffset="81041.6">1548 5334 23597,'-2'2'53,"1"1"0,-1 0-1,0 0 1,1 0 0,-1 0 0,1 0 0,0 0 0,0 0-1,0 0 1,1 0 0,-1 0 0,1 1 0,-1-1 0,1 0-1,0 0 1,0 1 0,1-1 0,-1 0 0,1 0-1,-1 1 1,1-1 0,0 0 0,0 0 0,1 0 0,-1 0-1,1 0 1,-1 0 0,1-1 0,0 1 0,0 0-1,0-1 1,0 0 0,0 1 0,1-1 0,-1 0 0,1 0-1,0 0 1,2 1-53,-3-4 38,0 0 0,0 0-1,0-1 1,0 1 0,0-1-1,-1 1 1,1-1 0,0 0 0,-1 1-1,0-1 1,1 0 0,-1 0-1,0 0 1,0 0 0,0 0-1,0 0 1,0-1 0,-1 1 0,1 0-1,-1 0 1,1-1 0,-1 1-1,0 0 1,0-1 0,0 1 0,0 0-1,0-1 1,-1 1 0,1-1-38,1-8 170,5-129 1215,-24 99-509,17 42-864,-1 1 0,1-1 0,0 1 0,0 0 0,-1-1 0,1 1 0,0 0 0,0 0 0,1 0 0,-1 0 0,0 0 0,1 0 0,-1 0 0,1 0 0,0 0 0,-1 0 0,1 0 1,0 1-1,0-1 0,0 0 0,1 0 0,-1 0 0,1 0 0,-1 0 0,1 0 0,0 2-12,-1-2 6,30 65-186,-29-66 155,0 1 0,0-1 0,0 0 0,0 0 0,0 0 0,0 0 0,0 0 0,1 0 0,-1-1 0,0 1 0,1 0 0,-1-1 0,0 1 0,1-1 0,-1 1 0,1-1 0,-1 0 0,1 1 0,-1-1 0,1 0 0,-1 0 0,1 0 0,-1 0 0,1 0 0,-1-1 0,1 1 0,-1 0 0,1-1 0,-1 1 1,1-1-1,-1 1 0,0-1 0,1 0 0,-1 0 0,0 1 0,1-1 0,-1 0 0,0 0 0,0 0 0,0 0 0,0-1 0,0 1 0,0 0 0,0 0 0,0-1 0,-1 1 0,1-1 25,8-12-261,0-1 0,-1-1 0,-1 1 0,-1-1 0,0-1 0,-1 1 0,1-8 261,20-55-547,-26 79 546,0 1 0,0-1 0,0 0 0,0 0 0,0 1 0,0-1 0,1 0 0,-1 0 0,0 1 0,0-1 0,0 0 0,1 0 0,-1 0 0,0 1 0,0-1 0,1 0 0,-1 0 0,0 0 0,0 0 0,1 0 0,-1 0 0,0 1 0,1-1 0,-1 0 0,0 0 0,0 0 0,1 0 0,-1 0 0,0 0 0,1 0 0,-1 0 0,0 0 0,0 0 0,1 0 0,-1-1 0,0 1 0,1 0 0,-1 0 0,0 0 0,0 0 0,1 0 1,-1 0-1,0-1 0,0 1 0,1 0 0,-1 0 0,0 0 0,0-1 0,0 1 0,1 0 0,-1 0 0,0-1 0,0 1 0,0 0 0,0 0 0,0-1 0,0 1 0,1 0 0,-1-1 0,0 1 0,0 0 0,0 0 1,7 29-31,-7-25 30,6 29 82,2-1 1,1 0-1,1 0 1,1-1-1,2 0 1,1-1-1,2-1 1,1 0-1,17 22-81,-23-40 25,0-1 1,0 0-1,1 0 0,0-1 0,1-1 0,0 0 0,0 0 0,3-1-25,82 61 37,-96-66-35,1 1 1,-1 0-1,0 0 1,0 0-1,-1 0 1,1 0-1,-1 1 1,1-1 0,-1 0-1,0 1 1,0-1-1,-1 1 1,1-1-1,-1 1 1,1-1-1,-1 1 1,0-1-1,-1 2-2,1-3 2,0-1-1,-1 1 0,1-1 0,-1 1 1,1-1-1,-1 0 0,0 1 1,1-1-1,-1 0 0,0 1 0,0-1 1,0 0-1,0 0 0,0 0 0,0 0 1,-1 0-1,1 0 0,0 0 0,0-1 1,-1 1-1,1 0 0,0 0 0,-1-1 1,1 1-1,-1-1 0,1 0 0,-1 1 1,1-1-1,-1 0 0,1 0 0,-1 0 1,1 0-1,-1 0 0,1 0 1,-1 0-1,1-1 0,-1 1 0,1 0 1,0-1-1,-1 1 0,1-1 0,-2 0-1,-7-4 16,0-1-1,1 0 1,0 0-1,0-1 1,0 0-1,0 0 1,1-1-1,1 0 0,-1-1 1,1 0-1,1 0 1,0 0-1,0-1 1,1 0-1,0 0 1,0 0-1,1-1-15,-5-11 7,1 0 0,0-1 0,2 1 1,1-2-1,1 1 0,0 0 0,2-1 0,1 1 0,1-1 0,0 0 0,2 1 0,1-1 1,1 1-1,1 0 0,6-15-7,20-56 11,-20 66 9,-1 0 0,-2-1 0,0 0 1,-2-1-1,1-24-20,-12 10 96,-5 62 3,12 15-75,2-1 1,1 0 0,2-1 0,0 1 0,3-1-1,0-1 1,14 28-25,-16-38 1,-6-17 2,-2 0 2,0-1 0,0 1 0,0 0 0,1-1 0,-1 1 0,1-1 0,0 0 0,0 1 0,0-1 0,0 0 0,0 1 0,1-1-1,-1 0 1,1 0 0,-1 0 0,1 0 0,0 0 0,-1-1 0,1 1 0,0 0 0,0-1 0,1 1 0,-1-1 0,0 0 0,0 0 0,1 0 0,-1 0 0,0 0 0,1 0 0,-1-1 0,1 1 0,-1-1 0,1 1 0,-1-1 0,1 0 0,0 0-5,5-10 46,0 0 1,0 0-1,-1-1 1,-1 0-1,0 0 1,0-1-1,-1 1 1,0-1-1,-1 0 1,1-7-47,11-92 51,-16 107-9,0 8-18,28 155 155,-4-103-158,-23-56-27,0-1-1,0 1 0,0-1 0,0 1 0,0-1 0,-1 0 1,1 1-1,0-1 0,0 0 0,0 0 0,-1 0 0,1 1 1,0-1-1,-1 0 0,1 0 0,-1 0 0,1 0 0,-1 0 1,0 0-1,1 0 0,-1 0 0,0 0 0,0 0 1,1 0-1,-1-1 0,0 1 0,0 0 0,0 0 0,0 0 1,-1 0-1,1 0 0,0 0 0,0-1 7,0-25 1360</inkml:trace>
  <inkml:trace contextRef="#ctx0" brushRef="#br1" timeOffset="81327.14">2245 4677 23757,'-1'14'1280,"-2"4"1049,4 8-1793,5 3-192,0 2-312,5-2-240,2-13-776,0-6-417</inkml:trace>
  <inkml:trace contextRef="#ctx0" brushRef="#br1" timeOffset="81854.15">2493 5021 24965,'0'3'38,"0"-1"-1,0 1 0,1-1 1,-1 1-1,1-1 0,0 1 1,-1-1-1,1 1 0,0-1 1,0 0-1,1 1 0,-1-1 1,0 0-1,1 0 0,-1 0 1,1 0-1,0 0 0,0 0 1,0-1-1,0 1 0,0 0 1,0-1-1,0 0 1,0 1-1,0-1 0,1 0 1,-1 0-1,0 0 0,1-1 1,-1 1-1,1-1 0,-1 1 1,1-1-1,0 0 0,-1 0 1,1 0-1,-1 0 0,1 0 1,-1 0-1,1-1 0,0 0-37,4-6 34,1-1-1,-2 1 1,1-2 0,-1 1-1,-1-1 1,1 0-1,-2 0 1,1-1-1,-1 1 1,0-1-1,-1 0 1,-1 0-1,1 0-33,6-17 75,-3 7-2,0 0 0,-1-1 0,-1 0 1,-1 0-1,-1 0 0,-1 0 0,0 0 0,-2-1-73,1 13 51,-1 1 0,0-1-1,0 0 1,-1 0 0,0 1 0,-1-1-1,0 1 1,0 0 0,-1 0 0,1 0-1,-2 0 1,1 1 0,-1-1 0,-1 1 0,1 0-1,-1 1 1,0-1 0,-1 1 0,1 0-1,-5-1-50,11 6 3,-1 0 1,0 0-1,0 1 0,0-1 0,0 0 0,0 1 0,0-1 0,0 1 0,0-1 0,0 1 0,0 0 0,0-1 0,0 1 0,-1 0 0,1 0 0,0 0 0,0 0 0,0 0 1,0 0-1,0 0 0,-1 0 0,1 0 0,0 1 0,0-1 0,0 0 0,0 1 0,0-1 0,0 1 0,0-1 0,0 1 0,0 0 0,0-1 0,0 1 0,0 0 0,1 0 0,-1-1 1,0 1-1,0 0 0,1 0 0,-1 0 0,0 0 0,1 0 0,-1 0 0,1 0-3,-15 53 0,14-53 0,-3 29-1,0 1 0,2-1-1,2 1 1,0-1 0,2 1 0,2-1 0,0 0-1,2 0 1,2 0 0,0-1 0,2 0-1,9 19 2,-18-45 0,1 1 0,-1-1-1,1 0 1,0 1 0,-1-1-1,1 0 1,1 0 0,-1 0-1,0 0 1,1 0 0,-1-1-1,1 1 1,0-1 0,0 1-1,0-1 1,0 0 0,1 0-1,-1-1 1,0 1 0,1-1-1,-1 1 1,1-1 0,-1 0-1,1 0 1,0-1 0,0 1-1,-1-1 1,1 0 0,0 0-1,-1 0 1,4-1 0,6-5-10,1-1 0,-1 0 1,-1-1-1,1-1 0,-1 0 0,-1 0 0,0-1 1,0-1-1,-1 0 0,0 0 0,-1-1 1,0 0-1,-1-1 0,0 0 0,-1 0 1,-1-1-1,0 1 0,-1-1 0,4-14 10,1-4-56,-17 35 83,3 2-27,1-1 0,1 1 1,-1-1-1,1 1 0,-1 0 0,1 0 0,1 0 0,-1 0 0,1 0 1,0 1-1,0-1 0,0 0 0,1 1 0,-1-1 0,1 0 1,1 1-1,0 1 0,-1-5 1,-1 4-1,1 0 0,-1 0-1,2 1 1,-1-1 0,1 0-1,0 0 1,0 0 0,0 0-1,1-1 1,0 1-1,0 0 1,1-1 0,-1 1-1,1-1 1,0 0 0,4 4 0,-5-9 0,-1 0 0,1 0 0,0 0 0,0 0 0,0 0 0,0-1 0,0 1 0,-1 0 0,1-1 0,0 0 0,0 1 0,-1-1 0,1 0-1,0 0 1,-1 0 0,1 0 0,-1 0 0,1-1 0,-1 1 0,0 0 0,1-1 0,-1 1 0,0 0 0,0-1 0,0 0 0,0 1 0,0-1 0,0 0 0,-1 1 0,1-2 0,2-1 1,20-34 4,46-49 12,-65 87-17,-1 0-1,0-1 1,0 1-1,1 0 0,-1 1 1,0-1-1,1 1 0,-1-1 1,0 1-1,0 0 0,0 0 1,0 0-1,0 1 1,0-1-1,0 1 0,0 0 1,0 0-1,-1 0 0,1 0 1,-1 0-1,1 0 0,-1 1 1,0-1-1,0 1 1,0-1-1,0 1 0,0 0 1,-1 0-1,1 0 0,-1 0 1,0 0-1,0 0 0,0 0 1,0 1-1,-1 0 1,9 11 0,-7-11 0,0 0 2,-1 0 0,1-1 0,-1 1 0,1-1 0,0 1 0,0-1 0,1 1 0,-1-1 0,1 0 0,-1 0 0,1 0 0,0-1 0,0 1 0,0-1 0,1 1 0,-1-1 0,0 0 0,1 0 0,0 0 0,-1-1 0,1 0 0,0 1 0,0-1 0,0 0 0,0-1 0,0 1 0,0-1 0,0 0 0,0 0-2,122-74 68,-62 53-1097,-41 16-243</inkml:trace>
  <inkml:trace contextRef="#ctx0" brushRef="#br1" timeOffset="82119.92">1629 4843 27686,'24'-16'0,"-2"-4"-680,5-3-376</inkml:trace>
  <inkml:trace contextRef="#ctx0" brushRef="#br1" timeOffset="83290.88">3924 4562 23909,'-2'6'1160,"-1"10"481,12 7-449,5 17-752,1 7-160,4 9-232,-4 1 8,2 4-48,-3-4 0,1-10 8,-2-10-40,-3-22-176,-3-15-136,-8-23-552,-6-14-616</inkml:trace>
  <inkml:trace contextRef="#ctx0" brushRef="#br1" timeOffset="83540.1">3859 4541 19860,'8'6'1841,"1"-2"495,13-4-1104,8-7-175,2-7 31,5-3-384,1-9-272,-3-2-168,3 4-200,-2 4 24,-9 12-360,-5 5-224,-10 9-944,-5 2 119</inkml:trace>
  <inkml:trace contextRef="#ctx0" brushRef="#br1" timeOffset="83724.45">4101 4694 18612,'0'0'2729,"0"0"415,0 0-1407,15-10-433,4-6-552,7-6-352,5-3-176,3 4-128,-1 5-96,-6 9-400,-3 6-344,-15 6 952</inkml:trace>
  <inkml:trace contextRef="#ctx0" brushRef="#br1" timeOffset="83931">4166 4968 23093,'20'-19'-328</inkml:trace>
  <inkml:trace contextRef="#ctx0" brushRef="#br1" timeOffset="84471.98">4471 4690 20276,'3'-4'115,"0"1"0,1 0 0,-1 0 0,0 1 0,1-1 0,0 1-1,-1 0 1,1 0 0,0 0 0,0 0 0,0 1 0,1-1 0,-1 1 0,0 0-1,0 0 1,1 1 0,-1 0 0,0-1 0,1 1 0,-1 1 0,0-1 0,1 0 0,-1 1-1,0 0 1,1 0 0,-1 1 0,0-1 0,0 1 0,0 0 0,0 0 0,0 0-1,-1 0 1,1 1 0,-1-1 0,1 1 0,-1 0-115,17 63 95,-20-64 82,-1-6 244,-39-104 2924,21 24-2759,19 84-587,0-1 1,0 1 0,0-1 0,0 1 0,0-1 0,0 1 0,0-1 0,1 1 0,-1-1 0,0 1 0,0-1-1,0 1 1,0 0 0,1-1 0,-1 1 0,0-1 0,0 1 0,1-1 0,-1 1 0,0 0 0,1-1 0,-1 1-1,0 0 1,1-1 0,-1 1 0,1 0 0,-1 0 0,1-1 0,-1 1 0,0 0 0,1 0 0,-1 0 0,1-1-1,-1 1 1,1 0 0,-1 0 0,1 0 0,-1 0 0,1 0 0,-1 0 0,1 0 0,-1 0 0,1 0 0,-1 0-1,1 0 1,-1 1 0,1-1 0,-1 0 0,1 0 0,-1 0 0,1 1 0,-1-1 0,0 0 0,1 0 0,-1 1 0,1-1-1,-1 0 1,0 1 0,1-1 0,-1 1 0,0-1 0,33 29-95,-24-20 22,-6-7 57,-1 0 0,1 0-1,0 0 1,-1-1 0,1 1-1,0-1 1,0 0 0,0 0 0,0 0-1,0 0 1,1 0 0,-1 0-1,0-1 1,0 0 0,0 0 0,1 0-1,-1 0 1,0 0 0,0-1-1,0 1 1,0-1 0,1 0 0,-1 0-1,0 0 1,0 0 0,0 0-1,-1-1 1,1 1 0,0-1 0,0 0-1,-1 0 1,1 0 0,-1 0-1,0 0 1,0-1 0,0 1-1,1-2 17,6-6 28,0-1 0,-1 0 0,-1 0 0,0 0 0,-1-1-1,0 0 1,0-1 0,1-7-28,0-44 168,-23 92-223,14-11 51,0-1 0,2 0-1,0 1 1,1-1-1,0 0 1,1 1 0,1-1-1,1 0 1,0-1-1,1 1 1,1-1 0,0 1-1,8 12 5,-13-26 2,0 0-1,-1-1 0,1 1 1,0 0-1,0-1 1,1 1-1,-1-1 1,0 0-1,0 1 1,1-1-1,-1 0 0,1 0 1,-1 1-1,1-1 1,0 0-1,-1-1 1,1 1-1,0 0 0,-1 0 1,1-1-1,0 1 1,0-1-1,0 0 1,0 1-1,0-1 1,-1 0-1,1 0 0,0 0 1,0 0-1,0 0 1,0-1-1,0 1 1,0-1-1,-1 1 1,1-1-1,0 0 0,0 1 1,-1-1-1,1 0 1,0 0-1,0-1-1,55-58 77,-38 32-18,0-2 0,-3 1 0,0-2 0,-2 0 0,-1-1 0,-1 0 0,-2-1 0,-2 0 0,0-5-59,-3 35 212,-2 25-168,-3 14-26,1 1 1,2-1-1,2 1 1,1-1-1,2 0 1,1-1-1,8 17-18,-16-53 7,-1 0-1,0-1 1,1 1-1,-1 0 1,0 0-1,1 0 1,0 0-1,-1 0 1,1 0-1,0 0 1,-1 1-1,1-1 1,0 0-1,0 0 1,0 0-1,0 1 1,-1-1-1,1 0 1,0 1-1,0-1 1,0 1-1,1-1 1,-1 1-1,0 0 0,0-1 1,0 1-1,0 0 1,0 0-1,0 0 1,1-1-1,-1 1 1,0 1-1,0-1 1,0 0-1,0 0 1,0 0-1,1 0 1,-1 1-1,0-1 1,0 1-1,0-1 1,0 1-1,0-1 1,0 1-1,0-1 1,0 1-1,0 0 1,-1 0-1,1 0 1,0-1-1,0 1 1,-1 0-1,1 0 1,0 0-1,-1 0 1,1 0-1,-1 0 1,1 0-1,-1 0 0,1 0 1,-1 0-1,0 1 1,0-1-1,0 0 1,1 0-1,-1 1-6,6-17-146,-1 0 0,0 0 0,-1-1-1,-1 1 1,0-1 0,-1 0 0,-1 0-1,0 0 1,-2-14 146,-5-22-1656</inkml:trace>
  <inkml:trace contextRef="#ctx0" brushRef="#br1" timeOffset="84658.05">5070 4184 21885,'-12'5'1664,"4"-3"897,4-2-641,4-7-968,7-4-368,-6 0-536,4-2-360,-6 5-816</inkml:trace>
  <inkml:trace contextRef="#ctx0" brushRef="#br1" timeOffset="85687.61">5679 4274 23085,'0'-2'115,"0"0"0,0 0 0,0 0 0,0 0 0,0 0 0,-1 0 0,1 0 1,-1 0-1,1 0 0,-1 1 0,0-1 0,0 0 0,0 0 0,0 0 0,0 1 0,0-1 0,0 1 0,-1-1 0,1 1 0,-1-1 0,1 1 1,-1 0-1,1-1 0,-1 1 0,0 0 0,1 0 0,-1 0 0,0 1 0,0-1 0,0 0 0,0 1 0,0-1 0,0 1 0,0 0 0,0-1 1,0 1-1,0 0 0,0 0 0,0 0 0,0 1 0,0-1 0,0 0 0,1 1 0,-1-1 0,0 1 0,0 0 0,0-1 0,0 1 0,-1 1-115,-73 122 339,74-120-341,-9 14-14,1 0 1,1 1-1,1 0 0,1 0 0,1 1 0,0-1 0,1 2 0,1 2 16,4-23-7,0 0 1,1 0-1,-1 0 1,0 0-1,1-1 1,-1 1-1,0 0 1,0 0-1,1 0 1,-1 0-1,0 0 1,1 0-1,-1 0 1,0 0-1,1 0 1,-1 0-1,0 0 1,1 0-1,-1 0 0,0 0 1,1 0-1,-1 1 1,0-1-1,0 0 1,1 0-1,-1 0 1,0 0-1,0 1 1,1-1-1,-1 0 1,0 0-1,0 0 1,1 1-1,-1-1 1,0 0-1,0 0 1,0 1-1,0-1 1,1 0-1,-1 1 1,0-1-1,0 0 1,0 0-1,0 1 1,0-1-1,0 0 1,0 1-1,0-1 0,0 0 1,0 1-1,0-1 1,0 0-1,0 1 1,0-1-1,0 0 1,0 1-1,0-1 1,0 0-1,0 0 1,-1 1-1,1-1 1,0 0-1,0 0 1,0 1-1,0-1 1,-1 0 6,19-23-313,51-210 89,-68 232 223,-1 0 0,1 1 1,0-1-1,-1 0 0,1 0 0,0 0 1,0 0-1,-1 1 0,1-1 0,0 0 1,0 1-1,0-1 0,0 1 0,0-1 0,0 1 1,0-1-1,0 1 0,0 0 0,1 0 1,-1-1-1,0 1 0,0 0 0,0 0 1,0 0-1,0 0 0,0 0 0,0 0 1,1 1-1,-1-1 0,0 0 0,0 0 0,0 1 1,0-1-1,0 1 0,0-1 0,0 1 1,0-1-1,0 1 0,0 0 0,-1 0 1,1-1-1,0 1 0,0 0 0,0 0 1,-1 0-1,1 0 0,-1 0 0,1 0 0,0-1 1,-1 2-1,0-1 0,1 0 0,-1 0 1,0 0-1,1 0 0,-1 0 0,0 0 1,0 0-1,0 0 0,0 0 0,0 1 1,50 85-61,-5 1 0,18 52 61,-35-77-7,-17-41 9,-1 1-1,-1 0 1,-2 1-1,0 0 1,-1 0 0,-1 1-1,-1-1 1,-2 1-1,0 0 1,-2 16-2,0-37 8,-1 0 0,1-1 0,-1 1 0,0-1 0,0 1 0,0-1 0,0 1 0,-1-1 0,1 0 0,-1 1 0,0-1 0,0 0 0,0 0 0,0 0 0,-1-1 0,1 1 0,-1 0 0,1-1 0,-1 0 0,0 0 0,0 1 0,0-2 0,-1 1 0,1 0 0,0-1 0,0 1 0,-1-1 0,1 0 0,-1 0 0,0 0 0,1-1 0,-1 1 0,1-1 0,-1 0 0,0 0 0,1 0 0,-1-1 0,-2 0-8,1 0 21,-1 0 1,0 0-1,1-1 1,-1 0-1,1 0 0,0 0 1,0-1-1,0 0 1,0 0-1,0 0 0,0-1 1,1 1-1,0-1 0,-1 0 1,2 0-1,-1-1 1,0 1-1,1-1 0,0 0 1,0 0-1,0 0 1,1 0-1,-1-1 0,1 1 1,1 0-1,-2-6-21,-1-7 4,1 0 1,0-1-1,2 0 0,0 0 0,1 1 0,1-1 0,2-15-4,7-15-1,3 0-1,1 1 0,3 1 1,2 0-1,2 1 0,1 1 0,13-16 2,-12 17-45,26-28-363,-48 72 404,0 1 0,0-1-1,0 1 1,0-1 0,0 1 0,0 0-1,0-1 1,0 1 0,0 0 0,0-1 0,-1 1-1,1 0 1,0 0 0,0 0 0,-1 0-1,1 0 1,-1 0 0,1 0 0,-1 0 0,1 0-1,-1 0 1,0 0 0,1 0 0,-1 0-1,0 0 1,0 0 0,0 0 0,0 1 0,0-1-1,0 0 1,0 0 0,0 0 0,0 0 4,0 2-6,40 170-36,-40-171 43,0-1-1,0 0 0,1 1 1,-1-1-1,0 0 0,1 0 1,-1 0-1,1 1 0,-1-1 1,1 0-1,-1 0 0,1 0 1,0 0-1,0 0 0,-1 0 1,1 0-1,0 0 0,0 0 1,0 0-1,0 0 0,0-1 1,0 1-1,1 0 0,-1-1 1,0 1-1,0-1 0,0 1 1,1-1-1,-1 0 0,0 1 1,0-1-1,1 0 0,-1 0 1,0 0-1,1 0 0,-1 0 1,0 0-1,0 0 1,1 0-1,-1-1 0,0 1 1,0 0-1,1-1 0,-1 1 1,0-1-1,0 0 0,0 1 1,0-1-1,0 0 0,0 0 1,0 1-1,0-1 0,0 0 1,0 0-1,0 0 0,0 0 1,0 0-1,-1 0 0,1 0 1,-1-1-1,1 1 0,-1 0 1,1-1-1,9-19 24,0-1-1,-2 0 1,-1-1 0,0 1 0,-2-1 0,-1 0 0,0-1 0,-2 1 0,-1-1 0,0 1-1,-3-14-23,13 158 43,-8-101-38,-1-4 6,1-1-1,0-1 0,1 1 1,0 0-1,1-1 0,1 0 1,0 0-1,6 9-10,-11-22 7,0 0 0,0 0 1,0-1-1,0 1 0,1 0 0,-1 0 0,0-1 0,0 1 1,1-1-1,-1 1 0,0-1 0,1 0 0,-1 1 0,1-1 0,-1 0 1,0 0-1,1 0 0,-1 0 0,1 0 0,-1 0 0,1 0 1,-1-1-1,0 1 0,1 0 0,-1-1 0,0 1 0,1-1 1,-1 0-1,0 1 0,0-1 0,1 0 0,-1 0 0,0 1 0,0-1 1,0 0-1,0 0 0,0-1 0,0 1 0,0 0 0,-1 0 1,1 0-1,0 0 0,-1-1 0,1 1 0,-1 0 0,1-1 1,-1 1-1,1 0 0,-1-1-7,103-211 515,-82 161-501,0-8 9,-6 58-15,5 69-39,25 202 87,-41-244-77,4-22-641,-7-28-474,-2-15-225</inkml:trace>
  <inkml:trace contextRef="#ctx0" brushRef="#br1" timeOffset="85939.45">6306 3925 20612,'4'9'1937,"-4"5"823,-3 5-1471,2 2-193,1-1-736,2-2-232,5-6-128,2-3-216,4-9-816,1-5 3080</inkml:trace>
  <inkml:trace contextRef="#ctx0" brushRef="#br1" timeOffset="86172.49">6585 4040 21429,'-7'10'382,"1"0"0,0 0 1,1 1-1,-1 0 1,2 0-1,0 0 1,0 0-1,1 1 1,0 0-1,1-1 0,1 1 1,0 0-1,0 8-382,2-21 1,-1 0 1,0 1-1,1 0 0,-1-1 0,1 1 0,-1-1 0,1 1 0,0-1 1,-1 1-1,1 0 0,-1 0 0,1-1 0,0 1 0,-1 0 1,1 0-1,0 0 0,-1-1 0,1 1 0,-1 0 0,1 0 0,0 0 1,-1 0-1,1 0 0,0 0 0,-1 1 0,1-1 0,0 0 0,-1 0 1,1 0-1,0 0 0,-1 1 0,1-1 0,-1 0 0,1 1 1,0-1-1,-1 1 0,1-1 0,-1 0 0,1 1 0,-1-1 0,0 1 1,1-1-1,-1 1 0,1 0 0,-1-1 0,0 1 0,1-1 0,-1 1 1,0 0-1,0-1 0,0 1 0,1 0 0,-1-1 0,0 1 0,0 0 1,0-1-1,0 1 0,0 0 0,0-1 0,0 1 0,0 0 1,-1-1-1,1 1 0,0-1 0,0 2-1,11-14-9,-8 7 9,0 0 0,1 1-1,-1-1 1,1 1-1,0 0 1,0 0-1,1 0 1,-1 0-1,1 1 1,0 0 0,-1 0-1,2 0 1,-1 0-1,0 1 1,0 0-1,1 0 1,-1 1 0,1-1-1,0 1 1,-1 0-1,1 1 1,0-1-1,-1 1 1,1 0-1,0 1 1,0-1 0,-1 1-1,1 0 1,3 2 0,-4-2 41,-1 1 1,1 0 0,0 0-1,-1 0 1,0 1-1,0 0 1,0 0 0,0 0-1,0 0 1,0 0-1,-1 1 1,1 0 0,-1 0-1,0 0 1,0 0 0,-1 0-1,1 0 1,-1 1-1,0-1 1,0 1 0,-1 0-1,1-1 1,-1 1 0,0 0-1,0 0 1,-1 0-1,1 0 1,-1 0 0,0 0-1,0 0 1,-1 0 0,0 0-1,0 0 1,0 0-1,0-1 1,-1 1 0,1 0-1,-1-1 1,0 1 0,-1-1-1,1 1 1,-1-1-1,-3 4-41,0-1 23,-1-1 0,0 0 0,0 0 0,-1 0-1,1-1 1,-1 0 0,0-1 0,0 1-1,-1-2 1,1 1 0,-1-1 0,0 0 0,0-1-1,0 0 1,0-1 0,0 1 0,-1-2 0,1 1-1,0-1 1,0-1 0,-1 0 0,-8-2-23,-4-9-1114,11-6-631</inkml:trace>
  <inkml:trace contextRef="#ctx0" brushRef="#br1" timeOffset="86624.18">6919 4053 18652,'0'0'2382,"0"0"326,-3-2 906,-13 3-2763,13 0-834,0 1 0,0-1 0,1 1 1,-1 0-1,1-1 0,-1 1 0,1 0 0,0 1 0,0-1 0,0 0 0,0 1 0,0-1 0,0 1 0,1-1 0,-1 1 0,1 0 0,0 0 0,0 0 0,0 0 0,0 0 0,0 0 0,0 2-17,-1 6 65,1-10-61,1 1 0,-1-1 0,0 0 0,1 1 0,-1-1 0,1 1 0,0-1 0,-1 1 0,1-1 0,0 1 0,0-1 0,0 1 0,0-1 0,0 1 0,0-1 0,1 1 0,-1-1 0,0 1 0,1-1 0,-1 1 0,1-1 0,-1 0 0,1 1 0,0-1 0,0 0 0,0 1 0,-1-1 0,1 0 0,0 0 0,1 0 0,-1 0 0,0 0 0,0 0 0,1 1-4,169-10-232,-168 8 242,-1-1-30,0 0-1,0 0 1,0 1 0,0-1-1,0 0 1,0 1 0,0-1 0,1 1-1,-1 0 1,0 0 0,0 0-1,0 0 1,1 0 0,-1 0-1,0 0 1,0 1 0,1-1 0,-1 1-1,0 0 1,0 0 0,0 0-1,0 0 1,0 0 0,0 0 0,0 0-1,-1 0 1,1 1 0,0-1-1,-1 1 1,1-1 0,-1 1 0,1 0-1,-1 0 1,0 0 0,1 0-1,-1 0 1,0 0 0,-1 0 0,1 0-1,0 0 1,0 0 0,-1 0-1,1 0 1,-1 1 0,0-1 0,0 0-1,0 2 21,-2 9 79,-2 0-1,1-1 0,-2 0 0,0 0 1,0 0-1,-1 0 0,0-1 1,-1 0-1,0 0 0,-1-1 1,0 0-1,-1 0 0,0-1 1,0 0-1,-1 0 0,-1-1 1,1 0-1,-1-1 0,0-1 0,-1 0 1,1 0-1,-1-1 0,0 0 1,-1-1-1,-7 1-78,19-4-33,0-1 0,0 0-1,-1 1 1,1-1 0,0 0 0,0 0-1,0 0 1,-1 0 0,1 0 0,0 0-1,0 0 1,0 0 0,0 0 0,-1 0-1,1-1 1,0 1 0,0-1 0,0 1 0,0-1-1,0 1 1,0-1 0,0 1 0,0-1-1,0 0 1,0 0 0,0 0 0,0 1-1,0-1 1,1 0 0,-1 0 0,0 0-1,1 0 1,-1 0 0,1 0 0,-1 0 0,1-1-1,-1 1 1,1 0 0,0 0 0,-1 0-1,1 0 1,0 0 0,0-1 0,0 1-1,0 0 1,0 0 0,0 0 0,0-1-1,1 1 1,-1 0 0,1-1 33,10-25-1648</inkml:trace>
  <inkml:trace contextRef="#ctx0" brushRef="#br1" timeOffset="86933.24">7160 4077 20572,'21'34'6524,"-20"-33"-6476,0-1 1,0 1-1,0-1 0,0 1 0,0-1 0,1 1 0,-1-1 0,0 0 0,0 0 0,0 0 0,0 0 0,0 0 0,0 0 0,1 0 0,-1 0 0,0 0 0,0 0 0,0 0 0,0-1 0,0 1 0,0-1 0,0 1 0,1-1 0,-1 1 0,-1-1 0,1 1 0,0-1 0,0 0 0,0 1 0,0-1 0,0 0 0,0 0 0,-1 0-48,23-24 217,-1-1 0,-2-1 0,0 0 0,-2-1 0,3-9-217,-22 37 4,1 0 0,-1 1 0,0-1 1,1 0-1,-1 0 0,1 0 0,-1 0 0,1-1 0,-1 1 0,1 0 0,-1 0 0,1 0 0,-1 0 0,1 0 0,-1-1 0,1 1 0,-1 0 0,1-1 0,-1 1 0,1 0 0,-1-1 0,1 1 0,0 0 0,-1-1 0,1 1 0,-1-1 0,1 1 1,0 0-1,0-1 0,-1 1 0,1-1 0,0 1 0,0-1 0,0 1 0,-1-1 0,1 0 0,0 1 0,0-1 0,0 1 0,0-1 0,0 1 0,0-1 0,0 1 0,0-1 0,0 1 0,0-1 0,1 0 0,-1 1 0,0-1 0,0 1 0,0-1 0,1 1 1,-1-1-1,0 1 0,1 0 0,-1-1-4,-44 27 139,37-19-115,1 1 1,0 0 0,0 0 0,1 0-1,0 1 1,0-1 0,1 1-1,0 1 1,1-1 0,0 0-1,0 1 1,1-1 0,0 1 0,1 0-1,0 0 1,1-1 0,0 1-1,0 0 1,1 0 0,0 0-1,1-1 1,0 1 0,1 0-1,0-1 1,0 0 0,1 0 0,0 0-1,1 0 1,0 0-25,-2-6-32,0-1-1,-1 0 1,1 0 0,1 0 0,-1 0-1,0-1 1,0 1 0,1-1-1,-1 0 1,1 0 0,-1 0 0,1 0-1,-1-1 1,1 1 0,-1-1 0,1 0-1,0 0 1,-1 0 0,1-1-1,-1 1 1,1-1 0,-1 0 0,1 0-1,-1 0 1,1 0 0,-1-1 0,0 0-1,0 1 1,0-1 0,0 0-1,0 0 1,0-1 0,0 1 0,-1 0-1,2-3 33,32-26-2736</inkml:trace>
  <inkml:trace contextRef="#ctx0" brushRef="#br1" timeOffset="87617">7955 4237 20468,'0'-4'1458,"52"-102"2370,-12 24-2756,-3-1 1,-3-2 0,-5-2 0,19-88-1073,-27 94 167,-13 80-153,4 70 2,3 347-310,-20-323-1080,3-66-146</inkml:trace>
  <inkml:trace contextRef="#ctx0" brushRef="#br1" timeOffset="87866.24">8542 3881 21493,'-3'35'1216,"-1"2"928,0 0-1632,0-6-584,0-4-176,4-9-424,2-3-4393</inkml:trace>
  <inkml:trace contextRef="#ctx0" brushRef="#br1" timeOffset="88132.8">8727 3408 23061,'68'-64'4168,"-66"62"-4121,1 0 0,-1 1-1,0-1 1,1 1 0,-1 0 0,1 0 0,-1 0-1,1 0 1,-1 0 0,1 1 0,0-1 0,-1 1-1,1-1 1,0 1 0,-1 0 0,1 0-1,0 0 1,0 1 0,-1-1 0,1 1 0,0-1-1,-1 1 1,1 0 0,-1 0 0,1 0-1,-1 0 1,1 0 0,-1 1 0,0-1 0,0 1-1,1 0 1,0 1-47,1 3 33,-1 1 0,0 0-1,0 1 1,0-1 0,-1 0 0,0 1-1,-1 0 1,0-1 0,0 1 0,0 0-1,-1-1 1,0 1 0,-1 0 0,0-1-1,0 1 1,0 0 0,-1-1 0,-2 5-33,-34 131 298,-7 61 17,44-202-338,0 0 0,1 0 1,0 0-1,-1 0 0,1 0 0,0 0 0,0 0 1,0 0-1,0 0 0,0 0 0,1 0 0,-1 0 0,1 0 1,-1 0-1,1 0 0,0-1 0,0 1 0,-1 0 1,1 0-1,0 0 0,1-1 0,-1 1 0,0-1 0,0 1 1,1-1-1,-1 1 0,1-1 0,-1 0 0,1 0 1,0 0-1,-1 0 0,1 0 0,0 0 0,0 0 0,0 0 1,0-1-1,0 1 0,-1-1 0,1 1 0,0-1 1,0 0-1,0 0 0,0 0 0,0 0 0,0 0 0,0 0 1,0-1-1,0 1 0,0 0 0,0-1 0,0 0 1,0 1-1,0-1 0,0 0 0,-1 0 23,21-9-1348</inkml:trace>
  <inkml:trace contextRef="#ctx0" brushRef="#br1" timeOffset="88398.1">9186 3653 24645,'4'38'1273,"-1"10"735,-3 7-904,0 3-752,5-1-264,-2-11-408,-3-8-288,6-15-856,-5-10 3216</inkml:trace>
  <inkml:trace contextRef="#ctx0" brushRef="#br1" timeOffset="88831.69">9429 3142 15179,'30'-94'12570,"-28"93"-12476,-1 1 0,1 0 0,0 0 0,0 0 0,0 0-1,-1 0 1,1 0 0,0 0 0,0 1 0,-1-1 0,1 1 0,0-1 0,-1 1 0,1 0 0,0-1 0,-1 1 0,1 0 0,-1 0 0,1 0 0,-1 0 0,0 0 0,1 1 0,-1-1 0,0 0 0,0 1 0,0-1 0,0 1 0,0-1 0,0 1-94,2 1 73,78 104 203,-79-102-276,1 0 0,-1 0-1,0 0 1,0 0 0,0 0-1,-1 0 1,0 0 0,0 0-1,0 1 1,-1-1 0,0 1 0,0-1-1,0 0 1,0 1 0,-1-1-1,0 0 1,0 1 0,-1-1-1,1 0 1,-1 0 0,0 0-1,0 0 1,-3 3 0,4-6-6,0 0 1,0 0-1,0 0 1,0 0-1,-1-1 1,1 1-1,-1 0 1,1-1-1,-1 1 0,0-1 1,0 1-1,0-1 1,1 0-1,-1 1 1,0-1-1,-1 0 1,1-1-1,0 1 1,0 0-1,0-1 0,0 1 1,-1-1-1,1 1 1,0-1-1,0 0 1,-1 0-1,1 0 1,0 0-1,-1-1 1,1 1-1,0-1 0,0 1 1,0-1-1,-1 0 1,1 1-1,0-1 1,0 0-1,0-1 1,0 1-1,1 0 0,-1-1 1,0 1-1,0-1 1,0 0 5,1 1-11,1 1 1,-1-1-1,1 1 0,0-1 1,-1 1-1,1-1 0,0 1 1,-1-1-1,1 1 0,0-1 1,0 1-1,0-1 0,-1 0 0,1 1 1,0-1-1,0 1 0,0-1 1,0 0-1,0 1 0,0-1 1,0 0-1,0 1 0,0-1 1,0 1-1,1-1 0,-1 0 1,0 1-1,0-1 0,1 1 1,-1-1-1,0 1 0,1-1 1,-1 1-1,0-1 0,1 1 1,-1-1-1,1 1 0,-1-1 1,1 1-1,-1 0 0,1-1 1,-1 1-1,1 0 0,-1-1 1,1 1-1,-1 0 0,1 0 1,0 0-1,-1-1 0,1 1 1,-1 0-1,1 0 0,0 0 1,-1 0-1,1 0 0,-1 0 1,1 0-1,0 0 0,-1 0 1,1 0-1,0 1 11,38 9-427,-31-7 402,-1 1 0,-1 0 0,1 1-1,-1 0 1,1 0 0,-1 0 0,-1 1-1,1 0 1,-1 0 0,0 0 0,0 1-1,-1-1 1,0 1 0,0 0 0,0 1-1,-1-1 1,0 1 0,-1-1 0,0 1-1,0 0 1,0 0 0,-1 0 0,0 0-1,-1 0 1,0 0 0,0 0 0,-1 0-1,0 0 1,0 0 0,-2 6 25,-2-5 159,0 0 0,-1 0 0,0 0 0,-1-1 0,1 0 0,-2-1-1,1 1 1,-1-1 0,0-1 0,0 1 0,-1-1 0,0-1 0,0 0 0,0 0 0,-1 0 0,-9 2-159,19-7-22,-1 1 1,0-1-1,1 0 1,-1 1-1,0-1 0,1 0 1,-1 1-1,0-1 1,0 0-1,1 0 0,-1 0 1,0 0-1,0 0 0,0 0 1,1 0-1,-1 0 1,0 0-1,0 0 0,1 0 1,-1 0-1,0 0 1,0-1-1,1 1 0,-1 0 1,0-1-1,1 1 0,-1 0 1,0-1-1,1 1 1,-1-1-1,0 1 0,1-1 1,-1 1-1,1-1 1,-1 0-1,1 1 0,-1-1 1,1 1-1,0-1 1,-1 0-1,1 0 0,0 1 1,-1-1-1,1 0 0,0 0 1,0 1-1,0-1 1,0 0-1,-1 0 0,1 1 1,0-1-1,1 0 1,-1 0-1,0 0 0,0 1 1,0-1-1,0 0 0,1 0 1,-1 1-1,0-1 1,0 0-1,1 1 0,-1-1 1,1 0-1,-1 1 1,1-1-1,-1 0 0,1 0 22,10-15-1612</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26.619"/>
    </inkml:context>
    <inkml:brush xml:id="br0">
      <inkml:brushProperty name="width" value="0.025" units="cm"/>
      <inkml:brushProperty name="height" value="0.025" units="cm"/>
      <inkml:brushProperty name="color" value="#008C3A"/>
    </inkml:brush>
  </inkml:definitions>
  <inkml:trace contextRef="#ctx0" brushRef="#br0">2027 157 3619,'0'0'652,"8"-1"-49,84-21 2044,-51 11-532,-13 5 2155,-45 13-1010,-47 11-1619,24-16-1467,0-2-1,0-2 0,0-1 1,-53-12-1,-32-3 17,86 14-105,-393-54 412,358 43-370,0 3 0,-1 3-1,-81 2 1,-233 27 290,273-16-383,86-5-34,0 1-1,0 2 1,0 1 0,0 1-1,0 1 1,-44 15 0,70-18-11,0 0 1,0 0-1,0 1 1,0-1-1,1 1 1,-1 0-1,1 0 1,0 0-1,0 0 1,0 1-1,0-1 1,1 1-1,-1 0 1,1 0-1,0 0 1,-3 7-1,-1 7-76,1-1 0,-5 36 0,3-14 41,-7 22 38,2 1 0,4 0 0,2 1 0,3-1 0,2 1 0,4 0 0,9 63 0,-2-71 9,21 124 46,15 336 1,-48-443-19,0-34-26,1 0-1,6 44 1,-4-79-10,0 0 0,0-1 0,0 1 0,0 0 0,1 0 1,-1-1-1,1 1 0,-1-1 0,1 1 0,0-1 0,0 0 0,0 0 0,0 0 0,1 0 0,-1 0 0,0 0 0,1-1 0,-1 1 0,1-1 0,0 0 0,0 1 0,-1-1 0,1 0 0,0-1 1,0 1-1,0 0 0,0-1 0,4 0 0,12 2 16,0-1 1,0 0-1,24-4 0,-31 2-69,395-54-607,-211 15 245,253-40 166,-72 17 31,-202 30 183,-160 32 34,1-1 0,0 2 0,0 0 1,0 1-1,0 1 0,26 5 0,0 0 4,-36-6 14,32 3 220,-37-4-222,0 0 0,0 0 0,0 0 0,1 0 0,-1 0 0,0 0-1,0-1 1,0 1 0,0 0 0,1-1 0,-1 1 0,0-1 0,0 1 0,0-1 0,0 1 0,0-1 0,0 0-1,0 0 1,0 1 0,0-1 0,-1 0 0,1 0 0,0 0 0,1-2 0,11-30 52,-2-2-1,-1 0 1,-1 0 0,5-57 0,39-330 102,-3 28-164,-47 365 215,-1 0-1,-2-1 1,-1 1-1,-1-1 1,-10-48 0,10 48-267,2 26 43,0-1 1,0 1-1,0-1 0,0 1 1,0 0-1,-1-1 0,0 1 1,0-1-1,0 1 0,-1 0 1,1 0-1,-5-8 1,-5 8-38,-1-4 149,9 6-190,0 0 0,-1 0-1,1 0 1,-1 1 0,0-1 0,0 1-1,1 0 1,-1 0 0,0 0 0,0 1-1,0 0 1,0-1 0,0 1 0,0 0-1,0 1 1,0-1 0,-4 2 0,-6-1-2239,-1-1-3619</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9:49.577"/>
    </inkml:context>
    <inkml:brush xml:id="br0">
      <inkml:brushProperty name="width" value="0.025" units="cm"/>
      <inkml:brushProperty name="height" value="0.025" units="cm"/>
    </inkml:brush>
  </inkml:definitions>
  <inkml:trace contextRef="#ctx0" brushRef="#br0">1 80 13901,'0'0'8744,"7"-1"-7388,49-3 654,-30 4-1702,0-2 1,-1-1-1,0-1 0,0-1 1,33-12-1,-24 0-288,8-4-725,-15 15-2939,-60 27-8725,12-11 3961</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9:49.904"/>
    </inkml:context>
    <inkml:brush xml:id="br0">
      <inkml:brushProperty name="width" value="0.025" units="cm"/>
      <inkml:brushProperty name="height" value="0.025" units="cm"/>
    </inkml:brush>
  </inkml:definitions>
  <inkml:trace contextRef="#ctx0" brushRef="#br0">70 48 6726,'0'0'17649,"54"12"-16176,-24-24-608,3 0-448,-1-1-353,-3 1 0,-3 5-32,-8 3-545,-5 4-1184,-10 1-1154,-3 11-608,-11 4-1986,-10 1-3011</inkml:trace>
  <inkml:trace contextRef="#ctx0" brushRef="#br0" timeOffset="1">1 308 10634,'0'0'12780,"74"0"-10986,-39-16-737,5-1-417,-3 3-543,-2 1-65,-4 4-353,-8 7-1504,-3 2-1411,-6 0-1792,-5 4-3588</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9:50.278"/>
    </inkml:context>
    <inkml:brush xml:id="br0">
      <inkml:brushProperty name="width" value="0.025" units="cm"/>
      <inkml:brushProperty name="height" value="0.025" units="cm"/>
    </inkml:brush>
  </inkml:definitions>
  <inkml:trace contextRef="#ctx0" brushRef="#br0">16 1 14798,'0'0'6630,"-2"50"-5509,-3-23-96,2 3-352,-1-1-545,3-3-64,1-5-96,0-3-480,0-3-385,0-6-416,0-4-866</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9:50.712"/>
    </inkml:context>
    <inkml:brush xml:id="br0">
      <inkml:brushProperty name="width" value="0.025" units="cm"/>
      <inkml:brushProperty name="height" value="0.025" units="cm"/>
    </inkml:brush>
  </inkml:definitions>
  <inkml:trace contextRef="#ctx0" brushRef="#br0">1 80 11435,'0'0'3320,"9"-6"-565,8-5-1884,1 1 0,-1 1 1,2 1-1,-1 0 0,1 2 0,0 0 0,1 1 1,-1 1-1,23-2 0,-40 6-843,1 0 0,0-1-1,0 1 1,0 1 0,0-1 0,-1 0-1,1 1 1,0-1 0,0 1-1,0 0 1,-1 0 0,1 0 0,0 0-1,-1 0 1,1 1 0,-1-1 0,0 1-1,3 2 1,-4-3-18,0 1 0,0 0 0,0 0 0,0 0 0,-1 0-1,1 0 1,0 1 0,-1-1 0,0 0 0,1 0 0,-1 0 0,0 0 0,0 1 0,0-1 0,-1 0 0,1 0 0,0 0 0,-1 0-1,1 0 1,-1 0 0,0 0 0,0 0 0,0 0 0,0 0 0,-1 2 0,-2 2 17,1 0-1,-1 0 1,-1 0-1,1-1 1,-1 0 0,0 0-1,0 0 1,0-1-1,-8 6 1,-25 25 91,97-33-481,-42-2 173,-9-1 89,-1 1-1,1 0 1,0 1-1,0 0 1,0 0 0,14 4-1,-20-4 82,0 0 0,0 0 0,-1 0-1,1 1 1,0-1 0,0 0 0,-1 1-1,1-1 1,-1 1 0,0 0 0,1-1 0,-1 1-1,0 0 1,0 0 0,0 0 0,0 0 0,0 0-1,-1 0 1,1 0 0,-1 0 0,1 0-1,-1 0 1,0 0 0,1 0 0,-1 0 0,0 1-1,0-1 1,-1 0 0,1 0 0,-1 3-1,0 0 77,-1 0-1,0 0 1,0 0-1,0 0 0,0-1 1,-1 1-1,0-1 1,0 1-1,0-1 0,0 0 1,-1 0-1,1 0 1,-1-1-1,0 1 0,0-1 1,-8 5-1,-4 3 221,-1-1 0,-1-1-1,-19 9 1,24-13-76,0 0 1,-1-1-1,1-1 0,-1 0 1,0 0-1,-27 0 0,37-3-297,0 0 0,-1 0 1,1-1-1,0 0 0,0 0 0,0 0 0,0 0 0,1 0 0,-1-1 0,0 0 0,0 0 0,-3-2 0,5 2-292,0 0 0,-1 0 0,1-1 0,0 1 0,0-1 0,1 1 0,-1-1 0,0 0 0,1 1 0,0-1 0,-1 0 0,1 0 0,0 0 0,0 0 0,1 0 0,-1 0 0,0-6 0,1-18-7453</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9:52.439"/>
    </inkml:context>
    <inkml:brush xml:id="br0">
      <inkml:brushProperty name="width" value="0.025" units="cm"/>
      <inkml:brushProperty name="height" value="0.025" units="cm"/>
    </inkml:brush>
  </inkml:definitions>
  <inkml:trace contextRef="#ctx0" brushRef="#br0">0 1 11787,'0'0'2872,"5"8"-1938,42 66 1162,160 271 1232,-173-279-3132,-3 2 0,-2 1 1,28 108-1,-37-86-64,-5 0 0,8 165 0,-32 186 235,2-328-120,-6-1 0,-28 120 0,31-192-46,-2 0 1,-1 0-1,-2-1 0,-2-1 0,-2 0 0,-1-2 1,-2 0-1,-47 59 0,64-90-234,-42 43 268,45-47-284,0 0 0,0-1-1,-1 1 1,1-1 0,0 1-1,-1-1 1,1 1 0,0-1 0,-1 0-1,0 0 1,1-1 0,-1 1-1,0 0 1,1-1 0,-1 0 0,0 1-1,1-1 1,-1 0 0,0 0 0,-4-1-1,5 0-52,1 0 0,-1 0-1,1-1 1,0 1 0,0 0-1,-1 0 1,1-1 0,0 1-1,0-1 1,0 1 0,0-1-1,0 1 1,1-1 0,-1 1-1,0-1 1,1 0 0,-1 0-1,1 1 1,0-1 0,0 0-1,-1 0 1,1-1 0,-1-51-2787,1 39 1127,0-32-4948</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9:53.188"/>
    </inkml:context>
    <inkml:brush xml:id="br0">
      <inkml:brushProperty name="width" value="0.025" units="cm"/>
      <inkml:brushProperty name="height" value="0.025" units="cm"/>
    </inkml:brush>
  </inkml:definitions>
  <inkml:trace contextRef="#ctx0" brushRef="#br0">0 16 9673,'0'0'12012,"50"33"-10795,-18-33-288,5 0-321,5-2-288,0-7-127,-2 0-161,-5-3 0,-7 4-385,-9 4-1376,-12 0-1346</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9:53.704"/>
    </inkml:context>
    <inkml:brush xml:id="br0">
      <inkml:brushProperty name="width" value="0.025" units="cm"/>
      <inkml:brushProperty name="height" value="0.025" units="cm"/>
    </inkml:brush>
  </inkml:definitions>
  <inkml:trace contextRef="#ctx0" brushRef="#br0">1 331 6054,'0'0'16874,"14"-9"-16137,37-32-393,-1-2 0,-3-2-1,-1-2 1,73-98 0,-132 185 129,7-16-407,-7 12-36,1 0 0,2 1-1,2 0 1,2 0 0,1 1 0,-1 49-1,6-86-90,3 21-741,2-14-1300,5-6-3575,-4-4-5214</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18.476"/>
    </inkml:context>
    <inkml:brush xml:id="br0">
      <inkml:brushProperty name="width" value="0.025" units="cm"/>
      <inkml:brushProperty name="height" value="0.025" units="cm"/>
    </inkml:brush>
  </inkml:definitions>
  <inkml:trace contextRef="#ctx0" brushRef="#br0">1122 182 6022,'-10'-10'1286,"-7"-8"-390,-1 1-1,-1 2 0,0-1 1,-1 2-1,-1 1 0,-37-18 1,35 21-526,-1 2 1,0 0 0,0 2 0,-1 1 0,1 1-1,-1 0 1,0 2 0,-39 2 0,46 1-357,0 2 0,0 0 1,0 1-1,0 0 0,1 2 1,-1 0-1,2 1 0,-1 1 1,1 0-1,0 1 0,1 1 1,-22 17-1,3 4-18,1 1-1,1 1 1,2 2 0,2 1-1,-35 58 1,28-34 4,3 1 0,3 1-1,-22 68 1,33-72 4,3 1 0,2 0-1,2 1 1,3 0 0,3 0-1,3 1 1,2 0 0,2-1-1,21 113 1,-14-129 7,1 0 1,3 0-1,2-1 1,1-1-1,2-1 1,2 0-1,2-2 1,1 0-1,2-1 1,2-2-1,1-1 1,2-1-1,65 58 1,-77-78 3,0-1 0,0 0 1,1-2-1,0 0 1,1-1-1,0-1 0,1-1 1,0 0-1,0-2 1,1-1-1,0 0 0,0-2 1,0 0-1,0-1 1,0-2-1,0 0 0,0-1 1,1-2-1,-2 0 1,1-1-1,0-1 0,-1-1 1,0-1-1,0-1 1,38-21-1,-17 2 145,-2-3 0,0-1 0,-2-2-1,-2-1 1,-1-2 0,-2-2 0,-1-1 0,-2-1 0,37-66 0,-26 32 136,-4-2 0,-3-2 1,-3-1-1,37-151 0,-52 161-93,-4-1 0,-3-1 0,-2 0 0,-4 0 0,-11-135-1,5 185-136,0-1-1,-2 1 0,-1-1 0,0 1 0,-1 1 0,-2-1 1,0 1-1,-1 1 0,-18-27 0,20 36-199,0 0 0,0 0-1,-1 1 1,-1 0 0,0 1 0,0 0-1,-14-8 1,13 10-451,1 1 1,-1 0-1,0 0 0,0 2 0,0-1 0,-1 1 1,1 1-1,-22-2 0,-6 3-4679</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19.705"/>
    </inkml:context>
    <inkml:brush xml:id="br0">
      <inkml:brushProperty name="width" value="0.025" units="cm"/>
      <inkml:brushProperty name="height" value="0.025" units="cm"/>
    </inkml:brush>
  </inkml:definitions>
  <inkml:trace contextRef="#ctx0" brushRef="#br0">1 95 8456,'0'0'13068,"63"-19"-12171,-24 3-320,4 2-417,2-1-128,1 4 32,-3 3-384,-10 1-897,-7 3-897,-15 3-2050</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20.095"/>
    </inkml:context>
    <inkml:brush xml:id="br0">
      <inkml:brushProperty name="width" value="0.025" units="cm"/>
      <inkml:brushProperty name="height" value="0.025" units="cm"/>
    </inkml:brush>
  </inkml:definitions>
  <inkml:trace contextRef="#ctx0" brushRef="#br0">0 73 13613,'0'0'6790,"72"11"-5605,-27-23-672,5-1-385,5 0-128,1 0-160,-3 1-1602,-9 2-2658,-11-1-2883</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41.120"/>
    </inkml:context>
    <inkml:brush xml:id="br0">
      <inkml:brushProperty name="width" value="0.025" units="cm"/>
      <inkml:brushProperty name="height" value="0.025" units="cm"/>
      <inkml:brushProperty name="color" value="#008C3A"/>
    </inkml:brush>
  </inkml:definitions>
  <inkml:trace contextRef="#ctx0" brushRef="#br0">0 32 9161,'0'0'12876,"55"8"-12396,-14-8-288,8 0-127,5 0-1,-2 0-64,-2-4-577,-8-2-640,-7 2-737,-12-3-1409,-7-1-1121,-10-2-3332</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20.421"/>
    </inkml:context>
    <inkml:brush xml:id="br0">
      <inkml:brushProperty name="width" value="0.025" units="cm"/>
      <inkml:brushProperty name="height" value="0.025" units="cm"/>
    </inkml:brush>
  </inkml:definitions>
  <inkml:trace contextRef="#ctx0" brushRef="#br0">1 40 9321,'0'0'4527,"7"-5"-1986,0 1-2137,0-1 0,0 1 1,0 1-1,1-1 0,0 1 1,-1 0-1,1 1 0,0 0 0,0 0 1,0 1-1,0 0 0,0 0 1,1 1-1,8 1 0,-16-1-394,-1 0-1,1 0 1,0 0-1,0 1 1,0-1-1,-1 0 1,1 1 0,0-1-1,0 1 1,-1-1-1,1 0 1,0 1-1,-1 0 1,1-1-1,-1 1 1,1-1-1,0 1 1,-1 0-1,1-1 1,-1 1-1,0 0 1,1-1 0,-1 1-1,0 0 1,1 0-1,-1 0 1,0 1-1,-4 26 162,-23 21 64,-7-11-9,26-31-88,0 0 1,1 1 0,0 0-1,0 0 1,1 1 0,0 0-1,1 0 1,0 0-1,-5 13 1,10-21-139,0 0-1,0-1 1,0 1-1,0 0 1,0-1-1,0 1 1,1 0 0,-1-1-1,0 1 1,0-1-1,1 1 1,-1 0-1,0-1 1,1 1 0,-1-1-1,1 1 1,-1-1-1,1 1 1,-1-1-1,1 1 1,-1-1 0,1 0-1,-1 1 1,1-1-1,-1 0 1,1 1-1,0-1 1,-1 0 0,1 0-1,0 0 1,-1 1-1,1-1 1,0 0-1,-1 0 1,1 0 0,0 0-1,-1 0 1,1 0-1,-1 0 1,1 0-1,1-1 1,33-1-210,-34 2 166,17-4-1315,0-1 0,0-1-1,0 0 1,27-15 0,-6 1-5229</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20.766"/>
    </inkml:context>
    <inkml:brush xml:id="br0">
      <inkml:brushProperty name="width" value="0.025" units="cm"/>
      <inkml:brushProperty name="height" value="0.025" units="cm"/>
    </inkml:brush>
  </inkml:definitions>
  <inkml:trace contextRef="#ctx0" brushRef="#br0">101 34 12748,'0'0'2482,"-8"4"-122,2-1-2097,0 0 1,0 0-1,0 1 1,1-1-1,-1 1 1,1 1-1,0-1 0,1 1 1,-1 0-1,1 0 1,0 0-1,0 0 1,0 1-1,1 0 1,0 0-1,0 0 0,0 0 1,1 0-1,0 0 1,0 1-1,1-1 1,-2 12-1,3-15-219,-1 0-1,1 0 1,0-1-1,1 1 1,-1 0 0,0 0-1,1 0 1,0 0-1,0-1 1,-1 1 0,2 0-1,-1-1 1,0 1-1,0 0 1,1-1 0,-1 0-1,1 1 1,0-1-1,0 0 1,0 0 0,0 0-1,0 0 1,0 0-1,1-1 1,-1 1 0,1 0-1,-1-1 1,1 0-1,-1 0 1,1 0 0,0 0-1,0 0 1,-1 0-1,1-1 1,0 1 0,5-1-1,1 1 50,-1-1 0,1 0 0,-1 0 0,0-1 0,1 0 0,-1 0-1,0-1 1,1 0 0,-1-1 0,0 1 0,12-8 0,-10 4-11,-1 0 1,1-1-1,-2-1 0,1 1 0,-1-1 1,0-1-1,-1 0 0,0 0 1,0 0-1,6-12 0,-11 18-37,-1 1-1,0-1 0,1 0 0,-1 1 0,0-1 1,0 0-1,0 0 0,-1 0 0,1 0 0,-1 0 1,0 0-1,1 0 0,-1 0 0,-1 1 1,1-1-1,0 0 0,-1 0 0,1 0 0,-1 0 1,0 0-1,0 0 0,0 1 0,0-1 0,-1 0 1,1 1-1,-1-1 0,1 1 0,-1-1 0,0 1 1,0 0-1,0 0 0,0 0 0,-1 0 1,1 0-1,0 0 0,-1 1 0,1-1 0,-1 1 1,0 0-1,0-1 0,1 1 0,-1 0 0,-3 0 1,-4-2-101,0 0 1,0 1 0,0 0-1,0 1 1,-18-1 0,26 2-77,0-1 1,-1 1 0,1 0 0,-1 0-1,1 0 1,0 1 0,-1-1-1,1 0 1,0 1 0,-1 0-1,1-1 1,0 1 0,0 0 0,-1 0-1,1 0 1,0 0 0,0 1-1,0-1 1,0 0 0,1 1 0,-1 0-1,0-1 1,1 1 0,-1 0-1,1 0 1,-1 0 0,1 0 0,0 0-1,-2 3 1,3-4-96,0 0 0,0 0 0,-1-1 0,1 1 1,0 0-1,0-1 0,0 1 0,0 0 0,0 0 0,0-1 0,0 1 0,0 0 0,1 0 1,-1-1-1,0 1 0,0 0 0,1-1 0,-1 1 0,0 0 0,1-1 0,-1 1 1,0 0-1,1-1 0,-1 1 0,1-1 0,-1 1 0,1-1 0,-1 1 0,2 0 1,14 4-5689</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21.093"/>
    </inkml:context>
    <inkml:brush xml:id="br0">
      <inkml:brushProperty name="width" value="0.025" units="cm"/>
      <inkml:brushProperty name="height" value="0.025" units="cm"/>
    </inkml:brush>
  </inkml:definitions>
  <inkml:trace contextRef="#ctx0" brushRef="#br0">144 59 15983,'0'0'3588,"-10"-4"-2281,-30-11-436,37 14-808,0 1 1,1 0-1,-1 0 1,1-1-1,-1 2 1,0-1 0,1 0-1,-1 0 1,0 1-1,1 0 1,-1-1-1,1 1 1,-1 0 0,1 0-1,0 0 1,-1 1-1,1-1 1,0 0-1,0 1 1,0 0 0,0-1-1,0 1 1,0 0-1,0 0 1,1 0-1,-1 0 1,1 0 0,-2 4-1,-1-1 33,0 1-1,1 0 0,0 1 1,1-1-1,0 0 0,-1 1 1,2-1-1,-1 1 1,0 7-1,2-12-34,0 0 1,0 1-1,0-1 1,0 0-1,1 1 1,-1-1-1,0 0 1,1 0-1,0 1 1,0-1 0,-1 0-1,1 0 1,1 0-1,-1 0 1,0 0-1,0 0 1,1 0-1,-1 0 1,1-1-1,-1 1 1,4 2-1,-1-2 45,1 1 0,-1-1-1,0 0 1,1 0 0,-1 0-1,1-1 1,0 1 0,0-1-1,9 1 1,-1-1 41,0-1 0,0 0 0,0-1 1,-1 0-1,1-1 0,0 0 0,16-6 0,-18 4-76,0-1 0,-1 0 0,0-1 0,0 0 0,0 0 0,-1-1 0,12-11-1,-17 15-7,-1 0 0,0-1 0,0 1 0,0-1 0,0 0 0,0 0 0,-1 0 0,0 0 0,0 0 0,0 0 0,0-1 0,0 1 0,-1-1 0,0 1 0,0-1 0,0 1 0,-1-1 0,0 0 0,1 1 0,-2-10 0,0 11-64,-1 1 0,1-1 1,0 1-1,-1-1 0,1 1 0,-1 0 0,0-1 0,0 1 0,0 0 1,0 0-1,0 0 0,0 1 0,0-1 0,-1 0 0,1 1 1,0 0-1,-1-1 0,0 1 0,1 0 0,-1 0 0,0 0 0,1 1 1,-1-1-1,0 1 0,0 0 0,0-1 0,1 1 0,-6 1 1,-1-2-493,-1 1 0,0 1 0,0 0 1,0 0-1,0 1 0,1 0 0,-11 3 1,-4 5-3224,3-3-2482</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9:03.538"/>
    </inkml:context>
    <inkml:brush xml:id="br0">
      <inkml:brushProperty name="width" value="0.025" units="cm"/>
      <inkml:brushProperty name="height" value="0.025" units="cm"/>
    </inkml:brush>
  </inkml:definitions>
  <inkml:trace contextRef="#ctx0" brushRef="#br0">324 1 4420,'0'0'14755,"-8"10"-13575,-25 34-263,3 2-1,1 1 0,3 1 1,1 1-1,-19 57 0,13-18-332,4 1 0,-21 122 0,39-161-565,2 1 0,2 0 0,3-1 0,7 85 0,-2-111-19,1 0 0,0-1 0,2 0 0,1 0 0,1 0 0,1-1 1,1 0-1,1 0 0,1-1 0,1-1 0,29 37 0,39 23-515,-16-17-4485,-55-52 1673,-6-3-3291</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9:39.957"/>
    </inkml:context>
    <inkml:brush xml:id="br0">
      <inkml:brushProperty name="width" value="0.025" units="cm"/>
      <inkml:brushProperty name="height" value="0.025" units="cm"/>
    </inkml:brush>
  </inkml:definitions>
  <inkml:trace contextRef="#ctx0" brushRef="#br0">0 75 5317,'0'0'13981,"13"-1"-13121,163-14 1144,139-18-1515,-288 28-525,17-3-288,1 2-1,46-1 1,-74 9-672,-12 6-2936</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9:40.517"/>
    </inkml:context>
    <inkml:brush xml:id="br0">
      <inkml:brushProperty name="width" value="0.025" units="cm"/>
      <inkml:brushProperty name="height" value="0.025" units="cm"/>
    </inkml:brush>
  </inkml:definitions>
  <inkml:trace contextRef="#ctx0" brushRef="#br0">1 535 6150,'0'0'11242,"10"-11"-10462,424-489 266,-430 495-973,12-13-180,-16 18 122,0 0-1,-1 1 1,1-1 0,0 0-1,0 0 1,0 0-1,0 1 1,0-1 0,0 0-1,0 0 1,0 0-1,0 1 1,0-1 0,0 0-1,0 0 1,0 0-1,1 1 1,-1-1 0,0 0-1,0 0 1,0 0-1,0 1 1,0-1 0,0 0-1,0 0 1,0 0-1,1 0 1,-1 1 0,0-1-1,0 0 1,0 0 0,0 0-1,1 0 1,-1 0-1,0 0 1,0 0 0,0 1-1,1-1 1,-1 0-1,0 0 1,0 0 0,0 0-1,1 0 1,-1 0-1,0 0 1,0 0 0,0 0-1,1 0 1,-1 0-1,0 0 1,0 0 0,0 0-1,1 0 1,-1 0-1,0-1 1,0 1 0,0 0-1,1 0 1,-1 0 0,0 0-1,0 0 1,0-1-1,-2 21 336,-2-2 0,-1 1-1,0 0 1,-15 33 0,12-36-233,2 1 0,0 0 0,1 1 0,0-1 0,2 1 0,-3 30 0,5-46-145,1-1 1,0 1-1,0-1 0,0 0 0,0 1 1,1-1-1,-1 1 0,0-1 1,1 0-1,-1 1 0,1-1 0,-1 0 1,1 1-1,-1-1 0,1 0 0,0 0 1,0 0-1,0 0 0,-1 1 0,2 0 1,0-2-205,-1 1 0,0-1 0,0 1 0,0-1 0,0 0 0,0 0 0,0 1-1,1-1 1,-1 0 0,0 0 0,0 0 0,0 0 0,1 0 0,-1 0 0,0 0 0,2-1 0,16-6-7920</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02.994"/>
    </inkml:context>
    <inkml:brush xml:id="br0">
      <inkml:brushProperty name="width" value="0.025" units="cm"/>
      <inkml:brushProperty name="height" value="0.025" units="cm"/>
    </inkml:brush>
  </inkml:definitions>
  <inkml:trace contextRef="#ctx0" brushRef="#br0">1 1 11851,'0'0'6764,"9"4"-5691,9 1-618,0 0-1,-1-2 1,1 0-1,1 0 1,-1-2-1,23 0 1,127-13 417,-7 1-5129,-182 11-14395</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03.335"/>
    </inkml:context>
    <inkml:brush xml:id="br0">
      <inkml:brushProperty name="width" value="0.025" units="cm"/>
      <inkml:brushProperty name="height" value="0.025" units="cm"/>
    </inkml:brush>
  </inkml:definitions>
  <inkml:trace contextRef="#ctx0" brushRef="#br0">0 4 12172,'0'0'7142,"66"26"-5540,-27-26-65,6 0-608,4 0-609,1-4-223,0 0-258,-6-1-1536,-8-3-1570,-8 0-4485</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8:36.242"/>
    </inkml:context>
    <inkml:brush xml:id="br0">
      <inkml:brushProperty name="width" value="0.025" units="cm"/>
      <inkml:brushProperty name="height" value="0.025" units="cm"/>
    </inkml:brush>
  </inkml:definitions>
  <inkml:trace contextRef="#ctx0" brushRef="#br0">70 1 13581,'-4'34'6741,"2"30"-4087,-1 19-2029,-4 38-46,-5 53-944,12-173 201,0 0 1,0-1 0,0 1-1,0 0 1,0-1 0,-1 1 0,1-1-1,0 1 1,0 0 0,0-1 0,-1 1-1,1-1 1,0 1 0,-1-1 0,1 1-1,-1-1 1,1 1 0,-1-1-1,1 1 1,-1-1 0,1 0 0,-1 1-1,1-1 1,-1 0 0,1 1 0,-1-1-1,1 0 1,-1 0 0,0 0 0,1 1-1,-1-1 1,1 0 0,-1 0-1,0 0 1,1 0 0,-1 0 0,0 0-1,1 0 1,-1 0 0,1 0 0,-1-1-1,0 1 1,1 0 0,-1 0 0,1 0-1,-1-1 1,0 1 0,1 0-1,-1-1 1,1 1 0,-1 0 0,1-1-1,-1 1 1,1-1 0,0 1 0,-1-1-1,1 1 1,-1-1 0,1 0 0,-15-18-5048</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8:36.629"/>
    </inkml:context>
    <inkml:brush xml:id="br0">
      <inkml:brushProperty name="width" value="0.025" units="cm"/>
      <inkml:brushProperty name="height" value="0.025" units="cm"/>
    </inkml:brush>
  </inkml:definitions>
  <inkml:trace contextRef="#ctx0" brushRef="#br0">1 225 5573,'0'-8'6497,"0"2"-5973,0-1 1,0 1-1,0 0 0,1-1 1,0 1-1,0-1 1,1 1-1,-1 0 0,1 0 1,1 0-1,-1 0 0,1 0 1,0 0-1,0 1 0,1 0 1,0-1-1,6-6 0,2 2-366,0 0 1,0 1-1,1 1 0,0 0 0,0 1 0,1 0 0,-1 1 1,2 0-1,19-4 0,-7 3 35,0 2 0,1 1 0,-1 1 0,36 1 0,-58 2-192,0 0 1,0 1-1,0-1 1,0 1 0,0 0-1,0 1 1,0-1-1,0 1 1,0 0-1,-1 0 1,1 0-1,-1 1 1,1-1 0,-1 1-1,0 0 1,0 0-1,4 5 1,-5-4 9,-1-1 0,1 1 0,-1-1 0,0 1 0,0 0 0,-1 0 0,1 0 1,-1 0-1,0 0 0,0 0 0,0 0 0,0 0 0,-1 1 0,1-1 0,-1 0 0,-1 0 1,1 1-1,0-1 0,-1 0 0,0 0 0,-2 6 0,0-1 133,-1 1 0,0-1 0,-1-1 0,0 1 1,-1-1-1,1 1 0,-2-2 0,1 1 0,-1-1 0,0 0 0,-1 0 0,-10 7 0,1-1 179,-1-1-1,-1-1 1,0 0-1,-33 12 1,12-11-222,29-12-2589,26-9-4489,3 0-1094</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41.460"/>
    </inkml:context>
    <inkml:brush xml:id="br0">
      <inkml:brushProperty name="width" value="0.025" units="cm"/>
      <inkml:brushProperty name="height" value="0.025" units="cm"/>
      <inkml:brushProperty name="color" value="#008C3A"/>
    </inkml:brush>
  </inkml:definitions>
  <inkml:trace contextRef="#ctx0" brushRef="#br0">1 44 13581,'0'0'5984,"8"-5"-4868,8-2-920,-1 1 0,1 0-1,0 1 1,1 1 0,-1 0 0,34-2 0,-44 6-197,0 0 0,0 0 0,0 0 1,0 1-1,0 0 0,0 1 0,0-1 0,0 1 1,-1 0-1,10 5 0,-11-5 1,-1 1 0,0-1 0,0 1 0,0-1 0,0 1 0,0 0 0,-1 0 0,1 1 0,-1-1 0,0 0-1,0 1 1,0 0 0,0-1 0,0 1 0,-1 0 0,0 0 0,1 6 0,0 1 83,-1-1 0,0 0 0,-1 0 0,0 1 0,-1-1 0,0 0 0,-1 0 0,0 0 0,0 0 0,-1 0 0,-1 0 0,1-1 0,-2 1 0,1-1 0,-11 15 0,-6 7-74,-2 0 1,-49 49-1,59-69-1794,4-7-3402,2-4-4673</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8:37.596"/>
    </inkml:context>
    <inkml:brush xml:id="br0">
      <inkml:brushProperty name="width" value="0.025" units="cm"/>
      <inkml:brushProperty name="height" value="0.025" units="cm"/>
    </inkml:brush>
  </inkml:definitions>
  <inkml:trace contextRef="#ctx0" brushRef="#br0">5 55 5093,'0'0'249,"0"0"1,-1 0-1,1 0 1,0 0-1,0 0 1,0 0-1,-1 0 1,1 0-1,0 0 1,0 0 0,0 0-1,0 0 1,-1 0-1,1 1 1,0-1 498,0 0-498,0 0-1,-1 0 1,1 1-1,0-1 1,0 0-1,0 0 1,0 0-1,0 0 1,0 1-1,0-1 1,0 0-1,0 0 1,0 0-1,0 1 1,0-1-1,0 0 1,0 0 0,0 0-1,0 1 1,0-1-1,0 0 1,0 0-1,0 0 1,0 1-1,0-1 1,0 0-1,0 0 1,0 0-1,0 0 1,0 1-1,0-1 1,1 0-1,-1 0 1,0 0-1,16 4 3738,29-2-3807,-39-2 1054,186-9 2825,98-25-3186,-112 11-733,-171 22 1108,-1 1-5438,-13 0-2873,2 0 5158,-12 0-8697</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8:38.248"/>
    </inkml:context>
    <inkml:brush xml:id="br0">
      <inkml:brushProperty name="width" value="0.025" units="cm"/>
      <inkml:brushProperty name="height" value="0.025" units="cm"/>
    </inkml:brush>
  </inkml:definitions>
  <inkml:trace contextRef="#ctx0" brushRef="#br0">356 1 8296,'0'0'14878,"-10"12"-14552,-332 452 1772,338-459-3959,6-11 248,14-25-1254,32-60-4149,-39 73 4304,16-26-4158</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8:38.592"/>
    </inkml:context>
    <inkml:brush xml:id="br0">
      <inkml:brushProperty name="width" value="0.025" units="cm"/>
      <inkml:brushProperty name="height" value="0.025" units="cm"/>
    </inkml:brush>
  </inkml:definitions>
  <inkml:trace contextRef="#ctx0" brushRef="#br0">1 57 4260,'0'0'5557,"8"-10"-2434,28-27-528,-35 36-2438,-1 0 1,1 1 0,0-1-1,0 0 1,0 0 0,0 1-1,0-1 1,0 1 0,0-1 0,0 1-1,0-1 1,0 1 0,0-1-1,0 1 1,0 0 0,0 0-1,2-1 1,5 12 1381,-6 28-225,-2-33-925,-3 108 1445,0-44-527,8 87-1,7-106-721,-11-49-610,-1 0 1,1 0-1,-1 0 0,1-1 0,0 1 0,0 0 0,-1 0 0,1-1 0,1 1 0,-1-1 0,0 1 0,0-1 1,0 0-1,1 1 0,-1-1 0,1 0 0,-1 0 0,1 0 0,-1 0 0,1 0 0,0 0 0,0 0 0,-1-1 1,4 2-1,-5-4-472,0 0 0,-1 0 0,1 1 0,0-1 0,-1 0 1,0 0-1,1 1 0,-1-1 0,0 1 0,0-1 0,1 0 0,-1 1 1,-3-3-1,-17-15-4996,-8-2-1229</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8:38.964"/>
    </inkml:context>
    <inkml:brush xml:id="br0">
      <inkml:brushProperty name="width" value="0.025" units="cm"/>
      <inkml:brushProperty name="height" value="0.025" units="cm"/>
    </inkml:brush>
  </inkml:definitions>
  <inkml:trace contextRef="#ctx0" brushRef="#br0">1 126 4676,'0'0'20468,"62"-33"-18707,-22 23-479,6-2-450,4-1-511,3 1-257,-3 1-64,-5 1-1410,-9-1-2273,-13-2-5638</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8:39.335"/>
    </inkml:context>
    <inkml:brush xml:id="br0">
      <inkml:brushProperty name="width" value="0.025" units="cm"/>
      <inkml:brushProperty name="height" value="0.025" units="cm"/>
    </inkml:brush>
  </inkml:definitions>
  <inkml:trace contextRef="#ctx0" brushRef="#br0">265 60 8552,'0'0'5040,"-5"-9"-2441,-1 1-1910,4 5-456,-1 0-1,1 0 1,1 0 0,-1 0-1,0 0 1,1 0 0,-1 0-1,1-1 1,0 1 0,0 0-1,-1-5 1,22 24 1176,8 15-1237,-3 2 0,0 0 0,-2 2 0,-2 0 0,-1 1 0,-2 2 0,-1-1-1,-2 2 1,-2 0 0,-2 1 0,-1 0 0,-2 1 0,-2 0 0,2 70 0,-8-32 132,-4 0 0,-3-1 0,-3 1 0,-4-2 0,-4 0-1,-30 86 1,-14 5-1322,-134 253-1,171-372-2189,-47 67 0,27-61-3492</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8:39.788"/>
    </inkml:context>
    <inkml:brush xml:id="br0">
      <inkml:brushProperty name="width" value="0.025" units="cm"/>
      <inkml:brushProperty name="height" value="0.025" units="cm"/>
    </inkml:brush>
  </inkml:definitions>
  <inkml:trace contextRef="#ctx0" brushRef="#br0">389 0 11819,'0'0'7848,"-8"14"-7907,-37 65 394,5 1 0,-51 140 1,-36 195 815,105-330-963,3 1 0,4 0 1,-6 160-1,21-209-137,3 0-1,0 1 1,3-1 0,17 62 0,-16-75-186,2 0 1,1 0-1,1-1 1,1 0-1,1-1 0,1-1 1,30 36-1,10-5-3922,2-16-5541</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8:40.615"/>
    </inkml:context>
    <inkml:brush xml:id="br0">
      <inkml:brushProperty name="width" value="0.025" units="cm"/>
      <inkml:brushProperty name="height" value="0.025" units="cm"/>
    </inkml:brush>
  </inkml:definitions>
  <inkml:trace contextRef="#ctx0" brushRef="#br0">29 39 11755,'0'0'2712,"3"-8"245,7-23-453,-4 72 587,-10 49-1461,-17 94 1,-1 30-589,25-185-754,-3-29-278,0 1 1,0-1 0,0 1 0,0-1 0,1 1 0,-1-1 0,0 1-1,1-1 1,-1 1 0,0-1 0,1 0 0,-1 1 0,0-1-1,1 0 1,-1 1 0,1-1 0,-1 0 0,1 1 0,-1-1 0,0 0-1,1 0 1,-1 0 0,1 1 0,-1-1 0,1 0 0,0 0 0,0 0-1,2-1 29,-1 0 0,1 0 0,0 0 0,0 0 0,-1-1 0,1 1-1,-1-1 1,1 0 0,-1 0 0,1 0 0,-1 0 0,0 0 0,0 0-1,2-4 1,19-22 137,26-41 0,-29 39-141,36-41 0,-56 70-39,0 1-1,0 0 1,1 0 0,-1 0 0,0-1-1,0 1 1,0 0 0,0 0-1,0-1 1,1 1 0,-1 0-1,0 0 1,0 0 0,0 0 0,1-1-1,-1 1 1,0 0 0,0 0-1,1 0 1,-1 0 0,0 0 0,0 0-1,1 0 1,-1 0 0,0 0-1,0 0 1,1 0 0,-1 0-1,0 0 1,1 0 0,-1 0 0,0 0-1,0 0 1,1 0 0,-1 0-1,0 0 1,0 0 0,1 0 0,-1 0-1,0 0 1,0 0 0,0 1-1,1-1 1,-1 0 0,0 0-1,0 0 1,1 1 0,3 17-117,-6 27 93,2-43 36,-2 16 96,-1-1 1,-9 28-1,7-31-909,2-1-1,-1 2 0,2-1 0,-2 21 1,17-51-7705,-3 3 4143,5-12-5818</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8:42.034"/>
    </inkml:context>
    <inkml:brush xml:id="br0">
      <inkml:brushProperty name="width" value="0.025" units="cm"/>
      <inkml:brushProperty name="height" value="0.025" units="cm"/>
    </inkml:brush>
  </inkml:definitions>
  <inkml:trace contextRef="#ctx0" brushRef="#br0">86 80 3491,'0'0'11723,"1"-9"-9160,1-4-1647,0-8 80,-2-3 2457,-18 32-1521,9 3-1817,1 0 0,1 1-1,-1 0 1,2 1-1,0 0 1,0 0 0,1 0-1,1 0 1,0 1 0,1 0-1,1-1 1,0 1-1,0 0 1,2 1 0,0-1-1,1 15 1,0-27-109,-1-1-1,1 0 1,-1 1 0,1-1 0,0 0 0,-1 1-1,1-1 1,0 0 0,0 0 0,0 0-1,0 0 1,0 0 0,0 0 0,0 0 0,0 0-1,0 0 1,0 0 0,1-1 0,-1 1 0,0 0-1,1-1 1,-1 1 0,0-1 0,1 0-1,-1 1 1,1-1 0,-1 0 0,0 0 0,1 0-1,-1 0 1,1 0 0,-1 0 0,1 0-1,-1 0 1,0-1 0,3 0 0,1 1 62,-1-2-1,1 1 1,0 0 0,0-1 0,0 0-1,-1 0 1,1-1 0,-1 1 0,5-5-1,-2 1-10,0 0 0,-1-1 0,0 1 0,0-1 0,-1-1 0,0 1 0,0-1-1,-1 0 1,0 0 0,6-17 0,-6 9 58,0 0-1,-1 0 1,-1 0-1,0 0 1,-2-20 0,1 35-101,-1-1 0,0 1 0,0-1-1,0 1 1,0 0 0,0-1 0,-1 1 0,1 0 0,0-1 0,-1 1 0,1 0 0,-1-1 0,1 1 0,-1 0 0,0 0 0,1-1 0,-1 1 0,0 0 0,0 0 0,0 0 0,0 0-1,0 0 1,0 0 0,0 0 0,0 0 0,0 1 0,0-1 0,-1 0 0,1 1 0,0-1 0,0 1 0,-1-1 0,1 1 0,0 0 0,-1-1 0,1 1 0,-1 0 0,1 0 0,0 0 0,-1 0-1,1 0 1,0 0 0,-1 0 0,-1 1 0,1-1 12,0 1 0,0-1 0,-1 1 0,1 0 0,0-1 0,0 1 0,0 0 0,0 0 0,0 1 0,1-1 0,-1 0 0,0 1 0,0-1 0,1 1 0,-1-1 0,1 1 0,-1 0 0,1-1-1,0 1 1,0 0 0,0 0 0,0 0 0,0 0 0,0 0 0,-1 3 0,2-6-10,1-1 0,-1 0-1,0 0 1,1 1 0,-1-1 0,1 0 0,0 0-1,-1 1 1,1-1 0,0 1 0,0-1-1,0 1 1,2-3 0,3 5-105,-4 16-134,-7 54-41,3-54 258,0 0 0,1 0 1,0 0-1,2 0 0,3 24 1,-3-40 7,-1 0 0,1 1 0,0-1 1,0 0-1,-1 1 0,1-1 1,0 0-1,0 0 0,0 0 0,0 0 1,1 0-1,-1 0 0,0 0 1,0 0-1,1-1 0,-1 1 0,0 0 1,1-1-1,-1 1 0,0-1 1,1 1-1,-1-1 0,1 0 0,-1 0 1,1 1-1,-1-1 0,1 0 1,2-1-1,-2 1 10,0 0 0,0 0 0,0 0 0,0 0 0,-1 0 0,1-1 0,0 1 0,0-1 0,0 1 0,-1-1 0,1 0-1,0 1 1,-1-1 0,1 0 0,-1 0 0,1-1 0,-1 1 0,1 0 0,-1 0 0,0-1 0,1 1 0,1-3 0,13-38 54,-5 13-48,1 0 0,16-27 0,-23 48-32,0 1 0,0-1 0,0 1 0,1 1 0,0-1 0,0 1 0,1 0 0,-1 0 0,1 1 0,1 0 0,13-7 0,-20 11 8,-1 1 0,1 0 0,0-1 0,-1 1 0,1 0 0,0 0 0,0 0 0,-1 0 0,1 0 0,0 0 0,0 0 0,-1 0 0,1 0 0,0 0 0,0 0 0,-1 0 0,1 1 0,0-1 0,-1 0 0,1 0 0,0 1 0,-1-1 0,1 0 0,0 1 0,-1-1 0,1 1 0,-1-1 0,1 1 0,0-1 0,-1 1 0,0 0 0,1-1-1,-1 1 1,1-1 0,-1 1 0,0 0 0,1-1 0,-1 1 0,0 0 0,0 0 0,1-1 0,-1 1 0,0 0 0,0 0 0,0-1 0,0 1 0,0 0 0,0 0 0,0 1 0,0 52-14,-1-36 10,0-7-1,0 0 0,-1 0-1,0 0 1,-5 14 0,4-15 80,0 1 0,1 0-1,0 0 1,-1 13 0,26-53 369,85-132-262,-108 160-178,0 1 0,0-1-1,1 0 1,-1 0-1,0 1 1,1-1 0,-1 0-1,1 1 1,-1-1 0,1 1-1,-1-1 1,1 0-1,-1 1 1,1-1 0,0 1-1,-1-1 1,1 1 0,0 0-1,-1-1 1,1 1-1,0 0 1,0-1 0,-1 1-1,1 0 1,0 0 0,0 0-1,0-1 1,-1 1-1,1 0 1,0 0 0,0 0-1,0 1 1,0 0-10,0 0 1,0 1-1,-1-1 1,1 1-1,0-1 1,-1 1-1,0-1 1,1 1-1,-1-1 1,0 1-1,0 0 1,0-1-1,0 1 1,0 1-1,-8 61-238,-8-11 282,16-53-31,1 0 0,-1-1 0,0 1 1,0 0-1,0 0 0,0 0 1,0 0-1,0 0 0,0 0 0,1 0 1,-1-1-1,0 1 0,0 0 1,0 0-1,0 0 0,1 0 1,-1 0-1,0 0 0,0 0 0,0 0 1,0 0-1,1 0 0,-1 0 1,0 0-1,0 0 0,0 0 0,0 0 1,1 0-1,-1 0 0,0 0 1,0 0-1,0 0 0,0 0 1,0 0-1,1 0 0,-1 1 0,0-1 1,0 0-1,0 0 0,0 0 1,0 0-1,1 0 0,-1 0 0,0 0 1,0 1-1,0-1 0,0 0 1,0 0-1,0 0 0,0 0 0,0 0 1,0 1-1,0-1 0,1 0 1,-1 0-1,0 0 0,0 0 1,0 1-1,0-1 0,0 0 0,0 0 1,0 0-1,0 0 0,-1 1 1,11-9 122,11-19-71,22-24 23,-41 48-111,0 1-1,1 0 1,-1 0-1,1 0 1,0 0 0,0 0-1,0 0 1,0 1-1,0-1 1,0 1-1,0 0 1,0 0-1,0 0 1,1 0-1,3 0 1,-6 1 12,-1 1 0,1-1 0,0 1 1,0-1-1,-1 1 0,1-1 0,-1 1 0,1-1 0,-1 1 0,1-1 0,-1 1 1,1 0-1,-1-1 0,1 1 0,-1 0 0,0 0 0,1-1 0,-1 1 0,0 0 1,0 0-1,1-1 0,-1 1 0,0 0 0,0 0 0,0 0 0,0-1 0,0 1 1,-1 1-1,1 33-652,0-27 43,1 3-171,-1 2-851,-1-5-6774,4-15 426</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8:42.907"/>
    </inkml:context>
    <inkml:brush xml:id="br0">
      <inkml:brushProperty name="width" value="0.025" units="cm"/>
      <inkml:brushProperty name="height" value="0.025" units="cm"/>
    </inkml:brush>
  </inkml:definitions>
  <inkml:trace contextRef="#ctx0" brushRef="#br0">6 0 3972,'0'8'14876,"-1"13"-8285,-1 14-4727,0 59-4468,2-68 4576,0-21-1962,1 21 454,3-20 166,5-15 380,-4-1-861,0-1 1,0 0 0,-2 0-1,1 0 1,-1 0 0,-1-1-1,2-13 1,3-57-461,-6 81 76,-2 3 232,1 0-1,0 0 1,0 0 0,0 0-1,0 0 1,1 0 0,-1 0 0,0-1-1,1 1 1,-1 0 0,1 0-1,0 0 1,0 0 0,0 0-1,0-1 1,0 1 0,0 0 0,0-1-1,0 1 1,1-1 0,-1 1-1,1-1 1,-1 0 0,1 1 0,-1-1-1,1 0 1,0 0 0,-1 0-1,1 0 1,0-1 0,0 1-1,0 0 1,0-1 0,0 1 0,0-1-1,0 0 1,0 1 0,0-1-1,0 0 1,0 0 0,0-1 0,0 1-1,0 0 1,0-1 0,2 0-1,6-1 19,-1-1-1,1 1 0,-1-2 0,0 0 1,0 0-1,0 0 0,15-11 0,-20 11 19,22-10-109,-25 14 70,-1 1 1,1-1-1,0 0 0,-1 1 1,1-1-1,0 1 0,-1-1 1,1 1-1,-1 0 1,1-1-1,-1 1 0,1-1 1,-1 1-1,1 0 0,-1 0 1,0-1-1,1 1 1,-1 0-1,0 0 0,0-1 1,0 1-1,1 0 0,-1 0 1,0 0-1,0-1 1,0 1-1,0 0 0,0 0 1,0 0-1,-1-1 0,1 1 1,0 0-1,-1 1 1,1 60 127,0-61-116,0-1 0,0 0-1,0 1 1,0-1 0,0 0 0,0 1-1,0-1 1,0 0 0,0 0-1,1 1 1,-1-1 0,0 0-1,0 1 1,0-1 0,0 0-1,0 0 1,1 1 0,-1-1-1,0 0 1,0 0 0,0 1 0,1-1-1,-1 0 1,0 0 0,0 0-1,1 0 1,-1 1 0,0-1-1,1 0 1,-1 0 0,0 0-1,0 0 1,1 0 0,-1 0-1,0 0 1,1 0 0,-1 0 0,17-3 194,12-13 19,-9 0-151,43-29-8,-58 42-97,1 0 1,-1 0-1,1 1 0,0 0 0,-1 0 0,1 0 0,0 0 0,0 1 0,13-1 0,-16 20-345,1 11 716,1-23-4158,4-11-4924,0-5-1394</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8:43.436"/>
    </inkml:context>
    <inkml:brush xml:id="br0">
      <inkml:brushProperty name="width" value="0.025" units="cm"/>
      <inkml:brushProperty name="height" value="0.025" units="cm"/>
    </inkml:brush>
  </inkml:definitions>
  <inkml:trace contextRef="#ctx0" brushRef="#br0">67 0 4292,'0'0'18711,"-8"6"-18449,2-1-134,-1 1 1,1-1-1,1 1 1,-1 0-1,-5 9 1,9-12 36,0 0 1,0 0 0,0 0-1,0 1 1,1-1 0,0 0-1,-1 1 1,1 0 0,1-1-1,-1 1 1,0-1 0,1 1-1,0 0 1,0 0 0,0-1-1,0 1 1,2 6 0,-2-10-149,1 1 1,-1-1 0,1 1 0,-1-1 0,1 1 0,-1-1 0,1 0-1,-1 1 1,1-1 0,0 0 0,-1 1 0,1-1 0,0 0-1,-1 0 1,1 1 0,0-1 0,-1 0 0,1 0 0,0 0 0,-1 0-1,1 0 1,0 0 0,-1 0 0,1 0 0,0-1 0,-1 1 0,1 0-1,0 0 1,-1 0 0,1-1 0,0 1 0,-1 0 0,1-1-1,0 0 1,23-11 308,43-48-225,-67 62-110,0 0-1,0 0 0,0 0 1,0 0-1,0 1 0,0-1 0,1 0 1,-1 0-1,1 0 0,0 0 1,-1 0-1,1 0 0,0 0 1,0 0-1,2 2 0,0-5 47,1 0-1,0 0 1,-1 0-1,1-1 1,-1 1-1,1-1 1,-1 0-1,0 0 1,0 0-1,0 0 1,0-1-1,0 1 1,0-1-1,-1 0 1,1 0-1,3-5 1,-4 5-52,0 0 1,0 0 0,1 0 0,-1 0 0,1 1-1,-1-1 1,1 1 0,0 0 0,0 0 0,0 0 0,1 0-1,-1 0 1,0 1 0,1-1 0,-1 1 0,7-2-1,-10 32-374,0-18 337,2 43 643,-2-53-584,0 0 0,1 0 0,-1-1 0,0 1 0,0 0 0,1 0 0,-1 0 0,0-1 0,1 1 0,-1 0 0,1 0 0,-1 0 0,1-1 0,-1 1 0,1 0 0,-1-1 0,1 1 0,0-1 0,-1 1 0,1-1 0,0 1 0,0-1 0,-1 1 0,1-1 0,0 0-1,0 1 1,0-1 0,-1 0 0,1 0 0,0 1 0,0-1 0,0 0 0,0 0 0,0 0 0,-1 0 0,1 0 0,0 0 0,0 0 0,0-1 0,0 1 0,0 0 0,-1 0 0,1-1 0,0 1 0,0 0 0,0-1 0,-1 1 0,1-1 0,0 1 0,-1-1 0,2 0 0,0-1-326,0 0 0,0 0-1,0 1 1,0-1 0,-1 0 0,1-1 0,-1 1 0,1 0 0,-1 0-1,0-1 1,0 1 0,2-5 0,7-32-9182,-5 8-2964</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42.180"/>
    </inkml:context>
    <inkml:brush xml:id="br0">
      <inkml:brushProperty name="width" value="0.025" units="cm"/>
      <inkml:brushProperty name="height" value="0.025" units="cm"/>
      <inkml:brushProperty name="color" value="#008C3A"/>
    </inkml:brush>
  </inkml:definitions>
  <inkml:trace contextRef="#ctx0" brushRef="#br0">235 61 3555,'0'0'5259,"8"-7"-2478,6-6-1682,10-10 1213,-5 6 3886,-18 16-4757,-8 12 673,-112 131-659,73-91-1395,-73 108 0,110-146-4034,9-24-4960,2 1 7172,2-17-8397</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8:43.810"/>
    </inkml:context>
    <inkml:brush xml:id="br0">
      <inkml:brushProperty name="width" value="0.025" units="cm"/>
      <inkml:brushProperty name="height" value="0.025" units="cm"/>
    </inkml:brush>
  </inkml:definitions>
  <inkml:trace contextRef="#ctx0" brushRef="#br0">7 1 7431,'0'0'18514,"-7"54"-19636,25-46-1856,1 1-1859,1-2-3074</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8:44.168"/>
    </inkml:context>
    <inkml:brush xml:id="br0">
      <inkml:brushProperty name="width" value="0.025" units="cm"/>
      <inkml:brushProperty name="height" value="0.025" units="cm"/>
    </inkml:brush>
  </inkml:definitions>
  <inkml:trace contextRef="#ctx0" brushRef="#br0">119 2 6150,'0'0'15364,"9"0"-12807,34-1 1447,-73 30-3449,9-10-532,-3 3-32,-29 32 0,48-49 17,1 1 0,-1-1-1,1 1 1,1 0 0,-1 0 0,1 0 0,0 0-1,0 1 1,1-1 0,0 1 0,0 0 0,-1 9 0,3-15 0,1 0 0,-1 0 0,0 0 0,1 0 0,-1 0 0,1 0 0,-1-1 0,1 1 0,-1 0 0,1 0 0,0 0 0,-1 0 0,1-1 0,0 1 0,-1 0 1,1-1-1,0 1 0,0 0 0,0-1 0,0 1 0,0-1 0,0 0 0,0 1 0,0-1 0,0 0 0,0 1 0,0-1 0,0 0 0,0 0 0,0 0 0,0 0 1,0 0-1,0 0 0,2 0 0,43-2 195,-43 1-192,11-1-199,0-1 0,0 0 0,0-1 0,-1 0 0,19-9 0,29-22-4941,-25 8-2184</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8:44.636"/>
    </inkml:context>
    <inkml:brush xml:id="br0">
      <inkml:brushProperty name="width" value="0.025" units="cm"/>
      <inkml:brushProperty name="height" value="0.025" units="cm"/>
    </inkml:brush>
  </inkml:definitions>
  <inkml:trace contextRef="#ctx0" brushRef="#br0">0 1 3940,'0'0'14029,"55"14"-12556,-10-14 353,15 0-417,7 0-928,6 0-321,-1 0-128,-8 0-673,-7 0-1280,-18 2-1603,-20 5-1344,-19-2-2595</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8:44.977"/>
    </inkml:context>
    <inkml:brush xml:id="br0">
      <inkml:brushProperty name="width" value="0.025" units="cm"/>
      <inkml:brushProperty name="height" value="0.025" units="cm"/>
    </inkml:brush>
  </inkml:definitions>
  <inkml:trace contextRef="#ctx0" brushRef="#br0">1 16 11979,'0'0'5349,"49"2"-3395,-4-6-352,12-2-97,12 2-704,2 2-609,5 2-224,-6 0-1986,-12 0-3395,-10-1-5349</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8:48.409"/>
    </inkml:context>
    <inkml:brush xml:id="br0">
      <inkml:brushProperty name="width" value="0.025" units="cm"/>
      <inkml:brushProperty name="height" value="0.025" units="cm"/>
    </inkml:brush>
  </inkml:definitions>
  <inkml:trace contextRef="#ctx0" brushRef="#br0">0 367 3395,'0'0'20564,"11"-5"-18979,5-3-1339,0-2 0,-1 0 0,1-1 0,-2 0 0,0-1 0,0-1 0,-1 0 0,-1-1 1,19-26-1,91-158 286,-111 178-407,-10 19-99,-2 30-239,-6 16 525,-15 50-1,-3 18-1817,18-37-7482,7-81 2043</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8:48.768"/>
    </inkml:context>
    <inkml:brush xml:id="br0">
      <inkml:brushProperty name="width" value="0.025" units="cm"/>
      <inkml:brushProperty name="height" value="0.025" units="cm"/>
    </inkml:brush>
  </inkml:definitions>
  <inkml:trace contextRef="#ctx0" brushRef="#br0">1 48 5221,'0'0'20184,"10"1"-18395,14-1-1314,0-2 1,-1-1 0,1 0-1,-1-2 1,25-8 0,-16 5-581,52-4-889,-28 10-7840,-48 1 2860</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8:49.359"/>
    </inkml:context>
    <inkml:brush xml:id="br0">
      <inkml:brushProperty name="width" value="0.025" units="cm"/>
      <inkml:brushProperty name="height" value="0.025" units="cm"/>
    </inkml:brush>
  </inkml:definitions>
  <inkml:trace contextRef="#ctx0" brushRef="#br0">78 42 10570,'0'0'12572,"8"-7"-11520,-3 3-981,-1 1-1,1-1 1,0 1 0,0 0 0,0 0 0,0 1 0,1-1 0,-1 1 0,1 0 0,0 1 0,-1-1 0,1 1 0,0 0 0,0 1 0,0-1 0,10 1 0,-15 1-69,0-1 0,0 0-1,0 1 1,0-1 0,0 1 0,0-1-1,0 1 1,0 0 0,0-1 0,0 1 0,0 0-1,0 0 1,0 0 0,0 0 0,-1-1-1,1 1 1,0 0 0,-1 0 0,1 1 0,-1-1-1,1 0 1,-1 0 0,1 0 0,-1 0 0,0 0-1,0 0 1,1 1 0,-1-1 0,0 0-1,0 0 1,0 0 0,0 0 0,0 1 0,-1-1-1,1 0 1,0 0 0,0 0 0,-1 0-1,1 0 1,-2 3 0,1 1 31,-1 1 0,0 0 0,-1-1 0,1 1 0,-1-1 0,-6 9 0,-6 4 31,-1-1-1,0 0 1,-1-2-1,-1 0 0,0 0 1,-1-2-1,-40 21 0,54-36 133,10-9-260,10-10-500,-12 18 474,-1 1 1,1 0-1,-1-1 0,1 1 0,0 0 1,-1 0-1,1 0 0,0 1 0,0-1 1,1 1-1,-1 0 0,0 0 0,0 0 1,1 0-1,-1 0 0,0 1 1,1-1-1,6 1 0,-8 1 82,0 0 1,0 0-1,0 0 0,0 1 1,-1-1-1,1 1 0,0-1 1,-1 1-1,1-1 0,-1 1 1,1 0-1,-1 0 0,0 0 1,0 0-1,0 0 0,0 0 1,0 0-1,0 0 0,0 0 1,-1 1-1,1-1 1,-1 0-1,0 0 0,1 1 1,-1-1-1,0 0 0,-1 0 1,1 3-1,0-1-12,0 6 188,1-1-1,0 1 1,0-1-1,1 1 1,0-1 0,5 12-1,-7-19-91,1-1-1,0 1 1,-1-1-1,1 0 1,0 0-1,0 1 1,0-1 0,0 0-1,0 0 1,0 0-1,0 0 1,1 0-1,-1 0 1,0-1-1,0 1 1,1 0-1,-1-1 1,1 1-1,1 0 1,-1-1 47,1 0 0,0 0 0,-1 0 0,1 0 0,0 0 0,-1-1 1,1 1-1,-1-1 0,1 0 0,-1 0 0,1 0 0,-1 0 0,1 0 0,-1 0 1,3-3-1,5-3 79,1 0-1,-1-1 1,-1-1 0,1 0 0,15-20 0,-21 24-303,1-1-1,-1 0 1,-1 0-1,1 0 1,-1 0 0,0 0-1,0-1 1,-1 0-1,0 1 1,0-1 0,0 0-1,0-10 1,-2 17-76,0-1 0,0 1 1,0 0-1,0-1 0,0 1 0,0-1 1,0 1-1,0 0 0,0-1 0,0 1 1,0 0-1,0-1 0,0 1 0,0 0 1,-1-1-1,1 1 0,0 0 0,0-1 1,-1 1-1,1 0 0,0-1 0,0 1 1,-1 0-1,1 0 0,0-1 0,0 1 1,-1 0-1,1 0 0,0 0 0,-1-1 1,1 1-1,0 0 0,-1 0 0,1 0 1,-1 0-1,1 0 0,0 0 0,-1 0 1,-1-1-832,-6-1-4896</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9:00.078"/>
    </inkml:context>
    <inkml:brush xml:id="br0">
      <inkml:brushProperty name="width" value="0.025" units="cm"/>
      <inkml:brushProperty name="height" value="0.025" units="cm"/>
    </inkml:brush>
  </inkml:definitions>
  <inkml:trace contextRef="#ctx0" brushRef="#br0">327 0 2306,'0'0'12353,"-9"2"-10730,4-1-1495,0 1-1,0 0 1,0-1-1,0 2 1,0-1-1,0 0 1,1 1-1,-1 0 1,1 0-1,-1 1 1,1-1-1,0 1 1,1 0-1,-1 0 1,1 0 0,-1 0-1,-4 9 1,-20 37 559,2 2 1,2 1 0,-21 71 0,-31 173 863,63-230-1357,2 2-1,4-1 0,2 1 0,9 126 1,-2-177-178,1 0 1,1 0 0,0 0-1,2 0 1,0-1 0,1 0 0,13 24-1,-16-33-34,0-1 0,1 0-1,0 0 1,0-1 0,1 1 0,0-1-1,0-1 1,0 1 0,1-1-1,0 0 1,0 0 0,0-1 0,0 0-1,1 0 1,0 0 0,0-1 0,0-1-1,11 3 1,-9-3-579,1-1 0,-1 0-1,0 0 1,0-1 0,1-1 0,-1 0-1,11-2 1,22-17-4485</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9:00.626"/>
    </inkml:context>
    <inkml:brush xml:id="br0">
      <inkml:brushProperty name="width" value="0.025" units="cm"/>
      <inkml:brushProperty name="height" value="0.025" units="cm"/>
    </inkml:brush>
  </inkml:definitions>
  <inkml:trace contextRef="#ctx0" brushRef="#br0">181 0 10410,'0'0'8189,"-5"8"-7863,3 0-173,-1 0 1,1 0 0,0 0 0,1 0-1,0 0 1,0 0 0,1 1 0,0-1-1,1 0 1,-1 0 0,1 0 0,1 0-1,0 0 1,4 12 0,57 325 2655,-56-281-2474,-3 0-1,-3 0 1,-10 96 0,1-115-224,-3 1 0,-1-1-1,-2-1 1,-2 0 0,-2-1 0,-2-1 0,-1-1 0,-49 69 0,69-108-238,-28 32-885,15-28-2011,13-6 2733,1-1 1,-1 1 0,1-1 0,-1 1 0,1-1-1,-1 1 1,1-1 0,-1 1 0,1-1 0,0 0-1,-1 1 1,1-1 0,0 0 0,0 1 0,-1-1 0,1 0-1,0 1 1,0-1 0,0 0 0,0 0 0,0 1-1,0-1 1,0 0 0,0-1 0,0-32-9091</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9:01.058"/>
    </inkml:context>
    <inkml:brush xml:id="br0">
      <inkml:brushProperty name="width" value="0.025" units="cm"/>
      <inkml:brushProperty name="height" value="0.025" units="cm"/>
    </inkml:brush>
  </inkml:definitions>
  <inkml:trace contextRef="#ctx0" brushRef="#br0">0 79 4644,'0'0'21557,"61"-44"-21429,-33 40-96,-2 0-32,3 1 64,-5-1-1025,-3 0-1986,-10-3-2210,-3-2-6918</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42.556"/>
    </inkml:context>
    <inkml:brush xml:id="br0">
      <inkml:brushProperty name="width" value="0.025" units="cm"/>
      <inkml:brushProperty name="height" value="0.025" units="cm"/>
      <inkml:brushProperty name="color" value="#008C3A"/>
    </inkml:brush>
  </inkml:definitions>
  <inkml:trace contextRef="#ctx0" brushRef="#br0">0 1 15182,'0'0'7367,"19"57"-6790,0-42-289,6 1-96,7-4 1,4-1-97,3-2-32,-1-1-160,0 0-1346,-6-1-1441,-10 1-1857,-5 0-1025</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9:01.539"/>
    </inkml:context>
    <inkml:brush xml:id="br0">
      <inkml:brushProperty name="width" value="0.025" units="cm"/>
      <inkml:brushProperty name="height" value="0.025" units="cm"/>
    </inkml:brush>
  </inkml:definitions>
  <inkml:trace contextRef="#ctx0" brushRef="#br0">1 355 14189,'0'0'10469,"12"-10"-9732,20-20-606,-1-1 0,-2-1 1,-1-1-1,44-71 0,-53 66-54,-15 29-50,0 0 1,1 0-1,-1 0 0,2 0 0,-1 1 0,2 0 0,6-8 0,-16 59 5,-3-11-365,-26 163 1424,24-63-6606,8-125-2172</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07.649"/>
    </inkml:context>
    <inkml:brush xml:id="br0">
      <inkml:brushProperty name="width" value="0.025" units="cm"/>
      <inkml:brushProperty name="height" value="0.025" units="cm"/>
    </inkml:brush>
  </inkml:definitions>
  <inkml:trace contextRef="#ctx0" brushRef="#br0">2 44 10890,'-1'6'234,"1"0"0,0 0 0,0-1-1,0 1 1,1 0 0,0 0 0,0-1 0,0 1-1,1 0 1,3 6 0,-4-10-149,1 1 0,0-1 0,0 1 0,0-1 0,1 0 0,-1 0 0,0 0 0,1 0 0,0 0 0,-1-1 0,1 1 0,0-1 0,0 0 0,-1 1 0,1-1 0,0-1 0,0 1 0,0 0 0,1-1 0,-1 1 0,3-1 0,14 1 260,-1 0 0,1-2 0,-1 0 1,1-1-1,-1-1 0,25-7 0,114-44-59,-8 3-212,-122 43-15,0 2 1,0 1 0,0 1-1,1 2 1,51 1-1,-76 1-36,0 0 0,-1 1 0,1 0-1,-1-1 1,1 1 0,-1 0 0,1 1-1,-1-1 1,0 1 0,1-1 0,-1 1-1,0 0 1,0 0 0,0 0 0,-1 1-1,1-1 1,0 1 0,-1-1 0,0 1-1,1 0 1,-1 0 0,0 0-1,1 4 1,2 4 93,-2 0 0,0 0 0,0 0 0,-1 1 0,2 19 1,-1-1 55,-3-29-174,0 0-1,1 0 0,-1 0 1,0 1-1,0-1 1,1 0-1,-1 0 0,1 0 1,-1 0-1,1 0 0,0 0 1,-1 0-1,1 0 1,0 0-1,0 0 0,-1 0 1,1-1-1,0 1 1,0 0-1,0 0 0,0-1 1,0 1-1,0-1 1,0 1-1,0-1 0,1 1 1,-1-1-1,0 0 1,0 1-1,0-1 0,0 0 1,1 0-1,-1 0 0,0 0 1,0 0-1,0 0 1,0 0-1,1 0 0,-1-1 1,0 1-1,0 0 1,0-1-1,0 1 0,0-1 1,0 1-1,0-1 1,0 1-1,2-2 0,3-1-713,1-1 0,0 1 0,-1-1 0,0-1 0,0 1-1,8-8 1,3-9-4168,-3 1-1672</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07.993"/>
    </inkml:context>
    <inkml:brush xml:id="br0">
      <inkml:brushProperty name="width" value="0.025" units="cm"/>
      <inkml:brushProperty name="height" value="0.025" units="cm"/>
    </inkml:brush>
  </inkml:definitions>
  <inkml:trace contextRef="#ctx0" brushRef="#br0">1 202 10346,'0'0'6251,"10"5"-5322,0 0-753,1-1 0,-1 0 0,1 0 1,0-1-1,0-1 0,0 0 0,0 0 0,22 0 0,-7-2-10,-1 2-1,1 1 1,-1 0-1,0 2 1,31 11-1,-45-14 11,-1 0 0,1 0-1,0 0 1,-1-2 0,1 1-1,0-1 1,0-1-1,-1 0 1,1 0 0,0-1-1,-1-1 1,0 0 0,1 0-1,-1-1 1,0 0-1,-1-1 1,17-9 0,-3-2-113,-1 0 0,0-1 0,-1-2 0,-1 0 0,29-36 0,-45 52-55,-1-1-1,0 1 1,0-1 0,0 0 0,-1 0 0,1 0 0,-1 0 0,0 0-1,0 0 1,0-1 0,-1 1 0,0-1 0,1 1 0,-2-1-1,1 0 1,0-6 0,-2 10-48,1 0-1,-1 0 0,1 0 1,-1 1-1,0-1 1,1 0-1,-1 1 0,0-1 1,0 0-1,0 1 1,1-1-1,-1 1 0,0-1 1,0 1-1,0-1 1,0 1-1,0 0 0,0 0 1,0-1-1,0 1 1,0 0-1,0 0 0,0 0 1,0 0-1,0 0 1,0 0-1,0 0 0,-1 1 1,-31 2-1852,-32 21-5636,37-13-175</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09.065"/>
    </inkml:context>
    <inkml:brush xml:id="br0">
      <inkml:brushProperty name="width" value="0.025" units="cm"/>
      <inkml:brushProperty name="height" value="0.025" units="cm"/>
    </inkml:brush>
  </inkml:definitions>
  <inkml:trace contextRef="#ctx0" brushRef="#br0">0 152 11339,'0'0'6214,"2"-8"-5307,0 3-819,1 0 0,-1 0 0,1 1-1,0-1 1,0 0 0,0 1 0,0 0 0,1 0 0,0 0-1,0 0 1,7-5 0,1 0 72,1 1 0,-1 0 0,1 1 1,17-6-1,-9 5 43,1 1 1,0 0-1,0 2 0,0 0 1,44-2-1,-65 7-198,0-1-1,0 1 1,0 0-1,1 0 1,-1 0 0,0 0-1,1 0 1,-1 0 0,0 0-1,0 0 1,1 1-1,-1-1 1,0 0 0,0 1-1,0-1 1,0 1-1,1-1 1,-1 1 0,0 0-1,0-1 1,0 1-1,0 0 1,0 0 0,0 0-1,0-1 1,-1 1 0,1 0-1,0 0 1,0 1-1,-1-1 1,1 0 0,-1 0-1,1 0 1,-1 0-1,1 0 1,-1 1 0,0-1-1,1 0 1,-1 0-1,0 1 1,0-1 0,0 0-1,0 0 1,0 1 0,0-1-1,-1 0 1,1 0-1,-1 3 1,-1 2 33,0 0 1,0 1-1,-1-1 0,0 0 1,-1 0-1,1-1 1,-1 1-1,-5 5 0,-26 27 253,-2-2 0,-2-1 0,-1-2 0,-1-2 0,-71 40 0,117-73-449,1-1 1,-1 1-1,1 1 0,0-1 1,0 1-1,-1-1 0,1 2 1,7-1-1,-10 0 153,0 1 1,0 0-1,-1 0 0,1 0 1,0 1-1,0-1 0,0 1 1,0 0-1,-1-1 0,1 1 1,0 0-1,-1 1 0,1-1 1,-1 0-1,1 1 0,-1-1 1,1 1-1,-1 0 0,0 0 1,0 0-1,3 4 0,12 29 48,-15-30-40,1 1 0,-1 0-1,1 0 1,0-1 0,1 1 0,6 7 0,-9-12 27,0 0 0,1 0 0,0 1 0,-1-1 0,1 0 0,0 0 0,0-1 0,-1 1 0,1 0 0,0-1 0,0 1 0,0-1 0,0 1 0,0-1 0,0 0 0,0 0 1,0 0-1,0 0 0,0 0 0,0 0 0,0-1 0,0 1 0,-1 0 0,1-1 0,4-1 0,7-5 56,1 0 1,-1-1-1,-1-1 0,0 1 0,0-2 1,-1 0-1,0 0 0,0-1 1,-1-1-1,-1 1 0,11-18 1,-19 28-75,0 0 1,0-1 0,0 1 0,0-1-1,-1 1 1,1 0 0,0-1 0,-1 1-1,1-1 1,-1 0 0,0 1 0,1-1-1,-1 1 1,0-1 0,0 1 0,0-1-1,0-1 1,-17-8-2189,0 3-3736,6 1-2784</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10.281"/>
    </inkml:context>
    <inkml:brush xml:id="br0">
      <inkml:brushProperty name="width" value="0.025" units="cm"/>
      <inkml:brushProperty name="height" value="0.025" units="cm"/>
    </inkml:brush>
  </inkml:definitions>
  <inkml:trace contextRef="#ctx0" brushRef="#br0">38 131 11499,'0'0'1254,"4"-8"92,3 0-1092,0-1 1,0 1 0,1 0 0,0 0-1,0 1 1,1 0 0,0 1-1,0-1 1,1 2 0,0 0 0,0 0-1,0 0 1,18-4 0,-12 3-68,-1 1-1,1 1 1,0 1 0,0 0 0,0 1 0,1 0 0,22 1-1,-38 1-181,-1 0-1,1 0 0,0 1 0,-1-1 0,1 0 0,-1 0 0,1 0 1,0 0-1,-1 0 0,1 0 0,-1 1 0,1-1 0,-1 0 0,1 1 1,-1-1-1,1 0 0,-1 1 0,1-1 0,-1 0 0,0 1 0,1-1 1,-1 1-1,1-1 0,-1 1 0,0-1 0,1 1 0,-1-1 1,0 1-1,0-1 0,0 1 0,1 0 0,-1-1 0,0 1 0,0-1 1,0 2-1,-9 24 268,-26 18 315,-6-7-325,-53 37-1,56-47 103,2 2-1,-49 50 0,84-78-362,1-1 1,-1 1 0,0-1-1,1 1 1,-1 0 0,0 0 0,1-1-1,-1 1 1,1 0 0,-1 0-1,1 0 1,-1-1 0,1 1 0,0 0-1,-1 0 1,1 0 0,0 0-1,0 0 1,0 0 0,0 0 0,0 0-1,0 1 1,0-1 2,1-1 1,-1 1-1,1-1 0,0 0 1,-1 1-1,1-1 0,0 1 1,0-1-1,-1 0 0,1 0 1,0 1-1,0-1 0,-1 0 1,1 0-1,0 0 0,0 0 0,-1 0 1,1 0-1,0 0 0,0 0 1,1 0-1,61-13 116,-40 7-220,-17 5 90,0 0 0,0 0 0,0 1 0,0 0 0,0 0 0,0 1 0,0-1 0,0 1-1,0 1 1,-1-1 0,8 3 0,-9-2 16,0 1-1,-1-1 1,1 1-1,-1-1 1,0 1-1,1 0 1,-1 1 0,-1-1-1,1 0 1,0 1-1,-1-1 1,0 1-1,0 0 1,0 0 0,0 0-1,1 4 1,7 20 362,-7-17-122,0 0 1,1 0-1,1 0 1,0-1-1,0 0 0,8 11 1,-12-19-174,1-1 0,-1 0 0,0 1-1,1-1 1,-1 0 0,1 1 0,0-1 0,-1 0 0,1 0 0,0 0 0,0-1 0,-1 1 0,1 0 0,0-1 0,0 1 0,0-1 0,2 1 0,-1-1 37,0-1 0,0 1 1,0-1-1,0 1 0,-1-1 1,1 0-1,0 0 0,0 0 1,-1 0-1,1-1 0,0 1 1,-1-1-1,0 0 0,5-3 1,-2 1-80,0-1 1,-1 1-1,1-1 1,-1 0-1,0 0 1,0 0-1,-1-1 1,1 0-1,-1 1 1,-1-1-1,1 0 1,-1 0-1,0-1 1,0 1-1,-1 0 1,1-1-1,-1 1 1,-1-1-1,0 1 1,0-13-1,0 19-60,0-1 0,0 1-1,0 0 1,-1 0 0,1-1-1,0 1 1,0 0 0,0 0-1,0-1 1,0 1 0,0 0-1,-1 0 1,1 0 0,0-1-1,0 1 1,0 0 0,-1 0-1,1 0 1,0 0 0,0 0-1,0-1 1,-1 1 0,1 0-1,0 0 1,0 0 0,-1 0-1,1 0 1,0 0 0,0 0-1,-1 0 1,1 0 0,0 0-1,0 0 1,-1 0 0,1 0-1,0 0 1,0 0 0,-1 0-1,1 0 1,0 0 0,-4 5-6184</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11.073"/>
    </inkml:context>
    <inkml:brush xml:id="br0">
      <inkml:brushProperty name="width" value="0.025" units="cm"/>
      <inkml:brushProperty name="height" value="0.025" units="cm"/>
    </inkml:brush>
  </inkml:definitions>
  <inkml:trace contextRef="#ctx0" brushRef="#br0">1 33 11435,'0'0'10052,"9"7"-9630,-3-2-333,-4-3-68,0 1 0,0-1 0,0 0-1,0-1 1,0 1 0,1 0 0,-1-1-1,1 1 1,-1-1 0,1 0 0,-1 1-1,1-1 1,0-1 0,0 1-1,-1 0 1,1-1 0,0 1 0,0-1-1,0 0 1,0 0 0,0 0 0,-1 0-1,6-2 1,38-19 147,-43 20-156,-1 0 1,1-1 0,-1 1 0,0-1-1,0 0 1,0 1 0,0-1 0,0 0-1,0 0 1,-1-1 0,1 1 0,-1 0-1,1 0 1,-1-1 0,0 1 0,2-5-1,-4 6-2,1 1 1,0-1-1,-1 1 0,1-1 0,0 1 0,-1-1 0,1 1 0,-1-1 1,1 1-1,-1-1 0,1 1 0,-1-1 0,0 1 0,1 0 0,-1-1 1,1 1-1,-1 0 0,0 0 0,1-1 0,-1 1 0,0 0 0,1 0 1,-1 0-1,0 0 0,1 0 0,-1 0 0,0 0 0,1 0 0,-1 0 1,0 0-1,1 0 0,-1 1 0,0-1 0,0 0 0,-28 5 126,21-2-80,0 1-1,0 0 0,0 1 1,1 0-1,0 0 0,-7 6 1,11-8-13,0-1 1,0 1-1,0 0 1,1 0-1,-1 0 1,1 0-1,0 0 1,-1 0-1,1 1 0,1-1 1,-1 1-1,1-1 1,-1 1-1,1 0 1,0 0-1,-1 4 1,4-8 6,0 0 0,0 0 0,0 1 0,1-1 0,-1 0 0,0-1 1,0 1-1,0 0 0,0-1 0,0 1 0,-1-1 0,4-1 0,1 0-30,-1-1-1,0 0 1,0 0-1,0-1 1,0 1 0,-1-1-1,1 0 1,-1-1-1,0 1 1,0-1-1,4-5 1,-39 32-3346,7 1-3405,17-21-2446</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9:25.058"/>
    </inkml:context>
    <inkml:brush xml:id="br0">
      <inkml:brushProperty name="width" value="0.025" units="cm"/>
      <inkml:brushProperty name="height" value="0.025" units="cm"/>
    </inkml:brush>
  </inkml:definitions>
  <inkml:trace contextRef="#ctx0" brushRef="#br0">27 1 18770,'0'0'806,"-1"10"160,-9 83 1443,4-46-1760,1 1 0,4 85 0,1-131-727,0 0 0,1 0-1,-1 0 1,1 0 0,0-1-1,-1 1 1,1 0 0,0 0 0,0 0-1,0-1 1,0 1 0,2 2-1,0-4-4326,-8-14-1777,-7-3-1954</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9:25.432"/>
    </inkml:context>
    <inkml:brush xml:id="br0">
      <inkml:brushProperty name="width" value="0.025" units="cm"/>
      <inkml:brushProperty name="height" value="0.025" units="cm"/>
    </inkml:brush>
  </inkml:definitions>
  <inkml:trace contextRef="#ctx0" brushRef="#br0">1 83 15663,'0'0'9769,"76"-11"-8231,-37 0-642,4-1-607,-3-1-257,-2 2-64,-2-1-609,-8 7-1473,-8 1-2723,-8 0-4099</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9:13.775"/>
    </inkml:context>
    <inkml:brush xml:id="br0">
      <inkml:brushProperty name="width" value="0.025" units="cm"/>
      <inkml:brushProperty name="height" value="0.025" units="cm"/>
    </inkml:brush>
  </inkml:definitions>
  <inkml:trace contextRef="#ctx0" brushRef="#br0">31 1 3651,'0'30'10309,"0"5"-3924,1 41-2061,1 104-5333,-2-179 155,-1-2 233,-1 0 1,1 0-1,0 0 1,-1 0 0,1 0-1,0-1 1,0 1-1,0 0 1,0-1 0,0 1-1,0-1 1,0 1-1,1-1 1,-2-2 0,-2-2-1840,-8-15-4160</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9:14.162"/>
    </inkml:context>
    <inkml:brush xml:id="br0">
      <inkml:brushProperty name="width" value="0.025" units="cm"/>
      <inkml:brushProperty name="height" value="0.025" units="cm"/>
    </inkml:brush>
  </inkml:definitions>
  <inkml:trace contextRef="#ctx0" brushRef="#br0">7 121 10954,'0'0'4789,"-1"-10"-2536,-4-32-652,5 40-1475,0 0 1,0 0-1,0 0 0,1 0 0,-1 0 0,1 0 0,-1 0 1,1 0-1,0 0 0,0 0 0,0 0 0,0 0 0,0 1 1,0-1-1,0 0 0,1 1 0,-1-1 0,0 0 0,1 1 1,0 0-1,-1-1 0,1 1 0,0 0 0,0 0 0,-1 0 1,1 0-1,4-1 0,3-1 76,0 0 0,1 0 0,-1 1 1,12-1-1,-19 2-128,23-2 177,0 1 0,37 1 0,-56 1-220,1 0 0,-1 1 0,1-1-1,-1 2 1,1-1 0,-1 1 0,1 0 0,-1 0 0,0 1 0,0 0 0,0 0 0,0 0 0,-1 1 0,8 6 0,-11-8-26,0-1-1,0 1 1,-1 0-1,1 0 1,-1 0 0,0 0-1,1 0 1,-1 0-1,0 0 1,0 0-1,0 1 1,-1-1 0,1 0-1,0 1 1,-1-1-1,0 0 1,1 1 0,-1-1-1,0 1 1,0-1-1,-1 0 1,1 4-1,-2-1 17,0-1-1,1 0 1,-1 0-1,0 0 1,-1-1-1,1 1 1,-1 0-1,0-1 1,1 0-1,-2 1 1,-4 3-1,-6 4 77,0 0 1,-1-2-1,0 1 1,-31 12-1,1-9 300,41-13-1357,28-5-1456,61-3-9793,-54 7 3273</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43.433"/>
    </inkml:context>
    <inkml:brush xml:id="br0">
      <inkml:brushProperty name="width" value="0.025" units="cm"/>
      <inkml:brushProperty name="height" value="0.025" units="cm"/>
      <inkml:brushProperty name="color" value="#008C3A"/>
    </inkml:brush>
  </inkml:definitions>
  <inkml:trace contextRef="#ctx0" brushRef="#br0">38 25 10218,'0'0'10778,"-2"8"-10282,-33 231 1827,38-281-1691,10-178-5,-13 220-630,1 1-1,-1 0 0,0 0 0,1-1 1,-1 1-1,1 0 0,-1-1 1,1 1-1,-1-1 0,1 1 0,-1-1 1,1 1-1,0-1 0,-1 1 0,1-1 1,0 1-1,-1-1 0,1 0 1,0 1-1,0-1 0,-1 0 0,1 0 1,0 0-1,0 1 0,0-1 0,-1 0 1,1 0-1,0 0 0,0 0 0,1-1 1,24-3 177,-16-7-8,-2 6 593,-10 27-514,2-18-294,-15 75 224,9-55-114,1 1-1,1 0 0,0 27 1,8-49-324,5-9-465,6-12-1751,0-15-7659,-10 16-10</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9:15.593"/>
    </inkml:context>
    <inkml:brush xml:id="br0">
      <inkml:brushProperty name="width" value="0.025" units="cm"/>
      <inkml:brushProperty name="height" value="0.025" units="cm"/>
    </inkml:brush>
  </inkml:definitions>
  <inkml:trace contextRef="#ctx0" brushRef="#br0">105 71 5477,'21'-17'3061,"-1"0"727,-6 8 2213,-24 28-2885,1-1-2960,-47 52 281,30-40-383,-32 51 0,136-188-7327,-14 24 4577,-27 27 7294,-37 71-2713,-18 135 1569,16-134-3263,1-9-173,0-1-1,1 1 1,-1 0 0,1-1-1,1 1 1,-1 0 0,1-1 0,0 1-1,2 6 1,1-10-1104</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9:15.922"/>
    </inkml:context>
    <inkml:brush xml:id="br0">
      <inkml:brushProperty name="width" value="0.025" units="cm"/>
      <inkml:brushProperty name="height" value="0.025" units="cm"/>
    </inkml:brush>
  </inkml:definitions>
  <inkml:trace contextRef="#ctx0" brushRef="#br0">1 38 3844,'0'0'20851,"62"-11"-20466,-30 7-321,-3-1-32,0 1-513,-4-1-1601,-8 0-1505,-5 2-3940</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9:16.543"/>
    </inkml:context>
    <inkml:brush xml:id="br0">
      <inkml:brushProperty name="width" value="0.025" units="cm"/>
      <inkml:brushProperty name="height" value="0.025" units="cm"/>
    </inkml:brush>
  </inkml:definitions>
  <inkml:trace contextRef="#ctx0" brushRef="#br0">50 117 9577,'0'0'6673,"-8"2"-5232,-24 6-186,23-3 681,12-2-1135,9 0-180,18-2 769,0-2 0,39-5 1,122-35 123,-73 14-1359,-37 9-133,-20 4-250,1 2 0,118-7 0,-199 29-6087,7-11 1489,-1-4-3860</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9:18.428"/>
    </inkml:context>
    <inkml:brush xml:id="br0">
      <inkml:brushProperty name="width" value="0.025" units="cm"/>
      <inkml:brushProperty name="height" value="0.025" units="cm"/>
    </inkml:brush>
  </inkml:definitions>
  <inkml:trace contextRef="#ctx0" brushRef="#br0">45 1 14510,'0'0'4329,"-1"10"-2391,-16 99 1137,6-50-2787,-5 110 0,24-327-15182,-8 116 9780</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9:18.771"/>
    </inkml:context>
    <inkml:brush xml:id="br0">
      <inkml:brushProperty name="width" value="0.025" units="cm"/>
      <inkml:brushProperty name="height" value="0.025" units="cm"/>
    </inkml:brush>
  </inkml:definitions>
  <inkml:trace contextRef="#ctx0" brushRef="#br0">0 36 8456,'0'0'13207,"8"0"-12011,43 3 396,-29-1-911,0 0 0,36-4 0,-52 1-837,1 0-1,-1 0 1,1 0 0,-1-1-1,0 0 1,0-1 0,0 1 0,0-1-1,0 0 1,0-1 0,-1 1-1,1-1 1,7-7 0,-18 13-5978,-9 0 1920,-3 0-279,-4 6-3787</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9:19.145"/>
    </inkml:context>
    <inkml:brush xml:id="br0">
      <inkml:brushProperty name="width" value="0.025" units="cm"/>
      <inkml:brushProperty name="height" value="0.025" units="cm"/>
    </inkml:brush>
  </inkml:definitions>
  <inkml:trace contextRef="#ctx0" brushRef="#br0">95 0 2659,'0'0'20435,"60"33"-18802,-28-33-736,4-8-480,-1-1-321,-4 4-32,-4 2-128,-10 3-897,-8 0-1377,-9 5-417,0 8-576,-12 1-1890,-13 0-3459</inkml:trace>
  <inkml:trace contextRef="#ctx0" brushRef="#br0" timeOffset="1">1 291 13581,'0'0'10570,"71"0"-8937,-41-6-864,4-2-481,-3 3-224,-1 1-32,0 2-64,-5 2-608,-5 0-866,-3 0-1024,-4 0-801,-6 1-2114</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9:19.504"/>
    </inkml:context>
    <inkml:brush xml:id="br0">
      <inkml:brushProperty name="width" value="0.025" units="cm"/>
      <inkml:brushProperty name="height" value="0.025" units="cm"/>
    </inkml:brush>
  </inkml:definitions>
  <inkml:trace contextRef="#ctx0" brushRef="#br0">154 1 9833,'0'0'14200,"0"10"-13660,-1 4-512,-2 0 1,0 0 0,0 0 0,-2-1 0,1 1 0,-2-1-1,0 0 1,0 0 0,-15 21 0,2-4-12,12-17-6,0 0-1,-1-1 1,0 0-1,-1 0 1,-1-1-1,-13 13 1,23-24-32,0 0 0,0 0 1,0 0-1,0 0 0,0 0 1,0 0-1,0 0 1,0 1-1,0-1 0,0 0 1,0 0-1,0 0 0,0 0 1,0 0-1,-1 0 0,1 0 1,0 0-1,0 0 1,0 0-1,0 0 0,0 0 1,0 0-1,0 0 0,0 1 1,0-1-1,-1 0 0,1 0 1,0 0-1,0 0 1,0 0-1,0 0 0,0 0 1,0 0-1,0 0 0,-1 0 1,1 0-1,0-1 1,0 1-1,0 0 0,0 0 1,0 0-1,0 0 0,0 0 1,0 0-1,0 0 0,-1 0 1,1 0-1,0 0 1,0 0-1,0 0 0,0 0 1,0 0-1,0-1 0,0 1 1,0 0-1,0 0 0,0 0 1,0 0-1,0 0 1,0 0-1,0 0 0,0 0 1,0 0-1,0-1 0,0 1 1,0 0-1,0 0 0,2-12-1016,10-13-638,53-84-8297,-41 70 5610</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9:19.876"/>
    </inkml:context>
    <inkml:brush xml:id="br0">
      <inkml:brushProperty name="width" value="0.025" units="cm"/>
      <inkml:brushProperty name="height" value="0.025" units="cm"/>
    </inkml:brush>
  </inkml:definitions>
  <inkml:trace contextRef="#ctx0" brushRef="#br0">62 44 2787,'3'-2'738,"-1"0"0,0 0 1,0 0-1,0-1 1,0 1-1,-1-1 1,1 1-1,0-1 0,1-5 1,5-7 7481,-8 44-4953,1-8-2655,1 1 0,0-1 0,2 0 0,0 0 0,12 32 0,3-3-2430,2 0-3810</inkml:trace>
  <inkml:trace contextRef="#ctx0" brushRef="#br0" timeOffset="1">0 189 15695,'0'0'7655,"54"-8"-6854,-26 5-577,2 1-192,2 1-512,-8 1-1762,-6 0-2147,-7 0-4739</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15"/>
    </inkml:context>
    <inkml:brush xml:id="br0">
      <inkml:brushProperty name="width" value="0.025" units="cm"/>
      <inkml:brushProperty name="height" value="0.025" units="cm"/>
    </inkml:brush>
  </inkml:definitions>
  <inkml:trace contextRef="#ctx0" brushRef="#br0">0 1 4805,'0'0'17429,"10"4"-16211,13 2-937,1-1 0,-1-1 0,1-1 0,0-1 0,33-1 0,-36-1-371,11 0-533,-11 0-2630,-27 3-5443,-11-1 1761</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15.342"/>
    </inkml:context>
    <inkml:brush xml:id="br0">
      <inkml:brushProperty name="width" value="0.025" units="cm"/>
      <inkml:brushProperty name="height" value="0.025" units="cm"/>
    </inkml:brush>
  </inkml:definitions>
  <inkml:trace contextRef="#ctx0" brushRef="#br0">1 1 10954,'0'0'9834,"69"18"-9066,-36-18-479,1 0-225,2-4-32,-3 3-705,-3-2-1505,-5-1-3043,-5-1-3043</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43.760"/>
    </inkml:context>
    <inkml:brush xml:id="br0">
      <inkml:brushProperty name="width" value="0.025" units="cm"/>
      <inkml:brushProperty name="height" value="0.025" units="cm"/>
      <inkml:brushProperty name="color" value="#008C3A"/>
    </inkml:brush>
  </inkml:definitions>
  <inkml:trace contextRef="#ctx0" brushRef="#br0">39 52 13485,'0'0'9443,"6"-5"-9363,-3 3-51,-1 1-18,0 0-1,0 0 1,0 0 0,-1 0-1,1 0 1,0-1-1,-1 1 1,1-1-1,-1 1 1,0-1 0,1 1-1,-1-1 1,0 0-1,0 1 1,0-1-1,0 0 1,0 0 0,-1 0-1,2-2 1,-2 3 1,0 1 0,0-1 0,0 1 0,0-1 0,-1 1 0,1-1 0,0 1 0,0-1 0,0 1 0,0-1 0,0 1 0,-1-1 0,1 1 0,0 0 0,0-1 1,-1 1-1,1-1 0,0 1 0,-1 0 0,1-1 0,-1 1 0,1 0 0,0-1 0,-1 1 0,1 0 0,-1 0 0,1-1 0,-1 1 0,1 0 0,0 0 0,-1 0 0,1 0 0,-1 0 1,1-1-1,-1 1 0,1 0 0,-1 0 0,1 0 0,-1 0 0,1 0 0,-1 1 0,1-1 0,-1 0 0,1 0 0,-1 0 0,1 0 0,-1 0 0,1 1 0,-1-1 0,1 0 0,-1 1 0,-22 15 477,18-11-450,2 1-1,-1-1 1,1 1-1,0 0 0,0 1 1,0-1-1,1 0 0,0 1 1,0-1-1,1 1 0,0 0 1,0-1-1,0 1 1,1 0-1,1 11 0,0-17-52,0 0 0,0 0 0,0 0 0,0 0 0,1-1 0,-1 1 0,0 0 0,1 0 0,-1-1 0,0 1 0,1-1 0,-1 0 0,1 1 0,-1-1 1,0 0-1,1 0 0,-1 0 0,1 0 0,-1 0 0,3 0 0,37-2-1896,-38 2 1412,30-5-4949,-11 0-2697,-10 1 803</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16.074"/>
    </inkml:context>
    <inkml:brush xml:id="br0">
      <inkml:brushProperty name="width" value="0.025" units="cm"/>
      <inkml:brushProperty name="height" value="0.025" units="cm"/>
    </inkml:brush>
  </inkml:definitions>
  <inkml:trace contextRef="#ctx0" brushRef="#br0">0 31 11403,'0'0'2989,"11"-5"-1248,-8 4-1706,55-19 1914,-54 19-1765,-1 0 0,1 0 0,0 0 0,0 1 0,0-1 1,0 1-1,0 0 0,0 0 0,0 1 0,-1-1 0,1 1 0,0 0 0,0 0 0,0 0 1,-1 0-1,5 2 0,-7-1-146,0-1-1,0 0 1,0 0 0,0 1 0,0-1 0,0 0 0,0 1 0,0-1-1,0 1 1,-1-1 0,1 1 0,-1 0 0,1-1 0,-1 1 0,0-1-1,1 1 1,-1 0 0,0-1 0,0 1 0,0 0 0,0 0-1,-1-1 1,1 1 0,0-1 0,-1 1 0,1 0 0,-1-1 0,0 1-1,1-1 1,-1 1 0,-1 1 0,-28 44 678,-5-11-456,-17 21 248,49-54-436,0 1 0,1 0 0,-1 0 0,1 0 0,0 0 0,0 0 0,0 1-1,1-1 1,-1 0 0,1 1 0,0-1 0,0 8 0,1-11-64,0 0 0,0 0 0,1-1 0,-1 1 1,0 0-1,1-1 0,-1 1 0,1 0 0,-1-1 0,1 1 0,-1-1 0,1 1 1,-1 0-1,1-1 0,-1 1 0,1-1 0,0 0 0,-1 1 0,1-1 0,0 0 1,0 1-1,-1-1 0,1 0 0,0 1 0,0-1 0,-1 0 0,1 0 0,0 0 1,0 0-1,1 0 0,31 1 88,-25-1-76,4 0-454,0-1-1,-1 0 0,1-1 1,-1 0-1,21-7 0,23-18-7153,-22 4-3778</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16.463"/>
    </inkml:context>
    <inkml:brush xml:id="br0">
      <inkml:brushProperty name="width" value="0.025" units="cm"/>
      <inkml:brushProperty name="height" value="0.025" units="cm"/>
    </inkml:brush>
  </inkml:definitions>
  <inkml:trace contextRef="#ctx0" brushRef="#br0">28 0 16303,'0'0'7298,"8"2"-7127,1 1-157,-1 1 0,1-1 0,-1 1 0,0 1 0,0 0 0,0 0 0,-1 0 0,1 1 0,-2 0 0,1 0 0,0 1 0,8 12 0,-12-15 2,0 0 1,-1 0 0,1 1-1,-1-1 1,0 1-1,0 0 1,0 0-1,-1-1 1,0 1 0,0 0-1,0 0 1,0 1-1,-1-1 1,0 0 0,0 0-1,0 0 1,-1 0-1,0 0 1,1 0 0,-2 0-1,1 0 1,-1 0-1,0 0 1,0-1 0,0 1-1,-3 4 1,-4 5 11,0-1 1,-1 0 0,-17 17-1,24-26-9,-1-1 1,1 1-1,-1-1 0,0 0 0,0 0 0,0-1 1,-1 1-1,1-1 0,-1 0 0,1 0 0,-1 0 1,0 0-1,0-1 0,0 0 0,-5 1 0,9-3-10,0 1-1,0 0 0,0 0 0,0 0 0,0-1 0,0 1 0,0 0 1,1-1-1,-1 1 0,0-1 0,0 1 0,0-1 0,1 0 0,-1 1 1,0-1-1,1 1 0,-1-1 0,1 0 0,-1 0 0,0 1 0,1-1 1,0 0-1,-1 0 0,1 0 0,-1 0 0,1 0 0,0 0 0,0 1 1,-1-1-1,1 0 0,0 0 0,0-2 0,-1-38-523,2 27 9,-1-91-6520,0 44-1051</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16.806"/>
    </inkml:context>
    <inkml:brush xml:id="br0">
      <inkml:brushProperty name="width" value="0.025" units="cm"/>
      <inkml:brushProperty name="height" value="0.025" units="cm"/>
    </inkml:brush>
  </inkml:definitions>
  <inkml:trace contextRef="#ctx0" brushRef="#br0">1 29 10890,'0'0'10378,"57"19"-8904,-21-19-610,2-1-607,0-6-193,-3 0-673,-8-2-1441,-12-2-2306,-12-2-6214</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17.321"/>
    </inkml:context>
    <inkml:brush xml:id="br0">
      <inkml:brushProperty name="width" value="0.025" units="cm"/>
      <inkml:brushProperty name="height" value="0.025" units="cm"/>
    </inkml:brush>
  </inkml:definitions>
  <inkml:trace contextRef="#ctx0" brushRef="#br0">973 53 4869,'0'0'3587,"-8"-5"-1943,-3-2-1213,-1 1-1,0 0 1,0 1-1,-1 1 1,0 0-1,1 0 1,-1 1-1,0 1 0,-1 0 1,-14 0-1,6 0-378,-1 1 0,0 1 0,1 1 0,-1 1 0,1 1 0,-1 1 0,1 1 0,0 1 0,1 1 0,-35 15 0,22-3 14,1 2 1,1 0 0,0 3 0,2 0-1,0 2 1,2 1 0,1 1 0,-40 56-1,39-42 125,2 0-1,2 2 0,1 0 0,3 2 1,2 0-1,-18 71 0,22-59-34,2 1 0,4 0 0,2 0 0,2 1 0,3-1 0,3 1 0,2 0 0,3-1 0,3 0 1,2-1-1,2 0 0,26 63 0,-26-86-81,2-1 1,1 0 0,1-1 0,2-1 0,2-1 0,49 55-1,-56-71-53,0 0 0,1-1 0,1-1 0,0-1 0,1 0 0,0-1 0,1-1 0,0-1 0,1 0 0,0-1 0,0-2 0,1 0 0,35 5 0,-33-9-4,-1 0 1,1-2 0,-1-1-1,1-1 1,-1-1 0,0 0-1,0-2 1,22-8 0,-14 3 1,0-2 1,-1-2-1,-1 0 0,0-2 1,30-23-1,-17 6 6,-1-1 0,-1-2-1,-2-2 1,-2-1-1,-2-2 1,49-78 0,-55 72-49,-3 0 1,-2-1 0,-2-2 0,-2 0-1,-2-1 1,-3-1 0,-2 0-1,6-71 1,-12 72 27,-3 0 0,-3 0 0,-1 0 0,-3 0 1,-2 0-1,-2 1 0,-2 0 0,-31-83 0,34 112 22,-1 0 0,-1 1-1,-1 1 1,-1-1 0,0 2 0,-23-26 0,26 34-339,-1 1 1,0 0-1,0 1 0,-1 0 0,0 1 0,-1 0 1,1 0-1,-1 1 0,-1 1 0,1 0 0,-1 1 1,-13-3-1,-8-1-3697,4 1-2776</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25.003"/>
    </inkml:context>
    <inkml:brush xml:id="br0">
      <inkml:brushProperty name="width" value="0.025" units="cm"/>
      <inkml:brushProperty name="height" value="0.025" units="cm"/>
    </inkml:brush>
  </inkml:definitions>
  <inkml:trace contextRef="#ctx0" brushRef="#br0">0 292 10442,'0'0'11632,"12"-3"-10756,1-1-776,-1 0 0,1-1 0,-1 0 0,0-2 0,-1 1 0,1-1 0,-1-1 0,-1 0-1,1 0 1,15-17 0,56-69 19,-72 81-94,-1 0 0,-1 0-1,0 0 1,-1-1 0,11-28-1,-36 97 62,9-32-90,1 1 1,1 0-1,1 1 1,1-1-1,-2 44 0,7-60-383,3 17-260,-2-25 214,-1 1 0,1-1 1,-1 1-1,1-1 0,-1 1 1,1-1-1,0 1 0,-1-1 0,1 0 1,0 1-1,-1-1 0,1 0 1,0 1-1,-1-1 0,1 0 1,0 0-1,-1 0 0,1 0 0,0 0 1,0 0-1,1 0 0,4 0-8845</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25.424"/>
    </inkml:context>
    <inkml:brush xml:id="br0">
      <inkml:brushProperty name="width" value="0.025" units="cm"/>
      <inkml:brushProperty name="height" value="0.025" units="cm"/>
    </inkml:brush>
  </inkml:definitions>
  <inkml:trace contextRef="#ctx0" brushRef="#br0">1 35 9545,'0'0'12540,"12"4"-11456,-11-4-1059,11 4 230,-1-1-1,0-1 0,1 0 1,0 0-1,0-1 1,-1 0-1,22-3 0,91-14 534,134-1-1,-189 18-3077,-69-1 2040,1 0-1,-1-1 1,0 1 0,1 0-1,-1 0 1,0-1 0,0 1 0,0 0-1,1-1 1,-1 1 0,0 0-1,0-1 1,0 1 0,0 0-1,0-1 1,1 1 0,-1 0 0,0-1-1,0 1 1,0 0 0,0-1-1,0 1 1,0-1 0,0 1 0,0 0-1,0-1 1,-1 1 0,1 0-1,0-1 1,0 1 0,0 0-1,0-1 1,0 1 0,-1-1 0,-5-7-7208</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26.028"/>
    </inkml:context>
    <inkml:brush xml:id="br0">
      <inkml:brushProperty name="width" value="0.025" units="cm"/>
      <inkml:brushProperty name="height" value="0.025" units="cm"/>
    </inkml:brush>
  </inkml:definitions>
  <inkml:trace contextRef="#ctx0" brushRef="#br0">17 58 10186,'0'0'9283,"10"-8"-8135,-4 3-925,1-1 1,1 1-1,-1 0 0,1 1 1,0 0-1,0 0 1,0 1-1,0 0 0,1 0 1,-1 1-1,1 0 1,17-2-1,-25 4-219,0 0 0,0 0-1,-1 0 1,1 0 0,0 0 0,0 1 0,0-1-1,0 0 1,-1 0 0,1 1 0,0-1 0,0 0 0,0 1-1,-1-1 1,1 1 0,0-1 0,-1 1 0,1-1-1,0 1 1,-1 0 0,1-1 0,-1 1 0,1 0-1,-1-1 1,1 1 0,-1 0 0,1 0 0,-1-1 0,0 1-1,1 0 1,-1 1 0,1 1 31,-1 0-1,0 0 1,0 0 0,0 0-1,0 0 1,-1 0-1,1 0 1,-1 0 0,-1 4-1,-2 5 108,0-1 0,-1 0 0,-11 19 0,4-13 6,-1-2 1,-19 19-1,22-24 148,0 0-1,1 0 1,0 1-1,0 1 1,1-1-1,-12 25 1,19-35-280,1 0 1,-1 0-1,1 0 0,0 1 1,-1-1-1,1 0 1,0 0-1,0 0 0,0 0 1,0 0-1,0 0 1,0 1-1,0-1 0,0 0 1,0 0-1,1 0 0,-1 0 1,0 0-1,1 0 1,-1 1-1,1-1 0,-1 0 1,1 0-1,1 1 0,0 0 5,0-1-1,0 1 1,0-1-1,0 1 0,0-1 1,0 0-1,0 0 1,0 0-1,1 0 1,-1-1-1,4 2 0,9 0-183,0-1 0,0 0 0,19-1 0,-22 0-320,-3 0-154,0-1-1,0 0 0,0 0 0,-1-1 0,1 0 0,-1-1 0,1 1 0,-1-2 0,15-7 0,-14 6-925,-1-1 0,1 0 0,-1-1 0,13-12 0,6-13-4907</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26.360"/>
    </inkml:context>
    <inkml:brush xml:id="br0">
      <inkml:brushProperty name="width" value="0.025" units="cm"/>
      <inkml:brushProperty name="height" value="0.025" units="cm"/>
    </inkml:brush>
  </inkml:definitions>
  <inkml:trace contextRef="#ctx0" brushRef="#br0">137 0 9577,'0'0'3854,"-10"9"-1729,8-7-2008,-56 57 2179,54-54-2074,0 0 0,1 0 1,-1 1-1,1-1 0,0 1 0,1 0 0,-1-1 0,1 1 0,0 1 1,1-1-1,-1 0 0,0 12 0,2-16-209,1-1 0,-1 0 0,1 0 0,-1 0 0,1 0 0,0 0 0,-1-1 0,1 1 0,0 0 0,0 0 0,-1 0 0,1-1 0,0 1 0,0 0 0,0-1 0,0 1 0,0 0 0,0-1 0,0 0 0,0 1 0,0-1 0,1 0 0,-1 1 0,0-1 0,0 0 0,0 0 0,0 0 0,0 0 0,1 0 0,0 0 0,49-1 85,-37 1-65,-9 0-18,-1-1 0,0 1 0,0 1 0,0-1 0,1 1 0,-1-1 0,0 1 0,0 1 1,0-1-1,0 0 0,0 1 0,-1 0 0,1 0 0,0 0 0,-1 0 0,5 4 0,-6-3 99,0 0 0,0 0 0,0 0 0,0 1 0,-1-1-1,0 0 1,1 0 0,-1 1 0,0-1 0,-1 1 0,1-1 0,-1 1 0,1-1 0,-1 1-1,0-1 1,-1 1 0,1 0 0,0-1 0,-1 1 0,-1 3 0,0-1 105,0 0 1,0 0 0,-1-1-1,0 1 1,0-1-1,0 1 1,-1-1 0,0 0-1,0 0 1,0 0-1,0-1 1,-1 1 0,0-1-1,-7 4 1,9-5-220,0-1 0,-1 1 0,1-1 0,-1 0 0,1 0 0,-1 0 0,0-1 0,0 1 0,0-1 0,0 0 0,0 0 0,0 0 0,0-1 0,0 0 0,0 1 0,-1-1 0,1-1 0,0 1 0,0-1 0,0 1 0,0-1 0,-8-3 0,8 0-701,0 0 0,0 0 0,1 0 0,-1 0 0,1-1 0,0 0 0,0 0 0,1 1 0,-1-2 0,1 1 0,0 0 0,0 0 0,1-1 0,-2-7 0,2 7-657,-10-37-10483</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26.700"/>
    </inkml:context>
    <inkml:brush xml:id="br0">
      <inkml:brushProperty name="width" value="0.025" units="cm"/>
      <inkml:brushProperty name="height" value="0.025" units="cm"/>
    </inkml:brush>
  </inkml:definitions>
  <inkml:trace contextRef="#ctx0" brushRef="#br0">1 65 14478,'0'0'5605,"70"-18"-3075,-38 10-1344,2 0-546,-2 3-448,-3-3-192,-4 0-2530,-8-1-4132</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27.043"/>
    </inkml:context>
    <inkml:brush xml:id="br0">
      <inkml:brushProperty name="width" value="0.025" units="cm"/>
      <inkml:brushProperty name="height" value="0.025" units="cm"/>
    </inkml:brush>
  </inkml:definitions>
  <inkml:trace contextRef="#ctx0" brushRef="#br0">335 1 10698,'0'0'4031,"-10"5"-2766,-8 8-1038,2 1 0,-1 0-1,2 1 1,0 0 0,1 1 0,1 1 0,-22 36 0,8-5 430,3 0 0,1 2 1,3 1-1,2 1 0,-19 94 1,24-72-397,2 1 1,5-1 0,3 124 0,4-176-270,1-1 1,1 0-1,1 0 0,0 0 1,2 0-1,0-1 0,2 0 0,0 0 1,1-1-1,1 0 0,1 0 0,0-1 1,23 26-1,-18-27-536,1 0-1,0-1 1,1-1 0,23 16 0,15 3-4827,-2-2-5610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44.318"/>
    </inkml:context>
    <inkml:brush xml:id="br0">
      <inkml:brushProperty name="width" value="0.025" units="cm"/>
      <inkml:brushProperty name="height" value="0.025" units="cm"/>
      <inkml:brushProperty name="color" value="#008C3A"/>
    </inkml:brush>
  </inkml:definitions>
  <inkml:trace contextRef="#ctx0" brushRef="#br0">76 164 9289,'0'0'6032,"0"-8"-3758,2-24-240,-2 32-1996,0 0 0,0-1 1,0 1-1,0 0 0,0-1 0,0 1 0,0 0 0,0-1 0,0 1 0,0 0 0,0-1 0,0 1 0,-1 0 1,1 0-1,0-1 0,0 1 0,0 0 0,0-1 0,-1 1 0,1 0 0,0 0 0,0 0 0,0-1 0,-1 1 1,1 0-1,0 0 0,-1 0 0,1-1 0,0 1 0,0 0 0,-1 0 0,1 0 0,0 0 0,-1 0 0,1 0 1,0 0-1,-1 0 0,1 0 0,0 0 0,-1 0 0,1 0 0,0 0 0,-1 0 0,1 0 0,0 0 1,-1 0-1,1 0 0,0 0 0,0 0 0,-1 0 0,1 1 0,0-1 0,-1 0 0,1 0 0,0 0 0,0 0 1,-1 1-1,1-1 0,0 0 0,0 0 0,0 1 0,-1-1 0,1 0 0,0 1 0,-15 14 161,8-4-160,1-1 0,0 1 1,1 0-1,0 1 0,1-1 1,0 1-1,1 0 0,0 0 1,1 0-1,-2 23 0,5-34-34,-1 0 0,0 0 0,0-1-1,1 1 1,-1 0 0,0 0 0,1 0 0,-1-1-1,1 1 1,-1 0 0,1-1 0,-1 1 0,1 0-1,-1-1 1,1 1 0,0-1 0,-1 1 0,1-1 0,0 1-1,0-1 1,-1 1 0,1-1 0,0 0 0,0 1-1,0-1 1,0 0 0,-1 0 0,1 0 0,0 1-1,0-1 1,0 0 0,0 0 0,0 0 0,-1-1-1,1 1 1,0 0 0,0 0 0,0 0 0,0-1 0,-1 1-1,1 0 1,1-1 0,40-17 365,-27 6-268,0-1 1,-1 0-1,0 0 0,-1-2 1,0 1-1,-1-2 1,-1 0-1,-1 0 1,0-1-1,-1 0 0,-1-1 1,0 1-1,-2-2 1,0 1-1,5-27 1,-93 195-45,81-148-41,-2 3 37,1-1 0,-1 1-1,1 0 1,1 0 0,-1 0 0,0 0-1,1 0 1,0 0 0,0 0 0,1 0-1,0 0 1,0 11 0,1-15-49,0-1 0,0 1 0,0 0 0,0-1 0,0 1 0,0-1 0,0 0 0,0 1 0,0-1 0,0 0 0,0 1 0,0-1 1,0 0-1,0 0 0,0 0 0,0 0 0,0 0 0,0 0 0,1 0 0,-1 0 0,0-1 0,0 1 0,0 0 0,0-1 0,0 1 0,0 0 1,0-1-1,1 0 0,28-15 184,31-42-24,-61 94-357,-8-3 297,6-28-103,0 1 0,0 0 1,1 0-1,0-1 0,0 1 1,1 0-1,-1 8 0,2-13 0,-1-1 0,1 1 0,-1-1 0,1 1 0,-1-1 0,1 1 1,0-1-1,-1 0 0,1 1 0,-1-1 0,1 0 0,0 1 0,-1-1 0,1 0 0,0 0 0,-1 0 0,1 0 0,0 1 0,-1-1 0,1 0 0,0 0 1,0 0-1,-1 0 0,1-1 0,0 1 0,-1 0 0,1 0 0,0 0 0,0-1 0,23-5 134,3-10-78,7-2-209,-10 13-3760</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27.771"/>
    </inkml:context>
    <inkml:brush xml:id="br0">
      <inkml:brushProperty name="width" value="0.025" units="cm"/>
      <inkml:brushProperty name="height" value="0.025" units="cm"/>
    </inkml:brush>
  </inkml:definitions>
  <inkml:trace contextRef="#ctx0" brushRef="#br0">2 1 13229,'0'0'6181,"-2"70"-4996,2-26-288,0 6-480,0 1-321,3-1-32,4-5 0,-2-8 0,1-7-192,0-8-801,-5-9-929,-1-8-2498</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28.144"/>
    </inkml:context>
    <inkml:brush xml:id="br0">
      <inkml:brushProperty name="width" value="0.025" units="cm"/>
      <inkml:brushProperty name="height" value="0.025" units="cm"/>
    </inkml:brush>
  </inkml:definitions>
  <inkml:trace contextRef="#ctx0" brushRef="#br0">0 62 8936,'0'0'10314,"67"15"-9673,-27-15 63,10 0-447,6-12-161,3-4-577,-6-8-2562,-8 0-5573</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28.732"/>
    </inkml:context>
    <inkml:brush xml:id="br0">
      <inkml:brushProperty name="width" value="0.025" units="cm"/>
      <inkml:brushProperty name="height" value="0.025" units="cm"/>
    </inkml:brush>
  </inkml:definitions>
  <inkml:trace contextRef="#ctx0" brushRef="#br0">1 373 11403,'0'0'6860,"10"-13"-6230,210-227 690,-119 136-1002,-101 102-317,1 1-1,0 0 0,0 0 1,0 0-1,0 0 0,0 0 1,0 0-1,0 0 0,0 1 1,0-1-1,0 0 0,1 1 1,-1-1-1,0 0 0,0 1 1,1 0-1,-1-1 1,3 0-1,-4 2 5,1-1 0,-1 1 0,1 0 0,-1-1 0,1 1-1,-1-1 1,1 1 0,-1 0 0,0-1 0,0 1 0,1 0 0,-1-1 0,0 1 0,0 0 0,0-1 0,0 1 0,1 0 0,-1 0 0,0-1 0,0 1-1,0 0 1,-1-1 0,1 1 0,0 1 0,-15 66 283,12-55-262,-4 20 87,2 0 1,-2 46 0,6-14-8452,1-60 421</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29.069"/>
    </inkml:context>
    <inkml:brush xml:id="br0">
      <inkml:brushProperty name="width" value="0.025" units="cm"/>
      <inkml:brushProperty name="height" value="0.025" units="cm"/>
    </inkml:brush>
  </inkml:definitions>
  <inkml:trace contextRef="#ctx0" brushRef="#br0">1 52 11659,'0'0'6951,"74"15"-5542,-26-15-256,9-5-384,8-5-353,4-3-256,4 2-96,-3 1-32,-4 3-96,-6 2-1025,-10 2-192,-8 2-1698,-12-1-3395</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29.426"/>
    </inkml:context>
    <inkml:brush xml:id="br0">
      <inkml:brushProperty name="width" value="0.025" units="cm"/>
      <inkml:brushProperty name="height" value="0.025" units="cm"/>
    </inkml:brush>
  </inkml:definitions>
  <inkml:trace contextRef="#ctx0" brushRef="#br0">0 64 10122,'0'0'5877,"11"-8"-4355,-9 7-1519,66-39 2042,-63 38-1903,-1 0 0,1 0 0,-1 0 0,1 0 0,0 1 0,0 0 0,0 0 0,0 1 0,0-1 0,0 1 0,0 0 0,0 0 0,-1 1 0,1-1 0,0 1 0,9 3 0,-13-3-133,0 0-1,1 0 0,-1 0 0,0 1 1,0-1-1,0 1 0,0-1 0,0 1 1,0-1-1,-1 1 0,1-1 0,0 1 0,-1 0 1,1-1-1,-1 1 0,0 0 0,1 0 1,-1-1-1,0 1 0,0 0 0,0 0 0,0-1 1,-1 1-1,1 0 0,0-1 0,-1 1 1,1 0-1,-1 0 0,0 1 0,-22 52 354,-32 29-172,35-57-167,2 0 0,2 2 1,-20 41-1,35-68-22,0 0-1,0 0 1,1 1 0,-1-1-1,0 0 1,1 1 0,-1-1-1,1 0 1,0 1 0,0-1 0,0 1-1,0-1 1,0 0 0,0 1-1,1-1 1,0 4 0,0-5-6,0 0 1,-1 0-1,1 0 1,0 0 0,0 0-1,0 0 1,0-1-1,0 1 1,0 0 0,0 0-1,0-1 1,0 1-1,0-1 1,0 1-1,0-1 1,0 0 0,1 1-1,-1-1 1,0 0-1,0 0 1,0 0 0,1 0-1,0 0 1,6 0-253,0-1 0,0-1 0,0 1 0,0-2 0,0 1-1,0-1 1,-1 0 0,10-5 0,68-46-8156,-41 23 299</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29.768"/>
    </inkml:context>
    <inkml:brush xml:id="br0">
      <inkml:brushProperty name="width" value="0.025" units="cm"/>
      <inkml:brushProperty name="height" value="0.025" units="cm"/>
    </inkml:brush>
  </inkml:definitions>
  <inkml:trace contextRef="#ctx0" brushRef="#br0">154 41 11755,'-8'4'1703,"-3"1"-1135,0 1-1,1 1 1,0 0 0,0 0-1,1 1 1,0 0 0,0 1-1,-12 15 1,16-17-298,0-1 0,0 1-1,1 0 1,0 1 0,0-1 0,1 1-1,0 0 1,0 0 0,0 0 0,1 0-1,1 0 1,0 0 0,0 1 0,0 13-1,1-20-252,0-1 0,0 1 0,0-1 0,0 0 0,1 1 0,-1-1 0,0 0 0,1 1 0,-1-1 0,1 0 0,0 1 0,-1-1 0,1 0 0,0 0 0,0 0-1,0 0 1,-1 1 0,1-1 0,0 0 0,1-1 0,-1 1 0,0 0 0,0 0 0,0 0 0,0-1 0,3 2 0,-1-1 3,0-1 0,0 1 0,1-1 0,-1 0-1,0 0 1,0 0 0,1 0 0,-1 0 0,0-1 0,0 0 0,5-1 0,1-1 12,0 0 1,0-1-1,0 0 1,0 0-1,-1-1 0,1-1 1,9-7-1,-11 5-1,0 0 0,0 0 0,0-1 0,-1 0 1,0 0-1,-1-1 0,0 1 0,0-1 0,-1 0 0,0-1 0,-1 1 0,3-15 0,-6 21-10,1 0 0,-1 1 0,0-1-1,0 0 1,0 0 0,0 0-1,0 1 1,-1-1 0,0 0-1,0 1 1,0-1 0,0 0 0,0 1-1,-1-1 1,0 1 0,0 0-1,1 0 1,-2-1 0,1 1-1,0 0 1,-1 1 0,1-1 0,-1 0-1,0 1 1,0-1 0,0 1-1,0 0 1,-1 0 0,1 0-1,0 1 1,-1-1 0,1 1 0,-1 0-1,1 0 1,-1 0 0,0 0-1,0 1 1,-5-1 0,2 0-32,-1 1 0,1 0 0,0 0 0,-1 0 0,1 1 0,0 0 0,-1 1 0,1-1 0,-9 4 0,14-4-56,1 0-1,-1-1 1,0 1 0,0 0-1,1 0 1,-1 0-1,0 0 1,1 0-1,-1 0 1,1 0 0,-1 1-1,1-1 1,0 0-1,-1 1 1,1-1-1,0 1 1,0 0 0,0-1-1,0 1 1,0 0-1,1 0 1,-1-1-1,1 1 1,-1 0 0,1 0-1,-1 0 1,1 0-1,0 0 1,0 0 0,0 0-1,0 0 1,0 0-1,0-1 1,1 1-1,-1 0 1,1 0 0,-1 0-1,1 0 1,0 0-1,0-1 1,1 3-1,0-2-453,0 1 1,0-1-1,1 0 0,-1 0 0,1 0 0,0 0 0,-1-1 0,1 1 0,0-1 1,0 1-1,0-1 0,0 0 0,0 0 0,0 0 0,1-1 0,-1 1 0,0-1 1,0 0-1,0 0 0,4 0 0,25 1-7721</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30.095"/>
    </inkml:context>
    <inkml:brush xml:id="br0">
      <inkml:brushProperty name="width" value="0.025" units="cm"/>
      <inkml:brushProperty name="height" value="0.025" units="cm"/>
    </inkml:brush>
  </inkml:definitions>
  <inkml:trace contextRef="#ctx0" brushRef="#br0">132 38 8456,'0'0'7629,"-10"5"-5996,-1 0-1305,1 1 1,0 0-1,1 1 1,-1 0-1,1 0 0,-12 14 1,16-16-154,1 0 1,0-1 0,1 1-1,-1 0 1,1 1 0,0-1-1,1 0 1,-1 1 0,1 0-1,0 0 1,0 0 0,1 0-1,-1 0 1,1 0 0,1 0-1,-1 12 1,1-17-155,1 0 0,-1 0 0,0 1 0,0-1 0,1 0 0,-1 0 0,0 0 0,1 0 0,-1 0 0,1 0 0,0 0 0,-1 0 0,1 0 0,0 0 0,-1 0 1,1 0-1,0-1 0,0 1 0,0 0 0,0 0 0,0-1 0,0 1 0,0-1 0,0 1 0,1 0 0,2 0 19,-1 0-1,0 0 1,1-1 0,-1 1-1,1-1 1,0 0 0,-1 0-1,6-1 1,0 0 61,1 0-1,-1-1 0,0-1 1,-1 1-1,1-2 1,9-3-1,-9 1 11,1 0 0,-1-1 1,0 0-1,-1-1 0,0 0 1,0 0-1,0 0 0,-1-1 0,0 0 1,7-14-1,-13 20-50,1 0-1,-1-1 1,0 1 0,1 0-1,-2 0 1,1 0 0,0-1 0,-1 1-1,1 0 1,-1-1 0,0 1-1,0-1 1,0 1 0,-1 0 0,1-1-1,-2-3 1,1 4-30,-1 0 0,0 0-1,1 0 1,-1 0 0,0 1 0,-1-1 0,1 1-1,-1-1 1,1 1 0,-1 0 0,0-1 0,1 1-1,-1 1 1,0-1 0,0 0 0,-1 1 0,1-1-1,0 1 1,-4-1 0,-51-9-208,27 14-1660,30-3 1567,0 0 0,0 0-1,0 1 1,0-1 0,0 0 0,0 1-1,1-1 1,-1 1 0,0-1 0,0 1-1,0 0 1,1-1 0,-1 1 0,0 0-1,1 0 1,-1-1 0,0 1-1,1 0 1,-1 0 0,1 0 0,-1 1-1,0 5-5766</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31.102"/>
    </inkml:context>
    <inkml:brush xml:id="br0">
      <inkml:brushProperty name="width" value="0.025" units="cm"/>
      <inkml:brushProperty name="height" value="0.025" units="cm"/>
    </inkml:brush>
  </inkml:definitions>
  <inkml:trace contextRef="#ctx0" brushRef="#br0">153 0 11819,'0'0'2349,"-3"14"-1201,0 7-675,1 1 1,1-1 0,1 1-1,1-1 1,0 0-1,9 38 1,63 149 1639,-53-163-2035,-2 1-1,-2 1 1,-2 1-1,-3 0 1,8 65-1,-17-76-40,-2 0-1,-2 0 1,-1-1-1,-1 1 0,-3-1 1,-19 67-1,17-78-30,-1 0-1,-1 0 1,-1-1-1,-1-1 1,-2 0-1,0 0 0,-1-2 1,-1 0-1,-1 0 1,-22 18-1,36-35-175,0 0 0,0 0 0,-1 0 0,1-1 0,-1 0-1,0 0 1,1 0 0,-1 0 0,-1-1 0,1 0 0,0 0-1,0 0 1,-1-1 0,1 1 0,-9 0 0,-1-8-4875,6-14-3875</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31.587"/>
    </inkml:context>
    <inkml:brush xml:id="br0">
      <inkml:brushProperty name="width" value="0.025" units="cm"/>
      <inkml:brushProperty name="height" value="0.025" units="cm"/>
    </inkml:brush>
  </inkml:definitions>
  <inkml:trace contextRef="#ctx0" brushRef="#br0">1 58 9833,'0'0'8584,"60"-11"-7783,-25 2-32,5 1-417,2 2-256,1-1-64,-3 3-96,-6 1-1025,-6-2-1377,-7 1-3235</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31.993"/>
    </inkml:context>
    <inkml:brush xml:id="br0">
      <inkml:brushProperty name="width" value="0.025" units="cm"/>
      <inkml:brushProperty name="height" value="0.025" units="cm"/>
    </inkml:brush>
  </inkml:definitions>
  <inkml:trace contextRef="#ctx0" brushRef="#br0">1 278 10090,'0'0'9331,"10"-8"-8044,29-24-862,-1-1-1,-1-3 1,-2 0 0,48-66 0,-69 73-297,-13 28 81,-3 4 25,-7 15-201,0 0 0,1 1-1,1 0 1,1 0-1,1 0 1,0 1-1,2 0 1,0 0-1,1 0 1,1 28-1,1-44-50,1 0 0,-1 0 0,1 0 0,-1-1 0,1 1 0,0 0 0,0 0 0,1-1 0,2 7 0,-3-9-426,0 1-1,0-1 0,0 1 1,1-1-1,-1 0 1,0 1-1,0-1 0,1 0 1,-1 0-1,0 0 0,1 0 1,0 0-1,-1 0 1,4 1-1,4-1-8812</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44.690"/>
    </inkml:context>
    <inkml:brush xml:id="br0">
      <inkml:brushProperty name="width" value="0.025" units="cm"/>
      <inkml:brushProperty name="height" value="0.025" units="cm"/>
      <inkml:brushProperty name="color" value="#008C3A"/>
    </inkml:brush>
  </inkml:definitions>
  <inkml:trace contextRef="#ctx0" brushRef="#br0">0 0 12236,'0'0'5381,"6"51"-18161</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38.983"/>
    </inkml:context>
    <inkml:brush xml:id="br0">
      <inkml:brushProperty name="width" value="0.025" units="cm"/>
      <inkml:brushProperty name="height" value="0.025" units="cm"/>
    </inkml:brush>
  </inkml:definitions>
  <inkml:trace contextRef="#ctx0" brushRef="#br0">82 1 1986,'0'0'3742,"-10"2"347,0-1-3072,5-1-595,1 1 1,-1-1-1,0 1 1,1 0-1,-1 0 1,1 0-1,-1 1 1,1 0-1,-1 0 1,-7 4-1,12-5-352,0-1-1,0 0 0,-1 0 0,1 0 1,0 0-1,0 1 0,-1-1 0,1 0 1,0 0-1,0 0 0,0 1 0,0-1 1,-1 0-1,1 0 0,0 1 0,0-1 1,0 0-1,0 1 0,0-1 0,0 0 1,0 0-1,-1 1 0,1-1 0,0 0 1,0 1-1,0-1 0,0 0 0,0 0 1,0 1-1,1-1 0,-1 0 0,0 1 1,0-1-1,0 0 0,0 0 0,0 1 1,0-1-1,1 1 0,11 6 957,21 0-243,-32-6-643,63 5 321,0-2-1,68-5 1,-41 0-572,-35-4 102,-30 3-2317,-1 1-7303,-41 1 223</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39.306"/>
    </inkml:context>
    <inkml:brush xml:id="br0">
      <inkml:brushProperty name="width" value="0.025" units="cm"/>
      <inkml:brushProperty name="height" value="0.025" units="cm"/>
    </inkml:brush>
  </inkml:definitions>
  <inkml:trace contextRef="#ctx0" brushRef="#br0">1 1 4708,'0'0'13741,"59"27"-12459,-12-27 127,10 0-352,3 0-673,5 0-288,-1-3-64,-8 2-256,-7 0-1217,-13-3-1634,-12-2-6406</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40.009"/>
    </inkml:context>
    <inkml:brush xml:id="br0">
      <inkml:brushProperty name="width" value="0.025" units="cm"/>
      <inkml:brushProperty name="height" value="0.025" units="cm"/>
    </inkml:brush>
  </inkml:definitions>
  <inkml:trace contextRef="#ctx0" brushRef="#br0">3 130 8968,'0'0'1543,"-1"-8"230,1 8-1752,0-3 141,-1 0 0,1 0 0,0 0 1,0 0-1,0 0 0,0 0 0,0 0 1,1 1-1,-1-1 0,1 0 0,0 0 1,0 0-1,0 1 0,0-1 1,0 0-1,1 1 0,-1-1 0,1 1 1,-1-1-1,1 1 0,0 0 0,0 0 1,0 0-1,0 0 0,1 0 0,-1 0 1,4-1-1,11-5 250,-1 0-1,1 2 1,0 0 0,1 1-1,-1 1 1,36-4 0,-12 5 95,80 4 1,-113-1-449,0 1 0,0 0 1,0 0-1,0 1 0,-1 1 0,1-1 0,0 1 1,-1 0-1,0 1 0,9 5 0,-14-8-52,0 1-1,0 0 0,0-1 0,0 1 0,-1 0 0,1 0 1,-1 0-1,1 0 0,-1 0 0,0 1 0,1-1 0,-1 0 1,0 1-1,-1-1 0,1 1 0,0-1 0,-1 0 1,1 1-1,-1 0 0,0-1 0,0 1 0,0-1 0,0 1 1,0-1-1,-1 1 0,1-1 0,-1 1 0,1-1 1,-1 1-1,0-1 0,0 0 0,0 1 0,-1-1 0,1 0 1,0 0-1,-1 0 0,-1 2 0,-5 7 42,-1 0 0,0-1 0,0 0 0,-1-1 0,0 0 0,-16 11 0,-76 44 66,67-43-67,-8 5 4,16-12 81,2 1-1,0 2 1,1 0 0,-31 30 0,53-45-98,0 0 1,0 0 0,0 1 0,1-1 0,-1 0 0,0 1 0,1-1-1,0 1 1,-1-1 0,1 1 0,0 0 0,1 0 0,-1-1 0,0 1-1,1 0 1,-1 5 0,1-7-30,1 1 1,-1 0-1,1-1 0,0 1 1,-1-1-1,1 1 0,0-1 1,0 1-1,0-1 1,0 0-1,0 1 0,0-1 1,0 0-1,1 0 0,-1 0 1,0 0-1,1 0 0,-1 0 1,0 0-1,1 0 0,-1 0 1,1-1-1,0 1 0,-1-1 1,1 1-1,-1-1 0,1 0 1,0 1-1,1-1 0,47 6-74,0-3 0,0-1-1,91-10 1,18-14-6327,-93 8-3442</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40.599"/>
    </inkml:context>
    <inkml:brush xml:id="br0">
      <inkml:brushProperty name="width" value="0.025" units="cm"/>
      <inkml:brushProperty name="height" value="0.025" units="cm"/>
    </inkml:brush>
  </inkml:definitions>
  <inkml:trace contextRef="#ctx0" brushRef="#br0">1 1 10025,'0'0'11435</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42.057"/>
    </inkml:context>
    <inkml:brush xml:id="br0">
      <inkml:brushProperty name="width" value="0.025" units="cm"/>
      <inkml:brushProperty name="height" value="0.025" units="cm"/>
    </inkml:brush>
  </inkml:definitions>
  <inkml:trace contextRef="#ctx0" brushRef="#br0">186 58 4324,'17'-16'5953,"19"-25"468,-54 89-4686,-28 49-863,4 3 0,-33 117-1,59-157-415,2 1 0,3 0-1,3 1 1,3 0 0,2 73 0,3-126-397,1-1 1,0 1 0,0 0 0,1-1 0,0 1 0,1-1 0,-1 1-1,2-1 1,-1 0 0,1 0 0,0-1 0,6 9 0,-6-12-79,0 0 1,0 1-1,0-1 1,0 0-1,1-1 1,0 1-1,0-1 1,0 0-1,0 0 1,0-1-1,0 1 1,1-1-1,-1 0 1,1-1-1,0 1 1,-1-1 0,1 0-1,11 0 1,-15-1-31,7 0-835,0 1-1,0-1 1,0-1 0,0 0 0,17-4-1,6-12-5798</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47.867"/>
    </inkml:context>
    <inkml:brush xml:id="br0">
      <inkml:brushProperty name="width" value="0.025" units="cm"/>
      <inkml:brushProperty name="height" value="0.025" units="cm"/>
    </inkml:brush>
  </inkml:definitions>
  <inkml:trace contextRef="#ctx0" brushRef="#br0">191 147 7399,'0'0'3449,"4"-8"-1117,-2 5-2220,1-3 321,-1 0 0,1 1 0,-1-1 0,0 0-1,0-1 1,-1 1 0,1 0 0,-1 0 0,-1-1-1,1 1 1,-1 0 0,0-1 0,-2-9 0,1 15-402,0-1 0,0 1 0,0 0 0,0 0 1,0 0-1,0 0 0,-1 0 0,1 0 1,0 0-1,-1 1 0,1-1 0,0 0 0,-1 1 1,1-1-1,-1 1 0,1-1 0,-1 1 0,1 0 1,-1 0-1,1 0 0,-1-1 0,1 1 0,-1 1 1,1-1-1,-1 0 0,1 0 0,-1 0 1,-2 2-1,0-1 5,0 0 0,0 0 0,0 0 0,0 0 0,0 1 0,0 0 0,0 0 0,1 0 0,-6 4 0,6-4-18,0 1 1,0 0-1,1 0 0,-1 0 1,1 0-1,-1 1 0,1-1 1,0 1-1,1-1 0,-1 1 1,1 0-1,-1 0 0,1-1 1,0 1-1,0 0 0,1 0 1,-1 0-1,1 0 1,0 0-1,0 0 0,0 0 1,1 1-1,-1-2 0,1 1 1,2 6-1,0-2 38,1 1-1,1-1 1,-1-1 0,1 1-1,1-1 1,-1 0-1,1 0 1,1 0 0,-1-1-1,9 6 1,-9-6-42,1-1 0,-1 1-1,0 0 1,-1 1 0,1-1 0,-1 1 0,-1 0 0,7 12 0,-10-17-12,0 1 1,0-1-1,-1 1 1,1-1 0,-1 1-1,1-1 1,-1 1-1,0 0 1,0-1 0,0 1-1,0 0 1,0-1-1,-1 1 1,1-1 0,-1 1-1,0-1 1,0 1 0,0-1-1,0 1 1,0-1-1,0 0 1,-1 0 0,1 1-1,-1-1 1,1 0-1,-1 0 1,0 0 0,0-1-1,0 1 1,0 0-1,-4 1 1,-4 4 11,0 0 1,-1-1-1,0 0 1,0-1-1,-20 6 0,26-9 88,0-1-1,0 1 1,0-1-1,0 0 0,0-1 1,0 1-1,0-1 0,-1 0 1,1 0-1,0-1 1,0 0-1,0 1 0,0-2 1,0 1-1,0-1 0,-6-2 1,10 3-80,-1 0 1,1 0 0,0 0 0,-1 0-1,1 0 1,0 0 0,0 0-1,0-1 1,0 1 0,0 0 0,0-1-1,0 1 1,0-1 0,0 1-1,1-1 1,-1 1 0,0-1 0,1 0-1,0 1 1,-1-1 0,1 0-1,0 1 1,0-1 0,0 0-1,0 1 1,0-1 0,0 0 0,0 0-1,1 1 1,-1-1 0,1 0-1,-1 1 1,1-1 0,0 1 0,-1-1-1,1 1 1,0-1 0,0 1-1,1-2 1,3-4-19,0 1 0,0-1-1,0 1 1,1 0 0,0 1-1,11-9 1,10-3-11,1 2 0,47-20-1,-52 26 18,-1-1 0,1-1 0,-2 0 0,0-2 0,32-26-1,-50 37-1,-1 0 0,1 0 0,-1 0 0,0 0 0,0-1 0,1 1 0,-2-1 0,1 0 0,0 1 0,-1-1 0,1 0 0,-1 0 0,0 0 0,0 0 0,0 0 0,0 0 0,0-1 0,-1 1 0,1 0-1,-1 0 1,0 0 0,0-1 0,0 1 0,-1 0 0,1 0 0,-1 0 0,1-1 0,-3-3 0,1 3 5,-1 0 1,1 0-1,-1 1 0,0-1 1,0 1-1,0 0 0,-1 0 0,1 0 1,-1 0-1,0 1 0,1-1 1,-1 1-1,0 0 0,-1 0 0,1 1 1,0-1-1,0 1 0,-1 0 1,-6-1-1,-40-3 134,29 12-369,21-7 179,1 1 0,-1 0 0,1-1 0,0 1 0,-1-1 0,1 1 0,0 0-1,-1-1 1,1 1 0,0 0 0,0-1 0,0 1 0,-1 0 0,1 0 0,0-1 0,0 1 0,0 0 0,0 0 0,0-1 0,1 1 0,-1 0 0,0-1 0,0 1 0,0 0 0,1-1-1,-1 1 1,0 0 0,0-1 0,1 2 0,1 0-577,1 1 0,-1-1-1,0 0 1,1 1 0,-1-1 0,1 0-1,0-1 1,0 1 0,0 0 0,0-1-1,0 0 1,0 0 0,0 0 0,0 0-1,6 1 1,20 4-6074</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48.246"/>
    </inkml:context>
    <inkml:brush xml:id="br0">
      <inkml:brushProperty name="width" value="0.025" units="cm"/>
      <inkml:brushProperty name="height" value="0.025" units="cm"/>
    </inkml:brush>
  </inkml:definitions>
  <inkml:trace contextRef="#ctx0" brushRef="#br0">29 1 13421,'0'0'5349,"-27"54"-4581,25-29-223,2 4-225,0 0-160,0-1-128,10-2 65,-4-1-97,0-6 32,-1-3 0,-3-7-417,-2-1-768</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48.568"/>
    </inkml:context>
    <inkml:brush xml:id="br0">
      <inkml:brushProperty name="width" value="0.025" units="cm"/>
      <inkml:brushProperty name="height" value="0.025" units="cm"/>
    </inkml:brush>
  </inkml:definitions>
  <inkml:trace contextRef="#ctx0" brushRef="#br0">0 44 12043,'0'0'6118,"57"-6"-5733,-15 5 31,10-1-160,3 0-192,2-1-32,-4-4-768,-4-2-2211,-9-4-2659</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48.928"/>
    </inkml:context>
    <inkml:brush xml:id="br0">
      <inkml:brushProperty name="width" value="0.025" units="cm"/>
      <inkml:brushProperty name="height" value="0.025" units="cm"/>
    </inkml:brush>
  </inkml:definitions>
  <inkml:trace contextRef="#ctx0" brushRef="#br0">0 257 13549,'0'0'6251,"10"-6"-5552,43-23-212,104-65-385,-141 83 29,-1-1 0,0 0-1,0-1 1,-1-1-1,-1 0 1,0-1-1,13-21 1,-45 65 2166,6-10-1596,1 1 0,-18 40-1,28-54-684,0 0 1,0 0-1,0 0 0,1 0 1,0 0-1,0 0 0,1 1 1,-1-1-1,1 0 0,1 1 1,-1-1-1,1 0 0,0 0 1,1 0-1,3 12 0,15 10-1457,-3-12-3924,-7-7-2995</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49.441"/>
    </inkml:context>
    <inkml:brush xml:id="br0">
      <inkml:brushProperty name="width" value="0.025" units="cm"/>
      <inkml:brushProperty name="height" value="0.025" units="cm"/>
    </inkml:brush>
  </inkml:definitions>
  <inkml:trace contextRef="#ctx0" brushRef="#br0">0 150 12236,'14'2'982,"343"9"6487,15-30-4841,-159 7-2449,1190-36-1220,-1272 41 1695,233-43 0,-353 43-1480,-19-3-5149,-6 0-3554</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45.018"/>
    </inkml:context>
    <inkml:brush xml:id="br0">
      <inkml:brushProperty name="width" value="0.025" units="cm"/>
      <inkml:brushProperty name="height" value="0.025" units="cm"/>
      <inkml:brushProperty name="color" value="#008C3A"/>
    </inkml:brush>
  </inkml:definitions>
  <inkml:trace contextRef="#ctx0" brushRef="#br0">78 0 4708,'0'0'9567,"-7"9"-6348,-1-1-2920,1-2 294,1 1-1,0-1 1,0 1-1,1 0 1,0 0-1,0 1 1,1 0-1,0 0 1,0 0 0,0 0-1,-3 14 1,8-22-591,-1 1 1,0 0-1,1 0 1,-1-1-1,1 1 1,-1-1 0,1 1-1,-1 0 1,1-1-1,0 1 1,-1-1-1,1 0 1,0 1 0,-1-1-1,1 1 1,0-1-1,-1 0 1,1 0 0,0 1-1,0-1 1,0 0-1,-1 0 1,1 0-1,0 0 1,0 0 0,-1 0-1,1 0 1,0 0-1,0 0 1,0 0-1,-1 0 1,1 0 0,0-1-1,0 1 1,-1 0-1,1-1 1,0 1-1,0-1 1,35-11 78,16-24-328,-44 29 230,0 1-1,1-1 0,0 1 0,0 1 0,0 0 0,1 0 0,-1 1 1,1 0-1,0 1 0,11-3 0,-20 6 22,0 0 0,0 1 0,0-1 0,-1 1 0,1-1 0,0 1 0,0-1 1,-1 1-1,1-1 0,-1 1 0,1 0 0,0-1 0,-1 1 0,1 0 0,-1 0 0,1-1 0,-1 1 0,0 0 0,1 0 0,-1 0 0,0-1 1,0 1-1,1 0 0,-1 0 0,0 0 0,0 0 0,0 0 0,0-1 0,0 1 0,0 0 0,-1 2 0,1 39 521,0-30-353,-1-11-151,1 0-1,0 0 1,0 0-1,0 0 1,0 0-1,0 0 1,1 0-1,-1 0 1,0 0-1,0 0 1,1 0-1,-1 0 1,0 0-1,1 0 1,-1-1-1,1 1 1,-1 0-1,1 0 1,0 0-1,-1-1 1,1 1-1,0 0 1,-1-1-1,1 1 1,0 0-1,0-1 1,0 1-1,1 0 1,28 0-770,-12-2-1670,-7 1-2631,-3-1-4308</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50.142"/>
    </inkml:context>
    <inkml:brush xml:id="br0">
      <inkml:brushProperty name="width" value="0.025" units="cm"/>
      <inkml:brushProperty name="height" value="0.025" units="cm"/>
    </inkml:brush>
  </inkml:definitions>
  <inkml:trace contextRef="#ctx0" brushRef="#br0">0 38 11147,'0'0'8952,"10"-7"-8375,-1 3-482,0-1 1,1 1 0,-1 0-1,1 1 1,0 0-1,17-2 1,-25 4-84,1 1-1,-1-1 1,0 1-1,0 0 1,1 0 0,-1 0-1,0 0 1,0 0-1,1 1 1,-1-1 0,0 0-1,0 1 1,0 0-1,0 0 1,1-1 0,-1 1-1,0 0 1,0 1-1,-1-1 1,1 0 0,0 1-1,0-1 1,-1 1-1,1-1 1,0 1 0,-1 0-1,0-1 1,1 1-1,-1 0 1,0 0 0,0 0-1,0 0 1,0 0-1,0 0 1,-1 1 0,1-1-1,-1 0 1,1 0-1,-1 0 1,0 1 0,0-1-1,0 0 1,0 4-1,-1 1 7,-1-1 0,0 1 0,0-1 0,0 1 0,0-1 0,-1 0 0,0 0 0,-1 0 0,1 0 0,-1-1 0,0 1 0,0-1 0,-1 0 0,0 0 0,0 0 0,-5 3 0,1 1 61,0 0-1,1 1 0,-11 14 1,18-23-68,1 0 0,-1 0 0,0 0 1,1 0-1,-1 0 0,1 0 0,-1 0 0,1 1 1,-1-1-1,1 0 0,0 0 0,0 0 1,-1 1-1,1-1 0,0 0 0,0 0 0,0 0 1,0 1-1,1-1 0,-1 0 0,0 0 1,0 0-1,1 0 0,-1 1 0,1 0 1,1-1 2,-1 1 1,0-1 0,1 0-1,-1 0 1,1 0-1,-1 0 1,1 0 0,-1 0-1,1 0 1,0-1 0,-1 1-1,1-1 1,0 1 0,0-1-1,2 1 1,10 0-2,1 0-1,0-1 1,21-3 0,-24 2-126,3 0-785,1-1 0,-1-1 0,0 0 0,21-8 0,12-7-6116</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50.499"/>
    </inkml:context>
    <inkml:brush xml:id="br0">
      <inkml:brushProperty name="width" value="0.025" units="cm"/>
      <inkml:brushProperty name="height" value="0.025" units="cm"/>
    </inkml:brush>
  </inkml:definitions>
  <inkml:trace contextRef="#ctx0" brushRef="#br0">127 45 15727,'-8'0'987,"1"0"-685,0 1 0,0 0 0,1 1 0,-1-1 0,1 1 0,-1 1 0,1-1 0,0 1 0,0 0 0,-8 6 0,11-8-191,0 1 0,0 0 1,0 0-1,1 1 0,-1-1 0,1 0 0,0 1 0,0 0 0,0 0 0,0-1 0,0 1 0,0 0 0,1 0 0,-1 1 0,1-1 0,0 0 0,0 0 1,0 1-1,0-1 0,1 0 0,-1 1 0,1-1 0,0 1 0,0-1 0,0 1 0,1 4 0,1-6-92,-1 0 0,0 0 0,0 0 0,1 0-1,-1 0 1,1-1 0,-1 1 0,1 0 0,0-1 0,0 1-1,0-1 1,0 0 0,0 0 0,0 1 0,0-1 0,0-1 0,0 1-1,0 0 1,1 0 0,-1-1 0,0 1 0,0-1 0,1 0 0,-1 0-1,5 0 1,69 0 505,-66-1-497,2 0-9,-1 0 1,-1-1-1,1 0 0,0-1 0,0-1 1,-1 1-1,0-2 0,1 1 0,11-9 1,-19 12-4,1-1 0,-1-1 0,0 1 0,0-1 0,0 1 0,0-1 0,0 0 0,0 0 0,-1 0 0,1 0 0,-1 0 0,0-1 0,0 1 1,0-1-1,-1 0 0,1 1 0,-1-1 0,0 0 0,0 0 0,0 0 0,-1 0 0,1 0 0,-1 0 0,0 0 0,0 0 0,0 0 0,0 0 0,-2-6 0,1 7-8,0 1-1,0 0 0,0 0 1,0 0-1,-1 0 0,1 0 1,-1 0-1,1 0 0,-1 1 1,1-1-1,-1 0 0,0 1 1,0-1-1,0 1 0,0 0 0,0 0 1,0-1-1,0 1 0,-4-1 1,1 0-4,0 1 0,-1-1 0,1 1 0,-1 0 0,1 1 0,-1-1 0,0 1 0,-9 1 0,11-1-26,0 1 0,0 0-1,-1 0 1,1 0 0,0 0 0,0 1-1,0-1 1,0 1 0,0 0 0,1 0-1,-5 4 1,6-5-9,1 0 1,-1 1-1,1-1 0,-1 1 1,1-1-1,0 1 0,0-1 0,0 1 1,0 0-1,0 0 0,0 0 1,1-1-1,-1 1 0,1 0 0,-1 0 1,1 0-1,0 0 0,-1 0 1,1 0-1,0 0 0,0 0 0,0 0 1,1 0-1,-1 2 0,1-2-149,0 0 0,0 0 1,0-1-1,0 1 0,0-1 0,1 1 0,-1 0 0,0-1 1,1 0-1,-1 1 0,1-1 0,-1 0 0,1 0 0,0 0 1,-1 0-1,1 0 0,0 0 0,0 0 0,0-1 0,0 1 1,0-1-1,0 1 0,0-1 0,3 0 0,57 4-6689,-54-4 5102,44 0-7793</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50.844"/>
    </inkml:context>
    <inkml:brush xml:id="br0">
      <inkml:brushProperty name="width" value="0.025" units="cm"/>
      <inkml:brushProperty name="height" value="0.025" units="cm"/>
    </inkml:brush>
  </inkml:definitions>
  <inkml:trace contextRef="#ctx0" brushRef="#br0">202 55 15503,'0'0'790,"-10"-1"320,1 0-872,0 0 0,1 1 0,-1 0 1,0 0-1,0 1 0,0 0 0,0 1 0,0-1 0,1 2 0,-1-1 0,1 1 0,0 1 0,-1-1 0,-7 6 1,-22 24 985,36-31-1150,1 0 1,-1 0-1,1 0 0,0 0 1,-1 0-1,1 0 0,0 1 1,0-1-1,0 0 0,0 1 1,1-1-1,-1 0 0,1 1 1,-1-1-1,1 1 0,0-1 1,0 5-1,1-5-38,0-1 0,-1 0 0,1 1 0,0-1 0,0 0 0,0 1 0,0-1 0,0 0 0,0 0 0,1 0 0,-1 0-1,0 0 1,1 0 0,-1 0 0,0 0 0,1 0 0,-1-1 0,1 1 0,-1-1 0,1 1 0,0-1 0,-1 1 0,1-1 0,-1 0 0,1 0 0,3 0 0,53 1 443,-46-2-312,1 0-105,0 0 0,0-1 0,0 0 0,0-2-1,0 1 1,-1-2 0,23-10 0,-30 13-20,-1 0 0,1 0 0,-1 0 0,0-1 0,0 0 1,0 0-1,0 0 0,0-1 0,-1 1 0,1-1 0,-1 0 0,0 0 0,0 0 1,-1 0-1,1 0 0,-1-1 0,0 1 0,0-1 0,0 1 0,-1-1 1,1 0-1,-1 0 0,1-9 0,-3 11-19,1 1 0,-1 0 0,0 0 0,1 0 0,-1 0 0,0 0 0,0 0 0,0 0 0,-1 0 0,1 0 0,0 0 0,-1 0 0,1 1 0,-1-1 0,0 0 0,0 1 0,1 0 0,-1-1 1,0 1-1,0 0 0,0 0 0,0 0 0,0 0 0,0 0 0,-1 1 0,1-1 0,0 1 0,0-1 0,-4 1 0,-10-3-70,1 1 0,-32 0 1,43 2 45,-5 0-199,1 1 0,-1-1 0,1 2 1,-1-1-1,-10 4 0,1 3-2637,3 4-3601</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51.695"/>
    </inkml:context>
    <inkml:brush xml:id="br0">
      <inkml:brushProperty name="width" value="0.025" units="cm"/>
      <inkml:brushProperty name="height" value="0.025" units="cm"/>
    </inkml:brush>
  </inkml:definitions>
  <inkml:trace contextRef="#ctx0" brushRef="#br0">237 13 4356,'0'0'7260,"9"-2"-6048,-4 0-1203,2 0 278,0 0-1,0 1 1,0-1 0,0 1-1,0 0 1,9 1 0,-13 0-182,0 1 0,0-1 0,0 1 0,0 0 0,0 0 0,0 0 0,0 0 0,0 1 1,0-1-1,-1 1 0,1-1 0,-1 1 0,1 0 0,-1 0 0,0 0 0,1 1 0,-1-1 0,0 0 1,0 1-1,1 3 0,7 12 46,-1 0 1,-1 0-1,-1 1 1,0 0-1,-1 0 1,-2 0-1,0 1 1,-1 0-1,1 25 1,-2 8 10,-2 1 0,-10 66 1,4-75 80,-2-1 1,-2 1 0,-2-2 0,-2 0 0,-36 76-1,38-94-254,-2-1-1,0 0 0,-1-1 1,-2-1-1,0 0 1,-1-2-1,-1 0 0,-1-1 1,-1 0-1,-41 27 0,22-29-2338,13-12-2079,5-4-3446</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52.443"/>
    </inkml:context>
    <inkml:brush xml:id="br0">
      <inkml:brushProperty name="width" value="0.025" units="cm"/>
      <inkml:brushProperty name="height" value="0.025" units="cm"/>
    </inkml:brush>
  </inkml:definitions>
  <inkml:trace contextRef="#ctx0" brushRef="#br0">0 49 6278,'0'0'13260,"47"-12"-12619,-7 11-257,4-2-255,1 0-65,-2-1-321,-6-2-1184,-3-2-2755,-8-4-1890</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52.894"/>
    </inkml:context>
    <inkml:brush xml:id="br0">
      <inkml:brushProperty name="width" value="0.025" units="cm"/>
      <inkml:brushProperty name="height" value="0.025" units="cm"/>
    </inkml:brush>
  </inkml:definitions>
  <inkml:trace contextRef="#ctx0" brushRef="#br0">1 261 8296,'0'0'12716,"8"-7"-12166,49-36-286,48-39-141,-94 72-111,0-1 1,-1 1-1,0-2 1,-1 1 0,0-1-1,12-23 1,-20 34-11,-1 0 0,1 1 0,-1-1 0,1 0 0,-1 0 0,1 1 0,-1-1 0,0 0 0,1 0 0,-1 0 0,0 0 0,0 0 0,0 0 0,0 1 0,1-1 0,-1 0 0,0 0 0,-1 0 0,1 0 0,0 0 1,0 0-1,0 0 0,0 0 0,-1 1 0,1-1 0,-1 0 0,1 0 0,0 0 0,-1 0 0,0-1 0,0 2-2,0 0 0,0 0 0,0 0 1,0 0-1,0 1 0,0-1 0,0 0 1,1 0-1,-1 1 0,0-1 0,0 0 0,0 1 1,0-1-1,1 1 0,-1-1 0,0 1 0,0-1 1,1 1-1,-1-1 0,1 1 0,-1 0 0,0-1 1,1 1-1,-1 0 0,1 0 0,-1-1 0,1 1 1,0 0-1,-1 0 0,1 1 0,-4 5 49,1 1-1,1-1 1,-1 1 0,1 0-1,0-1 1,1 1 0,0 0-1,0 0 1,1 0-1,0 0 1,0 0 0,1 0-1,0 0 1,0 0 0,1 0-1,0 0 1,0-1-1,5 9 1,1 3-231,1-1 1,0 0-1,2-1 1,0 0-1,27 30 1,-24-32-3882,-2-9-4494</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56.574"/>
    </inkml:context>
    <inkml:brush xml:id="br0">
      <inkml:brushProperty name="width" value="0.025" units="cm"/>
      <inkml:brushProperty name="height" value="0.025" units="cm"/>
    </inkml:brush>
  </inkml:definitions>
  <inkml:trace contextRef="#ctx0" brushRef="#br0">0 39 10282,'0'0'6214,"53"3"-5542,-18-6 321,10-5-512,4 1-257,4-3-128,2 4-96,-4 1-32,-2 2-769,-9 3-544,-5 0-609,-12 0-672,-7 0 95,-11 1-608,-5 4-1185</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0:56.933"/>
    </inkml:context>
    <inkml:brush xml:id="br0">
      <inkml:brushProperty name="width" value="0.025" units="cm"/>
      <inkml:brushProperty name="height" value="0.025" units="cm"/>
    </inkml:brush>
  </inkml:definitions>
  <inkml:trace contextRef="#ctx0" brushRef="#br0">1 24 10698,'0'0'6118,"50"14"-4933,2-14-256,11 0-353,9-5-415,2-3-97,-2 3-417,-4 0-1056,-9-2-2210,-13-1-1154</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00.235"/>
    </inkml:context>
    <inkml:brush xml:id="br0">
      <inkml:brushProperty name="width" value="0.025" units="cm"/>
      <inkml:brushProperty name="height" value="0.025" units="cm"/>
    </inkml:brush>
  </inkml:definitions>
  <inkml:trace contextRef="#ctx0" brushRef="#br0">73 38 3427,'0'0'3508,"0"-7"-1838,1-5-2173,-1-7 5446,-8 38-574,-11 39-2453,9-31-1605,1 1-1,1 1 1,2-1-1,0 1 1,-1 34-1,7-61-260,0-1 0,0 0-1,0 1 1,0-1 0,0 1-1,1-1 1,-1 1 0,0-1-1,1 0 1,-1 1-1,1-1 1,-1 0 0,1 0-1,0 1 1,-1-1 0,1 0-1,0 0 1,0 0 0,0 0-1,0 0 1,0 0 0,0 0-1,0 0 1,0 0 0,0 0-1,1-1 1,-1 1-1,2 0 1,0 0 23,1 0 1,0 0-1,0-1 1,0 1-1,-1-1 0,1 0 1,0-1-1,0 1 0,0 0 1,5-2-1,6-2-15,0-1 0,0 0 0,-1-1-1,19-10 1,34-30-2476,-61 41 1228,0 0-1,-1-1 1,0 1-1,0-1 1,4-7-1,3-8-4265</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00.592"/>
    </inkml:context>
    <inkml:brush xml:id="br0">
      <inkml:brushProperty name="width" value="0.025" units="cm"/>
      <inkml:brushProperty name="height" value="0.025" units="cm"/>
    </inkml:brush>
  </inkml:definitions>
  <inkml:trace contextRef="#ctx0" brushRef="#br0">52 1 5093,'0'0'7495,"-39"49"-5894,31-28 65,4 0-289,4 4-544,0 0-160,0 2-449,5-2-128,7 1-64,4-5-961,3-3-993,6-4-1056,3-7 287,2-7-256,1 0-3747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11:02:28.423"/>
    </inkml:context>
    <inkml:brush xml:id="br0">
      <inkml:brushProperty name="width" value="0.05" units="cm"/>
      <inkml:brushProperty name="height" value="0.05" units="cm"/>
    </inkml:brush>
  </inkml:definitions>
  <inkml:trace contextRef="#ctx0" brushRef="#br0">409 1 24221,'-33'38'432,"2"8"120,-4 0 81,5 4-209,0-1-112,-4 0-168,2 2-144,1-6 32,-2-4-32,4-6-176,-1-7-176,-2-7-553,4-3-359</inkml:trace>
  <inkml:trace contextRef="#ctx0" brushRef="#br0" timeOffset="282.04">61 67 25461,'27'26'657,"12"1"-185,5 2-224,12-3-152,3 3-88,-4 1-112,-1 2-88,-4-2-480,-4-2-225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11:27:36.790"/>
    </inkml:context>
    <inkml:brush xml:id="br0">
      <inkml:brushProperty name="width" value="0.025" units="cm"/>
      <inkml:brushProperty name="height" value="0.025" units="cm"/>
    </inkml:brush>
  </inkml:definitions>
  <inkml:trace contextRef="#ctx0" brushRef="#br0">3387 2275 23101,'6'4'5897,"6"3"-5537,10 1-80,8 3-72,6-1-40,6-1-88,-1 0-16,0-4-64,1-1 16,-3-4 8,-2-3-48,-7 1-208,-1-1-280,-10 3-848,-2 1-600</inkml:trace>
  <inkml:trace contextRef="#ctx0" brushRef="#br0" timeOffset="265.13">3452 2648 14387,'-14'3'4825,"14"-3"664,0 0-4208,12-10-33,14 2-448,8 1-224,8 6-288,-4-1-136,6 5-80,2 0-24,1 2-40,2 3 32,-6 2-176,-7 0-128,-5-6-592,-2-4-592</inkml:trace>
  <inkml:trace contextRef="#ctx0" brushRef="#br0" timeOffset="2050.27">4263 1899 11434,'-10'-19'8568,"8"-2"-3743,3 11-4443,1 1 1,0 0-1,1 0 1,0 0 0,0 0-1,1 1 1,0-1 0,1 1-1,-1 0 1,4-3-383,-2 2 58,0 1-1,0 0 1,1 1 0,0 0 0,0 0 0,1 0 0,0 1-1,0 0 1,0 1 0,1 0 0,-1 0 0,1 1 0,1 0-1,-1 0 1,0 1 0,1 0 0,0 1 0,0 0 0,-1 1-1,1 0 1,0 0 0,4 1-58,-10 1 2,0 0-1,0 1 1,0-1 0,-1 1 0,1 0-1,0 0 1,-1 0 0,1 0-1,-1 1 1,0-1 0,0 1 0,0 0-1,0 0 1,-1 0 0,1 0-1,-1 1 1,1-1 0,-1 1-1,0 0 1,-1-1 0,1 1 0,0 0-1,-1 0 1,0 0 0,0 0-1,0 0 1,-1 0 0,0 0 0,1 0-1,-1 0 1,0 0 0,-1 1-1,1-1 1,-1 0 0,0 0-1,0 0 1,0 0 0,0 0 0,-1-1-1,0 1 1,0 0 0,0-1-1,-1 3-1,-184 237 99,186-241-97,-1 0 0,1 0 0,-1 1 0,1-1 1,0 0-1,0 1 0,0-1 0,0 1 0,0-1 0,0 1 0,1-1 0,0 1 0,-1 0 0,1-1 0,0 1 1,0-1-1,0 1 0,0 0 0,1-1 0,-1 1 0,1-1 0,0 1 0,0-1 0,0 1 0,0-1 0,0 1 0,0-1 1,0 0-1,1 0 0,-1 1 0,1-1 0,0 0 0,0 0 0,-1-1 0,1 1 0,0 0 0,1-1 0,-1 1 1,0-1-1,0 0 0,1 1 0,-1-1 0,1 0 0,-1 0 0,1-1 0,1 1-2,16 3 9,0-2 1,0 0-1,0-1 1,0-1-1,0-1 0,0-1 1,0-1-1,0 0 0,3-3-9,126-8-301,-132 16-402,-6-3-524</inkml:trace>
  <inkml:trace contextRef="#ctx0" brushRef="#br0" timeOffset="2360.88">4358 2389 20556,'1'11'1521,"6"-3"895,5-1-1184,10-4-207,4-2-49,15-4-288,2-4-64,14-6-160,5-2-168,0-2-160,-2 2-40,-10 5-96,-7 2-80,-10 0-384,-5-3-632,-12-11 2376</inkml:trace>
  <inkml:trace contextRef="#ctx0" brushRef="#br0" timeOffset="3123.58">4626 2662 23085,'-3'-5'3327,"10"-40"-1185,1 37-2081,0 0-1,1 1 0,0 0 1,0 0-1,1 1 1,0 1-1,0 0 0,0 0 1,0 1-1,1 0 1,0 0-1,0 2 0,0-1 1,0 1-1,0 1 1,1 0-1,8 0-60,-17 2 0,0-1 1,1 1-1,-1 0 1,0 0-1,0 0 0,0 0 1,0 0-1,0 1 1,0-1-1,0 1 0,0 0 1,-1 0-1,1 0 0,0 0 1,-1 1-1,0-1 1,0 0-1,0 1 0,0 0 1,0 0-1,0-1 1,0 1-1,-1 0 0,0 0 1,1 0-1,-1 1 1,0-1-1,-1 0 0,1 0 1,0 1-1,-1-1 1,0 0-1,0 1 0,0-1 1,0 3-1,-25 119 19,-36-23 101,59-100-68,2-2-16,18-11 2,-10 9-49,1 1 1,0 0 0,0 0 0,-1 0-1,1 1 1,0 0 0,0 1 0,0 0 0,-1 1-1,1-1 1,-1 2 0,1-1 0,-1 1-1,0 0 1,0 1 0,0 0 0,0 0-1,-1 1 1,1 0 0,-1 0 0,0 1-1,3 4 11,-4-6 6,0 0 1,-1 1-1,1 0 0,-1 0 0,0 0 0,0 1 0,-1 0 0,0 0 0,0 0 0,0 0 0,-1 0 1,0 1-1,0 0 0,0 0 0,-1-1 0,0 1 0,-1 1 0,1-1 0,-1 0 0,-1 0 1,1 0-1,-1 1 0,-1-1 0,1 0 0,-1 0 0,-2 6-6,0-1 46,0 0 0,-2 0 0,1 0 0,-1-1 0,-1 0-1,0 0 1,-1 0 0,0-1 0,0 0 0,-1-1 0,-1 1 0,1-1 0,-1-1 0,-1 0 0,0 0 0,0-1-1,0 0 1,-1 0 0,0-2 0,0 1 0,-1-1 0,1-1 0,-1 0 0,0-1 0,-1 0 0,-2 0-46,-1-4 30,-1 0 0,1-2 0,0 0 0,0 0 0,0-2 0,0 0 0,1 0 0,-11-7-30,24 10-547,2 0-199</inkml:trace>
  <inkml:trace contextRef="#ctx0" brushRef="#br0" timeOffset="48781.08">1 411 9018,'2'4'244,"1"1"-1,-1-1 1,1 1 0,0-1-1,1 0 1,-1 0 0,1-1-1,0 1 1,0-1 0,0 1 0,0-1-1,0-1 1,1 1 0,-1 0-1,1-1 1,0 0 0,0 0-1,0-1 1,0 1 0,0-1-1,0 0 1,0 0 0,0-1 0,1 1-1,-1-1 1,4-1-244,44-5 363,0-3-1,0-1 1,-2-3-1,1-3 1,-2-1-1,0-3 1,35-20-363,-37 17 43,1 3 0,0 1 0,2 3 1,0 2-1,50-8-43,-13 16 34,1 4 1,-1 4-1,25 5-34,14 1 73,98-2-97,1-9 0,73-17 24,566-58 80,-549 68 78,-16 0 36,54-19-194,-86-10-35,166-16 67,-421 53 4,0 1-1,0 0 0,0 1 1,0 1-1,0 0 0,0 0 1,0 2-1,0-1 0,-1 2 1,1 0-1,-1 0 0,0 1 1,0 0-1,0 1 0,-1 1 1,0 0-1,0 0 0,1 2-35,102 137 795,-50-55-531,5-9-193,-42-52-54,-1 0 0,-1 2 0,-2 0 0,-2 1 0,-1 2-1,6 14-16,-8 5 1,-3 1-1,-1 1 0,-4 0 0,-1 1 0,-4 0 1,-1 6-1,10 281 74,-20 155-74,0 73-70,9-445 86,5 284 88,-23 106-104,11-471 131,1 1 1,3-1-1,1 1 1,3-1-1,8 40-131,-12-85 1,0 1 1,-1 0-1,1 0 0,0 0 0,0 0 0,1 0 0,-1 0 0,0 0 0,1 0 1,-1-1-1,1 1 0,-1 0 0,1 0 0,0 0 0,0-1 0,0 1 1,0 0-1,0-1 0,0 1 0,0-1 0,0 1 0,1-1 0,-1 0 1,1 0-1,-1 1 0,1-1 0,-1 0 0,1 0 0,0 0 0,0-1 1,-1 1-1,1 0 0,0-1 0,0 1 0,0-1 0,0 1 0,-1-1 0,1 0 1,0 0-1,0 0 0,0 0 0,0 0 0,0 0 0,0-1 0,0 1 1,0-1-1,-1 1 0,2-1-1,-3 0 0,1 1 0,0-1 0,-1 0 0,1 0 0,-1 0 0,1 1 0,-1-1 0,1 0 0,-1 0 0,1 0 0,-1 0 0,0 0 0,1 0 0,-1 0 0,0 0 0,0 0 0,0 0 0,0 0 0,0 0 0,0 0 0,0 0 0,0 1 0,0-1 0,0 0 0,-1 0 0,1 0 0,0 0 0,-1 0 0,1 0 0,-1 0 0,1 0 0,-1 0 0,1 1 0,-1-1 0,1 0 0,-1 0 0,0 1 0,1-1 0,-1 0 0,0 1 0,0-1 0,0 1 0,1-1 0,-1 1 0,-1-1 0,-43-19 49,-61-4-651,15-1 495,-2 5 0,0 3-1,-1 5 1,0 4 0,0 4 0,-29 4 107,-621 130-214,636-127 276,-1-5 0,1-4 0,0-6 0,1-4 0,1-4 0,-43-17-62,124 31 10,-555-92 174,105 21 93,383 58-230,0-4-1,2-4 1,1-3 0,2-5-1,1-3 1,-3-7-47,-71-64-81,-41-21-143,-9 54 187,172 67 58,0-2 1,1-2 0,1-1 0,0-1 0,1-3 0,1 0 0,0-3-1,2 0 1,0-3 0,-4-5-22,14 6 20,1 0 1,1-1-1,2-2 0,0 0 0,1 0 1,2-2-1,1 0 0,1-1 0,2 0 1,0-1-1,-1-13-20,-21-98 12,6-2 0,7 0 1,6-2-1,6 1 0,6-1 0,7 0 1,6 0-1,6 1 0,7 1 1,24-76-13,91-186-44,-107 250-91,-21 125-139</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45.349"/>
    </inkml:context>
    <inkml:brush xml:id="br0">
      <inkml:brushProperty name="width" value="0.025" units="cm"/>
      <inkml:brushProperty name="height" value="0.025" units="cm"/>
      <inkml:brushProperty name="color" value="#008C3A"/>
    </inkml:brush>
  </inkml:definitions>
  <inkml:trace contextRef="#ctx0" brushRef="#br0">1 2 11018,'0'0'16336,"78"0"-16144,-34 0-160,-2 0 0,-3-1-64,-6 1-705,-8 0-1665,-12 0-1474,-13 3-2081,-2 4-3300</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00.965"/>
    </inkml:context>
    <inkml:brush xml:id="br0">
      <inkml:brushProperty name="width" value="0.025" units="cm"/>
      <inkml:brushProperty name="height" value="0.025" units="cm"/>
    </inkml:brush>
  </inkml:definitions>
  <inkml:trace contextRef="#ctx0" brushRef="#br0">211 43 2370,'0'0'9823,"-11"-4"-8782,7 2-936,0 0 0,0 1-1,-1-1 1,1 1 0,-1 0 0,1 0 0,-1 0 0,1 1-1,-1-1 1,1 1 0,-1 0 0,1 1 0,-1-1 0,1 1 0,-1 0-1,1 0 1,-1 0 0,1 1 0,0-1 0,-1 1 0,1 0-1,0 0 1,0 1 0,-7 5 0,3 0 91,-1 0 0,1 0 0,1 1 0,0 0 0,0 0 0,0 0 1,-7 16-1,12-20-84,-1 1 1,1-1 0,0 1 0,0-1 0,0 1-1,1 0 1,0 0 0,0 0 0,1-1-1,-1 1 1,1 0 0,0 0 0,1 0 0,0 0-1,0 0 1,2 8 0,-1-11-69,0 0-1,0 0 1,1 0-1,-1 0 1,1-1-1,0 1 1,0 0-1,0-1 1,0 0-1,0 0 1,0 0 0,1 0-1,-1-1 1,0 1-1,1-1 1,0 0-1,-1 1 1,1-2-1,0 1 1,-1 0 0,1-1-1,6 0 1,5 1 110,1 0 0,-1-1 0,1-1 0,19-4 0,-22 2-121,0-1 0,0-1 0,0 0-1,0 0 1,-1-2 0,1 1-1,-2-2 1,1 1 0,18-18 0,-24 20 26,0 0 1,-1 0 0,0 0-1,0 0 1,-1-1 0,1 0-1,-1 0 1,-1 0 0,1-1-1,-1 1 1,0-1 0,0 0-1,-1 0 1,0 0 0,0 0-1,-1 0 1,0 0 0,0 0-1,-1-1 1,0-8-1,0 13-7,-1 1-1,1-1 0,-1 1 1,0-1-1,0 1 0,0-1 1,0 1-1,-1 0 0,1 0 0,0 0 1,-1 0-1,0 0 0,1 0 1,-1 0-1,0 0 0,0 0 1,0 1-1,-4-3 0,0 1 7,0 0 1,0 0-1,0 1 0,0 0 0,0 0 0,0 1 0,-11-2 1,4 2-47,1 0 0,0 1 0,-1 1 0,1-1 0,0 2 1,0 0-1,-22 6 0,28-5-15,-1 0 0,1 0 0,0 0-1,0 1 1,1 0 0,-10 7 0,13-9-10,0 0 1,0 0-1,0-1 0,1 1 1,-1 1-1,1-1 0,-1 0 1,1 0-1,0 0 0,0 1 1,0-1-1,0 1 0,0-1 0,1 1 1,-1-1-1,1 1 0,-1-1 1,1 1-1,0 0 0,0 3 1,1-4-88,0 0 1,0 0 0,0-1 0,0 1-1,0 0 1,0 0 0,0-1 0,1 1-1,-1-1 1,0 1 0,1-1 0,0 0-1,-1 0 1,1 1 0,0-1 0,-1 0-1,1-1 1,0 1 0,0 0-1,0 0 1,0-1 0,0 1 0,0-1-1,0 1 1,0-1 0,3 0 0,65 3-2888,-56-3 2007,42-2-3120,2-6-192</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01.328"/>
    </inkml:context>
    <inkml:brush xml:id="br0">
      <inkml:brushProperty name="width" value="0.025" units="cm"/>
      <inkml:brushProperty name="height" value="0.025" units="cm"/>
    </inkml:brush>
  </inkml:definitions>
  <inkml:trace contextRef="#ctx0" brushRef="#br0">218 11 8936,'0'0'9385,"-12"2"-8264,2 0-929,0 1 0,0 0 0,0 0 0,0 1 0,1 0 0,0 1 0,-14 8 0,18-9-96,0-1 0,0 1 0,0 1 1,0-1-1,0 1 0,1 0 0,0 0 1,0 0-1,1 1 0,-1-1 0,1 1 0,0 0 1,0 0-1,1 0 0,-3 10 0,4-14-79,1 1-1,-1-1 0,1 1 1,0 0-1,0-1 0,0 1 1,0 0-1,0-1 0,0 1 1,0 0-1,1-1 1,0 1-1,-1-1 0,1 1 1,0-1-1,0 1 0,1-1 1,-1 0-1,0 1 0,1-1 1,-1 0-1,4 3 0,-1-1 2,0-2 0,0 1 0,0 0 0,1-1-1,-1 0 1,1 0 0,-1 0 0,1 0 0,0-1 0,0 0-1,7 1 1,7 0 17,0-1 1,0-1-1,0-1 0,-1 0 0,33-7 0,-40 5-14,1-1-1,-1 0 1,0 0-1,0-1 1,-1-1-1,1 0 1,17-13 0,-25 17 44,0 0 0,0-1 1,0 1-1,0-1 1,0 0-1,0 0 1,-1 0-1,0 0 0,1 0 1,-1 0-1,0-1 1,-1 1-1,1-1 1,-1 1-1,1-1 0,-1 0 1,0 0-1,0 1 1,-1-1-1,1 0 1,-1 0-1,0 0 0,0 0 1,0 0-1,0 0 1,-1 0-1,-1-6 1,0 6-38,-1 1 0,1-1 0,-1 0 1,0 1-1,0-1 0,0 1 0,0 0 1,-1 0-1,1 0 0,-1 0 0,0 1 0,0-1 1,0 1-1,0 0 0,0 0 0,0 0 1,-1 1-1,1 0 0,-8-2 0,-8-1-89,1 1 0,-1 0 0,-23 1 0,30 2-446,-1 0-1,1 1 1,0 1-1,0 0 1,-1 0-1,2 2 1,-25 8 0,17-2-2632,0 0 1,-19 14 0,12-8-2104</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01.677"/>
    </inkml:context>
    <inkml:brush xml:id="br0">
      <inkml:brushProperty name="width" value="0.025" units="cm"/>
      <inkml:brushProperty name="height" value="0.025" units="cm"/>
    </inkml:brush>
  </inkml:definitions>
  <inkml:trace contextRef="#ctx0" brushRef="#br0">80 80 9513,'-11'6'2098,"-36"17"-315,45-23-1653,1 1 1,-1 0-1,1 0 1,0-1-1,-1 1 1,1 0-1,0 0 0,-1 0 1,1 1-1,0-1 1,0 0-1,0 0 1,0 1-1,0-1 0,0 0 1,0 2-1,1-2-73,0 0 0,0-1 0,0 1 0,0-1-1,0 1 1,0-1 0,1 1 0,-1-1 0,0 1 0,0-1-1,1 1 1,-1-1 0,0 1 0,1-1 0,-1 0 0,0 1-1,1-1 1,-1 1 0,1-1 0,-1 0 0,1 1 0,-1-1-1,0 0 1,1 0 0,-1 1 0,1-1 0,-1 0 0,1 0-1,0 0 1,47 9 1744,58-6 28,126-13 0,108-28-1199,-107 10-493,394-48-211,-625 76 79,-36 3-464,-42 13-7309,50-11 1298</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02.125"/>
    </inkml:context>
    <inkml:brush xml:id="br0">
      <inkml:brushProperty name="width" value="0.025" units="cm"/>
      <inkml:brushProperty name="height" value="0.025" units="cm"/>
    </inkml:brush>
  </inkml:definitions>
  <inkml:trace contextRef="#ctx0" brushRef="#br0">327 90 12588,'0'0'2274,"2"-10"-955,-2 8-1317,1 0 94,0 0 0,0 0-1,-1 0 1,1 0-1,-1 0 1,0-1 0,1 1-1,-1 0 1,0 0 0,0 0-1,-1-1 1,1 1-1,0 0 1,-1 0 0,1 0-1,-1 0 1,0-1 0,1 1-1,-1 0 1,0 0-1,-1 1 1,1-1 0,0 0-1,0 0 1,-1 0 0,1 1-1,-1-1 1,1 1-1,-1-1 1,0 1 0,0 0-1,0-1 1,1 1 0,-1 0-1,0 0 1,0 0-1,0 1 1,-1-1 0,-2 0-1,-7-2-43,-1 1 1,0 1-1,0 0 0,-1 0 0,1 2 1,0-1-1,0 2 0,0 0 0,0 0 0,1 1 1,-21 8-1,26-9 45,0 1 0,0 0 0,0 0-1,1 0 1,0 1 0,0 0 0,0 0 0,0 1 0,0-1 0,1 1 0,0 1 0,0-1 0,0 1 0,1-1 0,0 1 0,0 1 0,0-1 0,1 1 0,0-1-1,0 1 1,1 0 0,-3 10 0,5-16-76,0 0 0,0 1 0,-1-1 0,1 0-1,0 1 1,1-1 0,-1 1 0,0-1 0,0 0-1,0 1 1,1-1 0,-1 0 0,1 1 0,-1-1-1,1 0 1,0 0 0,-1 0 0,1 1 0,0-1-1,0 0 1,0 0 0,0 0 0,0 0 0,0 0-1,0 0 1,0-1 0,2 2 0,1 0 8,0 0 0,0 0 0,1-1 1,-1 0-1,0 0 0,1 0 0,-1 0 1,9 0-1,3-1 7,-1-1 0,1 0 0,-1-1-1,20-5 1,-16-1-18,0-1 1,0 0-1,21-15 0,-11 6-155,-23 16-55,-6 6-112,-6 4 313,1 1-1,0 0 1,0 1 0,1-1 0,0 1 0,1 0 0,0 0 0,1 0-1,0 0 1,0 0 0,1 1 0,1-1 0,-1 0 0,3 15 0,0-12 10,1 0 1,0-1-1,1 1 1,0-1 0,1 0-1,0 0 1,1-1 0,1 1-1,0-1 1,0-1-1,10 12 1,7 4 16,-17-19-36,0 0 1,-1 0 0,1 1-1,-1 0 1,-1 0 0,0 0 0,0 1-1,0 0 1,5 16 0,-10-24 16,0 0-1,0 0 1,0 0 0,-1 0-1,1 0 1,0 0 0,0 0-1,-1 0 1,1 0 0,-1-1 0,1 1-1,-1 0 1,1 0 0,-1 0-1,1 0 1,-1 0 0,0-1 0,1 1-1,-1 0 1,0-1 0,0 1-1,0 0 1,0-1 0,1 1 0,-1-1-1,0 1 1,0-1 0,0 0-1,0 1 1,0-1 0,0 0 0,0 0-1,0 0 1,0 0 0,0 0-1,0 0 1,-2 0 0,-50 2 1067,41-3-785,-7 1-26,-1-2 1,1-1 0,0 0 0,-1-1-1,1-1 1,-21-9 0,27 9-204,0 0 0,0-2 0,0 1 0,1-2 0,0 0 0,0 0 0,1-1 0,0 0 0,-11-13 0,20 21-99,1-1 0,-1 1 1,1-1-1,0 0 0,-1 0 1,1 1-1,0-1 0,0 0 1,0 0-1,0 0 0,1 0 1,-1 0-1,1-1 0,-1 1 1,1 0-1,-1 0 0,1 0 1,0 0-1,0-1 0,0-1 1,1 2-75,0 0 1,0 0 0,0 1 0,0-1 0,0 1 0,0-1 0,0 1 0,1-1 0,-1 1 0,1 0 0,-1-1 0,1 1 0,-1 0-1,1 0 1,-1 0 0,1 0 0,0 1 0,2-2 0,12-3-1227,1 1 0,-1 0 0,0 1 0,24-1 0,-15 2-1293,29-7-4110</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02.511"/>
    </inkml:context>
    <inkml:brush xml:id="br0">
      <inkml:brushProperty name="width" value="0.025" units="cm"/>
      <inkml:brushProperty name="height" value="0.025" units="cm"/>
    </inkml:brush>
  </inkml:definitions>
  <inkml:trace contextRef="#ctx0" brushRef="#br0">54 26 13581,'-7'-3'1900,"-4"0"-1195,-25-13 2188,45 15 287,34-2-2719,223 12 335,-132-2-1813,-2-4-4960,-149-4-2858</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02.853"/>
    </inkml:context>
    <inkml:brush xml:id="br0">
      <inkml:brushProperty name="width" value="0.025" units="cm"/>
      <inkml:brushProperty name="height" value="0.025" units="cm"/>
    </inkml:brush>
  </inkml:definitions>
  <inkml:trace contextRef="#ctx0" brushRef="#br0">56 0 9929,'0'0'4613,"-50"36"-2339,45-23-705,8-3-416,32-3-288,16-4 352,18-1-832,11-2-321,6 0-224,1-5-1282,-7-8-1697,-8-4-3459</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21.635"/>
    </inkml:context>
    <inkml:brush xml:id="br0">
      <inkml:brushProperty name="width" value="0.025" units="cm"/>
      <inkml:brushProperty name="height" value="0.025" units="cm"/>
    </inkml:brush>
  </inkml:definitions>
  <inkml:trace contextRef="#ctx0" brushRef="#br0">112 129 4164,'0'0'384,"3"-9"657,-2 8-1027,22-57 3547,-20 51-2053,1-1 0,0 1 0,0 0 0,1 0 0,0 0 0,10-10 0,-14 24 1558,-5 35-1899,-16 12-116,-51 99-1,-7 14 15,77-165-1016,0 1-1,0 0 1,0-1 0,0 1-1,1 0 1,-1-1-1,1 1 1,0 0 0,0-1-1,0 1 1,1 5 0,-1-7-25,0 0 1,1 0 0,-1 0 0,1 0 0,-1 0-1,1 0 1,-1-1 0,1 1 0,0 0 0,-1 0 0,1 0-1,0 0 1,0-1 0,0 1 0,-1 0 0,1-1 0,0 1-1,0-1 1,0 1 0,2 0 0,5 0 88,-1 1-1,1-2 1,-1 1 0,1-1 0,-1 0 0,1-1-1,8-1 1,26-5-105,0-3 0,0-2 0,-1-1 0,58-28 0,-51 22-1697,-46 18 1383,8-5-2918,-9-1-3966,-3 1-438</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21.977"/>
    </inkml:context>
    <inkml:brush xml:id="br0">
      <inkml:brushProperty name="width" value="0.025" units="cm"/>
      <inkml:brushProperty name="height" value="0.025" units="cm"/>
    </inkml:brush>
  </inkml:definitions>
  <inkml:trace contextRef="#ctx0" brushRef="#br0">53 1 13549,'0'0'9064,"-4"8"-7713,-5 16-764,1 0 0,1 1 0,2 0 0,-5 41 0,0 113-378,10-175-416,0 1 0,1-1 0,-1 0-1,1 0 1,-1 0 0,1 0 0,0 0-1,1 0 1,-1 0 0,4 7 0,-4-10-246,0 1-1,1-1 1,-1 0 0,0 0 0,0 1 0,0-1-1,1 0 1,-1 0 0,1 0 0,-1 0 0,1 0-1,-1-1 1,1 1 0,-1 0 0,1-1 0,0 1-1,-1-1 1,4 1 0,13-1-8911</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22.664"/>
    </inkml:context>
    <inkml:brush xml:id="br0">
      <inkml:brushProperty name="width" value="0.025" units="cm"/>
      <inkml:brushProperty name="height" value="0.025" units="cm"/>
    </inkml:brush>
  </inkml:definitions>
  <inkml:trace contextRef="#ctx0" brushRef="#br0">67 16 8232,'0'0'13303,"8"-4"-12267,-2 2-873,20-7 703,-25 9-810,-1 0 0,1 1 1,0-1-1,0 1 0,0-1 0,0 1 0,-1-1 0,1 1 0,0-1 1,0 1-1,-1-1 0,1 1 0,0 0 0,-1 0 0,1-1 1,-1 1-1,1 0 0,-1 0 0,1 0 0,-1-1 0,0 1 0,1 0 1,-1 0-1,0 0 0,0 0 0,0 0 0,1 0 0,-1 0 1,0 0-1,0 0 0,0 0 0,-1-1 0,1 1 0,0 2 1,-2 18 252,0-1 0,-1 1 1,-1 0-1,-1-1 0,-1 0 1,-1-1-1,0 1 0,-2-1 1,-13 24-1,-28 69 612,49-109-890,0-1 0,0 1 1,1 0-1,-1 0 0,1-1 0,-1 1 0,1 0 0,0 0 1,0 0-1,0-1 0,1 4 0,-1-5-11,1 1 0,-1-1-1,1 0 1,-1 0 0,1 0 0,-1 0-1,1-1 1,-1 1 0,1 0-1,0 0 1,0 0 0,-1 0 0,1-1-1,0 1 1,0 0 0,0 0-1,0-1 1,0 1 0,2 0 0,3 0 37,0 1 0,1-1-1,-1-1 1,0 1 0,1-1 0,-1 0 0,1-1 0,8-1 0,2 0-38,0-2 0,0 0-1,0-1 1,-1-1 0,17-7 0,23-21-2282,-52 31 1561,-1-1 0,1 1 0,-1-1-1,1 1 1,-1-1 0,0 0 0,0 0 0,-1-1 0,3-5 0,1-9-4193,-6-4-2483</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23.007"/>
    </inkml:context>
    <inkml:brush xml:id="br0">
      <inkml:brushProperty name="width" value="0.025" units="cm"/>
      <inkml:brushProperty name="height" value="0.025" units="cm"/>
    </inkml:brush>
  </inkml:definitions>
  <inkml:trace contextRef="#ctx0" brushRef="#br0">76 0 12139,'0'0'7976,"-33"58"-5830,22-32-96,0 5-481,0 4-512,4 0-416,5 0-417,2-3-128,0-5-32,0-4-96,11-6-864,3-5-514,1-4-640,1-5-929,-2-3-1825,2 0-2691</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45.693"/>
    </inkml:context>
    <inkml:brush xml:id="br0">
      <inkml:brushProperty name="width" value="0.025" units="cm"/>
      <inkml:brushProperty name="height" value="0.025" units="cm"/>
      <inkml:brushProperty name="color" value="#008C3A"/>
    </inkml:brush>
  </inkml:definitions>
  <inkml:trace contextRef="#ctx0" brushRef="#br0">1 40 13805,'0'0'10506,"51"7"-8648,-20-7-833,6 0-897,3-2-64,2-7-256,-8 0-2467,-4-3-3106,-11-2-9257</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23.395"/>
    </inkml:context>
    <inkml:brush xml:id="br0">
      <inkml:brushProperty name="width" value="0.025" units="cm"/>
      <inkml:brushProperty name="height" value="0.025" units="cm"/>
    </inkml:brush>
  </inkml:definitions>
  <inkml:trace contextRef="#ctx0" brushRef="#br0">50 0 12940,'0'0'5445,"-11"67"-2914,1-37-577,1 1-353,-1 1-704,5 2-545,1-3-224,3 1-63,1-5-33,0-2-64,0-6-737,4-4-1121,0-6-416,2-6-1282,-1-3-2850</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23.739"/>
    </inkml:context>
    <inkml:brush xml:id="br0">
      <inkml:brushProperty name="width" value="0.025" units="cm"/>
      <inkml:brushProperty name="height" value="0.025" units="cm"/>
    </inkml:brush>
  </inkml:definitions>
  <inkml:trace contextRef="#ctx0" brushRef="#br0">92 1 10794,'0'0'13976,"3"9"-13111,-2-2-752,0-1 1,0 1-1,-1 0 1,1 0-1,-2 0 1,1 0-1,-1 0 0,0 0 1,0-1-1,-1 1 1,0 0-1,0-1 1,-1 1-1,1-1 1,-6 9-1,-11 22 223,-21 48 240,36-77-449,1 0 0,1 1 0,0-1-1,0 1 1,0-1 0,1 1 0,0 17 0,2-26-108,-1 1 0,1 0 1,-1 0-1,1 0 0,-1 0 0,1-1 0,0 1 0,-1 0 0,1-1 0,0 1 1,0 0-1,-1-1 0,1 1 0,0-1 0,0 1 0,0-1 0,0 0 1,0 1-1,-1-1 0,1 0 0,0 0 0,0 1 0,0-1 0,0 0 1,0 0-1,0 0 0,0 0 0,1 0 0,39-1 290,-30 1-239,9-1-88,1-2-1,-1 0 0,1 0 0,27-10 0,32-20-3725,-54 13-1183,-17 0-2590,-6 2-1900</inkml:trace>
  <inkml:trace contextRef="#ctx0" brushRef="#br0" timeOffset="1">308 116 11371,'0'0'8648,"-27"64"-6694,20-34-32,-3 3-385,4 4-608,0-2-417,3 1-383,3-1-65,0-5 0,1-2-1281,7-6-1186,1-4-1024,2-4-4773</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24.897"/>
    </inkml:context>
    <inkml:brush xml:id="br0">
      <inkml:brushProperty name="width" value="0.025" units="cm"/>
      <inkml:brushProperty name="height" value="0.025" units="cm"/>
    </inkml:brush>
  </inkml:definitions>
  <inkml:trace contextRef="#ctx0" brushRef="#br0">96 23 8520,'0'0'4346,"-8"-3"-1918,-22-11-330,45 10 1680,14 3-3643,507 13 1814,-818-18-1501,203 9-376,0 4-1,-119 26 0,357-31 41,-114-3-101,336-24 69,-606 22 213,135 5-135,-97-4 512,255-6-2309,38 8-5098,-45-2-966</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26.979"/>
    </inkml:context>
    <inkml:brush xml:id="br0">
      <inkml:brushProperty name="width" value="0.025" units="cm"/>
      <inkml:brushProperty name="height" value="0.025" units="cm"/>
    </inkml:brush>
  </inkml:definitions>
  <inkml:trace contextRef="#ctx0" brushRef="#br0">675 0 9961,'0'0'3438,"-11"10"-2882,-8 10-181,1 0 0,1 1 0,1 1 0,0 1 1,2 0-1,-13 29 0,-172 410 1016,47-100-855,114-277-488,-53 106-107,91-189-107,-1 0 0,0 0-1,-1 0 1,1 0 0,0 0-1,0 0 1,-1 0 0,1-1-1,-1 1 1,0-1 0,1 1-1,-1-1 1,0 1 0,0-1-1,-3 2 1,3-3-37,1-1 1,0 1-1,0 0 0,0-1 0,0 1 1,0-1-1,0 0 0,0 1 0,0-1 0,0 0 1,0 1-1,0-1 0,1 0 0,-1 0 1,0 0-1,0 0 0,1 0 0,-1 0 1,1 0-1,-1 0 0,1 0 0,-1 0 1,1 0-1,0 0 0,-1 0 0,1-1 0,0 1 1,0 0-1,0 0 0,0-2 0,-9-32-5023</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27.329"/>
    </inkml:context>
    <inkml:brush xml:id="br0">
      <inkml:brushProperty name="width" value="0.025" units="cm"/>
      <inkml:brushProperty name="height" value="0.025" units="cm"/>
    </inkml:brush>
  </inkml:definitions>
  <inkml:trace contextRef="#ctx0" brushRef="#br0">111 1 9801,'-6'9'689,"-7"10"-255,2 1 1,0 1 0,1-1-1,1 2 1,1-1-1,1 1 1,-7 34-1,6-6 577,2-1-1,0 83 0,5-103-741,0-9-169,1 0 0,1 0 0,1 0 0,0 0-1,7 24 1,-8-40-61,0 0 0,1 0 1,-1 0-1,1 0 0,0-1 0,0 1 0,1-1 0,-1 1 1,1-1-1,-1 0 0,1 0 0,0 0 0,0 0 0,0 0 1,1-1-1,-1 1 0,1-1 0,-1 0 0,1 0 0,0 0 1,0-1-1,0 1 0,0-1 0,0 0 0,0 0 1,0 0-1,0-1 0,0 1 0,1-1 0,7-1 0,4 0 114,0-2 0,0 0 0,0 0 0,0-2 0,-1 0 0,0 0-1,21-12 1,103-63-28,-112 62-85,43-25-304,191-127 321,-103 43-6346,-92 61-2365</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37.437"/>
    </inkml:context>
    <inkml:brush xml:id="br0">
      <inkml:brushProperty name="width" value="0.025" units="cm"/>
      <inkml:brushProperty name="height" value="0.025" units="cm"/>
    </inkml:brush>
  </inkml:definitions>
  <inkml:trace contextRef="#ctx0" brushRef="#br0">134 93 2851,'10'-22'7204,"-7"15"-5615,1 0 1,-1 0 0,-1 0 0,1-1-1,-1 1 1,2-16 0,-4 23-1492,-1-1 0,1 1 0,-1-1 0,0 1 1,1 0-1,-1-1 0,1 1 0,-1 0 0,0-1 0,1 1 0,-1 0 1,0 0-1,1 0 0,-1-1 0,0 1 0,0 0 0,1 0 1,-1 0-1,0 0 0,1 0 0,-1 0 0,0 1 0,1-1 1,-1 0-1,0 0 0,0 1 0,-23 4 588,14 0-628,1 0 0,0 1 0,1 0-1,-1 1 1,1 0 0,1 0 0,-1 1-1,1 0 1,0 0 0,1 1 0,0 0 0,1 0-1,0 0 1,0 1 0,0-1 0,-3 16-1,39-68 317,-29 37-361,13-26 49,-15 31-65,0 1 0,1-1 0,-1 0 0,0 1 0,0-1-1,1 0 1,-1 1 0,0-1 0,1 0 0,-1 1 0,0-1 0,1 1 0,-1-1 0,1 1 0,-1-1 0,1 1 0,-1 0 0,1-1 0,0 1 0,-1-1 0,1 1 0,-1 0 0,1 0 0,0-1 0,-1 1 0,1 0-1,0 0 1,-1 0 0,1 0 0,0-1 0,-1 1 0,1 0 0,0 0 0,1 1 0,-2-1-25,1 1 0,-1 0 0,1 0 0,-1 0 0,1 0-1,-1 0 1,0 0 0,1 0 0,-1 0 0,0 0 0,0 0 0,1 0 0,-1 0-1,0 0 1,0 0 0,0 0 0,0 0 0,-1 0 0,1 0 0,0 0 0,-1 1 0,2 3-2855,11-18-406,17-20-6219,-11 14 860</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38.030"/>
    </inkml:context>
    <inkml:brush xml:id="br0">
      <inkml:brushProperty name="width" value="0.025" units="cm"/>
      <inkml:brushProperty name="height" value="0.025" units="cm"/>
    </inkml:brush>
  </inkml:definitions>
  <inkml:trace contextRef="#ctx0" brushRef="#br0">280 126 6022,'4'-10'5338,"-2"3"-4458,1-1-2,0 1-1,0-1 1,-1 0-1,0 0 1,0 0-1,-1 0 1,0 0-1,-1-1 1,0 1-1,-1-11 1,1 18-829,-1 1 1,1-1 0,-1 0-1,1 1 1,-1-1-1,1 0 1,-1 1 0,0-1-1,1 1 1,-1-1-1,0 1 1,1-1 0,-1 1-1,0 0 1,0-1-1,1 1 1,-1 0 0,0 0-1,0-1 1,0 1-1,1 0 1,-1 0 0,0 0-1,0 0 1,0 0-1,0 0 1,1 0 0,-1 0-1,0 1 1,0-1-1,0 0 1,1 0 0,-1 1-1,0-1 1,0 0-1,1 1 1,-1-1 0,0 1-1,0 0 1,-31 19-27,4 5 48,1 1 1,2 2-1,1 0 0,-36 55 0,49-66 24,1 1 0,1-1 0,1 1-1,0 1 1,1 0 0,1 0 0,1 0-1,1 1 1,0-1 0,-1 32 0,5-47-94,0 0 1,0 0 0,1 1-1,-1-1 1,1 0 0,0 0-1,0 0 1,0 0 0,1 0-1,0 0 1,-1-1 0,1 1 0,0 0-1,1-1 1,-1 1 0,1-1-1,-1 0 1,1 0 0,0 0-1,0 0 1,1 0 0,-1-1-1,0 0 1,1 1 0,0-1-1,-1 0 1,1-1 0,0 1-1,0-1 1,0 1 0,0-1 0,0 0-1,0-1 1,0 1 0,0-1-1,1 0 1,4 0 0,2 0 7,1 0 0,0 0 1,-1-1-1,1-1 1,-1 0-1,1 0 0,-1-1 1,17-7-1,-22 7 23,0 1 0,0-2-1,0 1 1,-1 0 0,1-1 0,-1 0-1,0-1 1,0 1 0,0-1 0,-1 0 0,1 0-1,-1 0 1,0-1 0,-1 1 0,0-1-1,5-9 1,-8 13 9,1 1-1,0-1 0,-1 1 1,1-1-1,-1 1 0,1-1 1,-1 0-1,0 1 0,0-1 1,0 0-1,0 1 1,0-1-1,0 0 0,0 1 1,0-1-1,-1 1 0,1-1 1,-1 0-1,1 1 0,-1-1 1,0 1-1,1-1 0,-1 1 1,0 0-1,0-1 1,-1 0-1,-1 0-20,1 0-1,-1 0 1,1 1 0,-1-1-1,0 1 1,1 0 0,-1 0-1,0 0 1,0 0 0,0 0-1,0 1 1,0-1 0,-4 1-1,0-1-28,0 1-1,-1 0 0,1 0 0,0 1 1,0 0-1,0 0 0,0 1 0,0 0 1,0 0-1,1 0 0,-1 1 0,-6 4 1,-3 11-52,16-18 58,0 1-1,0-1 1,0 0 0,0 1-1,0-1 1,0 0 0,0 1 0,0-1-1,0 0 1,0 1 0,0-1 0,0 0-1,0 1 1,0-1 0,0 0 0,0 1-1,0-1 1,1 0 0,-1 1-1,0-1 1,0 0 0,0 0 0,1 1-1,-1-1 1,0 0 0,0 0 0,1 1-1,-1-1 1,0 0 0,0 0 0,1 0-1,-1 1 1,0-1 0,1 0-1,2 1-1,-1-1-1,1 1 0,0-1 0,-1 0 1,1 0-1,-1 0 0,1 0 0,0-1 1,-1 1-1,1-1 0,-1 1 0,1-1 1,-1 0-1,4-1 0,18-11-86,-1-1 1,0 0-1,-1-2 0,0-1 0,-2 0 0,0-1 0,-1-2 1,-1 0-1,26-37 0,-47 92 356,-9 25-154,7-37-83,-2 5 22,1-1 0,2 1 0,0 0-1,2 0 1,2 33 0,0-60-57,0-1 0,0 1 0,0-1-1,0 0 1,1 1 0,-1-1 0,0 1 0,0-1 0,0 0 0,1 1 0,-1-1 0,0 1-1,1-1 1,-1 0 0,0 0 0,1 1 0,-1-1 0,1 0 0,-1 1 0,0-1 0,1 0-1,-1 0 1,1 0 0,-1 0 0,1 1 0,-1-1 0,0 0 0,1 0 0,-1 0-1,1 0 1,-1 0 0,1 0 0,-1 0 0,1 0 0,-1 0 0,1 0 0,-1-1 0,1 1-1,-1 0 1,0 0 0,1 0 0,-1 0 0,1-1 0,-1 1 0,1-1 0,20-11-1092,-11 1-463,-1-1 0,-1 1 1,0-1-1,0-1 0,-1 0 1,6-16-1,6-17-5334</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39.057"/>
    </inkml:context>
    <inkml:brush xml:id="br0">
      <inkml:brushProperty name="width" value="0.025" units="cm"/>
      <inkml:brushProperty name="height" value="0.025" units="cm"/>
    </inkml:brush>
  </inkml:definitions>
  <inkml:trace contextRef="#ctx0" brushRef="#br0">21 360 8904,'0'0'10608,"1"10"-9690,-1 28 242,-10 71 0,-2 31 22,15-138-1074,3-9-36,3-12 26,-2-10-151,-2-1 1,0 1-1,-3-1 1,0 1-1,-4-46 1,2 72 52,-3-12-52,0 20-63,2-4 106,1 0 0,0 1 0,0-1-1,0 0 1,0 1 0,0-1 0,0 1 0,0-1 0,0 0 0,1 1 0,-1-1 0,0 0 0,1 1 0,-1-1-1,1 0 1,0 0 0,-1 1 0,1-1 0,0 0 0,1 1 0,1 1-166,1-1 0,0 0 0,-1 0 0,1-1 0,0 1-1,0-1 1,0 0 0,0 0 0,0 0 0,0 0 0,0-1 0,0 0 0,0 0 0,0 0 0,0 0 0,0-1 0,0 1-1,1-1 1,-1 0 0,-1 0 0,1 0 0,7-4 0,6-2-2292,-2-1 0,1 0-1,27-20 1,-42 27 2385,9-6-166,0 0 0,0-1 0,-1 0 0,0 0 0,0-1 0,-1 0 0,7-10 0,-15 23 6086,1 23-1341,6-22-4210,10-16 110,-12 5-385,-3 4-31,-1-1-1,1 1 0,0 0 0,0 0 0,0 0 1,0 0-1,1 1 0,-1-1 0,0 0 0,1 1 0,-1 0 1,1-1-1,-1 1 0,1 0 0,4-1 0,-5 42 442,-17 149 1853,2-79-749,10-88-1570,3-22 36,0-1-1,0 1 1,0 0-1,0 0 0,0 0 1,0 0-1,0 0 1,0 0-1,0 0 0,0 0 1,0 0-1,0 0 1,0-1-1,0 1 0,0 0 1,-1 0-1,1 0 1,0 0-1,0 0 0,0 0 1,0 0-1,0 0 1,0 0-1,0 0 0,0 0 1,0 0-1,0 0 1,0 0-1,0 0 1,0 0-1,-1 0 0,1-1 1,0 1-1,0 0 1,0 0-1,0 0 0,0 0 1,0 0-1,0 0 1,0 0-1,0 0 0,0 0 1,-1 0-1,1 0 1,0 0-1,0 1 0,0-1 1,0 0-1,0 0 1,0 0-1,0 0 0,0 0 1,0 0-1,0 0 1,0 0-1,-1 0 0,1 0 1,0 0-1,0 0 1,0 0-1,1-38-181,13-10 297,1 1 0,25-48 0,0-5 122,-23 52-99,1-5 547,3 1 1,50-94-1,-70 144-670,1 0 0,-1-1 1,0 1-1,1 0 0,0 0 0,-1 0 1,1 1-1,0-1 0,0 0 0,0 0 1,0 1-1,0 0 0,0-1 0,3 0 1,-5 2-12,1 0 0,-1 0 0,1 0 1,-1 0-1,0 0 0,1 0 0,-1 0 0,0 0 1,1 0-1,-1 0 0,1 0 0,-1 1 1,0-1-1,1 0 0,-1 0 0,0 0 0,0 1 1,1-1-1,-1 0 0,0 0 0,1 1 0,-1-1 1,0 0-1,0 0 0,1 1 0,-1-1 1,0 0-1,0 1 0,0 0 0,4 22-87,-5-9 103,-1 0 0,-1 0 0,0 0 0,-1-1 0,0 1 0,-10 21 1,7-20 10,2-1 0,0 0 0,0 1 0,2 0 1,-3 18-1,8-33-1,-1 0-1,1 0 1,0 0 0,0 0 0,0-1-1,-1 1 1,1 0 0,0-1 0,0 0-1,-1 1 1,1-1 0,-1 0 0,4-1-1,13-9-4,38-19-22,-54 29 1,1 0 0,-1 0 0,0 0 0,1 1 0,-1-1 0,1 1 1,-1-1-1,1 1 0,-1 0 0,0 0 0,1 0 0,-1 1 0,1-1 0,-1 0 0,1 1 0,-1 0 0,1-1 0,-1 1 0,0 0 0,0 0 0,3 2 0,-3-1 2,0 0-1,-1 0 0,1 1 0,-1-1 0,0 1 0,1-1 0,-1 1 0,0-1 0,-1 1 0,1-1 0,0 1 0,-1 0 0,0 0 0,1-1 0,-1 1 0,0 0 0,0 0 0,-1-1 0,1 1 0,0 0 0,-2 4 0,0 0 18,1 0-1,-1 1 1,-1-1 0,1 0 0,-1 0-1,-6 10 1,-3 0 562,0-1 0,-21 21 0,30-33-494,1-2 0,-1 1-1,0 0 1,0 0 0,0-1-1,-1 0 1,1 1 0,-1-1-1,1-1 1,-1 1-1,0 0 1,1-1 0,-1 0-1,0 0 1,0 0 0,0 0-1,0 0 1,0-1 0,-7 0-1,10-1-201,0 0 0,0 0-1,0 0 1,0 0 0,0-1-1,0 1 1,0 0 0,0 0-1,0-1 1,0 1 0,1 0-1,-1-1 1,1 1 0,-1-1-1,1 1 1,0-1 0,-1 1-1,1-1 1,0 0 0,0 1-1,0-1 1,0-2 0,2-37-5897,5 20 1473,4-1-1174</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39.474"/>
    </inkml:context>
    <inkml:brush xml:id="br0">
      <inkml:brushProperty name="width" value="0.025" units="cm"/>
      <inkml:brushProperty name="height" value="0.025" units="cm"/>
    </inkml:brush>
  </inkml:definitions>
  <inkml:trace contextRef="#ctx0" brushRef="#br0">1 69 9961,'4'10'8500,"1"-1"-4413,9-16-3429,-10 3-628,0 0-1,0-1 1,0 0 0,0 0 0,-1 0-1,0 0 1,0-1 0,-1 1 0,1-1-1,-1 1 1,0-1 0,-1 0 0,2-8-1,-14 25 922,4 0-849,1-1 0,0 2 1,1-1-1,0 1 1,1 0-1,1 0 0,-1 0 1,2 0-1,0 0 1,-1 20-1,3-30-88,0-1 1,0 1-1,0 0 0,0 0 1,1-1-1,-1 1 1,0 0-1,1-1 0,0 1 1,-1 0-1,1-1 0,0 1 1,0-1-1,-1 1 0,1-1 1,1 1-1,-1-1 1,0 0-1,0 1 0,0-1 1,1 0-1,-1 0 0,0 0 1,1 0-1,-1 0 0,1 0 1,0-1-1,-1 1 1,1 0-1,0-1 0,-1 1 1,1-1-1,0 0 0,-1 1 1,1-1-1,0 0 0,0 0 1,-1 0-1,1 0 0,0 0 1,0-1-1,-1 1 1,4-1-1,3-1 57,1 0 0,-1 0 0,0-1 0,0 0 0,0 0 0,0-1 0,-1 0 0,8-5 0,4-6 83,-1-1 1,18-20 0,-22 21-68,0 0 0,2 1-1,22-16 1,-38 30-79,1 0 1,-1-1-1,1 1 1,-1 0-1,1 0 1,0 0-1,-1 0 1,1 0-1,-1 0 1,1 0-1,0 0 1,-1 0-1,1 0 1,-1 0-1,1 0 1,0 0-1,-1 0 1,1 0-1,-1 0 1,1 1-1,-1-1 0,1 0 1,-1 0-1,1 1 1,-1-1-1,1 1 1,-1-1-1,1 0 1,-1 1-1,1-1 1,-1 1-1,1-1 1,-1 1-1,0-1 1,0 1-1,1-1 1,-1 1-1,0-1 1,0 1-1,1-1 1,-1 1-1,0 0 1,0-1-1,0 1 0,0-1 1,0 1-1,0 0 1,0 0-1,0 0-3,1 0 0,-1 0-1,0 0 1,1 0-1,-1 1 1,1-1-1,-1 0 1,1 0 0,-1 0-1,1 0 1,0 0-1,-1-1 1,1 1 0,0 0-1,0 0 1,0 0-1,0-1 1,0 1-1,0 0 1,0-1 0,0 1-1,0-1 1,0 1-1,0-1 1,0 0 0,1 1-1,1-1-1,0 0 0,0-1-1,-1 1 1,1-1 0,0 0-1,0 1 1,-1-1 0,1 0-1,-1-1 1,1 1 0,-1 0-1,1-1 1,-1 1 0,0-1 0,2-2-1,-2 3-273,-1 0 0,0-1-1,0 1 1,0-1 0,0 1-1,0-1 1,0 1 0,0-1-1,-1 0 1,1 1 0,-1-1-1,1 0 1,-1 1 0,1-1-1,-1 0 1,0-2-1,-2-2-3859,-10 0-2996</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39.818"/>
    </inkml:context>
    <inkml:brush xml:id="br0">
      <inkml:brushProperty name="width" value="0.025" units="cm"/>
      <inkml:brushProperty name="height" value="0.025" units="cm"/>
    </inkml:brush>
  </inkml:definitions>
  <inkml:trace contextRef="#ctx0" brushRef="#br0">1 115 14670,'0'0'4997,"45"-59"-4549,-6 43 65,8 3-417,6 4-353,0 0-1568,-6 0-4678</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46.425"/>
    </inkml:context>
    <inkml:brush xml:id="br0">
      <inkml:brushProperty name="width" value="0.025" units="cm"/>
      <inkml:brushProperty name="height" value="0.025" units="cm"/>
      <inkml:brushProperty name="color" value="#008C3A"/>
    </inkml:brush>
  </inkml:definitions>
  <inkml:trace contextRef="#ctx0" brushRef="#br0">0 66 3235,'0'0'17553,"4"-8"-16021,-3 5-1436,0 0-61,0 1 0,0-1 0,0 1-1,0 0 1,1-1 0,-1 1 0,1 0 0,-1 0-1,1 0 1,0 0 0,0 0 0,0 0 0,0 1-1,0-1 1,0 1 0,0-1 0,1 1 0,-1 0-1,0 0 1,1 0 0,-1 0 0,1 0-1,-1 0 1,6 0 0,38-5-22,48 1 1,-93 5-18,-1 0-1,1 0 1,0 1 0,-1-1 0,1 0 0,-1 1 0,1-1 0,-1 1 0,1-1-1,-1 1 1,1-1 0,-1 1 0,1-1 0,-1 1 0,1-1 0,-1 1 0,0 0-1,1-1 1,-1 1 0,0 0 0,0-1 0,1 1 0,-1 0 0,0-1 0,0 1-1,0 0 1,0-1 0,0 1 0,0 0 0,0 0 0,0-1 0,0 1 0,0 0-1,-1-1 1,1 1 0,0 0 0,-1 0 0,-6 30 155,-8 4 298,-36 61 0,37-75-424,2 1-1,0 0 1,1 1-1,2 1 1,0-1 0,2 1-1,-5 26 1,13-25-43,-1-23-3685,0-16-13903</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41.144"/>
    </inkml:context>
    <inkml:brush xml:id="br0">
      <inkml:brushProperty name="width" value="0.025" units="cm"/>
      <inkml:brushProperty name="height" value="0.025" units="cm"/>
    </inkml:brush>
  </inkml:definitions>
  <inkml:trace contextRef="#ctx0" brushRef="#br0">50 423 13645,'0'0'1169,"-6"10"-160,-1 4-638,1 0 1,0 0-1,0 0 0,2 1 1,0 0-1,0 0 0,2 0 0,-2 26 1,4-40-359,0-1 1,-1 1-1,1 0 1,0-1-1,1 1 1,-1 0-1,0-1 1,0 1-1,0 0 1,0-1-1,0 1 1,1 0-1,-1-1 0,0 1 1,1-1-1,-1 1 1,0 0-1,1-1 1,-1 1-1,1-1 1,-1 1-1,0-1 1,1 1-1,-1-1 1,1 0-1,0 1 1,-1-1-1,1 0 1,-1 1-1,1-1 1,0 0-1,-1 0 1,1 1-1,0-1 1,-1 0-1,1 0 0,0 0 1,-1 0-1,1 0 1,0 0-1,-1 0 1,1 0-1,0 0 1,-1 0-1,1 0 1,0 0-1,-1-1 1,1 1-1,-1 0 1,1-1-1,0 1 1,-1 0-1,1-1 1,0 0-1,35-23 1002,-16 4-666,-1-2-1,27-40 0,9-12-176,-54 73-167,-1 1-1,0 0 1,0-1-1,1 1 0,-1 0 1,0-1-1,1 1 1,-1 0-1,0 0 0,1-1 1,-1 1-1,0 0 1,1 0-1,-1 0 0,0-1 1,1 1-1,-1 0 1,1 0-1,-1 0 0,0 0 1,1 0-1,-1 0 1,1 0-1,-1 0 0,0 0 1,1 0-1,-1 0 1,1 0-1,-1 0 0,0 0 1,1 0-1,-1 0 1,1 1-1,-1-1 0,0 0 1,1 0-1,-1 0 1,0 1-1,1-1 1,-1 0-1,0 0 0,1 1 1,-1-1-1,0 0 1,0 1-1,1-1 0,-1 0 1,0 1-1,0-1 1,1 0-1,-1 1 0,0-1 1,0 1-1,0-1 1,0 0-1,0 1 0,0-1 1,0 1-1,0-1 1,0 0-1,0 1 0,0-1 1,0 1-1,0-1 1,0 1-1,5 40 218,-4-30-147,-1-6-36,2 9-14,-1 0 1,2 0-1,0-1 0,9 26 1,-11-37-2,0 0 0,0 0 0,-1 0 0,1-1 0,0 1-1,0 0 1,1-1 0,-1 1 0,0-1 0,0 1 0,1-1 0,-1 1 0,1-1 0,-1 0 0,1 0 0,0 0 0,-1 0 0,1 0 0,0 0 0,0 0 0,0 0 0,0-1 0,0 1 0,0-1-1,-1 1 1,1-1 0,0 0 0,0 0 0,0 0 0,0 0 0,0 0 0,0 0 0,0-1 0,0 1 0,0-1 0,0 1 0,0-1 0,0 0 0,0 0 0,-1 0 0,1 0 0,0 0-1,0 0 1,1-2 0,10-7 93,0-1-1,-1 0 1,0-1-1,-1 0 1,-1-1-1,0 0 1,0-1-1,11-23 1,23-30-306,-44 71-28,-1 0 0,0 0 1,1 0-1,0 1 0,0-1 1,0 0-1,2 8 0,-1 1-355,-1-11 247,0 1 0,0 0 0,0 0 0,0-1 0,1 1 0,-1 0 0,1-1 0,0 1 1,0 0-1,0-1 0,0 1 0,0-1 0,0 1 0,1-1 0,-1 0 0,1 0 0,0 0 0,2 3 1,-2-4 144,-1 0 1,0-1 0,1 0-1,-1 1 1,0-1 0,1 0 0,-1 1-1,1-1 1,-1 0 0,1 0-1,-1 0 1,0 0 0,1-1 0,-1 1-1,1 0 1,-1-1 0,0 1-1,1 0 1,-1-1 0,0 0-1,1 1 1,-1-1 0,0 0 0,0 0-1,0 1 1,0-1 0,0 0-1,0 0 1,0 0 0,0 0 0,0-1-1,0 1 1,0 0 0,0 0-1,-1 0 1,2-3 0,10-13 46,-1-2 0,-1 1 0,0-1 1,-1-1-1,-2 0 0,0 0 0,5-21 0,18-149 4743,-17 87-3379,-14 124-847,0 0 1,3 29-1,0 4 251,-16 268 4522,19-302-5100,7-17 95,-10-4-136,-1 0 0,1 0-1,0 0 1,-1 0 0,1 0-1,-1-1 1,0 1 0,1 0-1,-1-1 1,0 1 0,0-1-1,0 1 1,0-1-1,0 1 1,0-1 0,0 0-1,0-2 1,4-13-21,-1 0 1,0-1-1,1-33 0,-4 44 0,-1 0 0,0 0 0,0 0 0,-1 0 0,1-1 0,-2 1-1,1 0 1,-1 1 0,0-1 0,-1 0 0,1 0 0,-6-7 0,-1 7-4,7 17-8,7 20 16,-2-26 7,-1 0 0,1 0 0,0 0 1,0-1-1,0 0 0,0 1 0,1-1 0,0 0 0,-1-1 0,1 1 0,0-1 1,0 1-1,0-1 0,1 0 0,-1-1 0,0 1 0,1-1 0,-1 0 0,1 0 1,-1 0-1,1-1 0,0 0 0,-1 1 0,1-2 0,0 1 0,-1 0 1,1-1-1,-1 0 0,5-1 0,-4 1 25,-1 0 0,-1 0 0,1 0 1,0 0-1,0 0 0,0-1 0,-1 0 0,1 1 0,0-1 1,-1-1-1,0 1 0,1 0 0,-1-1 0,0 0 1,-1 0-1,1 0 0,0 0 0,-1 0 0,1 0 0,-1-1 1,0 1-1,0-1 0,-1 0 0,1 1 0,-1-1 0,0 0 1,0 0-1,0 0 0,0 0 0,0 0 0,-1 0 0,0 0 1,0-7-1,0 11-29,-1-1 0,1 1 0,0 0 0,0-1 0,0 1 0,0-1 0,0 1 0,-1-1 0,1 1 0,0 0 0,0-1 0,-1 1 0,1 0 0,0-1 0,-1 1 0,1 0 0,0-1 0,-1 1 0,1 0 0,0 0 0,-1-1 0,1 1 0,0 0 0,-1 0 0,1 0 0,-1 0 0,1-1 0,-1 1 0,1 0 0,0 0 0,-1 0 0,1 0 0,-1 0 0,1 0 0,-1 0 0,1 0 0,-1 0 0,1 0 0,0 1 0,-1-1 0,1 0 0,-1 0 0,1 0 0,0 0 0,-1 1 0,1-1 0,-1 0 0,1 1 0,-19 13-63,17-10 55,-1 1 1,1-1-1,0 1 0,1-1 0,-1 1 0,1 0 0,0 0 1,0-1-1,0 1 0,1 0 0,-1 0 0,1 0 0,1 8 1,0-11 4,-1 0 1,0 0-1,1 0 1,-1 0 0,1-1-1,0 1 1,0 0-1,-1 0 1,1 0-1,0-1 1,1 1 0,-1 0-1,0-1 1,0 1-1,1-1 1,-1 1-1,1-1 1,-1 0 0,1 1-1,0-1 1,-1 0-1,1 0 1,0 0-1,0-1 1,0 1 0,0 0-1,0-1 1,0 1-1,0-1 1,0 1-1,0-1 1,0 0 0,3 0-1,53-9-77,-50 7 6,0 0 0,0 0 0,0 1 0,0 0 0,1 1 0,-1-1 0,0 2 0,12 1 0,-19-2 120,0 0-1,-1 0 1,1 0-1,0 0 1,0 0-1,0 0 1,-1 0-1,1 0 1,0 0-1,0 0 1,-1-1-1,1 1 1,0 0-1,0-1 1,-1 1-1,1 0 1,0-1 0,-1 1-1,1-1 1,0 1-1,-1-1 1,1 1-1,-1-1 1,1 1-1,-1-1 1,1 0-1,-1 1 1,1-1-1,-1 0 1,0 1-1,1-2 1,9-35 1283,-9 24-784,-1-1 0,0 1 0,-3-22 0,1 28-561,0 0 1,0 1-1,0-1 1,-1 1 0,0 0-1,-1 0 1,1 0 0,-1 0-1,-7-9 1,22 20-5078,14 1 1858,-15-4 1307,16 3-1837,4-5-342</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41.470"/>
    </inkml:context>
    <inkml:brush xml:id="br0">
      <inkml:brushProperty name="width" value="0.025" units="cm"/>
      <inkml:brushProperty name="height" value="0.025" units="cm"/>
    </inkml:brush>
  </inkml:definitions>
  <inkml:trace contextRef="#ctx0" brushRef="#br0">121 0 13100,'-5'1'500,"0"-1"-1,1 1 0,-1 0 0,0 0 0,0 0 0,0 0 0,1 1 0,-1 0 1,1 0-1,-1 0 0,1 1 0,0 0 0,0-1 0,-5 5 0,5-3-425,0 0-1,0 0 0,0 1 0,0-1 1,1 1-1,-1-1 0,1 1 1,1 0-1,-1 1 0,1-1 0,0 0 1,0 1-1,0-1 0,1 1 0,0-1 1,0 1-1,0 0 0,1 0 1,0 7-1,0-12-88,1 0-1,-1-1 1,1 1 0,-1 0-1,1-1 1,-1 1 0,1-1-1,0 1 1,0-1 0,-1 1-1,1-1 1,0 1 0,0-1-1,-1 1 1,1-1 0,0 0-1,0 0 1,0 1 0,0-1-1,-1 0 1,1 0 0,0 0-1,0 0 1,0 0 0,0 0-1,0 0 1,0 0 0,-1 0-1,1-1 1,1 1 0,31-7-1069,-10-1 289,59-17-649,-75 23 1409,-1 1 1,1 0 0,-1 0 0,1 1-1,0-1 1,-1 1 0,1 1 0,-1 0 0,1 0-1,9 2 1,-16-2 55,1-1-1,0 0 1,0 1-1,0-1 0,-1 1 1,1-1-1,0 1 1,0 0-1,-1-1 1,1 1-1,-1 0 0,1 0 1,-1-1-1,1 1 1,-1 0-1,1 0 1,-1 0-1,1-1 1,-1 1-1,0 0 0,0 0 1,1 0-1,-1 0 1,0 0-1,0 0 1,0 0-1,0 0 0,0-1 1,0 1-1,0 0 1,-1 0-1,1 0 1,0 0-1,0 0 1,-1 0-1,1 0 0,0-1 1,-1 1-1,1 0 1,-1 1-1,-22 31 1742,11-23-1570,1 0-1,-1-1 1,-1 0 0,1 0-1,-2-1 1,1-1 0,-1-1-1,0 0 1,-16 5 0,30-11-253,0 0 0,-1 0 0,1 0 0,0 0 0,0 0 0,0 0 1,-1 0-1,1 0 0,0 0 0,0 0 0,-1 0 0,1 0 0,0 0 0,0 0 1,0 0-1,-1 0 0,1 0 0,0 0 0,0 0 0,0-1 0,0 1 1,-1 0-1,1 0 0,0 0 0,0 0 0,0 0 0,0-1 0,-1 1 1,1 0-1,0 0 0,0 0 0,0 0 0,0-1 0,0 1 0,0 0 1,0 0-1,0 0 0,0-1 0,-1 1 0,1 0 0,0 0 0,0 0 1,0-1-1,0 1 0,0 0 0,0 0 0,0 0 0,1-1 0,-1 1 1,0 0-1,0 0 0,0-1 0,0 1 0,0 0 0,0 0 0,0 0 1,0 0-1,0-1 0,1 1 0,-1 0 0,0 0 0,0 0 0,0-1 1,9-13-3685,8-7-2490</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42.199"/>
    </inkml:context>
    <inkml:brush xml:id="br0">
      <inkml:brushProperty name="width" value="0.025" units="cm"/>
      <inkml:brushProperty name="height" value="0.025" units="cm"/>
    </inkml:brush>
  </inkml:definitions>
  <inkml:trace contextRef="#ctx0" brushRef="#br0">86 304 14061,'0'0'1762,"-10"11"-64,3-5-1553,1 0 91,-1 0 0,1 1 0,0-1 0,1 1-1,0 0 1,0 1 0,0-1 0,1 1 0,0 0 0,0 0 0,1 0 0,0 1 0,-2 13 0,5-21-226,-1-1 0,1 1 0,0 0 0,0-1 0,0 1 0,0 0 0,0-1 0,1 1 0,-1 0 0,0-1 0,0 1 0,0 0 0,1-1 0,-1 1 0,0-1 0,0 1 0,1-1 0,-1 1 0,1 0 0,-1-1 0,1 1 0,-1-1 0,0 0 0,1 1 0,0-1 0,-1 1 0,1-1 0,-1 0 0,1 1 0,-1-1 0,2 1 0,25-3 132,-20 0-121,0-1 0,-1 1 0,1-2-1,-1 1 1,11-7 0,-4-2 2,-1 0 0,0-1-1,-1-1 1,-1 0 0,0 0-1,-1-1 1,0 0 0,-1-1-1,-1 0 1,0 0-1,4-18 1,-4 9 231,-1 0 0,-1-1 0,-1 1 0,-1-1 0,-2 0 0,-2-44 0,1 69-215,0 0-1,0 1 1,1-1-1,-1 1 1,-1-1-1,1 1 1,0-1-1,0 0 1,0 1-1,0-1 1,0 1-1,0-1 1,-1 1-1,1-1 1,0 1-1,0-1 1,-1 1-1,1-1 0,0 1 1,-1-1-1,1 1 1,0-1-1,-1 1 1,1 0-1,-1-1 1,1 1-1,-1 0 1,1-1-1,-1 1 1,0-1-1,-14 10 581,-12 24-295,18-15-253,1 0 1,0 1-1,2-1 1,-6 24-1,10-34-36,0 2 0,0-1-1,1 0 1,1 0 0,-1 0-1,1 0 1,1 1 0,0-1 0,0 0-1,1 0 1,3 12 0,-4-18-28,1 0 1,-1-1 0,0 1-1,1 0 1,0-1-1,-1 1 1,1-1 0,0 0-1,0 0 1,1 0 0,-1 0-1,0 0 1,1 0-1,-1 0 1,1-1 0,-1 1-1,1-1 1,0 0 0,0 0-1,-1 0 1,1 0-1,0 0 1,0 0 0,0-1-1,0 0 1,0 1 0,0-1-1,0 0 1,0-1-1,0 1 1,0 0 0,0-1-1,0 0 1,0 0-1,3-1 1,3-1 17,0 0 0,0-1 0,0-1 0,-1 1 0,1-1-1,-1 0 1,-1-1 0,1 0 0,12-13 0,-7 4-53,-2 0 1,0 0-1,-1-2 1,0 1-1,13-32 0,-31 66 22,1 0-1,1 0 0,1 1 1,0 0-1,2 0 0,0 0 1,-1 27-1,4-44 18,0 0 0,0-1 0,1 1 0,-1-1 0,0 1 0,0 0 0,1-1 0,-1 1 0,1-1 0,-1 1 0,1-1 0,0 1 0,-1-1 0,1 1 0,0-1 0,0 0 0,0 0 0,0 1 0,0-1 0,1 0 0,-1 0 0,0 0 0,0 0 0,1 0 0,-1 0 0,1 0 0,-1-1 0,1 1 0,-1-1 0,1 1 0,-1-1 0,1 1 0,-1-1 0,1 0 0,0 0 0,-1 1 0,1-1 0,0 0 0,-1-1 0,1 1 1,-1 0-1,4-1 0,2 0 30,0-1 1,0 0 0,0 0-1,0-1 1,0 0 0,0 0-1,-1-1 1,9-5 0,4-6-14,0 0 0,-2-1 0,24-27 1,-34 35-25,-1-1 1,1 0 0,-1 0 0,-1 0-1,0 0 1,0-1 0,0 0 0,-2 0-1,6-21 1,-9 31-7,0 0 1,1-1-1,-1 1 1,0 0-1,0 0 1,0 0-1,0-1 0,0 1 1,0 0-1,0 0 1,0-1-1,0 1 0,0 0 1,0 0-1,0-1 1,0 1-1,0 0 1,0 0-1,0-1 0,0 1 1,0 0-1,0 0 1,0-1-1,-1 1 0,1 0 1,0 0-1,0 0 1,0-1-1,0 1 1,0 0-1,-1 0 0,1 0 1,0 0-1,0-1 1,0 1-1,-1 0 1,1 0-1,0 0 0,0 0 1,0 0-1,-1 0 1,1-1-1,0 1 0,-1 0 1,-12 7-43,-9 14 4,15-12 112,1 0-1,1 0 1,0 0-1,0 1 0,1 0 1,0 0-1,0 0 1,2 0-1,-1 1 1,1-1-1,0 1 1,1 13-1,1-23-54,0 0 1,0 0-1,0 0 0,0 1 0,0-1 1,1 0-1,-1 0 0,0 0 0,1 0 1,-1 0-1,1 1 0,-1-1 0,1 0 1,0 0-1,-1 0 0,1-1 0,0 1 1,0 0-1,0 0 0,0 0 1,0 0-1,-1-1 0,1 1 0,1 0 1,0 0-1,2 0 17,0 1 0,-1-1-1,1 0 1,0-1 0,0 1 0,0-1 0,0 1 0,5-2-1,2 1 22,1-1-1,-1-1 0,0 0 1,21-7-1,-29 8-96,43-20 162,-44 20-204,0 0 0,0 0 0,-1 0 0,1 0 0,0 0 0,-1-1 0,1 1 0,-1 0 0,1-1-1,-1 1 1,0-1 0,1 0 0,-1 1 0,0-1 0,0 0 0,0 0 0,-1 0 0,1 1 0,0-1 0,0-3 0,-2 2-284,0 1 0,0 0 1,0 0-1,-1 0 0,1 0 0,0 0 0,-1 1 0,0-1 1,1 0-1,-1 1 0,0-1 0,0 1 0,0-1 0,0 1 1,0 0-1,0 0 0,0 0 0,-4-1 0,-10-7-3773,-5-8-4054</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42.539"/>
    </inkml:context>
    <inkml:brush xml:id="br0">
      <inkml:brushProperty name="width" value="0.025" units="cm"/>
      <inkml:brushProperty name="height" value="0.025" units="cm"/>
    </inkml:brush>
  </inkml:definitions>
  <inkml:trace contextRef="#ctx0" brushRef="#br0">1 0 18065,'0'0'6182</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42.869"/>
    </inkml:context>
    <inkml:brush xml:id="br0">
      <inkml:brushProperty name="width" value="0.025" units="cm"/>
      <inkml:brushProperty name="height" value="0.025" units="cm"/>
    </inkml:brush>
  </inkml:definitions>
  <inkml:trace contextRef="#ctx0" brushRef="#br0">106 291 14542,'0'0'4254,"-8"-4"-2882,5 3-1267,1-1-1,-1 1 0,1 0 0,-1 0 0,0 0 0,1 1 0,-1-1 1,0 0-1,0 1 0,1 0 0,-1 0 0,-3 0 0,4 1-21,-1-1-1,1 1 0,0 1 1,0-1-1,-1 0 0,1 0 1,0 1-1,0-1 0,0 1 0,1 0 1,-1 0-1,0 0 0,1-1 1,-1 1-1,1 1 0,-1-1 1,1 0-1,0 0 0,-1 3 1,-1 1 130,0 0 1,0 0 0,0 0-1,1 1 1,0-1 0,0 1-1,1-1 1,-1 1 0,2 0-1,-1 7 1,1-12-191,0 0 0,0 0 0,1 1 0,-1-2 0,1 1 0,0 0 0,-1 0 0,1 0 0,0 0 0,0 0 0,0 0 0,1-1 0,-1 1 1,0 0-1,0-1 0,1 1 0,-1-1 0,1 0 0,0 1 0,-1-1 0,1 0 0,0 0 0,0 0 0,-1 0 0,1 0 0,0-1 0,0 1 0,0-1 0,0 1 0,0-1 0,0 1 0,0-1 0,0 0 0,0 0 1,1 0-1,1-1 0,5 1-6,0-1 1,1 0 0,-1-1-1,0 0 1,0-1 0,0 1-1,-1-2 1,1 1 0,-1-1 0,0-1-1,0 1 1,0-1 0,0-1-1,-1 0 1,0 0 0,0 0-1,0-1 1,-1 1 0,10-16-1,-1 1 124,0-1-1,-2-1 0,0 0 1,-2-1-1,16-47 0,-20 49-87,-1 0-1,-1 0 0,-1 0 1,1-41-1,-8 59-189,-4 11 74,-4 13 23,3-1 55,2 0 0,0 0 0,1 1 0,1 0 0,1 0 1,1 0-1,0 0 0,2 0 0,0 1 0,1-1 0,5 23 0,-5-38-34,1-1-1,0 1 0,0 0 0,0-1 1,0 0-1,1 1 0,0-1 0,0 0 1,0 0-1,0 0 0,1-1 0,-1 1 1,1-1-1,0 0 0,0 0 1,0 0-1,9 4 0,-8-4-882,1-1-1,0 0 1,1 0-1,-1 0 1,0-1-1,0 0 1,1 0-1,9-1 1,13 0-9775</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28.620"/>
    </inkml:context>
    <inkml:brush xml:id="br0">
      <inkml:brushProperty name="width" value="0.025" units="cm"/>
      <inkml:brushProperty name="height" value="0.025" units="cm"/>
    </inkml:brush>
  </inkml:definitions>
  <inkml:trace contextRef="#ctx0" brushRef="#br0">1 0 14253,'0'0'5056,"2"11"-4778,10 41 185,9 37 288,-3 1 0,10 182 1,-28-259-587,-1-9-63,0 1 1,1-1 0,0 0-1,0 1 1,0-1-1,0 1 1,1-1 0,-1 0-1,1 1 1,0-1-1,1 0 1,-1 0 0,4 7-1,-5-11-88,0 0-1,1 0 0,-1 0 0,1 0 1,-1 0-1,1 1 0,-1-1 1,1 0-1,-1 0 0,1 0 1,-1 0-1,1-1 0,-1 1 1,0 0-1,1 0 0,-1 0 0,1 0 1,-1 0-1,1-1 0,-1 1 1,1 0-1,-1 0 0,0-1 1,1 1-1,-1 0 0,0 0 0,1-1 1,-1 1-1,0 0 0,1-1 1,-1 1-1,1-1 0,11-18 132,-9 13-45,119-239 540,-70 133-602,-52 112-37,0-1 0,0 1 1,0 0-1,0 0 0,0 0 1,0-1-1,0 1 0,0 0 1,0 0-1,0 0 0,0-1 1,0 1-1,0 0 1,0 0-1,0 0 0,0 0 1,0-1-1,0 1 0,0 0 1,0 0-1,0 0 0,0-1 1,1 1-1,-1 0 0,0 0 1,0 0-1,0 0 0,0 0 1,0 0-1,1-1 1,-1 1-1,0 0 0,0 0 1,0 0-1,0 0 0,1 0 1,-1 0-1,0 0 0,0 0 1,0 0-1,0 0 0,1 0 1,-1 0-1,0 0 0,0 0 1,0 0-1,1 0 1,-1 0-1,0 0 0,0 0 1,0 0-1,1 0 0,-1 0 1,0 0-1,0 0 0,0 0 1,0 0-1,1 0 0,-1 1 1,0-1-1,0 0 0,0 0 1,0 0-1,0 0 1,0 0-1,1 1 0,3 20 169,-3 39 201,-1-54-324,-5 231 145,8-227-408,5-19-364,6-18-1272,7-42-4757,-13 27-85</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28.962"/>
    </inkml:context>
    <inkml:brush xml:id="br0">
      <inkml:brushProperty name="width" value="0.025" units="cm"/>
      <inkml:brushProperty name="height" value="0.025" units="cm"/>
    </inkml:brush>
  </inkml:definitions>
  <inkml:trace contextRef="#ctx0" brushRef="#br0">0 1 11050,'0'0'8216,"2"9"-6828,44 222 2787,-29-129-3636,-17-102-525,0 0-1,0 0 1,1 0-1,-1 0 1,0 0-1,0 0 1,0 0-1,0-1 1,0 1 0,0 0-1,0 0 1,0 0-1,0 0 1,0 0-1,1 0 1,-1 0-1,0 0 1,0 0 0,0-1-1,0 1 1,0 0-1,0 0 1,1 0-1,-1 0 1,0 0-1,0 0 1,0 0 0,0 0-1,0 0 1,1 0-1,-1 0 1,0 0-1,0 0 1,0 0-1,0 0 1,0 0 0,1 0-1,-1 0 1,0 1-1,0-1 1,0 0-1,0 0 1,0 0-1,0 0 1,0 0 0,1 0-1,-1 0 1,0 0-1,0 1 1,8-29 699,-1-10-1697,-3 8-3432,-4 16-2828,0 5 1265</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29.944"/>
    </inkml:context>
    <inkml:brush xml:id="br0">
      <inkml:brushProperty name="width" value="0.025" units="cm"/>
      <inkml:brushProperty name="height" value="0.025" units="cm"/>
    </inkml:brush>
  </inkml:definitions>
  <inkml:trace contextRef="#ctx0" brushRef="#br0">7 223 10410,'0'0'8776,"-2"8"-8050,1-4-650,-3 21 429,5-24-486,-1 0 0,1-1 0,-1 1 0,1 0 0,-1-1 0,1 1 0,-1-1 0,1 1-1,0 0 1,-1-1 0,1 1 0,0-1 0,-1 0 0,1 1 0,0-1 0,0 0 0,-1 1 0,1-1 0,0 0 0,0 0 0,0 1-1,-1-1 1,1 0 0,0 0 0,0 0 0,0 0 0,0 0 0,-1 0 0,1-1 0,0 1 0,0 0 0,0 0 0,-1-1 0,1 1 0,0 0-1,0-1 1,3 0 11,0-1 0,0 0 0,0 0 0,0 0 0,-1 0 0,1-1-1,-1 1 1,0-1 0,1 0 0,-1 0 0,0 0 0,-1 0 0,1 0-1,-1-1 1,1 1 0,-1-1 0,0 0 0,0 0 0,-1 0 0,1 0-1,1-7 1,1-3 1,0 0-1,-1 0 0,-1-1 0,-1 1 0,1-16 1,-3 25 12,1 0 0,-1 1 0,0-1 0,0 1 0,0-1 0,-1 1 0,-2-6 0,4 9-25,-1 1 0,1-1-1,0 0 1,0 0-1,-1 1 1,1-1 0,-1 1-1,1-1 1,0 0 0,-1 1-1,1-1 1,-1 1-1,1-1 1,-1 1 0,0-1-1,1 1 1,-1 0-1,0-1 1,1 1 0,-1 0-1,0-1 1,1 1 0,-1 0-1,0 0 1,1-1-1,-1 1 1,0 0 0,0 0-1,1 0 1,-1 0 0,0 0-1,0 0 1,1 0-1,-1 0 1,0 1 0,1-1-1,-1 0 1,0 0-1,0 1 1,1-1 0,-1 0-1,1 1 1,-1-1 0,0 0-1,1 1 1,-1-1-1,1 1 1,-1-1 0,1 1-1,-1 0 1,1-1-1,-1 1 1,1-1 0,-1 1-1,1 0 1,0-1 0,-1 2-1,-4 6 31,1 1-1,0-1 0,0 1 1,0 0-1,1-1 1,1 2-1,0-1 1,0 0-1,-1 15 1,-2 88 104,5-109-144,0 2 21,0 0-1,0 0 1,1 0 0,-1 0-1,1-1 1,0 1-1,0 0 1,4 7-1,-5-10-21,1-1-1,0 0 1,0 0-1,0 0 1,0 0-1,0 0 1,0 0-1,0 0 1,0-1-1,1 1 0,-1 0 1,0-1-1,0 1 1,1-1-1,-1 1 1,0-1-1,1 1 1,-1-1-1,1 0 1,-1 0-1,0 0 1,1 0-1,-1 0 1,1 0-1,-1 0 1,0 0-1,1 0 1,-1-1-1,0 1 1,1 0-1,-1-1 1,0 1-1,1-1 0,-1 0 1,0 1-1,2-2 1,5-3 38,0 1 0,-1-1 1,0 0-1,0 0 0,0-1 0,0 0 0,8-11 1,43-57 5,-19 22-16,-14 29-55,-17 23-4,-5 17 95,-10 143 377,7-159-446,0-1-1,0 0 1,0 0-1,1 0 1,-1 1-1,0-1 1,0 0-1,1 0 1,-1 0-1,0 0 1,0 0-1,1 0 1,-1 1-1,0-1 1,1 0-1,-1 0 1,0 0-1,0 0 1,1 0-1,-1 0 1,0 0-1,1 0 1,-1 0-1,0 0 1,0 0-1,1 0 1,-1 0-1,0-1 1,1 1-1,-1 0 1,0 0-1,0 0 1,1 0-1,-1 0 1,0-1-1,0 1 1,0 0-1,1 0 1,-1 0-1,0-1 1,0 1-1,0 0 1,1 0-1,-1-1 1,0 1 0,0 0-1,0-1 0,14-11 152,7-16-41,22-39 0,-28 43-104,0 0 0,1 1 0,22-23 0,-37 45-11,-1 1 0,0-1 0,0 1 0,1 0 0,-1-1 0,0 1 1,1-1-1,-1 1 0,1 0 0,-1-1 0,0 1 0,1 0 0,-1 0 0,1-1 0,-1 1 0,1 0 1,-1 0-1,1 0 0,-1-1 0,1 1 0,-1 0 0,1 0 0,-1 0 0,1 0 0,-1 0 0,1 0 0,-1 0 1,1 0-1,-1 0 0,1 0 0,-1 0 0,1 1 0,-1-1 0,1 0 0,0 0 0,6 20 16,-7 45 112,-1-50-126,1-14 1,0-1 0,0 1-1,0-1 1,0 1 0,0-1 0,-1 1 0,1-1 0,0 1-1,1-1 1,-1 0 0,0 1 0,0-1 0,0 1 0,0-1-1,0 1 1,0-1 0,1 1 0,-1-1 0,0 1 0,0-1 0,1 0-1,-1 1 1,0-1 0,0 0 0,1 1 0,-1-1 0,0 0-1,1 1 1,-1-1 0,1 0 0,-1 1 0,0-1 0,1 0-1,0 0 1,14-8 51,13-24 85,-3-4-115,-10 13-21,1 0 0,1 1 1,21-20-1,-39 42 0,1 1 0,0-1-1,0 1 1,0-1 0,0 1 0,0 0 0,0-1 0,0 1 0,0-1 0,0 1-1,0-1 1,1 1 0,-1-1 0,0 1 0,0-1 0,0 0 0,1 1 0,-1-1-1,0 1 1,0-1 0,1 1 0,-1-1 0,0 0 0,1 1 0,-1-1 0,1 0-1,-1 1 1,0-1 0,1 0 0,-1 1 0,1-1 0,-1 0 0,1 0 0,-1 0 0,1 1-1,-1-1 1,1 0 0,-1 0 0,1 0 0,-1 0 0,1 0 0,-1 0 0,1 0-1,-1 0 1,1 0 0,-1 0 0,1 0 0,-1 0 0,1-1 0,-1 1 0,1 0-1,-1 0 1,1 0 0,-1-1 0,0 1 0,1 0 0,-1-1 0,1 1 0,-1 0-1,0-1 1,1 1 0,-1 0 0,0-1 0,1 1 0,-1-1 0,-5 45 103,5-44-102,-13 49 341,8-36-222,2 1 1,-1-1-1,2 1 1,-2 20 0,8-29 22,5-11-73,6-10 16,58-100 67,-40 59-141,-33 57-15,0 0-1,0 0 0,0 1 1,0-1-1,0 0 1,0 0-1,0 0 1,0 0-1,0 0 0,0 1 1,0-1-1,0 0 1,0 0-1,0 0 1,0 0-1,0 1 0,0-1 1,0 0-1,0 0 1,0 0-1,0 0 1,0 0-1,0 1 0,1-1 1,-1 0-1,0 0 1,0 0-1,0 0 1,0 0-1,0 0 0,0 0 1,0 0-1,1 1 1,-1-1-1,0 0 1,0 0-1,0 0 0,0 0 1,0 0-1,1 0 1,-1 0-1,0 0 0,0 0 1,0 0-1,0 0 1,1 0-1,-1 0 1,0 0-1,0 0 0,0 0 1,0 0-1,0 0 1,1 0-1,-1 0 1,0 0-1,0-1 0,0 1 1,1 30-157,-6 33-1176,3-32-656,2-11-2993,0-17-877</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30.378"/>
    </inkml:context>
    <inkml:brush xml:id="br0">
      <inkml:brushProperty name="width" value="0.025" units="cm"/>
      <inkml:brushProperty name="height" value="0.025" units="cm"/>
    </inkml:brush>
  </inkml:definitions>
  <inkml:trace contextRef="#ctx0" brushRef="#br0">53 8 3844,'0'0'7943,"-44"-8"-9256,36 11-3267</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30.706"/>
    </inkml:context>
    <inkml:brush xml:id="br0">
      <inkml:brushProperty name="width" value="0.025" units="cm"/>
      <inkml:brushProperty name="height" value="0.025" units="cm"/>
    </inkml:brush>
  </inkml:definitions>
  <inkml:trace contextRef="#ctx0" brushRef="#br0">20 109 4420,'0'0'3262,"2"-10"-1762,0-7-1031,5-32 2240,1 17 3284,-8 63-1266,1 1-4350,-20 61 931,13-68-885,1 1 0,1 0 0,-2 32 0,6-57-427,0-1 0,0 0-1,1 0 1,-1 1 0,0-1-1,0 0 1,0 0 0,0 1 0,0-1-1,0 0 1,0 0 0,1 1 0,-1-1-1,0 0 1,0 0 0,0 1 0,1-1-1,-1 0 1,0 0 0,0 0 0,1 0-1,-1 1 1,0-1 0,0 0 0,1 0-1,-1 0 1,0 0 0,0 0 0,1 0-1,-1 0 1,0 0 0,1 0 0,-1 0-1,0 0 1,0 0 0,1 0-1,-1 0 1,0 0 0,1 0 0,-1 0-1,0 0 1,0 0 0,1 0 0,-1 0-1,0-1 1,0 1 0,1 0 0,-1 0-1,0 0 1,0 0 0,0-1 0,1 1-1,-1 0 1,0 0 0,0 0 0,0-1-1,1 1 1,-1 0 0,0-1 0,15-12-1172,-6-1-1153,0-1-1,-1 0 0,0 0 1,7-23-1,-6 9-2848</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46.750"/>
    </inkml:context>
    <inkml:brush xml:id="br0">
      <inkml:brushProperty name="width" value="0.025" units="cm"/>
      <inkml:brushProperty name="height" value="0.025" units="cm"/>
      <inkml:brushProperty name="color" value="#008C3A"/>
    </inkml:brush>
  </inkml:definitions>
  <inkml:trace contextRef="#ctx0" brushRef="#br0">1 38 16624,'0'0'4068,"57"-6"-2467,-28 1-448,7 1-865,5-2-256,1 1-704,-4 0-1859,-2 2-2722,-10-1-5028</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31.094"/>
    </inkml:context>
    <inkml:brush xml:id="br0">
      <inkml:brushProperty name="width" value="0.025" units="cm"/>
      <inkml:brushProperty name="height" value="0.025" units="cm"/>
    </inkml:brush>
  </inkml:definitions>
  <inkml:trace contextRef="#ctx0" brushRef="#br0">94 109 7335,'3'-11'1564,"15"-54"1077,-10 32 6473,-24 139-7439,1-20 637,-5 148 1,26-196-2236,-6-37-89,1 0 0,-1 0 0,1-1-1,-1 1 1,1 0 0,-1 0 0,1 0 0,0 0-1,-1-1 1,1 1 0,0 0 0,0-1 0,0 1 0,-1 0-1,1-1 1,0 1 0,0-1 0,0 1 0,0-1 0,0 0-1,0 1 1,0-1 0,0 0 0,0 0 0,0 0 0,0 0-1,0 0 1,0 0 0,0 0 0,0 0 0,0 0 0,1 0-1,0-1 1,-1 0-35,0 1 0,0-1-1,0 0 1,0 0 0,0 0 0,-1 0-1,1 0 1,0 0 0,0 0 0,0 0-1,-1 0 1,1-1 0,-1 1-1,1 0 1,-1 0 0,1 0 0,-1-1-1,0 1 1,0 0 0,0-1 0,1 1-1,-1 0 1,0-1 0,-1 1 0,1 0-1,0-1 1,0 1 0,0 0 0,-1 0-1,1-1 1,-2-1 0,1-3-192,0 1 1,-1-1-1,0 0 1,0 1-1,0-1 1,-3-4 0,-3 1-93,0 1 1,0 0 0,-17-12 0,17 14 354,1 0-1,0 0 1,0 0-1,1-1 0,-12-14 1,18 21 32,0-1 0,0 0 1,0 1-1,-1-1 0,1 0 0,0 1 1,0-1-1,0 0 0,0 0 1,0 1-1,0-1 0,1 0 1,-1 1-1,0-1 0,0 0 0,0 1 1,1-1-1,-1 0 0,0 1 1,1-1-1,-1 0 0,0 1 0,1-1 1,-1 1-1,1-1 0,-1 1 1,1-1-1,-1 1 0,1-1 1,-1 1-1,1-1 0,0 1 0,-1 0 1,1-1-1,0 1 0,-1 0 1,1 0-1,1-1 0,34-13 484,-25 11-184,28-10 74,-23 8-733,0-1 0,0 0 0,0-1 1,19-13-1,-28 12-2930,-9 2-5076,-6 1-2394</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31.437"/>
    </inkml:context>
    <inkml:brush xml:id="br0">
      <inkml:brushProperty name="width" value="0.025" units="cm"/>
      <inkml:brushProperty name="height" value="0.025" units="cm"/>
    </inkml:brush>
  </inkml:definitions>
  <inkml:trace contextRef="#ctx0" brushRef="#br0">0 45 15246,'0'0'8488,"50"-43"-12940,-35 41-9065</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32.640"/>
    </inkml:context>
    <inkml:brush xml:id="br0">
      <inkml:brushProperty name="width" value="0.025" units="cm"/>
      <inkml:brushProperty name="height" value="0.025" units="cm"/>
    </inkml:brush>
  </inkml:definitions>
  <inkml:trace contextRef="#ctx0" brushRef="#br0">0 327 9705,'3'-10'1522,"1"0"-1203,22-60 3623,-23 65-3644,-1-1 1,1 1-1,0-1 0,1 1 1,-1 0-1,1 0 0,0 0 1,0 0-1,0 1 0,7-5 1,-11 9-295,1-1 1,-1 1-1,0 0 0,1 0 1,-1-1-1,1 1 1,-1 0-1,1 0 1,-1 0-1,1-1 0,-1 1 1,1 0-1,-1 0 1,1 0-1,-1 0 0,1 0 1,-1 0-1,1 0 1,-1 0-1,1 0 0,-1 1 1,0-1-1,1 0 1,-1 0-1,1 0 1,-1 0-1,1 1 0,-1-1 1,1 0-1,-1 0 1,0 1-1,1-1 0,7 19 92,-4 35 43,-4-43-81,2 41 25,-2-28-69,1 0 0,1 0-1,6 27 1,-8-49-13,0-1 0,0 0 0,1 1 0,-1-1 1,0 0-1,1 1 0,-1-1 0,1 0 0,0 1 0,-1-1 0,1 0 0,0 0 0,0 0 0,-1 0 0,1 0 0,0 0 0,0 0 0,0 0 0,0 0 0,1 0 0,-1 0 0,0-1 0,0 1 0,0 0 0,3 0 0,-2-1 19,0 0-1,0 0 0,0-1 1,0 1-1,0 0 0,0-1 1,-1 0-1,1 1 1,0-1-1,0 0 0,-1 0 1,1 0-1,0 0 0,-1 0 1,1-1-1,0 0 0,8-8 135,-1 1 1,0-1-1,-1-1 0,8-12 0,6-12 76,23-49 1,-39 71-117,-1-1 0,0 0-1,-1 1 1,0-1 0,-1-1 0,0 1 0,0-21 0,-13 90 264,-1-3-377,9-26 6,0 1-16,2 48 0,0-69 8,1-1 0,-1 1 0,1 0 0,0 0 0,1-1 0,0 1 0,-1-1 0,2 1 0,-1-1-1,1 0 1,0 0 0,0 0 0,0 0 0,6 6 0,-8-10 25,1 1 1,-1-1-1,1 0 1,0 0-1,0 1 0,0-1 1,0 0-1,0-1 0,0 1 1,0 0-1,0-1 1,0 1-1,0-1 0,0 1 1,1-1-1,-1 0 0,0 0 1,0 0-1,0 0 1,0 0-1,1-1 0,-1 1 1,0-1-1,0 1 1,0-1-1,0 0 0,0 0 1,0 0-1,0 0 0,0 0 1,0 0-1,-1 0 1,1-1-1,0 1 0,-1-1 1,1 1-1,2-4 0,4-5 213,0 1-1,0-2 0,-1 1 0,0-1 0,5-12 1,-3 2-96,0 0 0,-2-1 0,0 0 0,-2 0 0,0 0 1,-2-1-1,0 0 0,-1-41 0,-2 63-134,0-1 1,1 0 0,-1 0 0,0 0 0,0 0 0,0 0 0,0 0 0,0 0 0,0 0 0,-1 0 0,1 0-1,-1 0 1,1 0 0,-1 0 0,0 0 0,1 0 0,-1 1 0,0-1 0,0 0 0,-1 1 0,1-1 0,0 0 0,0 1 0,-1 0 0,1-1 0,-4-1 0,5 3-12,-1 0 1,0 0-1,1 0 1,-1 1-1,1-1 0,-1 0 1,1 0-1,-1 1 1,1-1-1,-1 0 1,1 1-1,-1-1 1,1 1-1,-1-1 1,1 1-1,0-1 1,-1 0-1,1 1 1,0 0-1,-1-1 1,1 1-1,0-1 1,0 1-1,-1-1 0,1 1 1,0-1-1,0 1 1,0 0-1,0-1 1,0 1-1,0-1 1,0 1-1,0 0 1,0 0-1,-2 27-48,2-26 51,-1 15-24,0-4 21,0 1 1,1-1-1,1 0 0,2 15 1,-3-26 3,1-1 1,-1 1 0,0 0-1,1 0 1,-1 0-1,1-1 1,-1 1 0,1 0-1,0-1 1,0 1-1,0 0 1,0-1 0,0 1-1,0-1 1,0 0-1,1 1 1,-1-1 0,0 0-1,1 0 1,-1 0-1,1 0 1,-1 0 0,1 0-1,0 0 1,-1 0-1,1 0 1,0-1 0,0 1-1,-1-1 1,1 0-1,0 1 1,0-1 0,0 0-1,-1 0 1,1 0 0,3-1-1,0 0 12,0-1 1,0 0-1,0-1 0,0 1 0,0-1 1,-1 0-1,1 0 0,-1-1 1,0 1-1,0-1 0,0 0 0,0 0 1,-1 0-1,1 0 0,-1-1 1,0 0-1,3-7 0,1-1 8,-1 0 0,0 0 0,-1 0 1,0 0-1,5-25 0,-9 1 63,-6 23-42,4 14-43,1 0-1,-1 0 1,1 0 0,0 0-1,-1 0 1,1 0 0,-1 0-1,1 0 1,-1 0 0,1 0 0,-1 0-1,1 1 1,-1-1 0,1 0-1,0 0 1,-1 0 0,1 1-1,-1-1 1,1 0 0,0 0-1,-1 1 1,1-1 0,0 0 0,-1 1-1,1-1 1,0 1 0,-1-1-1,1 0 1,0 1 0,0-1-1,0 1 1,-1 0 0,-3 5-26,1 1 0,0 0-1,0 0 1,0 0 0,1 0 0,0 0 0,0 1 0,0 12 0,-3 62 35,4-82-8,1 1 0,0 0 0,0-1-1,0 1 1,0-1 0,0 1 0,0-1 0,0 1-1,0-1 1,0 1 0,0-1 0,1 1-1,-1 0 1,0-1 0,0 1 0,0-1 0,1 1-1,-1-1 1,0 1 0,0-1 0,1 0 0,-1 1-1,0-1 1,1 1 0,-1-1 0,1 0 0,-1 1-1,1-1 1,-1 0 0,1 1 0,-1-1-1,1 0 1,17-7 13,20-29 69,-34 32-70,7-7-9,0 0 0,1 0 0,0 1 0,24-14 0,-32 22-8,-1 0-1,0 1 0,1-1 0,-1 1 0,1 0 0,0 0 0,-1 0 0,1 1 0,0-1 0,-1 1 0,7 0 0,-8 0 0,0 1 1,0-1 0,0 1-1,1-1 1,-1 1-1,0 0 1,0 0-1,0 0 1,0 0 0,-1 1-1,1-1 1,0 0-1,0 1 1,-1-1 0,1 1-1,-1 0 1,1 0-1,-1-1 1,0 1 0,2 4-1,16 48 9,-18-46 1,1 0 0,1 0 1,-1 0-1,1-1 0,5 10 0,-8-17 1,0 1-1,1-1 0,-1 0 0,0 0 1,0 1-1,0-1 0,0 0 0,0 0 0,0 0 1,1 1-1,-1-1 0,0 0 0,0 0 0,0 0 1,1 0-1,-1 1 0,0-1 0,0 0 1,0 0-1,1 0 0,-1 0 0,0 0 0,0 0 1,1 0-1,-1 0 0,0 0 0,0 0 1,1 0-1,-1 0 0,0 0 0,0 0 0,0 0 1,1 0-1,-1 0 0,0 0 0,0 0 0,1 0 1,-1 0-1,0 0 0,0 0 0,1 0 1,-1 0-1,0-1 0,0 1 0,0 0 0,1 0 1,-1 0-1,9-17 357,2-25 363,-11 39-674,3-9 42,0-6-50,1-1 0,1 0 0,1 1 0,0 0-1,15-27 1,-10 36-222,-11 9-121,0 0 0,1 0 1,-1 0-1,1 0 0,-1-1 1,0 1-1,1 0 0,-1 0 1,0 0-1,1-1 0,-1 1 1,0 0-1,1 0 0,-1-1 1,0 1-1,1 0 0,-1-1 1,0 1-1,0 0 0,0-1 1,1 1-1,-1-1 0,0 1 0,0 0 1,0-1-1,0 1 0,0-1 1,0 1-1,0 0 0,1-1 1,-1 1-1,0-1 0,0 1 1,-1 0-1,1-1 0,0 1 1,0-1-1,0 1 0,0 0 1,0-1-1,0 1 0,0-1 1,-1 1-1,1-1 0,-9-10-10657</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33.028"/>
    </inkml:context>
    <inkml:brush xml:id="br0">
      <inkml:brushProperty name="width" value="0.025" units="cm"/>
      <inkml:brushProperty name="height" value="0.025" units="cm"/>
    </inkml:brush>
  </inkml:definitions>
  <inkml:trace contextRef="#ctx0" brushRef="#br0">1 1 17809,'0'0'4324</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33.728"/>
    </inkml:context>
    <inkml:brush xml:id="br0">
      <inkml:brushProperty name="width" value="0.025" units="cm"/>
      <inkml:brushProperty name="height" value="0.025" units="cm"/>
    </inkml:brush>
  </inkml:definitions>
  <inkml:trace contextRef="#ctx0" brushRef="#br0">131 302 6534,'0'0'10047,"-7"-5"-8392,5 4-1563,0-1 0,0 1-1,0 0 1,0 0 0,-1 0 0,1 0 0,0 0 0,-1 1 0,1-1-1,0 1 1,-1-1 0,1 1 0,-1 0 0,1 0 0,0 0 0,-1 0-1,1 0 1,-1 1 0,1-1 0,-3 2 0,1 0 21,0 0-1,1 0 1,-1 0 0,1 1-1,0 0 1,0 0 0,0 0-1,0 0 1,0 0 0,1 0 0,-1 1-1,1-1 1,0 1 0,-3 5-1,1 1-83,0 0 0,0 1 0,0-1 0,1 1 0,1 0 0,0 0 0,1-1 0,0 1 0,0 0 0,1 0 0,1 1 0,-1-2 0,4 15 0,-3-24-27,-1 1-1,0-1 1,1 0-1,-1 0 1,1 1 0,-1-1-1,1 0 1,-1 0-1,1 0 1,0 1-1,0-1 1,0 0 0,0 0-1,0 0 1,0 0-1,0-1 1,0 1 0,0 0-1,0 0 1,0-1-1,0 1 1,1 0-1,-1-1 1,0 1 0,0-1-1,1 0 1,-1 1-1,0-1 1,1 0 0,-1 0-1,0 0 1,1 0-1,-1 0 1,0 0-1,3-1 1,0 0 25,0 0 1,-1 0-1,1 0 0,-1-1 0,0 0 0,0 1 1,1-1-1,-1-1 0,0 1 0,-1 0 1,1-1-1,4-3 0,8-15 200,0 0 0,0 0 1,-2-1-1,-1-1 0,18-47 0,-18 34 36,-1-1-1,-2 1 1,7-54-1,-14 75-95,0 1 10,0 0 0,-1 1-1,-1-1 1,0 0 0,-3-23 0,2 37-173,1 0 0,0 1 0,0-1-1,0 0 1,0 1 0,0-1 0,-1 0 0,1 0 0,0 1 0,0-1 0,0 0-1,-1 0 1,1 1 0,0-1 0,0 0 0,-1 0 0,1 0 0,0 0 0,0 1 0,-1-1-1,1 0 1,0 0 0,-1 0 0,1 0 0,0 0 0,-1 0 0,1 0 0,0 0-1,-1 0 1,1 0 0,0 0 0,-1 0 0,1 0 0,0 0 0,-1 0 0,1 0-1,0 0 1,0 0 0,-1 0 0,1 0 0,0-1 0,-1 1 0,1 0 0,0 0 0,0 0-1,-1-1 1,1 1 0,0 0 0,0 0 0,-1-1 0,1 1 0,0 0 0,0 0-1,0-1 1,0 1 0,-1 0 0,1 0 0,0-1 0,0 1 0,0 0 0,0-1-1,-11 27-78,5 22 70,2 1 0,2 0-1,8 93 1,-5-132 26,0 0-1,1 0 1,1 0 0,-1 0-1,2 0 1,-1 0 0,1-1-1,6 10 1,-9-17-83,0 0-1,0 0 1,0 0 0,0-1-1,1 1 1,-1 0 0,1-1-1,-1 1 1,1-1 0,-1 1-1,1-1 1,0 0 0,0 0-1,0 0 1,0 0-1,0 0 1,0 0 0,0 0-1,0 0 1,0-1 0,0 1-1,0-1 1,0 0 0,1 0-1,-1 0 1,0 0 0,0 0-1,0 0 1,0 0 0,0-1-1,1 1 1,-1-1 0,0 1-1,0-1 1,0 0 0,0 0-1,0 0 1,0 0 0,-1 0-1,1-1 1,0 1 0,0 0-1,2-4 1,17-20-3445,-4-10-1960</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34.772"/>
    </inkml:context>
    <inkml:brush xml:id="br0">
      <inkml:brushProperty name="width" value="0.025" units="cm"/>
      <inkml:brushProperty name="height" value="0.025" units="cm"/>
    </inkml:brush>
  </inkml:definitions>
  <inkml:trace contextRef="#ctx0" brushRef="#br0">158 366 10922,'1'-10'2862,"4"-35"-807,-5 43-1928,0 0 0,1 0 0,-1 0 0,0 0 0,0 0-1,0 1 1,0-1 0,-1 0 0,1 0 0,0 0 0,-1 0 0,0 0 0,1 1 0,-1-1 0,0 0 0,0 0 0,0 1-1,0-1 1,0 1 0,0-1 0,0 1 0,0-1 0,-1 1 0,1 0 0,-1-1 0,1 1 0,-1 0 0,1 0 0,-1 0-1,0 0 1,1 1 0,-1-1 0,0 0 0,0 1 0,0-1 0,0 1 0,1 0 0,-1-1 0,-3 1 0,1 0-56,0 0 0,1 0 0,-1 1 0,0-1 1,0 1-1,0 0 0,0 0 0,1 0 0,-1 0 1,0 1-1,1 0 0,-1-1 0,1 1 0,0 0 0,0 1 1,-1-1-1,-2 4 0,0 2-34,0-1 1,1 2-1,0-1 0,0 1 1,1-1-1,0 1 1,0 1-1,1-1 0,0 0 1,1 1-1,0-1 0,1 1 1,0 0-1,0 0 1,1-1-1,1 15 0,-1-23-35,0 0-1,1 0 0,-1 0 0,0 0 1,0 0-1,1 0 0,-1 0 0,1 0 1,-1 0-1,1 0 0,-1 0 0,1 0 1,-1-1-1,1 1 0,0 0 0,-1 0 1,1-1-1,0 1 0,0 0 0,0-1 1,-1 1-1,1-1 0,0 1 0,0-1 1,0 1-1,1-1 0,1 1 5,-1-1 1,0 0-1,0 0 0,0 0 1,0-1-1,1 1 0,-1 0 1,0-1-1,0 1 0,0-1 0,4-2 1,2 0 31,-1-1 1,0-1 0,1 0 0,-2 0-1,12-9 1,0-5 151,-1-1 0,-1-1 0,0 0 1,-2-1-1,-1 0 0,0-1 0,-2-1 0,0 0 1,-2 0-1,0-1 0,-2 0 0,-1-1 0,-1 0 0,-1 0 1,0-40-1,-4 65-176,1 1 0,-1-1-1,0 1 1,0-1 0,0 1 0,0-1 0,0 1 0,0-1 0,0 1 0,0-1 0,0 1-1,0-1 1,0 1 0,0-1 0,0 1 0,0-1 0,0 1 0,-1 0 0,1-1 0,0 1-1,0-1 1,-1 1 0,1-1 0,0 1 0,0 0 0,-1-1 0,1 1 0,-1 0 0,1-1-1,0 1 1,-1 0 0,1-1 0,-1 1 0,1 0 0,0 0 0,-1-1 0,1 1-1,-1 0 1,0 1-3,0-1 0,0 1 0,0-1 0,0 1 0,0 0-1,0 0 1,0-1 0,0 1 0,1 0 0,-1 0 0,0 0-1,1 0 1,-1 0 0,0 0 0,1 0 0,-1 0 0,1 2 0,-8 17-12,1 2 0,1-1 1,1 1-1,1 0 0,-1 23 0,0 114-11,5-155 9,0 7-105,0 0-1,0 0 0,2 0 1,-1 0-1,4 10 0,-5-19 77,1-1 0,-1 1-1,1-1 1,-1 1-1,1-1 1,0 1-1,-1-1 1,1 1 0,0-1-1,0 0 1,0 1-1,0-1 1,0 0-1,1 0 1,-1 0-1,0 0 1,0 0 0,1 0-1,-1 0 1,1 0-1,-1-1 1,1 1-1,-1 0 1,1-1-1,-1 1 1,1-1 0,-1 0-1,1 0 1,0 1-1,-1-1 1,1 0-1,0 0 1,-1 0-1,1-1 1,-1 1 0,1 0-1,0-1 1,-1 1-1,1-1 1,-1 1-1,1-1 1,2-1 0,4-3-974,-1-1 0,0 0 1,0 0-1,0 0 1,0-1-1,-1 0 1,0 0-1,-1 0 1,0-1-1,7-13 0,8-19-7183</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35.319"/>
    </inkml:context>
    <inkml:brush xml:id="br0">
      <inkml:brushProperty name="width" value="0.025" units="cm"/>
      <inkml:brushProperty name="height" value="0.025" units="cm"/>
    </inkml:brush>
  </inkml:definitions>
  <inkml:trace contextRef="#ctx0" brushRef="#br0">80 26 12780,'-4'8'2888,"-8"13"-1915,0 1 0,2 0 0,0 1 1,1 0-1,2 0 0,-7 38 0,13-61-970,1 0 1,0 1 0,0-1-1,0 0 1,0 1-1,0-1 1,-1 1-1,1-1 1,0 0-1,0 1 1,0-1 0,0 1-1,0-1 1,0 0-1,1 1 1,-1-1-1,0 1 1,0-1-1,0 0 1,0 1 0,0-1-1,0 0 1,1 1-1,-1-1 1,0 0-1,0 1 1,1-1-1,-1 0 1,0 1 0,0-1-1,1 0 1,-1 0-1,0 1 1,1-1-1,-1 0 1,0 0-1,1 1 1,-1-1 0,0 0-1,1 0 1,-1 0-1,1 0 1,-1 0-1,1 0 1,19-12 106,17-28 31,-24 21-189,-2 0 0,0-1 0,0-1 0,10-32 0,-17 134 139,-4-77-94,0 5 27,0-1 1,0 0 0,1 0 0,0 0-1,4 13 1,-5-20-10,0 0 0,1 0-1,-1 0 1,1 0 0,-1 0 0,1 0 0,0 0 0,-1-1-1,1 1 1,0 0 0,-1 0 0,1 0 0,0-1-1,0 1 1,0 0 0,0-1 0,0 1 0,-1-1 0,1 1-1,2 0 1,-1-1 18,0 0 0,0 0 1,0 0-1,-1 0 0,1-1 0,0 1 0,0-1 0,0 1 0,-1-1 0,1 1 0,0-1 1,-1 0-1,1 0 0,0 0 0,-1 0 0,3-2 0,8-7 68,-1-1 0,0 0-1,0 0 1,-1-1 0,-1-1 0,10-16-1,25-32-41,-43 61-61,-1 0 0,0-1 0,0 1 0,0 0 0,0 0 1,0-1-1,0 1 0,1 0 0,-1 0 0,0 0 0,0-1 1,0 1-1,1 0 0,-1 0 0,0 0 0,0 0 0,1-1 0,-1 1 1,0 0-1,0 0 0,1 0 0,-1 0 0,0 0 0,0 0 1,1 0-1,-1 0 0,0 0 0,0 0 0,1 0 0,-1 0 1,0 0-1,1 0 0,-1 0 0,0 0 0,0 0 0,1 0 1,-1 0-1,0 0 0,0 0 0,1 1 0,-1-1 0,0 0 1,1 0-1,3 16 17,-3 31 92,-1-37-106,-1-2 3,2 0-1,-1-1 1,1 1-1,0 0 0,3 8 1,-4-15 2,1-1 1,-1 1-1,0 0 1,0-1-1,1 1 1,-1 0-1,0-1 0,1 1 1,-1 0-1,0-1 1,1 1-1,-1-1 1,1 1-1,-1-1 1,1 1-1,0-1 1,-1 1-1,1-1 1,-1 0-1,1 1 0,0-1 1,-1 0-1,1 1 1,0-1-1,1 0 1,-1 0 19,1-1 1,-1 1 0,1-1-1,-1 1 1,1-1-1,-1 0 1,0 0 0,1 1-1,-1-1 1,0 0-1,1 0 1,-1-1 0,0 1-1,0 0 1,0 0-1,0 0 1,1-2 0,44-68 321,-38 56-341,2 0 0,-1 0 0,2 0 1,21-21-1,-32 35-11,0 1 0,1 0 0,-1-1 0,0 1 0,1-1 0,-1 1 0,0 0 0,1-1 1,-1 1-1,0 0 0,1 0 0,-1-1 0,1 1 0,-1 0 0,1 0 0,-1 0 0,1-1 0,-1 1 0,0 0 0,1 0 0,-1 0 0,1 0 1,-1 0-1,1 0 0,-1 0 0,1 0 0,-1 0 0,1 0 0,-1 0 0,1 0 0,-1 1 0,1-1 0,-1 0 0,1 0 0,0 1 0,5 18 14,-7 37 200,1-49-171,-5 23 11,3-25-56,1 1 1,0-1-1,0 1 1,1-1-1,-1 1 1,1 0-1,0-1 1,1 1 0,1 6-1,21-41-5236,-10 4 683,0-4-1794</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35.675"/>
    </inkml:context>
    <inkml:brush xml:id="br0">
      <inkml:brushProperty name="width" value="0.025" units="cm"/>
      <inkml:brushProperty name="height" value="0.025" units="cm"/>
    </inkml:brush>
  </inkml:definitions>
  <inkml:trace contextRef="#ctx0" brushRef="#br0">2 43 11307,'0'0'10452,"0"7"-9849,-2 111 1303,2-118-1899,1 0-1,-1 1 1,0-1-1,0 1 1,0-1-1,0 0 0,0 1 1,1-1-1,-1 1 1,0-1-1,0 0 1,1 1-1,-1-1 1,0 0-1,1 1 1,-1-1-1,0 0 0,1 0 1,-1 1-1,0-1 1,1 0-1,-1 0 1,0 0-1,1 1 1,-1-1-1,1 0 1,-1 0-1,1 0 0,-1 0 1,0 0-1,1 0 1,-1 0-1,1 0 1,-1 0-1,1 0 1,-1 0-1,0 0 1,1 0-1,-1 0 0,1 0 1,-1-1-1,0 1 1,1 0-1,-1 0 1,1 0-1,-1-1 1,0 1-1,1 0 1,-1 0-1,0-1 0,1 1 1,-1 0-1,0-1 1,0 1-1,1-1 1,22-17 117,23-40-39,-35 42-71,0 2 0,1-1 0,1 2 0,19-18 0,-32 30-13,0 1-1,1 0 1,-1-1 0,0 1-1,1-1 1,-1 1 0,1 0-1,-1 0 1,1-1 0,-1 1-1,0 0 1,1 0 0,-1-1-1,1 1 1,-1 0 0,1 0-1,-1 0 1,1 0 0,-1 0 0,1 0-1,0 0 1,-1 0 0,1 0-1,-1 0 1,1 0 0,-1 0-1,1 0 1,-1 0 0,1 0-1,-1 0 1,1 1 0,-1-1-1,1 0 1,-1 0 0,0 1-1,1-1 1,-1 0 0,1 1-1,-1-1 1,0 0 0,1 1-1,6 29 41,-13 49-191,5-69 33,0-1-2483,1-8 946</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36.737"/>
    </inkml:context>
    <inkml:brush xml:id="br0">
      <inkml:brushProperty name="width" value="0.025" units="cm"/>
      <inkml:brushProperty name="height" value="0.025" units="cm"/>
    </inkml:brush>
  </inkml:definitions>
  <inkml:trace contextRef="#ctx0" brushRef="#br0">142 308 8872,'0'0'3695,"-2"-10"-76,-8-29-635,9 37-2858,0 1 0,0 0 0,0-1 0,0 1 0,0 0 0,0-1 0,0 1-1,0 0 1,-1 0 0,1 0 0,0 0 0,-1 0 0,1 0 0,-1 0 0,1 0 0,-1 1 0,1-1 0,-1 1 0,0-1-1,1 1 1,-1-1 0,0 1 0,1 0 0,-1 0 0,0 0 0,1 0 0,-1 0 0,0 0 0,-2 1 0,0 0-48,1-1 1,-1 1-1,1 0 0,-1 0 1,1 0-1,0 1 1,0-1-1,-1 1 1,1 0-1,0 0 1,-4 3-1,2 2-72,0-1 0,1 1-1,0 0 1,0 1 0,1-1-1,0 1 1,0-1-1,1 1 1,0 0 0,0 0-1,0 0 1,1 0 0,1 0-1,-1 0 1,1 0 0,2 10-1,-2-17-5,0 0 0,0 1-1,0-1 1,1 0 0,-1 0-1,0 0 1,1 0-1,-1 0 1,1 0 0,-1 0-1,1 0 1,0 0 0,-1 0-1,1 0 1,0 0-1,0 0 1,-1 0 0,1-1-1,0 1 1,0 0 0,0-1-1,0 1 1,0 0 0,0-1-1,0 0 1,0 1-1,0-1 1,1 1 0,-1-1-1,0 0 1,0 0 0,0 0-1,0 0 1,0 0 0,1 0-1,-1 0 1,0 0-1,0 0 1,0 0 0,0 0-1,0-1 1,1 1 0,-1-1-1,0 1 1,0-1-1,1 0 1,4-2 22,1 0 1,-1 0-1,0-1 0,0 1 1,0-1-1,8-8 0,10-12 65,-2-1-1,0 0 1,-2-2-1,-1 0 1,-1-1-1,-1-1 1,-2-1-1,-1 0 0,15-49 1,-20 23 676,-12 52-365,-2 10-310,-3 8-63,0 1-1,1 0 0,1 0 1,1 0-1,0 0 0,1 1 1,-4 25-1,4-11 6,1 0 0,2 0 0,2 38 0,-1-67-25,0 1 0,0 0 0,0 0 0,0 0 0,0 0 0,0 0 0,1-1 0,-1 1 0,0 0 0,1 0 0,0 0 0,-1-1-1,1 1 1,0 0 0,0-1 0,0 1 0,0-1 0,0 1 0,0-1 0,1 1 0,-1-1 0,0 0 0,1 1 0,-1-1 0,1 0 0,-1 0 0,1 0 0,-1 0 0,1-1 0,0 1 0,0 0 0,-1-1 0,1 1-1,0-1 1,0 1 0,0-1 0,0 0 0,-1 0 0,1 0 0,0 0 0,0 0 0,0 0 0,0-1 0,0 1 0,2-1 0,5-2 21,-2 0 0,1 0 1,0-1-1,-1 0 0,1 0 1,-1-1-1,0 0 0,11-11 1,-4 2-14,-2 0 1,0-1 0,-1 0-1,0-1 1,-1-1 0,10-23 0,-24 51-28,3-8 21,1-1 0,-1 1-1,0-1 1,0 1 0,0-1 0,0 1 0,0-1 0,0 1-1,-1-1 1,1 0 0,-1 0 0,0 0 0,0 0 0,0 0-1,0 0 1,0 0 0,0 0 0,0-1 0,0 1 0,-1-1-1,1 0 1,0 0 0,-1 0 0,0 0 0,1 0 0,-5 1-1,6-1-11,0 0-1,0 0 1,0 0-1,0 0 0,0 1 1,0-1-1,0 0 0,0 1 1,1-1-1,-1 1 1,0-1-1,1 1 0,-1-1 1,1 1-1,0-1 1,-1 1-1,1 0 0,0-1 1,0 1-1,0 0 0,1 2 1,-2 0-2,1 0-1,0 0 1,0 0 0,1 0 0,-1 0-1,1 1 1,2 6 0,-1-9 4,-1-1 0,1 1-1,0-1 1,0 0 0,-1 0 0,1 0-1,0 0 1,0 0 0,0 0 0,1 0 0,-1-1-1,0 1 1,0-1 0,0 0 0,0 1-1,1-1 1,-1 0 0,0 0 0,0 0-1,0-1 1,1 1 0,2-1 0,48-12-19,-36 7 20,-7 1-5,1 2-1,-1-1 1,1 1-1,-1 1 1,1 0-1,0 0 1,0 1-1,11 1 0,-20 1 9,-1 0-1,0-1 1,1 1-1,-1 0 0,0 0 1,0 0-1,0 1 0,0-1 1,0 0-1,0 0 0,0 1 1,-1-1-1,1 0 0,0 1 1,-1-1-1,1 0 0,-1 1 1,1-1-1,-1 1 0,0-1 1,0 1-1,0-1 0,1 3 1,-1 7 156,0-29 35,1 9-92,-1 1 1,-1-1-1,0 1 0,0-1 0,0 1 0,-1-1 1,0 1-1,-1 0 0,0 0 0,0 0 0,-1 0 1,-9-14-1,55 21-2898,-8 0-890,6-1-2569</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44.007"/>
    </inkml:context>
    <inkml:brush xml:id="br0">
      <inkml:brushProperty name="width" value="0.025" units="cm"/>
      <inkml:brushProperty name="height" value="0.025" units="cm"/>
    </inkml:brush>
  </inkml:definitions>
  <inkml:trace contextRef="#ctx0" brushRef="#br0">141 317 11307,'0'0'4820,"-10"-7"-2316,-34-20-967,42 25-1494,1 1-1,-1 0 0,0 1 0,0-1 0,1 0 0,-1 1 0,0-1 0,0 1 0,0-1 1,0 1-1,0 0 0,0 0 0,0-1 0,0 2 0,0-1 0,0 0 0,0 0 0,0 1 1,1-1-1,-1 1 0,0-1 0,0 1 0,0 0 0,0 0 0,1 0 0,-1 0 0,0 0 0,1 0 1,-1 0-1,1 0 0,-1 1 0,1-1 0,0 1 0,0-1 0,-1 1 0,1-1 0,0 1 1,0 0-1,1-1 0,-2 4 0,-1 3-11,0 0 0,0 0 0,1 0 0,0 0 0,0 1 0,0 15 0,1-18-14,1 0 0,0-1 0,0 1 1,1 0-1,0 0 0,0-1 1,0 1-1,4 9 0,-4-14-14,0 0 0,0 1-1,-1-1 1,1 0 0,0 0 0,0 1 0,1-1-1,-1 0 1,0 0 0,0 0 0,0-1-1,1 1 1,-1 0 0,0 0 0,1-1 0,-1 1-1,1-1 1,-1 1 0,1-1 0,-1 0 0,1 1-1,-1-1 1,1 0 0,-1 0 0,1 0 0,0 0-1,-1 0 1,1 0 0,-1-1 0,1 1-1,-1 0 1,1-1 0,-1 1 0,0-1 0,1 0-1,-1 0 1,0 1 0,1-1 0,1-1 0,5-4 29,1 1 0,-1-1 0,0-1 0,-1 1 0,1-1 0,-1-1 1,-1 1-1,1-1 0,7-14 0,45-83 100,-47 83-13,-1-1 1,-1 0-1,-2 0 0,0-1 0,-1 0 1,-2-1-1,0 1 0,1-39 0,-8 51 258,-4 16-214,-4 18-164,3 14 1,1 0-1,2 0 0,2 0 0,1 1 0,4 41 0,-3-71-1,1 1 0,0 0 0,1 0 0,-1 0 0,1-1 0,1 1 0,-1-1 0,1 1 1,1-1-1,-1 0 0,7 8 0,-9-13 16,1 0 0,-1-1 1,1 1-1,0 0 0,0-1 1,0 1-1,0-1 0,0 1 1,0-1-1,0 0 0,1 0 1,-1 0-1,0 0 0,1 0 1,-1-1-1,0 1 0,1-1 1,-1 1-1,1-1 0,-1 0 1,1 0-1,-1 0 0,1 0 1,-1-1-1,1 1 0,-1-1 1,0 1-1,1-1 0,-1 0 1,0 0-1,1 0 0,-1 0 1,0 0-1,0-1 0,0 1 1,0 0-1,0-1 0,0 0 1,2-2-1,5-5 26,0 0-1,0-1 1,-1 0 0,0 0-1,-1-1 1,0 0 0,0 0-1,-1-1 1,-1 0 0,0 0-1,-1 0 1,0-1 0,-1 0-1,0 1 1,-1-1-1,0 0 1,-1 0 0,-1 0-1,0 0 1,-3-23 0,3 35-39,0-1-1,0 1 1,0 0 0,0 0 0,-1 0-1,1-1 1,0 1 0,-1 0 0,1 0-1,0 0 1,-1 0 0,1 0 0,-1 0-1,0 0 1,1 0 0,-1 0 0,0 0-1,0 0 1,1 0 0,-1 0 0,0 0-1,0 0 1,0 1 0,0-1 0,0 0-1,0 1 1,0-1 0,0 1 0,-1-1-1,1 1 1,0 0 0,0-1 0,0 1-1,0 0 1,-1 0 0,1 0 0,0 0-1,0 0 1,-3 0 0,2 1-12,0 0 1,0 0-1,-1 1 1,1-1-1,0 1 0,0-1 1,1 1-1,-1 0 1,0 0-1,0-1 1,1 1-1,-1 0 0,1 0 1,0 1-1,0-1 1,0 0-1,0 0 1,-1 4-1,-6 20-4,2-1 0,1 1 0,1 0-1,2 0 1,0 38 0,2-63 15,0 0 0,0 0-1,0 0 1,0 1 0,0-1 0,0 0-1,0 0 1,1 0 0,-1 0 0,0 0-1,1 0 1,-1 0 0,1 0-1,-1 0 1,1 0 0,-1 0 0,1 0-1,0 0 1,-1 0 0,1 0 0,0 0-1,0-1 1,0 1 0,0 0-1,-1-1 1,2 1 0,0 0 3,0-1 0,0 1 0,0-1 1,0 0-1,0 0 0,0 0 0,0 0 0,0 0 0,0 0 1,0 0-1,0-1 0,0 1 0,3-2 0,5-2 31,-1 0 1,1-1-1,-1 0 0,13-10 0,24-23 8,-37 29-49,1 0-1,0 0 0,0 1 1,1 1-1,0 0 0,0 0 0,1 1 1,0 0-1,0 1 0,14-4 1,-25 9 4,0 0 0,-1-1 0,1 1 1,0 0-1,0 0 0,0 0 0,-1 0 1,1 0-1,0 0 0,0 0 0,0 0 1,-1 1-1,1-1 0,0 0 0,0 0 0,-1 1 1,1-1-1,0 0 0,-1 1 0,1-1 1,0 1-1,-1-1 0,1 1 0,0-1 1,-1 1-1,1-1 0,-1 1 0,1 0 1,-1-1-1,1 1 0,-1 0 0,0-1 1,1 1-1,-1 0 0,0-1 0,1 1 0,-1 0 1,0 0-1,0 0 0,0-1 0,0 1 1,0 0-1,0 0 0,0 0 0,0-1 1,0 1-1,0 0 0,0 0 0,0-1 1,-1 1-1,1 1 0,-1-1 28,1-1 0,0 1 0,0 0 0,0-1-1,0 1 1,0-1 0,-1 1 0,1 0 0,0-1 0,-1 1 0,1-1 0,0 1-1,-1-1 1,1 1 0,-1-1 0,1 1 0,-1-1 0,1 0 0,-1 1 0,1-1-1,-1 1 1,1-1 0,-1 0 0,1 0 0,-1 1 0,0-1 0,1 0 0,-1 0-1,1 0 1,-1 0 0,0 0 0,1 0 0,-1 0 0,0 0 0,1 0 0,-1 0-1,1 0 1,-1 0 0,0 0 0,1 0 0,-1 0 0,0-1 0,1 1 0,-1 0-1,1 0 1,-1-1 0,1 1 0,-1-1 0,1 1 0,-1 0 0,1-1 0,-1 1-1,1-1 1,0 1 0,-1-1 0,1 1 0,-1-1 0,1 1 0,0-1 0,0 0-1,-1 0 1,-7-12 49,0 0-1,0-1 1,1 1 0,1-1-1,1-1 1,0 1-1,0-1 1,-4-30-1,12 43-265,0 1 0,0 0 0,0 0 0,0 0 0,0 0-1,0 1 1,0-1 0,0 1 0,1 0 0,-1 0 0,0 0 0,0 0-1,5 2 1,0-2-652,23-2-2615,4-6-2888</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47.077"/>
    </inkml:context>
    <inkml:brush xml:id="br0">
      <inkml:brushProperty name="width" value="0.025" units="cm"/>
      <inkml:brushProperty name="height" value="0.025" units="cm"/>
      <inkml:brushProperty name="color" value="#008C3A"/>
    </inkml:brush>
  </inkml:definitions>
  <inkml:trace contextRef="#ctx0" brushRef="#br0">109 1 13485,'0'0'11344,"-1"12"-11179,-7 58-6,-5 38-624,9-42-10557,4-72 5748</inkml:trace>
  <inkml:trace contextRef="#ctx0" brushRef="#br0" timeOffset="1">0 125 14414,'0'0'8039,"62"6"-8007,-34-6-544,-1 0-1378,1-8-2338,-3-3-2242</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44.803"/>
    </inkml:context>
    <inkml:brush xml:id="br0">
      <inkml:brushProperty name="width" value="0.025" units="cm"/>
      <inkml:brushProperty name="height" value="0.025" units="cm"/>
    </inkml:brush>
  </inkml:definitions>
  <inkml:trace contextRef="#ctx0" brushRef="#br0">1 25 11627,'4'-24'4823,"-4"24"-4768,0 0 1,0 0-1,0 0 0,0 0 1,0 0-1,0 0 0,0 1 1,0-1-1,0 0 0,0 0 1,0 0-1,0 0 0,0 0 1,0 0-1,0 0 0,0 0 1,0 0-1,0 1 0,0-1 1,0 0-1,0 0 0,0 0 1,0 0-1,1 0 0,-1 0 1,0 0-1,0 0 0,0 0 1,0 0-1,0 0 0,0 0 1,0 0-1,0 1 0,0-1 1,0 0-1,1 0 0,-1 0 1,0 0-1,0 0 0,0 0 1,0 0-1,0 0 0,0 0 1,0 0-1,0 0 0,0 0 1,1 0-1,-1 0 0,0 0 1,0 0-1,0 0 0,0 0 1,0-1-1,0 1 0,0 0 1,0 0-1,1 0 0,4 45 2767,-2-18-2604,3 8 212,19 102 110,-21-119-524,1 1-1,2-1 0,-1 0 1,2-1-1,10 18 0,-7-24-353,-7-16-1338,-4 2 1250,0 1 0,0-1 0,-1 1 0,1-1 0,-1 1 0,1-1 0,-1 1 0,0 0 0,1-1 0,-3-2 0,-12-16-4480,-5-3-1067</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45.180"/>
    </inkml:context>
    <inkml:brush xml:id="br0">
      <inkml:brushProperty name="width" value="0.025" units="cm"/>
      <inkml:brushProperty name="height" value="0.025" units="cm"/>
    </inkml:brush>
  </inkml:definitions>
  <inkml:trace contextRef="#ctx0" brushRef="#br0">23 223 9577,'0'0'8953,"-5"-8"-7774,-12-27-469,17 34-681,0 0 0,0 0-1,0 0 1,0 0 0,0 0-1,0 0 1,0 0-1,1 0 1,-1 1 0,0-1-1,1 0 1,-1 0 0,1 0-1,-1 0 1,1 1 0,-1-1-1,1 0 1,-1 0 0,1 1-1,0-1 1,-1 0-1,1 1 1,0-1 0,0 1-1,0-1 1,1 0 0,27-14 581,-19 10-333,41-24 450,-2 0-728,96-41 1,-109 61-1784,-13 10-3153,-20 4-316,-2 4-2120</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45.522"/>
    </inkml:context>
    <inkml:brush xml:id="br0">
      <inkml:brushProperty name="width" value="0.025" units="cm"/>
      <inkml:brushProperty name="height" value="0.025" units="cm"/>
    </inkml:brush>
  </inkml:definitions>
  <inkml:trace contextRef="#ctx0" brushRef="#br0">1 157 11403,'0'0'11306,"68"-26"-10665,-41 10-385,4-5-128,0 3-96,0-2-224,3 7-929,-6-3-1537,-6 3-2595,-6 0-4997</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46.643"/>
    </inkml:context>
    <inkml:brush xml:id="br0">
      <inkml:brushProperty name="width" value="0.025" units="cm"/>
      <inkml:brushProperty name="height" value="0.025" units="cm"/>
    </inkml:brush>
  </inkml:definitions>
  <inkml:trace contextRef="#ctx0" brushRef="#br0">0 143 7303,'0'0'14883,"2"9"-14797,-1 0-53,34 175 2005,-35-182-2013,0-1-1,1 0 1,-1 0-1,0 1 1,1-1-1,-1 0 1,0 0-1,1 0 1,0 0-1,-1 0 1,1 1 0,0-1-1,-1 0 1,1-1-1,0 1 1,0 0-1,0 0 1,0 0-1,0 0 1,0-1-1,0 1 1,0 0-1,0-1 1,0 1 0,0-1-1,1 1 1,-1-1-1,0 0 1,0 1-1,1-1 1,-1 0-1,0 0 1,0 0-1,1 0 1,-1 0-1,0 0 1,0 0 0,0 0-1,1-1 1,1 0-1,-1 0 33,0 0 0,0 0 1,-1 0-1,1 0 0,0-1 0,-1 1 0,1 0 0,-1-1 0,1 0 0,-1 1 1,0-1-1,0 0 0,0 0 0,0 1 0,0-1 0,0 0 0,0 0 0,0 0 1,-1 0-1,1 0 0,-1 0 0,0 0 0,1-1 0,-1-1 0,-9-34 652,-1-2-265,11 35-448,0 0 0,0 0 0,1 1 0,-1-1 0,1 0 0,0 0 0,0 1 0,1 0 0,-1-1 0,1 1 0,0 0 0,0 0 0,8-7 0,-6 6-3,0-1 0,1 1 0,0 1 0,0-1-1,0 1 1,0 0 0,1 0 0,-1 1 0,9-3-1,-14 5 0,0 1 1,0 0-1,1-1 0,-1 1 0,0 0 0,0 0 0,1 0 0,-1 0 0,0 0 1,0 0-1,1 0 0,-1 0 0,0 0 0,0 1 0,1-1 0,-1 1 0,0-1 1,0 1-1,0-1 0,0 1 0,0-1 0,0 1 0,1 0 0,-2 0 0,2 0 1,0 2 2,0-1 1,0 1 0,-1 0-1,1-1 1,-1 1 0,0 0-1,0 0 1,0-1 0,0 1-1,0 5 1,1 11 29,0 0-1,-3 37 0,0-34-32,3-212 1119,30 187-1293,-26 1 179,0 1 0,0 0 0,1 1 0,-1-1-1,0 1 1,0 1 0,1-1 0,7 2 0,-11-1-4,-1 0 1,0 0-1,0 1 1,0-1-1,0 0 0,0 1 1,0-1-1,-1 1 1,1 0-1,0-1 1,-1 1-1,1 0 1,-1 0-1,0 0 1,1 0-1,-1 0 0,0 0 1,0 0-1,-1 1 1,1-1-1,0 0 1,-1 1-1,1-1 1,-1 4-1,1 20 35,-1-22-24,0 0-1,0 1 1,0-1 0,0 0-1,1 1 1,0-1-1,0 0 1,0 0 0,2 5-1,-2-10 8,0 1 0,1-1 0,-1 0 0,0 0 0,0 1 0,0-1 0,0 0 0,0 0 0,0 0 0,0 0 0,0 0 0,0 0 0,0-1 0,0 1 0,-1 0 0,1 0 0,0 0-1,0-3 1,14-29 34,-12 22-42,2 1-1,-1 0 1,1 0 0,1 1 0,0 0 0,12-15-1,-18 23-3,0 1 1,0 0-1,1 0 0,-1-1 0,0 1 0,0 0 0,1 0 0,-1 0 0,0-1 0,0 1 0,1 0 0,-1 0 0,0 0 0,0 0 0,1 0 0,-1 0 0,0 0 0,1-1 0,-1 1 0,0 0 0,1 0 0,-1 0 0,0 0 0,0 0 0,1 0 0,-1 1 0,0-1 0,1 0 0,-1 0 0,0 0 0,1 0 0,-1 0 0,0 0 0,0 0 0,1 1 0,-1-1 0,1 0 0,5 15-69,1 30-74,-5-31 118,-2-14 28,0 1 0,0-1 0,0 0 0,0 1 0,0-1-1,0 0 1,0 1 0,0-1 0,0 0 0,0 1 0,1-1 0,-1 0 0,0 1 0,0-1 0,0 0 0,1 1 0,-1-1 0,0 0 0,0 0 0,1 1-1,-1-1 1,0 0 0,1 0 0,-1 0 0,0 1 0,1-1 0,-1 0 0,0 0 0,1 0 0,-1 0 0,0 0 0,1 0 0,-1 0 0,0 0-1,1 0 1,-1 0 0,1 0 0,-1 0 0,0 0 0,1 0 0,-1 0 0,0 0 0,1 0 0,-1 0 0,0 0 0,1 0 0,-1-1 0,0 1 0,1 0-1,-1 0 1,0 0 0,1-1 0,-1 1 0,0 0 0,0 0 0,1-1 0,-1 1 0,0 0 0,0-1 0,0 1 0,1 0 0,-1-1 0,0 1-1,0 0 1,0-1 0,0 1 0,0-1 0,18-26 188,-16 25-175,10-19 10,25-40-28,-34 57 2,0 1 0,0-1 0,0 1 1,0 0-1,0 0 0,1 0 0,-1 0 0,1 0 0,0 1 0,-1 0 1,1-1-1,6-1 0,-10 4 0,1 0 0,0 0 0,-1 0 0,1 0 0,-1 0 0,1-1 0,0 1 0,-1 1 0,1-1 0,-1 0-1,1 0 1,0 0 0,-1 0 0,1 0 0,-1 0 0,1 1 0,-1-1 0,1 0 0,-1 0 0,1 1 0,-1-1 0,1 0 0,-1 1 0,1-1 0,-1 1 0,1-1 0,-1 0 0,0 1 0,1 0 0,7 22-43,-7 35-29,-2-45 66,1 29 130,-9-62-5397,-16-1-6113,7 8-614</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47.031"/>
    </inkml:context>
    <inkml:brush xml:id="br0">
      <inkml:brushProperty name="width" value="0.025" units="cm"/>
      <inkml:brushProperty name="height" value="0.025" units="cm"/>
    </inkml:brush>
  </inkml:definitions>
  <inkml:trace contextRef="#ctx0" brushRef="#br0">10 2 14414,'-6'-1'3491,"3"1"-256,3 1-3011,5 5-128,6 1-32,4-2-32,-1 1-448,1-3-1474,-2 0-2146,-5 1-4099</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47.501"/>
    </inkml:context>
    <inkml:brush xml:id="br0">
      <inkml:brushProperty name="width" value="0.025" units="cm"/>
      <inkml:brushProperty name="height" value="0.025" units="cm"/>
    </inkml:brush>
  </inkml:definitions>
  <inkml:trace contextRef="#ctx0" brushRef="#br0">0 194 9833,'0'0'6268,"8"3"-4032,-5-2-2079,0 0 1,0 0-1,0 0 0,0 0 0,0 0 0,0 0 0,1-1 0,-1 0 0,0 1 0,0-1 0,0 0 1,0-1-1,1 1 0,-1-1 0,0 1 0,0-1 0,0 0 0,0 0 0,0 0 0,0 0 0,0-1 1,-1 1-1,1-1 0,0 0 0,-1 0 0,1 0 0,3-4 0,4-4 52,-1 0 1,0-1-1,-1 0 0,12-21 0,-17 27-104,-1 0-1,0 0 0,0 0 1,0 0-1,0 0 1,-1-1-1,0 1 1,0 0-1,0-1 1,-1 1-1,0-1 1,0 1-1,0 0 0,-1-1 1,0-5-1,0 10-78,1 0-1,-1 0 1,0 0-1,1 0 0,-1 0 1,0 0-1,0 0 0,1 0 1,-1 1-1,0-1 1,0 0-1,0 0 0,0 1 1,0-1-1,0 0 1,0 1-1,0-1 0,-1 1 1,1 0-1,0-1 0,0 1 1,0 0-1,0-1 1,-1 1-1,1 0 0,0 0 1,0 0-1,0 0 0,-1 0 1,1 1-1,0-1 1,0 0-1,0 0 0,-2 1 1,-1 0-9,0 0-1,0 0 1,0 1 0,0-1 0,1 1 0,-1 0 0,0 0 0,1 0 0,-4 3-1,-1 3-14,1 1 0,0 0-1,1 0 1,0 1 0,1 0 0,0 0-1,0 0 1,1 0 0,0 1-1,1 0 1,0 0 0,1 0-1,0 0 1,1 0 0,0 0-1,1 0 1,0 0 0,2 14-1,-2-24 0,0 0-1,0-1 0,1 1 0,-1 0 0,1 0 0,-1 0 0,0 0 0,1-1 0,-1 1 0,1 0 0,0 0 0,-1-1 0,1 1 0,0 0 0,-1-1 1,1 1-1,0-1 0,0 1 0,-1-1 0,1 1 0,0-1 0,0 0 0,0 1 0,0-1 0,0 0 0,-1 0 0,1 1 0,0-1 0,0 0 0,0 0 1,0 0-1,0 0 0,0 0 0,0 0 0,0-1 0,0 1 0,-1 0 0,1 0 0,1-1 0,2 0 6,0 0 1,1-1-1,-1 1 0,-1-1 1,1 0-1,0 0 0,5-4 1,8-9 39,0-2 0,25-30 0,-27 28-50,1 1 1,27-23 0,-42 40-2,0 0 0,0 1 1,0-1-1,0 0 0,1 0 0,-1 0 0,0 1 1,0-1-1,1 0 0,-1 1 0,1-1 1,-1 1-1,0 0 0,1-1 0,-1 1 0,1 0 1,-1 0-1,2 0 0,-2 0 2,0 1 1,0-1-1,0 1 1,0-1-1,-1 1 0,1-1 1,0 1-1,0-1 0,-1 1 1,1 0-1,0 0 0,-1-1 1,1 1-1,0 0 0,-1 0 1,1 0-1,-1-1 0,0 1 1,1 0-1,0 2 1,1 6-1,0 1 1,-1 0 0,1-1-1,-1 17 1,0 1 48,-1-26-37,0 1 0,0-1 0,0 0-1,0 0 1,0 0 0,1 1 0,-1-1 0,0 0 0,0 0 0,1 0 0,-1 0 0,1 0 0,-1 0 0,1 1-1,-1-1 1,1 0 0,0 0 0,-1-1 0,1 1 0,0 0 0,0 0 0,0 0 0,0 0 0,0-1-1,0 1 1,0 0 0,0-1 0,0 1 0,0-1 0,0 1 0,0-1 0,0 0 0,0 1 0,1-1 0,-1 0-1,0 0 1,0 0 0,0 0 0,1 0 0,-1 0 0,0 0 0,0 0 0,0 0 0,1-1 0,-1 1 0,0 0-1,0-1 1,0 1 0,0-1 0,0 1 0,0-1 0,0 0 0,0 1 0,2-2 0,9-7 158,-1 0-1,0-1 1,19-20 0,-9 9-123,30-18 64,-48 37-117,0 0-1,1 0 1,-1 0 0,1 0-1,-1 1 1,1 0 0,0 0-1,-1 0 1,1 0 0,0 0-1,0 1 1,0-1 0,0 1-1,5 1 1,-8-1 8,0 0 0,0 0 0,-1 1 0,1-1 0,0 1 0,-1-1 0,1 0 0,-1 1 0,1-1 0,-1 1 0,1 0 0,-1-1 0,1 1 0,-1-1 0,1 1 0,-1 0 0,0-1 0,1 1 0,-1 0 0,0 0 0,1-1 0,-1 1 0,0 0 0,0-1 0,0 1 0,0 1 0,1 28 47,1 0-1,-2-30-36,1 1 0,-1-1-1,0 0 1,1 1 0,-1-1 0,1 0 0,-1 1 0,1-1-1,-1 0 1,1 0 0,-1 1 0,1-1 0,-1 0 0,1 0-1,0 0 1,-1 0 0,1 0 0,-1 1 0,1-1-1,-1 0 1,1-1 0,0 1 0,-1 0 0,1 0 0,-1 0-1,1 0 1,-1 0 0,1 0 0,-1-1 0,1 1 0,-1 0-1,1 0 1,-1-1 0,1 1 0,-1 0 0,1-1-1,-1 1 1,0-1 0,1 1 0,0-1 0,16-17 238,-5 1-153,-9 12-87,1 0 0,-1-1 0,1 1 0,0 0 0,0 1 0,1-1 0,-1 1 0,1 0 0,0 0-1,10-6 1,-14 10-10,-1 0-1,1 0 0,-1 0 0,0 1 0,1-1 0,-1 0 1,1 0-1,-1 0 0,0 1 0,1-1 0,-1 0 1,0 0-1,1 1 0,-1-1 0,0 0 0,1 1 0,-1-1 1,0 0-1,0 1 0,1-1 0,-1 1 0,0-1 1,0 0-1,0 1 0,1-1 0,-1 1 0,0-1 0,0 1 1,0-1-1,0 1 0,0-1 0,0 0 0,0 1 1,0-1-1,0 1 0,0-1 0,-1 1 0,1 24-41,0-21 11,0 1-240,-4 39-1313,4-42 934,-1-1 0,1 1 0,-1 0 0,1 0 0,-1-1 0,0 1 0,1-1 0,-1 1 0,0 0-1,0-1 1,-1 0 0,-1 3 0</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49.684"/>
    </inkml:context>
    <inkml:brush xml:id="br0">
      <inkml:brushProperty name="width" value="0.025" units="cm"/>
      <inkml:brushProperty name="height" value="0.025" units="cm"/>
    </inkml:brush>
  </inkml:definitions>
  <inkml:trace contextRef="#ctx0" brushRef="#br0">1 0 13613,'0'0'7842,"3"12"-6646,4 29-542,-2 0 0,-1 0 0,-3 46 0,-1-86-651,5 42 114,-5-42-113,1 0-1,-1 0 1,0-1-1,1 1 1,-1 0 0,1 0-1,-1 0 1,1-1-1,0 1 1,-1 0-1,1 0 1,0-1-1,0 1 1,-1-1-1,1 1 1,0-1-1,0 1 1,0-1-1,0 1 1,-1-1-1,1 0 1,0 1-1,0-1 1,0 0-1,0 0 1,0 0-1,0 0 1,0 0 0,0 0-1,0 0 1,0 0-1,0 0 1,0 0-1,0 0 1,0-1-1,0 1 1,-1 0-1,1-1 1,0 1-1,0-1 1,0 1-1,1-1 1,6-4 38,1 0 1,-1-1 0,0 0-1,11-10 1,-14 12-66,0-1 1,0 0-1,0 1 1,1 0-1,-1 0 1,1 1-1,0 0 1,1 0-1,-1 0 0,0 0 1,1 1-1,12-2 1,-17 4 13,-1 0 0,0 0 0,0 0 1,1 0-1,-1 0 0,0 0 0,0 0 1,0 1-1,0-1 0,1 1 0,-1-1 0,0 1 1,0-1-1,0 1 0,0-1 0,0 1 1,0 0-1,0 0 0,0 0 0,0-1 0,-1 1 1,1 0-1,0 0 0,1 2 0,-1 0 9,1 0 0,-1 1 0,0-1 1,0 0-1,0 1 0,0-1 0,0 1 0,-1 6 0,1-4 13,-1 0 1,0 0 0,-1 0-1,1 0 1,-1 0-1,0 0 1,-1-1 0,1 1-1,-1 0 1,-4 8-1,1-9 94,-1 0-1,1-1 0,-1 1 1,1-1-1,-1 0 0,0-1 1,-1 1-1,1-1 0,-1-1 0,1 1 1,-1-1-1,0 0 0,0-1 1,0 1-1,-13 0 0,13-2-82,1 1-1,-1-2 0,1 1 0,0 0 0,-1-1 0,1 0 0,0-1 1,-8-2-1,11 3-147,0 0 0,1-1 0,-1 1 0,0 0 0,1-1 1,-1 0-1,1 0 0,0 0 0,-1 0 0,1 0 0,0 0 0,0 0 0,1-1 1,-1 1-1,0-1 0,1 1 0,-2-5 0,2 5-226,0 1 0,1-1-1,0 1 1,-1-1 0,1 1 0,0-1-1,0 0 1,0 1 0,0-1 0,0 1 0,0-1-1,0 0 1,0 1 0,1-1 0,-1 1-1,1-1 1,-1 1 0,1-1 0,-1 1 0,1-1-1,0 1 1,0 0 0,0-1 0,0 1-1,0 0 1,0 0 0,0-1 0,0 1 0,0 0-1,1 0 1,-1 0 0,0 1 0,1-1-1,-1 0 1,1 0 0,-1 1 0,3-1-1,16-9-5419</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50.523"/>
    </inkml:context>
    <inkml:brush xml:id="br0">
      <inkml:brushProperty name="width" value="0.025" units="cm"/>
      <inkml:brushProperty name="height" value="0.025" units="cm"/>
    </inkml:brush>
  </inkml:definitions>
  <inkml:trace contextRef="#ctx0" brushRef="#br0">11 307 10186,'0'0'10580,"9"-4"-9363,-4 2-1100,0-1-1,-1 0 1,1 0 0,0 0-1,-1 0 1,0-1-1,0 0 1,0 0-1,0 0 1,-1 0-1,1-1 1,-1 1-1,0-1 1,-1 0-1,1 1 1,-1-2-1,0 1 1,0 0-1,0 0 1,-1-1-1,0 1 1,1-8-1,-1 8 3,-1 1-1,0 0 1,-1-1-1,1 1 1,-1 0-1,1-1 1,-1 1-1,-1 0 1,-1-7-1,2 10-98,1 0-1,-1 0 1,0 0-1,1 1 0,-1-1 1,0 0-1,0 0 1,1 0-1,-1 1 0,0-1 1,0 0-1,0 1 1,0-1-1,0 0 1,0 1-1,0 0 0,0-1 1,0 1-1,0 0 1,0-1-1,0 1 0,0 0 1,0 0-1,-1 0 1,1 0-1,0 0 1,0 0-1,0 0 0,0 0 1,0 0-1,0 1 1,0-1-1,0 0 0,0 1 1,0-1-1,0 1 1,0-1-1,0 1 1,0-1-1,0 1 0,0 0 1,0 0-1,-1 1 1,-1 1-19,-1 0 0,1 0 0,0 1 0,0-1 0,0 1 0,1-1 0,-1 1 0,1 0 0,0 0 0,0 0 0,1 1 0,-1-1 0,1 0 0,0 1 0,-1 4 0,-1 8-16,1 0 1,0 28 0,2-43 15,0-1-1,0 0 1,1 0 0,-1 0 0,0 0 0,0 0-1,1 0 1,-1 0 0,1 0 0,-1 0-1,1 0 1,0 0 0,-1 0 0,1 0 0,0 0-1,-1 0 1,1-1 0,0 1 0,0 0-1,0 0 1,0-1 0,0 1 0,0-1 0,0 1-1,0-1 1,0 1 0,0-1 0,0 0-1,0 1 1,0-1 0,0 0 0,0 0 0,0 0-1,1 0 1,-1 0 0,0 0 0,0 0-1,0 0 1,0 0 0,0 0 0,0-1 0,0 1-1,0 0 1,2-2 0,61-20 59,-50 17-54,-11 3-6,1 1 0,0 0 1,-1 0-1,1 0 0,0 0 0,0 1 0,0-1 0,-1 1 0,1 0 0,0 0 0,0 1 0,0-1 0,0 1 1,-1 0-1,8 2 0,-9-2 5,0 0-1,0 1 1,0-1 0,0 1 0,0 0 0,0-1 0,-1 1 0,1 0-1,-1 0 1,1 0 0,-1 0 0,0 0 0,0 1 0,0-1 0,0 0-1,0 0 1,0 1 0,-1-1 0,1 1 0,-1-1 0,1 1 0,-1-1-1,0 0 1,-1 6 0,0-29 361,-1 0 0,-1 1-1,-11-41 1,0 3-217,15 62-172,1 0 0,-1 0-1,1-1 1,0 1 0,0 0 0,0-1-1,0 0 1,0 1 0,1-1-1,-1 0 1,1 0 0,0-1-1,0 1 1,0 0 0,0-1 0,1 0-1,-1 0 1,1 0 0,-1 0-1,1 0 1,0-1 0,0 1 0,-1-1-1,1 0 1,0-1 0,0 1-1,0 0 1,0-1 0,0 0-1,0 0 1,0 0 0,0-1 0,0 1-1,0-1 1,0 0 0,0 0-1,0-1 1,0 1 0,-1-1 0,1 1-1,-1-1 1,1 0 0,3-4-1,-1 2 25,0-1 0,-1-1 1,1 1-1,-1-1 0,-1 0 0,1 0 0,-1-1 0,0 1 0,-1-1 0,1 0 0,-1 0 0,-1 0 0,1 0 0,-1 0 0,0-1 0,-1 1 1,0-1-1,0 0 0,-1-9 0,-2 16-47,-2 10-19,-3 12-6,3 1 57,1 0 0,1 0 1,2 1-1,2 36 0,-2-58 19,0 0 0,0 0 0,0 0 0,0 0 0,0 0 0,0 0 1,0 0-1,1 0 0,-1 0 0,0-1 0,0 1 0,1 0 0,-1 0 0,1 0 0,-1 0 0,1 0 1,-1 0-1,1-1 0,0 1 0,-1 0 0,1 0 0,0-1 0,-1 1 0,1 0 0,0-1 0,0 1 1,0-1-1,0 1 0,0-1 0,-1 0 0,1 1 0,0-1 0,0 0 0,0 1 0,0-1 1,0 0-1,0 0 0,0 0 0,0 0 0,0 0 0,0 0 0,0 0 0,0 0 0,0-1 0,0 1 1,0 0-1,0 0 0,0-1 0,0 1 0,1-1 0,2-2 32,1 1 0,0-1 0,-1 0 0,0 0 0,1 0 0,-1-1 0,-1 0-1,5-4 1,5-11-7,0 0 0,0-1-1,-2 0 1,-1-1 0,-1-1-1,0 1 1,-2-1 0,10-45-1,-24 111-84,3 0 0,0 61 0,4-104 14,0-1-1,-1 1 1,1 0 0,0 0 0,0-1 0,0 1 0,0 0 0,0 0-1,0 0 1,0-1 0,0 1 0,0 0 0,0 0 0,0 0-1,1-1 1,-1 1 0,0 0 0,0 0 0,1-1 0,-1 1 0,1 0-1,-1-1 1,1 1 0,-1 0 0,1-1 0,-1 1 0,1 0-1,-1-1 1,1 1 0,0-1 0,-1 1 0,1-1 0,0 0 0,-1 1-1,1-1 1,0 0 0,0 1 0,-1-1 0,1 0 0,0 0-1,0 0 1,-1 0 0,1 0 0,0 1 0,0-2 0,0 1-1,-1 0 1,1 0 0,0 0 0,0 0 0,0 0 0,-1-1 0,1 1-1,1-1 1,1 0-374,1-1-1,-1 0 1,0 0 0,0 0-1,0-1 1,0 1-1,0-1 1,-1 0-1,1 1 1,3-6 0,5-11-5847,0 0-3983</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51.195"/>
    </inkml:context>
    <inkml:brush xml:id="br0">
      <inkml:brushProperty name="width" value="0.025" units="cm"/>
      <inkml:brushProperty name="height" value="0.025" units="cm"/>
    </inkml:brush>
  </inkml:definitions>
  <inkml:trace contextRef="#ctx0" brushRef="#br0">95 329 5701,'0'0'15925,"-8"-1"-15178,-25-5-304,32 6-428,0 0 0,-1 0 0,1 1-1,0-1 1,0 0 0,0 0 0,0 1-1,0-1 1,0 0 0,0 1 0,0-1-1,0 1 1,0-1 0,0 1 0,0 0-1,0-1 1,0 1 0,0 0 0,1 0-1,-1-1 1,0 1 0,0 0 0,1 0-1,-1 0 1,1 0 0,-1 0 0,0 2 0,-11 32 27,10-26 41,-1-1 118,1-1-1,-1 1 0,2 0 0,-1 0 0,1 0 1,0 0-1,1 0 0,0 0 0,2 15 0,-2-22-191,1 0-1,0 0 0,-1 0 0,1 0 1,0 0-1,0 0 0,-1-1 1,1 1-1,0 0 0,0-1 0,0 1 1,0-1-1,0 1 0,0-1 0,0 1 1,0-1-1,0 0 0,0 1 1,0-1-1,0 0 0,1 0 0,-1 0 1,0 0-1,0 0 0,0 0 1,0 0-1,0 0 0,0 0 0,0 0 1,0-1-1,0 1 0,0-1 0,1 1 1,-1 0-1,-1-1 0,1 0 1,0 1-1,1-2 0,40-22 32,-30 12-321,-1 0-1,0-1 1,0 0-1,-2-1 0,1 0 1,-2 0-1,0-1 1,-1 0-1,0-1 1,-1 1-1,-1-1 1,5-29-1,-7 33 220,-1-1 1,-1 0 0,0 0-1,0 0 1,-2 0-1,1 1 1,-2-1-1,0 0 1,0 0-1,-1 1 1,-1-1-1,0 1 1,-1 0-1,0 0 1,0 1-1,-2-1 1,-7-11-1,13 22 74,1 1 0,0-1 0,0 0 0,-1 1 0,1-1 0,0 1 0,-1-1 0,1 1 0,-1-1 0,1 1 0,-1-1 0,1 1 0,-1-1 0,1 1 0,-1-1 0,1 1 0,-1 0 0,1-1 0,-1 1 0,0 0 0,1 0 0,-1-1 0,1 1 0,-1 0 0,0 0 0,1 0 0,-1 0 0,0 0 0,1 0 0,-1 0 0,0 0 0,1 0 0,-1 0 0,0 0 0,1 0 0,-1 1 0,0-1 0,1 0 0,-1 0 0,0 1 0,1-1 0,-1 0 0,1 1 0,-1-1 0,1 1 0,-1-1 0,1 1 0,-1-1 0,1 1 0,-1-1 0,1 1 0,0-1 0,-1 1 0,1-1 0,0 1 0,0 0 0,-1-1 0,1 1 0,0 0 0,0-1 0,0 1 0,0 0 0,0-1 1,0 1-1,0 0 0,-10 53 789,9-49-697,-11 70 837,6-41 409,-5 70 0,11-103-1345,0 0 1,0-1-1,0 1 1,0-1-1,0 1 1,0 0-1,0-1 1,0 1-1,0-1 1,0 1-1,1 0 1,-1-1-1,0 1 1,0-1-1,1 1 1,-1-1-1,0 1 1,0-1-1,1 1 1,-1-1-1,1 1 1,-1-1-1,0 1 1,1-1-1,-1 0 1,1 1-1,-1-1 1,1 0-1,-1 1 1,2-1-1,18-4 207,30-31 151,-35 24-302,-13 10-61,-1 0 0,0 0 1,0 1-1,1-1 0,-1 0 1,1 1-1,-1-1 1,0 1-1,1-1 0,-1 1 1,1-1-1,-1 1 0,1 0 1,-1 0-1,1 0 0,0 0 1,-1 0-1,1 0 0,-1 0 1,1 1-1,-1-1 1,1 0-1,-1 1 0,1-1 1,0 2-1,0-1 1,-1 1 1,1-1-1,-1 1 0,1 0 1,-1 0-1,0-1 0,0 1 1,0 0-1,0 0 0,0 0 1,-1 0-1,1 0 0,0 1 1,-1-1-1,1 3 0,0 8 7,0 1 0,-1-1 0,-1 0-1,-2 20 1,-1-17 71,1 0-438,3-16 215,1 1 1,0-1-1,-1 0 1,1 0-1,0 0 1,-1 0-1,1 0 1,0 0-1,-1 0 1,1 0-1,0 0 1,-1 0-1,1-1 1,0 1-1,-1 0 1,1 0-1,-1-1 1,1 1-1,0 0 1,-1-1-1,1 1 1,-1 0-1,1-1 1,-1 1-1,1-1 1,-1 1-1,1-1 1,0 0 0,9-8-5863,3-3-6102</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52.238"/>
    </inkml:context>
    <inkml:brush xml:id="br0">
      <inkml:brushProperty name="width" value="0.025" units="cm"/>
      <inkml:brushProperty name="height" value="0.025" units="cm"/>
    </inkml:brush>
  </inkml:definitions>
  <inkml:trace contextRef="#ctx0" brushRef="#br0">98 57 12139,'1'-1'489,"-1"-1"-1,1 1 1,0-1-1,-1 1 1,1-1-1,-1 1 1,0-1-1,0 1 1,1-1-1,-1 0 1,0 1-1,0-1 1,0 1-1,-1-4 0,1 5-340,-1-1-1,1 0 0,0 1 0,-1-1 0,1 1 0,0-1 0,-1 0 0,1 1 0,-1-1 1,1 1-1,-1-1 0,1 1 0,-1-1 0,1 1 0,-1 0 0,0-1 0,1 1 1,-1 0-1,0-1 0,1 1 0,-1 0 0,0 0 0,0-1 0,-1 1-84,-1 0-1,1 0 1,0 0-1,0 0 1,-1 1-1,1-1 1,0 1-1,0-1 1,0 1-1,0 0 1,0 0-1,0 0 1,0 0-1,0 0 1,0 0-1,0 0 1,0 1-1,0-1 0,-2 3 1,0 0-47,-1 1-1,1 0 1,0 0-1,1 0 1,-1 1 0,1-1-1,0 1 1,0 0 0,1 0-1,0 0 1,0 0 0,0 0-1,-1 12 1,27-21 21,-16 0-5,5-2-44,0 0 1,0 1 0,1 0 0,-1 1 0,22-2-1,-32 5 5,0-1 0,1 2 0,-1-1 0,0 0 0,0 1 0,1-1 0,-1 1 0,0 0 0,0 0 0,0 1 0,0-1 0,0 0 0,0 1 0,0 0 0,-1 0 0,1 0 0,-1 0 0,1 0 0,-1 0 1,0 0-1,1 1 0,-1 0 0,-1-1 0,1 1 0,0 0 0,-1 0 0,1 0 0,-1 0 0,2 5 0,-2-4 17,1 1 0,-1 0 0,0-1 0,0 1 0,-1 0 0,0 0 0,1 0 0,-2-1 0,1 1 0,0 0 0,-1 0 0,-2 6 0,3-9 27,-1 0-1,0 0 1,0 0-1,1 0 1,-1 0-1,-1 0 1,1 0 0,0-1-1,0 1 1,-1 0-1,1-1 1,-1 1 0,1-1-1,-1 1 1,0-1-1,1 0 1,-1 0-1,0 0 1,0 0 0,0 0-1,0 0 1,0 0-1,0-1 1,0 1 0,0-1-1,0 1 1,0-1-1,0 0 1,-3 0-1,5 0-27,-1 0-1,0 0 0,1 0 0,-1 0 0,0 0 1,1 0-1,-1 0 0,1 0 0,-1 0 1,0-1-1,1 1 0,-1 0 0,1 0 0,-1-1 1,1 1-1,-1 0 0,1-1 0,-1 1 0,1 0 1,-1-1-1,1 1 0,0-1 0,-1 1 0,1-1 1,-1 1-1,1-1 0,0 1 0,0-1 0,-1 1 1,1-1-1,0 0 0,0 1 0,-1-1 0,5-26-196,19-22-719,15 3-114,-28 36 833,0-1-1,-1 1 1,-1-2-1,0 1 1,0-1-1,-1-1 1,-1 1-1,7-18 0,-18 67 789,1 0-1,3 1 0,2 40 0,-1-77-580,0 1 0,0 0 0,0-1 0,0 1 0,0 0 0,1-1 0,-1 1 0,0 0 0,1-1-1,0 1 1,-1-1 0,1 1 0,0-1 0,-1 1 0,1-1 0,0 1 0,0-1 0,0 0 0,0 0 0,1 1 0,-1-1-1,0 0 1,0 0 0,1 0 0,-1 0 0,1 0 0,-1-1 0,0 1 0,1 0 0,0-1 0,-1 1 0,1-1-1,-1 1 1,1-1 0,0 0 0,3 0 0,-2 0-53,0 0 0,1-1 0,-1 0 0,0 1-1,1-1 1,-1-1 0,0 1 0,0 0 0,0-1 0,0 0 0,0 1 0,0-1-1,0 0 1,-1-1 0,1 1 0,-1 0 0,4-5 0,-1 0-638,0-1-1,0 1 1,-1 0 0,0-1 0,3-10-1,3-22-5917,-8 2-2736</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47.482"/>
    </inkml:context>
    <inkml:brush xml:id="br0">
      <inkml:brushProperty name="width" value="0.025" units="cm"/>
      <inkml:brushProperty name="height" value="0.025" units="cm"/>
      <inkml:brushProperty name="color" value="#008C3A"/>
    </inkml:brush>
  </inkml:definitions>
  <inkml:trace contextRef="#ctx0" brushRef="#br0">139 66 11275,'0'0'9571,"-9"0"-8983,6-1-582,-1 1 1,1 0 0,0 1-1,-1-1 1,1 0-1,0 1 1,-1 0 0,1 0-1,0 0 1,0 0 0,0 0-1,0 1 1,0 0 0,0-1-1,0 1 1,0 0-1,0 0 1,1 0 0,-1 1-1,1-1 1,0 1 0,0-1-1,0 1 1,0 0 0,0 0-1,0 0 1,1 0-1,-1 0 1,1 0 0,0 0-1,0 0 1,0 1 0,1-1-1,-1 0 1,1 1 0,-1 4-1,1-5 6,0 0 1,0-1-1,1 1 0,-1 0 0,1 0 1,-1 0-1,1 0 0,0 0 0,0-1 1,0 1-1,0 0 0,1-1 0,-1 1 0,1-1 1,-1 1-1,1-1 0,0 0 0,4 4 1,3 2 90,0-1 0,0-1 1,18 10-1,-20-13-55,0 1 1,-1 0 0,1 0-1,-1 0 1,0 1-1,0 0 1,-1 0 0,1 0-1,7 12 1,-11-15-25,-1 1-1,1 0 1,-1 0 0,0 0 0,0 0-1,0 0 1,-1 0 0,1 0 0,-1 0-1,0 0 1,0 1 0,0-1-1,0 0 1,0 0 0,-1 0 0,1 0-1,-1 0 1,0 0 0,-2 5 0,1-3-11,-1 1 0,0-1 0,-1 0 0,0 0 0,1 0 0,-1 0 0,-1-1 0,1 0 0,-9 7 0,6-5 137,-1-1 1,1 0-1,-1-1 1,0 0-1,0 0 1,0 0-1,-1-1 1,1-1-1,-1 1 1,1-1-1,-1-1 1,0 0-1,-17 1 1,25-3-134,-1 1 0,1-1-1,0 0 1,0 1 0,0-1 0,0 0 0,0 0 0,0 1 0,1-1 0,-1 0 0,0 0 0,0 0-1,1 0 1,-1 0 0,0-1 0,1 1 0,-1 0 0,1 0 0,-1 0 0,1 0 0,0-1 0,-1 1-1,1 0 1,0 0 0,0-1 0,0 1 0,0 0 0,0 0 0,0-1 0,0 1 0,1 0-1,-1 0 1,0 0 0,1-1 0,0 0 0,14-47-86,-1 27 101,1 0-1,0 1 1,2 0-1,32-30 1,-29 31 361,-1-1 0,-1 0 0,29-44 0,-46 63-356,1-1 1,-1 1 0,0-1 0,1 0-1,-1 1 1,-1-1 0,1 0 0,0 0 0,-1 0-1,1 0 1,-1 0 0,0 1 0,0-1-1,0 0 1,0 0 0,0 0 0,-1 0-1,1 0 1,-1 0 0,0 1 0,0-1 0,0 0-1,0 1 1,0-1 0,-1 0 0,1 1-1,-1-1 1,-3-3 0,2 3-207,0 1 0,0 0 0,0 0 0,0 0-1,0 0 1,0 1 0,0-1 0,-1 1 0,1 0 0,-1 0 0,1 0 0,-1 0 0,1 1 0,-1-1 0,1 1 0,-1 0-1,0 0 1,1 0 0,-1 1 0,1-1 0,-1 1 0,1 0 0,-6 2 0,-11 10-7849,12-4-337</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52.598"/>
    </inkml:context>
    <inkml:brush xml:id="br0">
      <inkml:brushProperty name="width" value="0.025" units="cm"/>
      <inkml:brushProperty name="height" value="0.025" units="cm"/>
    </inkml:brush>
  </inkml:definitions>
  <inkml:trace contextRef="#ctx0" brushRef="#br0">1 0 3203,'0'0'17360,"40"27"-32830</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52.954"/>
    </inkml:context>
    <inkml:brush xml:id="br0">
      <inkml:brushProperty name="width" value="0.025" units="cm"/>
      <inkml:brushProperty name="height" value="0.025" units="cm"/>
    </inkml:brush>
  </inkml:definitions>
  <inkml:trace contextRef="#ctx0" brushRef="#br0">100 286 8360,'0'0'10458,"-8"7"-10074,-1 1-248,1 0 0,0 1 1,0 0-1,1 0 0,0 1 0,0-1 0,1 2 0,1-1 0,0 0 0,0 1 1,1 0-1,1 0 0,-5 21 0,7-29-84,1 1-1,0-1 1,-1 1 0,1-1-1,0 0 1,1 1 0,-1-1-1,1 1 1,-1-1 0,1 0 0,0 1-1,0-1 1,3 6 0,-3-8-43,0 0 0,1 0 0,-1 0 0,0-1 0,0 1 0,1 0 1,-1 0-1,1-1 0,-1 1 0,1-1 0,-1 1 0,1-1 0,-1 0 0,1 1 1,-1-1-1,1 0 0,-1 0 0,1 0 0,0 0 0,-1 0 0,1-1 1,-1 1-1,1 0 0,-1-1 0,1 1 0,-1-1 0,1 1 0,-1-1 0,0 0 1,1 0-1,-1 0 0,3-2 0,5-2 28,-1-1 0,0-1 0,0 1-1,0-1 1,0-1 0,-1 0 0,-1 0 0,1 0 0,-1-1 0,-1 0 0,6-10 0,1-5 5,-1 0 1,-2 0 0,10-35 0,-13 38 151,-1 0 0,-1 0 0,-1 0 0,-1 0 0,-1 0 0,-1-1 0,0 1 0,-7-37 0,7 55-182,-1 1 1,1 0 0,-1 0-1,1 0 1,-1 0 0,0 0-1,0 0 1,0 0 0,0 0-1,0 0 1,0 0 0,0 0 0,-1 1-1,1-1 1,-1 1 0,1-1-1,-1 1 1,0-1 0,0 1-1,1 0 1,-1 0 0,0 0 0,0 0-1,0 0 1,0 0 0,0 0-1,0 1 1,-1-1 0,-3 0-1,3 2-5,-1-1 0,1 1 0,0 0 0,0 0 0,0 0-1,0 0 1,0 0 0,0 1 0,0-1 0,0 1 0,1 0 0,-1 0-1,1 0 1,-1 0 0,1 0 0,0 1 0,-1-1 0,1 1-1,-1 2 1,-6 8-15,0 0 0,1 0 0,1 1 0,0 0 0,1 0 0,1 0 0,0 1 0,1 0 0,0 0 0,1 0 0,-1 26 0,4-40-5,0 0-1,1 1 1,-1-1-1,1 1 1,-1-1 0,1 1-1,-1-1 1,1 0-1,0 0 1,0 1-1,0-1 1,0 0 0,0 0-1,0 0 1,0 0-1,0 0 1,0 0-1,0 0 1,1 0-1,-1 0 1,0-1 0,0 1-1,1 0 1,-1-1-1,1 1 1,1 0-1,51 11-393,-21-5-45,-28-5 301,0 0 0,0 0 1,-1 0-1,1 1 0,0-1 1,-1 1-1,1 0 0,-1 1 1,0-1-1,0 1 0,-1 0 1,1 0-1,-1 0 0,1 0 1,-1 1-1,-1-1 0,1 1 0,-1 0 1,1-1-1,1 10 0,3 40-7366,-7-49 977</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53.504"/>
    </inkml:context>
    <inkml:brush xml:id="br0">
      <inkml:brushProperty name="width" value="0.025" units="cm"/>
      <inkml:brushProperty name="height" value="0.025" units="cm"/>
    </inkml:brush>
  </inkml:definitions>
  <inkml:trace contextRef="#ctx0" brushRef="#br0">4 0 8232,'0'0'14755,"-1"11"-14194,-1 71 1224,13 145 1,-11-225-1764,0 0 0,0 0 1,1 0-1,-1 0 0,1 0 0,-1 0 1,1 0-1,-1 0 0,1 0 0,0 0 1,0-1-1,0 1 0,1 2 0,-1-4-8,-1 0 0,0 0-1,1 0 1,-1 0 0,1 0-1,-1 0 1,0 0 0,1 0-1,-1 0 1,1 0 0,-1 0-1,0 0 1,1 0 0,-1 0-1,1 0 1,-1 0 0,0-1 0,1 1-1,-1 0 1,0 0 0,1 0-1,-1-1 1,0 1 0,1 0-1,-1-1 1,0 1 0,0 0-1,1 0 1,-1-1 0,0 1-1,0 0 1,1-1 0,-1 1-1,0-1 1,0 1 0,0-1-1,4-5 61,-1-1 0,0 0 0,0 1-1,-1-1 1,2-11 0,7-76 38,-10 85-103,-1 1 0,0-1 0,0 0 0,-1 0-1,-1 1 1,1-1 0,-1 1 0,-5-14 0,7 22-10,0 0 0,0 0 1,0 0-1,0 0 0,0-1 0,0 1 0,0 0 1,0 0-1,0 0 0,0 0 0,0 0 0,0-1 1,0 1-1,0 0 0,0 0 0,0 0 0,0 0 1,0 0-1,-1 0 0,1-1 0,0 1 0,0 0 1,0 0-1,0 0 0,0 0 0,0 0 0,0 0 1,0 0-1,0 0 0,-1 0 0,1-1 0,0 1 1,0 0-1,0 0 0,0 0 0,0 0 0,0 0 1,-1 0-1,1 0 0,0 0 0,0 0 0,0 0 1,0 0-1,0 0 0,-1 0 0,1 0 0,0 0 1,0 0-1,0 0 0,0 0 0,0 0 0,-1 0 1,1 1-1,0-1 0,0 0 0,0 0 0,0 0 1,0 0-1,0 0 0,0 0 0,0 0 0,-1 0 1,1 0-1,0 1 0,0-1 0,0 0 0,0 0 1,0 0-1,0 0 0,-3 17-123,1 19-64,2-32 184,0 0 0,1 0 0,-1 0 0,1 0 0,0 0 0,0 0 0,0-1 0,0 1 0,1 0 0,-1-1 0,1 1 0,0-1 0,0 1 0,0-1 0,5 5 0,-5-7 7,-1 0 0,1 1 0,-1-1 0,1 0 1,0 0-1,-1-1 0,1 1 0,0 0 0,0 0 0,0-1 0,0 0 0,0 1 1,0-1-1,0 0 0,0 0 0,0 0 0,0 0 0,-1 0 0,1 0 1,0 0-1,0-1 0,0 1 0,0-1 0,0 1 0,0-1 0,0 0 0,-1 0 1,1 0-1,0 0 0,-1 0 0,1 0 0,-1 0 0,3-3 0,6-5 13,-1-1-1,0 0 0,0 0 0,-1 0 0,-1-1 1,0 0-1,0-1 0,6-14 0,6-11 41,-16 116-120,-6 39 138,17-135-826,-10 7-1041,0 0 0,-1-1 0,0 1 0,-1-1 1,1-13-1,0-11-6338</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53.868"/>
    </inkml:context>
    <inkml:brush xml:id="br0">
      <inkml:brushProperty name="width" value="0.025" units="cm"/>
      <inkml:brushProperty name="height" value="0.025" units="cm"/>
    </inkml:brush>
  </inkml:definitions>
  <inkml:trace contextRef="#ctx0" brushRef="#br0">18 0 6694,'0'0'17745,"-18"48"-17713,26-44 0,4-2-1281,-2 0-1313,0 1-1538,-1-2-2915</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1:54.225"/>
    </inkml:context>
    <inkml:brush xml:id="br0">
      <inkml:brushProperty name="width" value="0.025" units="cm"/>
      <inkml:brushProperty name="height" value="0.025" units="cm"/>
    </inkml:brush>
  </inkml:definitions>
  <inkml:trace contextRef="#ctx0" brushRef="#br0">72 1 8232,'0'0'2402,"3"8"-838,6 17-618,-2 1-1,-1 0 0,-1 0 1,2 39-1,-4 116 5555,-3-174-6244,0 0 0,-1 0 0,0 0 0,0 0 0,-1-1 0,0 1-1,0 0 1,0-1 0,-4 7 0,5-12-190,0 1-1,0 0 0,0-1 1,-1 1-1,1-1 0,0 0 1,-1 1-1,1-1 0,-1 0 1,1 0-1,-1 0 0,0 0 1,1 0-1,-1 0 0,0-1 1,0 1-1,0 0 0,0-1 1,1 1-1,-1-1 0,0 0 1,0 0-1,0 0 0,0 0 1,0 0-1,0 0 0,0 0 0,0-1 1,0 1-1,0-1 0,1 1 1,-1-1-1,0 0 0,0 1 1,-2-3-1,2 2-51,0 0-1,0 0 1,0 0-1,0 0 1,0-1-1,1 1 1,-1-1-1,1 1 1,-1-1-1,1 1 1,-1-1-1,1 0 1,0 0-1,0 0 1,0 0 0,0 0-1,0 0 1,0 0-1,0-2 1,0-1-4,0 0 1,0 0 0,1 0-1,0 0 1,0 0 0,1 1-1,-1-1 1,2-7 0,2-3-6,1 0 1,0 0 0,1 0 0,10-18-1,-1 9 92,1 1-1,1 0 1,32-32-1,2-4-802,-40 43-2071,-9 4-5150</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5:01.842"/>
    </inkml:context>
    <inkml:brush xml:id="br0">
      <inkml:brushProperty name="width" value="0.025" units="cm"/>
      <inkml:brushProperty name="height" value="0.025" units="cm"/>
    </inkml:brush>
  </inkml:definitions>
  <inkml:trace contextRef="#ctx0" brushRef="#br0">44 104 256,'0'0'19373,"9"-16"-14947,-5 53-4436,1-28 30,4-26 392,-7 12-243,-1 0 0,0 0 1,0-1-1,0 1 1,-1 0-1,0-9 1,0 13-151,0 0 1,0 0-1,0 0 0,0 1 1,-1-1-1,1 0 0,0 0 1,0 0-1,-1 1 0,1-1 1,0 0-1,-1 0 0,1 1 1,0-1-1,-1 0 0,1 1 1,-1-1-1,0 0 0,1 1 1,-1-1-1,1 1 0,-1-1 1,0 1-1,1-1 0,-1 1 1,0-1-1,0 1 0,1 0 1,-1 0-1,0-1 0,0 1 1,1 0-1,-1 0 0,0 0 1,0 0-1,0 0 1,0 0-1,1 0 0,-1 0 1,0 0-1,0 0 0,0 0 1,1 0-1,-1 1 0,0-1 1,0 0-1,0 0 0,1 1 1,-1-1-1,-1 1 0,-1 1-23,1 0-1,-1 0 1,0 0 0,1 0-1,-1 1 1,1-1-1,0 1 1,0-1-1,0 1 1,0 0 0,0 0-1,0 0 1,1 0-1,0 0 1,-2 3-1,1 0-6,0-1-1,0 1 0,1 0 0,0-1 0,0 1 0,0 0 1,1 11-1,0-16 12,0-1-1,0 1 1,0-1 0,1 1 0,-1-1 0,0 1-1,0-1 1,1 1 0,-1-1 0,0 0 0,1 1 0,-1-1-1,0 1 1,1-1 0,-1 0 0,1 1 0,-1-1 0,1 0-1,-1 0 1,0 1 0,1-1 0,-1 0 0,1 0 0,-1 0-1,1 1 1,0-1 0,-1 0 0,1 0 0,-1 0-1,1 0 1,-1 0 0,1 0 0,-1 0 0,1 0 0,-1 0-1,1 0 1,-1-1 0,1 1 0,-1 0 0,1 0 0,-1 0-1,1-1 1,-1 1 0,1 0 0,-1-1 0,0 1-1,1 0 1,0-1 0,23-16 281,-20 11-211,0-1 0,0 0-1,0 0 1,-1 0 0,0 0 0,0 0-1,-1-1 1,0 1 0,-1-1 0,1 0 0,-1 1-1,-1-1 1,0-9 0,1 17-59,-1-1 0,0 1 0,0-1-1,0 1 1,0-1 0,0 1 0,0 0 0,0-1 0,0 1 0,-1-1 0,1 1-1,0-1 1,0 1 0,0-1 0,0 1 0,-1 0 0,1-1 0,0 1 0,0-1-1,-1 1 1,1 0 0,0-1 0,-1 1 0,1 0 0,0-1 0,-1 1 0,1 0-1,0 0 1,-1-1 0,1 1 0,-1 0 0,1 0 0,0 0 0,-1 0 0,1-1-1,-1 1 1,1 0 0,-1 0 0,1 0 0,-1 0 0,1 0 0,-1 0 0,1 0-1,-1 0 1,1 0 0,0 0 0,-1 1 0,1-1 0,-1 0 0,1 0 0,-1 0-1,1 0 1,0 1 0,-1-1 0,1 0 0,-1 0 0,1 1 0,0-1 0,-1 0 0,1 1-1,0-1 1,-1 1 0,-1 1-14,-1-1-1,1 1 1,0 0 0,0 0-1,0 0 1,0 0-1,0 1 1,0-1 0,-2 4-1,0 36-133,9-30 68,-4-12 74,0-1 1,-1 1-1,1 0 1,0-1-1,0 1 1,0-1-1,-1 1 1,1-1-1,0 1 1,-1-1-1,1 0 1,0 1-1,-1-1 1,1 0-1,-1 0 1,1 1-1,-1-1 1,1 0-1,-1 0 1,1-1-1,3-4 64,-1-1-1,0 0 1,0 0-1,-1 0 1,0 0-1,0 0 0,-1 0 1,1-1-1,-2 1 1,1-12-1,-8 29-417,-2 13-476,4 21-1848,4-14-1963,1-16-1193</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6:38.298"/>
    </inkml:context>
    <inkml:brush xml:id="br0">
      <inkml:brushProperty name="width" value="0.025" units="cm"/>
      <inkml:brushProperty name="height" value="0.025" units="cm"/>
    </inkml:brush>
  </inkml:definitions>
  <inkml:trace contextRef="#ctx0" brushRef="#br0">1 98 10090,'0'0'7714,"9"1"-6727,10 0-561,0 0 0,-1-2 0,1 0-1,0-1 1,22-5 0,96-32 170,-96 26-600,0 1-1,0 2 1,57-6 0,-59 19 4,-39-3 4,0 0-1,1 0 1,-1 0 0,0 0 0,0 0 0,0 0 0,0 1 0,1-1-1,-1 0 1,0 0 0,0 0 0,0 0 0,0 0 0,1 0 0,-1 0-1,0 0 1,0 0 0,0 1 0,0-1 0,0 0 0,0 0-1,0 0 1,1 0 0,-1 0 0,0 1 0,0-1 0,0 0 0,0 0-1,0 0 1,0 0 0,0 1 0,0-1 0,0 0 0,0 0 0,0 0-1,0 0 1,0 1 0,0-1 0,0 0 0,0 0 0,0 0 0,0 1-1,0-1 1,0 0 0,0 0 0,0 0 0,0 0 0,-1 0 0,1 1-1,0-1 1,-20 10 504,-23 2-284,-1-2 0,0-2-1,-1-1 1,-56-1 0,-41 7 72,115-11-284,19-1-7,-1-1-1,1 1 1,0 0-1,0 1 1,-1 0-1,1 0 1,-9 5-1,59-2-228,26-8 356,129-24 1,-47 4-505,-206 56 153,17-19 299,-1-2 0,0-1 0,-1-2 1,0-2-1,0-2 0,-1-2 0,-44-1 0,86-2-164,0 0-1,-1 0 1,1 0 0,0 0-1,-1 0 1,1 1 0,0-1-1,0 0 1,-1 0 0,1 0 0,0 0-1,-1 0 1,1 0 0,0 0-1,-1 0 1,1 0 0,0 0-1,-1-1 1,1 1 0,0 0-1,-1 0 1,1 0 0,0 0 0,0 0-1,-1-1 1,1 1 0,0 0-1,0 0 1,-1 0 0,1-1-1,0 1 1,0 0 0,-1 0-1,1-1 1,0 1 0,0 0 0,0 0-1,0-1 1,0 1 0,-1 0-1,1-1 1,0 1 0,0 0-1,0-1 1,0 1 0,0 0-1,0 0 1,0-1 0,0 1 0,0 0-1,0-1 1,0 1 0,0-10-6242</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07.768"/>
    </inkml:context>
    <inkml:brush xml:id="br0">
      <inkml:brushProperty name="width" value="0.025" units="cm"/>
      <inkml:brushProperty name="height" value="0.025" units="cm"/>
    </inkml:brush>
  </inkml:definitions>
  <inkml:trace contextRef="#ctx0" brushRef="#br0">0 29 10218,'0'0'13079,"10"1"-11691,36 3-520,1-2 0,-1-3 0,0-1 0,82-15 0,-43 6-815,-23 7-1,-35 4-5266</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45.046"/>
    </inkml:context>
    <inkml:brush xml:id="br0">
      <inkml:brushProperty name="width" value="0.025" units="cm"/>
      <inkml:brushProperty name="height" value="0.025" units="cm"/>
    </inkml:brush>
  </inkml:definitions>
  <inkml:trace contextRef="#ctx0" brushRef="#br0">0 140 3107,'0'0'15625,"4"10"-15224,2 13-248,-2 0 1,0-1-1,-1 1 0,-1 1 1,-2 34-1,-17 128 722,13-148-476,3-37-358,1-1 1,0 1-1,0 0 0,0-1 1,0 1-1,-1 0 0,1 0 1,0-1-1,0 1 0,1 0 1,-1-1-1,0 1 0,0 0 1,0 0-1,0-1 0,1 1 1,-1 0-1,0-1 0,0 1 1,1-1-1,-1 1 0,1 0 1,-1-1-1,0 1 0,1-1 1,-1 1-1,1-1 0,0 1 1,-1-1-1,1 1 0,-1-1 1,1 0-1,0 1 0,-1-1 1,1 0-1,0 1 0,-1-1 1,1 0-1,0 0 0,-1 0 1,1 0-1,0 0 0,-1 0 1,1 0-1,0 0 0,1 0 1,45-13 1244,0 1-858,-39 12-428,272-9 192,-25 3-259,-169 7 7,112-12 0,-13-9-199,90-14 256,-101 11-30,0 7-1,223 8 0,83 11 504,-477-3-432,1 1 1,-1-1 0,0 0-1,0-1 1,0 1 0,0-1-1,0 1 1,1-1-1,-1 0 1,0 0 0,0 0-1,-1 0 1,1-1 0,0 1-1,0-1 1,-1 0 0,1 0-1,-1 0 1,1 0-1,-1 0 1,0 0 0,0-1-1,0 1 1,0-1 0,0 0-1,0 1 1,-1-1 0,0 0-1,2-4 1,0-5 107,0-1 0,-2 1 0,1-1 0,-2 0-1,1 0 1,-3-13 0,1-7-298,1 12 155,0-39-7,11-88 0,-11 146-689,0-4 1612</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17.913"/>
    </inkml:context>
    <inkml:brush xml:id="br0">
      <inkml:brushProperty name="width" value="0.025" units="cm"/>
      <inkml:brushProperty name="height" value="0.025" units="cm"/>
    </inkml:brush>
  </inkml:definitions>
  <inkml:trace contextRef="#ctx0" brushRef="#br0">892 59 9161,'-12'-8'3203,"-2"0"-2804,-1 1 0,1 1 0,-1 0 1,0 0-1,0 2 0,-1 0 0,0 1 1,1 0-1,-1 2 0,0-1 0,0 2 1,0 0-1,-18 3 0,12 3-383,1 0 0,-1 1 0,1 2 0,0 0 0,1 1 0,0 1 1,-32 24-1,8-1 47,2 1 1,-40 43 0,54-47 7,1 0-1,1 2 0,2 1 0,2 2 1,1 0-1,2 0 0,1 2 1,-21 66-1,24-52-12,2 0 1,3 1-1,2 1 0,2 0 1,3 0-1,3 63 0,2-92-55,0 0 0,1-1 0,2 1 0,0-1 0,2 0 0,1 0 0,0-1 0,2 0 0,1-1 0,20 33 0,-20-39 11,1-1-1,1 0 0,1 0 0,0-1 1,0-1-1,1 0 0,1-2 1,0 1-1,1-2 0,0 0 0,1-1 1,0-1-1,33 11 0,-20-10-8,1-2-1,-1-1 0,1-1 1,0-2-1,0-1 1,1-2-1,-1-1 1,50-8-1,-41 2 7,0-3 0,-1-1 0,0-3 1,-1-1-1,-1-1 0,41-25 0,-28 10 138,-2-2 1,0-2-1,-3-3 1,-1-1-1,-2-3 1,-1-1-1,-3-2 0,-2-1 1,46-76-1,-59 82-21,-2-1 0,-2-1 0,-1-1 0,-3-1 0,-1-1 0,-3 0 0,7-48 0,-16 70-114,0-1 0,-2 0 0,-2 1-1,0-1 1,-1 0 0,-9-40 0,7 48-44,-1 1 0,0 0 0,-1 0 0,-1 0 0,-1 1 0,0 0-1,-1 0 1,0 1 0,-1 0 0,-20-20 0,13 17 15,-2 1 0,0 0 0,0 1 0,-2 2 0,1 0 0,-2 1 0,1 1 0,-2 1-1,1 1 1,-1 1 0,0 1 0,0 1 0,-1 0 0,-34 0 0,27 4-158,0 1 0,1 2 0,-1 1 0,1 1 0,0 2 0,0 0 0,0 3 0,1 0-1,0 2 1,-49 25 0,29-6-3112,-89 69-1,64-37-2229</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48.033"/>
    </inkml:context>
    <inkml:brush xml:id="br0">
      <inkml:brushProperty name="width" value="0.025" units="cm"/>
      <inkml:brushProperty name="height" value="0.025" units="cm"/>
      <inkml:brushProperty name="color" value="#008C3A"/>
    </inkml:brush>
  </inkml:definitions>
  <inkml:trace contextRef="#ctx0" brushRef="#br0">0 134 8136,'0'0'10997,"15"-2"-9695,179-35 2755,196-24-2674,-61 52-2146,-328 9 737,0 1 0,0-1 0,0 0 1,0 0-1,0 0 0,0 0 0,0 0 1,0 0-1,0 0 0,0 0 0,0 0 1,0 0-1,1-1 0,-1 1 0,0 0 1,0-1-1,0 1 0,0-1 0,-1 1 1,1-1-1,0 1 0,0-1 0,0 0 1,0 1-1,-1-1 0,1 0 0,0 0 1,0 0-1,-1 0 0,1 1 0,-1-1 1,1 0-1,-1 0 0,1 0 0,-1 0 1,0 0-1,1 0 0,-1-1 0,0 0 0,-15-1-5387,-2 3-923</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2:10.012"/>
    </inkml:context>
    <inkml:brush xml:id="br0">
      <inkml:brushProperty name="width" value="0.025" units="cm"/>
      <inkml:brushProperty name="height" value="0.025" units="cm"/>
    </inkml:brush>
  </inkml:definitions>
  <inkml:trace contextRef="#ctx0" brushRef="#br0">1 139 6086,'0'0'6406,"8"-2"-5563,48-11 461,1 2 0,0 2-1,64-1 1,187 8 155,-172 3-1091,670-15 5,-769 15-368,97-5 12,-117 3 6,0-1-1,0-1 0,0-1 0,0 0 0,25-11 0,-41 14-3,1 1-1,-1-1 1,1 1 0,-1-1-1,1 0 1,-1 0 0,0 1-1,1-1 1,-1 0 0,0 0-1,1 0 1,-1-1-1,0 1 1,0 0 0,0 0-1,1-2 1,-2 2-4,-1 1 1,1-1 0,0 1-1,0-1 1,-1 1-1,1-1 1,0 1-1,-1-1 1,1 1-1,0 0 1,-1-1-1,1 1 1,-1-1-1,1 1 1,-1 0-1,1-1 1,-1 1-1,1 0 1,-1 0-1,1 0 1,-1-1-1,1 1 1,-1 0-1,1 0 1,-1 0-1,0 0 1,1 0-1,-1 0 1,-56-4 125,-37 8-337,-117 21-1,43-3-3,-681 26 152,520-50-331,859-32 735,-270 11-328,-53 10-1,209-21 10,-358 25-5,-144 11-37,-334 48-833,-474-5 0,890-44 384,-10-3-1717,9-5-3270,4-6-6085</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3:20.994"/>
    </inkml:context>
    <inkml:brush xml:id="br0">
      <inkml:brushProperty name="width" value="0.025" units="cm"/>
      <inkml:brushProperty name="height" value="0.025" units="cm"/>
    </inkml:brush>
  </inkml:definitions>
  <inkml:trace contextRef="#ctx0" brushRef="#br0">20 103 8008,'-1'-1'501,"-1"1"0,1-1 0,0 0 1,0 0-1,-1 0 0,1 0 0,0 0 1,0 0-1,0 0 0,0 0 1,0 0-1,0-1 0,1 1 0,-1 0 1,0 0-1,1-1 0,-1 1 1,0-1-1,1 1 0,-1-3 0,2 3-269,-1 1-1,1-1 1,0 0-1,-1 1 0,1-1 1,0 0-1,0 1 1,0-1-1,-1 1 1,1-1-1,0 1 0,0 0 1,0-1-1,0 1 1,0 0-1,0 0 1,0 0-1,0 0 0,0 0 1,0 0-1,0 0 1,1 0-1,71 8 2145,-49-4-2170,-1-1 0,1-1 0,-1-1 0,1-1 1,0-1-1,-1-1 0,1-1 0,-1-1 0,0-1 0,0-1 0,0-1 1,26-12-1,-33 11-37,-10 5-31,-1 1-1,1-1 1,0 1-1,1 0 0,-1 0 1,13-2 629,-23 4-1047,0 0-5497,9-7 565,3 0-1605</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3:31.871"/>
    </inkml:context>
    <inkml:brush xml:id="br0">
      <inkml:brushProperty name="width" value="0.025" units="cm"/>
      <inkml:brushProperty name="height" value="0.025" units="cm"/>
    </inkml:brush>
  </inkml:definitions>
  <inkml:trace contextRef="#ctx0" brushRef="#br0">43 175 5926,'0'0'12513,"4"-6"-12054,35-35-54,-16 19-324,-22 22-17,-17 26 256,15-25-312,-11 13 190,2 1 0,0 0 0,0 1 0,-12 28 0,26-51-38,1-1-1,-1 2 1,1-1-1,1 0 0,9-9 1,4-5-86,59-76 38,-104 138 534,22-34-541,0 1 0,0-1 0,-1 0-1,0 0 1,0-1 0,0 0 0,-1 0 0,0 0-1,0 0 1,-10 6 0,16-35 733,3 15-838,0-1 1,0 0-1,1 1 1,0 0 0,1 0-1,0 0 1,0 1-1,0 0 1,13-13-1,-19 54-197,-2-23 214,0-1 0,-1 1 0,0-1 0,0 0 0,-1 0 0,-1 0 0,1-1 0,-2 0 0,1 0 0,-13 13 0,19-22-8,0 0 0,0 0 0,-1 0 0,1 1 0,0-1 0,0 0 0,0 0 0,0 0 0,-1 1 0,1-1 0,0 0 0,0 0 0,0 0 0,-1 0 0,1 0 0,0 0 0,0 0 0,0 0 0,-1 1 0,1-1 0,0 0 0,0 0 0,-1 0 0,1 0 0,0 0 0,0 0 0,-1 0 0,1 0 0,0 0 0,0-1 0,-1 1 0,1 0 0,0 0 0,0 0 0,0 0 0,-1 0 0,1 0 0,0 0 0,0 0 0,0-1 0,-1 1 0,1 0 0,0 0 0,0 0 0,0 0 0,0-1 0,-1 1 0,1 0 0,0 0 0,0 0 0,0-1 0,0 1 0,0-1 0,-1-19 88,11-23-147,-4 27 5,-3 8-22,-1 1 0,1 0 1,1 0-1,-1 0 0,1 0 1,7-8-1,-33 45-552,21-26 629,-1-1-1,0 1 0,0-1 1,0 0-1,0 0 1,-1 0-1,1 0 0,-1 0 1,1 0-1,-1-1 0,0 1 1,0-1-1,0 0 1,-1 0-1,1 0 0,0 0 1,-1 0-1,1-1 0,-1 0 1,-5 2-1,9-3-7,-1 0 0,1 0 0,-1 0 0,1 0-1,-1-1 1,1 1 0,0 0 0,-1 0 0,1 0 0,-1 0-1,1-1 1,0 1 0,-1 0 0,1 0 0,-1-1 0,1 1 0,0 0-1,0 0 1,-1-1 0,1 1 0,0 0 0,-1-1 0,1 1-1,0-1 1,0 1 0,0 0 0,-1-1 0,1 1 0,0-1 0,0 1-1,0 0 1,0-1 0,0 0 0,0-23 53,12-18-2,-11 40-55,-1 1 0,0 0 0,1 0 1,-1 0-1,1 0 0,-1 0 0,1 0 0,-1 0 0,1 0 0,0 0 0,0 0 1,-1 0-1,1 0 0,0 1 0,0-1 0,0 0 0,0 0 0,0 1 0,0-1 1,0 1-1,0-1 0,0 1 0,0-1 0,0 1 0,0 0 0,1-1 0,0 1 1,-1 1-6,0 1 0,0-1 0,0 0 1,-1 1-1,1-1 0,0 1 1,-1-1-1,1 1 0,-1-1 0,0 1 1,1-1-1,-1 1 0,0-1 0,0 1 1,0 0-1,0 1 0,0 13-46,-1 1 0,-5 28 0,-9-6 89,13-33 16,6-14 47,14-23-422,1 0 0,2 2-1,43-48 1,-50 61 180,-9 11 108,-4 2 11,1 1 0,-1 0 0,1 0 1,0 0-1,0 0 0,0 0 0,0 0 1,0 1-1,0-1 0,0 1 0,1-1 0,-1 1 1,5-2-1,-7 6 6,0 1 0,0-1-1,0 0 1,0 1 0,-1-1 0,0 0 0,1 0 0,-1 0-1,-2 5 1,-22 36 46,24-42 24,-1 0 0,1 0-1,0 0 1,0-1 0,-1 1 0,1 0-1,-1 0 1,1-1 0,-1 1-1,0-1 1,0 0 0,0 1 0,0-1-1,0 0 1,0 0 0,0 0 0,0 0-1,0 0 1,-3 0 0,4-48 204,1 31-304,1 21-105,-5 28 92,-14 19-21,-29 55-1,46-104-108,-8 11-1037,1-8-2953,-1-5-2983</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4:18.101"/>
    </inkml:context>
    <inkml:brush xml:id="br0">
      <inkml:brushProperty name="width" value="0.025" units="cm"/>
      <inkml:brushProperty name="height" value="0.025" units="cm"/>
    </inkml:brush>
  </inkml:definitions>
  <inkml:trace contextRef="#ctx0" brushRef="#br0">1 207 5349,'0'0'6726,"1"-7"-6491,-1 4-230,1 1-1,-1-1 0,1 1 0,0-1 1,-1 0-1,1 1 0,0 0 0,1-1 1,-1 1-1,0 0 0,1-1 1,-1 1-1,1 0 0,3-3 0,-1 2-4,0 0 0,0 1 0,0-1 0,0 1 0,1 0 0,-1 0 0,1 0 0,0 1 0,6-2 0,7 0 82,1-1 0,0 2 0,0 1 0,0 0 0,28 3 0,93 20 870,8 1-308,419-15-264,-341-10-333,257 9-27,535-17 990,-605-18 339,634-69 916,-983 87-2190,30-6 55,0 3 0,155 1 0,-242 13-80,1 0 0,-1 1 1,0-1-1,0 1 1,11 5-1,23 6-905,-13-13-2666,-11-5-2089</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05.656"/>
    </inkml:context>
    <inkml:brush xml:id="br0">
      <inkml:brushProperty name="width" value="0.025" units="cm"/>
      <inkml:brushProperty name="height" value="0.025" units="cm"/>
    </inkml:brush>
  </inkml:definitions>
  <inkml:trace contextRef="#ctx0" brushRef="#br0">129 0 4260,'0'0'2632,"-10"3"-1015,-2 0-1542,0-1 1129,1 1 0,-1 0 0,1 1 0,-17 8 0,26-11-1075,0 0 1,0 0-1,0 0 0,0 0 1,0 0-1,1 1 0,-1-1 1,0 1-1,1-1 0,-1 1 0,1 0 1,-1-1-1,1 1 0,0 0 1,0 0-1,0 0 0,0 0 1,0 0-1,0 1 0,0-1 1,1 0-1,-1 0 0,1 0 0,-1 1 1,1-1-1,0 0 0,0 0 1,0 1-1,0-1 0,1 0 1,-1 0-1,2 5 0,-1-6-98,-1 0 0,1 1 0,0-1 0,0 0-1,0 0 1,1 1 0,-1-1 0,0 0 0,0 0 0,1 0-1,-1 0 1,0-1 0,1 1 0,-1 0 0,1-1-1,-1 1 1,1-1 0,-1 1 0,1-1 0,0 0 0,-1 1-1,3-1 1,41 2 283,-37-2-280,31-2 83,0-2-1,39-8 0,-46 6-314,0 1 0,0 1 0,57 2 0,-88 2 179,1 0 0,-1 0 0,0 0-1,0 0 1,0 0 0,1 1 0,-1-1 0,0 0-1,0 1 1,0-1 0,0 1 0,0-1 0,0 1 0,0 0-1,0-1 1,0 1 0,0 0 0,0 0 0,0-1-1,0 1 1,0 0 0,-1 0 0,1 0 0,0 0-1,-1 0 1,1 0 0,-1 0 0,1 0 0,-1 1 0,0-1-1,1 0 1,-1 0 0,0 0 0,0 0 0,0 1-1,1-1 1,-1 0 0,-1 0 0,1 0 0,0 1 0,0-1-1,0 0 1,-1 0 0,1 0 0,0 0 0,-1 1-1,1-1 1,-1 0 0,0 0 0,1 0 0,-1 0-1,0 0 1,1 0 0,-1-1 0,0 1 0,0 0 0,0 0-1,0 0 1,0-1 0,0 1 0,0 0 0,0-1-1,-1 1 1,-33 16 40,-1-2-1,-1-2 1,1-1 0,-2-2-1,-46 7 1,48-10-17,17-3 117,0-1-1,0-1 0,-24-1 0,43 0-108,-1-1 1,1 0-1,-1 0 0,1 0 1,-1 0-1,1 0 0,-1 0 1,1 0-1,-1 0 0,1 0 1,-1 0-1,0 0 0,1 0 1,-1 0-1,1-1 0,-1 1 1,1 0-1,-1 0 0,1 0 1,-1-1-1,1 1 0,-1 0 1,1-1-1,0 1 0,-1 0 1,1-1-1,-1 1 0,1-1 1,0 1-1,0-1 0,-1 1 1,1-1-1,0 1 0,-1-1 1,1 1-1,0-1 0,0 1 1,0-1-1,0 1 0,0-1 1,0 1-1,0-1 0,0 1 1,0-1-1,0 0 0,0 1 1,0-1-1,0 1 0,0-1 1,0 1-1,0-1 0,0 1 1,1-1-1,-1 1 0,0-1 1,1 1-1,-1-1 0,23-27-87,3 9 7,1 1-1,0 2 0,1 1 0,1 1 0,0 2 0,1 0 0,1 2 1,0 2-1,60-10 0,-91 18 1,1 0 1,0-1-1,-1 1 1,1 0-1,0 0 1,-1-1-1,1 1 1,0 0-1,-1 0 1,1 0 0,0 0-1,-1 0 1,1 0-1,0 0 1,0 0-1,-1 0 1,1 0-1,0 0 1,-1 1-1,1-1 1,0 0-1,-1 0 1,1 1-1,-1-1 1,1 1-1,0-1 1,-1 0-1,1 1 1,-1-1-1,1 1 1,-1-1-1,1 1 1,0 0-1,-19 16-989,-41 16-780,-49 12-2279,52-28 1137</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0:47.581"/>
    </inkml:context>
    <inkml:brush xml:id="br0">
      <inkml:brushProperty name="width" value="0.025" units="cm"/>
      <inkml:brushProperty name="height" value="0.025" units="cm"/>
    </inkml:brush>
  </inkml:definitions>
  <inkml:trace contextRef="#ctx0" brushRef="#br0">1 236 8552,'0'0'4516,"11"3"-3560,18 1-264,1-2-1,0-1 1,-1-1 0,1-1-1,-1-2 1,32-6 0,180-33 1002,241-36-825,4 41-843,-51 44 959,151-3-139,-517-6-191,1-3 1,-2-4-1,73-17 0,-132 24-686,28-10 1185,-28 4-4177,-5-2-3698,-4-2-2782</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3:13.379"/>
    </inkml:context>
    <inkml:brush xml:id="br0">
      <inkml:brushProperty name="width" value="0.025" units="cm"/>
      <inkml:brushProperty name="height" value="0.025" units="cm"/>
    </inkml:brush>
  </inkml:definitions>
  <inkml:trace contextRef="#ctx0" brushRef="#br0">70 268 4708,'0'0'2248,"-9"0"-583,-16-2-1117,10 0 1145,-6 0 4982,68 14-4540,-7-10-1967,-1-3 0,1-1 1,-1-1-1,47-12 0,157-47-122,-107 23 17,-56 19-27,456-108 371,-529 126-379,20-2 169,-26 8-343,-16 8-381,-11 4-3530,15-12-1132</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3:26.499"/>
    </inkml:context>
    <inkml:brush xml:id="br0">
      <inkml:brushProperty name="width" value="0.025" units="cm"/>
      <inkml:brushProperty name="height" value="0.025" units="cm"/>
    </inkml:brush>
  </inkml:definitions>
  <inkml:trace contextRef="#ctx0" brushRef="#br0">0 294 5509,'0'0'11392,"10"-6"-10794,6-3-363,0 0 0,0 2 0,1 0 0,-1 1-1,22-5 1,105-21 1031,-81 19-1069,682-155 316,-712 160-493,-14 3-22,-1 1-1,1 1 1,28-2-1,-74 23 3,-33 8 53,0-2-1,-106 25 0,-135 12 36,276-56-87,-58 7 7,50-8-7,0 1 0,-51 15 0,157-31-23,701-161-1681,-716 158 1415,-96 11-134,-26 9 589,0 3 0,0 3 0,-101 32 0,120-31-2,-192 59 899,-80 22-2630,326-94-8865</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4:04.190"/>
    </inkml:context>
    <inkml:brush xml:id="br0">
      <inkml:brushProperty name="width" value="0.025" units="cm"/>
      <inkml:brushProperty name="height" value="0.025" units="cm"/>
    </inkml:brush>
  </inkml:definitions>
  <inkml:trace contextRef="#ctx0" brushRef="#br0">141 101 3844,'0'0'9865,"2"-9"-7570,-2 8-2320,5-59 3460,-5 58-3290,0 0 0,0 1 0,0-1 0,0 0 0,-1 1 0,1-1 0,0 1 1,-1-1-1,0 0 0,1 1 0,-1-1 0,0 1 0,0 0 0,0-1 0,0 1 1,-1-2-1,1 3-96,0-1 1,0 1 0,0 0-1,0-1 1,-1 1-1,1 0 1,0 0 0,0 0-1,0-1 1,0 1 0,-1 0-1,1 1 1,0-1-1,0 0 1,0 0 0,0 0-1,-1 1 1,1-1-1,0 1 1,0-1 0,0 1-1,0-1 1,0 1 0,0 0-1,0-1 1,0 1-1,-1 1 1,-4 3-40,0 0 0,1 1 1,-1-1-1,1 1 0,0 1 0,1-1 1,0 1-1,-7 13 0,-24 60 21,32-73-18,0 0 1,0 0-1,1 0 1,0 1 0,0-1-1,1 1 1,0-1-1,0 1 1,0 0-1,1-1 1,1 1-1,0 7 1,0-14 2,0 0-1,0 0 1,0 0-1,0 0 1,0 0-1,0 0 1,0-1-1,0 1 1,0 0 0,0-1-1,1 1 1,-1-1-1,0 1 1,0-1-1,1 0 1,-1 1 0,0-1-1,1 0 1,-1 0-1,0 0 1,1 0-1,-1 0 1,0 0 0,1 0-1,-1-1 1,0 1-1,0 0 1,1-1-1,-1 1 1,0-1 0,0 1-1,2-2 1,41-18 746,-25 5-579,-1 0-1,-1 0 1,0-2 0,-1 0-1,-1-1 1,-1 0 0,0-1-1,19-38 1,-39 68-210,1 1 1,0 0-1,1 0 0,0 0 1,1 1-1,0-1 0,1 1 1,-1 26-1,3-38-96,0 0-1,0 0 1,0 0 0,0 0 0,1 0-1,-1 0 1,0-1 0,1 1 0,-1 0 0,1 0-1,-1 0 1,1 0 0,-1 0 0,1 0-1,0-1 1,-1 1 0,1 0 0,0 0 0,-1-1-1,1 1 1,0-1 0,0 1 0,0 0-1,0-1 1,0 0 0,0 1 0,0-1 0,0 1-1,-1-1 1,1 0 0,2 0 0,1 1-464,-1-1 0,0 1 0,1-1 0,-1 0 0,0-1 0,1 1 1,-1 0-1,0-1 0,4-1 0,14-10-5248</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4:04.546"/>
    </inkml:context>
    <inkml:brush xml:id="br0">
      <inkml:brushProperty name="width" value="0.025" units="cm"/>
      <inkml:brushProperty name="height" value="0.025" units="cm"/>
    </inkml:brush>
  </inkml:definitions>
  <inkml:trace contextRef="#ctx0" brushRef="#br0">155 1 13261,'0'0'3843,"11"6"-3474,2 1-192,1 2 0,-1-1 0,0 2 1,-1 0-1,0 0 0,-1 1 1,0 0-1,-1 1 0,0 1 1,0-1-1,-2 1 0,0 1 1,9 19-1,-12-15-61,-1 1 1,-1-1-1,-1 1 0,0-1 1,-2 1-1,0 0 0,-1-1 1,0 1-1,-2 0 1,0-1-1,-2 0 0,0 0 1,0 0-1,-16 31 0,-11 17-18,-2-2 0,-59 82 0,89-140-103,-20 30-1853,-46 51 0,27-46-4884</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48.550"/>
    </inkml:context>
    <inkml:brush xml:id="br0">
      <inkml:brushProperty name="width" value="0.025" units="cm"/>
      <inkml:brushProperty name="height" value="0.025" units="cm"/>
      <inkml:brushProperty name="color" value="#008C3A"/>
    </inkml:brush>
  </inkml:definitions>
  <inkml:trace contextRef="#ctx0" brushRef="#br0">129 61 15471,'0'0'5327,"8"-5"-3955,11-6-458,0 1 0,31-11-1,-43 19-834,0-1 1,0 1-1,0 0 0,1 0 0,-1 1 0,1 0 0,0 0 0,-1 1 0,1 0 0,-1 0 0,1 1 0,9 2 0,-15-2-78,-1-1-1,0 1 1,0 0 0,0 0-1,0-1 1,0 1 0,0 0-1,0 0 1,0 0 0,-1 0-1,1 0 1,0 1 0,0-1-1,-1 0 1,1 0-1,-1 0 1,1 0 0,-1 1-1,1-1 1,-1 0 0,0 1-1,0-1 1,0 0 0,0 1-1,0-1 1,0 0 0,0 1-1,0-1 1,0 0-1,0 0 1,-1 1 0,1-1-1,-1 0 1,1 0 0,-1 2-1,-1 3 29,-1 0 0,1 0-1,-1 0 1,0-1 0,0 1 0,-5 6-1,-14 11 22,0 0-1,-1-2 0,-1 0 0,-1-2 0,-1-1 0,-1 0 0,0-2 0,-1-2 0,-31 13 1,31-20 22,28-7-78,-1 0 0,1 0 0,0 0 0,-1 0 0,1 0 0,0 0 0,-1 0 0,1 0 0,-1-1 0,1 1 0,0 0 0,-1 0 0,1 0 0,0 0 0,-1 0 0,1-1 0,0 1 0,0 0 0,-1 0 0,1 0 0,0-1 0,-1 1 0,1 0 0,0 0 0,0-1-1,0 1 1,-1 0 0,1-1 0,0 1 0,0 0 0,0-1 0,0 1 0,-1 0 0,1-1 0,0 1 0,0 0 0,0-1 0,0 1 0,0 0 0,0-1 0,0 1 0,0 0 0,0-1 0,0 1 0,0-1 0,0 1 0,1 0 0,-1-1 0,0 1 0,0 0 0,0-1 0,0 1 0,1 0 0,-1 0 0,0-1 0,0 1 0,0 0 0,1-1 0,-1 1 0,0 0 0,1 0 0,-1 0 0,0-1 0,0 1 0,1 0 0,0 0 0,0-3-17,1 1 1,0 0 0,0-1 0,0 1 0,0 0 0,0 1 0,0-1 0,1 0 0,-1 0 0,1 1 0,-1 0 0,1-1 0,0 1-1,-1 0 1,1 0 0,0 1 0,0-1 0,0 0 0,0 1 0,-1 0 0,1 0 0,0 0 0,0 0 0,0 0 0,0 0-1,0 1 1,0-1 0,-1 1 0,1 0 0,0 0 0,0 0 0,-1 0 0,1 0 0,-1 1 0,1-1 0,-1 1 0,1 0-1,-1 0 1,0 0 0,0 0 0,0 0 0,0 0 0,2 4 0,9 41-72,-12-41 107,0 0-1,1 0 0,-1 1 1,1-1-1,0 0 1,1-1-1,3 9 0,-5-13 0,1 0 0,-1 0 0,0 0 0,0 0 0,0 0-1,0 0 1,1-1 0,-1 1 0,0 0 0,1-1 0,-1 1 0,1-1-1,-1 1 1,0-1 0,1 0 0,-1 1 0,1-1 0,-1 0 0,1 0-1,-1 0 1,1 0 0,-1 0 0,1-1 0,-1 1 0,1 0 0,-1-1 0,1 1-1,-1-1 1,1 1 0,-1-1 0,0 0 0,0 1 0,3-3 0,3-1 163,0 0 1,0-1-1,-1 0 1,11-10 0,-4 2 72,-1 0 0,0 0 0,-1-1 0,0-1 1,-1 0-1,0 0 0,14-34 0,-23 37-701,-12 1-11132,-1 4-2150</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5:47.428"/>
    </inkml:context>
    <inkml:brush xml:id="br0">
      <inkml:brushProperty name="width" value="0.025" units="cm"/>
      <inkml:brushProperty name="height" value="0.025" units="cm"/>
    </inkml:brush>
  </inkml:definitions>
  <inkml:trace contextRef="#ctx0" brushRef="#br0">1 205 4676,'0'0'14499,"87"-38"-12155,245-77-1806,-277 100-492,2 3 0,0 2 0,0 3 1,64 0-1,-107 9-94,-21 1-1938,-23 4-4484,5-5-107</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5:47.835"/>
    </inkml:context>
    <inkml:brush xml:id="br0">
      <inkml:brushProperty name="width" value="0.025" units="cm"/>
      <inkml:brushProperty name="height" value="0.025" units="cm"/>
    </inkml:brush>
  </inkml:definitions>
  <inkml:trace contextRef="#ctx0" brushRef="#br0">301 1 833,'0'0'18177,"-1"11"-17777,1-5-346,0 0-1,-1-1 1,0 1-1,0 0 0,-1 0 1,0-1-1,0 1 0,0 0 1,0-1-1,-1 0 1,0 0-1,0 0 0,0 0 1,-8 8-1,-82 77 831,52-53-574,2 2 1,-40 51-1,78-89-304,0 0-1,0-1 1,1 1 0,-1 0-1,0 0 1,0 0-1,0 0 1,1 0 0,-1 0-1,0 0 1,1 0 0,-1 1-1,1-1 1,0 0-1,-1 0 1,1 0 0,0 1-1,-1-1 1,1 0-1,0 0 1,0 0 0,0 1-1,0-1 1,1 0-1,-1 0 1,0 1 0,1 1-1,0-2 5,1-1-1,0 1 0,-1 0 0,1-1 0,-1 0 1,1 1-1,0-1 0,-1 0 0,1 0 1,0 0-1,-1 0 0,1 0 0,0 0 0,-1 0 1,1-1-1,0 1 0,1-1 0,77-27 291,-79 28-293,37-17-350,129-48 1263,-81 42-2078,2 12-3423,-61 11-2183</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5:52.138"/>
    </inkml:context>
    <inkml:brush xml:id="br0">
      <inkml:brushProperty name="width" value="0.025" units="cm"/>
      <inkml:brushProperty name="height" value="0.025" units="cm"/>
    </inkml:brush>
  </inkml:definitions>
  <inkml:trace contextRef="#ctx0" brushRef="#br0">0 158 8712,'0'0'12567,"8"0"-10848,3-2-1409,0 0 1,0 0 0,-1-1-1,1 0 1,-1-1 0,0 0-1,0-1 1,0 0 0,13-9-1,12-11-247,36-33-1,-35 28 123,-46 59-323,4-16 169,-1 0 0,2 1 1,-6 21-1,9-30-106,1 0 0,0-1 0,1 1 1,-1 0-1,1 0 0,0 0 0,0 0 0,1 0 0,0 0 0,-1 0 0,2-1 0,-1 1 0,0 0 0,3 5 0,2 10-3273,-4-6-3351,-2-9 1366</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5:52.511"/>
    </inkml:context>
    <inkml:brush xml:id="br0">
      <inkml:brushProperty name="width" value="0.025" units="cm"/>
      <inkml:brushProperty name="height" value="0.025" units="cm"/>
    </inkml:brush>
  </inkml:definitions>
  <inkml:trace contextRef="#ctx0" brushRef="#br0">1 76 9865,'0'0'9551,"9"-1"-7955,50-5 999,72-18-1,-44 5-2733,33-7-7079</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5:52.929"/>
    </inkml:context>
    <inkml:brush xml:id="br0">
      <inkml:brushProperty name="width" value="0.025" units="cm"/>
      <inkml:brushProperty name="height" value="0.025" units="cm"/>
    </inkml:brush>
  </inkml:definitions>
  <inkml:trace contextRef="#ctx0" brushRef="#br0">0 35 3812,'0'0'20718,"10"13"-20542,-9-10-95,-1 1 1,1 0-1,-1 0 1,0-1-1,0 1 1,0 0-1,-1 7 1,0 6 174,1-17-251,0 0 1,0 1 0,1-1 0,-1 0 0,0 1-1,0-1 1,1 0 0,-1 0 0,0 1 0,0-1 0,1 0-1,-1 0 1,0 1 0,1-1 0,-1 0 0,0 0-1,1 0 1,-1 0 0,0 0 0,1 1 0,-1-1 0,1 0-1,-1 0 1,0 0 0,1 0 0,-1 0 0,0 0-1,1 0 1,-1 0 0,1 0 0,-1-1 0,0 1-1,1 0 1,-1 0 0,0 0 0,1 0 0,-1-1 0,18-4 221,-5-2-115,1-1 0,-2-1 0,13-10 0,-18 13-120,1-1 0,0 1 0,1 0 0,-1 1 0,1 0 0,0 1 0,0-1 0,1 2 0,18-6 0,-27 9 4,-1 1 0,1-1 0,-1 0 0,1 1 0,-1-1 0,1 0 0,-1 1 0,0-1 0,1 1 0,-1-1 0,0 1 0,1-1 0,-1 1 0,0-1 0,1 1 0,-1-1 0,0 1-1,0 0 1,0-1 0,0 1 0,0-1 0,1 1 0,-1 0 0,0-1 0,0 1 0,0-1 0,-1 1 0,1 0 0,0-1 0,0 1 0,0-1 0,0 1 0,-1-1 0,1 2 0,-5 23 33,-10 7 129,12-27-129,0 1 0,1-1 1,-1 0-1,1 1 0,0 0 1,1-1-1,-1 1 1,0 10-1,2-15-30,0-1-1,0 1 1,0-1-1,1 1 1,-1-1-1,0 1 1,0-1 0,0 0-1,1 1 1,-1-1-1,0 0 1,1 1-1,-1-1 1,0 0-1,1 1 1,-1-1 0,1 0-1,-1 1 1,0-1-1,1 0 1,-1 0-1,1 0 1,-1 0 0,1 1-1,-1-1 1,0 0-1,1 0 1,-1 0-1,1 0 1,-1 0 0,1 0-1,-1 0 1,1 0-1,-1 0 1,1 0-1,-1 0 1,1-1 0,-1 1-1,1 0 1,-1 0-1,1-1 1,16-4-1071,5-13-6765,-13 6-1766</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5:53.901"/>
    </inkml:context>
    <inkml:brush xml:id="br0">
      <inkml:brushProperty name="width" value="0.025" units="cm"/>
      <inkml:brushProperty name="height" value="0.025" units="cm"/>
    </inkml:brush>
  </inkml:definitions>
  <inkml:trace contextRef="#ctx0" brushRef="#br0">1 80 10122,'0'0'11803,"7"-1"-10458,200-41 1785,-37 5-3746,-253 52-14758,45-7 9704</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5:54.243"/>
    </inkml:context>
    <inkml:brush xml:id="br0">
      <inkml:brushProperty name="width" value="0.025" units="cm"/>
      <inkml:brushProperty name="height" value="0.025" units="cm"/>
    </inkml:brush>
  </inkml:definitions>
  <inkml:trace contextRef="#ctx0" brushRef="#br0">79 1 2626,'0'0'17788,"2"3"-16784,0-2-934,0 1 0,0-1 0,0 0 0,0 1 0,0-1 1,0 0-1,0 0 0,0 0 0,0-1 0,0 1 0,1-1 0,-1 1 1,0-1-1,0 0 0,4 1 0,-4-1-42,0 0 1,1 0-1,-1 0 0,1 1 1,-1-1-1,0 1 0,1-1 0,-1 1 1,0 0-1,0 0 0,0 0 1,0 0-1,0 0 0,0 1 1,0-1-1,0 1 0,0-1 1,3 4-1,-4-2 24,0-1 1,-1 1 0,1-1-1,0 1 1,-1 0 0,1 0-1,-1-1 1,0 1 0,0 0-1,0-1 1,0 1-1,-1 0 1,1 0 0,-1-1-1,1 1 1,-1 0 0,0-1-1,0 1 1,0-1 0,0 1-1,-1-1 1,1 0-1,-2 3 1,-6 8 113,-1-1 1,-19 21-1,20-24-145,-23 21 157,24-24 17,1 0 0,-1 1-1,1 0 1,1 0-1,-1 1 1,1 0-1,-10 16 1,22-23-161,0 0 0,0 0 0,-1 0 0,1-1 0,0 0 0,0 0 0,6-1 0,126-30 476,-27 5-3965,-35 17-8307,-66 9 6199</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5:54.598"/>
    </inkml:context>
    <inkml:brush xml:id="br0">
      <inkml:brushProperty name="width" value="0.025" units="cm"/>
      <inkml:brushProperty name="height" value="0.025" units="cm"/>
    </inkml:brush>
  </inkml:definitions>
  <inkml:trace contextRef="#ctx0" brushRef="#br0">202 1 14221,'0'0'9631,"-10"7"-9562,-17 16-82,2 1 0,0 2-1,2 0 1,0 1 0,-34 57-1,53-76 502,1-1-6009,1-13-2728,0-10-837</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5:54.926"/>
    </inkml:context>
    <inkml:brush xml:id="br0">
      <inkml:brushProperty name="width" value="0.025" units="cm"/>
      <inkml:brushProperty name="height" value="0.025" units="cm"/>
    </inkml:brush>
  </inkml:definitions>
  <inkml:trace contextRef="#ctx0" brushRef="#br0">1 1 13549,'0'0'9257,"60"30"-8168,-30-23-449,1-1-512,0 0-64,-2 0-160,-2-1-736,-5 2-642,-3-2-864,-5 1-1730,-1-3-3171</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5:55.470"/>
    </inkml:context>
    <inkml:brush xml:id="br0">
      <inkml:brushProperty name="width" value="0.025" units="cm"/>
      <inkml:brushProperty name="height" value="0.025" units="cm"/>
    </inkml:brush>
  </inkml:definitions>
  <inkml:trace contextRef="#ctx0" brushRef="#br0">1 1 10378,'0'0'13421,"24"48"-13357,-23-37-96,0-2-321,1-3-832,-2-2-1025</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49.188"/>
    </inkml:context>
    <inkml:brush xml:id="br0">
      <inkml:brushProperty name="width" value="0.025" units="cm"/>
      <inkml:brushProperty name="height" value="0.025" units="cm"/>
      <inkml:brushProperty name="color" value="#008C3A"/>
    </inkml:brush>
  </inkml:definitions>
  <inkml:trace contextRef="#ctx0" brushRef="#br0">1 39 6182,'0'0'17072,"53"1"-14862,-20-3-576,7-6-673,7 1-321,0-1-320,-2 1-223,-5 2-65,-8 2-64,-9 3-705,-9 0-897,-5 0-1312,-8 6-610,-12-1-11018</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5:55.826"/>
    </inkml:context>
    <inkml:brush xml:id="br0">
      <inkml:brushProperty name="width" value="0.025" units="cm"/>
      <inkml:brushProperty name="height" value="0.025" units="cm"/>
    </inkml:brush>
  </inkml:definitions>
  <inkml:trace contextRef="#ctx0" brushRef="#br0">0 0 16303,'0'0'6951</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6:01.172"/>
    </inkml:context>
    <inkml:brush xml:id="br0">
      <inkml:brushProperty name="width" value="0.025" units="cm"/>
      <inkml:brushProperty name="height" value="0.025" units="cm"/>
    </inkml:brush>
  </inkml:definitions>
  <inkml:trace contextRef="#ctx0" brushRef="#br0">1 0 10826,'0'0'15038,"8"1"-14189,56 5-58,100-4-1,4-1-1976,-153 2-933,-21 1-2115,-24 2-2978,7-5 1965</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6:01.642"/>
    </inkml:context>
    <inkml:brush xml:id="br0">
      <inkml:brushProperty name="width" value="0.025" units="cm"/>
      <inkml:brushProperty name="height" value="0.025" units="cm"/>
    </inkml:brush>
  </inkml:definitions>
  <inkml:trace contextRef="#ctx0" brushRef="#br0">49 1 4869,'0'0'7708,"-8"1"-5177,-25 2-380,59 0 2826,34 10-3336,-44-9-1047,-6-2-467,0 1 0,-1 0 0,1 0 1,-1 1-1,1 0 0,11 8 0,-19-11-115,0 0 0,-1 0-1,1 0 1,-1 1 0,0-1 0,1 0 0,-1 1 0,0-1-1,0 1 1,0-1 0,0 1 0,0 0 0,0-1 0,0 1-1,0 0 1,-1-1 0,1 1 0,-1 0 0,1 0 0,-1 0-1,0 0 1,1 0 0,-1-1 0,0 1 0,0 0 0,-1 0-1,1 0 1,0 0 0,-1 0 0,1 0 0,-1-1 0,1 1-1,-1 0 1,0 0 0,0-1 0,0 1 0,0 0 0,0-1-1,0 1 1,0-1 0,-1 0 0,-1 2 0,-10 11 45,0-1 1,-1 0 0,-1-2-1,-26 18 1,23-18 118,1 2 0,1-1 1,-21 22-1,36-33-175,0 0 1,0 0 0,0-1 0,0 1-1,1 0 1,-1 0 0,0 0-1,0 0 1,1 0 0,-1 0-1,1 1 1,-1-1 0,1 0 0,-1 0-1,1 0 1,0 0 0,0 1-1,-1-1 1,1 0 0,0 0-1,0 0 1,0 1 0,0-1 0,1 0-1,-1 0 1,0 1 0,0-1-1,1 0 1,-1 0 0,1 0-1,-1 0 1,1 0 0,-1 0 0,1 1-1,0-1 1,-1-1 0,1 1-1,0 0 1,0 0 0,0 0-1,0 0 1,0 0 0,0-1 0,0 1-1,0 0 1,0-1 0,0 1-1,0-1 1,2 1 0,9 4 42,0 0 1,0-1 0,24 5 0,-19-6 54,86 19 218,16 3-36,-105-15-3233,0 0-4666,-8-12-1564</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6:13.811"/>
    </inkml:context>
    <inkml:brush xml:id="br0">
      <inkml:brushProperty name="width" value="0.025" units="cm"/>
      <inkml:brushProperty name="height" value="0.025" units="cm"/>
    </inkml:brush>
  </inkml:definitions>
  <inkml:trace contextRef="#ctx0" brushRef="#br0">111 125 7976,'6'-7'1857,"19"-25"449,44-53 7998,-69 85-9957,-17 25 464,-24 35 535,-51 96 0,82-135-1243,0 1 1,2 0 0,0 0-1,2 1 1,0-1 0,2 2-1,0-1 1,0 41 0,4-58-71,1 1 1,1-1-1,-1 0 0,1 0 1,0 0-1,1 0 1,-1 0-1,1-1 1,0 1-1,1-1 0,-1 0 1,1 0-1,0 0 1,0 0-1,1 0 0,-1-1 1,9 6-1,-9-7-149,0 0-1,0 0 0,1-1 0,-1 0 0,1 0 1,-1 0-1,1 0 0,-1-1 0,1 0 0,8 1 1,-10-1-262,0-1 1,1 0-1,-1-1 1,0 1-1,1-1 1,-1 1-1,0-1 1,0 0-1,0 0 1,1 0 0,-1-1-1,0 1 1,-1-1-1,1 1 1,0-1-1,4-4 1,13-15-5848</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6:14.234"/>
    </inkml:context>
    <inkml:brush xml:id="br0">
      <inkml:brushProperty name="width" value="0.025" units="cm"/>
      <inkml:brushProperty name="height" value="0.025" units="cm"/>
    </inkml:brush>
  </inkml:definitions>
  <inkml:trace contextRef="#ctx0" brushRef="#br0">289 0 15407,'0'0'8151,"-7"10"-7820,-27 38 165,-3-2 1,-66 64-1,1-1-693,96-105-2927,6-12-755,1 6 3739,1-18-5214</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6:14.576"/>
    </inkml:context>
    <inkml:brush xml:id="br0">
      <inkml:brushProperty name="width" value="0.025" units="cm"/>
      <inkml:brushProperty name="height" value="0.025" units="cm"/>
    </inkml:brush>
  </inkml:definitions>
  <inkml:trace contextRef="#ctx0" brushRef="#br0">1 0 4773,'0'0'18641,"53"24"-17264,-26-13-608,-1-1-384,3 2-257,-3-1-96,-2-1 32,-4 2-224,-3 0-1058,-1 1-1344,-5-4-1346,-1-1-2274</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6:14.921"/>
    </inkml:context>
    <inkml:brush xml:id="br0">
      <inkml:brushProperty name="width" value="0.025" units="cm"/>
      <inkml:brushProperty name="height" value="0.025" units="cm"/>
    </inkml:brush>
  </inkml:definitions>
  <inkml:trace contextRef="#ctx0" brushRef="#br0">59 124 20628,'0'0'4292,"-5"46"-3588,0-26-191,2 2-353,0 2-128,2-2 64,1-5-608,-2 0-545,2-6-513,0-6 97,0-21-7944</inkml:trace>
  <inkml:trace contextRef="#ctx0" brushRef="#br0" timeOffset="1">26 0 9545,'0'0'16656,"-25"15"-17873,25-11-1954</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7:44.330"/>
    </inkml:context>
    <inkml:brush xml:id="br0">
      <inkml:brushProperty name="width" value="0.025" units="cm"/>
      <inkml:brushProperty name="height" value="0.025" units="cm"/>
    </inkml:brush>
  </inkml:definitions>
  <inkml:trace contextRef="#ctx0" brushRef="#br0">12 142 4740,'0'0'10624,"-3"-3"-9738,2 3-865,1 0 0,0 0 0,-1-1 0,1 1 0,-1 0 0,1 0 0,0 0 0,-1 0 0,1-1 0,0 1 0,-1 0 0,1 0 0,0-1 0,-1 1 0,1 0 0,0-1 0,0 1 0,-1 0 0,1-1 0,0 1 0,0 0 0,0-1 0,-1 1 0,1 0 0,0-1 0,0 1 1,0-1-1,0 1 0,0 0 0,0-1 0,0 1 0,0-1 0,0 1 0,0 0 0,0-1 0,0 1 0,0-1 0,0 1 0,0 0 0,0-1 0,1 1 0,-1-1 0,0 1 0,0 0 0,0-1 0,1 1 0,-1 0 0,1-1 0,25-2 957,-7 2-706,28-6 1,0-2 1,-1-2 0,0-2-1,70-29 1,-18 6-180,-185 60 953,-176 24-1,308-51-1055,1-3 0,-1-1-1,-1-3 1,47-15 0,-58 15-52,-26 7 40,-28 6 2,-35 10-32,-179 82-37,207-83 38,49-25-7083,6-8 1357</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7:46.318"/>
    </inkml:context>
    <inkml:brush xml:id="br0">
      <inkml:brushProperty name="width" value="0.025" units="cm"/>
      <inkml:brushProperty name="height" value="0.025" units="cm"/>
    </inkml:brush>
  </inkml:definitions>
  <inkml:trace contextRef="#ctx0" brushRef="#br0">1 208 5637,'0'0'6038,"10"0"-5520,258-12 1094,5-1-1623,599-7-2188,164-1 3907,-514 23-1679,1170-22 2932,-1183-1-2265,863-50 60,-1340 69-805,-17 2-210,0-1-1,0 0 0,0-1 0,-1-1 1,20-6-1,-26 3-2532,-7-2-2066</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7:59.189"/>
    </inkml:context>
    <inkml:brush xml:id="br0">
      <inkml:brushProperty name="width" value="0.025" units="cm"/>
      <inkml:brushProperty name="height" value="0.025" units="cm"/>
    </inkml:brush>
  </inkml:definitions>
  <inkml:trace contextRef="#ctx0" brushRef="#br0">0 19 6342,'0'0'14563,"12"0"-13565,349-16 556,-358 16-1829,43-2-480,-32 3-2325,-26 6-5644,-11-1 2841</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49.531"/>
    </inkml:context>
    <inkml:brush xml:id="br0">
      <inkml:brushProperty name="width" value="0.025" units="cm"/>
      <inkml:brushProperty name="height" value="0.025" units="cm"/>
      <inkml:brushProperty name="color" value="#008C3A"/>
    </inkml:brush>
  </inkml:definitions>
  <inkml:trace contextRef="#ctx0" brushRef="#br0">0 25 14798,'0'0'9769,"77"8"-8007,-32-11-833,5-6-673,-2 0-192,-2 5-160,-8 1-1698,-13 1-2498,-13-1-5573</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7:59.561"/>
    </inkml:context>
    <inkml:brush xml:id="br0">
      <inkml:brushProperty name="width" value="0.025" units="cm"/>
      <inkml:brushProperty name="height" value="0.025" units="cm"/>
    </inkml:brush>
  </inkml:definitions>
  <inkml:trace contextRef="#ctx0" brushRef="#br0">0 0 9161,'0'0'12427,"48"12"-10953,-12-12-481,2 0-513,0-4-288,2 1-96,-4 3-96,-2 0 0,-1 0-1185,-6 0-1569,-4 0-3044</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00.837"/>
    </inkml:context>
    <inkml:brush xml:id="br0">
      <inkml:brushProperty name="width" value="0.025" units="cm"/>
      <inkml:brushProperty name="height" value="0.025" units="cm"/>
    </inkml:brush>
  </inkml:definitions>
  <inkml:trace contextRef="#ctx0" brushRef="#br0">0 44 10186,'0'0'8941,"12"0"-7675,88-4 634,120-21 0,-92 10-4617,-158 17-1391,-46 7 1,69-8 3391,-38 6-4238</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01.225"/>
    </inkml:context>
    <inkml:brush xml:id="br0">
      <inkml:brushProperty name="width" value="0.025" units="cm"/>
      <inkml:brushProperty name="height" value="0.025" units="cm"/>
    </inkml:brush>
  </inkml:definitions>
  <inkml:trace contextRef="#ctx0" brushRef="#br0">121 3 6726,'0'0'4324,"-8"1"-1841,-2 0-2840,-8-1 4148,15 0 59,23-1-2550,8-1-785,59 0 256,-82 2-763,0 1 0,0-1-1,0 1 1,0 0 0,0 0-1,0 1 1,-1-1-1,1 1 1,0 0 0,-1 1-1,1-1 1,-1 1 0,6 4-1,-9-6-1,1 1 0,-1-1-1,0 1 1,0 0 0,0 0 0,0-1-1,0 1 1,0 0 0,0 0-1,0 0 1,-1 0 0,1 0-1,-1 0 1,0 0 0,1 0 0,-1 1-1,0-1 1,0 0 0,0 0-1,-1 0 1,1 0 0,0 0 0,-1 0-1,1 0 1,-1 0 0,0 0-1,0 0 1,0 0 0,0 0 0,0-1-1,0 1 1,0 0 0,0 0-1,-1-1 1,-1 2 0,-6 8 60,-1-1 1,-1 0-1,-21 17 1,23-21-69,-79 54 60,60-43 389,0 2 0,-31 28 0,58-46-442,0-1 1,0 1 0,0 0 0,1-1 0,-1 1-1,0 0 1,0 0 0,1-1 0,-1 1-1,1 0 1,-1 0 0,0 0 0,1 0 0,0 0-1,-1 0 1,1 0 0,0 0 0,-1 0-1,1 0 1,0 0 0,0 0 0,0 0 0,0 2-1,0-3 5,1 1-1,0 0 0,-1 0 1,1-1-1,0 1 1,-1 0-1,1-1 0,0 1 1,0-1-1,0 1 0,-1-1 1,1 1-1,0-1 0,0 0 1,0 1-1,0-1 1,0 0-1,0 0 0,0 1 1,1-1-1,65 0 358,-52-1-306,323-6-867,-309 2-5483,-15-3-1131</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02.987"/>
    </inkml:context>
    <inkml:brush xml:id="br0">
      <inkml:brushProperty name="width" value="0.025" units="cm"/>
      <inkml:brushProperty name="height" value="0.025" units="cm"/>
    </inkml:brush>
  </inkml:definitions>
  <inkml:trace contextRef="#ctx0" brushRef="#br0">234 1 12556,'0'0'3860,"-5"9"-2681,-23 36 352,-3-2 0,-1-1 0,-74 75-1,105-116-1529,0 0 0,0 0-1,1 0 1,-1-1 0,0 1-1,0 0 1,0-1-1,0 1 1,0-1 0,0 1-1,0-1 1,0 1-1,0-1 1,0 0 0,0 1-1,-3-1 1,4 0-112,-1 0 1,1 0-1,-1-1 0,1 1 1,0 0-1,-1 0 0,1-1 1,-1 1-1,1 0 0,-1-1 1,1 1-1,0-1 0,-1 1 0,1 0 1,0-1-1,-1 1 0,1-1 1,0 1-1,0-1 0,-1 1 1,1-1-1,0 1 0,0-1 1,0 0-1,-3-45-8599,3 30 5757,-1-13-4200</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03.342"/>
    </inkml:context>
    <inkml:brush xml:id="br0">
      <inkml:brushProperty name="width" value="0.025" units="cm"/>
      <inkml:brushProperty name="height" value="0.025" units="cm"/>
    </inkml:brush>
  </inkml:definitions>
  <inkml:trace contextRef="#ctx0" brushRef="#br0">1 0 9641,'0'0'13020,"9"8"-11925,26 20-439,1-2 1,72 38 0,-79-50-927,15 7-1940,-15-5-7386,-21-12 975</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03.669"/>
    </inkml:context>
    <inkml:brush xml:id="br0">
      <inkml:brushProperty name="width" value="0.025" units="cm"/>
      <inkml:brushProperty name="height" value="0.025" units="cm"/>
    </inkml:brush>
  </inkml:definitions>
  <inkml:trace contextRef="#ctx0" brushRef="#br0">36 134 16303,'0'0'6695,"-8"50"-5862,5-30-417,1 2-288,1-1-64,1 0 0,0 0-64,0-4-448,0-4-481,0-5-545,0-2-896</inkml:trace>
  <inkml:trace contextRef="#ctx0" brushRef="#br0" timeOffset="1">0 0 17232,'0'0'7463,"26"15"-11210,-20-15-3076</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6:19.403"/>
    </inkml:context>
    <inkml:brush xml:id="br0">
      <inkml:brushProperty name="width" value="0.025" units="cm"/>
      <inkml:brushProperty name="height" value="0.025" units="cm"/>
    </inkml:brush>
  </inkml:definitions>
  <inkml:trace contextRef="#ctx0" brushRef="#br0">16 0 9417,'0'0'12118,"1"8"-10906,0 6-797,-1 0 1,-1 0-1,0 0 1,-1 0-1,-7 25 0,8-36-403,0 1 47,0 0-1,1 0 1,-1 0 0,1 0 0,-1 0 0,1 0 0,1 7 0,-1-11-40,1 1-1,-1 0 1,1 0 0,-1 0-1,1 0 1,-1-1 0,1 1-1,-1 0 1,1-1-1,0 1 1,-1 0 0,1-1-1,0 1 1,0-1 0,-1 1-1,1-1 1,0 1 0,0-1-1,0 0 1,0 1-1,0-1 1,0 0 0,0 0-1,0 1 1,-1-1 0,1 0-1,0 0 1,0 0 0,0 0-1,0 0 1,0-1-1,0 1 1,0 0 0,0 0-1,1-1 1,5-1 66,0 0 0,0 0 1,0 0-1,0-1 0,0 0 0,-1-1 0,1 1 1,9-9-1,49-42-30,-42 33 20,15-8-54,-45 61-240,3-25 189,1 1 0,-1-1 0,1 1 0,1 0 0,-1 0 0,1 0 0,-1 16 0,3-24-277,1 1 1,0-1-1,-1 0 1,1 1-1,0-1 0,-1 0 1,1 0-1,0 1 1,-1-1-1,1 0 0,0 0 1,0 0-1,-1 0 1,1 0-1,0 0 0,-1 0 1,1 0-1,0 0 0,0-1 1,-1 1-1,1 0 1,1-1-1,9-5-6681</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6:16.604"/>
    </inkml:context>
    <inkml:brush xml:id="br0">
      <inkml:brushProperty name="width" value="0.025" units="cm"/>
      <inkml:brushProperty name="height" value="0.025" units="cm"/>
    </inkml:brush>
  </inkml:definitions>
  <inkml:trace contextRef="#ctx0" brushRef="#br0">0 0 10154,'0'0'13682,"9"1"-12657,167 4 2013,-84-5-3860,-10 5-6108,-97-7 1901</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6:18.222"/>
    </inkml:context>
    <inkml:brush xml:id="br0">
      <inkml:brushProperty name="width" value="0.025" units="cm"/>
      <inkml:brushProperty name="height" value="0.025" units="cm"/>
    </inkml:brush>
  </inkml:definitions>
  <inkml:trace contextRef="#ctx0" brushRef="#br0">19 20 8104,'12'-19'7029,"-12"19"-6936,0 0 0,0 0 0,0 0 0,0 0 0,0 0 0,0 0 0,0 0 1,0 0-1,0 0 0,0 0 0,0 0 0,0 0 0,0 1 0,0-1 0,0 0 0,0 0 0,0 0 0,0 0 94,0 0-94,0 0 0,0 0 0,0 0 0,0 0 0,1 0 0,-1 0 0,0 0 0,0 0 0,0 0 1,0 0-1,0 0 0,0 0 0,0 0 0,0 0 0,0 0 0,0 0 0,0 0 0,0 0 0,1 0 0,-1 0 1,0 0-1,0 0 0,0 0 0,0 0 0,0 0 0,0 0 0,0 0 0,0 0 0,0 0 0,0 0 1,0 0-1,1 0 0,-11 35 4173,4-15-4624,0 13 608,1 0 1,1 0-1,2 1 0,2 34 1,0-58-227,4-1-1461,-3-8 1235,-1-1 0,0 0 0,0 0 0,1 0 0,-1 0 0,0 0 0,0 0 0,1 0 0,-1 0 0,0 0 0,0 0 0,1 0 0,-1 0 0,0 0 0,0 0-1,1 0 1,-1 0 0,0-1 0,0 1 0,1 0 0,-1 0 0,0 0 0,0 0 0,1 0 0,-1 0 0,0-1 0,0 1 0,0 0 0,1 0 0,-1 0 0,0-1 0,0 1 0,0 0 0,0 0 0,0-1 0,0 1-1,1 0 1,-1 0 0,0-1 0,0 1 0,0 0 0,0 0 0,0-1 0,0 1 0,0 0 0,0 0 0,0-1 0,0 1 0,0 0 0,0 0 0,0-1 0,-1 1 0,1-11-7171</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6:18.596"/>
    </inkml:context>
    <inkml:brush xml:id="br0">
      <inkml:brushProperty name="width" value="0.025" units="cm"/>
      <inkml:brushProperty name="height" value="0.025" units="cm"/>
    </inkml:brush>
  </inkml:definitions>
  <inkml:trace contextRef="#ctx0" brushRef="#br0">0 1 11275,'0'0'8781,"10"4"-7606,14 4-742,1-2 0,-1-1 0,1-1 0,0-1 1,0-1-1,32-2 0,-50 0-463,82 0 9,-31 0-2976,-57 0 2874,13-2-3239,-8-3-1924,-4-3-3859</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11:29:11.584"/>
    </inkml:context>
    <inkml:brush xml:id="br0">
      <inkml:brushProperty name="width" value="0.025" units="cm"/>
      <inkml:brushProperty name="height" value="0.025" units="cm"/>
    </inkml:brush>
  </inkml:definitions>
  <inkml:trace contextRef="#ctx0" brushRef="#br0">48 1 19236,'-43'70'1344,"42"-68"-1332,0 0 0,0 1 0,1-1 0,-1 0 0,1 0 0,0 1 0,0-1 1,-1 0-1,2 1 0,-1-1 0,0 0 0,0 1 0,1-1 0,-1 0 0,1 0 0,-1 1 0,1-1 1,0 0-1,0 0 0,0 0 0,0 0 0,1 0 0,-1 0 0,0 0 0,1-1 0,0 1 0,-1 0 1,1-1-1,0 1 0,0-1 0,-1 0 0,1 1 0,0-1 0,1 0-12,7 4 21,1 0 1,1-1-1,-1-1 0,0 1 0,1-2 1,0 0-1,0 0 0,0-1 0,-1-1 1,4 0-22,17 3 37,838 23 205,-573-24-204,713-21 191,273-69-229,-1196 80 42,5-2 188,1 4 0,0 4 0,47 7-230,-116-1 3,0 0 0,0 2 0,-1 0 0,0 2 0,0 0 0,-1 2 0,0 0 0,10 8-3,42 24-117</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50.093"/>
    </inkml:context>
    <inkml:brush xml:id="br0">
      <inkml:brushProperty name="width" value="0.025" units="cm"/>
      <inkml:brushProperty name="height" value="0.025" units="cm"/>
      <inkml:brushProperty name="color" value="#008C3A"/>
    </inkml:brush>
  </inkml:definitions>
  <inkml:trace contextRef="#ctx0" brushRef="#br0">0 96 8456,'0'0'19181,"10"-6"-18984,33-13-49,1 2-1,0 2 0,1 2 1,75-13-1,-120 26-152,0 0 0,1 0 0,-1 0 0,1 1 0,-1-1 0,0 0 0,1 0-1,-1 0 1,0 0 0,1 1 0,-1-1 0,0 0 0,0 0 0,1 0 0,-1 1 0,0-1 0,1 0 0,-1 1 0,0-1 0,0 0-1,0 1 1,1-1 0,-1 0 0,0 1 0,0-1 0,0 0 0,0 1 0,0-1 0,0 0 0,0 1 0,1-1 0,-1 1 0,0-1 0,0 0-1,-1 1 1,1-1 0,0 0 0,0 1 0,0-1 0,0 1 0,0-1 0,0 0 0,0 1 0,-1 0 0,-5 20-82,-85 177 240,27-69-114,41-74 458,11-25-1802,9-24-4175,2-20 1006,-1-3-2065</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6:20.511"/>
    </inkml:context>
    <inkml:brush xml:id="br0">
      <inkml:brushProperty name="width" value="0.025" units="cm"/>
      <inkml:brushProperty name="height" value="0.025" units="cm"/>
    </inkml:brush>
  </inkml:definitions>
  <inkml:trace contextRef="#ctx0" brushRef="#br0">0 18 1313,'4'1'8410,"4"0"-3516,25-1 16,-27 0-3249,102 2 3349,-53 1-4681,0-3 1,-1-2-1,1-2 1,65-14-1,-164 19-15421,30 1 9674</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6:21.172"/>
    </inkml:context>
    <inkml:brush xml:id="br0">
      <inkml:brushProperty name="width" value="0.025" units="cm"/>
      <inkml:brushProperty name="height" value="0.025" units="cm"/>
    </inkml:brush>
  </inkml:definitions>
  <inkml:trace contextRef="#ctx0" brushRef="#br0">0 0 8712,'0'0'14163,"5"3"-13154,14 4-372,0 0 0,0-2 0,1 0-1,-1-1 1,35 3 0,-13-2-598,-40-5-39,1 0 0,-1 0 0,0 0 0,0 0 0,0 0 0,0 1 0,0-1 0,0 0 0,0 1 0,0-1 1,0 1-1,0-1 0,0 1 0,0-1 0,0 1 0,0 0 0,-1-1 0,1 1 0,0 0 0,0 0 0,-1-1 0,1 1 1,0 0-1,-1 0 0,1 0 0,0 2 0,-1-2 10,0 1-1,0 0 1,0-1 0,0 1 0,0 0 0,-1-1-1,1 1 1,-1-1 0,1 1 0,-1 0-1,1-1 1,-1 1 0,0-1 0,0 1-1,-1 1 1,-4 5 54,0 0-1,0-1 0,-1 0 0,-13 11 1,-19 11-14,-35 30 45,68-54-90,0 0 0,1 1-1,0 0 1,0 0 0,1 0-1,-1 1 1,1 0 0,1 0-1,-4 8 1,6-15-4,1 1 1,0-1-1,0 1 1,0-1-1,0 1 0,0-1 1,0 1-1,0-1 1,0 1-1,0-1 1,0 1-1,0-1 0,0 1 1,0-1-1,0 1 1,1-1-1,-1 1 0,0-1 1,0 1-1,1-1 1,-1 1-1,0-1 1,0 1-1,1-1 0,-1 0 1,1 1-1,-1-1 1,0 0-1,1 1 1,-1-1-1,1 0 0,-1 0 1,0 1-1,1-1 1,-1 0-1,1 0 1,-1 0-1,2 1 0,30 3 126,42-12 95,-68 7-215,60-6-4,89 1-1,-153 6-25,0 0 0,-1 1-1,1-1 1,-1 0 0,1 1 0,0 0-1,-1-1 1,1 1 0,-1 0 0,1 0-1,-1 0 1,1 0 0,-1 0 0,0 0-1,0 0 1,2 2 0,14 8-3285,-16-10 2923,0-1 0,1 0 0,-1 0 1,0 0-1,0 0 0,1 0 1,-1 0-1,0 0 0,0-1 1,1 1-1,-1 0 0,0-1 0,0 1 1,0-1-1,1 1 0,-1-1 1,0 1-1,1-2 0,13-10-7532</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6:23.329"/>
    </inkml:context>
    <inkml:brush xml:id="br0">
      <inkml:brushProperty name="width" value="0.025" units="cm"/>
      <inkml:brushProperty name="height" value="0.025" units="cm"/>
    </inkml:brush>
  </inkml:definitions>
  <inkml:trace contextRef="#ctx0" brushRef="#br0">223 1 11115,'0'0'9678,"-6"9"-8883,-19 24 281,-51 52 0,40-47-195,-36 49-1,67-85-2753,3-11 106,2-21-2473,0 20 1732,0-12-2772</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6:23.655"/>
    </inkml:context>
    <inkml:brush xml:id="br0">
      <inkml:brushProperty name="width" value="0.025" units="cm"/>
      <inkml:brushProperty name="height" value="0.025" units="cm"/>
    </inkml:brush>
  </inkml:definitions>
  <inkml:trace contextRef="#ctx0" brushRef="#br0">0 1 9865,'0'0'12674,"8"6"-11148,9 5-1098,1-1 0,0-1 0,1 0 0,0-1 0,0-1-1,24 5 1,-35-11-465,0 2-1,0-1 1,0 1-1,-1 0 1,1 0-1,-1 1 1,10 6-1,-15-8-330,0 0 0,0 0 0,0 1 0,0-1 0,0 0 0,0 1 0,-1-1 0,1 1 0,1 3 0,-2-2-962,1 0 0,-1 0 0,0 0-1,0 0 1,-1 1 0,1-1 0,-1 6-1,0-1-5950</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6:24.029"/>
    </inkml:context>
    <inkml:brush xml:id="br0">
      <inkml:brushProperty name="width" value="0.025" units="cm"/>
      <inkml:brushProperty name="height" value="0.025" units="cm"/>
    </inkml:brush>
  </inkml:definitions>
  <inkml:trace contextRef="#ctx0" brushRef="#br0">57 109 6182,'0'0'16218,"0"9"-15257,-9 85 1467,3-44-4027,3-14-8455,3-49 3221</inkml:trace>
  <inkml:trace contextRef="#ctx0" brushRef="#br0" timeOffset="1">22 42 16015,'0'0'10890,"-22"-21"-12075,29 20-608,0-2-1218,0-4-1441,-4-3-4389</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6:25.908"/>
    </inkml:context>
    <inkml:brush xml:id="br0">
      <inkml:brushProperty name="width" value="0.025" units="cm"/>
      <inkml:brushProperty name="height" value="0.025" units="cm"/>
    </inkml:brush>
  </inkml:definitions>
  <inkml:trace contextRef="#ctx0" brushRef="#br0">1 5 10378,'6'-4'5468,"7"8"-3761,11 10-458,-8-1-819,-1 0-1,-1 1 1,0 0 0,-1 1 0,0 1 0,-1 0 0,-1 1-1,9 19 1,-14-26-395,-1 2-1,0-1 1,-1 1 0,0 0-1,-1-1 1,0 2 0,-1-1-1,0 0 1,-1 0 0,0 1-1,-1-1 1,-1 0 0,0 1-1,-3 15 1,1-19 31,-1 0 0,1-1 0,-2 1 1,1-1-1,-1 0 0,-1 0 0,1 0 0,-1 0 0,-1-1 1,1 0-1,-10 7 0,-36 26-1592,0-10-6235,39-25-17</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16.911"/>
    </inkml:context>
    <inkml:brush xml:id="br0">
      <inkml:brushProperty name="width" value="0.025" units="cm"/>
      <inkml:brushProperty name="height" value="0.025" units="cm"/>
    </inkml:brush>
  </inkml:definitions>
  <inkml:trace contextRef="#ctx0" brushRef="#br0">53 1 5029,'0'0'5562,"-8"4"-3965,0-2-1092,6-1-309,-1 0 1,0 0-1,1 0 0,-1 0 1,0 0-1,1 1 1,-1-1-1,1 1 1,0 0-1,0-1 1,-1 1-1,-1 3 0,4-5-91,-1 1 0,1-1 0,0 1-1,0-1 1,-1 1 0,1 0 0,0-1 0,0 1-1,0-1 1,-1 1 0,1 0 0,0-1-1,0 1 1,0 0 0,0-1 0,0 1-1,0-1 1,0 1 0,1 0 0,-1-1 0,0 1-1,0-1 1,0 1 0,1 0 0,-1-1-1,0 1 1,1-1 0,-1 1 0,0-1-1,1 1 1,-1-1 0,1 1 0,-1-1 0,1 1-1,-1-1 1,1 0 0,-1 1 0,1-1-1,-1 0 1,1 1 0,-1-1 0,1 0-1,0 0 1,0 1 0,29 11 1342,-29-12-1352,34 9 843,1-2-1,0-1 1,50 2-1,113-7-301,-104-2-442,11-5-48,-70 3-542,0 1 1,60 5-1,-85 2-1107,-9 1-4313</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27.806"/>
    </inkml:context>
    <inkml:brush xml:id="br0">
      <inkml:brushProperty name="width" value="0.025" units="cm"/>
      <inkml:brushProperty name="height" value="0.025" units="cm"/>
    </inkml:brush>
  </inkml:definitions>
  <inkml:trace contextRef="#ctx0" brushRef="#br0">127 0 13004,'0'0'8600,"-3"11"-8269,-14 38-70,-48 92-1,34-78-546,31-62 275,-3 4-1999,0-7-3474,-1-8-821</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28.179"/>
    </inkml:context>
    <inkml:brush xml:id="br0">
      <inkml:brushProperty name="width" value="0.025" units="cm"/>
      <inkml:brushProperty name="height" value="0.025" units="cm"/>
    </inkml:brush>
  </inkml:definitions>
  <inkml:trace contextRef="#ctx0" brushRef="#br0">118 1 13869,'0'0'1580,"-5"8"155,-15 29-623,2 1 0,1 0 0,-11 42 0,20-56-975,2-1 1,1 1-1,1-1 0,1 1 1,1 0-1,1 1 0,2 27 1,-1-51-126,0 0 1,0 1 0,0-1-1,0 0 1,0 0-1,0 0 1,0 1-1,1-1 1,-1 0-1,0 0 1,1 0 0,-1 0-1,1 0 1,-1 0-1,1 0 1,-1 0-1,1 0 1,0 0-1,0 0 1,-1 0 0,1 0-1,0 0 1,0-1-1,0 1 1,0 0-1,0-1 1,0 1 0,0 0-1,0-1 1,0 1-1,1-1 1,-1 0-1,0 1 1,0-1-1,0 0 1,0 0 0,1 0-1,-1 0 1,0 0-1,0 0 1,0 0-1,0 0 1,1 0-1,-1-1 1,0 1 0,0 0-1,0-1 1,0 1-1,0-1 1,2 0-1,4-3 148,0 1-1,-1-1 1,1-1-1,-1 1 0,0-1 1,7-7-1,20-23-400,2 2 0,1 2-1,2 1 1,67-40 0,-83 57-3010,-3-1-3038</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32.357"/>
    </inkml:context>
    <inkml:brush xml:id="br0">
      <inkml:brushProperty name="width" value="0.025" units="cm"/>
      <inkml:brushProperty name="height" value="0.025" units="cm"/>
    </inkml:brush>
  </inkml:definitions>
  <inkml:trace contextRef="#ctx0" brushRef="#br0">298 83 5029,'10'-6'3144,"0"1"-2380,52-32 2217,-59 34-2235,1 1-1,0-1 0,-1 0 0,0-1 1,0 1-1,0-1 0,0 1 0,2-5 1,-8 6 3298,-16 4-3348,2 6-616,1 0 0,0 1 0,0 0 0,1 1-1,-15 13 1,-67 63-37,96-86-42,-24 23 18,1 0 0,0 2 0,2 1 1,1 0-1,1 1 0,-20 36 0,35-49-2774,14-33-2498,-1-8-833</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50.436"/>
    </inkml:context>
    <inkml:brush xml:id="br0">
      <inkml:brushProperty name="width" value="0.025" units="cm"/>
      <inkml:brushProperty name="height" value="0.025" units="cm"/>
      <inkml:brushProperty name="color" value="#008C3A"/>
    </inkml:brush>
  </inkml:definitions>
  <inkml:trace contextRef="#ctx0" brushRef="#br0">1 0 17264,'0'0'7335,"53"11"-5861,-28-11-898,8 0-448,3 0-64,0 0-64,3 0-1441,-8 0-1890,-9 0-1762,-7 0-2114</inkml:trace>
  <inkml:trace contextRef="#ctx0" brushRef="#br0" timeOffset="1">294 97 10634,'0'0'3011,"-26"62"-1057,14-34-129,0 1-671,0 1-546,2-1-352,0-6-192,7-2-64,3-9-256,0-7-1441,8-10-7848</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32.731"/>
    </inkml:context>
    <inkml:brush xml:id="br0">
      <inkml:brushProperty name="width" value="0.025" units="cm"/>
      <inkml:brushProperty name="height" value="0.025" units="cm"/>
    </inkml:brush>
  </inkml:definitions>
  <inkml:trace contextRef="#ctx0" brushRef="#br0">1 0 12460,'0'0'8392,"61"49"-7816,-32-35-319,6-2-161,4-2-32,4-1 0,1-3-929,0-5-1473,-5-1-2467,-4 0-4676</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33.059"/>
    </inkml:context>
    <inkml:brush xml:id="br0">
      <inkml:brushProperty name="width" value="0.025" units="cm"/>
      <inkml:brushProperty name="height" value="0.025" units="cm"/>
    </inkml:brush>
  </inkml:definitions>
  <inkml:trace contextRef="#ctx0" brushRef="#br0">1 145 10826,'0'0'11964,"12"-7"-11527,170-122-1243,-181 128 791,-1 0 0,1 1 0,0-1 0,-1 0 0,1 1 0,0-1 0,0 1 0,-1-1 0,1 1 0,0 0 0,0-1 0,0 1 0,-1 0-1,1 0 1,0-1 0,0 1 0,0 0 0,0 0 0,0 0 0,-1 0 0,1 0 0,0 0 0,0 0 0,0 0 0,0 1 0,0-1 0,0 0 0,1 1 0,-2 0 9,1 0 1,-1 0-1,0 1 0,1-1 1,-1 0-1,0 0 1,0 1-1,0-1 0,0 0 1,0 1-1,0-1 1,0 0-1,0 0 1,0 1-1,-1-1 0,0 2 1,-23 63 175,21-60-166,-1 3-31,0 0 0,1 0 0,0 0 1,1 1-1,0-1 0,0 1 1,0 10-1,2-20-88,0 1 0,1-1 1,-1 1-1,0-1 0,0 0 0,1 1 1,-1-1-1,0 1 0,1-1 0,-1 0 0,0 1 1,1-1-1,-1 0 0,1 0 0,-1 1 1,0-1-1,1 0 0,-1 0 0,1 1 0,-1-1 1,1 0-1,-1 0 0,1 0 0,-1 0 1,1 0-1,-1 0 0,1 0 0,-1 0 1,1 0-1,-1 0 0,1 0 0,-1 0 0,1 0 1,-1 0-1,1 0 0,-1-1 0,1 1 1,-1 0-1,0 0 0,1 0 0,-1-1 0,1 1 1,-1 0-1,0-1 0,1 1 0,-1 0 1,1-1-1,-1 1 0,0-1 0,0 1 0,1 0 1,-1-1-1,0 0 0,17-17-4647</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33.404"/>
    </inkml:context>
    <inkml:brush xml:id="br0">
      <inkml:brushProperty name="width" value="0.025" units="cm"/>
      <inkml:brushProperty name="height" value="0.025" units="cm"/>
    </inkml:brush>
  </inkml:definitions>
  <inkml:trace contextRef="#ctx0" brushRef="#br0">131 0 14382,'0'0'4772,"-22"55"-3843,15-32 256,1 5-544,5-2-321,1-1-224,0-4-64,0-3 32,8-4-64,-2-7-224,-2-1-481,-1-6-640,-3-12-6951</inkml:trace>
  <inkml:trace contextRef="#ctx0" brushRef="#br0" timeOffset="1">1 102 11499,'0'0'7559,"66"13"-7014,-29-13-321,4 0-192,1 0-801,0-6-3747,-1-4-3556</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33.779"/>
    </inkml:context>
    <inkml:brush xml:id="br0">
      <inkml:brushProperty name="width" value="0.025" units="cm"/>
      <inkml:brushProperty name="height" value="0.025" units="cm"/>
    </inkml:brush>
  </inkml:definitions>
  <inkml:trace contextRef="#ctx0" brushRef="#br0">256 0 13741,'0'0'5894,"-48"67"-4901,24-37-417,-2 0-384,-1 3-64,4-4-64,3-3-32,5-6-32,4-7 32,0-9-320,5-4-481,-1 0-864,3-16-3011,-1-7-3973</inkml:trace>
  <inkml:trace contextRef="#ctx0" brushRef="#br0" timeOffset="1">7 63 11050,'0'0'7015,"-7"56"-6214,19-41 448,12-1-224,5-3-448,6-3-385,1-4-545,2-4-3074,-4 0-4709</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34.232"/>
    </inkml:context>
    <inkml:brush xml:id="br0">
      <inkml:brushProperty name="width" value="0.025" units="cm"/>
      <inkml:brushProperty name="height" value="0.025" units="cm"/>
    </inkml:brush>
  </inkml:definitions>
  <inkml:trace contextRef="#ctx0" brushRef="#br0">1 0 14734,'0'0'6374,"8"3"-5707,22 12-325,-29-14-299,-1 0-1,1-1 1,0 1-1,-1 0 1,1 0 0,-1-1-1,1 1 1,-1 0 0,1 0-1,-1 0 1,1 0 0,-1 0-1,0 0 1,1 0-1,-1 0 1,0 0 0,0 0-1,0 0 1,0 0 0,0 0-1,0 0 1,0 0 0,0 0-1,0 0 1,0 0-1,-1 0 1,1 0 0,0 0-1,-1 0 1,1 0 0,-1-1-1,1 1 1,-1 0 0,1 0-1,-1 0 1,-1 1-1,-22 26 1306,24-27-1316,-9 9 408,16-12 313,20-6-590,49 1 115,-75 7-279,-1 1 1,1-1-1,-1 1 0,1-1 1,-1 1-1,0-1 0,1 1 1,-1 0-1,1-1 0,-1 1 0,0-1 1,0 1-1,1 0 0,-1-1 1,0 1-1,0 0 0,0-1 1,0 1-1,0 0 0,0-1 1,0 1-1,0 0 0,0-1 1,0 1-1,0 0 0,0-1 1,-1 1-1,1 0 0,0-1 1,0 1-1,-1 0 0,1-1 1,0 1-1,-1-1 0,1 1 0,-1 0 1,-12 26 356,-5-7-107,-1-1-1,-36 29 1,41-37-173,52-10-989,13-18-3091,-18 0-2754,2-3-7538</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34.825"/>
    </inkml:context>
    <inkml:brush xml:id="br0">
      <inkml:brushProperty name="width" value="0.025" units="cm"/>
      <inkml:brushProperty name="height" value="0.025" units="cm"/>
    </inkml:brush>
  </inkml:definitions>
  <inkml:trace contextRef="#ctx0" brushRef="#br0">10 0 15246,'0'0'7880,"0"47"-7368,0-21-95,0 3-225,-2-1-128,2-2-64,0-5 0,0-5 0,0-4-384,0-7-962,-8-10-9672</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35.197"/>
    </inkml:context>
    <inkml:brush xml:id="br0">
      <inkml:brushProperty name="width" value="0.025" units="cm"/>
      <inkml:brushProperty name="height" value="0.025" units="cm"/>
    </inkml:brush>
  </inkml:definitions>
  <inkml:trace contextRef="#ctx0" brushRef="#br0">0 142 7271,'0'0'10794,"52"5"-9481,-23-5-224,8 0-256,10 0-416,3-3-321,3-8-769,-2-4-3267,0-2-6277</inkml:trace>
  <inkml:trace contextRef="#ctx0" brushRef="#br0" timeOffset="1">563 1 15759,'0'0'6278,"-53"47"-5349,30-19-385,-1 1 97,-1 2-385,3-3-192,3 0-32,4-7 0,3-7-64,4-6-672,6-8-866,-1 0-416,1-10-3139,0-9-2722</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35.524"/>
    </inkml:context>
    <inkml:brush xml:id="br0">
      <inkml:brushProperty name="width" value="0.025" units="cm"/>
      <inkml:brushProperty name="height" value="0.025" units="cm"/>
    </inkml:brush>
  </inkml:definitions>
  <inkml:trace contextRef="#ctx0" brushRef="#br0">0 0 13036,'0'0'9257,"53"49"-8296,-24-40-705,6-1-160,1 0-864,-1-3-2820,-4-2-5444</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35.898"/>
    </inkml:context>
    <inkml:brush xml:id="br0">
      <inkml:brushProperty name="width" value="0.025" units="cm"/>
      <inkml:brushProperty name="height" value="0.025" units="cm"/>
    </inkml:brush>
  </inkml:definitions>
  <inkml:trace contextRef="#ctx0" brushRef="#br0">81 2 15919,'0'0'8830,"8"-1"-8344,2 1-314,0 0 1,0 1 0,0 0 0,18 4 0,-26-5-156,0 1 0,0-1-1,-1 1 1,1 0 0,0-1 0,-1 1 0,1 0 0,-1 0 0,1 0 0,-1 0 0,1 0 0,-1 0 0,0 1 0,1-1 0,-1 0-1,0 1 1,1 1 0,-2-1-12,1-1 0,-1 1 0,0-1 0,0 1 0,0-1 0,0 1 0,-1-1 0,1 1 0,0-1 0,-1 1-1,1-1 1,0 1 0,-1-1 0,0 1 0,1-1 0,-1 1 0,0-1 0,0 0 0,0 0 0,0 1 0,0-1 0,0 0 0,0 0-1,-3 2 1,-3 3 62,-1 1-1,0-1 0,0-1 1,-17 10-1,-20 13 19,44-27-69,54-8-1267,-45 5 974,0 1-1,0-1 1,0 1-1,0 1 1,1 0-1,-1 0 1,0 0 0,0 1-1,9 2 1,-16-2 276,0-1 0,0 0 0,-1 1 0,1-1 1,0 1-1,-1-1 0,1 1 0,0-1 0,-1 1 0,1-1 1,-1 1-1,1 0 0,-1-1 0,1 1 0,-1 0 0,1 0 1,-1-1-1,0 1 0,1 0 0,-1 0 0,0 0 1,0-1-1,0 1 0,0 0 0,1 0 0,-1 0 0,0 0 1,0-1-1,-1 1 0,1 0 0,0 0 0,0 0 0,0 0 1,0-1-1,-1 1 0,1 0 0,0 0 0,-1-1 0,1 1 1,-1 0-1,1 0 0,-1 0 0,-22 29 773,10-20-145,-1 0 0,0-1 0,0 0-1,-18 7 1,25-13-424,-1 1 1,0-2-1,0 1 0,0-1 1,0 0-1,0-1 0,-1 0 1,1 0-1,0-1 0,-11 0 1,19 0-270,-1-1 0,1 1 0,-1 0 0,1 0 1,-1-1-1,1 1 0,-1 0 0,1-1 0,-1 1 0,1 0 0,-1-1 1,1 1-1,-1-1 0,1 1 0,0 0 0,-1-1 0,1 1 1,0-1-1,-1 0 0,1 1 0,0-1 0,0 1 0,0-1 0,-1 1 1,1-1-1,0 1 0,0-1 0,0 0 0,0 1 0,0-1 0,0 1 1,0-1-1,0 0 0,0 1 0,1-1 0,-1 1 0,0-2 1,10-22-6685,5 7-483</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36.227"/>
    </inkml:context>
    <inkml:brush xml:id="br0">
      <inkml:brushProperty name="width" value="0.025" units="cm"/>
      <inkml:brushProperty name="height" value="0.025" units="cm"/>
    </inkml:brush>
  </inkml:definitions>
  <inkml:trace contextRef="#ctx0" brushRef="#br0">132 0 16015,'0'0'10730,"-16"58"-9865,13-32-448,3 0-321,0-2-64,0-3 0,6-2-64,2-4-1250,-3-4-928,-5-5-1121</inkml:trace>
  <inkml:trace contextRef="#ctx0" brushRef="#br0" timeOffset="1">1 118 12812,'0'0'7431,"50"-7"-6854,-15 5-385,6-1-64,2-4-128,1-1-1217,0-6-6983</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50.781"/>
    </inkml:context>
    <inkml:brush xml:id="br0">
      <inkml:brushProperty name="width" value="0.025" units="cm"/>
      <inkml:brushProperty name="height" value="0.025" units="cm"/>
      <inkml:brushProperty name="color" value="#008C3A"/>
    </inkml:brush>
  </inkml:definitions>
  <inkml:trace contextRef="#ctx0" brushRef="#br0">126 0 18225,'0'0'4586,"-9"1"-3310,3 0-1184,1-1 0,0 2 0,0-1 0,0 0 0,0 1 0,0 0 0,0 0 0,-7 5 0,10-6-98,0 0 1,1 0-1,-1 0 0,1 1 0,-1-1 1,1 0-1,-1 1 0,1-1 1,0 1-1,0 0 0,0 0 1,0-1-1,0 1 0,0 0 1,1 0-1,-1 0 0,0 0 1,1 0-1,-1 0 0,1 0 1,0 0-1,0 0 0,0 0 1,0 0-1,0 0 0,0 0 0,1 0 1,-1-1-1,0 1 0,1 0 1,0 0-1,1 3 0,1-3 1,0 0-1,0 0 0,0 0 1,0 0-1,0-1 0,0 1 1,0-1-1,1 0 0,-1 0 0,1 0 1,-1 0-1,1-1 0,-1 1 1,1-1-1,4 0 0,15 3 92,-19-2-76,0 0-1,0 1 1,0-1 0,-1 1-1,1 0 1,0 0-1,-1 0 1,1 0 0,-1 0-1,1 1 1,-1 0-1,0 0 1,0 0 0,0 0-1,-1 0 1,1 0-1,-1 1 1,0-1 0,0 1-1,0 0 1,0-1 0,-1 1-1,1 0 1,-1 0-1,0 0 1,0 0 0,0 7-1,-1-5 57,0-1 0,-1 1 0,1 0 1,-1 0-1,-1-1 0,1 1 0,-1-1 0,0 1 0,0-1 0,-1 0 0,0 0 0,1 0 0,-2 0 0,1 0 0,-1 0 1,1-1-1,-1 0 0,0 0 0,-7 5 0,5-4 23,0 0-1,-1-1 1,1 1-1,-1-1 1,0-1 0,0 0-1,0 0 1,-1 0-1,1-1 1,-1 0 0,0 0-1,1-1 1,-1 0 0,-10 0-1,16-1-169,1 0-1,0 0 1,-1-1-1,1 1 1,0 0-1,0-1 1,-1 1-1,1-1 1,0 0-1,0 1 1,0-1-1,0 0 1,0 0-1,0 1 1,0-1-1,0 0 0,0 0 1,0 0-1,1 0 1,-1 0-1,0 0 1,1-1-1,-1 1 1,0 0-1,1 0 1,0 0-1,-1-1 1,1 1-1,0 0 1,-1-2-1,-2-47-5746,3 42 4403,0-36-6540</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36.833"/>
    </inkml:context>
    <inkml:brush xml:id="br0">
      <inkml:brushProperty name="width" value="0.025" units="cm"/>
      <inkml:brushProperty name="height" value="0.025" units="cm"/>
    </inkml:brush>
  </inkml:definitions>
  <inkml:trace contextRef="#ctx0" brushRef="#br0">246 1 14350,'0'0'9064,"-48"53"-8744,25-28-191,-4 2-65,4-2-32,1-3-32,2-1 32,-1-4 0,5-3-577,1-8-1088,3-6-1090,0 0-2146,5-10-1601</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37.177"/>
    </inkml:context>
    <inkml:brush xml:id="br0">
      <inkml:brushProperty name="width" value="0.025" units="cm"/>
      <inkml:brushProperty name="height" value="0.025" units="cm"/>
    </inkml:brush>
  </inkml:definitions>
  <inkml:trace contextRef="#ctx0" brushRef="#br0">0 1 13004,'0'0'8552,"62"34"-7174,-40-22-353,1 1-513,3-1-352,0-1-160,3-2-1313,-5-3-1762,-1-4-2338,-3-2-2755</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37.506"/>
    </inkml:context>
    <inkml:brush xml:id="br0">
      <inkml:brushProperty name="width" value="0.025" units="cm"/>
      <inkml:brushProperty name="height" value="0.025" units="cm"/>
    </inkml:brush>
  </inkml:definitions>
  <inkml:trace contextRef="#ctx0" brushRef="#br0">17 0 9961,'0'0'8862,"-1"9"-7212,-15 101 2353,16-110-3994,0 0-1,0 1 0,0-1 1,0 0-1,1 1 0,-1-1 0,0 0 1,0 0-1,0 1 0,0-1 0,0 0 1,0 0-1,1 1 0,-1-1 0,0 0 1,0 0-1,0 0 0,1 1 0,-1-1 1,0 0-1,0 0 0,0 0 0,1 0 1,-1 0-1,0 1 0,0-1 0,1 0 1,-1 0-1,0 0 0,1 0 0,-1 0 1,0 0-1,0 0 0,1 0 0,-1 0 1,0 0-1,0 0 0,1 0 0,-1 0 1,19-4 250,14-11-117,-32 15-146,5-5-130,1 2 0,0-1 0,0 1 0,1 0 0,-1 0 0,0 1 0,1 0 0,0 0 0,0 1 0,-1 0 0,10-1 0,-16 3 126,0-1 0,0 1 0,0-1 0,-1 1 0,1-1 1,0 1-1,0-1 0,-1 1 0,1 0 0,-1-1 0,1 1 0,0 0 1,-1-1-1,1 1 0,-1 0 0,1 0 0,-1 0 0,0-1 0,1 1 1,-1 0-1,0 0 0,0 0 0,0 0 0,1 0 0,-1 0 0,0 0 1,0-1-1,0 1 0,0 0 0,-1 0 0,1 0 0,0 0 0,0 0 1,0 0-1,-1 0 0,1-1 0,0 1 0,-1 0 0,0 1 0,-14 35 488,7-23-170,7-10-251,-1-1 1,-1 1-1,1 0 0,0 0 1,-1-1-1,0 1 0,0-1 0,-6 5 1,18-38-9968,-5 10-2803</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37.864"/>
    </inkml:context>
    <inkml:brush xml:id="br0">
      <inkml:brushProperty name="width" value="0.025" units="cm"/>
      <inkml:brushProperty name="height" value="0.025" units="cm"/>
    </inkml:brush>
  </inkml:definitions>
  <inkml:trace contextRef="#ctx0" brushRef="#br0">43 0 13837,'0'0'8600,"-5"13"-8477,-3 6-19,2 1 0,0 0 0,1 1 0,1-1 1,-3 37-1,6-44-283,1 32 822,-1-44-793,1 1 0,1-1 0,-1 1 0,0-1 0,0 1 0,0-1 0,1 1 0,-1-1 1,1 1-1,-1-1 0,1 1 0,-1-1 0,1 0 0,0 1 0,0-1 0,0 0 0,0 0 0,0 0 0,0 1 0,0-1 0,1 1 0,0-18-15139</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38.205"/>
    </inkml:context>
    <inkml:brush xml:id="br0">
      <inkml:brushProperty name="width" value="0.025" units="cm"/>
      <inkml:brushProperty name="height" value="0.025" units="cm"/>
    </inkml:brush>
  </inkml:definitions>
  <inkml:trace contextRef="#ctx0" brushRef="#br0">0 65 12876,'0'0'8744,"65"-17"-7719,-27 12-544,4-2-417,6 3-160,-2-4-1762,-1-2-2690,-3-3-10442</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14.935"/>
    </inkml:context>
    <inkml:brush xml:id="br0">
      <inkml:brushProperty name="width" value="0.025" units="cm"/>
      <inkml:brushProperty name="height" value="0.025" units="cm"/>
    </inkml:brush>
  </inkml:definitions>
  <inkml:trace contextRef="#ctx0" brushRef="#br0">37 29 4548,'0'0'11243,"-8"-2"-9124,2 1-2524,-16-5 4323,54 4 854,82 4-2688,-41 0-2031,1-2 0,142-20 0,-246 20-10651,4-1 3963,10 2 1035</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15.823"/>
    </inkml:context>
    <inkml:brush xml:id="br0">
      <inkml:brushProperty name="width" value="0.025" units="cm"/>
      <inkml:brushProperty name="height" value="0.025" units="cm"/>
    </inkml:brush>
  </inkml:definitions>
  <inkml:trace contextRef="#ctx0" brushRef="#br0">71 1 8488,'0'0'12753,"-6"2"-12229,-31 18 482,35-19-750,0 0 1,0 0-1,0 1 0,1-1 0,-1 1 0,0-1 0,0 1 0,1 0 0,-1 0 0,1 0 0,0 0 0,-1 0 0,1 0 0,0 0 1,0 0-1,0 0 0,1 0 0,-2 5 432,55 0 1400,-29-7-2038,0 2 0,-1 1 0,0 0 0,31 9 0,-43-8-43,1-1 1,-1 2-1,0-1 0,0 1 1,0 1-1,0 0 0,-1 1 1,0 0-1,-1 0 0,12 12 1,-20-18-6,0 1 0,0-1 0,0 1 1,0-1-1,-1 1 0,1 0 0,0-1 1,-1 1-1,1 0 0,-1-1 1,0 1-1,0 0 0,1-1 0,-1 1 1,0 0-1,0 0 0,-1-1 1,1 1-1,0 0 0,0-1 0,-1 1 1,1 0-1,-1-1 0,0 1 1,1 0-1,-1-1 0,0 1 0,0-1 1,0 0-1,0 1 0,0-1 1,0 0-1,-1 1 0,1-1 0,0 0 1,-1 0-1,-1 1 0,-8 8 36,-1-1-1,0-1 0,-17 9 0,21-12-48,-74 36 69,60-32-61,1 2 0,1 0 0,-1 1 0,-18 15-1,38-26 3,-1 0 0,1 0 0,0 0 0,0 0 0,-1 0 0,1 0-1,0 0 1,0 0 0,0 1 0,0-1 0,1 1 0,-1-1-1,0 0 1,1 1 0,-1-1 0,1 1 0,-1 1 0,1-2 0,0 0 0,0 0 0,1-1 1,-1 1-1,0 0 0,1-1 0,-1 1 1,0 0-1,1-1 0,-1 1 0,1 0 1,-1-1-1,1 1 0,-1-1 0,1 1 1,-1-1-1,1 1 0,0-1 0,-1 0 1,1 1-1,0-1 0,-1 0 0,1 1 1,0-1-1,0 0 0,10 3-4,-1-1-1,1 0 1,-1-1 0,13 1-1,-4-1 4,58 8-304,-21-1-1070,0-2 1,0-3-1,93-6 1,-142 0-5496,-1-8-6042</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17.905"/>
    </inkml:context>
    <inkml:brush xml:id="br0">
      <inkml:brushProperty name="width" value="0.025" units="cm"/>
      <inkml:brushProperty name="height" value="0.025" units="cm"/>
    </inkml:brush>
  </inkml:definitions>
  <inkml:trace contextRef="#ctx0" brushRef="#br0">1 1 2466,'0'0'-32</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18.296"/>
    </inkml:context>
    <inkml:brush xml:id="br0">
      <inkml:brushProperty name="width" value="0.025" units="cm"/>
      <inkml:brushProperty name="height" value="0.025" units="cm"/>
    </inkml:brush>
  </inkml:definitions>
  <inkml:trace contextRef="#ctx0" brushRef="#br0">38 37 5926,'0'0'4874,"8"-8"-2098,23-20-91,-31 28-2613,0 0 0,0 1 0,0-1 0,0 0 1,0 0-1,0 0 0,0 1 0,0-1 0,0 0 0,0 0 1,0 1-1,0-1 0,0 0 0,0 0 0,0 1 0,0-1 1,1 0-1,-1 0 0,0 0 0,0 1 0,0-1 0,0 0 0,0 0 1,0 0-1,1 0 0,-1 1 0,0-1 0,0 0 0,0 0 1,0 0-1,1 0 0,-1 0 0,0 0 0,0 1 0,0-1 1,1 0-1,-1 0 0,0 0 0,0 0 0,0 0 0,1 0 1,-1 0-1,0 0 0,0 0 0,1 0 0,-1 0 0,0 0 1,0 0-1,1 0 0,-1 0 0,0 0 0,0 0 0,0 0 1,1-1-1,-1 1 0,0 0 0,0 0 0,0 0 0,1 0 1,-1-1-1,-4 19 341,-26 62 1543,21-60-1800,0 1 1,2 0-1,0 1 0,1-1 1,1 1-1,2 0 0,0 1 1,0 37-1,16-30 392,-5-17-1708,-5-1-4516</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18.625"/>
    </inkml:context>
    <inkml:brush xml:id="br0">
      <inkml:brushProperty name="width" value="0.025" units="cm"/>
      <inkml:brushProperty name="height" value="0.025" units="cm"/>
    </inkml:brush>
  </inkml:definitions>
  <inkml:trace contextRef="#ctx0" brushRef="#br0">1 8 12364,'0'0'7281,"11"1"-5994,316-4 3831,-217-1-8793,-1 2-7788</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51.170"/>
    </inkml:context>
    <inkml:brush xml:id="br0">
      <inkml:brushProperty name="width" value="0.025" units="cm"/>
      <inkml:brushProperty name="height" value="0.025" units="cm"/>
      <inkml:brushProperty name="color" value="#008C3A"/>
    </inkml:brush>
  </inkml:definitions>
  <inkml:trace contextRef="#ctx0" brushRef="#br0">1 30 14734,'0'0'7111,"50"-11"-5382,-20 7-480,8-1-832,4 1-353,0 1-64,-1 2-993,-7 0-1473,-9 1-2403,-15 0-4003</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18.967"/>
    </inkml:context>
    <inkml:brush xml:id="br0">
      <inkml:brushProperty name="width" value="0.025" units="cm"/>
      <inkml:brushProperty name="height" value="0.025" units="cm"/>
    </inkml:brush>
  </inkml:definitions>
  <inkml:trace contextRef="#ctx0" brushRef="#br0">25 1 13613,'0'0'10976,"-1"9"-10763,-8 43-64,4-24-104,-5 55 1,10-82-42,0-1 0,0 1 0,0-1 0,0 1 0,1-1-1,-1 1 1,0-1 0,0 1 0,0-1 0,0 1 0,1-1-1,-1 1 1,0-1 0,0 1 0,1-1 0,-1 1 0,0-1-1,1 0 1,-1 1 0,1-1 0,-1 0 0,0 1 0,1-1-1,-1 0 1,1 1 0,-1-1 0,1 0 0,-1 0 0,1 0-1,-1 1 1,1-1 0,0 0 0,24-2 327,24-15 183,3-12-416,-37 19-87,-1 2 1,2 0-1,-1 0 0,22-6 1,-37 14-11,1 0 0,0 0-1,-1 0 1,1-1 0,0 1 0,0 0 0,-1 0 0,1 0 0,0 0 0,0 0-1,-1 0 1,1 0 0,0 0 0,-1 1 0,1-1 0,0 0 0,0 0 0,-1 1-1,1-1 1,0 0 0,-1 1 0,1-1 0,-1 0 0,1 1 0,-1-1 0,1 1-1,0-1 1,-1 1 0,0 0 0,1-1 0,-1 1 0,1-1 0,-1 1 0,0 0 0,1-1-1,-1 1 1,0 0 0,0-1 0,1 1 0,-1 0 0,0 0 0,0-1 0,0 1-1,0 0 1,0-1 0,0 1 0,0 0 0,0 0 0,0-1 0,-1 2 0,-9 53-29,3-25-181,17-29-4132,-1-5-1376</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19.698"/>
    </inkml:context>
    <inkml:brush xml:id="br0">
      <inkml:brushProperty name="width" value="0.025" units="cm"/>
      <inkml:brushProperty name="height" value="0.025" units="cm"/>
    </inkml:brush>
  </inkml:definitions>
  <inkml:trace contextRef="#ctx0" brushRef="#br0">1 0 10474,'0'0'11120,"14"2"-9887,236 4 2000,-143-8-4562,-26 1-6308,-103 1 2378,-5 0-2412</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20.060"/>
    </inkml:context>
    <inkml:brush xml:id="br0">
      <inkml:brushProperty name="width" value="0.025" units="cm"/>
      <inkml:brushProperty name="height" value="0.025" units="cm"/>
    </inkml:brush>
  </inkml:definitions>
  <inkml:trace contextRef="#ctx0" brushRef="#br0">103 1 10410,'0'0'2178,"-8"1"267,-28 6-107,26-2 853,18 1-2402,16 0-327,74 8 1598,40 8-1206,-136-22-852,0 1-1,0-1 1,0 0 0,-1 1-1,1-1 1,0 1-1,0 0 1,-1 0-1,1-1 1,0 1-1,-1 0 1,1 0 0,-1 1-1,1-1 1,-1 0-1,1 0 1,-1 1-1,0-1 1,0 1-1,0-1 1,0 1 0,0 0-1,0-1 1,0 1-1,0 0 1,-1 0-1,2 3 1,-3-2 11,1 0 1,0 0 0,-1 0-1,0 0 1,0-1-1,0 1 1,0 0 0,0 0-1,0-1 1,-1 1-1,1 0 1,-1-1 0,0 0-1,0 1 1,0-1-1,0 0 1,-4 4 0,-36 29 155,-72 48 1,-31 25 126,120-81-59,25-27-236,-1 1 0,1-1-1,0 1 1,-1-1 0,1 1 0,0-1 0,0 1 0,0-1 0,-1 1 0,1-1 0,0 1-1,0-1 1,0 1 0,0 0 0,0-1 0,0 1 0,0-1 0,0 1 0,0-1 0,0 1-1,0 0 1,0-1 0,0 1 0,0-1 0,1 1 0,-1-1 0,0 1 0,0-1-1,1 1 1,-1-1 0,0 1 0,1-1 0,-1 1 0,1-1 0,-1 0 0,0 1 0,1-1-1,-1 1 1,1-1 0,-1 0 0,1 0 0,-1 1 0,1-1 0,-1 0 0,1 0 0,-1 0-1,1 1 1,0-1 0,-1 0 0,1 0 0,-1 0 0,1 0 0,-1 0 0,1 0 0,0 0-1,-1 0 1,1-1 0,26 4 101,-1-2-1,0-1 1,1-1-1,28-6 1,109-26-78,-9 2-1554,-103 25-990,-17 3-5712,-26 3-1313</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20.897"/>
    </inkml:context>
    <inkml:brush xml:id="br0">
      <inkml:brushProperty name="width" value="0.025" units="cm"/>
      <inkml:brushProperty name="height" value="0.025" units="cm"/>
    </inkml:brush>
  </inkml:definitions>
  <inkml:trace contextRef="#ctx0" brushRef="#br0">240 37 6406,'9'-4'3278,"13"-6"-1636,18-7 2757,-27 11 3402,-102 80-6384,45-40-1232,2 2 0,1 1 0,-60 73 0,101-110-253,0 0 0,0 0 0,0 0 0,0 0 0,0 0 0,0-1 0,0 1 1,-1 0-1,1 0 0,0 0 0,0 0 0,0 0 0,0 0 0,0 0 0,0 0 0,0-1 0,0 1 0,-1 0 0,1 0 0,0 0 0,0 0 0,0 0 1,0 0-1,0 0 0,0 0 0,-1 0 0,1 0 0,0 0 0,0 0 0,0 0 0,0 0 0,0 0 0,0 0 0,-1 0 0,1 0 0,0 0 1,0 0-1,0 0 0,0 0 0,0 0 0,0 0 0,-1 0 0,1 0 0,0 0 0,0 0 0,0 0 0,0 1 0,0-1 0,0 0 0,0 0 0,-1 0 1,1 0-1,0 0 0,0 0 0,0 0 0,0 0 0,0 1 0,0-1 0,0 0 0,0 0 0,0 0 0,0-15-2805,0 8 1182,0-19-5383</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21.226"/>
    </inkml:context>
    <inkml:brush xml:id="br0">
      <inkml:brushProperty name="width" value="0.025" units="cm"/>
      <inkml:brushProperty name="height" value="0.025" units="cm"/>
    </inkml:brush>
  </inkml:definitions>
  <inkml:trace contextRef="#ctx0" brushRef="#br0">1 0 9257,'0'0'15001,"10"5"-13619,121 41 1280,-84-31-3172,0 1 0,74 38 0,-88-31-3369,-14-7-2053,-13-11 3240,4 4-5812</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21.571"/>
    </inkml:context>
    <inkml:brush xml:id="br0">
      <inkml:brushProperty name="width" value="0.025" units="cm"/>
      <inkml:brushProperty name="height" value="0.025" units="cm"/>
    </inkml:brush>
  </inkml:definitions>
  <inkml:trace contextRef="#ctx0" brushRef="#br0">36 217 17264,'0'0'4453,"-23"55"-2788,16-31-480,4-2-352,0-1-577,3-3-192,0-1-64,3-7-32,7-2-1601,-1-8-1026,-2 0-1569,0-11-4484</inkml:trace>
  <inkml:trace contextRef="#ctx0" brushRef="#br0" timeOffset="1">29 10 17328,'0'0'9577,"41"-9"-17936</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54.454"/>
    </inkml:context>
    <inkml:brush xml:id="br0">
      <inkml:brushProperty name="width" value="0.025" units="cm"/>
      <inkml:brushProperty name="height" value="0.025" units="cm"/>
    </inkml:brush>
  </inkml:definitions>
  <inkml:trace contextRef="#ctx0" brushRef="#br0">1 448 6374,'0'0'9497,"3"-10"-8104,3-4-1059,1-1-1,1 1 0,0 0 1,1 1-1,1 0 0,0 1 1,0 0-1,17-15 1,111-89 192,-135 113-529,7-5 6,132-93 66,-128 91-74,2 1-1,-1 1 0,1 1 0,1 0 1,-1 2-1,1-1 0,30-4 0,-43 10-3,0-1 0,-1 1 0,1 0 0,0 1-1,-1-1 1,1 1 0,0-1 0,-1 1 0,1 0 0,-1 0-1,1 1 1,-1-1 0,1 1 0,-1 0 0,0 0 0,0 0-1,6 5 1,0 2 33,0 1 0,-1 0 1,14 21-1,-17-23 10,0 0 0,1 0 1,0 0-1,0-1 0,0 0 1,1 0-1,1 0 0,15 10 1,-13-12 65,0-1 1,1-1-1,0 0 1,0-1-1,0 0 0,0 0 1,0-1-1,0 0 1,0-1-1,0-1 1,0 0-1,0 0 1,0-1-1,0 0 1,0-1-1,13-5 1,-8 2-47,0 0 1,0-1-1,-1-1 1,0 0-1,0-1 1,-1-1-1,0 0 0,-1-1 1,23-23-1,-33 30-70,0 0-1,0 1 0,-1-1 0,1 0 1,-1 0-1,0 0 0,0-1 0,0 1 1,1-5-1,0-14-3536,-12 23-10172</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54.811"/>
    </inkml:context>
    <inkml:brush xml:id="br0">
      <inkml:brushProperty name="width" value="0.025" units="cm"/>
      <inkml:brushProperty name="height" value="0.025" units="cm"/>
    </inkml:brush>
  </inkml:definitions>
  <inkml:trace contextRef="#ctx0" brushRef="#br0">2 1 10826,'0'0'5419,"0"7"-4357,0-6-1059,-1 1 74,1 1 1,0-1-1,0 1 0,0-1 0,0 1 1,0-1-1,0 1 0,1-1 0,-1 0 1,1 1-1,-1-1 0,1 1 0,0-1 1,0 0-1,0 0 0,1 0 0,-1 1 1,0-1-1,1 0 0,-1-1 0,1 1 0,0 0 1,0 0-1,-1-1 0,1 1 0,0-1 1,0 1-1,1-1 0,-1 0 0,0 0 1,0 0-1,1 0 0,-1 0 0,3 0 1,10 1 75,-1 0 1,1-1-1,-1-1 1,0 0-1,1-1 1,-1 0-1,1-2 1,-1 1-1,0-2 1,0 0-1,18-8 1,-13 6-116,1 0 0,-1 1 0,1 1 1,-1 0-1,24 0 0,-42 4-39,0 0 1,0 1 0,1-1-1,-1 0 1,0 0-1,0 1 1,1-1-1,-1 1 1,0-1-1,0 1 1,0 0-1,0-1 1,0 1-1,0 0 1,0 0 0,0 0-1,0 0 1,0 0-1,0 0 1,0 0-1,0 2 1,15 31 78,-15-30-60,1 0 0,-1 0 0,1 0 0,0 0 0,0 0-1,0-1 1,0 1 0,1 0 0,0-1 0,-1 0 0,6 5 0,-3-6 42,0 1 1,0-2-1,1 1 0,-1 0 1,0-1-1,0 0 0,1 0 1,-1-1-1,1 0 1,-1 0-1,1 0 0,-1 0 1,7-2-1,69-18 483,-25-1-262,1-1-5025,-60 22 895,-11 0-801</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55.154"/>
    </inkml:context>
    <inkml:brush xml:id="br0">
      <inkml:brushProperty name="width" value="0.025" units="cm"/>
      <inkml:brushProperty name="height" value="0.025" units="cm"/>
    </inkml:brush>
  </inkml:definitions>
  <inkml:trace contextRef="#ctx0" brushRef="#br0">211 0 10794,'0'0'6054,"4"67"-4741,-19-29-416,-6 7-320,-5 0-225,-3 2-256,3-4 32,2-2-64,4-8-32,4-7-64,4-9-993,4-12-1825,-1-5-962,0-5-640</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55.510"/>
    </inkml:context>
    <inkml:brush xml:id="br0">
      <inkml:brushProperty name="width" value="0.025" units="cm"/>
      <inkml:brushProperty name="height" value="0.025" units="cm"/>
    </inkml:brush>
  </inkml:definitions>
  <inkml:trace contextRef="#ctx0" brushRef="#br0">0 0 14830,'0'0'3139,"54"13"-2370,-20 0 480,5-1-288,10-3-449,1 2-255,5-2-129,-1 0-128,-3 0-641,-3 2-832,-5-1-673,-10-2-2691,-8 0-6117</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2:51.494"/>
    </inkml:context>
    <inkml:brush xml:id="br0">
      <inkml:brushProperty name="width" value="0.025" units="cm"/>
      <inkml:brushProperty name="height" value="0.025" units="cm"/>
      <inkml:brushProperty name="color" value="#008C3A"/>
    </inkml:brush>
  </inkml:definitions>
  <inkml:trace contextRef="#ctx0" brushRef="#br0">792 121 3395,'-3'-9'5024,"0"2"-4620,0 0 1,-1 0 0,0 1-1,0-1 1,0 1 0,-1 0 0,0 0-1,0 0 1,0 0 0,-1 1-1,0 0 1,0 0 0,0 1-1,0 0 1,-1 0 0,0 0 0,0 1-1,0 0 1,0 0 0,-8-1-1,0 2-325,1 1 0,-1 0 0,1 1-1,-1 1 1,1 0 0,-1 1 0,1 0-1,0 2 1,0-1 0,0 2 0,0 0-1,1 0 1,0 2 0,0-1 0,0 2-1,1-1 1,-12 11 0,-11 10 30,1 1 1,2 2-1,1 1 0,-34 45 1,38-43-109,3 2 0,0 0 0,3 1 0,1 2 1,1 0-1,3 1 0,1 0 0,-12 51 0,22-70-4,1 1 1,1 0-1,0 0 0,2 0 1,0 0-1,2 0 1,0 0-1,2 0 0,0 0 1,1 0-1,2-1 0,0 1 1,1-1-1,1-1 0,1 1 1,1-2-1,21 33 0,-24-43 34,-1 0-1,2-1 1,-1 0-1,1 0 1,1 0-1,-1-1 1,1-1-1,0 0 0,1 0 1,-1 0-1,1-1 1,0-1-1,13 4 1,-10-4 120,1-1 1,0-1 0,0 0 0,0-1 0,0-1-1,0 0 1,0-1 0,0 0 0,17-5-1,5-3 190,-2-2 0,0-1 0,0-2 0,-1-2 0,-1-1 0,0-1 0,34-26 0,-9 2-61,-1-3 0,-2-2 0,68-78 0,-95 94-190,-1-2 0,-2 0 0,-1-2 1,-2 0-1,-1-1 0,-2-1 0,18-55 0,-31 75-63,0 0 0,-1 0 0,-1-1 0,-1 0 0,0 1 0,-1-1 0,-1 0 0,-1 0 0,-5-30 0,4 40-83,0 1 0,0 0 0,0 0 0,-1 1 0,0-1 0,-1 0 0,1 1 0,-1 0 0,0 0 1,-1 0-1,0 0 0,0 1 0,0 0 0,0 0 0,-1 0 0,0 1 0,0-1 0,0 1 0,0 1 0,-1-1 0,1 1 0,-1 0 0,0 1 0,0 0 0,-12-3 0,-7 1-1730,0 1-1,-36 0 0,2 3-4405</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55.837"/>
    </inkml:context>
    <inkml:brush xml:id="br0">
      <inkml:brushProperty name="width" value="0.025" units="cm"/>
      <inkml:brushProperty name="height" value="0.025" units="cm"/>
    </inkml:brush>
  </inkml:definitions>
  <inkml:trace contextRef="#ctx0" brushRef="#br0">0 135 12300,'0'0'6534,"76"-13"-4997,-21 1-384,14-4-352,9 0-288,4-1-353,1 3-96,1 2-128,-8 4-929,-8 1-1153,-11-2-2659,-10-2-3330</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4:13.833"/>
    </inkml:context>
    <inkml:brush xml:id="br0">
      <inkml:brushProperty name="width" value="0.025" units="cm"/>
      <inkml:brushProperty name="height" value="0.025" units="cm"/>
    </inkml:brush>
  </inkml:definitions>
  <inkml:trace contextRef="#ctx0" brushRef="#br0">1 1344 10250,'0'0'6363,"12"-6"-5370,17-11-608,-1-1 0,-1-1 1,33-30-1,84-85 707,-90 81-805,133-125 99,573-512 200,-703 645-84,-23 19 35,-1 0 1,43-46-1,-71 64-222,-8 5-1798,-9 6-6555,11-3 6540</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4:14.694"/>
    </inkml:context>
    <inkml:brush xml:id="br0">
      <inkml:brushProperty name="width" value="0.025" units="cm"/>
      <inkml:brushProperty name="height" value="0.025" units="cm"/>
    </inkml:brush>
  </inkml:definitions>
  <inkml:trace contextRef="#ctx0" brushRef="#br0">1 37 4004,'0'0'11499,"9"-6"-10581,-3 2-828,-4 1-69,2 0 1,-1 1 0,0 0 0,0-1 0,1 1 0,-1 0 0,1 1-1,0-1 1,0 1 0,-1-1 0,1 1 0,0 0 0,0 1 0,0-1 0,0 1-1,0-1 1,0 1 0,0 0 0,0 1 0,0-1 0,0 1 0,6 1-1,5 8 52,1 1-1,-1 0 0,-1 1 0,0 1 1,-1 0-1,19 26 0,2-2-1,40 35 68,4-4 1,102 69-1,103 89-50,-177-113 158,-4 3 1,88 133-1,-143-193 698,2-2 0,3-2 0,74 58 0,56 55-161,-131-113-686,3-1-1,2-3 1,122 80-1,-165-120 1,0 0 0,-1 1-1,18 16 1,-6 9-1756,-22-31 859,0 1 1,-1-1-1,0 1 0,0-1 0,0 1 1,0 0-1,-1-1 0,1 8 0,-1 5-7363</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4:15.625"/>
    </inkml:context>
    <inkml:brush xml:id="br0">
      <inkml:brushProperty name="width" value="0.025" units="cm"/>
      <inkml:brushProperty name="height" value="0.025" units="cm"/>
    </inkml:brush>
  </inkml:definitions>
  <inkml:trace contextRef="#ctx0" brushRef="#br0">0 3 10858,'0'0'4757,"13"1"-3855,178-3 189,53 1 685,-190 3-1472,0 3 0,81 18 1,-3 16-675,230 101 1,-239-87 179,3-5 0,134 33 1,-160-59 509,399 109 369,-410-103-35,2-4-1,1-4 1,160 14 0,-185-29 613,121 27 0,-158-25-1232,-1 2 1,0 1-1,-1 2 0,0 1 1,-1 0-1,37 26 1,-49-28 73,1-1 0,1-1 0,27 12 0,-38-18-330,1-1 0,0 0 0,0-1 0,0 1 0,10-1 0,-13-1-340,0 0 0,0 0 1,0 0-1,0-1 0,0 0 1,0 0-1,0 0 0,-1 0 1,1 0-1,5-4 0,7-7-7686</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4:16.734"/>
    </inkml:context>
    <inkml:brush xml:id="br0">
      <inkml:brushProperty name="width" value="0.025" units="cm"/>
      <inkml:brushProperty name="height" value="0.025" units="cm"/>
    </inkml:brush>
  </inkml:definitions>
  <inkml:trace contextRef="#ctx0" brushRef="#br0">1 1 4004,'0'0'8013,"10"8"-6978,33 24-173,2-2-1,2-2 1,76 35-1,169 54-548,-265-106-259,0 0 0,0 2 1,-1 2-1,-1 0 0,-1 1 1,0 2-1,-1 0 0,-1 1 1,0 2-1,21 26 0,-8-9 291,1-2-1,2-2 0,2-1 1,1-2-1,52 30 0,-17-19 366,3-3 0,99 35 0,-134-58-456,0 2-1,-2 1 0,0 3 0,-1 1 0,-2 2 1,43 35-1,-30-19 347,2-2 0,2-3 0,1-2 1,2-3-1,1-2 0,106 34 0,-165-62-614,1-1 0,-1 1-1,1 0 1,-1 0 0,1-1 0,-1 1 0,0 0-1,0 0 1,1 0 0,-1 1 0,0-1 0,0 0-1,0 0 1,0 1 0,0-1 0,0 0-1,0 1 1,-1-1 0,1 1 0,0-1 0,-1 1-1,1-1 1,-1 1 0,0 0 0,1 2 0,-1-3-135,0 0 1,0 0-1,0 0 1,0 0-1,-1 0 1,1 0-1,0 0 1,-1 0-1,1 0 1,0-1-1,-1 1 1,1 0-1,-1 0 1,1 0-1,-1 0 1,1-1-1,-1 1 1,-1 0-1,1 0-289,0 0 0,0 0 1,0-1-1,-1 1 0,1 0 0,0-1 0,-1 0 0,1 1 1,0-1-1,-1 0 0,1 1 0,0-1 0,-1 0 0,1 0 1,-3 0-1,-20-3-10442</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4:17.741"/>
    </inkml:context>
    <inkml:brush xml:id="br0">
      <inkml:brushProperty name="width" value="0.025" units="cm"/>
      <inkml:brushProperty name="height" value="0.025" units="cm"/>
    </inkml:brush>
  </inkml:definitions>
  <inkml:trace contextRef="#ctx0" brushRef="#br0">0 679 3940,'5'0'13683,"20"-7"-9610,41-17-5547,-51 18 2947,740-230 41,-362 121-1667,-330 96 168,353-117 259,-192 64 917,-39 13-359,-168 55-1059,-22 8-438,-28 8-1892,12-10-2546,1-1-4923</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4:18.981"/>
    </inkml:context>
    <inkml:brush xml:id="br0">
      <inkml:brushProperty name="width" value="0.025" units="cm"/>
      <inkml:brushProperty name="height" value="0.025" units="cm"/>
    </inkml:brush>
  </inkml:definitions>
  <inkml:trace contextRef="#ctx0" brushRef="#br0">2 49 1153,'0'0'2114,"1"-7"-1190,4-33 5653,-5 41-6460,0-1 1,0 0 0,0 0 0,0 0 0,0 0-1,0 0 1,-1 0 0,1 0 0,0 0 0,0 0-1,0 0 1,0 0 0,0 0 0,0 0-1,0 0 1,0 0 0,0 0 0,-1 0 0,1 0-1,0 0 1,0 0 0,0 0 0,0 0 0,0 0-1,0 0 1,0 0 0,0 0 0,-1 0 0,1 0-1,0 0 1,0 0 0,0 0 0,0 0 0,0 0-1,0 0 1,0 0 0,0 0 0,0-1 0,0 1-1,0 0 1,-1 0 0,1 0 0,0 0 0,0 0-1,0 0 1,0 0 0,0 0 0,0 0 0,0 0-1,0-1 1,0 1 0,0 0 0,0 0 0,0 0-1,0 0 1,0 0 0,0 0 0,0-1 0,-4 13 496,12 181 3175,33 93-2624,20 88-554,21 93 855,-49-367-1109,-24-79-626,-2 1 0,0-1 0,-1 1-1,-1 1 1,-1-1 0,2 29 0</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4:20.046"/>
    </inkml:context>
    <inkml:brush xml:id="br0">
      <inkml:brushProperty name="width" value="0.025" units="cm"/>
      <inkml:brushProperty name="height" value="0.025" units="cm"/>
    </inkml:brush>
  </inkml:definitions>
  <inkml:trace contextRef="#ctx0" brushRef="#br0">1 0 3171,'0'0'4516</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4:20.466"/>
    </inkml:context>
    <inkml:brush xml:id="br0">
      <inkml:brushProperty name="width" value="0.025" units="cm"/>
      <inkml:brushProperty name="height" value="0.025" units="cm"/>
    </inkml:brush>
  </inkml:definitions>
  <inkml:trace contextRef="#ctx0" brushRef="#br0">85 0 8968,'-26'2'488,"-2"0"14,-2-2 4322,30 6-1429,0 9-2431,0-11-454,-1 18-293,1-1 0,1 1 0,1-1 0,0 1 0,2-1 0,1 0 0,0 0 0,1 0 0,2-1 1,0 0-1,12 22 0,-9-28-913,-11-14 548,0 0 0,1 0 0,-1 0 0,1 0 0,-1 0 0,0 0 0,1 0 0,-1 0 0,0-1 0,1 1 0,-1 0 0,0 0 0,1 0 1,-1 0-1,0 0 0,1-1 0,-1 1 0,0 0 0,1 0 0,-1-1 0,0 1 0,0 0 0,1 0 0,-1-1 0,0 1 0,0 0 0,0-1 0,1 1 0,-1 0 1,0-1-1,0 1 0,0 0 0,0-1 0,0 1 0,0 0 0,0-1 0,0 1 0,0 0 0,0-1 0,0 1 0,0-1 0,0 1 0,0 0 0,0-1 0,0 1 1,0 0-1,0-1 0,0 1 0,-1-1 0,3-21-7865</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4:24.206"/>
    </inkml:context>
    <inkml:brush xml:id="br0">
      <inkml:brushProperty name="width" value="0.025" units="cm"/>
      <inkml:brushProperty name="height" value="0.025" units="cm"/>
    </inkml:brush>
  </inkml:definitions>
  <inkml:trace contextRef="#ctx0" brushRef="#br0">106 46 4292,'1'-2'414,"-1"1"0,0 0 0,0-1 0,0 1 0,0-1 0,-1 1 0,1-1 0,0 1 0,-1 0 0,1-1 0,-1 1 0,1-1 0,-1 1 0,0 0 0,1 0 0,-1-1 0,0 1 0,0 0 0,0 0 0,-2-2 0,2 3-238,0-1 1,0 1-1,0-1 0,-1 1 1,1 0-1,0-1 1,0 1-1,-1 0 0,1 0 1,0 0-1,0 0 1,-1 0-1,1 0 0,0 0 1,0 0-1,-1 1 1,1-1-1,-2 1 0,-1 1-128,0-1-1,1 1 1,-1 0 0,1 0-1,-1 0 1,1 1-1,0-1 1,0 1-1,0 0 1,0-1 0,1 2-1,-1-1 1,1 0-1,-3 5 1,1-1 13,1 1 0,0-1 0,1 1 0,0 0 0,0 0-1,0 0 1,1 0 0,0 0 0,1 1 0,0-1 0,1 11 0,-1-19-53,1 1 0,-1-1 1,0 1-1,0-1 0,1 0 0,-1 1 0,0-1 0,1 1 0,-1-1 1,0 0-1,1 1 0,-1-1 0,0 0 0,1 0 0,-1 1 0,1-1 1,-1 0-1,1 0 0,-1 0 0,1 0 0,-1 1 0,1-1 0,-1 0 1,1 0-1,-1 0 0,1 0 0,-1 0 0,1 0 0,-1 0 0,1 0 1,-1 0-1,0-1 0,1 1 0,-1 0 0,1 0 0,-1 0 0,1-1 0,-1 1 1,1 0-1,-1 0 0,0-1 0,1 1 0,-1 0 0,1-1 0,18-14 694,-7 3-350,-1-1 1,-1 0-1,0-1 0,-1 0 1,0-1-1,-2 0 0,1 0 1,7-25-1,-16 57-339,1-1 1,0 1-1,1-1 0,1 1 1,0-1-1,1 0 0,1 1 1,1-2-1,9 23 0,1-26-2470,-14-12 2271,-1 0 1,0 0-1,1 0 1,-1 0 0,0 0-1,1 0 1,-1 1-1,1-1 1,-1 0 0,0 0-1,1 0 1,-1 0-1,1-1 1,-1 1 0,0 0-1,1 0 1,-1 0-1,1 0 1,-1 0 0,0 0-1,1-1 1,-1 1-1,0 0 1,1 0 0,-1 0-1,0-1 1,1 1 0,-1 0-1,0-1 1,0 1-1,1 0 1,-1-1 0,0 1-1,0 0 1,0-1-1,1 1 1,-1 0 0,0-1-1,0 1 1,0 0-1,0-2 1,1-6-4999</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3:48.253"/>
    </inkml:context>
    <inkml:brush xml:id="br0">
      <inkml:brushProperty name="width" value="0.025" units="cm"/>
      <inkml:brushProperty name="height" value="0.025" units="cm"/>
    </inkml:brush>
  </inkml:definitions>
  <inkml:trace contextRef="#ctx0" brushRef="#br0">1571 21 4260,'-34'-7'339,"1"2"0,-2 1 0,1 1-1,0 2 1,-1 1 0,1 2 0,0 2 0,-54 12 0,7 4 803,2 4 0,-109 48-1,153-55-913,1 1-1,1 2 0,1 1 0,1 1 0,0 2 0,2 2 0,1 0 0,-37 45 0,15-8-155,3 1 1,3 3-1,-39 79 0,30-37 288,5 2-1,5 3 0,5 1 0,4 2 0,-27 188 0,39-132-255,8 0-1,7 2 0,21 222 0,39 1 35,-38-328-110,4 0 0,2-2 1,48 105-1,-57-149-36,1 0 0,1 0-1,1-1 1,1-1 0,1-1 0,1-1-1,1 0 1,0-1 0,2-1 0,37 26-1,-39-32 1,1-1-1,1-1 0,0-1 0,0-1 0,1 0 1,0-2-1,0-1 0,0 0 0,1-2 1,0 0-1,-1-2 0,1 0 0,24-4 0,-15-1-16,-1-1-1,0-2 0,0-1 0,-1-2 0,0-1 0,-1-1 0,0-1 0,43-28 0,-9-1 75,-1-2 1,81-78-1,-45 27-14,-4-4 1,-5-4-1,-4-5 0,105-175 1,-86 101-63,-9-5 0,88-243 0,-138 307-42,52-231-1,-84 288 156,-4-1 1,-2-1-1,-3 1 0,-3-1 1,-11-89-1,5 120 43,-2 0 1,-1 0-1,-2 1 0,-2 0 0,-1 1 1,-2 1-1,-27-48 0,29 60-249,-1 2 0,0 0 1,-2 0-1,0 1 0,-2 1 0,0 1 1,0 1-1,-2 0 0,0 1 0,-1 1 1,0 1-1,-26-11 0,4 7-1616,-1 3-1,-1 1 1,-71-11 0,38 11-6090</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4:24.534"/>
    </inkml:context>
    <inkml:brush xml:id="br0">
      <inkml:brushProperty name="width" value="0.025" units="cm"/>
      <inkml:brushProperty name="height" value="0.025" units="cm"/>
    </inkml:brush>
  </inkml:definitions>
  <inkml:trace contextRef="#ctx0" brushRef="#br0">0 271 8680,'0'0'7912,"10"-51"-7304,11 15 65,8-2 192,4-1-32,-1 6-417,3 3-288,-4 10-64,-5 6-320,-4 7-993,-6 5-1058,-4 2-2433</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4:24.891"/>
    </inkml:context>
    <inkml:brush xml:id="br0">
      <inkml:brushProperty name="width" value="0.025" units="cm"/>
      <inkml:brushProperty name="height" value="0.025" units="cm"/>
    </inkml:brush>
  </inkml:definitions>
  <inkml:trace contextRef="#ctx0" brushRef="#br0">0 105 7719,'0'0'11446,"8"-10"-11179,-5 6-257,39-43 274,-39 44-275,0 1-1,0-1 0,1 1 0,-1 0 1,0 0-1,1 0 0,-1 1 0,1-1 1,-1 1-1,1 0 0,0 0 0,0 0 1,-1 1-1,1-1 0,0 1 0,0 0 1,6 0-1,-10 1 1,1-1 1,0 1 0,-1-1 0,1 1-1,-1 0 1,1-1 0,-1 1-1,1 0 1,-1-1 0,1 1-1,-1 0 1,0-1 0,1 1-1,-1 0 1,0 0 0,0 0-1,0-1 1,1 1 0,-1 0-1,0 0 1,0 0 0,0-1-1,0 1 1,0 0 0,-1 0-1,1 0 1,0-1 0,0 1-1,0 0 1,-1 1 0,-8 25 5,-1-15-38,-3 5-161,15-15-72,10-6-167,5-5-1015,0-1 1,0-1 0,27-23-1,-6 1-3244</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4:25.265"/>
    </inkml:context>
    <inkml:brush xml:id="br0">
      <inkml:brushProperty name="width" value="0.025" units="cm"/>
      <inkml:brushProperty name="height" value="0.025" units="cm"/>
    </inkml:brush>
  </inkml:definitions>
  <inkml:trace contextRef="#ctx0" brushRef="#br0">39 66 9673,'0'0'5648,"-6"7"-4986,2-2-586,1 0-1,0-1 1,-1 1 0,2 0 0,-1 1-1,0-1 1,1 0 0,0 1-1,1-1 1,-1 1 0,1 0-1,0-1 1,0 1 0,1 0-1,0 0 1,0 8 0,0-14-61,0 1 1,0 0 0,0 0-1,0-1 1,0 1 0,1 0-1,-1-1 1,0 1-1,0 0 1,1 0 0,-1-1-1,0 1 1,1-1 0,-1 1-1,0 0 1,1-1 0,-1 1-1,1-1 1,-1 1 0,1-1-1,0 1 1,-1-1 0,1 1-1,-1-1 1,1 0-1,0 1 1,-1-1 0,1 0-1,0 1 1,-1-1 0,1 0-1,0 0 1,0 0 0,-1 0-1,1 0 1,0 0 0,0 0-1,-1 0 1,1 0 0,0 0-1,-1 0 1,1 0-1,0 0 1,0-1 0,-1 1-1,1 0 1,0-1 0,-1 1-1,1 0 1,0-1 0,-1 1-1,1-1 1,-1 1 0,2-1-1,2-2 199,0 0 0,1 0 1,-1 0-1,-1 0 0,1-1 0,5-6 0,1-7 58,-1 0 1,0 0-1,-2-1 0,0 0 1,-1-1-1,5-30 0,-13 78-333,0 48-27,3-76 28,-1-1 1,0 1 0,0 0-1,1 0 1,-1 0 0,0 0-1,1 0 1,-1-1 0,0 1 0,1 0-1,-1 0 1,1-1 0,0 1-1,-1 0 1,1-1 0,0 1-1,-1-1 1,1 1 0,0-1-1,-1 1 1,1-1 0,0 1 0,0-1-1,0 0 1,0 1 0,-1-1-1,1 0 1,0 0 0,0 1-1,0-1 1,0 0 0,0 0 0,0 0-1,0 0 1,-1 0 0,1-1-1,0 1 1,0 0 0,0 0-1,0 0 1,0-1 0,-1 1-1,1-1 1,1 0 0,2 0-676,-1 0 0,1 0-1,-1-1 1,0 0 0,1 0 0,-1 0 0,0 0 0,0 0 0,3-4-1,5-11-4864</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4:25.591"/>
    </inkml:context>
    <inkml:brush xml:id="br0">
      <inkml:brushProperty name="width" value="0.025" units="cm"/>
      <inkml:brushProperty name="height" value="0.025" units="cm"/>
    </inkml:brush>
  </inkml:definitions>
  <inkml:trace contextRef="#ctx0" brushRef="#br0">0 178 5862,'0'0'11306,"44"-64"-10889,-20 41 31,1 1-96,0 1-223,-3 4-97,-3 7-545,-3-1-1217,-5 6-2401,0 1 415</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4:25.921"/>
    </inkml:context>
    <inkml:brush xml:id="br0">
      <inkml:brushProperty name="width" value="0.025" units="cm"/>
      <inkml:brushProperty name="height" value="0.025" units="cm"/>
    </inkml:brush>
  </inkml:definitions>
  <inkml:trace contextRef="#ctx0" brushRef="#br0">1 143 12524,'0'0'5520,"8"-11"-4741,-6 9-742,13-19 340,35-35-1,-45 51-368,0 0 0,1 0 0,-1 1 0,1-1 0,0 1 0,0 0 0,0 1 0,0 0 0,1 0 0,0 0 0,-1 1 0,1 0 0,14-3 0,-21 5-10,1 0 0,-1 0 0,1 0 0,-1 0-1,1 0 1,-1 1 0,1-1 0,-1 0 0,1 0-1,-1 0 1,1 0 0,-1 1 0,1-1 0,-1 0 0,0 0-1,1 1 1,-1-1 0,1 0 0,-1 1 0,0-1-1,1 1 1,-1-1 0,0 0 0,1 1 0,-1-1-1,0 1 1,0-1 0,1 1 0,-1-1 0,0 1 0,0 0-1,1 22 124,-13 19 79,-7-9-148,14-25-43,0 0 0,1 0 1,0 0-1,0 1 0,-2 9 0,7-18-21,-1 0 1,0 1-1,0-1 0,1 1 0,-1-1 1,0 1-1,1-1 0,-1 0 0,0 1 1,1-1-1,-1 0 0,1 1 0,-1-1 1,1 0-1,-1 1 0,1-1 0,-1 0 1,1 0-1,-1 0 0,1 0 1,-1 1-1,1-1 0,-1 0 0,1 0 1,-1 0-1,1 0 0,-1 0 0,1 0 1,-1 0-1,1 0 0,-1-1 0,1 1 1,24-1-835,-24 1 707,58-12-4724,-26 0 752</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4:26.495"/>
    </inkml:context>
    <inkml:brush xml:id="br0">
      <inkml:brushProperty name="width" value="0.025" units="cm"/>
      <inkml:brushProperty name="height" value="0.025" units="cm"/>
    </inkml:brush>
  </inkml:definitions>
  <inkml:trace contextRef="#ctx0" brushRef="#br0">33 0 13196,'0'0'7522,"4"10"-7303,-1 1-186,1-1 0,-2 1 0,1 0 1,-2 0-1,1 0 0,-2 1 0,1-1 0,-1 0 0,-3 20 0,3-31-29,-1 0 0,1 1 0,0-1 0,0 0 0,0 1-1,0-1 1,0 1 0,0-1 0,0 0 0,-1 1 0,1-1 0,0 1 0,1-1 0,-1 0-1,0 1 1,0-1 0,0 1 0,0-1 0,0 0 0,0 1 0,0-1 0,1 1 0,-1-1-1,0 0 1,0 1 0,0-1 0,1 0 0,-1 1 0,0-1 0,1 0 0,-1 0 0,0 1-1,0-1 1,1 0 0,-1 0 0,1 1 0,-1-1 0,0 0 0,1 0 0,-1 0 0,0 0-1,1 0 1,-1 0 0,1 1 0,-1-1 0,0 0 0,1 0 0,0 0 0,27-9 151,12-3-139,-39 12-25,0 0 1,0 0-1,0 0 1,0 0 0,0 0-1,-1 0 1,1 1-1,0-1 1,0 0 0,0 0-1,0 1 1,0-1 0,-1 1-1,1-1 1,0 1-1,0-1 1,-1 1 0,1-1-1,0 1 1,-1-1-1,1 1 1,-1 0 0,1 0-1,-1-1 1,1 1-1,-1 0 1,1 0 0,-1-1-1,0 1 1,1 0 0,-1 0-1,0 0 1,0 0-1,1 0 1,-1-1 0,0 1-1,0 2 1,0 1 78,1 0 0,-1 1 0,0-1 0,0 0 0,0 1 1,0-1-1,-1 0 0,0 0 0,0 0 0,0 1 0,0-1 0,-1 0 0,1 0 1,-1-1-1,0 1 0,0 0 0,-1 0 0,1-1 0,-1 0 0,1 1 0,-1-1 1,0 0-1,-1 0 0,1-1 0,0 1 0,-1-1 0,0 1 0,1-1 0,-1 0 1,0-1-1,0 1 0,0-1 0,0 1 0,0-1 0,0 0 0,-1-1 1,1 1-1,0-1 0,0 0 0,-1 0 0,1 0 0,0 0 0,-7-2 0,10 2-74,-1-1 0,1 1 1,-1-1-1,0 0 0,1 1 0,-1-1 0,1 0 0,0 0 0,-1 0 0,1 0 0,0 0 0,-1 0 0,1 0 0,0-1 0,0 1 0,0 0 0,0-1 0,0 1 0,0-1 0,0 1 0,1-1 0,-1 1 0,1-1 0,-1 1 0,1-1 0,-1 0 0,1 1 0,0-4 0,-1 3-178,1 1 0,0-1 0,0 1 0,1 0 0,-1-1 0,0 1 0,0 0 0,1-1 0,-1 1 0,1 0-1,-1-1 1,1 1 0,-1 0 0,1 0 0,0 0 0,0-1 0,-1 1 0,1 0 0,0 0 0,0 0 0,0 0 0,2 0 0,10-8-3528,0 1-1848</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4:26.834"/>
    </inkml:context>
    <inkml:brush xml:id="br0">
      <inkml:brushProperty name="width" value="0.025" units="cm"/>
      <inkml:brushProperty name="height" value="0.025" units="cm"/>
    </inkml:brush>
  </inkml:definitions>
  <inkml:trace contextRef="#ctx0" brushRef="#br0">0 222 7399,'0'0'11947,"57"-46"-10281,-25 21-769,6-5-737,-1 0-128,-1 2 0,-2 3-384,-5 6-898,-8 7-1953,-8 5-1377,-10 7 32</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4:27.175"/>
    </inkml:context>
    <inkml:brush xml:id="br0">
      <inkml:brushProperty name="width" value="0.025" units="cm"/>
      <inkml:brushProperty name="height" value="0.025" units="cm"/>
    </inkml:brush>
  </inkml:definitions>
  <inkml:trace contextRef="#ctx0" brushRef="#br0">0 93 8104,'0'0'11258,"11"-10"-10206,-4 3-877,48-40 509,-50 43-682,0 1 0,1-1 0,-1 2 1,0-1-1,1 0 0,0 1 1,0 0-1,-1 1 0,1-1 1,0 1-1,10-1 0,-15 2-2,0 0-1,0 0 0,-1 1 1,1-1-1,0 0 1,0 0-1,0 1 1,0-1-1,-1 0 0,1 1 1,0-1-1,0 1 1,0-1-1,-1 1 0,1-1 1,0 1-1,-1-1 1,1 1-1,-1 0 1,1-1-1,0 1 0,-1 0 1,0 0-1,1-1 1,-1 1-1,1 1 1,4 31 191,-5-23-124,0-1-1,-2 1 0,1 0 0,-5 15 0,-3-3 280,8-21-454,0 0 0,0 0 0,0 0 0,0 0 0,1 1 0,-1-1 0,0 0 0,1 0 0,-1 1 1,1-1-1,-1 0 0,1 1 0,0-1 0,0 1 0,0-1 0,0 1 0,0-1 0,0 0 0,0 1 0,0-1 0,0 1 0,0-1 1,1 0-1,-1 1 0,1-1 0,-1 0 0,1 1 0,0-1 0,-1 0 0,1 0 0,0 1 0,0-1 0,0 0 0,0 0 1,0 0-1,0 0 0,0 0 0,0 0 0,0-1 0,0 1 0,1 0 0,-1 0 0,0-1 0,3 2 0,1 1-1062,0-1 0,0 1-1,1-1 1,-1 0 0,1 0 0,0-1-1,-1 1 1,7-1 0,2 0-3448</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4:27.787"/>
    </inkml:context>
    <inkml:brush xml:id="br0">
      <inkml:brushProperty name="width" value="0.025" units="cm"/>
      <inkml:brushProperty name="height" value="0.025" units="cm"/>
    </inkml:brush>
  </inkml:definitions>
  <inkml:trace contextRef="#ctx0" brushRef="#br0">76 1 14382,'0'0'4617,"-3"8"-3843,-63 184 2355,68-192-3014,0 0 0,0 0 0,0 0 0,0-1 0,0 1 0,0-1 0,0 1 0,0-1-1,0 0 1,0 0 0,0 0 0,3-2 0,2-1-129,1-1-1,0 1 0,0 1 1,1 0-1,-1 0 0,1 0 1,-1 1-1,1 1 0,0-1 1,0 1-1,13 1 0,-21 0 3,0 0 0,-1 1 0,1-1-1,0 1 1,-1-1 0,1 1 0,0-1 0,-1 1-1,1-1 1,-1 1 0,1 0 0,-1-1-1,1 1 1,-1 0 0,1-1 0,-1 1 0,0 0-1,1 0 1,-1-1 0,0 1 0,0 0-1,1 0 1,-1 0 0,0 0 0,0-1 0,0 1-1,0 0 1,0 0 0,0 0 0,0 0-1,-1-1 1,1 1 0,0 0 0,0 0 0,-1 0-1,1-1 1,0 1 0,-1 1 0,0 1 33,0 0 0,0 0 0,0 0 0,0 0 0,-1-1-1,1 1 1,-1 0 0,1-1 0,-5 5 0,-3-1 184,0-1-1,0-1 1,0 1-1,-1-2 1,1 1-1,-1-1 1,0-1-1,0 0 1,0 0-1,0-1 1,0 0-1,-17-1 1,27-1-668,0-1-1,0 1 1,0 0 0,1 0 0,-1-1 0,0 1 0,0 0-1,1 0 1,-1 0 0,1 0 0,-1 0 0,1-1-1,-1 1 1,1 0 0,0 0 0,1-1 0,10-12-4758,2-1-1890</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4:28.158"/>
    </inkml:context>
    <inkml:brush xml:id="br0">
      <inkml:brushProperty name="width" value="0.025" units="cm"/>
      <inkml:brushProperty name="height" value="0.025" units="cm"/>
    </inkml:brush>
  </inkml:definitions>
  <inkml:trace contextRef="#ctx0" brushRef="#br0">1 238 4260,'0'0'18770,"55"-38"-18066,-20 12-127,3-3-321,1-2-160,-3 0-64,-4 5-704,-9 4-1154,-4 7-736,-10 2-577,-6 6-1922</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3:48.940"/>
    </inkml:context>
    <inkml:brush xml:id="br0">
      <inkml:brushProperty name="width" value="0.025" units="cm"/>
      <inkml:brushProperty name="height" value="0.025" units="cm"/>
    </inkml:brush>
  </inkml:definitions>
  <inkml:trace contextRef="#ctx0" brushRef="#br0">0 462 14029,'0'0'4260,"67"-42"-4132,-21 5 353,11-6-33,7-8-223,8-4-129,2 1 64,-5 4-64,-11 7-64,-10 7-32,-16 11-160,-12 8-481,-14 10-448,-22 6-8392</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4:28.501"/>
    </inkml:context>
    <inkml:brush xml:id="br0">
      <inkml:brushProperty name="width" value="0.025" units="cm"/>
      <inkml:brushProperty name="height" value="0.025" units="cm"/>
    </inkml:brush>
  </inkml:definitions>
  <inkml:trace contextRef="#ctx0" brushRef="#br0">1 90 7431,'0'0'14681,"10"-9"-14233,-2 1-390,0 0-56,1-1 0,-1 2 0,1-1 0,1 1-1,-1 0 1,1 1 0,0 0 0,21-7 0,-31 12-4,1 1 1,-1 0-1,1 0 1,-1 0-1,1 0 1,-1 0-1,1 0 1,-1 0-1,1 0 1,0 0-1,-1 0 1,1 0-1,-1 0 1,1 0-1,-1 0 1,1 0-1,-1 1 1,1-1-1,-1 0 1,1 0-1,-1 1 1,1-1-1,-1 0 1,0 1-1,1-1 1,-1 0 0,1 1-1,-1-1 1,0 1-1,1-1 1,-1 0-1,0 1 1,0-1-1,1 1 1,-1-1-1,0 1 1,0-1-1,1 2 1,-3 28 163,-16 29 59,13-48-154,3-3 5,-1 0 0,-1 0 0,1-1 0,-1 1 0,-1-1 0,-7 11 1,19-26 2194,-3 4-2201,-1 0 0,1 1-1,0-1 1,0 1 0,0 0 0,1 0 0,-1 0-1,1 1 1,4-3 0,49-14-135,-18 6-1549,-1-3-3774,-15 4-3032</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4:31.011"/>
    </inkml:context>
    <inkml:brush xml:id="br0">
      <inkml:brushProperty name="width" value="0.025" units="cm"/>
      <inkml:brushProperty name="height" value="0.025" units="cm"/>
    </inkml:brush>
  </inkml:definitions>
  <inkml:trace contextRef="#ctx0" brushRef="#br0">1 76 4068,'0'-3'976,"0"0"0,0 0 0,1 0 0,-1 0 0,1 1 0,0-1 0,0 0 1,0 1-1,0-1 0,0 0 0,2-2 0,-1 2-562,0 0 1,0 1-1,0-1 0,1 1 1,-1 0-1,1 0 1,-1 0-1,6-3 0,-3 2-361,0 1 1,-1 0-1,1 0 0,0 1 0,0-1 0,0 1 0,1 0 0,-1 1 0,0-1 0,0 1 0,0 0 0,7 1 0,-11-1-47,0 0 0,0 0 0,-1 1 0,1-1 0,0 0 0,-1 0 0,1 1 0,0-1 0,-1 0 0,1 1 0,-1-1 0,1 1-1,0-1 1,-1 1 0,1-1 0,-1 1 0,0-1 0,1 1 0,-1 0 0,1-1 0,-1 1 0,0-1 0,1 1 0,-1 0 0,0-1-1,0 1 1,0 0 0,1 0 0,-1-1 0,0 1 0,0 0 0,0-1 0,0 1 0,0 0 0,0 0 0,0-1 0,-1 1 0,1 0-1,0-1 1,-1 2 0,1 0 49,0-1 0,-1 1 0,1-1 0,-1 1 0,1-1 0,-1 0 0,0 1 0,1-1 0,-1 0 0,0 1 0,0-1 0,0 0 1,0 0-1,0 0 0,0 0 0,-1 0 0,-1 2 0,-4 2 3009,7-4-3029,0-1 0,0 0 0,-1 1 0,1-1 0,0 1 0,0-1 0,-1 0 0,1 1 0,0-1 0,-1 0 0,1 0 0,0 1 0,-1-1-1,1 0 1,-1 0 0,1 0 0,0 1 0,-1-1 0,1 0 0,-1 0 0,1 0 0,0 0 0,-1 0 0,1 0 0,-1 0 0,1 0 0,-1 0 0,1 0 0,-1 0 0,0 0 0,1 0 296,-7-15-267,1 20-53,0 1 1,0 1 0,1-1-1,0 1 1,1 0-1,-1 0 1,1 0 0,0 0-1,1 1 1,-5 15 0,8-22-11,-3 4 7,2 1 0,-1-1 0,1 0 0,-1 1 0,1 0-1,1-1 1,-1 1 0,1-1 0,1 8 0,0-12-12,0 0-1,0 0 1,0-1 0,0 1 0,0-1-1,0 1 1,0-1 0,0 1 0,0-1-1,0 0 1,0 1 0,0-1 0,1 0-1,-1 0 1,0 0 0,0 0 0,0 0-1,1 0 1,1-1 0,24 0 46,-6-4-630,-1-1 1,0 0-1,0-2 0,26-14 0,-5 4-3771,-28 11 249,-4 2-1335</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4:31.353"/>
    </inkml:context>
    <inkml:brush xml:id="br0">
      <inkml:brushProperty name="width" value="0.025" units="cm"/>
      <inkml:brushProperty name="height" value="0.025" units="cm"/>
    </inkml:brush>
  </inkml:definitions>
  <inkml:trace contextRef="#ctx0" brushRef="#br0">0 99 5669,'0'0'13069,"66"-33"-12557,-36 17-384,-1 0-128,-1 6-736,-1-1-2275,-8 5-1377,-7-1-1922</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4:31.744"/>
    </inkml:context>
    <inkml:brush xml:id="br0">
      <inkml:brushProperty name="width" value="0.025" units="cm"/>
      <inkml:brushProperty name="height" value="0.025" units="cm"/>
    </inkml:brush>
  </inkml:definitions>
  <inkml:trace contextRef="#ctx0" brushRef="#br0">1 73 5157,'0'0'14536,"7"-11"-11296,12-13-2561,-15 20-652,25-22 237,-28 25-258,0 1 0,0-1 0,0 0 0,0 1 0,0-1 0,0 1 0,0-1 0,0 1-1,0-1 1,0 1 0,0 0 0,0-1 0,0 1 0,0 0 0,0 0 0,0 0 0,1 0 0,-1 0 0,0 0 0,0 0 0,0 0 0,0 1-1,0-1 1,0 0 0,0 1 0,0-1 0,0 1 0,0-1 0,0 1 0,2 0 0,-2 3 11,0 0 1,0 0-1,0 0 1,0 0-1,-1 0 1,1 0-1,-1 0 1,0 0-1,0 0 0,-1 0 1,0 5-1,0 5 67,1-4-47,-1-1-1,-1 1 1,0-1 0,0 0-1,0 1 1,-1-1-1,-1 0 1,1-1-1,-2 1 1,1-1-1,-1 0 1,0 0-1,-1 0 1,0 0-1,0-1 1,0 0-1,-1-1 1,-11 9-1,39-28-38,-7 5-74,-1 0 1,1 0 0,0 2 0,1 0 0,19-6 0,9 3-1675,7-1-4844,-25 2-1483</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4:32.427"/>
    </inkml:context>
    <inkml:brush xml:id="br0">
      <inkml:brushProperty name="width" value="0.025" units="cm"/>
      <inkml:brushProperty name="height" value="0.025" units="cm"/>
    </inkml:brush>
  </inkml:definitions>
  <inkml:trace contextRef="#ctx0" brushRef="#br0">135 0 4965,'0'0'13228,"-9"7"-12027,-11 5-1031,-50 36 3343,67-46-3384,0 0 0,0 0-1,1 1 1,0-1 0,-1 1-1,1-1 1,0 1 0,0 0-1,0-1 1,0 1 0,1 0-1,-1 1 1,1-1-1,0 0 1,-1 0 0,2 0-1,-1 1 1,0-1 0,1 0-1,-1 6 1,2-8-134,-1 0 0,1-1-1,-1 1 1,1 0 0,0 0 0,-1 0-1,1-1 1,0 1 0,0 0 0,0-1-1,0 1 1,-1-1 0,1 1 0,0-1-1,0 0 1,0 1 0,0-1-1,0 0 1,0 1 0,0-1 0,0 0-1,0 0 1,0 0 0,0 0 0,0 0-1,2 0 1,32-1-526,-32 0 393,8 0-622,-1-1 1,1 0-1,-1-1 1,18-7-1,14-13-8137,-34 15 3222</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4:32.990"/>
    </inkml:context>
    <inkml:brush xml:id="br0">
      <inkml:brushProperty name="width" value="0.025" units="cm"/>
      <inkml:brushProperty name="height" value="0.025" units="cm"/>
    </inkml:brush>
  </inkml:definitions>
  <inkml:trace contextRef="#ctx0" brushRef="#br0">1 72 8040,'0'0'15000,"11"-5"-14599,10-4-312,2-2-42,0 2-1,0 0 1,1 1 0,0 2 0,0 0-1,28-2 1,-52 8-46,1 0 0,0 0 1,-1 0-1,1 0 0,0 0 0,-1 0 0,1 0 0,0 0 0,-1 1 0,1-1 0,-1 0 0,1 0 1,0 1-1,-1-1 0,1 0 0,-1 1 0,1-1 0,-1 0 0,1 1 0,-1-1 0,1 1 0,-1-1 0,1 1 1,-1-1-1,0 1 0,1-1 0,-1 1 0,0 0 0,1-1 0,-1 2 0,-2 24 493,-20 22 654,6-27-746,-2-1-1,0 0 1,-1-1-1,-36 27 1,-7 6 84,62-52-486,-1 1-1,0-1 1,0 1 0,0 0 0,1-1 0,-1 1 0,0 0 0,1-1 0,-1 1 0,0 0 0,1 0 0,-1 0 0,1 0 0,0 0 0,-1-1 0,1 1 0,0 0 0,-1 0 0,1 0 0,0 0 0,0 0 0,0 0 0,0 0 0,0 2 0,0-2 0,1 0 0,0-1 0,0 1 0,-1 0 0,1 0 0,0-1 1,0 1-1,0-1 0,0 1 0,0 0 0,-1-1 0,1 0 0,0 1 0,0-1 0,0 0 0,1 1 0,-1-1 0,2 0 0,61 2 16,-52-2-6,1 1-53,1-2 0,0 0 0,-1 0 0,1-1 0,0-1 0,-1 0 0,0-1 0,20-8 0,-24 7-1124,-1 1-1,0-1 1,0-1-1,13-11 1,3-8-7786</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4:34.314"/>
    </inkml:context>
    <inkml:brush xml:id="br0">
      <inkml:brushProperty name="width" value="0.025" units="cm"/>
      <inkml:brushProperty name="height" value="0.025" units="cm"/>
    </inkml:brush>
  </inkml:definitions>
  <inkml:trace contextRef="#ctx0" brushRef="#br0">29 96 6150,'0'0'10404,"9"-1"-9309,7-2-655,5-1 500,1 3 4732,-17 46-5752,-5-44 86,0 1 0,1-1 1,-1 1-1,0-1 0,0 1 1,0-1-1,1 0 1,-1 1-1,1-1 0,-1 1 1,1-1-1,0 0 0,0 0 1,-1 1-1,1-1 1,0 0-1,0 0 0,0 0 1,0 0-1,0 0 0,0 0 1,0 0-1,1 0 1,-1-1-1,2 2 0,-2-2 9,1-1-1,-1 1 1,0-1-1,-1 0 1,1 1-1,0-1 1,0 0-1,0 0 1,0 0-1,-1 0 1,1 0-1,0 0 1,-1 0-1,1 0 1,0 0-1,-1 0 1,1 0-1,-1 0 1,0 0-1,1 0 1,-1 0-1,0 0 1,0-1-1,0 1 1,0 0-1,0 0 1,0 0 0,0 0-1,0-1 1,0 1-1,-1-2 1,-4-34 252,5 36-272,0 0 0,0 0 1,-1 1-1,1-1 1,0 0-1,-1 1 0,1-1 1,0 1-1,-1-1 1,1 0-1,-1 1 0,1-1 1,-1 1-1,1-1 1,-1 1-1,1-1 0,-1 1 1,1-1-1,-1 1 0,0 0 1,1-1-1,-1 1 1,0 0-1,1 0 0,-1-1 1,0 1-1,0 0 1,1 0-1,-1 0 0,0 0 1,1 0-1,-1 0 1,0 0-1,0 0 0,1 0 1,-1 0-1,0 0 1,1 1-1,-1-1 0,0 0 1,0 0-1,1 1 0,-1-1 1,1 0-1,-1 1 1,0-1-1,1 1 0,-1-1 1,1 1-1,-2 0 1,0 1-26,0 0 1,0 1-1,1-1 0,-1 0 1,1 1-1,-1-1 1,1 1-1,0-1 1,-1 1-1,1 0 1,1-1-1,-1 1 1,0 0-1,0 5 1,-1 42-148,3-49 185,-1-1 0,0 1-1,0 0 1,1 0-1,-1 0 1,1 0 0,-1 0-1,0-1 1,1 1-1,0 0 1,-1 0 0,1-1-1,-1 1 1,1 0 0,0-1-1,0 1 1,-1 0-1,1-1 1,0 1 0,0-1-1,0 0 1,0 1-1,-1-1 1,1 0 0,0 1-1,0-1 1,0 0 0,0 0-1,0 0 1,0 0-1,0 0 1,0 0 0,0 0-1,0 0 1,0 0-1,0 0 1,-1 0 0,1-1-1,0 1 1,0 0-1,0-1 1,0 1 0,0-1-1,1 0 1,3-1 178,1 0 0,-1 0 0,0-1 0,0 0 0,0 0 0,5-4 0,-4 2-96,0 0 0,0-1 1,-1 1-1,0-1 1,0 0-1,0-1 0,-1 1 1,0-1-1,0 0 1,0 0-1,-1 0 0,0 0 1,-1-1-1,3-8 1,-8 11-97,-5 10-135,-7 11-134,11-10 214,-12 17 24,1 0 1,-14 32-1,36-70 232,0 0-121,0 0 0,-1-1-1,-1 0 1,0 0 0,-1 0-1,-1 0 1,3-30 0,-6 46-71,0-1 0,0 0 0,0 0 0,0 1 0,0-1-1,0 0 1,0 0 0,0 1 0,0-1 0,0 0 0,-1 1 0,1-1 0,0 0 0,0 1 0,-1-1 0,1 0 0,0 1 0,-1-1 0,1 1 0,-1-1 0,1 0 0,-1 1 0,0-2 0,-12 8-82,-10 24-154,18-21 234,1 0 0,0 1-1,1-1 1,0 1-1,1 0 1,0-1 0,0 1-1,0 11 1,23-51 1221,-19 24-1143,-1 0-1,1 0 0,-1-1 1,-1 1-1,1 0 0,-1 0 1,0-1-1,0 1 0,-3-12 1,3 17-71,-1-1 0,1 1 0,0-1 0,-1 1 0,1-1 0,-1 1 0,0-1 0,1 1 0,-1 0 0,0-1 0,0 1 0,0 0 0,0 0 1,0 0-1,0 0 0,0-1 0,0 2 0,-3-3 0,3 3-22,-1 0 0,1 0 0,-1-1-1,1 1 1,-1 0 0,1 0 0,-1 1 0,1-1 0,0 0 0,-1 0 0,1 1 0,-1-1-1,1 1 1,-1-1 0,1 1 0,0 0 0,-1-1 0,1 1 0,0 0 0,0 0 0,0 0-1,-1 0 1,0 2 0,-6 5-19,1 0 0,-1 1 0,2 0 0,-1 0 0,1 1 0,1 0 0,0 0-1,0 0 1,1 0 0,0 1 0,1 0 0,0-1 0,1 1 0,-1 13 0,3-24 29,0 1 0,-1-1 0,1 1 0,0-1 0,0 1 0,0-1 0,0 1 0,0-1 0,1 1 0,-1-1 0,0 1 0,0-1 0,0 1 0,0-1 0,0 1 0,1-1 0,-1 1 0,0-1 0,0 0 0,1 1 0,-1-1 0,0 1 0,1-1 0,-1 0 0,0 1 0,1-1 0,-1 0 0,1 1 1,-1-1-1,0 0 0,1 0 0,-1 0 0,1 1 0,-1-1 0,1 0 0,0 0 0,21-5 58,20-21 140,-37 22-177,-1 0 0,1-1-1,-1 0 1,0 1 0,0-2-1,-1 1 1,1 0 0,-1-1-1,0 1 1,-1-1 0,1 0-1,-1 0 1,-1 0 0,1 0-1,1-13 1,-3 19-26,0 0-1,0-1 0,0 1 1,0 0-1,0 0 1,0-1-1,0 1 1,0 0-1,0 0 0,0 0 1,0-1-1,0 1 1,0 0-1,0 0 1,0 0-1,0-1 0,0 1 1,0 0-1,0 0 1,0 0-1,-1-1 1,1 1-1,0 0 1,0 0-1,0 0 0,0 0 1,0-1-1,-1 1 1,1 0-1,0 0 1,0 0-1,0 0 0,0 0 1,-1 0-1,1-1 1,0 1-1,0 0 1,0 0-1,-1 0 1,1 0-1,0 0 0,0 0 1,-1 0-1,1 0 1,-12 7-356,-7 14-185,-34 75-1817,16-23-5521,27-55-312</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4:40.635"/>
    </inkml:context>
    <inkml:brush xml:id="br0">
      <inkml:brushProperty name="width" value="0.025" units="cm"/>
      <inkml:brushProperty name="height" value="0.025" units="cm"/>
    </inkml:brush>
  </inkml:definitions>
  <inkml:trace contextRef="#ctx0" brushRef="#br0">1 631 10410,'0'0'4142,"12"-5"-3138,552-210 1767,-231 102-2976,511-158-749,-819 263 1025,-16 5-63,0-1 0,1 1 0,-1 1 0,1 0 0,-1 0 1,1 0-1,0 2 0,-1-1 0,1 1 0,15 2 0,-20 8-4364,-5-8 385</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4:41.355"/>
    </inkml:context>
    <inkml:brush xml:id="br0">
      <inkml:brushProperty name="width" value="0.025" units="cm"/>
      <inkml:brushProperty name="height" value="0.025" units="cm"/>
    </inkml:brush>
  </inkml:definitions>
  <inkml:trace contextRef="#ctx0" brushRef="#br0">357 75 5189,'0'0'7767,"-2"-10"-5178,1 8-2516,1-1 51,0 0 0,-1 0 1,0 0-1,1 1 1,-1-1-1,0 0 0,0 1 1,-1-1-1,1 0 1,0 1-1,-1-1 1,1 1-1,-1 0 0,0 0 1,0 0-1,0 0 1,0 0-1,0 0 0,-1 0 1,1 0-1,0 1 1,-1-1-1,1 1 1,-1 0-1,0 0 0,1 0 1,-1 0-1,0 0 1,0 1-1,-5-2 0,-3 2-108,0 0-1,0 0 0,0 1 0,0 0 0,0 1 0,1 1 1,-1-1-1,1 2 0,-1-1 0,1 1 0,0 1 0,0 0 1,1 0-1,0 1 0,0 0 0,0 1 0,1 0 1,-14 14-1,21-20-15,0 0 0,1 0 0,-1 0 0,0 0 1,1 0-1,-1 0 0,1 0 0,0 0 0,-1 0 1,1 0-1,0 0 0,-1 0 0,1 0 0,0 0 0,0 0 1,0 0-1,0 1 0,0-1 0,0 0 0,0 0 1,1 0-1,-1 0 0,0 0 0,0 0 0,1 0 0,-1 0 1,1 0-1,-1 0 0,1 0 0,0 0 0,-1 0 1,1 0-1,0 0 0,-1-1 0,1 1 0,0 0 0,0 0 1,0-1-1,0 1 0,0-1 0,0 1 0,1 0 1,7 4 7,1 0 1,0 0 0,19 5-1,1 1 3,-28-10-2,0-1 0,-1 1 0,1 0-1,0 0 1,0 0 0,-1 0 0,1 0 0,-1 0 0,1 1-1,-1-1 1,1 0 0,-1 1 0,0-1 0,1 1 0,-1-1-1,0 1 1,0 0 0,0 0 0,0-1 0,-1 1 0,1 0 0,0 0-1,-1 0 1,1 0 0,-1 0 0,0 0 0,0 0 0,0 0-1,0 0 1,0 0 0,0 0 0,0 0 0,0 0 0,-1-1-1,1 1 1,-1 0 0,0 0 0,1 0 0,-1 0 0,0-1-1,0 1 1,0 0 0,0-1 0,-3 4 0,-2 1 65,0 1 1,0-1-1,-1 0 1,1-1-1,-2 1 0,1-1 1,0-1-1,-15 8 1,12-8 265,1 0 1,0 0 0,-1-1-1,1 0 1,-1 0-1,0-1 1,0-1-1,0 1 1,-20-2 0,29 1-357,1-1 0,-1 0 1,1 0-1,-1 0 0,1 0 1,-1 0-1,1 0 1,-1-1-1,1 1 0,-1 0 1,1 0-1,-1 0 0,1 0 1,0 0-1,-1-1 1,1 1-1,-1 0 0,1 0 1,-1-1-1,1 1 0,0 0 1,-1-1-1,1 1 0,0-1 1,-1 1-1,1 0 1,0-1-1,0 1 0,-1-1 1,1 1-1,0-1 0,0 1 1,0 0-1,0-1 0,-1 1 1,1-1-1,0 1 1,0-1-1,0 1 0,0-1 1,0 1-1,0-1 0,0 1 1,0-1-1,0 1 0,1-1 1,-1 1-1,0-1 1,0 1-1,0-1 0,1 1 1,-1-1-1,0 1 0,0 0 1,1-1-1,-1 1 0,0-1 1,1 1-1,-1 0 1,0-1-1,1 1 0,-1 0 1,1 0-1,-1-1 0,0 1 1,1 0-1,29-24-3890,-3 12-61,5-1-1312</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4:41.804"/>
    </inkml:context>
    <inkml:brush xml:id="br0">
      <inkml:brushProperty name="width" value="0.025" units="cm"/>
      <inkml:brushProperty name="height" value="0.025" units="cm"/>
    </inkml:brush>
  </inkml:definitions>
  <inkml:trace contextRef="#ctx0" brushRef="#br0">106 259 5125,'0'0'13944,"-10"3"-13314,3-2-597,0 1 1,0 0-1,1 1 1,0-1-1,-1 1 1,1 0-1,-11 8 0,14-8-20,0-1 0,1 0 0,-1 1 0,1 0 0,-1 0-1,1-1 1,0 1 0,0 0 0,1 1 0,-1-1-1,1 0 1,-1 0 0,1 1 0,0-1 0,0 1 0,1-1-1,-1 1 1,1-1 0,-1 1 0,1 0 0,1 3-1,-1-6-2,1 1 0,-1-1-1,1 0 1,-1 1-1,1-1 1,0 0-1,-1 0 1,1 0-1,0 0 1,0 0-1,0 0 1,0 0-1,0 0 1,0 0-1,1 0 1,-1 0-1,0-1 1,0 1-1,0 0 1,1-1-1,-1 1 1,0-1-1,1 1 1,-1-1-1,1 0 1,-1 0-1,0 1 1,1-1-1,-1 0 1,1 0-1,1-1 1,50-2 508,-44 1-490,0 0 0,-1-1 0,1 0 0,-1 0 0,1-1 0,-1 0 1,0-1-1,-1 0 0,1 0 0,-1 0 0,0-1 0,0 0 0,-1-1 0,0 1 1,0-1-1,0 0 0,-1-1 0,0 1 0,-1-1 0,1 0 0,4-14 1,-2 4 20,-1 0 0,-1-1 0,-1 1 0,0-1 0,-1 0 0,-1 0 1,-1 0-1,-1-1 0,-2-22 0,1 40-18,1 0-1,-1 0 1,0 0-1,1 0 1,-1 0 0,0 0-1,0 1 1,0-1-1,-1 0 1,1 1 0,0-1-1,-1 1 1,1-1-1,-1 1 1,1 0 0,-1-1-1,0 1 1,1 0-1,-1 0 1,0 0-1,0 0 1,0 1 0,0-1-1,0 0 1,0 1-1,0 0 1,0-1 0,0 1-1,0 0 1,0 0-1,0 0 1,0 0 0,0 0-1,0 1 1,0-1-1,0 1 1,0-1 0,0 1-1,-3 1 1,3-2-36,0 1 1,0-1-1,0 1 1,0 0-1,0 0 1,1-1-1,-1 1 0,0 0 1,1 0-1,-1 1 1,0-1-1,1 0 1,0 0-1,-1 1 1,1-1-1,0 1 1,-1-1-1,1 1 1,0 0-1,0-1 1,0 1-1,1 0 0,-1 0 1,0 0-1,1 0 1,-1-1-1,1 1 1,-1 0-1,1 0 1,0 0-1,0 0 1,0 0-1,0 0 1,0 0-1,1 0 0,-1 0 1,0 0-1,1 0 1,0 0-1,-1 0 1,1-1-1,0 1 1,0 0-1,2 3 1,5 8 11,0 0 0,0 1 0,-2 0 1,1 1-1,6 26 0,-11-34-11,-1 0-1,-1 0 1,1 0 0,-1 0-1,-1 0 1,1 0-1,-1 0 1,0 0 0,0 0-1,-1 0 1,0 0-1,-1-1 1,1 1 0,-1-1-1,-5 8 1,8-13-38,-13 26-872,9-9-2774,7-15-978,8-3-390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3:49.266"/>
    </inkml:context>
    <inkml:brush xml:id="br0">
      <inkml:brushProperty name="width" value="0.025" units="cm"/>
      <inkml:brushProperty name="height" value="0.025" units="cm"/>
    </inkml:brush>
  </inkml:definitions>
  <inkml:trace contextRef="#ctx0" brushRef="#br0">501 0 10122,'-8'1'2231,"-2"0"-1824,0 1 0,0 0 0,1 1 0,-1 0 0,1 1 0,-1 0 0,1 0 0,0 1 0,1 0 0,-1 0-1,1 1 1,-15 13 0,-29 35 186,1 2-1,4 1 1,1 3 0,-62 110-1,107-168-575,-38 74 329,37-70-339,-1 1-1,1-1 0,0 1 1,0 0-1,1 0 1,0 0-1,0 0 0,1 0 1,0 12-1,0-18-6,1 0-1,-1 1 1,1-1-1,-1 0 1,1 1-1,-1-1 1,1 0-1,0 0 1,0 0-1,0 0 1,-1 0-1,1 0 1,0 0 0,0 0-1,1 0 1,-1 0-1,0 0 1,0 0-1,0-1 1,1 1-1,-1 0 1,0-1-1,0 1 1,1-1-1,-1 0 1,1 1-1,-1-1 1,0 0-1,3 0 1,45-1 417,-47 1-387,39-8 341,-1-2 0,0-1 0,0-3 0,65-31 0,2 1-315,30-7-3051,-85 32-2525</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4:42.636"/>
    </inkml:context>
    <inkml:brush xml:id="br0">
      <inkml:brushProperty name="width" value="0.025" units="cm"/>
      <inkml:brushProperty name="height" value="0.025" units="cm"/>
    </inkml:brush>
  </inkml:definitions>
  <inkml:trace contextRef="#ctx0" brushRef="#br0">39 22 13389,'0'0'7121,"-7"8"-6390,-20 24-512,27-31-215,-1-1 0,1 1-1,0-1 1,-1 1 0,1-1 0,-1 1-1,1-1 1,0 1 0,-1-1 0,1 1-1,0 0 1,0-1 0,0 1-1,-1 0 1,1-1 0,0 1 0,0 0-1,0-1 1,0 1 0,0 0 0,0-1-1,0 1 1,0-1 0,1 1-1,-1 0 1,0-1 0,0 1 0,0 0-1,1-1 1,-1 1 0,0-1-1,1 1 1,-1-1 0,0 1 0,1 0-1,-1-1 1,1 0 0,-1 1 0,1-1-1,-1 1 1,1-1 0,-1 0-1,1 1 1,0-1 0,-1 0 0,1 1-1,-1-1 1,1 0 0,0 0 0,-1 0-1,1 1 1,0-1 0,-1 0-1,1 0 1,0 0 0,-1 0 0,2 0-1,35-1 507,-35 0-460,1 0-1,-1-1 1,1 1-1,-1-1 0,0 1 1,1-1-1,-1 0 1,0 1-1,0-1 0,0-1 1,0 1-1,-1 0 1,1 0-1,2-5 0,3-2 427,-7 8-139,-3 18-289,-2-3-34,2-6-9,1 0 1,-1 1 0,1 0 0,1-1-1,-1 13 1,2-20 3,0-1 0,0 0-1,0 1 1,0-1 0,0 1 0,0-1 0,0 0 0,0 1 0,1-1 0,-1 1-1,0-1 1,0 0 0,0 1 0,1-1 0,-1 0 0,0 1 0,0-1-1,1 0 1,-1 0 0,0 1 0,0-1 0,1 0 0,-1 0 0,0 1-1,1-1 1,-1 0 0,0 0 0,1 0 0,-1 0 0,1 1 0,-1-1-1,0 0 1,1 0 0,0 0 0,19-3 571,17-12 297,-29 9-787,0 0 1,0-1-1,0 0 0,-1 0 0,0 0 1,0-1-1,-1 0 0,0-1 1,-1 1-1,0-1 0,6-14 1,-10 22 133,-18 33-577,17-31 352,0 1 0,-1-1 0,1 1 0,0-1 0,0 1-1,0-1 1,0 0 0,0 1 0,0-1 0,0 1 0,1-1-1,-1 1 1,1-1 0,-1 0 0,1 1 0,-1-1 0,1 0-1,0 1 1,-1-1 0,1 0 0,0 0 0,0 0 0,0 0-1,0 0 1,0 0 0,0 0 0,0 0 0,2 1 0,1 0 15,-1 0 0,1-1 0,-1 0 0,1 1 0,0-1 0,-1 0 1,1-1-1,0 1 0,0-1 0,0 0 0,5 0 0,-4 0 17,0 0 0,0-1 0,0 0 0,0 0 0,0 0 0,0-1 0,0 0 0,-1 0 0,6-2 0,-8 3-12,0-1-1,0 1 1,-1 0-1,1 0 0,0-1 1,-1 1-1,1-1 1,-1 0-1,1 1 1,-1-1-1,1 0 0,-1 0 1,0 0-1,0 0 1,0 0-1,0 0 1,-1 0-1,1 0 0,0 0 1,-1-3-1,1-1 14,-2-29 30,1 34-71,0 0 0,0 1 0,-1-1 0,1 0 0,-1 0-1,1 1 1,0-1 0,-1 0 0,1 1 0,-1-1 0,0 1-1,1-1 1,-1 0 0,1 1 0,-1 0 0,0-1 0,1 1 0,-1-1-1,0 1 1,0 0 0,1-1 0,-1 1 0,0 0 0,0 0-1,0 0 1,1-1 0,-1 1 0,0 0 0,0 0 0,0 0-1,1 0 1,-1 0 0,0 1 0,0-1 0,0 0 0,1 0-1,-1 0 1,0 1 0,0 0 0,-1 0-8,0 0 0,0 0-1,1 1 1,-1-1 0,0 1 0,1 0 0,0-1 0,-1 1-1,1 0 1,0 0 0,0 0 0,0 0 0,0 0 0,0 0-1,0 0 1,1 0 0,-1 1 0,1-1 0,-1 0 0,1 0-1,0 0 1,0 5 0,0-5-13,-1 1 0,1 0 0,0-1 0,0 1 0,0-1 0,0 1 0,0 0 0,1-1-1,-1 1 1,1-1 0,0 1 0,0-1 0,0 1 0,0-1 0,0 1 0,0-1 0,1 0 0,1 3 0,4-2-109,0-1 1,0 0-1,0-1 1,1 1 0,-1-1-1,0-1 1,0 0-1,1 0 1,-1 0 0,0-1-1,0 0 1,1 0-1,8-3 1,23-22 560,-19 12-1688,6-3-5391,-11 8 289</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4:43.105"/>
    </inkml:context>
    <inkml:brush xml:id="br0">
      <inkml:brushProperty name="width" value="0.025" units="cm"/>
      <inkml:brushProperty name="height" value="0.025" units="cm"/>
    </inkml:brush>
  </inkml:definitions>
  <inkml:trace contextRef="#ctx0" brushRef="#br0">91 0 9449,'0'0'4959,"-8"7"-2807,0 0-1798,1 1 1,0-1 0,0 1-1,0 1 1,1-1 0,1 1-1,-1 0 1,1 0 0,1 1-1,0 0 1,0-1 0,1 1-1,0 1 1,1-1 0,-2 16-1,13 179 95,-17-257 2546,9 35-3017,1 0 0,0 0 0,1 0 1,1 0-1,0 0 0,1 0 0,1 1 1,1 0-1,0 0 0,1 1 1,1 0-1,0 0 0,18-21 0,-24 34 5,0 0-1,-1 0 1,1 1-1,0-1 1,0 1-1,0 0 1,1-1-1,-1 1 1,0 1-1,0-1 1,1 0 0,-1 1-1,0-1 1,1 1-1,-1 0 1,0 0-1,1 1 1,-1-1-1,0 1 1,1-1-1,-1 1 1,0 0-1,0 0 1,0 1-1,0-1 1,0 1-1,0-1 1,0 1-1,0 0 1,-1 0-1,1 0 1,0 1-1,-1-1 1,0 0-1,0 1 1,0 0-1,0-1 1,0 1-1,2 4 1,-4-6 20,0 0 1,0 0-1,0 0 0,-1 1 0,1-1 1,0 0-1,0 0 0,-1 0 0,1 0 1,-1 0-1,1 0 0,-1 0 0,1-1 1,-1 1-1,1 0 0,-1 0 0,0 0 1,1 0-1,-1-1 0,0 1 0,0 0 1,0-1-1,0 1 0,0 0 1,0-1-1,0 1 0,0-1 0,0 0 1,0 1-1,0-1 0,-2 1 0,-40 11 575,37-10-384,-6 0 42,9-2-253,0 0 1,-1 1 0,1-1 0,0 1 0,-1 0 0,1 0 0,0 0 0,0 0 0,0 1 0,0-1 0,0 1-1,0 0 1,0 0 0,-4 4 0,14-4-6284,28-3-2636,-12-6 1543</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4:43.434"/>
    </inkml:context>
    <inkml:brush xml:id="br0">
      <inkml:brushProperty name="width" value="0.025" units="cm"/>
      <inkml:brushProperty name="height" value="0.025" units="cm"/>
    </inkml:brush>
  </inkml:definitions>
  <inkml:trace contextRef="#ctx0" brushRef="#br0">29 0 10250,'0'0'10564,"-5"8"-9608,3-5-850,-18 38 646,20-40-742,-1 0 0,1 0 0,0 0 0,0 0 1,0 0-1,0 0 0,0 0 0,0 0 0,0 0 0,0 0 0,0 0 0,0 0 0,0 0 0,0 0 0,1 0 0,-1 0 0,0 0 0,1-1 0,-1 1 0,1 0 0,-1 0 1,1 0-1,0 0 0,-1-1 0,1 1 0,0 0 0,-1-1 0,1 1 0,0 0 0,0-1 0,-1 1 0,1-1 0,0 1 0,0-1 0,0 0 0,0 1 0,0-1 0,0 0 1,0 1-1,0-1 0,0 0 0,0 0 0,0 0 0,0 0 0,0 0 0,-1 0 0,1 0 0,0 0 0,1-1 0,3 1-18,1-1 0,-1 1-1,0-1 1,0 0 0,-1 0 0,1-1-1,0 0 1,0 1 0,-1-2 0,1 1-1,-1 0 1,1-1 0,-1 0 0,0 0-1,7-7 1,18-11-73,-28 69-416,-1-47 502,0-1 0,0 1 0,0 0 0,0-1 0,0 1 0,0 0 0,0 0 0,0-1 0,0 1 0,0 0 0,0-1 0,0 1 0,1 0 0,-1-1 0,0 1 0,0 0 0,1-1 0,-1 1 0,1-1 0,-1 1 0,0-1 0,1 1 0,-1 0 0,1-1 0,-1 0 0,1 1 0,0-1 0,-1 1 0,1-1 0,-1 0 0,1 1 0,0-1 0,-1 0 0,2 1 0,0-1-180,0 0 1,0-1 0,0 1-1,0-1 1,0 1-1,0-1 1,0 1-1,0-1 1,0 0-1,0 0 1,3-2 0,4-3-1768,0 0 1,-1-1 0,15-14-1,-4-1-1634</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4:44.134"/>
    </inkml:context>
    <inkml:brush xml:id="br0">
      <inkml:brushProperty name="width" value="0.025" units="cm"/>
      <inkml:brushProperty name="height" value="0.025" units="cm"/>
    </inkml:brush>
  </inkml:definitions>
  <inkml:trace contextRef="#ctx0" brushRef="#br0">31 22 13261,'0'0'5461,"-4"8"-4805,-1 3-539,0 0 0,2 0 0,-1 0 0,1 1 0,1-1-1,0 1 1,1-1 0,0 23 0,1 63 43,0-96-157,0-1 0,0 1-1,0 0 1,0-1 0,0 1 0,1-1 0,-1 1-1,0 0 1,0-1 0,1 1 0,-1-1-1,0 1 1,1-1 0,-1 1 0,0-1 0,1 1-1,-1-1 1,1 1 0,-1-1 0,1 0-1,-1 1 1,1-1 0,-1 0 0,1 1 0,-1-1-1,1 0 1,-1 0 0,1 1 0,0-1-1,0 0 1,24-2-43,20-18-2563,-37 16 1472,27-19-3974,-33 22 5022,0 0-1,-1 0 1,1-1-1,-1 1 1,0 0-1,1-1 1,-1 1-1,0 0 1,0-1-1,0 0 1,0 1-1,0-1 1,0 0-1,0 1 1,0-1-1,0-3 1,-6 6 3979,-15 16-2480,-18 36 1871,36-50-3154,0 1 0,0-1 0,1 1 0,0-1-1,-1 1 1,1 0 0,1 0 0,-1-1-1,0 1 1,1 0 0,0 0 0,0 0 0,0 0-1,1 6 1,0-9-104,0 0 0,-1 0 0,1 0 0,0-1 0,-1 1 0,1 0 0,0-1 0,0 1 0,-1-1 0,1 1 0,0-1 0,0 1 0,0-1 0,0 1 0,0-1 0,0 0 0,0 0 0,0 1 0,0-1 0,0 0 0,0 0 0,0 0 0,0 0 0,0 0 0,0 0 0,0 0 0,2-1 0,28-6 451,-22 1-452,-2 1 0,1-1 0,0 0 0,-1-1 0,0 0 0,-1 0 1,0 0-1,0-1 0,0 0 0,4-10 0,10-17-64,15-42 1,-19 42-96,-3 3-10,-10 22 153,1 1 0,0-1 0,0 1 1,9-12-1,-12 62 217,-2-19-153,0 1 0,2 0 1,1 0-1,1-1 0,1 1 0,1-1 0,13 37 0,24 42-994,-42-100 555,0-4 24,0 1 0,-1-1 1,1 1-1,-1 0 0,0-1 1,0 1-1,0 0 0,0-1 1,0 1-1,0 0 0,-1 0 1,-1-2-1,1 0-426,-39-56-5617,-6 2 4740,4 5 4566,5-1 4482,66 58-6114,15 9-1025,50 13-77,-27-19-3700,-16-6-3590</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7:05.664"/>
    </inkml:context>
    <inkml:brush xml:id="br0">
      <inkml:brushProperty name="width" value="0.025" units="cm"/>
      <inkml:brushProperty name="height" value="0.025" units="cm"/>
    </inkml:brush>
  </inkml:definitions>
  <inkml:trace contextRef="#ctx0" brushRef="#br0">302 107 9545,'0'-8'4084,"0"3"-3662,0-1 0,-1 1 0,0-1 1,0 1-1,0 0 0,0-1 0,-1 1 0,0 0 1,0 0-1,0 0 0,-5-6 0,6 8-291,-1 1 0,0 0-1,0-1 1,-1 1 0,1 0 0,0 0 0,-1 1-1,1-1 1,-1 0 0,0 1 0,1 0 0,-1-1-1,0 1 1,0 0 0,0 0 0,0 1-1,0-1 1,0 1 0,0-1 0,0 1 0,0 0-1,0 0 1,0 0 0,0 1 0,-5 0 0,-1 2-94,0-1 1,0 2-1,0-1 1,1 1-1,0 0 1,-1 1-1,1 0 1,1 1-1,-1-1 1,1 1-1,-13 14 1,7-7 15,1 2 0,0 0 0,1 0 0,-18 34 0,12 3-20,17-51-34,-1 0 0,1 0 0,0 1 0,-1-1 1,1 0-1,0 1 0,0-1 0,0 1 1,0-1-1,0 0 0,0 1 0,0-1 0,1 0 1,-1 1-1,0-1 0,1 0 0,-1 1 0,1-1 1,0 0-1,-1 0 0,1 0 0,0 1 1,0-1-1,-1 0 0,1 0 0,0 0 0,0 0 1,0 0-1,0-1 0,1 1 0,-1 0 1,0 0-1,0-1 0,3 2 0,4-1 34,1-1 0,0 0-1,-1 0 1,1-1 0,0 0-1,-1 0 1,1-1 0,-1 0-1,1-1 1,-1 0 0,0 0-1,0-1 1,0 0 0,-1 0-1,1-1 1,-1 0 0,10-8-1,9-9 43,-1 0-1,-1-2 1,25-30-1,-30 29-153,2-2 1485,-20 31-833,-10 17-556,-1 2 5,1-6-16,1 0 0,1 0 0,0 1 0,2 0 0,0 0 0,-4 28 0,9-45-46,0 0-1,0 1 1,0-1-1,0 0 1,0 0 0,0 1-1,0-1 1,0 0 0,1 0-1,-1 1 1,0-1-1,1 0 1,-1 0 0,1 0-1,0 0 1,-1 1-1,1-1 1,0 0 0,0 0-1,-1-1 1,1 1 0,0 0-1,0 0 1,0 0-1,0 0 1,0-1 0,0 1-1,1 0 1,-1-1-1,0 1 1,0-1 0,0 0-1,3 1 1,0 0-441,0-1 0,0 0 0,0 1 0,0-2 1,0 1-1,0 0 0,1-1 0,-1 0 0,7-2 0,22-14-6176</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7:06.006"/>
    </inkml:context>
    <inkml:brush xml:id="br0">
      <inkml:brushProperty name="width" value="0.025" units="cm"/>
      <inkml:brushProperty name="height" value="0.025" units="cm"/>
    </inkml:brush>
  </inkml:definitions>
  <inkml:trace contextRef="#ctx0" brushRef="#br0">254 0 15118,'0'0'4949,"-8"9"-4367,-23 28 29,1 2 0,2 0 1,2 2-1,-27 57 0,40-69-565,0 0 0,2 1-1,1 0 1,2 1 0,0-1-1,2 2 1,-3 61 0,9-87-188,0 0 0,1 0 0,-1 0 0,1 0 0,0-1 0,1 1 0,-1 0 0,1-1 0,1 1 1,-1-1-1,1 1 0,-1-1 0,2 0 0,4 6 0,-5-7-314,0-1 0,0 0 0,1-1 0,-1 1 0,1 0 0,0-1 1,0 0-1,-1 0 0,1 0 0,1 0 0,-1-1 0,7 2 0,22 2-5918</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7:06.634"/>
    </inkml:context>
    <inkml:brush xml:id="br0">
      <inkml:brushProperty name="width" value="0.025" units="cm"/>
      <inkml:brushProperty name="height" value="0.025" units="cm"/>
    </inkml:brush>
  </inkml:definitions>
  <inkml:trace contextRef="#ctx0" brushRef="#br0">133 0 14670,'0'0'2690,"-4"11"-1905,-46 97 1573,-23 54-370,68-130-1838,5-32-139,0 1 0,0 0 1,0 0-1,0 0 0,0-1 0,1 1 0,-1 0 1,0 0-1,1-1 0,-1 1 0,0 0 0,1-1 1,-1 1-1,1 0 0,-1-1 0,1 1 0,0 0 0,-1-1 1,1 1-1,-1-1 0,1 1 0,1-1 0,1 1 28,1 0 0,-1-1 0,1 1 0,-1-1 0,1 0 0,-1 0 0,1-1 0,0 1 1,-1-1-1,0 0 0,1 0 0,-1 0 0,1 0 0,3-2 0,28-11 73,-27 10-253,1 0 1,0 0-1,0 1 0,0 0 0,0 1 0,0 0 1,0 0-1,1 1 0,-1 0 0,20 2 1,-28-1 127,0 1 1,1 0-1,-1 0 1,0-1 0,1 1-1,-1 0 1,0 0 0,0 1-1,0-1 1,0 0 0,0 0-1,0 0 1,0 1 0,0-1-1,0 0 1,0 1 0,-1-1-1,1 1 1,-1-1 0,1 1-1,-1-1 1,0 1 0,1-1-1,-1 1 1,0 0 0,0-1-1,0 1 1,0-1 0,0 1-1,-1-1 1,1 1 0,0 0-1,-1 1 1,0 2 50,0 0-1,0 0 1,0 0 0,0 0-1,-1 0 1,0 0 0,0 0-1,0 0 1,-4 4 0,2-5 218,-1 1 0,0-1 1,0-1-1,0 1 0,-1-1 1,1 1-1,-1-2 0,0 1 0,0-1 1,0 1-1,0-2 0,0 1 0,0-1 1,0 0-1,-1 0 0,-11 0 1,10-1-278,-1 0 1,1-1 0,-1 0 0,1 0 0,-1-1 0,1 0-1,0-1 1,0 0 0,0 0 0,0 0 0,0-1 0,-7-5-1</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7:07.179"/>
    </inkml:context>
    <inkml:brush xml:id="br0">
      <inkml:brushProperty name="width" value="0.025" units="cm"/>
      <inkml:brushProperty name="height" value="0.025" units="cm"/>
    </inkml:brush>
  </inkml:definitions>
  <inkml:trace contextRef="#ctx0" brushRef="#br0">43 0 10314,'0'0'11499,"-2"53"-10378,-5-20-513,-2 4-351,-3 0-193,5-6-32,4-2-32,0-4 0,3-8-257,0-5-511,8-7-289,-2-3-609,0-2-1281,-1-4-3299</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7:07.520"/>
    </inkml:context>
    <inkml:brush xml:id="br0">
      <inkml:brushProperty name="width" value="0.025" units="cm"/>
      <inkml:brushProperty name="height" value="0.025" units="cm"/>
    </inkml:brush>
  </inkml:definitions>
  <inkml:trace contextRef="#ctx0" brushRef="#br0">1 0 1890,'0'0'16912,"47"9"-15951,-11-8-193,5-1-575,6 0-161,1 0-1634,1 0-3234,1-10-2243</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7:07.878"/>
    </inkml:context>
    <inkml:brush xml:id="br0">
      <inkml:brushProperty name="width" value="0.025" units="cm"/>
      <inkml:brushProperty name="height" value="0.025" units="cm"/>
    </inkml:brush>
  </inkml:definitions>
  <inkml:trace contextRef="#ctx0" brushRef="#br0">265 226 13389,'-7'0'2087,"-8"1"-1344,0 0 0,0 1 1,0 1-1,1 1 0,-1 0 1,1 0-1,-23 12 0,28-12-629,0 0-1,1 1 1,-1 0 0,1 1 0,0 0-1,0 0 1,1 0 0,0 1-1,0 0 1,1 1 0,0 0-1,0 0 1,-7 12 0,12-18-102,0-1-1,0 0 1,1 0 0,-1 1 0,1-1 0,-1 0 0,1 1 0,-1-1-1,1 1 1,0-1 0,0 1 0,-1-1 0,1 0 0,0 1 0,0-1-1,1 1 1,-1-1 0,0 1 0,0-1 0,1 1 0,-1-1-1,1 0 1,-1 1 0,1-1 0,-1 0 0,1 0 0,0 1 0,0-1-1,0 0 1,0 0 0,0 0 0,0 0 0,0 0 0,0 0-1,0 0 1,0 0 0,0 0 0,1-1 0,-1 1 0,0 0 0,1-1-1,-1 1 1,0-1 0,1 1 0,-1-1 0,3 0 0,8 3 33,1-2 0,0 0 0,0 0 1,18-2-1,-14 1-22,7-1-778,-1 0 0,1-2 0,24-5-1,28-16-7412,-32 4 918</inkml:trace>
  <inkml:trace contextRef="#ctx0" brushRef="#br0" timeOffset="1">472 0 13645,'0'0'4986,"1"8"-4249,2 5-546,2-1 1,-1 1 0,2-1 0,0 0 0,0 0-1,1 0 1,0-1 0,15 17 0,-13-17-185,0 1 0,0 0 1,-1 0-1,-1 1 0,0 0 0,-1 0 1,0 1-1,-1 0 0,6 25 1,-11-27 4,0-1 1,0 0-1,-1 0 0,-1 0 1,0 0-1,0 0 1,-1 0-1,-1-1 1,1 1-1,-2-1 1,1 0-1,-1 0 0,-1 0 1,0-1-1,0 0 1,-1 0-1,0 0 1,-10 8-1,-8 8 81,-2-1-1,-1-2 1,0 0-1,-45 25 1,24-23-2239,7-9-4634</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3:50.264"/>
    </inkml:context>
    <inkml:brush xml:id="br0">
      <inkml:brushProperty name="width" value="0.025" units="cm"/>
      <inkml:brushProperty name="height" value="0.025" units="cm"/>
    </inkml:brush>
  </inkml:definitions>
  <inkml:trace contextRef="#ctx0" brushRef="#br0">224 101 17809,'0'0'1489,"3"-11"86,1-2-980,-3 9-351,1-1 0,-1 0-1,0 0 1,0 0 0,0 1-1,-1-1 1,1 0 0,-1 0 0,-1-7-1,0 11-163,0-1-1,0 1 0,0-1 0,0 1 0,0 0 1,0-1-1,0 1 0,0 0 0,-1 0 1,1 0-1,0 0 0,-1 0 0,1 0 1,-1 0-1,1 1 0,-1-1 0,0 0 0,1 1 1,-1-1-1,0 1 0,1 0 0,-1 0 1,0-1-1,1 1 0,-1 0 0,0 0 1,1 1-1,-1-1 0,-2 1 0,-53 5-64,48-3-27,0 0 1,1 1-1,0 0 1,0 0-1,0 1 1,0 0-1,1 0 1,0 1-1,0 0 1,-8 8 0,11-10-10,1 1 1,-1-1 0,1 1-1,-1-1 1,1 1 0,1 0 0,-1 0-1,1 1 1,0-1 0,0 1 0,0-1-1,1 1 1,0-1 0,0 1 0,0 0-1,1-1 1,0 8 0,0-10 1,1-1 1,0 1-1,0-1 1,0 0 0,0 1-1,0-1 1,1 0-1,-1 0 1,1 0-1,-1 0 1,1 0 0,0 0-1,0 0 1,0 0-1,0-1 1,0 1-1,0-1 1,0 0 0,0 0-1,4 2 1,58 21-15,-36-14 20,-21-8 6,0 1 0,0 1-1,0-1 1,-1 1-1,1 1 1,-1-1 0,7 8-1,-12-11 12,1 0 0,-1 0 0,0 0 0,-1 1 0,1-1-1,0 0 1,0 1 0,0-1 0,-1 0 0,1 1 0,-1-1 0,1 1-1,-1-1 1,0 1 0,1-1 0,-1 1 0,0-1 0,0 1 0,0 0-1,0-1 1,0 1 0,-1-1 0,1 1 0,0-1 0,-1 1 0,1-1-1,-1 1 1,0-1 0,1 0 0,-1 1 0,0-1 0,0 0 0,0 1-1,0-1 1,0 0 0,0 0 0,0 0 0,0 0 0,0 0 0,0 0-1,-1 0 1,-1 1 0,-15 11 433,-2 0-1,0-1 1,-1-1-1,-23 9 1,-17 9 295,65-26-4483,16-4 556,26-6-3557,-10-9-226</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7:08.674"/>
    </inkml:context>
    <inkml:brush xml:id="br0">
      <inkml:brushProperty name="width" value="0.025" units="cm"/>
      <inkml:brushProperty name="height" value="0.025" units="cm"/>
    </inkml:brush>
  </inkml:definitions>
  <inkml:trace contextRef="#ctx0" brushRef="#br0">1 37 15150,'0'0'3139,"69"-3"-2914,-23-2 95,11-3-96,7 0-160,3 3-32,-3 0-96,-2 2-1730,-13 3-896,-17 0-1250,-15 3-1921</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7:09.078"/>
    </inkml:context>
    <inkml:brush xml:id="br0">
      <inkml:brushProperty name="width" value="0.025" units="cm"/>
      <inkml:brushProperty name="height" value="0.025" units="cm"/>
    </inkml:brush>
  </inkml:definitions>
  <inkml:trace contextRef="#ctx0" brushRef="#br0">1 16 14157,'0'0'3139,"72"8"-1889,-21-8-642,10 0-480,5 0-96,5-4-1569,-5-4-4997,-4-3-4004</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7:17.820"/>
    </inkml:context>
    <inkml:brush xml:id="br0">
      <inkml:brushProperty name="width" value="0.025" units="cm"/>
      <inkml:brushProperty name="height" value="0.025" units="cm"/>
    </inkml:brush>
  </inkml:definitions>
  <inkml:trace contextRef="#ctx0" brushRef="#br0">190 85 14862,'0'0'1724,"-1"-8"-352,0 6-1381,-10-30 1889,11 31-1803,-1 0-1,0 0 0,0 0 1,0 0-1,0 0 0,0 1 1,0-1-1,0 0 1,0 1-1,-1-1 0,1 1 1,0-1-1,0 1 1,0-1-1,-1 1 0,1 0 1,0-1-1,0 1 1,-1 0-1,1 0 0,0 0 1,-1 0-1,1 0 1,0 1-1,-1-1 0,1 0 1,0 1-1,0-1 1,0 0-1,-1 1 0,1-1 1,0 1-1,-2 1 1,-5 3-29,0 1 0,0 0 0,0 0 0,1 0 0,0 1 0,0 0 0,1 1 0,-9 12 0,2-1 249,1 0 0,-16 35 0,27-53-248,0 1 0,0 0-1,0 0 1,0 0-1,1 0 1,-1 0-1,0 1 1,1-1-1,-1 0 1,1 0-1,0 0 1,0 0-1,0 1 1,0-1-1,0 0 1,0 0-1,1 0 1,0 3-1,0-4-17,-1 0-1,1-1 1,0 1-1,0-1 0,0 1 1,0-1-1,0 1 1,0-1-1,0 0 0,0 1 1,0-1-1,0 0 1,0 0-1,0 0 0,0 0 1,0 0-1,0 0 1,0 0-1,0 0 0,0 0 1,0 0-1,0 0 0,0-1 1,0 1-1,0-1 1,1 0-1,8-3 140,0 0-1,0-1 1,0-1-1,-1 1 1,15-13-1,-2-1-99,-1-1-1,26-32 0,-39 42 152,0-1 0,0 0 0,-1 0 0,-1 0 0,0-1 0,-1 0 0,7-21 0,-30 94-185,10-41-33,2 0 0,1 1 0,-5 37 0,10-57-59,0 1 1,0-1-1,0 0 0,-1 0 1,1 0-1,1 0 1,-1 1-1,0-1 1,0 0-1,0 0 0,1 0 1,-1 0-1,0 1 1,1-1-1,-1 0 1,1 0-1,-1 0 1,1 0-1,0 0 0,-1 0 1,1 0-1,0-1 1,0 1-1,0 0 1,0 0-1,0 0 1,0-1-1,0 1 0,0-1 1,0 1-1,0-1 1,0 1-1,0-1 1,0 1-1,0-1 0,0 0 1,1 0-1,-1 1 1,0-1-1,0 0 1,0 0-1,0 0 1,1 0-1,1-1 0,2 0-583,0 0 0,0 0 0,1 0 0,-1-1-1,0 0 1,0 0 0,-1 0 0,9-6 0,17-15-6189</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7:18.901"/>
    </inkml:context>
    <inkml:brush xml:id="br0">
      <inkml:brushProperty name="width" value="0.025" units="cm"/>
      <inkml:brushProperty name="height" value="0.025" units="cm"/>
    </inkml:brush>
  </inkml:definitions>
  <inkml:trace contextRef="#ctx0" brushRef="#br0">117 1 11819,'0'0'11019,"0"10"-10518,-2 19-130,-1-1 0,-10 36-1,6-32-226,1 1 0,-2 48-1,8-80-140,0 0-1,0-1 1,0 1 0,0-1-1,0 1 1,0 0-1,0-1 1,0 1 0,0-1-1,1 1 1,-1 0-1,0-1 1,0 1 0,1-1-1,-1 1 1,0-1-1,1 1 1,-1-1 0,0 1-1,1-1 1,-1 1-1,1-1 1,-1 0-1,1 1 1,-1-1 0,1 0-1,-1 1 1,1-1-1,-1 0 1,2 1 0,20-3 223,20-17 129,-41 18-353,5-3-9,0 0 1,0 1 0,1 0-1,-1 0 1,1 0 0,0 0-1,0 1 1,0 0-1,0 1 1,0 0 0,12-1-1,-18 2-2,0 1 0,0-1 0,1 1 0,-1-1 0,0 1 0,0 0 0,0 0 0,1-1 0,-1 1 0,0 0 0,0 0 0,0 0 0,0 0 0,-1 0 0,1 0 0,0 0 0,0 1 0,-1-1 0,1 0 0,0 0 0,-1 0 0,0 1 0,1-1 0,-1 0 0,0 1 0,1-1 0,-1 0 0,0 3 0,2 44 45,-3-36 19,1-8-33,0-1 0,0 1 1,-1 0-1,1-1 1,-1 1-1,0 0 0,0-1 1,0 1-1,-1-1 1,1 1-1,-1-1 1,0 0-1,0 0 0,0 0 1,0 0-1,0 0 1,-4 3-1,2-2 139,-2 0 0,1 0 0,0-1 0,-1 0 1,1 0-1,-1 0 0,0 0 0,0-1 0,-7 2 0,-10 1 360,-1-1-1,1-1 1,-1-1 0,-27-1-1,27-4-167,24 3-370,-1 0 0,0 0 1,1 0-1,-1-1 0,1 1 0,-1 0 1,1 0-1,-1-1 0,1 1 0,-1 0 1,1-1-1,-1 1 0,1-1 0,-1 1 0,1 0 1,0-1-1,-1 1 0,1-1 0,0 1 1,-1-1-1,1 1 0,0-1 0,0 0 1,-1 1-1,1-1 0,0 1 0,0-1 1,0 1-1,0-1 0,0 0 0,0 1 0,0-1 1,0 1-1,0-1 0,0 0 0,47-13-7921,-26 6 3374,3-4-3054</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7:20.237"/>
    </inkml:context>
    <inkml:brush xml:id="br0">
      <inkml:brushProperty name="width" value="0.025" units="cm"/>
      <inkml:brushProperty name="height" value="0.025" units="cm"/>
    </inkml:brush>
  </inkml:definitions>
  <inkml:trace contextRef="#ctx0" brushRef="#br0">8 16 11275,'10'-15'5248,"-4"14"-944,-5 27-252,-1-13-4593,-8 95 2503,2-53-2103,3 0-3287,2-64-8023,-5-2 1260</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7:20.575"/>
    </inkml:context>
    <inkml:brush xml:id="br0">
      <inkml:brushProperty name="width" value="0.025" units="cm"/>
      <inkml:brushProperty name="height" value="0.025" units="cm"/>
    </inkml:brush>
  </inkml:definitions>
  <inkml:trace contextRef="#ctx0" brushRef="#br0">0 180 12236,'0'0'12075,"45"-40"-11915,-12 39-64,3-2-64,3 2-32,2-3-1505,-2-1-2467,-6-1-3939</inkml:trace>
  <inkml:trace contextRef="#ctx0" brushRef="#br0" timeOffset="1">592 1 4644,'0'0'-1121</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7:21.585"/>
    </inkml:context>
    <inkml:brush xml:id="br0">
      <inkml:brushProperty name="width" value="0.025" units="cm"/>
      <inkml:brushProperty name="height" value="0.025" units="cm"/>
    </inkml:brush>
  </inkml:definitions>
  <inkml:trace contextRef="#ctx0" brushRef="#br0">202 45 14670,'0'0'9977,"-8"-2"-9427,5 1-545,0 0 0,0 1 1,0-1-1,0 1 0,0 0 0,0 0 0,0 0 0,0 0 0,0 0 0,-1 1 1,1 0-1,0-1 0,0 1 0,1 0 0,-5 2 0,0 1 12,0 0-1,1 1 1,-1 0-1,1 0 1,0 0-1,-6 7 1,8-7 9,-50 57 503,49-57-450,1 1-1,1 1 1,-1-1-1,1 0 0,0 1 1,0-1-1,1 1 1,0 0-1,-2 11 1,4-18-68,0 1 0,0 0 0,0 0 0,0-1-1,0 1 1,0 0 0,1-1 0,-1 1 0,0 0 0,0-1 0,1 1 0,-1-1 0,0 1 0,1 0 0,-1-1 0,0 1 0,1-1 0,-1 1 0,1-1 0,-1 1 0,1-1 0,-1 1 0,1-1 0,0 0 0,-1 1 0,1-1 0,-1 0 0,1 1 0,0-1 0,-1 0 0,1 0 0,0 0-1,-1 1 1,1-1 0,0 0 0,-1 0 0,1 0 0,0 0 0,-1 0 0,1 0 0,0-1 0,-1 1 0,1 0 0,0 0 0,-1 0 0,1-1 0,0 1 0,0-1 0,38-13 514,-24 5-461,0-2 1,0 0-1,-1 0 1,0-2-1,-1 0 1,0 0-1,-1-1 1,-1 0-1,0-1 0,-1-1 1,-1 1-1,0-2 1,10-28-1,-18 45-64,-1 0 0,0 0 0,0-1 0,0 1 0,1 0 0,-1 0 0,0-1 0,0 1 0,0 0 0,0 0 0,1-1 0,-1 1 0,0 0 0,0-1 0,0 1 0,0 0 0,0 0 0,0-1 0,0 1 0,0 0 0,0-1 0,0 1 0,0 0 0,0-1 0,0 1 0,0 0 0,0-1 0,0 1 0,0 0 0,-1 0 0,1-1 0,0 1 0,0 0 0,0-1 0,0 1 0,-1 0 0,1 0 0,0-1 0,0 1 0,-1 0 0,1 0-1,0-1 1,-13 13-189,-12 24-5,17-24 178,0 0 0,1 0 0,1 1 0,0 0 0,1 0 0,0 0 0,1 1 0,0 0 0,1 0 0,-1 18 0,4-30-51,1-1 0,-1 1 1,1 0-1,-1-1 1,1 1-1,-1-1 0,1 1 1,0-1-1,0 0 0,-1 1 1,1-1-1,0 0 1,0 1-1,1-1 0,-1 0 1,0 0-1,0 0 0,0 0 1,1 0-1,-1 0 1,1-1-1,-1 1 0,1 0 1,-1-1-1,1 1 1,-1-1-1,1 1 0,-1-1 1,1 0-1,0 1 0,-1-1 1,1 0-1,1 0 1,5 0-1221,-1 1-1,1-1 1,-1-1 0,1 1 0,-1-1 0,10-3 0,15-10-9812</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7:21.943"/>
    </inkml:context>
    <inkml:brush xml:id="br0">
      <inkml:brushProperty name="width" value="0.025" units="cm"/>
      <inkml:brushProperty name="height" value="0.025" units="cm"/>
    </inkml:brush>
  </inkml:definitions>
  <inkml:trace contextRef="#ctx0" brushRef="#br0">161 63 13581,'0'0'2712,"10"-9"-1420,2-4-747,-7 8-104,0 0 0,0 0 0,1 0 0,0 0 0,0 1 0,0 0 0,7-3 0,-49 27 2263,-52 41 1,74-50-2466,0 0 0,1 1 1,1 1-1,0 0 0,0 1 1,-13 21-1,24-33-238,0 0 1,0-1 0,0 1-1,0 0 1,0-1-1,1 1 1,-1 0 0,0 0-1,1 0 1,0 0-1,-1 0 1,1 0 0,0 0-1,0 0 1,0 0-1,1 1 1,-1-1 8,1-1-1,-1 0 1,1-1 0,-1 1-1,1 0 1,-1 0 0,1 0-1,0 0 1,0 0 0,-1-1 0,1 1-1,0 0 1,0 0 0,0-1-1,0 1 1,0-1 0,0 1-1,0-1 1,0 1 0,2-1 0,6 2-19,0 0 1,0-1-1,0-1 1,1 0 0,13-1-1,-2 0-438,40-5-3334,-21-4-2602,-10-1-3632</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9:10.670"/>
    </inkml:context>
    <inkml:brush xml:id="br0">
      <inkml:brushProperty name="width" value="0.025" units="cm"/>
      <inkml:brushProperty name="height" value="0.025" units="cm"/>
    </inkml:brush>
  </inkml:definitions>
  <inkml:trace contextRef="#ctx0" brushRef="#br0">1 0 12396,'0'0'11595,"27"64"-11467,-27-39-32,0 0-64,0-4 32,0-1-737,0-7-608,-2-8-545,-1-5-736,-4 0-1218,0-13-4067</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9:11.031"/>
    </inkml:context>
    <inkml:brush xml:id="br0">
      <inkml:brushProperty name="width" value="0.025" units="cm"/>
      <inkml:brushProperty name="height" value="0.025" units="cm"/>
    </inkml:brush>
  </inkml:definitions>
  <inkml:trace contextRef="#ctx0" brushRef="#br0">0 0 11435,'0'0'9385,"45"19"-15247,-30-19-1793</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3:50.871"/>
    </inkml:context>
    <inkml:brush xml:id="br0">
      <inkml:brushProperty name="width" value="0.025" units="cm"/>
      <inkml:brushProperty name="height" value="0.025" units="cm"/>
    </inkml:brush>
  </inkml:definitions>
  <inkml:trace contextRef="#ctx0" brushRef="#br0">54 1 17713,'0'0'5936,"-6"10"-5386,-29 68-79,32-71-439,1-1 0,0 1-1,0 0 1,1-1 0,0 1 0,0 0 0,0 0 0,1 0 0,1 0 0,-1 0 0,1 0 0,2 9 0,-2-14-33,-1-1 0,2 1-1,-1-1 1,0 1 0,0-1 0,0 0-1,1 1 1,-1-1 0,1 0 0,-1 0 0,1 0-1,-1 0 1,1 0 0,0 0 0,-1 0-1,1-1 1,0 1 0,0-1 0,-1 1 0,1-1-1,0 0 1,0 1 0,0-1 0,0 0-1,-1 0 1,1 0 0,3-1 0,3 0 2,-1 0 0,1 0 1,-1 0-1,0-1 0,13-5 0,-4-2 46,0-1 0,0-1-1,-1 0 1,0-1-1,-1-1 1,-1 0-1,0-1 1,0-1 0,-2 0-1,16-24 1,-24 40-35,-1 11 32,0 28 69,0-15-74,-2-23-38,0-1 0,0 1 0,0-1 0,0 1 0,1-1 0,-1 1 0,1-1 0,-1 1 0,1-1 0,-1 0 0,1 1 0,0-1 0,-1 0 0,1 0 0,0 1 0,0-1 0,0 0 0,0 0 0,0 0 0,0 0 0,1 0 0,-1 0 0,0 0 0,0-1 0,2 2 0,-1-2 26,1 0 0,-1 1-1,0-1 1,1 0 0,-1-1-1,0 1 1,1 0 0,-1-1-1,0 1 1,1-1 0,-1 1 0,0-1-1,0 0 1,4-2-1,9-6 179,0-1 0,0 0 0,19-19 0,-22 18-202,-9 9-4,-1 0 1,1-1-1,0 1 0,0 0 0,0 0 0,0 1 0,0-1 0,0 1 1,1-1-1,-1 1 0,0 0 0,1 0 0,-1 1 0,4-2 1,-5 3-5,-1 0 1,1-1-1,-1 1 1,1 0-1,-1 0 1,0 0 0,1 0-1,-1 0 1,0 0-1,0 0 1,0 0 0,1 0-1,-1 1 1,-1-1-1,1 0 1,0 1 0,0-1-1,0 1 1,-1-1-1,1 1 1,-1-1-1,1 1 1,-1-1 0,0 1-1,1 0 1,-1-1-1,0 1 1,0-1 0,0 1-1,-1 2 1,2 15 69,-1-13-63,0-1 0,0 0-1,1 0 1,0 1-1,0-1 1,0 0 0,2 5-1,-2-9 5,0 0 0,-1 0-1,1 0 1,0 0 0,0 0-1,0 0 1,-1 0 0,1 0-1,0-1 1,0 1 0,0 0-1,1-1 1,-1 1 0,0-1-1,0 1 1,0-1 0,0 0-1,0 1 1,1-1 0,-1 0-1,0 0 1,0 0 0,0 1-1,1-2 1,-1 1 0,0 0-1,0 0 1,0 0 0,1 0-1,-1-1 1,0 1 0,0 0-1,0-1 1,0 1 0,0-1-1,2-1 1,12-4 125,-1-2 0,0 0 0,0 0 0,20-17-1,-23 15-124,1 2 0,-1-1-1,2 2 1,-1 0 0,1 0-1,22-7 1,-34 13-12,0 1 1,0-1-1,0 1 0,0-1 0,0 1 1,0 0-1,0-1 0,0 1 0,0 0 1,0 0-1,0 0 0,0 0 0,0 0 1,0 0-1,0 0 0,0 0 0,0 0 1,0 0-1,0 0 0,0 1 0,0-1 1,0 0-1,0 1 0,0-1 0,0 1 1,0-1-1,0 1 0,0 0 0,0-1 1,-1 1-1,1 0 0,0 0 0,-1-1 1,2 2-1,-1 2 2,-1-1 0,0 0 0,1 1 0,-1-1 1,-1 1-1,1-1 0,0 0 0,-2 7 0,1-7 7,0-1 0,1 1 0,-1 0 0,1 0 1,0 0-1,0-1 0,0 1 0,0 0 0,0 0 0,0 0 0,1 0 0,0-1 0,-1 1 0,1 0 0,1 2 0,-1-4 3,0-1 0,1 1 0,-1 0 0,0-1 0,0 1 0,0-1 0,0 0 0,1 1 0,-1-1 0,0 0 0,0 0-1,1 0 1,-1 0 0,0 0 0,1 0 0,-1 0 0,0 0 0,0 0 0,1 0 0,-1-1 0,0 1 0,0-1 0,0 1 0,0-1 0,1 1 0,-1-1 0,1-1-1,33-19-53,-34 20 5,6-3-377,10-10-1971,-11 0-4402,-6 3-4978</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9:11.359"/>
    </inkml:context>
    <inkml:brush xml:id="br0">
      <inkml:brushProperty name="width" value="0.025" units="cm"/>
      <inkml:brushProperty name="height" value="0.025" units="cm"/>
    </inkml:brush>
  </inkml:definitions>
  <inkml:trace contextRef="#ctx0" brushRef="#br0">42 30 14414,'0'0'9192,"51"0"-8647,-23-1-385,5-7-96,-4-1-96,-5 2-833,-5 2-768,-8 5-1026</inkml:trace>
  <inkml:trace contextRef="#ctx0" brushRef="#br0" timeOffset="1">1 159 12364,'0'0'10602,"60"-3"-10058,-28-4-480,6-1-384,-4 0-1762,-1 0-1633,-5 1-2307,-1 1-5413</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9:11.700"/>
    </inkml:context>
    <inkml:brush xml:id="br0">
      <inkml:brushProperty name="width" value="0.025" units="cm"/>
      <inkml:brushProperty name="height" value="0.025" units="cm"/>
    </inkml:brush>
  </inkml:definitions>
  <inkml:trace contextRef="#ctx0" brushRef="#br0">1 249 12524,'0'0'8899,"9"-9"-7917,3-3-750,88-91 403,-82 83-206,-1-1 0,-1 0 1,24-41-1,-42 66-454,1 0 1,0 1-1,0-1 1,1 1-1,-1-1 1,1 1-1,0 4 1,-2 17-74,-3 1-266,2 0 0,0 0-1,2 39 1,1-66 241,0 1-1,0-1 1,0 0-1,0 0 1,0 1-1,0-1 1,0 0-1,0 0 1,0 1-1,0-1 1,0 0-1,1 0 1,-1 1-1,0-1 1,0 0-1,0 0 1,0 0-1,1 1 1,-1-1-1,0 0 1,0 0-1,0 0 1,1 1-1,-1-1 1,0 0-1,0 0 1,1 0-1,-1 0 1,0 0 0,0 0-1,1 0 1,-1 0-1,0 0 1,0 0-1,1 1 1,-1-1-1,0 0 1,0-1-1,1 1 1,-1 0-1,0 0 1,0 0-1,1 0 1,-1 0-1,0 0 1,0 0-1,1 0 1,-1 0-1,0-1 1,1 1-173,6-3-6735</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9:09.643"/>
    </inkml:context>
    <inkml:brush xml:id="br0">
      <inkml:brushProperty name="width" value="0.025" units="cm"/>
      <inkml:brushProperty name="height" value="0.025" units="cm"/>
    </inkml:brush>
  </inkml:definitions>
  <inkml:trace contextRef="#ctx0" brushRef="#br0">0 45 3748,'0'0'17622,"12"0"-16560,218-3 1929,13-21-3311,-72 7-2431,-296 25 1753,-116 11-2554,182-12 3302,1 2-1,-62 19 1,121-26 3150,14 2-1037,40 3-262,38 7-705,-84-12-858,1 1 1,-1 0-1,0 1 0,0 0 0,0 0 1,0 1-1,-1 0 0,0 0 0,0 1 1,10 9-1,-16-13-40,0 0 0,0 0 0,-1 1 0,1-1 0,-1 0 1,1 1-1,-1-1 0,0 1 0,0-1 0,0 1 0,0 0 0,0-1 0,-1 1 1,1 0-1,-1 0 0,1 4 0,-2-4 9,0 1 0,0-1 1,0 1-1,0-1 0,0 1 1,0-1-1,-1 0 0,0 0 0,0 0 1,0 0-1,0 0 0,0 0 0,0 0 1,-1-1-1,1 1 0,-5 2 0,-17 14 94,-1-1-1,-1-1 0,-1-1 0,-34 14 0,24-12 437,-52 35 0,88-52-528,-1-1-1,1 1 0,0-1 1,0 1-1,0 0 0,0 0 1,0-1-1,0 1 1,0 0-1,1 0 0,-1 0 1,0 0-1,0 0 0,1 0 1,-1 0-1,1 0 0,-1 0 1,1 1-1,-1-1 1,0 2-1,2-3 2,-1 1-1,1 0 1,-1-1 0,1 1-1,-1-1 1,1 1 0,0-1-1,-1 1 1,1-1-1,0 1 1,-1-1 0,1 0-1,0 1 1,-1-1 0,1 0-1,0 0 1,0 1 0,-1-1-1,1 0 1,0 0 0,0 0-1,0 0 1,0 0 0,67-2 584,-56 1-416,171-14 412,149-6-545,-281 23 66,-1 0-4850,-43-5 383,0-10-3150</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9:12.356"/>
    </inkml:context>
    <inkml:brush xml:id="br0">
      <inkml:brushProperty name="width" value="0.025" units="cm"/>
      <inkml:brushProperty name="height" value="0.025" units="cm"/>
    </inkml:brush>
  </inkml:definitions>
  <inkml:trace contextRef="#ctx0" brushRef="#br0">0 152 6983,'0'0'8803,"3"-9"-7127,2 1-1342,-1 0 1,1 0-1,1 1 1,-1-1-1,1 1 0,1 1 1,-1-1-1,1 1 1,0 0-1,1 0 0,-1 1 1,1 0-1,16-8 1,-11 7-178,0-1 1,0 2 0,0 0 0,1 0 0,0 1-1,0 1 1,0 0 0,24-1 0,-38 4-158,0 0 0,1 0 1,-1 0-1,0 0 1,1 0-1,-1 0 0,1 0 1,-1 0-1,0 0 0,1 0 1,-1 0-1,0 1 1,1-1-1,-1 0 0,0 0 1,1 0-1,-1 1 1,0-1-1,0 0 0,1 0 1,-1 0-1,0 1 0,0-1 1,1 0-1,-1 1 1,0-1-1,0 0 0,0 1 1,1-1-1,-1 0 1,0 1-1,0-1 0,0 0 1,0 1-1,0-1 0,0 0 1,0 1-1,0-1 1,0 1-1,-6 20 106,-16 16 120,-99 91 46,120-127-271,1-1 0,-1 0 0,0 1 0,1-1 0,-1 1 0,1-1 0,-1 1 0,1-1 0,0 1 0,-1-1 0,1 1 0,-1 0 1,1-1-1,0 1 0,0-1 0,-1 1 0,1 0 0,0-1 0,0 1 0,0 0 0,-1-1 0,1 1 0,0 0 0,0 0 0,0-1 0,0 1 0,1 0 0,-1-1 0,0 1 0,0 0 0,0-1 0,0 1 0,1 0 1,-1-1-1,0 1 0,1-1 0,-1 1 0,0 0 0,1-1 0,-1 1 0,1-1 0,-1 1 0,1-1 0,-1 1 0,1-1 0,0 1 0,37 10 81,-10-5-58,-20-2-41,-1 0 0,1 0 0,-1 1 0,0 0 0,0 0 0,-1 1 0,0-1 0,6 8 0,-10-11 15,1 1 1,-1-1-1,0 1 0,0 0 1,-1 0-1,1-1 0,0 1 1,-1 0-1,0 0 0,0 1 1,0-1-1,0 0 1,0 0-1,-1 0 0,1 1 1,-1-1-1,0 0 0,0 1 1,0-1-1,0 0 0,-1 0 1,1 1-1,-3 5 1,2-7 14,-1 1 0,0-1 0,0 0 1,0 0-1,0 0 0,0 0 0,0-1 1,0 1-1,0 0 0,-1-1 1,1 0-1,-1 1 0,1-1 0,-1 0 1,0 0-1,1-1 0,-4 2 0,-52 8 980,50-9-714,1 0-119,-8 2 80,-1-1 1,0-1-1,1-1 0,-1 0 1,-18-3-1,34 3-260,0 0 1,-1 0 0,1 0-1,0 0 1,0 0-1,0 0 1,0 0 0,-1 0-1,1 0 1,0 0-1,0-1 1,0 1 0,0 0-1,0 0 1,0 0 0,0 0-1,-1 0 1,1-1-1,0 1 1,0 0 0,0 0-1,0 0 1,0 0-1,0-1 1,0 1 0,0 0-1,0 0 1,0 0-1,0 0 1,0-1 0,0 1-1,0 0 1,0 0-1,0 0 1,0-1 0,0 1-1,0 0 1,0 0-1,0 0 1,0 0 0,0-1-1,0 1 1,1 0 0,-1 0-1,0 0 1,0 0-1,0 0 1,0-1 0,0 1-1,0 0 1,0 0-1,1 0 1,-1 0 0,0 0-1,0 0 1,0 0-1,0 0 1,1 0 0,-1 0-1,0-1 1,0 1-1,0 0 1,0 0 0,1 0-1,-1 0 1,12-7-1621,35-6-5562,-23 5-197</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9:13.461"/>
    </inkml:context>
    <inkml:brush xml:id="br0">
      <inkml:brushProperty name="width" value="0.025" units="cm"/>
      <inkml:brushProperty name="height" value="0.025" units="cm"/>
    </inkml:brush>
  </inkml:definitions>
  <inkml:trace contextRef="#ctx0" brushRef="#br0">40 10 13773,'2'-1'553,"0"-1"-1,1 1 1,-1 0 0,0 0-1,0 0 1,1 1 0,-1-1-1,1 1 1,-1-1 0,1 1-1,-1 0 1,4 0 0,-5 0-445,0 1 1,0 0 0,0 0 0,0 0 0,-1 0 0,1 0 0,0 1-1,-1-1 1,1 0 0,-1 0 0,1 0 0,-1 1 0,1-1 0,-1 0-1,0 0 1,0 1 0,0-1 0,0 0 0,0 1 0,0-1 0,0 0-1,0 0 1,0 1 0,0-1 0,-1 2 0,-1 9 51,-1-1 1,0 1 0,0-1-1,-1 0 1,0 0-1,-1 0 1,-12 19 0,11-21-89,1-1 0,0 1 0,1 0 0,0 0 1,0 0-1,1 1 0,0-1 0,1 1 1,0 0-1,0 0 0,0 19 0,3-27-53,0 0 0,0-1 0,0 1 0,1-1 0,-1 1 0,0-1 0,1 0 0,-1 1 0,1-1 0,-1 0 0,1 0 0,-1 0 0,1 0 0,0 0 0,-1 0 0,1-1 0,0 1 0,0 0 0,0-1 0,0 1 0,0-1 0,-1 0 0,1 0 0,0 0 0,0 0 0,0 0 0,4-1 0,56-3 245,-54 2-388,0 0 0,0 0 1,-1-1-1,1 0 0,-1 0 0,1-1 1,7-6-1,12-16-3057,-25 24 2531,-1-1 1,1 1-1,-1-1 0,0 0 1,1 1-1,-2-1 0,1 0 0,0 0 1,0 0-1,0-4 0,-1-13-5959</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9:13.804"/>
    </inkml:context>
    <inkml:brush xml:id="br0">
      <inkml:brushProperty name="width" value="0.025" units="cm"/>
      <inkml:brushProperty name="height" value="0.025" units="cm"/>
    </inkml:brush>
  </inkml:definitions>
  <inkml:trace contextRef="#ctx0" brushRef="#br0">53 0 12139,'0'0'5157,"-23"46"-3363,17-23-289,-1 6 1,0 0-353,0 5-512,4-2-353,3-5-224,0-2 32,0-2-128,12-8-1025,1-8-1313,-2-6-3492,0-1-6277</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9:49.850"/>
    </inkml:context>
    <inkml:brush xml:id="br0">
      <inkml:brushProperty name="width" value="0.025" units="cm"/>
      <inkml:brushProperty name="height" value="0.025" units="cm"/>
    </inkml:brush>
  </inkml:definitions>
  <inkml:trace contextRef="#ctx0" brushRef="#br0">1 1 8904,'0'0'12092,"8"8"-11516,10 16-108,-1 1-1,-1 0 1,23 50-1,-17-31-435,29 42 1,-43-74-133,0-1 1,0 0 0,2-1 0,-1 0-1,1-1 1,0 1 0,1-2 0,17 11-1,-39-18-8505,-8-1 2669</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9:50.194"/>
    </inkml:context>
    <inkml:brush xml:id="br0">
      <inkml:brushProperty name="width" value="0.025" units="cm"/>
      <inkml:brushProperty name="height" value="0.025" units="cm"/>
    </inkml:brush>
  </inkml:definitions>
  <inkml:trace contextRef="#ctx0" brushRef="#br0">1 230 12011,'0'0'10987,"23"-45"-9994,11 26-513,7-5-320,4-2-64,0 0-64,1 0-32,-8 3-1921,-4 1-2179,-10 3-3940</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9:50.536"/>
    </inkml:context>
    <inkml:brush xml:id="br0">
      <inkml:brushProperty name="width" value="0.025" units="cm"/>
      <inkml:brushProperty name="height" value="0.025" units="cm"/>
    </inkml:brush>
  </inkml:definitions>
  <inkml:trace contextRef="#ctx0" brushRef="#br0">1 159 11018,'0'0'8152,"11"3"-7314,-3-2-686,-5 0-86,1 0 0,0 0-1,-1 0 1,1 0 0,0-1 0,0 0-1,-1 0 1,1 0 0,0 0-1,0-1 1,-1 1 0,1-1 0,0 0-1,-1 0 1,1 0 0,0-1-1,-1 1 1,0-1 0,1 0 0,2-2-1,12-13-87,0-1-1,-2 0 0,16-23 0,15-16-254,-47 57 281,0 0 0,0 0-1,0 0 1,0 0 0,1 0-1,-1 0 1,0 0 0,0 0 0,0 0-1,0 0 1,0 0 0,0 0 0,1 0-1,-1 0 1,0 0 0,0 0 0,0 0-1,0 0 1,0 0 0,0 0 0,1 0-1,-1 0 1,0 0 0,0 0-1,0 0 1,0 0 0,0 0 0,0 0-1,1 0 1,-1 0 0,0 0 0,0 1-1,0-1 1,0 0 0,0 0 0,0 0-1,0 0 1,0 0 0,0 0-1,1 0 1,-1 0 0,0 1 0,0-1-1,0 0 1,0 0 0,0 0 0,0 0-1,0 0 1,0 1 0,0-1 0,0 0-1,0 0 1,0 0 0,0 0 0,0 0-1,0 0 1,0 1 0,0-1-1,0 0 1,0 0 0,0 0 0,-1 0-1,1 0 1,0 1 0,1 19 328,-5 22 299,-1-21-398,0 3-200,1 0 0,-2 38-1,6-62-110,0 1-1,0-1 0,0 0 1,0 0-1,0 0 0,0 1 1,0-1-1,0 0 0,0 0 0,0 1 1,-1-1-1,1 0 0,0 0 1,0 1-1,1-1 0,-1 0 1,0 0-1,0 1 0,0-1 0,0 0 1,0 0-1,0 1 0,0-1 1,0 0-1,0 0 0,0 1 1,1-1-1,-1 0 0,0 0 0,0 0 1,0 1-1,0-1 0,1 0 1,-1 0-1,0 0 0,0 0 1,0 0-1,1 1 0,-1-1 0,0 0 1,0 0-1,1 0 0,-1 0 1,0 0-1,0 0 0,1 0 1,-1 0-1,0 0 0,0 0 0,1 0 1,-1 0-1,0 0 0,0 0 1,1 0-1,-1 0 0,0 0 1,0 0-1,1 0 0,-1 0 0,0-1 1,0 1-1,0 0 0,1 0 1,-1 0-1,0-1 0,13-8-8179</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9:51.270"/>
    </inkml:context>
    <inkml:brush xml:id="br0">
      <inkml:brushProperty name="width" value="0.025" units="cm"/>
      <inkml:brushProperty name="height" value="0.025" units="cm"/>
    </inkml:brush>
  </inkml:definitions>
  <inkml:trace contextRef="#ctx0" brushRef="#br0">0 51 7399,'0'0'11211,"12"0"-9674,11-4-320,10-4-192,12-1 64,5-2-640,7 2-289,-1 3-96,-6 3-64,-6 3-417,-14 0-1088,-14 9-1442,-16 8-2178,-5 0-2914</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11:29:15.121"/>
    </inkml:context>
    <inkml:brush xml:id="br0">
      <inkml:brushProperty name="width" value="0.025" units="cm"/>
      <inkml:brushProperty name="height" value="0.025" units="cm"/>
    </inkml:brush>
  </inkml:definitions>
  <inkml:trace contextRef="#ctx0" brushRef="#br0">0 49 13051,'5'-5'488,"-1"1"-1,1 0 1,0-1 0,0 2-1,0-1 1,0 1 0,0-1 0,1 2-1,0-1 1,-1 0 0,1 1 0,0 0-1,0 1 1,3-1-488,147 1-330,-100 5 839,307 12-392,-74 4-132,101-14 15,-191-4 52,815 1-68,556-3 254,7-25 541,-108 14-330,-885 14-354,944 18-111,-312-10 128,-392-16-39,-764 3-40,-57 1 25,-3 1 116,-3 0 46,-2-2-182,0 1 0,-1 0 0,1 1 0,0-1 0,-1 1 0,1 0 0,-1 1-1,1-1 1,0 1 0,-1 0 0,1 0 0,0 1 0,0 0 0,0 0 0,-1 0-38,-21 12 97</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3:51.558"/>
    </inkml:context>
    <inkml:brush xml:id="br0">
      <inkml:brushProperty name="width" value="0.025" units="cm"/>
      <inkml:brushProperty name="height" value="0.025" units="cm"/>
    </inkml:brush>
  </inkml:definitions>
  <inkml:trace contextRef="#ctx0" brushRef="#br0">3 0 15278,'0'0'5248,"0"9"-4009,-1 9-510,0-6-333,0 1 0,1-1 0,3 26 0,-3-36-388,1 0 0,-1 0-1,0 0 1,1 0 0,-1 0-1,1 0 1,0 0 0,0 0 0,0 0-1,0-1 1,0 1 0,0 0-1,0 0 1,0-1 0,1 1-1,-1-1 1,1 1 0,-1-1 0,1 0-1,-1 1 1,1-1 0,0 0-1,0 0 1,-1 0 0,1 0-1,0-1 1,0 1 0,0 0 0,0-1-1,0 1 1,0-1 0,3 0-1,2 0 34,1-1 1,0 0-1,-1 0 0,1-1 0,-1 0 0,1-1 0,-1 1 0,0-1 1,0-1-1,0 1 0,0-1 0,-1-1 0,9-6 0,-6 5-8,0-1 0,1 2 0,0-1 0,0 1 0,15-5 0,-24 11-33,-1-1 0,1 0 0,-1 0 0,1 1 0,-1-1 0,1 1 0,-1-1 0,1 0 0,-1 1 0,0-1 0,1 1 1,-1-1-1,0 1 0,1-1 0,-1 1 0,0-1 0,0 1 0,1-1 0,-1 1 0,0 0 0,0-1 0,0 1 0,0-1 0,0 1 0,0 0 0,0-1 0,0 1 0,0-1 0,0 1 0,0 0 0,0 0 0,0 28 208,-1-23-171,1-5-37,0 1-1,0 0 1,0-1-1,0 1 1,0 0-1,0-1 1,1 1-1,-1-1 1,0 1-1,1 0 1,-1-1-1,1 1 1,0-1-1,-1 1 1,1-1-1,0 1 1,0-1 0,0 0-1,0 1 1,0-1-1,2 2 1,-1-3 7,-1 1 0,0-1 0,1 1 0,-1-1 0,1 0 1,-1 0-1,1 1 0,-1-1 0,1 0 0,-1 0 0,1-1 1,-1 1-1,1 0 0,-1 0 0,0-1 0,1 1 0,-1-1 1,3-1-1,6-3 95,-1 0-1,0-1 1,0 0 0,-1 0 0,9-10 0,-3 1 28,-12 12-134,1 0 0,-1 0 0,1 0 0,-1 0 0,1 1 0,0-1 0,0 1 0,0 0 0,1-1-1,-1 2 1,0-1 0,1 0 0,-1 0 0,7-1 0,-9 3-50,0 1 0,0-1 0,-1 1 0,1-1 0,0 1-1,-1-1 1,1 1 0,-1-1 0,1 1 0,-1 0 0,1-1 0,-1 1 0,1 0 0,-1-1 0,1 1-1,-1 0 1,0-1 0,0 1 0,1 0 0,-1 0 0,0 0 0,0-1 0,0 1 0,0 0-1,0 1 1,5 30-3029,-3-16-1369,2-3-2290</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9:51.643"/>
    </inkml:context>
    <inkml:brush xml:id="br0">
      <inkml:brushProperty name="width" value="0.025" units="cm"/>
      <inkml:brushProperty name="height" value="0.025" units="cm"/>
    </inkml:brush>
  </inkml:definitions>
  <inkml:trace contextRef="#ctx0" brushRef="#br0">0 106 14029,'0'0'6534,"74"-9"-4900,-26-3-641,8-1-801,5 0-96,0 1-640,-5-2-1859,-8-2-2561,-8 0-3588</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9:51.971"/>
    </inkml:context>
    <inkml:brush xml:id="br0">
      <inkml:brushProperty name="width" value="0.025" units="cm"/>
      <inkml:brushProperty name="height" value="0.025" units="cm"/>
    </inkml:brush>
  </inkml:definitions>
  <inkml:trace contextRef="#ctx0" brushRef="#br0">78 0 13645,'0'0'7586,"-7"10"-6716,-2 1-766,1 1 0,0 1-1,1-1 1,0 1 0,1 1 0,1-1 0,0 1 0,0 0 0,2 0-1,-4 23 1,7-36-105,0 0 0,0 0-1,0 0 1,0 0-1,0 0 1,0 0 0,0 0-1,1 0 1,-1 0-1,0 0 1,1 0 0,-1 0-1,1 0 1,-1-1-1,1 1 1,-1 0 0,1 0-1,0-1 1,-1 1 0,1 0-1,0-1 1,0 1-1,-1 0 1,1-1 0,0 1-1,0-1 1,0 1-1,1-1 1,1 1 15,0 0 0,0-1 0,0 1-1,0-1 1,0 0 0,0 0 0,0 0 0,0 0 0,4-1-1,3-1-374,1 0 0,-1-1 0,-1-1-1,18-7 1,29-29-9365,-32 21-129</inkml:trace>
  <inkml:trace contextRef="#ctx0" brushRef="#br0" timeOffset="1">214 87 11755,'0'0'6278,"-57"74"-3972,39-42-704,3 1-33,4-3-480,7-5-640,4-8-353,6-5-96,14-12-929,4 0-2210,1-12-4805</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9:52.466"/>
    </inkml:context>
    <inkml:brush xml:id="br0">
      <inkml:brushProperty name="width" value="0.025" units="cm"/>
      <inkml:brushProperty name="height" value="0.025" units="cm"/>
    </inkml:brush>
  </inkml:definitions>
  <inkml:trace contextRef="#ctx0" brushRef="#br0">242 1 5285,'0'0'13100,"-44"36"-13004,19-5-63,0 4 31,0 4 32,-1 3-64,4-2-32,1-5 0,7-6 0,1-5-160,5-12-385,2-11-1665,1-1-1762,-2-19-2114</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9:52.811"/>
    </inkml:context>
    <inkml:brush xml:id="br0">
      <inkml:brushProperty name="width" value="0.025" units="cm"/>
      <inkml:brushProperty name="height" value="0.025" units="cm"/>
    </inkml:brush>
  </inkml:definitions>
  <inkml:trace contextRef="#ctx0" brushRef="#br0">0 0 12107,'0'0'6342,"54"64"-5285,-22-39-416,4-4-353,8-2-192,5-5 1,5-5-290,1-5-1056,-1-4-2562,-7 0-5318</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9:53.183"/>
    </inkml:context>
    <inkml:brush xml:id="br0">
      <inkml:brushProperty name="width" value="0.025" units="cm"/>
      <inkml:brushProperty name="height" value="0.025" units="cm"/>
    </inkml:brush>
  </inkml:definitions>
  <inkml:trace contextRef="#ctx0" brushRef="#br0">51 55 14125,'7'-6'1367,"-6"5"-1335,55-33 2667,-52 32-2518,0 0 1,0 0 0,0 1-1,0-1 1,0 1 0,1 0-1,-1 0 1,0 1 0,1-1-1,-1 1 1,1 0 0,-1 0-1,0 0 1,9 2 0,-11-1-173,-1 0-1,0 0 1,0 0 0,0 0-1,0 0 1,0 0 0,0 0-1,0 0 1,0 0 0,0 1 0,-1-1-1,1 0 1,0 1 0,-1-1-1,1 0 1,-1 1 0,0-1 0,1 1-1,-1-1 1,0 1 0,0-1-1,0 1 1,0-1 0,0 1-1,0-1 1,0 1 0,0-1 0,-1 0-1,1 1 1,-1-1 0,0 2-1,-17 46 328,3-27-129,-1 0 0,-1-2 0,-1 0 0,-30 26 0,-17 18 1219,65-63-1420,-1-1 0,1 0 0,0 0 0,0 0 0,0 0 0,0 0 0,0 0 0,0 0 0,0 0 0,0 0 0,-1 0 0,1 0 0,0 1 0,0-1 0,0 0 0,0 0 0,0 0 0,0 0 0,0 0 0,0 0 0,0 0 0,0 1-1,0-1 1,0 0 0,0 0 0,0 0 0,0 0 0,0 0 0,0 0 0,0 1 0,0-1 0,0 0 0,0 0 0,0 0 0,0 0 0,0 0 0,0 0 0,0 0 0,0 1 0,0-1 0,0 0 0,0 0 0,1 0 0,-1 0 0,0 0 0,0 0 0,0 0 0,0 0 0,0 0 0,0 1 0,0-1 0,0 0 0,0 0 0,1 0 0,-1 0 0,0 0 0,0 0 0,0 0 0,0 0 0,1 0 0,12 0 138,16-6 9,137-43-160,-57 15-5149,-66 18-1522</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9:53.546"/>
    </inkml:context>
    <inkml:brush xml:id="br0">
      <inkml:brushProperty name="width" value="0.025" units="cm"/>
      <inkml:brushProperty name="height" value="0.025" units="cm"/>
    </inkml:brush>
  </inkml:definitions>
  <inkml:trace contextRef="#ctx0" brushRef="#br0">0 1 4773,'0'0'16783,"58"16"-16462,-14-16-225,5-1-64,-3-3-32,-7 1-1121,-11 3-1954,-12 0-3043</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9:53.873"/>
    </inkml:context>
    <inkml:brush xml:id="br0">
      <inkml:brushProperty name="width" value="0.025" units="cm"/>
      <inkml:brushProperty name="height" value="0.025" units="cm"/>
    </inkml:brush>
  </inkml:definitions>
  <inkml:trace contextRef="#ctx0" brushRef="#br0">1 96 13453,'0'0'6982,"69"1"-5636,-26-13-930,9-2-320,0-1-96,-1-2-1569,-3-3-3108,-8 1-4163</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9:54.229"/>
    </inkml:context>
    <inkml:brush xml:id="br0">
      <inkml:brushProperty name="width" value="0.025" units="cm"/>
      <inkml:brushProperty name="height" value="0.025" units="cm"/>
    </inkml:brush>
  </inkml:definitions>
  <inkml:trace contextRef="#ctx0" brushRef="#br0">61 0 14862,'0'0'6577,"-5"9"-5702,-3 5-634,0 2-1,1-1 0,0 1 0,1 0 1,1 1-1,1-1 0,0 1 0,2 0 0,-2 25 1,4-41-234,0 0 0,0 1 1,0-1-1,0 1 0,0-1 1,0 0-1,0 1 1,1-1-1,-1 0 0,1 1 1,-1-1-1,1 0 0,0 1 1,-1-1-1,1 0 0,0 0 1,0 0-1,0 0 0,0 0 1,0 0-1,0 0 0,0 0 1,0 0-1,0 0 1,0 0-1,0-1 0,1 1 1,-1 0-1,0-1 0,1 1 1,-1-1-1,0 0 0,1 1 1,-1-1-1,1 0 0,-1 0 1,0 0-1,1 0 0,-1 0 1,1 0-1,-1 0 0,0 0 1,1-1-1,-1 1 1,0 0-1,1-1 0,1-1 1,5 0-75,0-1 1,0 0 0,-1 0 0,1-1 0,-1 0 0,0 0 0,7-6 0,-3 1-727,-1 0 1,0 0 0,-1-1 0,1-1 0,-2 1 0,0-1 0,13-24 0,-44 83 3929,16-36-2863,0 0-1,0 1 1,2-1-1,-1 1 0,2 1 1,0-1-1,0 1 0,2-1 1,-1 1-1,0 25 0,3-39-400,0 0 0,0 1 0,1-1 1,-1 1-1,0-1 0,0 1 0,0-1 0,0 1 0,0-1 0,1 1 0,-1-1 0,0 1 0,0-1 0,0 0 0,1 1 0,-1-1 0,0 1 0,1-1 0,-1 0 0,0 1 0,1-1 0,-1 0 0,1 0 0,-1 1 0,0-1 0,1 0 0,-1 0 0,1 0 0,-1 1 0,1-1 0,-1 0 0,1 0 0,-1 0 1,1 0-1,-1 0 0,1 0 0,9 1-6071</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9:54.559"/>
    </inkml:context>
    <inkml:brush xml:id="br0">
      <inkml:brushProperty name="width" value="0.025" units="cm"/>
      <inkml:brushProperty name="height" value="0.025" units="cm"/>
    </inkml:brush>
  </inkml:definitions>
  <inkml:trace contextRef="#ctx0" brushRef="#br0">263 1 12300,'0'0'6406,"-7"45"-5477,-12-7-225,-2 7-544,-3 1-31,-2-3-65,4 4-128,1-7-481,2-6-192,5-8 257,0-10-193,1-11-2306,1-5-2466</inkml:trace>
  <inkml:trace contextRef="#ctx0" brushRef="#br0" timeOffset="1">1 121 17168,'0'0'3684,"53"35"-2339,-24-22-768,4 2-449,6-1-64,3-1-96,-2-5-1089,-1 0-2018,-5-3-4741</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9:54.918"/>
    </inkml:context>
    <inkml:brush xml:id="br0">
      <inkml:brushProperty name="width" value="0.025" units="cm"/>
      <inkml:brushProperty name="height" value="0.025" units="cm"/>
    </inkml:brush>
  </inkml:definitions>
  <inkml:trace contextRef="#ctx0" brushRef="#br0">157 1 13036,'0'0'11627,"4"8"-11093,0 2-478,0 0 0,0 0-1,-1 0 1,-1 1 0,0-1-1,1 17 1,-2-23-45,0 1 0,-1 0 0,0-1 1,0 1-1,0-1 0,-1 1 0,1-1 0,-1 1 1,0-1-1,-1 1 0,1-1 0,-1 1 0,1-1 0,-1 0 1,-1 0-1,1 0 0,0 0 0,-1-1 0,0 1 1,-5 5-1,9-12-58,0 1 1,1 0-1,-1-1 0,1 1 1,0 0-1,0 0 1,-1 0-1,1 0 0,1 0 1,3-3-1,-3 3-18,1 0 0,0 1 0,-1-1 0,1 1 0,0-1-1,0 1 1,0 0 0,0 1 0,0-1 0,0 1 0,0 0 0,0 0-1,1 0 1,-1 0 0,4 1 0,-6 0 36,0 0-1,0 0 1,0 0 0,-1 0 0,1 0 0,0 0-1,0 0 1,-1 0 0,1 1 0,-1-1-1,1 1 1,-1-1 0,0 1 0,1 0-1,-1-1 1,0 1 0,0 0 0,0 0 0,0 0-1,-1 0 1,1-1 0,0 1 0,-1 0-1,1 1 1,-1-1 0,0 0 0,0 0-1,0 0 1,0 0 0,0 2 0,0 3 158,0 0 1,-1 0 0,0-1 0,0 1-1,-1 0 1,1-1 0,-1 1 0,-1-1-1,1 1 1,-1-1 0,0 0 0,-1 0-1,0 0 1,1-1 0,-2 1 0,1-1-1,-1 0 1,1 0 0,-1-1 0,-1 1-1,1-1 1,-1 0 0,0-1 0,1 1-1,-1-1 1,-1 0 0,1-1-1,0 1 1,-1-1 0,0 0 0,1-1-1,-13 2 1,-111-3-1827,131-4-5517,12-13 745,6 1-3102</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3:51.963"/>
    </inkml:context>
    <inkml:brush xml:id="br0">
      <inkml:brushProperty name="width" value="0.025" units="cm"/>
      <inkml:brushProperty name="height" value="0.025" units="cm"/>
    </inkml:brush>
  </inkml:definitions>
  <inkml:trace contextRef="#ctx0" brushRef="#br0">1 146 9513,'0'0'12262,"9"1"-10730,-1-1-1383,0 0-1,0 0 0,0-1 0,0 0 0,0-1 1,-1 0-1,1 0 0,-1 0 0,1-1 1,-1 0-1,0-1 0,0 0 0,0 0 0,0 0 1,-1-1-1,6-5 0,-11 10-142,41-39 173,-40 38-126,-1-1 0,1 0 0,-1 1 0,1-1 0,-1 0 0,0 1 0,0-1 0,0 0 0,0 0 0,0 0 0,0 0 0,0 0 0,-1 0 0,1 0 0,-1 0 0,1-1 0,-1 1 0,0 0 0,0 0 0,0 0 0,0 0 0,0-1 0,-2-3 0,1 5-35,0 0 0,-1 0 0,1 0-1,-1 1 1,1-1 0,-1 0 0,1 0-1,-1 1 1,1-1 0,-1 1 0,0 0-1,1-1 1,-1 1 0,0 0 0,1 0-1,-1 0 1,0 0 0,-2 1 0,-35 3-115,32 0 78,0 0 1,0 0 0,0 0 0,0 1 0,1 0-1,0 0 1,0 0 0,0 1 0,0 0-1,1 0 1,0 1 0,0 0 0,1 0-1,0 0 1,0 0 0,1 0 0,0 1-1,0-1 1,0 1 0,1 0 0,1 0-1,-1 0 1,0 10 0,2-16-10,0 0 0,0 0 1,1 0-1,-1 0 0,1 0 0,-1 0 0,1 0 1,-1 0-1,1 0 0,0 0 0,0-1 1,0 1-1,0 0 0,0-1 0,0 1 0,1-1 1,-1 1-1,0-1 0,1 1 0,-1-1 0,1 0 1,0 0-1,-1 0 0,1 0 0,0 0 1,0 0-1,3 1 0,26 5-2563,2-8-3911,4-5-6742</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9:55.243"/>
    </inkml:context>
    <inkml:brush xml:id="br0">
      <inkml:brushProperty name="width" value="0.025" units="cm"/>
      <inkml:brushProperty name="height" value="0.025" units="cm"/>
    </inkml:brush>
  </inkml:definitions>
  <inkml:trace contextRef="#ctx0" brushRef="#br0">1 0 11563,'0'0'14734,"52"35"-14126,-22-35-223,6 0-193,4-5-96,1-3-96,-3 2 32,-4 2-1057,-9 2-1794,-12 2-1056,-14 10-13422</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9:55.572"/>
    </inkml:context>
    <inkml:brush xml:id="br0">
      <inkml:brushProperty name="width" value="0.025" units="cm"/>
      <inkml:brushProperty name="height" value="0.025" units="cm"/>
    </inkml:brush>
  </inkml:definitions>
  <inkml:trace contextRef="#ctx0" brushRef="#br0">1 149 14830,'0'0'9001,"48"-13"-7304,-9-1-672,6-2-833,5-1-160,1 0-160,2 2-1153,-3-3-1986,-5-3-2787,-7 3-2146</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9:55.927"/>
    </inkml:context>
    <inkml:brush xml:id="br0">
      <inkml:brushProperty name="width" value="0.025" units="cm"/>
      <inkml:brushProperty name="height" value="0.025" units="cm"/>
    </inkml:brush>
  </inkml:definitions>
  <inkml:trace contextRef="#ctx0" brushRef="#br0">66 0 224,'0'0'22683,"-5"10"-21493,-9 20-191,-15 43-1,25-61-951,1-1 1,0 1-1,0 0 1,1 0-1,1 0 1,0 0-1,1 0 1,1 17-1,0-27-46,-1-1 0,0 0 0,1 0 0,-1 0 0,0 0 0,1 0 1,-1 0-1,1 1 0,0-1 0,-1 0 0,1 0 0,0-1 0,0 1 0,-1 0 0,1 0 0,0 0 0,0 0 0,0-1 0,0 1 0,0 0 0,0-1 0,0 1 0,0-1 1,1 1-1,-1-1 0,0 0 0,0 1 0,0-1 0,0 0 0,1 0 0,-1 0 0,0 0 0,0 0 0,0 0 0,1 0 0,-1 0 0,0 0 0,0-1 0,2 0 1,2 0-21,1 0 0,-1-1 1,0 0-1,0 0 0,0 0 1,0-1-1,6-4 0,6-7-272,-1-1 0,-1 0 0,-1-1 0,19-25-1,28-32-157,-61 96 961,-4 2-167,-1 0 0,-12 33-1,12-42-619,-1 0-1,2 0 0,0 1 1,1-1-1,1 1 0,0 0 1,2-1-1,1 25 0,3-28-4464</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9:56.315"/>
    </inkml:context>
    <inkml:brush xml:id="br0">
      <inkml:brushProperty name="width" value="0.025" units="cm"/>
      <inkml:brushProperty name="height" value="0.025" units="cm"/>
    </inkml:brush>
  </inkml:definitions>
  <inkml:trace contextRef="#ctx0" brushRef="#br0">325 1 11307,'0'0'1238,"-10"3"-373,6-2-767,1 0 0,-1 0-1,1 1 1,0 0 0,-1 0 0,1 0 0,0 0-1,0 0 1,0 0 0,0 1 0,1 0-1,-1-1 1,1 1 0,-1 0 0,1 0 0,-2 4-1,-2 6 112,-1 1 0,2 0 0,-7 26 0,-19 86 807,-17 156-1,6 137 703,22-196-1804,-13 75 158,-12 136 18,32 0 62,12-418-202,2 0-1,0 0 0,1 0 1,1 0-1,0-1 0,1 1 0,1-1 1,0 0-1,14 28 0,-18-42-40,-1-1-1,0 1 0,0-1 1,0 1-1,0-1 0,0 1 1,0-1-1,1 1 0,-1-1 1,0 0-1,0 1 1,1-1-1,-1 1 0,0-1 1,0 0-1,1 1 0,-1-1 1,1 1-1,-1-1 0,0 0 1,1 0-1,-1 1 0,1-1 1,-1 0-1,1 0 0,-1 1 1,0-1-1,1 0 0,-1 0 1,1 0-1,-1 0 0,1 0 1,-1 0-1,1 0 1,-1 0-1,1 0 0,-1 0 1,1 0-1,0 0 0,2-23-5445,-3-19-3869</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9:56.827"/>
    </inkml:context>
    <inkml:brush xml:id="br0">
      <inkml:brushProperty name="width" value="0.025" units="cm"/>
      <inkml:brushProperty name="height" value="0.025" units="cm"/>
    </inkml:brush>
  </inkml:definitions>
  <inkml:trace contextRef="#ctx0" brushRef="#br0">1 244 12268,'105'-16'2127,"134"-3"0,108 18 92,-182 2-2292,9 0 450,14 2-2436,195-23 0,-327 14 1913,-1-3 1,0-2 0,-1-3-1,-1-1 1,0-4-1,-1-1 1,-1-3 0,51-30-1,-64 30 3024,-43 39-236,-12 16-2040,-11 20 365,1 2-1,-35 106 1,45-87-802,2 1 0,-8 142 0,19 154 331,4-162-393,-48 545-225,36-625-245,5 0 0,5 1 0,23 187 0,8-19-6120,-29-205 1496</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9:57.221"/>
    </inkml:context>
    <inkml:brush xml:id="br0">
      <inkml:brushProperty name="width" value="0.025" units="cm"/>
      <inkml:brushProperty name="height" value="0.025" units="cm"/>
    </inkml:brush>
  </inkml:definitions>
  <inkml:trace contextRef="#ctx0" brushRef="#br0">155 429 12139,'-34'1'-73,"21"-1"203,1 0 1,0 0-1,0 2 0,-1-1 1,1 2-1,1-1 0,-1 2 1,-12 4-1,24-8-104,1 0-1,-1 0 1,0 0-1,0 0 1,0 0-1,0 0 0,0 0 1,1 0-1,-1 0 1,0 0-1,0 0 1,0 0-1,0 0 1,0 1-1,1-1 1,-1 0-1,0 0 1,0 0-1,0 0 1,0 0-1,0 0 1,0 0-1,0 1 0,1-1 1,-1 0-1,0 0 1,0 0-1,0 0 1,0 0-1,0 1 1,0-1-1,0 0 1,0 0-1,0 0 1,0 0-1,0 0 1,0 1-1,0-1 0,0 0 1,0 0-1,0 0 1,0 0-1,0 1 1,0-1-1,0 0 1,0 0-1,0 0 1,0 0-1,-1 0 1,1 1-1,0-1 1,0 0-1,0 0 1,0 0-1,0 0 0,0 0 1,0 0-1,0 0 1,-1 1-1,1-1 1,0 0-1,18 2 1194,158-10 3623,97-33-2987,-75 10-1330,525-21-1501,-228 24-2469,-5-40 1999,21-63 4491,-205 49-4675,-269 71-2523,-16 5-6177</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9:15.156"/>
    </inkml:context>
    <inkml:brush xml:id="br0">
      <inkml:brushProperty name="width" value="0.025" units="cm"/>
      <inkml:brushProperty name="height" value="0.025" units="cm"/>
    </inkml:brush>
  </inkml:definitions>
  <inkml:trace contextRef="#ctx0" brushRef="#br0">0 44 11050,'0'0'10186,"79"4"-9129,-20-4-288,9 0-225,5-4-223,2-4-193,-8-1-64,-9 0-192,-8 2-865,-12 2-673,-13 2-992,-11 1-1058,-6 1-1825</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9:15.527"/>
    </inkml:context>
    <inkml:brush xml:id="br0">
      <inkml:brushProperty name="width" value="0.025" units="cm"/>
      <inkml:brushProperty name="height" value="0.025" units="cm"/>
    </inkml:brush>
  </inkml:definitions>
  <inkml:trace contextRef="#ctx0" brushRef="#br0">0 39 10634,'0'0'6983,"78"8"-5254,-30-16-287,8-2-353,7 1-192,0 1-193,-1 1-287,-7 2-321,-7 5-128,-7 0-961,-11 0-1185,-8 0-3812</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10.223"/>
    </inkml:context>
    <inkml:brush xml:id="br0">
      <inkml:brushProperty name="width" value="0.025" units="cm"/>
      <inkml:brushProperty name="height" value="0.025" units="cm"/>
    </inkml:brush>
  </inkml:definitions>
  <inkml:trace contextRef="#ctx0" brushRef="#br0">87 1 17649,'0'0'3096,"0"9"-2503,-3 8-323,-1-1 0,0 1 1,-1-1-1,0 0 0,-16 30 1,9-22 384,2 1 0,-9 34 0,18-57-626,1-1-1,-1 0 1,1 0 0,-1 1-1,1-1 1,0 0 0,0 1-1,0-1 1,0 0 0,0 1-1,0-1 1,0 0 0,0 1-1,0-1 1,0 0 0,1 1-1,-1-1 1,1 0 0,-1 0-1,1 1 1,-1-1 0,1 0-1,0 0 1,-1 0 0,1 0-1,0 0 1,1 1 0,0-1-5,0-1 1,-1 1-1,1-1 0,0 1 1,0-1-1,0 0 1,0 0-1,0 0 1,0 0-1,0 0 0,-1-1 1,1 1-1,0 0 1,0-1-1,0 1 0,2-2 1,12-5-648,0 0 0,-1-2-1,15-9 1,-28 16 360,1 1 9,35-25-4369,-15 6-3643,-14 10-1049</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10.568"/>
    </inkml:context>
    <inkml:brush xml:id="br0">
      <inkml:brushProperty name="width" value="0.025" units="cm"/>
      <inkml:brushProperty name="height" value="0.025" units="cm"/>
    </inkml:brush>
  </inkml:definitions>
  <inkml:trace contextRef="#ctx0" brushRef="#br0">33 69 9769,'0'0'8712,"-19"67"-6854,14-41-352,0 3-353,1 1-385,4-1-447,0-4-225,1-5-32,15-8-737,5-11-2145,3-2-1442,2-19-3075</inkml:trace>
  <inkml:trace contextRef="#ctx0" brushRef="#br0" timeOffset="1">318 0 8552,'0'0'12940,"-15"61"-12235,3-25 96,3 2-257,3 0-320,2-4-191,4-5-33,0-8-385,0-7-736,0-6-673</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3:52.539"/>
    </inkml:context>
    <inkml:brush xml:id="br0">
      <inkml:brushProperty name="width" value="0.025" units="cm"/>
      <inkml:brushProperty name="height" value="0.025" units="cm"/>
    </inkml:brush>
  </inkml:definitions>
  <inkml:trace contextRef="#ctx0" brushRef="#br0">214 3 18385,'-8'0'1218,"1"-1"-1062,-1 0 0,1 0 0,0 1 1,0 0-1,0 1 0,-1 0 1,1 0-1,0 0 0,0 1 1,0 0-1,0 1 0,1-1 0,-1 1 1,0 0-1,1 1 0,0 0 1,-9 7-1,8-6-144,1 1 0,0 0 0,0 0 1,1 0-1,0 1 0,0 0 0,1 0 0,-1 0 1,1 0-1,1 1 0,0 0 0,0 0 1,0 0-1,1 0 0,0 0 0,1 0 0,0 0 1,0 1-1,1-1 0,1 15 0,-1-22 8,1 1 0,-1-1 0,1 0-1,0 1 1,0-1 0,0 0 0,0 0 0,0 0 0,0 0-1,0 0 1,0 0 0,0 0 0,0 0 0,0-1 0,1 1 0,-1 0-1,0-1 1,1 1 0,-1-1 0,0 1 0,1-1 0,-1 1-1,1-1 1,-1 0 0,1 0 0,-1 0 0,1 0 0,-1 0-1,0 0 1,1 0 0,-1-1 0,3 0 0,4 0 280,0 0 1,-1-1-1,1 0 0,14-6 1,4-7 67,0-1 1,-1-2-1,-1 0 0,0-2 1,-2 0-1,0-2 0,32-40 1,-54 62-373,0 0 1,0 0 0,0 0 0,0 0-1,0 1 1,0-1 0,0 0 0,0 0-1,0 0 1,0 0 0,0 0 0,0 1-1,0-1 1,1 0 0,-1 0 0,0 0 0,0 0-1,0 0 1,0 0 0,0 0 0,0 1-1,0-1 1,1 0 0,-1 0 0,0 0-1,0 0 1,0 0 0,0 0 0,0 0-1,1 0 1,-1 0 0,0 0 0,0 0-1,0 0 1,0 0 0,0 0 0,1 0-1,-1 0 1,0 0 0,0 0 0,0 0 0,0 0-1,0 0 1,1 0 0,-1 0 0,0 0-1,0 0 1,0-1 0,-3 17-164,-5 6 90,-1-1-364,2 0-1,0 0 0,2 1 1,-6 44-1,10-64 297,1-1 0,0 0 0,0 1 0,0-1 0,0 0 0,0 1 0,1-1 0,-1 0 0,0 1 0,1-1 0,-1 0 0,1 0 0,-1 0 0,1 1 0,-1-1 0,1 0 0,0 0 0,0 0 0,-1 0 0,1 0 0,0 0 0,0 0 0,0 0 0,0 0 0,0-1 0,0 1-1,1 0 1,-1 0 0,0-1 0,2 1 0,0 0-232,-1-1 0,1 1 0,0-1 0,-1 0 1,1 0-1,-1 0 0,1 0 0,0-1 0,-1 1 0,1-1 0,-1 1 0,1-1 0,-1 0 0,1 0 0,3-2 0,21-19-5132</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10.925"/>
    </inkml:context>
    <inkml:brush xml:id="br0">
      <inkml:brushProperty name="width" value="0.025" units="cm"/>
      <inkml:brushProperty name="height" value="0.025" units="cm"/>
    </inkml:brush>
  </inkml:definitions>
  <inkml:trace contextRef="#ctx0" brushRef="#br0">0 59 17360,'0'0'6599,"53"-12"-5927,-22 8-447,7-1-193,0-3-929,-3 0-2723,-2-1-2337,-8-3-4389</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11.268"/>
    </inkml:context>
    <inkml:brush xml:id="br0">
      <inkml:brushProperty name="width" value="0.025" units="cm"/>
      <inkml:brushProperty name="height" value="0.025" units="cm"/>
    </inkml:brush>
  </inkml:definitions>
  <inkml:trace contextRef="#ctx0" brushRef="#br0">74 0 14414,'0'0'6699,"-3"11"-6202,-13 36 162,4-15-195,1 0 0,2 1 0,1 0 0,-6 64 0,14-97-464,-1 1 0,1 0-1,0 0 1,0-1 0,0 1 0,1 0 0,-1-1 0,0 1 0,0 0 0,0 0 0,0-1 0,1 1 0,-1 0 0,0-1 0,1 1 0,-1-1 0,0 1 0,1 0 0,-1-1 0,1 1 0,-1-1 0,1 1 0,-1-1-1,1 1 1,-1-1 0,1 1 0,0-1 0,-1 0 0,1 1 0,0-1 0,-1 0 0,1 0 0,0 1 0,-1-1 0,1 0 0,0 0 0,-1 0 0,1 0 0,0 0 0,0 0 0,-1 0 0,1 0 0,0 0 0,-1 0-1,1 0 1,0-1 0,0 1 0,-1 0 0,1 0 0,-1-1 0,1 1 0,0-1 0,-1 1 0,1 0 0,-1-1 0,2 0 0,35-25-3894,-21 7-601,-2 0-1997</inkml:trace>
  <inkml:trace contextRef="#ctx0" brushRef="#br0" timeOffset="1">132 159 11115,'0'0'7238,"-29"56"-5060,19-28-512,1 2-161,4 0-800,0-1-385,5-2-191,0-6-65,6-7-225,7-9-1312,2-5-673,3 0-801,-3-4-3555</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11.593"/>
    </inkml:context>
    <inkml:brush xml:id="br0">
      <inkml:brushProperty name="width" value="0.025" units="cm"/>
      <inkml:brushProperty name="height" value="0.025" units="cm"/>
    </inkml:brush>
  </inkml:definitions>
  <inkml:trace contextRef="#ctx0" brushRef="#br0">165 1 17136,'0'0'7463,"-34"53"-6694,29-27-513,0 0-160,1 3-64,1-2 0,1-3-128,1-5-512,-1-4-417,1-4-737,-1-7-576,-4-4-6342</inkml:trace>
  <inkml:trace contextRef="#ctx0" brushRef="#br0" timeOffset="1">0 98 15278,'0'0'11147,"66"-17"-11147,-37 13 32,-1-1-737,2-3-1793,-10 0-1474,1-5-3299</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11.939"/>
    </inkml:context>
    <inkml:brush xml:id="br0">
      <inkml:brushProperty name="width" value="0.025" units="cm"/>
      <inkml:brushProperty name="height" value="0.025" units="cm"/>
    </inkml:brush>
  </inkml:definitions>
  <inkml:trace contextRef="#ctx0" brushRef="#br0">42 0 9001,'0'0'15289,"-2"8"-14558,-8 30 68,2-13-613,2-1 0,1 1 1,0 0-1,2 0 0,0 29 0,3-53-192,1-1 0,-1 1 0,0-1 0,1 1 0,-1 0 0,0-1 0,1 1 0,-1-1 0,1 1 0,-1-1 0,1 1 0,-1-1 0,1 1-1,0-1 1,-1 1 0,1-1 0,-1 0 0,1 1 0,0-1 0,-1 0 0,1 0 0,0 0 0,0 1 0,-1-1 0,1 0 0,0 0 0,-1 0-1,1 0 1,0 0 0,0 0 0,-1 0 0,1 0 0,0-1 0,-1 1 0,1 0 0,0 0 0,-1 0 0,2-1 0,29-11-1364,-18 2-1376,1 0 1,-2-1 0,21-23 0,-11 10-2733</inkml:trace>
  <inkml:trace contextRef="#ctx0" brushRef="#br0" timeOffset="1">182 78 8584,'0'0'8520,"-37"63"-6214,24-38-512,5 3-385,2-4-384,6-1-576,0-3-353,7-6-32,9-4-1377,0-4 96,2-2-2947,-7-4-6118</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12.390"/>
    </inkml:context>
    <inkml:brush xml:id="br0">
      <inkml:brushProperty name="width" value="0.025" units="cm"/>
      <inkml:brushProperty name="height" value="0.025" units="cm"/>
    </inkml:brush>
  </inkml:definitions>
  <inkml:trace contextRef="#ctx0" brushRef="#br0">1 65 8264,'0'0'8488,"11"1"-6801,42 6-121,4 1-424,-1-3 0,1-2 0,74-5 0,72-39-661,-147 27-519,2 2 1,77-6-1,-131 17 23,-1 1 0,0 0 0,0 0-1,0 0 1,0 0 0,0 0 0,0 1 0,1 0 0,-1-1 0,0 1-1,0 0 1,0 0 0,-1 1 0,1-1 0,4 3 0,-5-2 1,-1 0 0,1 1 0,-1-1 0,1 0 0,-1 1 0,0-1 0,0 0 0,0 1 0,0-1 0,-1 1 0,1 0 0,-1-1 0,1 1 1,-1 0-1,0-1 0,0 1 0,0 0 0,-1 2 0,-2 20 4,-1 0 0,-1 0 0,-1-1 1,-1 0-1,-12 27 0,18-50-406,1-3-13,1-1 0,-1 1 1,0-1-1,1 1 0,0-1 1,0 1-1,-1-1 0,1 1 1,3-4-1,23-31-8225,-10 20 3145</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12.761"/>
    </inkml:context>
    <inkml:brush xml:id="br0">
      <inkml:brushProperty name="width" value="0.025" units="cm"/>
      <inkml:brushProperty name="height" value="0.025" units="cm"/>
    </inkml:brush>
  </inkml:definitions>
  <inkml:trace contextRef="#ctx0" brushRef="#br0">0 176 7911,'0'0'10165,"11"2"-8580,1 0-1156,1 0-1,0 0 0,-1-1 0,1-1 1,-1 0-1,1-1 0,0 0 0,22-6 1,78-38 495,-89 33-890,0 1 0,0 2 0,1 0 0,1 2 0,0 0 0,0 2 0,34-3-1,-40 17 1027,-19-8-1012,1 0 0,-1 0 0,0-1 0,1 1-1,-1 0 1,0 0 0,1-1 0,-1 1 0,1 0 0,0-1 0,-1 0 0,1 1-1,-1-1 1,1 0 0,2 0 0,3-1-25,0 0-1,-1-1 1,1 0 0,-1 0-1,0-1 1,1 0-1,-1 0 1,0 0 0,6-5-1,48-38-5437,-53 39 322</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13.168"/>
    </inkml:context>
    <inkml:brush xml:id="br0">
      <inkml:brushProperty name="width" value="0.025" units="cm"/>
      <inkml:brushProperty name="height" value="0.025" units="cm"/>
    </inkml:brush>
  </inkml:definitions>
  <inkml:trace contextRef="#ctx0" brushRef="#br0">0 96 12684,'0'0'3192,"10"-8"-442,6-4-1796,1 1 0,0 0 0,0 1 0,27-10 1,-34 15-698,1 1 0,0 1 1,0 0-1,0 0 0,0 1 1,0 0-1,0 1 0,0 1 1,1-1-1,20 4 0,-30-3-255,0 0-1,0 1 0,0-1 1,-1 1-1,1-1 0,0 1 1,0 0-1,-1 0 0,1 0 1,-1 0-1,1 0 0,-1 0 0,1 0 1,-1 0-1,1 1 0,-1-1 1,0 0-1,0 1 0,0-1 1,0 1-1,0-1 0,0 1 0,1 2 1,-2-1-6,1 0 0,0 0 1,-1 1-1,0-1 0,0 1 1,0-1-1,0 0 0,0 1 1,-1-1-1,1 0 0,-3 7 0,0 0-53,-1-1-1,0 1 0,-1-1 0,0 1 1,0-1-1,-1-1 0,-8 11 0,9-13 67,1-1-1,-1 1 0,-1-1 0,1 0 0,-1-1 0,1 1 1,-1-1-1,0 0 0,-1-1 0,1 1 0,-1-1 0,0-1 1,0 1-1,1-1 0,-2 0 0,-6 1 0,42-17-969,-17 11 598,1 1-1,0 1 0,0 0 0,0 0 1,0 1-1,16 3 0,-25-3 257,-1 0 0,1 1 0,-1-1-1,1 1 1,-1 0 0,1 0 0,-1 0-1,0 0 1,0 0 0,1 0 0,-1 1-1,0-1 1,0 1 0,0-1 0,2 4-1,-3-3 98,0 0 0,0 0 0,-1-1 0,1 1-1,-1 0 1,1 0 0,-1 0 0,0 0 0,0 0 0,0 0-1,0 0 1,0 0 0,0-1 0,0 1 0,-1 0 0,1 0-1,-1 0 1,1 0 0,-1 0 0,0-1 0,0 1 0,0 0-1,0-1 1,-1 3 0,-3 2 322,0 0-1,0 0 1,0 0 0,-1 0-1,0-1 1,0 0 0,0-1 0,0 1-1,-1-1 1,0 0 0,0-1-1,-11 5 1,-3 0 505,-1-1-1,0 0 1,-24 3 0,-12-6-732,85-26-11568,-6 10 4597</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13.492"/>
    </inkml:context>
    <inkml:brush xml:id="br0">
      <inkml:brushProperty name="width" value="0.025" units="cm"/>
      <inkml:brushProperty name="height" value="0.025" units="cm"/>
    </inkml:brush>
  </inkml:definitions>
  <inkml:trace contextRef="#ctx0" brushRef="#br0">210 0 17617,'0'0'3619,"-21"57"-2306,1-23-256,-1 3-128,-5-1-608,1-3-193,4-6-64,2-5-64,5-10-577,1-8-992,2-4-1186,2-6-2146,-1-14-5284</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13.835"/>
    </inkml:context>
    <inkml:brush xml:id="br0">
      <inkml:brushProperty name="width" value="0.025" units="cm"/>
      <inkml:brushProperty name="height" value="0.025" units="cm"/>
    </inkml:brush>
  </inkml:definitions>
  <inkml:trace contextRef="#ctx0" brushRef="#br0">958 0 11499,'0'0'11851,"59"12"-10698,-31-3-736,0 0-289,4 1-64,5-1-288,-1-2-1506,0 2-1345,-8-2-64,-3 5-4740</inkml:trace>
  <inkml:trace contextRef="#ctx0" brushRef="#br0" timeOffset="1">1 699 9289,'0'0'12011,"81"-2"-10345,-37-2-513,9 0-801,0 2-288,5 1-64,-8 1-1665,-5 0-1026,-11 0 225,-15 0-865,-12 4-3043</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14.193"/>
    </inkml:context>
    <inkml:brush xml:id="br0">
      <inkml:brushProperty name="width" value="0.025" units="cm"/>
      <inkml:brushProperty name="height" value="0.025" units="cm"/>
    </inkml:brush>
  </inkml:definitions>
  <inkml:trace contextRef="#ctx0" brushRef="#br0">1 32 12043,'0'0'8360,"80"10"-7495,-32-10-609,6-2-192,2-4-32,7-3-640,-4 1-930,-2-1-608,-5 1-4836</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3:52.869"/>
    </inkml:context>
    <inkml:brush xml:id="br0">
      <inkml:brushProperty name="width" value="0.025" units="cm"/>
      <inkml:brushProperty name="height" value="0.025" units="cm"/>
    </inkml:brush>
  </inkml:definitions>
  <inkml:trace contextRef="#ctx0" brushRef="#br0">133 1 18546,'0'0'640,"-30"48"129,8-14 256,-1 3-64,2 5 512,2 0-512,7-4-545,6-2-287,6-5-129,0-8 0,5-5 0,8-9-737,2-4-96,5-5-288,-3 0-577,4-7-287,1-11-1635,2-7-1633</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14.565"/>
    </inkml:context>
    <inkml:brush xml:id="br0">
      <inkml:brushProperty name="width" value="0.025" units="cm"/>
      <inkml:brushProperty name="height" value="0.025" units="cm"/>
    </inkml:brush>
  </inkml:definitions>
  <inkml:trace contextRef="#ctx0" brushRef="#br0">0 355 15310,'0'0'4981,"12"-7"-4287,5-3-628,-2-1 0,0-1 0,0 0 0,-1-1 1,-1 0-1,0-2 0,15-19 0,54-110 343,-37 60-135,-60 134 449,9-26-581,-2 5-33,1 1 0,1 1 0,2-1 0,1 1 0,1-1 0,3 36 0,-1-65-155,0 0-1,1 1 1,-1-1-1,0 0 1,0 0-1,1 0 1,-1 1 0,1-1-1,-1 0 1,1 0-1,0 0 1,-1 0-1,1 0 1,0 0-1,0 0 1,-1 0-1,1 0 1,0-1-1,0 1 1,0 0 0,0 0-1,0-1 1,0 1-1,1-1 1,-1 1-1,0-1 1,0 1-1,0-1 1,0 0-1,1 1 1,-1-1-1,0 0 1,0 0 0,0 0-1,1 0 1,-1 0-1,0 0 1,0 0-1,1-1 1,-1 1-1,0 0 1,2-2-1,3 1-1118,-1-1 0,1 0-1,-1 0 1,0 0-1,0-1 1,0 1 0,0-1-1,5-5 1,9-9-8444</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14.892"/>
    </inkml:context>
    <inkml:brush xml:id="br0">
      <inkml:brushProperty name="width" value="0.025" units="cm"/>
      <inkml:brushProperty name="height" value="0.025" units="cm"/>
    </inkml:brush>
  </inkml:definitions>
  <inkml:trace contextRef="#ctx0" brushRef="#br0">0 79 16912,'6'-8'3011,"-1"0"-2322,1 1 1,1 0 0,-1 0-1,1 0 1,12-9-1,-16 14-617,0 0 0,0 0 0,1 0 0,-1 0 1,0 1-1,1-1 0,-1 1 0,1 0 0,-1 0 0,1 0 0,0 0 0,-1 1 0,1 0 0,0-1 0,0 1 0,-1 1 0,1-1 0,0 0 0,-1 1 0,1 0 1,4 1-1,-5 0-70,0 0 1,-1 0-1,1 0 1,-1 0-1,1 0 1,-1 1-1,0-1 1,0 0-1,0 1 1,0 0-1,0 0 1,-1-1 0,1 1-1,-1 0 1,0 0-1,0 0 1,0 1-1,0-1 1,0 0-1,-1 0 1,1 0-1,-1 1 1,0-1-1,0 4 1,0 2 135,0 1 0,-1 0 0,0 0 0,0 0 1,-1 0-1,-6 17 0,-5 1 406,-1 0 1,-2-2-1,-1 1 1,-27 31-1,21-27-234,22-31-316,1 0-1,0 1 1,0-1-1,-1 0 1,1 0 0,0 1-1,0-1 1,-1 0-1,1 1 1,0-1-1,0 0 1,0 0 0,-1 1-1,1-1 1,0 1-1,0-1 1,0 0-1,0 1 1,0-1 0,0 0-1,0 1 1,0-1-1,0 0 1,0 1 0,0-1-1,0 0 1,0 1-1,0-1 1,0 1-1,0-1 1,0 0 0,0 1-1,1-1 1,-1 0-1,0 1 1,0-1-1,0 0 1,1 0 0,-1 1-1,19 1-176,40-14-32,-41 7 155,18 0-705,0 2 1,42 1-1,29-2-8819,-58-4-773</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52.963"/>
    </inkml:context>
    <inkml:brush xml:id="br0">
      <inkml:brushProperty name="width" value="0.025" units="cm"/>
      <inkml:brushProperty name="height" value="0.025" units="cm"/>
    </inkml:brush>
  </inkml:definitions>
  <inkml:trace contextRef="#ctx0" brushRef="#br0">354 1 8616,'0'0'11259,"-1"11"-10159,-1 1-947,-1 0 1,-1-1-1,0 1 1,0-1-1,-1 1 1,0-1 0,-1-1-1,-1 1 1,0-1-1,0 0 1,-1-1-1,-11 12 1,-241 266 273,260-287-496,0 0 0,0 0 0,0 1 0,0-1 0,0 0 0,0 1 0,0-1 0,-1 0 0,1 0 0,0 1 0,0-1 0,0 0 0,0 0 0,-1 1 0,1-1 0,0 0 0,0 0 0,-1 0 0,1 1 0,0-1 0,0 0 0,-1 0 0,1 0 0,0 0 0,0 0 0,-1 0 0,1 0 0,0 1 0,-1-1 0,1 0 0,0 0 0,-1 0 0,1 0 0,0 0 0,0 0 0,-1 0 0,1 0 0,0-1 0,-1 1 0,1 0 0,0 0 0,0 0 0,-1 0 0,1 0 0,0 0 1,0 0-1,-1-1 0,1 1 0,0-16-5052,0 12 4840,4-25-6712</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53.304"/>
    </inkml:context>
    <inkml:brush xml:id="br0">
      <inkml:brushProperty name="width" value="0.025" units="cm"/>
      <inkml:brushProperty name="height" value="0.025" units="cm"/>
    </inkml:brush>
  </inkml:definitions>
  <inkml:trace contextRef="#ctx0" brushRef="#br0">1 0 15054,'0'0'5381,"32"63"-3939,-9-40-385,7 2 96,3-3-481,4-2-319,3-3-97,0-1-256,-3-2 64,-2-2-192,-4-1-961,-2-1-993,-8-5-1473,-8-1-2659</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53.677"/>
    </inkml:context>
    <inkml:brush xml:id="br0">
      <inkml:brushProperty name="width" value="0.025" units="cm"/>
      <inkml:brushProperty name="height" value="0.025" units="cm"/>
    </inkml:brush>
  </inkml:definitions>
  <inkml:trace contextRef="#ctx0" brushRef="#br0">1 30 15246,'0'0'6439,"63"-22"-5607,-9 18 802,13 1-193,10 3-608,7 0-673,-1 0-96,-7 0-448,-12 0-1954,-15 0-2531,-17 0-5253</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56.784"/>
    </inkml:context>
    <inkml:brush xml:id="br0">
      <inkml:brushProperty name="width" value="0.025" units="cm"/>
      <inkml:brushProperty name="height" value="0.025" units="cm"/>
    </inkml:brush>
  </inkml:definitions>
  <inkml:trace contextRef="#ctx0" brushRef="#br0">1 1 9865,'0'0'12044,"19"72"-11756,-19-38-192,0 0 0,1-3-288,0-4-1057,3-10-1057,0-9-1410,1-8-1697</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57.127"/>
    </inkml:context>
    <inkml:brush xml:id="br0">
      <inkml:brushProperty name="width" value="0.025" units="cm"/>
      <inkml:brushProperty name="height" value="0.025" units="cm"/>
    </inkml:brush>
  </inkml:definitions>
  <inkml:trace contextRef="#ctx0" brushRef="#br0">0 1 15439,'0'0'3075</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57.457"/>
    </inkml:context>
    <inkml:brush xml:id="br0">
      <inkml:brushProperty name="width" value="0.025" units="cm"/>
      <inkml:brushProperty name="height" value="0.025" units="cm"/>
    </inkml:brush>
  </inkml:definitions>
  <inkml:trace contextRef="#ctx0" brushRef="#br0">137 1 9289,'0'0'5904,"-9"5"-3694,-118 61 1105,126-66-3251,47-3-501,-34 2 384,0-1-1,1 2 1,-1 0-1,0 0 1,1 1-1,13 3 1,-24-3 49,1 0 0,0 0 0,-1 0 0,1 0 0,0 1 0,-1-1 0,1 1 0,-1 0 0,0 0 0,0 0 0,0 0 0,0 0 0,0 0 0,0 0 0,0 1 0,0-1 0,-1 1 0,0-1 0,1 1 0,-1-1 0,0 1 0,0 0 0,0 0 0,-1 0 0,1-1 0,-1 1 0,1 0 0,-1 0 0,0 0 0,0 0 0,-1 3 0,1-2 102,0-1 0,-1 1 1,1 0-1,-1-1 0,0 1 1,0-1-1,0 1 0,-1-1 0,1 1 1,-1-1-1,0 0 0,0 0 1,0 0-1,0 0 0,-1 0 1,1 0-1,-1 0 0,1-1 0,-1 0 1,0 1-1,0-1 0,0 0 1,-1 0-1,1-1 0,-6 3 0,-1 0 177,-1 0-1,0-1 1,0 0-1,1-1 1,-2 0-1,1-1 1,-16 0-1,27-1-324,-1 0-1,1 0 1,0 0 0,-1 0 0,1 0-1,-1 0 1,1 0 0,-1 0-1,1 0 1,-1 0 0,1 0 0,0-1-1,-1 1 1,1 0 0,-1 0 0,1 0-1,0-1 1,-1 1 0,1 0-1,0 0 1,-1-1 0,1 1 0,0 0-1,-1-1 1,1 1 0,0-1 0,0 1-1,-1 0 1,1-1 0,0 1-1,0-1 1,0 1 0,0-1 0,3-18-3709,17-16-5171,-1 14 624</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57.831"/>
    </inkml:context>
    <inkml:brush xml:id="br0">
      <inkml:brushProperty name="width" value="0.025" units="cm"/>
      <inkml:brushProperty name="height" value="0.025" units="cm"/>
    </inkml:brush>
  </inkml:definitions>
  <inkml:trace contextRef="#ctx0" brushRef="#br0">91 1 13677,'0'0'7906,"1"8"-7831,3 27 31,-1 0 0,-5 65-1,1-59-152,0 1 0,7 45 0,-3-77-670,-1-11-1624,-4-18-1226,-1 10 2833,-1 0 0,-1 0 0,1 1 0,-10-13 0,-28-33 1838,14 20 3432,28 33-4440,-1 1 0,1-1-1,0 1 1,-1-1 0,1 1 0,0-1 0,-1 1 0,1-1-1,0 0 1,0 1 0,0-1 0,0 1 0,-1-1 0,1 0-1,0 1 1,0-1 0,0 1 0,0-1 0,0 0 0,1 1-1,-1-1 1,0 1 0,0-1 0,0 0 0,0 1 0,1-1-1,-1 1 1,0-1 0,0 1 0,1-1 0,-1 1 0,1-1-1,-1 1 1,0-1 0,1 1 0,-1-1 0,1 1 0,-1 0-1,1-1 1,-1 1 0,1 0 0,-1 0 0,1-1-1,-1 1 1,1 0 0,0 0 0,-1 0 0,1-1 0,-1 1-1,1 0 1,0 0 0,-1 0 0,1 0 0,1 0 0,42-4-605,-36 4 850,42-1-366,-28 1-1737,0-1 0,28-4 0,-16-3-4767</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58.622"/>
    </inkml:context>
    <inkml:brush xml:id="br0">
      <inkml:brushProperty name="width" value="0.025" units="cm"/>
      <inkml:brushProperty name="height" value="0.025" units="cm"/>
    </inkml:brush>
  </inkml:definitions>
  <inkml:trace contextRef="#ctx0" brushRef="#br0">41 157 1057,'0'0'19240,"7"-10"-19107,-6 9-131,6-7 33,-1 0 0,0-1 0,-1 1 0,0-1 0,0-1 0,-1 1 0,0-1 0,0 1 0,-1-1 0,-1 0 0,3-20 0,-5 30-31,0-1 0,1 1 1,-1-1-1,0 1 0,0-1 0,0 0 1,0 1-1,0-1 0,0 1 0,-1-1 1,1 1-1,0-1 0,0 1 1,0-1-1,0 1 0,-1-1 0,1 1 1,0-1-1,-1 1 0,1-1 1,0 1-1,-1-1 0,1 1 0,0 0 1,-1-1-1,1 1 0,-1 0 0,1-1 1,-1 1-1,1 0 0,-1-1 1,1 1-1,-1 0 0,0-1 0,-20 9-85,-15 24-121,31-24 183,0 0-1,0 0 1,1 0-1,1 1 0,-1-1 1,1 1-1,1 0 1,-1 0-1,1 0 1,1 0-1,0 1 0,0-1 1,1 0-1,1 14 1,0-21 20,0 0 0,0 0 0,0 0 0,0-1 1,0 1-1,0 0 0,1 0 0,-1-1 1,1 1-1,-1-1 0,1 1 0,0-1 0,-1 0 1,1 1-1,0-1 0,0 0 0,0 0 0,0 0 1,0-1-1,0 1 0,0 0 0,0-1 0,0 1 1,0-1-1,0 0 0,0 0 0,1 0 0,-1 0 1,0 0-1,4-1 0,3 1 84,1-1-1,-1 0 1,1-1-1,-1 0 1,16-5-1,-12 1 70,0 0-1,-1-1 1,0 0-1,0-1 1,0-1-1,-1 1 1,0-2-1,-1 0 0,0 0 1,-1-1-1,12-17 1,-25 37-164,0 0 1,1 1-1,0-1 0,0 1 1,1-1-1,0 1 1,0 0-1,1 0 0,1 12 1,0-21 13,0 0 0,0 0 0,0 0 1,0-1-1,0 1 0,0 0 0,1 0 0,-1 0 0,0-1 1,1 1-1,-1 0 0,0 0 0,1-1 0,-1 1 1,1 0-1,-1-1 0,1 1 0,0 0 0,-1-1 1,1 1-1,-1-1 0,1 1 0,0-1 0,0 1 0,-1-1 1,1 1-1,0-1 0,0 0 0,31 3 376,-21-4-160,0-1 1,-1 0-1,21-7 0,-10-1-86,0-1-1,32-23 0,-5 4-9,-47 29-132,-1 1 0,0 0 0,0 0 0,0 0 1,0 0-1,1-1 0,-1 1 0,0 0 1,0 0-1,0 0 0,1 0 0,-1 0 0,0 0 1,0 0-1,1 0 0,-1 0 0,0-1 0,0 1 1,1 0-1,-1 0 0,0 0 0,0 0 0,0 0 1,1 1-1,-1-1 0,0 0 0,0 0 1,1 0-1,-1 0 0,0 0 0,0 0 0,0 0 1,1 0-1,-1 0 0,0 1 0,0-1 0,0 0 1,1 0-1,-1 0 0,0 0 0,0 1 0,0-1 1,0 0-1,0 0 0,1 0 0,-1 1 1,0-1-1,0 17-77,-10 22 216,9-37-129,0 2 0,0-1-1,0 1 1,0-1 0,0 1-1,0-1 1,1 1 0,0 0-1,0 6 1,1-9 11,-1 0 1,0 0 0,1 0-1,-1-1 1,1 1-1,-1 0 1,1 0-1,0-1 1,-1 1-1,1 0 1,0-1-1,0 1 1,-1-1-1,1 1 1,0-1-1,0 1 1,0-1-1,0 1 1,-1-1-1,1 0 1,0 1-1,0-1 1,0 0-1,0 0 1,0 0 0,0 0-1,0 0 1,0 0-1,0 0 1,0 0-1,0 0 1,0 0-1,0 0 1,0-1-1,1 0 1,2 0 12,0 0 0,0 0 0,0-1 0,-1 1 0,1-1 1,0 0-1,-1-1 0,1 1 0,-1 0 0,1-1 0,-1 0 0,0 0 0,4-5 0,-5 6-444,0 0-1,-1-1 0,1 1 0,-1 0 0,1-1 0,-1 1 0,0-1 0,0 1 1,0-1-1,0 0 0,-1 1 0,1-1 0,0-3 0,-1-9-5330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3:53.210"/>
    </inkml:context>
    <inkml:brush xml:id="br0">
      <inkml:brushProperty name="width" value="0.025" units="cm"/>
      <inkml:brushProperty name="height" value="0.025" units="cm"/>
    </inkml:brush>
  </inkml:definitions>
  <inkml:trace contextRef="#ctx0" brushRef="#br0">181 1 13997,'0'0'4452,"-70"75"-3459,37-33-512,5 4 448,4 2 160,10-3-417,2-3-383,12-9-257,0-7-32,2-7-545,10-11-544,2-8 32,0 0-320,-1-16-1570,-4-7-2082,3-4-2402</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58.965"/>
    </inkml:context>
    <inkml:brush xml:id="br0">
      <inkml:brushProperty name="width" value="0.025" units="cm"/>
      <inkml:brushProperty name="height" value="0.025" units="cm"/>
    </inkml:brush>
  </inkml:definitions>
  <inkml:trace contextRef="#ctx0" brushRef="#br0">1 1 16976,'0'0'5157</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8:59.307"/>
    </inkml:context>
    <inkml:brush xml:id="br0">
      <inkml:brushProperty name="width" value="0.025" units="cm"/>
      <inkml:brushProperty name="height" value="0.025" units="cm"/>
    </inkml:brush>
  </inkml:definitions>
  <inkml:trace contextRef="#ctx0" brushRef="#br0">10 97 3748,'0'0'9529,"-1"9"-7608,0-5-1716,-6 40 1416,7-42-1532,0-1-1,0 1 0,0-1 1,0 1-1,0-1 0,0 1 1,0-1-1,0 1 0,0-1 1,1 1-1,-1-1 1,1 0-1,-1 1 0,1-1 1,-1 0-1,1 1 0,0-1 1,0 0-1,0 0 0,-1 1 1,1-1-1,0 0 0,1 0 1,-1 0-1,0 0 0,0 0 1,0-1-1,3 2 1,5 0 137,1-2 1,-1 1 0,0-1 0,1 0-1,-1-1 1,0 0 0,1-1 0,-1 0 0,0 0-1,0-1 1,-1 0 0,1-1 0,0 0 0,-1 0-1,9-7 1,-9 7-166,0-1 1,0-1-1,0 1 0,-1-1 1,0 0-1,0-1 0,-1 0 1,1 0-1,-1 0 0,-1-1 1,0 0-1,0 0 0,0 0 1,6-18-1,-11 25-30,1-1-1,-1 0 1,1 1 0,-1-1-1,0 0 1,0 0 0,0 1 0,0-1-1,0 0 1,0 1 0,0-1 0,-1 0-1,1 0 1,0 1 0,-1-1-1,-1-2 1,2 3-23,-1 0 1,0 0-1,1 1 0,-1-1 0,0 1 0,0-1 1,1 0-1,-1 1 0,0 0 0,0-1 0,0 1 1,0-1-1,0 1 0,0 0 0,1 0 1,-1-1-1,0 1 0,0 0 0,0 0 0,0 0 1,-2 0-1,-1 1-18,0 0 0,-1 0-1,1 0 1,0 0 0,0 1 0,0-1 0,1 1 0,-1 0 0,0 0-1,1 1 1,-1-1 0,-3 4 0,1-1 0,0 1 1,0 0-1,0 0 1,1 1-1,0 0 0,0 0 1,1 0-1,0 1 1,0-1-1,0 1 0,1 0 1,1 0-1,-1 0 1,-2 15-1,5-21 12,0-1 1,1 1 0,-1-1-1,0 1 1,0-1-1,1 1 1,-1-1 0,1 1-1,0-1 1,-1 0-1,1 0 1,0 1-1,0-1 1,0 0 0,-1 0-1,1 0 1,0 0-1,1 1 1,-1-2 0,0 1-1,0 0 1,0 0-1,1 0 1,-1 0-1,0-1 1,1 1 0,-1-1-1,0 1 1,1-1-1,-1 0 1,1 1 0,-1-1-1,3 0 1,58 3-238,-47-4-141,-4 1-883,0 0 0,0-1 0,1 0 0,-1-1 0,12-3 0,17-11-9589</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9:00.214"/>
    </inkml:context>
    <inkml:brush xml:id="br0">
      <inkml:brushProperty name="width" value="0.025" units="cm"/>
      <inkml:brushProperty name="height" value="0.025" units="cm"/>
    </inkml:brush>
  </inkml:definitions>
  <inkml:trace contextRef="#ctx0" brushRef="#br0">61 1 6790,'0'0'15466,"0"9"-15231,29 459 2781,-30-485-2965,0 0 1,-1 0-1,0-1 1,-1 1-1,-2 1 1,1-1-1,-2 0 1,0 1-1,-1 0 1,0 1-1,-2 0 1,0 0-1,-17-22 0,24 32-773,14 8 617,19 3 206,-6-7-59,0-1 0,0-1-1,0-1 1,-1-2 0,0 0-1,0-2 1,0 0 0,-1-2-1,32-17 1,-53 25-25,1 1 1,-1 0-1,1-1 1,-1 0-1,1 1 1,-1-1-1,0 0 1,0 0-1,0-1 1,0 1-1,-1 0 1,1 0-1,0-1 1,-1 1-1,0-1 1,1 0 0,-1 1-1,0-1 1,-1 0-1,1 0 1,0 1-1,-1-1 1,1 0-1,-1-4 1,-1 6-19,-1 0 0,1 1 1,-1-1-1,1 1 1,-1-1-1,1 1 1,-1 0-1,1 0 1,-1 0-1,1 0 0,-1 0 1,1 0-1,-1 0 1,0 0-1,1 0 1,-1 1-1,1-1 0,-3 2 1,-3 1 1,0 2-1,1-1 1,-1 1 0,1 0 0,0 0-1,0 0 1,1 1 0,-1 0 0,-8 13-1,5-6 43,1 1-1,0 0 0,-12 29 0,18-39-34,1-1 1,0 0-1,0 0 1,0 0-1,1 1 0,-1-1 1,1 0-1,-1 1 1,1-1-1,0 1 0,0-1 1,2 6-1,-1-7-7,-1-1-1,1 0 0,0 1 1,0-1-1,0 0 1,0 0-1,0 0 1,0 1-1,1-1 1,-1 0-1,0-1 1,0 1-1,1 0 1,-1 0-1,1-1 1,-1 1-1,1 0 1,-1-1-1,1 1 1,-1-1-1,1 0 1,-1 0-1,1 1 1,-1-1-1,1 0 0,0 0 1,-1-1-1,2 1 1,6 0-320,0-1 0,0 0 0,-1 0 1,1-1-1,-1 0 0,16-6 0,-11 2-1201,0 0 0,0-1 0,16-12 0,7-8-4801</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9:00.539"/>
    </inkml:context>
    <inkml:brush xml:id="br0">
      <inkml:brushProperty name="width" value="0.025" units="cm"/>
      <inkml:brushProperty name="height" value="0.025" units="cm"/>
    </inkml:brush>
  </inkml:definitions>
  <inkml:trace contextRef="#ctx0" brushRef="#br0">102 1 12364,'0'0'5637,"-9"1"-4409,1 0-881,-1 1 1,1 0 0,-1 0-1,-11 6 1,17-7-290,1 0 0,0 0 0,0 0 0,-1 0 0,1 1 0,0-1 0,0 1 0,0-1 0,1 1 0,-1 0 0,0 0 0,1 0 0,-1 0 0,1 0 0,-1 0 0,1 0 0,0 0 0,0 0 0,0 1 0,0-1 0,0 0 0,1 1 0,-1-1 0,1 1 0,-1 2 0,2-4-54,-1 0 1,1-1 0,-1 1-1,1 0 1,0-1 0,-1 1-1,1-1 1,0 1 0,-1-1-1,1 1 1,0-1 0,-1 1-1,1-1 1,0 0 0,0 1 0,0-1-1,-1 0 1,1 0 0,0 1-1,0-1 1,0 0 0,0 0-1,0 0 1,-1 0 0,1 0-1,1-1 1,33 2 48,-27-1-88,20-2-34,36 0-552,-61 2 598,0 0 0,0 1 0,0-1-1,0 0 1,0 1 0,0 0-1,0-1 1,-1 1 0,1 0-1,0 1 1,0-1 0,-1 0-1,1 1 1,-1 0 0,5 3-1,-6-4 53,0 0-1,0 1 0,-1-1 0,1 0 0,0 0 0,-1 1 1,1-1-1,-1 1 0,1-1 0,-1 1 0,1-1 1,-1 1-1,0-1 0,0 1 0,0-1 0,0 1 0,0-1 1,0 1-1,0-1 0,-1 1 0,1-1 0,-1 3 1,-1-1 94,1 1 0,-1-1 0,0 0 0,0 0 0,0 0 1,-1 0-1,1 0 0,-1-1 0,-3 4 0,-2 1 166,-1-1 0,-1 1 0,1-2 0,-1 1 0,-14 5 0,20-9-316,-1 0-1,0 0 0,0-1 0,0 0 0,-1 0 0,1 0 0,0 0 0,0-1 0,-9 0 0,13 0-179,-1-1 0,1 0 0,-1 1 0,1-1 0,0 0 0,0 1 0,-1-1-1,1 0 1,0 0 0,0 0 0,0 0 0,0-1 0,0 1 0,0 0 0,0 0 0,0 0-1,0-1 1,1 1 0,-1 0 0,1-1 0,-1 1 0,1-1 0,-1 1 0,1-1-1,0 1 1,-1-1 0,1 1 0,0-1 0,0 1 0,0-1 0,0 1 0,1-1-1,-1 1 1,0-1 0,1-2 0,5-23-4282,9-5-1314</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9:01.023"/>
    </inkml:context>
    <inkml:brush xml:id="br0">
      <inkml:brushProperty name="width" value="0.025" units="cm"/>
      <inkml:brushProperty name="height" value="0.025" units="cm"/>
    </inkml:brush>
  </inkml:definitions>
  <inkml:trace contextRef="#ctx0" brushRef="#br0">44 0 11755,'0'0'8029,"-3"8"-7292,-6 20-265,0 0-1,2 1 1,2-1 0,0 2 0,2-1-1,1 0 1,2 39 0,0-67-463,0 0 1,0 0-1,0 1 1,0-1-1,0 0 1,0 0-1,0 0 0,1 1 1,-1-1-1,0 0 1,1 0-1,-1 0 1,1 0-1,-1 0 0,1 0 1,0 0-1,-1 0 1,1 0-1,0 0 1,0 0-1,0 0 1,0 0-1,0 0 0,0-1 1,0 1-1,0 0 1,0-1-1,0 1 1,0-1-1,0 1 0,0-1 1,0 0-1,2 1 1,-1-1 19,-1-1 1,1 1-1,-1-1 0,1 1 1,-1-1-1,1 1 1,-1-1-1,1 0 1,-1 0-1,1 0 1,-1 0-1,0 0 1,0 0-1,1 0 0,-1 0 1,0 0-1,0-1 1,0 1-1,0-1 1,-1 1-1,1 0 1,0-1-1,0 1 1,0-3-1,2-5-20,1 1-1,-2-1 1,1 0 0,-1 0 0,-1 0-1,1 0 1,-2 0 0,1-1 0,-1 1-1,-2-17 1,-2 23-383,0 10 150,-1 9 101,4-15 117,1 1 0,0 0 0,0 0 0,0-1 0,0 1 0,1 0 0,-1-1 0,0 1 0,1 0 0,-1 0 0,1-1 0,0 1 0,-1-1 0,1 1 0,0-1 0,0 1 0,0-1 0,0 1 0,0-1 0,0 0 0,1 0 0,-1 1 0,2 0 0,0 0 19,0 0 1,1-1 0,-1 1-1,1-1 1,-1 0 0,1 0-1,0 0 1,0 0 0,-1-1-1,6 1 1,4-1 66,-1 0 0,0-1 0,0 0 0,-1-1 0,1-1 0,15-4 0,-14 2-23,0-1-1,0-1 1,22-14-1,-32 20-38,0-1 0,0 0 0,0-1 0,0 1-1,0-1 1,-1 1 0,1-1 0,-1 0 0,1 0-1,-1 0 1,0 0 0,0 0 0,0 0-1,-1-1 1,1 1 0,-1 0 0,0-1 0,0 0-1,1-6 1,-2 9-21,-1 1-1,1-1 0,-1 0 1,1 0-1,-1 1 0,1-1 1,-1 0-1,0 1 1,1-1-1,-1 1 0,0-1 1,0 1-1,1-1 0,-1 1 1,0 0-1,0-1 1,0 1-1,1 0 0,-1 0 1,0-1-1,0 1 0,0 0 1,0 0-1,0 0 1,1 0-1,-1 0 0,0 0 1,0 0-1,0 0 0,0 1 1,0-1-1,1 0 1,-1 0-1,-1 1 0,-32 9-109,28-7 131,0 1 0,0-1 1,1 1-1,-1 1 0,1-1 0,0 1 1,0 0-1,1 0 0,0 0 0,-1 1 1,2-1-1,-1 1 0,1 0 0,0 0 1,0 1-1,0-1 0,1 0 0,0 1 0,1 0 1,-1-1-1,1 1 0,0 0 0,1 8 1,0-13-13,0 0 1,1 0 0,-1-1-1,1 1 1,0 0-1,0 0 1,0 0 0,-1-1-1,2 1 1,-1-1 0,0 1-1,0-1 1,0 1 0,1-1-1,-1 1 1,1-1-1,-1 0 1,1 0 0,2 2-1,1-1-86,0 1 1,0-1-1,0-1 0,0 1 0,1-1 0,-1 1 0,6-1 0,2 0-1221,-1 0 0,1-1 1,0 0-1,-1-1 0,21-5 0,10-11-7588</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9:01.628"/>
    </inkml:context>
    <inkml:brush xml:id="br0">
      <inkml:brushProperty name="width" value="0.025" units="cm"/>
      <inkml:brushProperty name="height" value="0.025" units="cm"/>
    </inkml:brush>
  </inkml:definitions>
  <inkml:trace contextRef="#ctx0" brushRef="#br0">53 11 17200,'0'0'1287,"11"-2"480,-3 0-1354,-1 0-175,1 0-1,-1 1 1,0 0 0,1 1-1,14 0 1,-20 0-228,0 0 0,0 1 0,-1-1-1,1 1 1,0-1 0,0 1 0,-1 0 0,1-1-1,0 1 1,-1 0 0,1 0 0,-1 0 0,1 0-1,-1 0 1,0 1 0,1-1 0,-1 0 0,0 1-1,0-1 1,0 1 0,0-1 0,0 1 0,0 0-1,0-1 1,-1 1 0,1 0 0,0-1 0,-1 1 0,0 0-1,1 0 1,-1 0 0,0 0 0,0 2 0,0 2 31,0 0 0,0 0 0,-1 0 1,0 0-1,0 0 0,-1 0 1,0-1-1,0 1 0,0-1 0,0 1 1,-1-1-1,0 0 0,-4 6 1,-7 8 62,-1-1 0,-19 18 0,22-24-55,1 0-1,0 0 0,1 1 0,0 0 0,-8 16 0,17-28-16,0 0 0,0 1 1,0-1-1,1 0 0,-1 1 0,0-1 0,1 0 0,-1 1 0,1-1 0,0 1 0,-1-1 0,1 1 0,0-1 0,0 1 0,0-1 0,0 1 0,0-1 1,0 1-1,0-1 0,1 1 0,-1-1 0,0 1 0,1-1 0,-1 0 0,1 1 0,0-1 0,-1 0 0,1 1 0,0-1 0,0 0 0,0 0 1,0 1-1,0-1 0,0 0 0,0 0 0,0 0 0,1-1 0,-1 1 0,0 0 0,0 0 0,1-1 0,-1 1 0,1 0 0,-1-1 0,0 1 0,1-1 1,-1 0-1,1 0 0,2 1 0,10 0 170,0 0 0,1-1 0,-1 0 0,20-3 0,-20 1-146,9 0-178,-1-2 0,1-1 0,-1 0 1,34-14-1,-38 6-1790,-18 12 1751,0 1 1,0 0 0,0-1-1,0 1 1,0-1 0,0 1-1,0-1 1,0 1 0,0-1 0,0 1-1,0-1 1,0 1 0,0-1-1,0 1 1,-1 0 0,1-1-1,0 1 1,0-1 0,0 1-1,-1-1 1,1 1 0,0 0-1,-1-1 1,1 1 0,0 0-1,-1-1 1,-34-17-8520,3 7 3443</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9:02.034"/>
    </inkml:context>
    <inkml:brush xml:id="br0">
      <inkml:brushProperty name="width" value="0.025" units="cm"/>
      <inkml:brushProperty name="height" value="0.025" units="cm"/>
    </inkml:brush>
  </inkml:definitions>
  <inkml:trace contextRef="#ctx0" brushRef="#br0">1 1 8840,'0'0'9129,"4"6"-9065,17-1-801,4 0-1729,3-5-1121,2 0-705</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9:02.393"/>
    </inkml:context>
    <inkml:brush xml:id="br0">
      <inkml:brushProperty name="width" value="0.025" units="cm"/>
      <inkml:brushProperty name="height" value="0.025" units="cm"/>
    </inkml:brush>
  </inkml:definitions>
  <inkml:trace contextRef="#ctx0" brushRef="#br0">65 33 7783,'0'0'14766,"-5"2"-14675,1 0-91,0 0 0,0 0 0,1 0 0,-1 1 0,1 0 0,-1 0 0,1 0 0,0 0 0,0 0 0,0 1 0,1-1 0,-1 1 0,1 0 0,0-1 0,0 1 0,0 0 0,0 1 0,1-1 0,-1 0 0,1 0 0,0 1 0,1-1 0,-1 0 0,1 1 0,0 6 0,0-10 1,1 0 1,-1-1-1,1 1 0,0 0 0,-1-1 0,1 1 1,0-1-1,-1 1 0,1-1 0,0 0 0,0 1 1,-1-1-1,1 0 0,0 1 0,0-1 0,0 0 1,-1 0-1,1 0 0,0 0 0,0 0 1,0 0-1,0 0 0,-1 0 0,1 0 0,1 0 1,24-3 169,-16 0-132,1-1 0,-1 0 0,0 0-1,0-1 1,0-1 0,-1 1 0,0-2 0,0 1 0,0-1-1,-1-1 1,0 1 0,-1-2 0,0 1 0,0-1 0,0 0 0,-1 0-1,9-18 1,-65 123 244,47-89-280,0 1 0,1-1 0,1 1 1,-1 0-1,1-1 0,0 1 0,1 9 0,0-16-10,0 1 0,0-1 0,1 1 0,-1-1 0,1 1 0,-1-1 0,1 1 0,0-1 0,-1 0 0,1 1 0,0-1 0,0 0 0,0 1 0,0-1 0,0 0 0,0 0-1,0 0 1,1 0 0,-1 0 0,0 0 0,0 0 0,1-1 0,-1 1 0,1 0 0,-1-1 0,1 1 0,-1-1 0,1 1 0,-1-1 0,1 0 0,-1 0 0,1 0 0,-1 0 0,1 0 0,0 0 0,-1 0 0,1 0 0,-1 0 0,3-2 0,3 1-183,-1 0-1,0-1 1,1 0 0,-1-1 0,0 1 0,0-1-1,0 0 1,-1-1 0,1 0 0,-1 1-1,0-2 1,8-6 0,-1-1-2235,0-1 1,-1 0-1,16-26 0,-3-3-3014</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29:02.737"/>
    </inkml:context>
    <inkml:brush xml:id="br0">
      <inkml:brushProperty name="width" value="0.025" units="cm"/>
      <inkml:brushProperty name="height" value="0.025" units="cm"/>
    </inkml:brush>
  </inkml:definitions>
  <inkml:trace contextRef="#ctx0" brushRef="#br0">78 1 8840,'0'0'3972,"-6"8"-1831,-4 7-1341,1 0-1,0 1 1,1 0 0,1 0-1,1 1 1,0 0 0,1 0-1,0 0 1,-2 23 0,7-31-708,0 0 0,1 0 0,-1 0 0,2 0 0,-1 0 0,1 0 0,1-1-1,4 14 1,-6-20-71,0 0-1,0 0 1,0 0-1,1-1 0,-1 1 1,1 0-1,-1 0 1,1-1-1,-1 1 0,1-1 1,0 1-1,0-1 1,0 0-1,0 1 0,0-1 1,0 0-1,0-1 0,0 1 1,0 0-1,0 0 1,0-1-1,1 1 0,-1-1 1,0 0-1,0 0 1,1 0-1,-1 0 0,0 0 1,1 0-1,-1-1 0,0 1 1,0-1-1,0 1 1,1-1-1,-1 0 0,0 0 1,0 0-1,3-2 1,26-19 179,-28 19-199,1 0 0,-1 1-1,1-1 1,0 0 0,0 1-1,0 0 1,0 0 0,0 0-1,0 1 1,6-2 0,-9 3-17,-1 1 0,1-1 0,0 1 0,0 0 0,-1 0 1,1-1-1,0 1 0,-1 0 0,1 0 0,-1 0 0,1 0 0,-1 0 0,0 0 1,1 0-1,-1 0 0,0 0 0,1 0 0,-1 0 0,0 0 0,0 0 1,0 0-1,0 0 0,0 0 0,0 0 0,0 0 0,-1 0 0,1 0 0,0 0 1,-1 1-1,-4 35 139,-13 27-373,19-63 73,-1-1 0,0 0 0,0 0 0,1 0 0,-1 1 0,0-1 0,0 0 0,1 0 0,-1 0 1,0 0-1,1 0 0,-1 0 0,0 0 0,1 0 0,-1 0 0,0 0 0,1 0 0,-1 0 1,0 0-1,0 0 0,1 0 0,-1 0 0,0 0 0,1 0 0,-1 0 0,0-1 0,1 1 0,-1 0 1,0 0-1,0 0 0,1 0 0,-1-1 0,0 1 0,0 0 0,0 0 0,1-1 0,-1 1 1,0 0-1,0 0 0,0-1 0,0 1 0,1 0 0,-1-1 0,11-13-5935</inkml:trace>
  <inkml:trace contextRef="#ctx0" brushRef="#br0" timeOffset="1">303 37 13293,'0'0'8429,"1"9"-7660,0 20-15,0 1-1,-3-1 1,0 0 0,-11 52 0,-3 22-429,15-93-729,-1 44 1064,11-33-2852,-9-20 1825,1-1 0,0 1 0,0 0 0,0-1 0,0 1 0,0 0 0,0-1 0,0 1 0,0-1 0,0 0 0,0 1 0,0-1 0,0 0 0,0 1-1,0-1 1,0 0 0,0 0 0,2 0 0,12-1-11959</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56.929"/>
    </inkml:context>
    <inkml:brush xml:id="br0">
      <inkml:brushProperty name="width" value="0.025" units="cm"/>
      <inkml:brushProperty name="height" value="0.025" units="cm"/>
    </inkml:brush>
  </inkml:definitions>
  <inkml:trace contextRef="#ctx0" brushRef="#br0">0 1 6726,'0'0'12695,"6"9"-11990,-1 0-550,0 0 0,-1 0 0,0 1 1,-1 0-1,0 0 0,-1 0 1,1 0-1,-2 0 0,0 1 0,0-1 1,-1 12-1,-7 182 1146,1-105-1018,11 150 1,-5-247-739,1 15-493,-2-9-5651,-3-8 898</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3:53.570"/>
    </inkml:context>
    <inkml:brush xml:id="br0">
      <inkml:brushProperty name="width" value="0.025" units="cm"/>
      <inkml:brushProperty name="height" value="0.025" units="cm"/>
    </inkml:brush>
  </inkml:definitions>
  <inkml:trace contextRef="#ctx0" brushRef="#br0">1 18 9385,'0'0'4788,"1"9"-3805,-1-8-972,0 1 47,0 0 0,0 1 0,0-1 0,0 0 0,1 0 0,-1 0 0,1 1 0,-1-1 0,1 0 0,0 0 0,0 0 0,0 0 0,0 0 0,0 0 0,0-1 0,0 1 0,1 0 0,-1 0 0,1-1 0,-1 1 0,1-1 0,0 1 0,-1-1 0,1 0 0,0 0 0,0 0 0,0 0 0,0 0 0,0 0 1,0 0-1,0-1 0,1 1 0,-1-1 0,0 1 0,0-1 0,0 0 0,0 0 0,3 0 0,-2 0 51,1 0 1,-1 0 0,0 0-1,0 0 1,1 0 0,-1-1-1,0 0 1,0 1 0,0-1-1,1 0 1,-1-1 0,0 1-1,0-1 1,-1 1 0,1-1-1,0 0 1,0 0 0,-1 0-1,1 0 1,-1 0 0,0-1-1,0 1 1,0-1 0,0 1-1,0-1 1,0 0 0,-1 0-1,1 0 1,-1 0 0,0 0-1,0 0 1,0 0 0,0-1-1,0-3 1,-2 8-116,-1-1-1,1 0 1,0 0 0,-1 0-1,1 1 1,0-1 0,-1 1-1,1-1 1,0 1 0,-1-1-1,1 1 1,0 0 0,0-1-1,0 1 1,-1 1 0,-5 4-5,1 1 0,1-1 1,-1 1-1,1 0 0,1 0 1,-1 1-1,1-1 0,0 1 1,1 0-1,0 0 0,0 1 1,1-1-1,0 0 0,-1 10 1,3-17 10,1 0 0,0-1 0,-1 1 0,1 0 0,0-1 1,0 1-1,0-1 0,-1 1 0,1-1 0,0 1 0,0-1 1,0 0-1,0 1 0,0-1 0,0 0 0,0 0 1,0 0-1,0 1 0,0-1 0,0 0 0,0-1 0,0 1 1,1 0-1,34-1 168,-29 1-175,4 0 49,0-1 0,1 0 0,-1 0 0,0-1 0,0-1 0,11-4 0,-21 7 200,0-1 0,-1 0 1,1 0-1,0 0 0,-1 0 1,1 0-1,-1 0 0,1 0 1,-1 0-1,1 0 0,-1 0 1,0 0-1,0 0 0,1 0 1,-1 0-1,0 0 0,0 0 1,0 0-1,0 0 0,0 0 1,-1 0-1,1-2 0,-5-31 454,4 24-506,0 8-198,1 1 0,0-1 0,1 0 0,-1 1-1,0-1 1,0 0 0,1 1 0,-1-1 0,1 0 0,-1 1 0,1-1 0,0 1 0,0-1-1,-1 1 1,1-1 0,0 1 0,0 0 0,1 0 0,-1-1 0,0 1 0,0 0-1,0 0 1,1 0 0,-1 0 0,1 0 0,-1 0 0,1 1 0,-1-1 0,1 0 0,-1 1-1,4-1 1,8-3-707,-1 2 0,1-1 0,20 0-1,10-2-4368,6-7-4418</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57.273"/>
    </inkml:context>
    <inkml:brush xml:id="br0">
      <inkml:brushProperty name="width" value="0.025" units="cm"/>
      <inkml:brushProperty name="height" value="0.025" units="cm"/>
    </inkml:brush>
  </inkml:definitions>
  <inkml:trace contextRef="#ctx0" brushRef="#br0">1 1 10122,'0'0'3026,"0"10"-1376,4 20-707,2-1 0,0 1 0,2-2 0,2 1 0,15 34 0,20 61-168,-28-54-527,-10-40 103,1 0 1,1 0 0,17 35 0,-25-62-257,0-1 0,0 1 1,0-1-1,1 1 0,-1-1 0,1 0 1,-1 0-1,1 0 0,0 0 1,0 0-1,0 0 0,0 0 0,0-1 1,0 1-1,0-1 0,1 1 1,-1-1-1,1 0 0,-1 0 0,1 0 1,-1 0-1,1-1 0,0 1 1,-1-1-1,1 1 0,0-1 1,-1 0-1,1 0 0,0 0 0,-1 0 1,1-1-1,0 1 0,-1-1 1,1 0-1,-1 1 0,1-1 0,-1 0 1,1-1-1,-1 1 0,1 0 1,2-3-1,8-4 194,0-2 1,0 0-1,-1 0 1,0-1-1,15-20 0,-2 1-134,-1 0 0,31-54 1,-45 66-491,-1 1 1,-1-1 0,-1-1 0,0 1 0,-1-1 0,6-38 0,-12 45-1570,1 1-3196,1 3-3116</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1:00.791"/>
    </inkml:context>
    <inkml:brush xml:id="br0">
      <inkml:brushProperty name="width" value="0.025" units="cm"/>
      <inkml:brushProperty name="height" value="0.025" units="cm"/>
    </inkml:brush>
  </inkml:definitions>
  <inkml:trace contextRef="#ctx0" brushRef="#br0">1 51 11787,'0'0'4474,"8"-1"-2873,211-24 3164,-53 4-4362,-144 19-545,-54 0-13683,21 2 12391,-19 0-5106</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1:01.160"/>
    </inkml:context>
    <inkml:brush xml:id="br0">
      <inkml:brushProperty name="width" value="0.025" units="cm"/>
      <inkml:brushProperty name="height" value="0.025" units="cm"/>
    </inkml:brush>
  </inkml:definitions>
  <inkml:trace contextRef="#ctx0" brushRef="#br0">91 0 6534,'0'0'11323,"10"7"-10480,8 2-611,0-1 0,1 0-1,-1-1 1,26 5 0,-41-12-203,0 1 1,1 0-1,-1 0 1,0 0-1,0 0 1,0 1-1,0-1 1,-1 1-1,1 0 1,0-1-1,-1 1 1,1 1-1,-1-1 0,1 0 1,-1 0-1,0 1 1,0 0-1,2 2 1,-4-3-6,1 0 0,-1 0 0,1 0 0,-1 0 0,0 1 0,0-1-1,0 0 1,0 0 0,0 0 0,-1 0 0,1 0 0,-1 0 0,1 0 0,-1 0 0,0 0 0,1 0 0,-1 0 0,0 0 0,0 0 0,-1 0 0,1 0 0,0-1 0,-1 1 0,1-1 0,-1 1-1,1-1 1,-1 1 0,-2 0 0,-23 21 161,-2-2-1,-42 25 1,34-24 670,-33 28 0,69-50-826,0 1 0,0 0 0,-1-1 0,1 1 0,0 0 0,0 0 0,1 0 0,-1 0 0,0 0 0,0 0 0,0 0 0,1 0 0,-1 1 0,1-1 0,-1 0 0,1 0 0,-1 3 0,1-4-15,0 1-1,0-1 0,1 1 1,-1-1-1,0 1 0,1-1 1,-1 1-1,1-1 1,-1 1-1,0-1 0,1 0 1,-1 1-1,1-1 0,-1 1 1,1-1-1,-1 0 1,1 0-1,-1 1 0,1-1 1,0 0-1,-1 0 0,1 0 1,-1 0-1,1 0 1,-1 0-1,2 0 0,56-1 409,-45 0-334,143-14 343,-26 1-1684,-43 10-4256,-71 4 352,-4 0-2520</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1:01.537"/>
    </inkml:context>
    <inkml:brush xml:id="br0">
      <inkml:brushProperty name="width" value="0.025" units="cm"/>
      <inkml:brushProperty name="height" value="0.025" units="cm"/>
    </inkml:brush>
  </inkml:definitions>
  <inkml:trace contextRef="#ctx0" brushRef="#br0">295 1 12556,'0'0'9572,"-12"12"-8606,-16 17-385,-201 198 621,203-201-2078,26-42-7953,4-3 2529</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1:01.914"/>
    </inkml:context>
    <inkml:brush xml:id="br0">
      <inkml:brushProperty name="width" value="0.025" units="cm"/>
      <inkml:brushProperty name="height" value="0.025" units="cm"/>
    </inkml:brush>
  </inkml:definitions>
  <inkml:trace contextRef="#ctx0" brushRef="#br0">1 1 12556,'0'0'6758,"38"45"-5156,-16-23-97,6 2-448,3-3-576,0 0-417,0-3 0,-3-3-160,-2-2-1378,-7-1-1440,-5-5-2436,-4-1-3810</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1:02.253"/>
    </inkml:context>
    <inkml:brush xml:id="br0">
      <inkml:brushProperty name="width" value="0.025" units="cm"/>
      <inkml:brushProperty name="height" value="0.025" units="cm"/>
    </inkml:brush>
  </inkml:definitions>
  <inkml:trace contextRef="#ctx0" brushRef="#br0">27 207 17873,'0'0'6086,"-5"58"-4869,-1-39-577,1-1-383,1 2-225,0-2 0,1-2-929,3-4-1537,0-5-866</inkml:trace>
  <inkml:trace contextRef="#ctx0" brushRef="#br0" timeOffset="1">5 1 17264,'0'0'7816,"24"3"-14126,-14-3-6695</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24.580"/>
    </inkml:context>
    <inkml:brush xml:id="br0">
      <inkml:brushProperty name="width" value="0.025" units="cm"/>
      <inkml:brushProperty name="height" value="0.025" units="cm"/>
    </inkml:brush>
  </inkml:definitions>
  <inkml:trace contextRef="#ctx0" brushRef="#br0">1 5 9001,'0'0'17707,"11"3"-16442,43 4-503,1-2-1,70-3 1,-122-3-764,0 1 0,0 1 0,1-1 0,-1 0 0,0 1 0,0 0 0,0-1 0,0 1 0,0 0 0,0 1-1,0-1 1,0 1 0,4 2 0,12 7-2339,-18-11 1858,1-1 1,-1 1 0,0-1-1,0 0 1,0 1 0,0-1-1,0 0 1,-1 0 0,1 0-1,0 0 1,0 0-1,0 0 1,-1 0 0,1 0-1,-1 0 1,1 0 0,-1 0-1,1 0 1,-1 0 0,1-1-1,-1 1 1,0-2 0,2-1-1936,5-14-6353</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25.079"/>
    </inkml:context>
    <inkml:brush xml:id="br0">
      <inkml:brushProperty name="width" value="0.025" units="cm"/>
      <inkml:brushProperty name="height" value="0.025" units="cm"/>
    </inkml:brush>
  </inkml:definitions>
  <inkml:trace contextRef="#ctx0" brushRef="#br0">0 63 12139,'0'0'7981,"8"-4"-6833,6-3-935,0 2 1,1 0-1,0 1 0,0 0 1,19-2-1,91-6 1381,-30 4-1019,-71 5-1458,11-1-2368,-33 3 1363,-22 2 196,-8 2-3812,-5 1-1735</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25.405"/>
    </inkml:context>
    <inkml:brush xml:id="br0">
      <inkml:brushProperty name="width" value="0.025" units="cm"/>
      <inkml:brushProperty name="height" value="0.025" units="cm"/>
    </inkml:brush>
  </inkml:definitions>
  <inkml:trace contextRef="#ctx0" brushRef="#br0">74 0 8072,'0'0'9961,"-4"9"-8573,2-6-1302,0 0 69,0 0 0,1 0-1,-1 0 1,0 1 0,1-1 0,0 1-1,0-1 1,0 1 0,1-1 0,-1 1 0,1-1-1,-1 1 1,1 0 0,1-1 0,-1 1 0,0-1-1,1 1 1,1 6 0,2 5 119,0 0 1,-1 0-1,-1 0 1,-1 0-1,0 0 1,-1 0-1,0 0 0,-4 19 1,-4 11 860,-19 61-1,2-11-754,23-87-378,0-1 0,1 1 0,0-1 0,0 1 0,1 0 0,0-1 0,0 1 0,2 11 0,-1-17-2,0 1 1,0-1-1,0 0 0,0 1 0,0-1 0,1 0 0,-1 0 0,1 0 0,0 0 1,-1 0-1,1 0 0,0 0 0,0-1 0,0 1 0,0-1 0,1 1 0,-1-1 0,0 0 1,1 0-1,-1 0 0,0 0 0,1 0 0,-1 0 0,1-1 0,0 1 0,-1-1 1,1 0-1,2 0 0,31 3-113,-1-1 1,1-2-1,51-6 0,-9-12-9499,-54 9-1092</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26.727"/>
    </inkml:context>
    <inkml:brush xml:id="br0">
      <inkml:brushProperty name="width" value="0.025" units="cm"/>
      <inkml:brushProperty name="height" value="0.025" units="cm"/>
    </inkml:brush>
  </inkml:definitions>
  <inkml:trace contextRef="#ctx0" brushRef="#br0">0 0 13581,'2'0'2274,"0"0"-1057,-1 8 128,4 8-672,-1 8 0,1 5-225,-1 1-320,1 2-64,3-3-32,-3-2 0,2-4-64,-2-4-640,-4-2-770,-1-4-1504,0-3-1795</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3:53.911"/>
    </inkml:context>
    <inkml:brush xml:id="br0">
      <inkml:brushProperty name="width" value="0.025" units="cm"/>
      <inkml:brushProperty name="height" value="0.025" units="cm"/>
    </inkml:brush>
  </inkml:definitions>
  <inkml:trace contextRef="#ctx0" brushRef="#br0">0 1 6534,'0'0'4132</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27.070"/>
    </inkml:context>
    <inkml:brush xml:id="br0">
      <inkml:brushProperty name="width" value="0.025" units="cm"/>
      <inkml:brushProperty name="height" value="0.025" units="cm"/>
    </inkml:brush>
  </inkml:definitions>
  <inkml:trace contextRef="#ctx0" brushRef="#br0">0 0 12716,'0'0'2723,"52"10"-673,-17-8-1025,7-2 192,4 0-417,0 0-511,2 0-257,-8 0-32,-6 0-1057,-5 0-449,-12-2-928,-8 2-2050</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27.444"/>
    </inkml:context>
    <inkml:brush xml:id="br0">
      <inkml:brushProperty name="width" value="0.025" units="cm"/>
      <inkml:brushProperty name="height" value="0.025" units="cm"/>
    </inkml:brush>
  </inkml:definitions>
  <inkml:trace contextRef="#ctx0" brushRef="#br0">26 0 10858,'0'0'2536,"-1"11"251,-6 21-897,1-8-804,2 0 0,0 1 1,0 35-1,5-59-1073,-1 0 0,0 0 0,1 0 0,-1 0 0,1-1 0,-1 1 0,1 0-1,-1 0 1,1 0 0,-1-1 0,1 1 0,0 0 0,0-1 0,-1 1 0,1 0 0,0-1 0,0 1 0,0-1 0,0 0 0,-1 1 0,1-1 0,0 0 0,0 1 0,0-1 0,0 0 0,0 0 0,0 0 0,0 0 0,0 0-1,0 0 1,0 0 0,0 0 0,1 0 0,37-6 476,-26 1-444,0-1 0,0 0 1,-1-1-1,1 0 0,10-9 0,-14 9-46,1 0-1,-1 1 0,1 0 1,1 1-1,-1 0 0,1 0 0,0 1 1,12-2-1,-23 6 17,1 0 1,-1 0-1,1 0 1,-1 0-1,1 0 1,-1 0 0,1 0-1,-1 0 1,1 0-1,-1 0 1,1 0-1,-1 0 1,1 1-1,-1-1 1,1 0-1,-1 0 1,0 0-1,1 1 1,-1-1-1,1 0 1,-1 1-1,0-1 1,1 0-1,-1 1 1,0-1-1,1 1 1,-1-1-1,0 0 1,0 1-1,1 0 1,2 21 563,-11 33 263,6-41-849,1-13-62,1-1-1,0 1 1,0 0-1,0-1 1,0 1-1,0 0 1,0-1-1,0 1 1,0 0-1,0-1 1,0 1-1,0 0 1,0-1-1,1 1 1,-1 0-1,0-1 1,0 1-1,1-1 1,-1 1-1,0 0 1,1-1-1,-1 1 1,1 0-1,13-2-7391,-3-6-3749</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27.789"/>
    </inkml:context>
    <inkml:brush xml:id="br0">
      <inkml:brushProperty name="width" value="0.025" units="cm"/>
      <inkml:brushProperty name="height" value="0.025" units="cm"/>
    </inkml:brush>
  </inkml:definitions>
  <inkml:trace contextRef="#ctx0" brushRef="#br0">1 54 14286,'0'0'11146,"44"-10"-10633,-1 2-193,5-1-160,3 0-96,-4 1-32,-1 2-32,-13 2-801,-8 4-1345,-11 0-640</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28.146"/>
    </inkml:context>
    <inkml:brush xml:id="br0">
      <inkml:brushProperty name="width" value="0.025" units="cm"/>
      <inkml:brushProperty name="height" value="0.025" units="cm"/>
    </inkml:brush>
  </inkml:definitions>
  <inkml:trace contextRef="#ctx0" brushRef="#br0">48 8 10314,'0'0'8333,"13"-1"-7703,195-5 833,-207 6-1439,1 0 1,-1 0 0,0 0 0,1 0 0,-1 0-1,0 0 1,1 0 0,-1 1 0,0-1-1,1 1 1,-1-1 0,0 1 0,0-1 0,0 1-1,1 0 1,-1-1 0,0 1 0,0 0 0,0 0-1,1 1 1,-1-1 6,-1 0 0,0 0 0,1 0-1,-1 0 1,0 1 0,0-1 0,0 0 0,0 0-1,0 0 1,0 0 0,0 0 0,0 0 0,0 0 0,0 0-1,-1 0 1,1 0 0,0 0 0,-1 0 0,0 2-1,-3 4 123,0-1-1,-1 1 0,1-1 0,-1 0 0,-10 9 1,-87 73 557,65-59-369,1 2 1,-36 40 0,71-70-334,0 0 0,0 0 0,0 0 0,1 0 1,-1 1-1,0-1 0,0 0 0,1 0 0,-1 1 1,1-1-1,-1 0 0,1 1 0,-1-1 1,1 1-1,0 0 0,0-1-4,0-1 0,0 1 1,0-1-1,1 1 0,-1-1 0,0 1 0,0-1 0,1 1 1,-1-1-1,0 1 0,1-1 0,-1 1 0,0-1 1,1 0-1,-1 1 0,1-1 0,-1 0 0,0 1 1,1-1-1,-1 0 0,1 0 0,-1 1 0,1-1 1,-1 0-1,1 0 0,0 0 0,47 2 204,-33-2-127,2 0-225,136 0 458,-50 0-3217,-85-1 186,-2-4-2157</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32.959"/>
    </inkml:context>
    <inkml:brush xml:id="br0">
      <inkml:brushProperty name="width" value="0.025" units="cm"/>
      <inkml:brushProperty name="height" value="0.025" units="cm"/>
    </inkml:brush>
  </inkml:definitions>
  <inkml:trace contextRef="#ctx0" brushRef="#br0">170 53 8456,'0'0'5883,"7"-8"-2968,1-2-1979,6-7 45,3-1 3289,-39 42-3407,2 1 0,-17 27 0,2-3-762,-66 99-912,100-147-412,5-39-5807,-3 11 1366</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33.333"/>
    </inkml:context>
    <inkml:brush xml:id="br0">
      <inkml:brushProperty name="width" value="0.025" units="cm"/>
      <inkml:brushProperty name="height" value="0.025" units="cm"/>
    </inkml:brush>
  </inkml:definitions>
  <inkml:trace contextRef="#ctx0" brushRef="#br0">1 0 10154,'0'0'11402,"72"56"-10024,-41-39-385,7 0-545,1 0-352,1 0-64,0 0-64,-8-1-1665,-7-3-1346,-5-1-4004</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34.082"/>
    </inkml:context>
    <inkml:brush xml:id="br0">
      <inkml:brushProperty name="width" value="0.025" units="cm"/>
      <inkml:brushProperty name="height" value="0.025" units="cm"/>
    </inkml:brush>
  </inkml:definitions>
  <inkml:trace contextRef="#ctx0" brushRef="#br0">1 0 9417,'0'0'11515,"2"11"-10111,5 46 259,-2 92 0,-5-144-4181,1-8-2003,0-8-2080,-1-6-4236</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34.424"/>
    </inkml:context>
    <inkml:brush xml:id="br0">
      <inkml:brushProperty name="width" value="0.025" units="cm"/>
      <inkml:brushProperty name="height" value="0.025" units="cm"/>
    </inkml:brush>
  </inkml:definitions>
  <inkml:trace contextRef="#ctx0" brushRef="#br0">0 1 16528,'0'0'7527,"18"0"-16976,-8 5-3011</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34.935"/>
    </inkml:context>
    <inkml:brush xml:id="br0">
      <inkml:brushProperty name="width" value="0.025" units="cm"/>
      <inkml:brushProperty name="height" value="0.025" units="cm"/>
    </inkml:brush>
  </inkml:definitions>
  <inkml:trace contextRef="#ctx0" brushRef="#br0">1 1 15631,'0'0'6566,"4"70"-6021,-4-38-417,0 1-64,3 0-32,1-1-64,2-5-609,0-3-352,1-7-224,-4-7-320,-3-7-1506</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35.294"/>
    </inkml:context>
    <inkml:brush xml:id="br0">
      <inkml:brushProperty name="width" value="0.025" units="cm"/>
      <inkml:brushProperty name="height" value="0.025" units="cm"/>
    </inkml:brush>
  </inkml:definitions>
  <inkml:trace contextRef="#ctx0" brushRef="#br0">0 20 13357,'0'0'8872,"70"-3"-7943,-30 3-353,5-2-415,3 0-161,-3-1-1186,-1-2-2337,-7 0-4132</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3:54.362"/>
    </inkml:context>
    <inkml:brush xml:id="br0">
      <inkml:brushProperty name="width" value="0.025" units="cm"/>
      <inkml:brushProperty name="height" value="0.025" units="cm"/>
    </inkml:brush>
  </inkml:definitions>
  <inkml:trace contextRef="#ctx0" brushRef="#br0">31 1 15951,'-7'16'6144,"2"35"-5853,3-24 187,-2-1-382,-1 9-64,1 0 0,1 0 0,3 41 1,0-74-32,0 0 1,0 0-1,0 0 1,0 0 0,0 0-1,1 0 1,-1 0-1,1 0 1,-1 0 0,1 0-1,0-1 1,0 1-1,0 0 1,0 0 0,0-1-1,0 1 1,0-1-1,1 1 1,-1-1 0,1 0-1,-1 1 1,1-1-1,-1 0 1,1 0-1,0 0 1,-1 0 0,1 0-1,0 0 1,0-1-1,0 1 1,-1 0 0,1-1-1,0 0 1,0 1-1,0-1 1,0 0 0,0 0-1,0 0 1,0 0-1,0 0 1,0-1 0,0 1-1,3-2 1,4 0 99,-1-1 1,0 0-1,0 0 0,0-1 1,0 0-1,-1-1 0,1 1 0,10-10 1,1-4 103,0-1 0,-2-1 1,0-1-1,-2 0 0,0-1 0,-1 0 1,-1-1-1,-1-1 0,-2 0 1,13-40-1,-33 97-517,-6 44 0,14-68 304,1 0-1,0 0 1,0 0 0,1 0-1,1 0 1,-1 0 0,2 0 0,-1 0-1,1 0 1,4 12 0,-5-18 13,0-1 0,1 1 0,-1 0 1,1-1-1,0 1 0,0-1 1,0 1-1,0-1 0,0 0 1,0 0-1,1 0 0,-1 0 0,1 0 1,-1-1-1,1 1 0,0-1 1,0 1-1,-1-1 0,1 0 0,0 0 1,0 0-1,0-1 0,0 1 1,0-1-1,0 0 0,1 1 0,-1-1 1,0-1-1,0 1 0,0 0 1,0-1-1,0 0 0,0 1 1,4-3-1,2 0 152,-1 0 0,1-1 0,0 0-1,-1-1 1,0 0 0,0 0 0,-1-1 0,1 0 0,-1 0 0,7-8 0,-6 4-140,0-1 0,-1 1 0,0-2 0,-1 1 0,0-1 0,-1 0 0,0 0 0,-1-1 0,0 1 1,-1-1-1,0 0 0,-1 0 0,-1 0 0,0-17 0,-1 29-162,0 1 1,0-1-1,1 1 1,-1-1-1,0 1 0,0-1 1,0 1-1,0-1 1,0 1-1,0-1 0,0 0 1,-1 1-1,1-1 1,0 1-1,0-1 0,0 1 1,0-1-1,-1 1 1,1 0-1,0-1 0,-1 1 1,1-1-1,0 1 1,-1-1-1,1 1 0,0 0 1,-1-1-1,1 1 1,-1 0-1,1-1 0,-1 1 1,1 0-1,0 0 1,-1-1-1,1 1 0,-1 0 1,1 0-1,-1 0 1,0 0-1,1 0 0,-1 0 1,1 0-1,-1 0 1,1 0-1,-1 0 0,1 0 1,-1 0-1,1 0 1,-1 0-1,1 0 0,-1 0 1,1 1-1,-1-1 1,1 0-1,-1 0 1,1 1-1,-1-1 0,-11 9-6885</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35.636"/>
    </inkml:context>
    <inkml:brush xml:id="br0">
      <inkml:brushProperty name="width" value="0.025" units="cm"/>
      <inkml:brushProperty name="height" value="0.025" units="cm"/>
    </inkml:brush>
  </inkml:definitions>
  <inkml:trace contextRef="#ctx0" brushRef="#br0">96 0 16111,'0'0'8584,"34"58"-8488,-26-27-31,2 5-65,0-2-353,-1 0-1152,-3-4-513,-2 0-448,-4-6-1218,0-4-1121</inkml:trace>
  <inkml:trace contextRef="#ctx0" brushRef="#br0" timeOffset="1">1 349 9769,'0'0'13357,"53"-8"-12941,-18 5-159,3 0-193,0-1-64,-2 2-353,-7 1-1472,-7 1-1250,-8 0-2755,-7 0-3202</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35.994"/>
    </inkml:context>
    <inkml:brush xml:id="br0">
      <inkml:brushProperty name="width" value="0.025" units="cm"/>
      <inkml:brushProperty name="height" value="0.025" units="cm"/>
    </inkml:brush>
  </inkml:definitions>
  <inkml:trace contextRef="#ctx0" brushRef="#br0">1 0 14382,'0'0'4617,"-1"8"-2690,1-2-1625,0 1 0,1-1 0,0 1 0,-1-1-1,2 0 1,-1 1 0,1-1 0,0 0 0,5 9-1,-6-13-258,0 0 0,0 0 0,0 1 0,0-2 0,1 1 0,-1 0 0,1 0 0,-1 0 0,1-1 0,0 1 0,0-1 0,-1 1 0,1-1 0,0 0 0,0 0 0,1 0 0,-1 0 0,0 0 0,0 0-1,0 0 1,1-1 0,-1 1 0,0-1 0,1 0 0,-1 1 0,0-1 0,1 0 0,-1-1 0,0 1 0,1 0 0,-1-1 0,0 1 0,1-1 0,-1 0 0,3-1 0,42-27 311,-42 25-395,0 0 0,0 1-1,0-1 1,0 1 0,1 0 0,-1 0 0,1 1 0,0-1 0,0 1 0,0 0 0,11-1 0,-15 8 167,-1 0-1,0 1 1,0-1-1,0 0 1,-1 1-1,0-1 1,0 0-1,-1 10 1,0-14-39,-10 96 1557,11-97-1669,1 0 0,-1 1-1,0-1 1,0 1-1,0-1 1,0 1 0,0-1-1,0 0 1,0 1-1,1-1 1,-1 1 0,0-1-1,0 0 1,1 1-1,-1-1 1,0 0 0,0 1-1,1-1 1,-1 0 0,0 1-1,1-1 1,-1 0-1,1 0 1,-1 1 0,0-1-1,1 0 1,-1 0-1,1 0 1,-1 0 0,0 0-1,1 1 1,-1-1-1,1 0 1,-1 0 0,1 0-1,-1 0 1,1 0-1,-1 0 1,0 0 0,1-1-1,-1 1 1,1 0 0,-1 0-1,1 0 1,14-8-4075,-1-10-3400</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36.511"/>
    </inkml:context>
    <inkml:brush xml:id="br0">
      <inkml:brushProperty name="width" value="0.025" units="cm"/>
      <inkml:brushProperty name="height" value="0.025" units="cm"/>
    </inkml:brush>
  </inkml:definitions>
  <inkml:trace contextRef="#ctx0" brushRef="#br0">0 2 8712,'0'0'12716,"62"1"-11787,-18-1 96,6 0-352,3 0-257,1 0-224,-3 0-128,-8-1-32,-13-1-192,-11 2-1025,-17 0-737,-6 0-1697,-22 0-1250,-9 0-3619</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36.837"/>
    </inkml:context>
    <inkml:brush xml:id="br0">
      <inkml:brushProperty name="width" value="0.025" units="cm"/>
      <inkml:brushProperty name="height" value="0.025" units="cm"/>
    </inkml:brush>
  </inkml:definitions>
  <inkml:trace contextRef="#ctx0" brushRef="#br0">63 1 8232,'0'0'7196,"-4"9"-5675,-11 29-277,15-37-1183,0 0-1,0 0 1,-1 0-1,1 0 1,0 0-1,0 0 1,0-1-1,1 1 1,-1 0-1,0 0 1,0 0-1,0 0 1,1 0-1,-1 0 1,0-1-1,1 1 1,-1 0-1,1 0 0,-1 0 1,1-1-1,-1 1 1,1 0-1,0-1 1,-1 1-1,1 0 1,0-1-1,-1 1 1,1-1-1,0 1 1,1 0-1,26 8 839,-23-8-646,30 6 193,-27-6-380,-1 1-1,1-1 0,0 1 0,0 1 0,-1-1 0,11 6 0,-17-7-63,0 0-1,0-1 0,0 1 1,0 0-1,-1 0 0,1 0 1,0 0-1,0 0 0,-1 0 1,1 0-1,-1 0 0,1 0 1,-1 0-1,1 0 0,-1 0 1,0 0-1,1 0 0,-1 0 1,0 1-1,0-1 0,0 0 1,0 0-1,0 0 0,0 0 1,0 1-1,0-1 0,0 0 1,-1 0-1,1 0 0,0 0 1,-1 0-1,1 0 0,-1 1 1,0-1-1,1 0 0,-2 1 1,-27 34 167,-38 23 116,36-33 160,-32 34 0,63-60-435,0 0 1,-1 1 0,1-1 0,0 0 0,0 0-1,0 0 1,-1 1 0,1-1 0,0 0 0,0 0 0,0 1-1,-1-1 1,1 0 0,0 0 0,0 1 0,0-1-1,0 0 1,0 0 0,0 1 0,0-1 0,0 0-1,0 1 1,0-1 0,0 0 0,0 1 0,0-1 0,0 0-1,0 1 1,0-1 0,0 0 0,0 0 0,0 1-1,0-1 1,0 0 0,0 1 0,1-1 0,-1 0 0,0 0-1,0 1 1,0-1 0,1 0 0,-1 0 0,0 0-1,0 1 1,0-1 0,1 0 0,-1 0 0,0 0-1,1 0 1,-1 1 0,0-1 0,0 0 0,1 0 0,-1 0-1,0 0 1,1 0 0,29 3 247,37-8-182,64-8-71,-26 4-2527,-37-1-4223,-42 4 1663</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37.194"/>
    </inkml:context>
    <inkml:brush xml:id="br0">
      <inkml:brushProperty name="width" value="0.025" units="cm"/>
      <inkml:brushProperty name="height" value="0.025" units="cm"/>
    </inkml:brush>
  </inkml:definitions>
  <inkml:trace contextRef="#ctx0" brushRef="#br0">266 0 3619,'0'0'12781,"-50"31"-11468,19-9 545,-2 5-962,0 0 65,3 5 64,5-5-224,3 1-545,8-6-192,4-2-32,2-2-32,4-7-832,1-6-962,1-5-1665</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37.537"/>
    </inkml:context>
    <inkml:brush xml:id="br0">
      <inkml:brushProperty name="width" value="0.025" units="cm"/>
      <inkml:brushProperty name="height" value="0.025" units="cm"/>
    </inkml:brush>
  </inkml:definitions>
  <inkml:trace contextRef="#ctx0" brushRef="#br0">1 1 15567,'0'0'8296,"55"48"-7207,-24-38-545,4 3-448,1-1-64,0 1-1217,-1-5-2242,-6-1-3748</inkml:trace>
  <inkml:trace contextRef="#ctx0" brushRef="#br0" timeOffset="1">389 118 15599,'0'0'5925,"-28"62"-4836,21-42-256,2-1-384,5 1-289,0-4-96,0-2-352,8-2-866,1-9-383,-2-3-2403,2-3-6918</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37.914"/>
    </inkml:context>
    <inkml:brush xml:id="br0">
      <inkml:brushProperty name="width" value="0.025" units="cm"/>
      <inkml:brushProperty name="height" value="0.025" units="cm"/>
    </inkml:brush>
  </inkml:definitions>
  <inkml:trace contextRef="#ctx0" brushRef="#br0">1 1 19154,'0'0'8104,"35"16"-20372</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38.298"/>
    </inkml:context>
    <inkml:brush xml:id="br0">
      <inkml:brushProperty name="width" value="0.025" units="cm"/>
      <inkml:brushProperty name="height" value="0.025" units="cm"/>
    </inkml:brush>
  </inkml:definitions>
  <inkml:trace contextRef="#ctx0" brushRef="#br0">1 0 14638,'0'0'4036,"10"61"-1986,-4-35-1154,0 3-287,1-2-64,5 1-289,-3 0-192,4-2-609,-4-5-1825,-3-2-2755,-5-7-3939</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38.625"/>
    </inkml:context>
    <inkml:brush xml:id="br0">
      <inkml:brushProperty name="width" value="0.025" units="cm"/>
      <inkml:brushProperty name="height" value="0.025" units="cm"/>
    </inkml:brush>
  </inkml:definitions>
  <inkml:trace contextRef="#ctx0" brushRef="#br0">0 41 14446,'0'0'5092,"72"-15"-4451,-29 12-353,7 2-192,10 1-96,2 0-1409,2 0-4132,2-2-4965</inkml:trace>
  <inkml:trace contextRef="#ctx0" brushRef="#br0" timeOffset="1">869 64 16271,'0'0'5766,"77"-12"-5830,-29 1-1185,6-2-1314,3 1-1473,1 4 1346,-7 1-3588</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39.012"/>
    </inkml:context>
    <inkml:brush xml:id="br0">
      <inkml:brushProperty name="width" value="0.025" units="cm"/>
      <inkml:brushProperty name="height" value="0.025" units="cm"/>
    </inkml:brush>
  </inkml:definitions>
  <inkml:trace contextRef="#ctx0" brushRef="#br0">0 37 8808,'0'0'10730,"66"13"-10473,-26-13-1346,4-3-1121,2-2-1122,-1 4-1568,-7 0 223</inkml:trace>
  <inkml:trace contextRef="#ctx0" brushRef="#br0" timeOffset="1">347 40 8808,'0'0'17361,"11"8"-16689,9-10-672,6-6-896,5-1-2404,3-3-2305,1-5-8008</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3:55.689"/>
    </inkml:context>
    <inkml:brush xml:id="br0">
      <inkml:brushProperty name="width" value="0.025" units="cm"/>
      <inkml:brushProperty name="height" value="0.025" units="cm"/>
    </inkml:brush>
  </inkml:definitions>
  <inkml:trace contextRef="#ctx0" brushRef="#br0">104 336 1826,'0'0'16506,"5"-9"-14136,1 0-1619,-3 6-493,-1 0 0,0 0 0,0 0 0,0 0 0,-1-1 1,1 1-1,-1 0 0,0-1 0,0 0 0,0 1 1,0-1-1,0 1 0,-1-1 0,0-6 0,0 10-241,-1-1 0,1 1 0,-1-1 0,1 0 0,-1 1 0,0-1 0,1 1 0,-1-1 1,0 1-1,1 0 0,-1-1 0,0 1 0,1 0 0,-1-1 0,0 1 0,0 0 0,0 0 0,1 0 0,-1 0 0,0 0 0,0 0 0,0 0 0,1 0 0,-1 0 0,0 0 0,0 0 0,0 0 0,1 0 0,-1 1 0,0-1 0,0 0 0,-1 1 0,-28 9-419,-50 42 349,123-55 16,-15-3 185,-17 5-120,0-1 0,-1-1-1,1 1 1,-1-2 0,0 1 0,0-2 0,0 1 0,0-1 0,9-7 0,-16 7 35,0 1 1,0 0-1,-1-1 1,0 0 0,0 0-1,0 1 1,-1-1-1,1 0 1,-1 0 0,1-6-1,-33 14-175,19 5 88,0 0 0,0 1 0,1 1 0,0 0 0,0 0 0,1 1 0,1 1 0,0-1 0,-14 26 0,22-36 24,1-1 1,-1 1 0,1-1-1,0 1 1,-1 0-1,1-1 1,0 1 0,-1 0-1,1-1 1,0 1 0,0 0-1,0-1 1,0 1-1,0 0 1,0 0 0,0-1-1,0 1 1,0 0-1,0 0 1,0-1 0,0 1-1,0 0 1,0-1 0,1 1-1,-1 0 1,0-1-1,1 1 1,-1 0 0,0-1-1,1 1 1,-1-1-1,1 1 1,0 0 0,1 0 2,0 0 1,0-1 0,-1 0-1,1 1 1,0-1 0,0 0-1,0 0 1,0 0 0,-1 0-1,1 0 1,0 0 0,4-2-1,57-19 81,-60 20-81,2-1-5,7-4-5,-1 1-1,1 1 1,0-1 0,1 2-1,-1 0 1,1 0 0,-1 2-1,1-1 1,19 1 0,-31 2-5,0-1 0,0 0 0,-1 1 0,1-1 0,0 1 0,0-1 0,0 1 0,-1-1-1,1 1 1,0 0 0,-1-1 0,1 1 0,0 0 0,-1 0 0,1 0 0,-1-1 0,0 1 0,1 0 0,-1 0 0,1 0 0,-1 0 0,0 0 0,0 0 0,1-1 0,-1 1 0,0 0 0,0 2 0,0 35 152,-5-17 230,7-52-15,0 10-734,1 0 0,1 0 0,1 0 0,13-34 0,-16 53 56,-1 0 1,0 0-1,1 1 0,-1-1 1,1 0-1,0 1 0,-1-1 0,1 1 1,0 0-1,0 0 0,0 0 0,0-1 1,0 2-1,0-1 0,4-1 0,40-9-4828,-15 4 812,27-19-2318,-4-10 4805,-49 31 2367,1 0 0,-1-1 0,0 1 0,0-1 0,-1 0 0,5-9 1,-6 10 455,-1 0 1,0 0 0,0 0 0,0 0 0,-1-1 0,1 1 0,-2 0 0,1-1 0,0-8 0,-1 14-913,0 0 0,0 0 1,0 0-1,0 0 1,0-1-1,0 1 1,0 0-1,0 0 1,0 0-1,0 0 0,0-1 1,0 1-1,0 0 1,0 0-1,0 0 1,0 0-1,0 0 1,0-1-1,0 1 0,0 0 1,0 0-1,0 0 1,-1 0-1,1 0 1,0 0-1,0-1 1,0 1-1,0 0 0,0 0 1,0 0-1,0 0 1,-1 0-1,1 0 1,0 0-1,0 0 0,0 0 1,0 0-1,0 0 1,-1-1-1,1 1 1,0 0-1,0 0 1,0 0-1,0 0 0,-1 0 1,1 0-1,0 0 1,0 0-1,0 0 1,0 1-1,0-1 1,-1 0-1,-10 7 663,-7 13-777,4 4 357,0 0 0,2 1 1,1 1-1,1 0 0,1 0 1,1 1-1,2-1 0,0 2 1,2-1-1,-1 42 0,4-68-298,1-1 0,0 0-1,0 1 1,0-1 0,0 1-1,0-1 1,0 0 0,0 1-1,-1-1 1,1 1 0,0-1-1,1 1 1,-1-1 0,0 0-1,0 1 1,0-1 0,0 1-1,0-1 1,0 0 0,0 1-1,1-1 1,-1 1 0,0-1-1,0 0 1,1 1 0,-1-1-1,0 0 1,0 1 0,1-1-1,-1 0 1,0 1 0,1-1-1,-1 0 1,0 0 0,1 0-1,-1 1 1,1-1 0,-1 0-1,0 0 1,1 0 0,-1 0-1,1 0 1,-1 0 0,0 1-1,1-1 1,-1 0 0,1 0-1,-1 0 1,1-1 0,0 1-1,0 0 2,0-1 0,0 0 0,0 1-1,0-1 1,0 0 0,0 0-1,0 0 1,0 1 0,-1-1-1,1 0 1,0 0 0,0 0-1,-1-1 1,1 1 0,-1 0 0,1-1-1,3-11-9,-1 0 0,-1 1-1,0-1 1,-1 0 0,-1 0-1,0 0 1,-3-24 0,5 39 2,0-1 0,0 1 1,0 0-1,0-1 1,0 1-1,1-1 1,-1 0-1,0 0 1,1 0-1,-1 0 1,1 0-1,-1 0 1,1-1-1,-1 1 1,1-1-1,-1 0 1,1 0-1,4 0 0,59 3 308,-48-3-168,0-1 1,1-1-1,-1-1 1,0-1-1,0 0 1,-1-1-1,1-1 0,-1-1 1,0 0-1,-1-1 1,19-12-1,-34 20-92,-1-1 0,1 1 0,-1 0 0,1 0 0,0 0 0,-1-1 0,1 1 0,-1 0 0,1-1 0,-1 1 0,1 0 0,-1-1 0,1 1 0,-1-1 0,0 1 0,1-1 0,-1 1 0,1-1 0,-1 1 0,0-1 0,0 1 0,1-1 0,-1 1 0,0-1 0,0 0 0,0 1 0,1-1 0,-1 1 0,0-1 0,0 0 0,0 1 0,0-1 0,0 0 0,0 0 0,-21-5 666,-34 9-658,47 0-30,0 0 1,1 1-1,-1 0 1,1 0 0,0 1-1,0-1 1,0 2-1,1-1 1,-1 1-1,-10 12 1,13-13 23,0 0 0,0 0 1,1 0-1,0 1 0,0-1 0,0 1 0,0 0 0,1 0 1,0 0-1,1 0 0,-1 0 0,1 0 0,0 1 0,0-1 1,1 9-1,0-14-44,0 1 1,1 0-1,-1 0 0,1 0 1,-1 0-1,1 0 0,0-1 1,-1 1-1,1 0 0,0-1 1,0 1-1,0-1 0,1 1 1,-1-1-1,0 1 0,0-1 1,1 0-1,-1 1 0,4 1 1,-1-1 18,0 0 1,1 0-1,0 0 1,-1 0 0,1-1-1,0 1 1,7 0-1,9 0-1155,-1-1 0,38-3-1,-54 2 603,44-8-5656,1-9-6903</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41.197"/>
    </inkml:context>
    <inkml:brush xml:id="br0">
      <inkml:brushProperty name="width" value="0.025" units="cm"/>
      <inkml:brushProperty name="height" value="0.025" units="cm"/>
    </inkml:brush>
  </inkml:definitions>
  <inkml:trace contextRef="#ctx0" brushRef="#br0">0 8 9737,'0'0'4004,"8"0"-769,100 2-598,-25 0-2146,125-13 0,-203 15-541,-10 7 175,-19 19 307,17-21-303,3-4-65,0 0-1,0 1 1,1-1 0,0 1 0,0 0 0,0 0-1,1 1 1,0-1 0,0 0 0,0 1 0,1-1 0,-1 11-1,2-12-44,1-1 0,-1 1 0,1 0-1,0-1 1,0 1 0,0-1-1,1 0 1,-1 1 0,1-1-1,0 0 1,0 0 0,1 0 0,-1 0-1,1-1 1,0 1 0,0 0-1,0-1 1,7 5 0,-5-3 5,14 11-151,-1 0 1,0 1-1,17 22 1,-30-32 80,-1 0-1,1 0 1,-1 1 0,0 0-1,-1 0 1,1 0 0,-2 0 0,1 0-1,-1 1 1,-1-1 0,1 1-1,-1 13 1,0-11 47,-1 1 1,0-1-1,-1 1 0,0-1 0,-1 1 0,0-1 0,-5 13 0,5-20 205,0 1-1,0-1 0,-1 1 0,0-1 0,0 0 1,0 0-1,0 0 0,0 0 0,-1-1 0,0 1 0,1-1 1,-1 0-1,-1 0 0,1-1 0,0 1 0,-1-1 1,1 0-1,-10 4 0,2-3 73,0 1 0,0-1 1,0-1-1,-1 0 0,1-1 0,-1 0 1,-22-2-1,35 1-368,-1 0 0,0 0 0,0 0 0,0-1 0,1 1 0,-1 0 0,0 0 0,0-1 0,1 1 0,-1 0 0,0-1 0,1 1 0,-1-1 0,0 1 0,1-1 1,-1 1-1,0-1 0,1 1 0,-1-1 0,1 0 0,-1 1 0,1-1 0,0 0 0,-1-1 0,-2-12-6010,3-1-5522</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42.643"/>
    </inkml:context>
    <inkml:brush xml:id="br0">
      <inkml:brushProperty name="width" value="0.025" units="cm"/>
      <inkml:brushProperty name="height" value="0.025" units="cm"/>
    </inkml:brush>
  </inkml:definitions>
  <inkml:trace contextRef="#ctx0" brushRef="#br0">1 75 7944,'0'0'2076,"11"7"-522,6 3-1146,0-1 0,0-1 1,1-1-1,0 0 1,0-2-1,1 0 0,22 3 1,52 1 375,-1-4 0,1-4 1,101-12-1,277-56-37,-110 13-903,0 30 74,-320 26 179,1 1 1,-1 1-1,-1 3 1,1 1-1,-1 2 1,61 25-1,-45-11 1198,-1 3 0,-2 2 0,90 66-1,-122-80-878,-1-1-1,2-1 0,40 19 1,-54-29-592,1 0 0,-1-1 1,0 0-1,1 0 1,-1-1-1,12 1 1,-14-2-506,-1-1 1,0 1-1,0-1 0,1 0 1,-1 0-1,0 0 0,0-1 1,0 0-1,0 0 0,-1 0 1,8-5-1,14-12-12249</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43.284"/>
    </inkml:context>
    <inkml:brush xml:id="br0">
      <inkml:brushProperty name="width" value="0.025" units="cm"/>
      <inkml:brushProperty name="height" value="0.025" units="cm"/>
    </inkml:brush>
  </inkml:definitions>
  <inkml:trace contextRef="#ctx0" brushRef="#br0">0 598 15695,'0'0'229,"10"-2"-266,213-70 1566,-29 7-127,91-16-1,333-52 0,-553 123-1214,0 3-1,1 2 0,-1 3 0,1 4 0,-1 1 0,81 17 0,-82-8 692,0-2 0,1-3 1,-1-3-1,1-3 0,86-9 0,-128 5-762,-1-2 0,1 0 0,-1-1 0,0-1 0,21-10 0,-36 15-110,0-1 0,-1 0 0,0-1 0,0 1 0,0-1 0,0 0 0,0-1 0,-1 1 0,0-1 0,0 0 0,0 0 0,0-1 0,-1 0 0,0 0 0,0 0 0,-1 0 0,0 0 0,0-1 0,0 1 0,2-9 0,-5 12-158,0 0 0,1 0 0,-1 0 0,0 0-1,0 0 1,-1 0 0,1 0 0,-1 0 0,1 0 0,-1 0 0,0 0 0,0 0-1,0 1 1,-1-1 0,1 0 0,-1 1 0,1-1 0,-1 1 0,0-1-1,-4-3 1,0 1-880,0 0 0,-1 0 0,0 0-1,0 1 1,0 0 0,-13-5 0,-28-9-7857</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1:04.790"/>
    </inkml:context>
    <inkml:brush xml:id="br0">
      <inkml:brushProperty name="width" value="0.025" units="cm"/>
      <inkml:brushProperty name="height" value="0.025" units="cm"/>
    </inkml:brush>
  </inkml:definitions>
  <inkml:trace contextRef="#ctx0" brushRef="#br0">9 0 15022,'0'0'6716,"-1"8"-6380,-7 38 6,9-45-326,-1 0 1,0-1-1,0 1 0,1 0 0,-1 0 1,1 0-1,-1-1 0,1 1 1,-1 0-1,1 0 0,0-1 1,-1 1-1,1 0 0,0-1 1,-1 1-1,1-1 0,0 1 1,0-1-1,0 1 0,-1-1 1,1 0-1,0 1 0,0-1 1,0 0-1,0 0 0,0 0 1,1 1-1,-16-1-14049</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1:05.524"/>
    </inkml:context>
    <inkml:brush xml:id="br0">
      <inkml:brushProperty name="width" value="0.025" units="cm"/>
      <inkml:brushProperty name="height" value="0.025" units="cm"/>
    </inkml:brush>
  </inkml:definitions>
  <inkml:trace contextRef="#ctx0" brushRef="#br0">1 1 8584,'0'0'4324</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43.876"/>
    </inkml:context>
    <inkml:brush xml:id="br0">
      <inkml:brushProperty name="width" value="0.025" units="cm"/>
      <inkml:brushProperty name="height" value="0.025" units="cm"/>
    </inkml:brush>
  </inkml:definitions>
  <inkml:trace contextRef="#ctx0" brushRef="#br0">2 1 8136,'0'0'9892,"0"11"-7746,0 28-848,-1-10-426,1-1-1,5 31 1,-5-57-852,0 0-1,1 0 1,-1 0 0,1 0 0,-1 0-1,1 0 1,0 0 0,0-1 0,0 1-1,0 0 1,0 0 0,0-1 0,0 1-1,1-1 1,-1 1 0,0-1 0,1 1-1,0-1 1,-1 0 0,1 0 0,0 0-1,1 1 1,0-1 39,0 0 0,1-1-1,-1 1 1,0-1 0,0 1 0,1-1-1,-1 0 1,0-1 0,0 1 0,0 0-1,1-1 1,3-1 0,8-3 175,-1-1 1,0 0 0,0-1 0,18-12-1,93-66 268,-125 84-487,1 1 1,-1 0-1,0-1 0,1 1 0,-1 0 1,1 0-1,-1 0 0,1 0 1,-1-1-1,1 1 0,-1 0 0,1 0 1,-1 0-1,1 0 0,-1 0 0,1 0 1,-1 0-1,1 0 0,-1 0 0,1 0 1,-1 0-1,0 1 0,1-1 0,-1 0 1,1 0-1,-1 0 0,1 1 0,-1-1 1,1 0-1,-1 0 0,0 1 0,1-1 1,-1 0-1,0 1 0,1-1 0,-1 0 1,0 1-1,1-1 0,-1 1 0,0-1 1,1 1-1,4 30 112,-11 34-83,5-60-315,-5 38 575,11-27-2806,-5-15 2259,1-1 0,-1 0 0,1 0 0,-1 1 0,1-1 0,-1 0 0,1 0 0,-1 0 0,1 0 0,-1 1 0,1-1 0,0 0 0,-1 0 0,1 0 0,-1 0 0,1 0 0,-1 0 0,1 0 0,-1-1 0,1 1 0,-1 0 0,1 0 0,-1 0 0,1-1 0,-1 1 0,1 0 0,-1 0 0,1-1 0,0 1 0,8-9-7156</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44.873"/>
    </inkml:context>
    <inkml:brush xml:id="br0">
      <inkml:brushProperty name="width" value="0.025" units="cm"/>
      <inkml:brushProperty name="height" value="0.025" units="cm"/>
    </inkml:brush>
  </inkml:definitions>
  <inkml:trace contextRef="#ctx0" brushRef="#br0">1 47 13933,'0'0'5093,"2"0"-3395,14 0-737,6 0-65,7 0 1,3-6-480,3 0-321,3 0-96,-3-2-833,-1 2-833,-9-1-1665,-7-1-3812</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45.387"/>
    </inkml:context>
    <inkml:brush xml:id="br0">
      <inkml:brushProperty name="width" value="0.025" units="cm"/>
      <inkml:brushProperty name="height" value="0.025" units="cm"/>
    </inkml:brush>
  </inkml:definitions>
  <inkml:trace contextRef="#ctx0" brushRef="#br0">18 1 17809,'0'0'5066,"-3"10"-4794,0-2-212,1 1 64,-1 0 0,1 0 1,1 0-1,-1 0 0,1 13 0,1-20-99,0 0-1,0 0 1,0-1-1,1 1 1,-1 0-1,0 0 1,1-1-1,-1 1 1,1 0 0,0-1-1,-1 1 1,1-1-1,0 1 1,0-1-1,0 1 1,0-1-1,0 1 1,0-1-1,1 0 1,-1 0-1,0 0 1,1 0-1,-1 0 1,1 0-1,-1 0 1,1 0 0,-1 0-1,1-1 1,0 1-1,-1 0 1,1-1-1,0 0 1,0 1-1,-1-1 1,1 0-1,0 0 1,0 0-1,2 0 1,1-1 22,1 1 0,0-1 0,0 0 0,0-1-1,0 0 1,-1 0 0,1 0 0,-1 0 0,1-1 0,-1 0 0,0 0 0,0 0 0,0-1 0,-1 1-1,7-8 1,-3 4 21,0 1 0,1 0-1,0 0 1,9-5 0,-18 11-49,0 0 0,1 0 1,-1 0-1,0 0 0,0 0 0,1 0 1,-1 0-1,0 0 0,0 0 1,1 0-1,-1 0 0,0 0 0,1 0 1,-1 0-1,0 0 0,0 0 0,1 0 1,-1 0-1,0 0 0,0 0 0,1 1 1,-1-1-1,0 0 0,0 0 0,0 0 1,1 0-1,-1 1 0,0-1 0,0 0 1,0 0-1,1 0 0,-1 1 0,0-1 1,0 0-1,0 0 0,0 1 0,0-1 1,0 0-1,1 1 0,3 17 332,-4 28-199,0-38-74,-1-7-74,1 0 1,0 0 0,0 0-1,0 0 1,0 0 0,1 0-1,-1 0 1,0 0 0,0 0-1,0 0 1,1 0 0,-1 0-1,1 0 1,-1-1 0,1 1-1,-1 0 1,1 0 0,-1 0-1,1 0 1,0-1 0,-1 1-1,1 0 1,0-1 0,0 1-1,-1 0 1,1-1 0,0 1 0,1 0-1,1-1 48,-1 1 1,1-1-1,-1 0 0,0 0 0,1 0 1,-1 0-1,0 0 0,1 0 0,-1-1 1,0 1-1,5-2 0,2-2 114,0 1-1,1-2 1,-1 1 0,15-11-1,3-11-92,-22 21-68,0-1 0,0 1 0,1 1 0,0-1-1,0 1 1,12-7 0,-18 11-10,1 1-1,-1-1 1,1 1-1,0-1 1,-1 1-1,1-1 1,-1 1 0,0-1-1,1 1 1,-1 0-1,1-1 1,-1 1-1,0-1 1,1 1 0,-1 0-1,0 0 1,0-1-1,0 1 1,1 0-1,-1-1 1,0 1-1,0 0 1,0 0 0,0-1-1,0 1 1,0 0-1,-1 0 1,1-1-1,0 1 1,0 0-1,0-1 1,-1 2 0,-3 35-216,4-33 210,-1-3-140,1 1-1,0 0 1,-1-1-1,1 1 1,0 0 0,0-1-1,0 1 1,0 0-1,0-1 1,1 1 0,-1 0-1,0-1 1,1 1-1,-1-1 1,1 1 0,0-1-1,-1 1 1,1-1-1,0 1 1,0-1-1,0 1 1,0-1 0,0 0-1,0 0 1,1 0-1,-1 1 1,0-1 0,1 0-1,-1-1 1,3 3-1,1-2-420,-1 0 0,1-1 0,-1 1 0,1-1 0,-1 0 0,1 0 0,0 0 0,-1-1 0,1 1 0,-1-1 0,7-2 0,16-8-4307,2-3-849</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45.762"/>
    </inkml:context>
    <inkml:brush xml:id="br0">
      <inkml:brushProperty name="width" value="0.025" units="cm"/>
      <inkml:brushProperty name="height" value="0.025" units="cm"/>
    </inkml:brush>
  </inkml:definitions>
  <inkml:trace contextRef="#ctx0" brushRef="#br0">91 42 9641,'0'0'13907,"-9"3"-13320,-40 19 256,47-21-793,-1 1 1,1-1 0,0 1 0,0 0-1,0 0 1,0 0 0,0 0 0,0 0-1,1 1 1,-1-1 0,1 0 0,-1 1-1,1-1 1,0 1 0,0-1 0,0 1-1,0 0 1,0 0 0,1-1 0,-1 1-1,1 3 1,0-5-47,0 0 0,0-1 0,0 1 0,0 0 0,1-1 0,-1 1 0,0-1 0,0 1 0,0 0 0,1-1 0,-1 1 0,0-1 0,1 1 0,-1-1-1,1 1 1,-1-1 0,1 1 0,-1-1 0,1 0 0,-1 1 0,1-1 0,-1 0 0,1 1 0,-1-1 0,1 0 0,-1 1 0,1-1 0,1 0 0,25 2 108,-21-2-89,0-1-1,0 0 1,0 0-1,-1 0 0,1-1 1,10-4-1,-10 2-7,0-1-1,-1 1 1,1-1 0,-1 0-1,0 0 1,-1 0-1,1-1 1,-1 1-1,0-1 1,-1 0-1,1-1 1,-1 1-1,0 0 1,-1-1-1,1 0 1,-1 0-1,1-9 1,-3 15 268,-9 17 107,5-9-374,1 0 1,-1 0 0,1 1 0,1-1-1,-1 1 1,1-1 0,1 1 0,-1 0 0,1 0-1,1 0 1,-1 0 0,1 0 0,2 14-1,-1-20-23,0-1-1,1 1 1,-1-1-1,0 0 0,0 0 1,1 1-1,-1-1 0,1 0 1,-1 0-1,1 0 0,0 0 1,-1-1-1,1 1 0,0 0 1,-1-1-1,1 1 1,0-1-1,0 0 0,-1 1 1,1-1-1,0 0 0,0 0 1,0 0-1,0 0 0,-1 0 1,1-1-1,0 1 0,0-1 1,2 0-1,3 0-468,1-1 0,-1 0 0,0 0 0,0-1 0,13-6 0,2-8-3081,0 0 0,-1-1-1,33-39 1,-43 46 1787,11-14-3398</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0:46.101"/>
    </inkml:context>
    <inkml:brush xml:id="br0">
      <inkml:brushProperty name="width" value="0.025" units="cm"/>
      <inkml:brushProperty name="height" value="0.025" units="cm"/>
    </inkml:brush>
  </inkml:definitions>
  <inkml:trace contextRef="#ctx0" brushRef="#br0">85 228 5029,'20'-33'12125,"0"-5"-6137,-12 20-5410,0 0-1,-1 0 1,-1-1-1,5-25 1,-11 42-534,1 1 1,-1-1-1,0 1 0,0 0 0,1-1 1,-1 1-1,0-1 0,0 1 0,-1-1 1,1 1-1,0 0 0,0-1 1,-1 1-1,1-1 0,0 1 0,-1 0 1,0-1-1,1 1 0,-1 0 0,0 0 1,0 0-1,1-1 0,-1 1 1,0 0-1,0 0 0,0 0 0,-2-1 1,2 2-30,-1 0 1,0-1 0,1 1 0,-1 0-1,0 0 1,1 0 0,-1 0 0,0 0-1,0 0 1,1 1 0,-1-1 0,0 1-1,1-1 1,-1 1 0,1-1 0,-1 1-1,1 0 1,-1 0 0,1 0 0,-1 0-1,1 0 1,0 0 0,-3 2-1,-7 8 130,0 1 0,1 0 0,0 0-1,1 1 1,1 0 0,0 1-1,0 0 1,2 0 0,-1 1-1,2 0 1,0 0 0,1 0 0,0 0-1,1 1 1,1-1 0,1 1-1,0 0 1,2 22 0,0-35-127,0 0 0,0 1 0,0-1 0,0 0 0,1 0-1,-1 0 1,1 0 0,0 0 0,0 0 0,0 0 0,1-1 0,-1 1 0,0-1 0,1 1 0,0-1 0,-1 0 0,1 0 0,0 0 0,0-1 0,0 1 0,0-1 0,1 1 0,-1-1 0,0 0-1,0 0 1,1-1 0,-1 1 0,5-1 0,14 3-475,0-1 0,0-1 0,29-2 0,-26 0-1614,12-1-3972,1-9-4971</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3:56.983"/>
    </inkml:context>
    <inkml:brush xml:id="br0">
      <inkml:brushProperty name="width" value="0.025" units="cm"/>
      <inkml:brushProperty name="height" value="0.025" units="cm"/>
    </inkml:brush>
  </inkml:definitions>
  <inkml:trace contextRef="#ctx0" brushRef="#br0">702 358 2274,'4'-34'718,"0"-5"1483,-3-77-1,-1 106-1689,-1 1 0,0-1-1,-1 1 1,0 0-1,0-1 1,-1 1 0,0 0-1,-1 0 1,0 1-1,0-1 1,-1 1 0,0 0-1,-9-11 1,11 16-432,1 0 0,-1 0 1,0 1-1,0-1 0,0 1 0,-1 0 1,1 0-1,0 0 0,-1 0 0,1 1 1,-1-1-1,0 1 0,1 0 0,-1 0 1,0 0-1,0 1 0,0-1 0,0 1 1,1 0-1,-1 0 0,0 0 0,0 1 1,0-1-1,0 1 0,0 0 1,1 0-1,-1 0 0,0 1 0,1-1 1,-1 1-1,1 0 0,0 0 0,-1 0 1,-3 3-1,-6 6-68,-1 0 0,2 1 0,-1 1 0,2 0 0,0 0 0,-13 20-1,-17 33 164,3 2 0,2 1 0,-41 119-1,-48 233 392,88-266-383,7 3-1,6 0 1,7 2-1,6 244 1,15-343-35,2 0-1,3-1 1,3 0 0,25 78 0,-26-104-98,2-1 1,1 0-1,2-1 1,1-1-1,1 0 1,2-2 0,1 0-1,42 45 1,-53-65-85,-1-1 0,1 1 0,1-1 0,0-1 0,0 0 0,0-1 0,22 9 0,-28-13 4,1 0 1,0-1-1,0 1 0,-1-1 1,1 0-1,0-1 1,0 1-1,0-1 1,0-1-1,0 1 0,0-1 1,0 0-1,0 0 1,0 0-1,0-1 0,-1 0 1,1 0-1,-1-1 1,6-3-1,-2 0 58,-1 0 0,0-1 0,0 0 0,-1-1 0,1 0 0,-2 0 0,1 0 0,-1-1 0,-1 0 0,7-12 0,4-13 195,18-59 1,57-266 575,-28-12-397,-41 235-377,-1 10-16,23-131 12,11-308 0,-54 541-90,-1 1 1,-1-1 0,0 1 0,-9-38 0,8 55-34,1 0 0,-1 1 0,0-1 0,-1 1 0,1 0-1,-1 0 1,0 0 0,0 0 0,0 0 0,-1 1 0,0-1 0,0 1 0,0 0 0,0 0 0,-1 1 0,1-1 0,-1 1 0,0 0 0,0 0 0,0 0 0,-1 1 0,1 0 0,-9-2 0,-43-6-2123,-4 5-3508</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1:12.870"/>
    </inkml:context>
    <inkml:brush xml:id="br0">
      <inkml:brushProperty name="width" value="0.025" units="cm"/>
      <inkml:brushProperty name="height" value="0.025" units="cm"/>
    </inkml:brush>
  </inkml:definitions>
  <inkml:trace contextRef="#ctx0" brushRef="#br0">0 1 12236,'0'0'9320,"2"8"-7846,15 93 1664,2 67-2828,-15-129-432,-2 27-5867,-2-53 2908,-2-5-3123,-10-3-3276</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1:13.245"/>
    </inkml:context>
    <inkml:brush xml:id="br0">
      <inkml:brushProperty name="width" value="0.025" units="cm"/>
      <inkml:brushProperty name="height" value="0.025" units="cm"/>
    </inkml:brush>
  </inkml:definitions>
  <inkml:trace contextRef="#ctx0" brushRef="#br0">1 103 12364,'0'0'6870,"10"1"-5444,11 0-701,0 0 0,0-2 0,-1-1 0,30-6 0,93-26 575,-24 5-1079,-77 21-473,80-14-15,-107 21-1365,1 0 0,-1 1 0,19 3 0,-25 2-6642</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1:13.588"/>
    </inkml:context>
    <inkml:brush xml:id="br0">
      <inkml:brushProperty name="width" value="0.025" units="cm"/>
      <inkml:brushProperty name="height" value="0.025" units="cm"/>
    </inkml:brush>
  </inkml:definitions>
  <inkml:trace contextRef="#ctx0" brushRef="#br0">1 0 13229,'0'0'13628,"3"11"-13265,18 88-90,-21-97-268,0 0-1,0 0 1,1 0 0,-1-1 0,1 1 0,-1 0 0,1-1 0,0 1 0,-1-1 0,1 1 0,0 0-1,0-1 1,0 0 0,0 1 0,1-1 0,-1 0 0,0 1 0,1-1 0,-1 0 0,0 0 0,1 0-1,-1 0 1,4 1 0,-2-1 23,0-1-1,0 1 1,0-1-1,1 0 0,-1 0 1,0 0-1,0 0 1,0 0-1,0-1 1,1 1-1,-1-1 1,4-1-1,6-3 66,-1 0-1,1-1 1,-1-1 0,0 0-1,11-8 1,72-58 206,-99 105-230,-1-14-530,1-6 724,0 1-1,1-1 1,-2 25-1,5-35-363,0 0 1,0 0-1,0 0 0,0 1 0,0-1 1,1 0-1,-1 0 0,1 0 1,0 0-1,-1 1 0,1-1 0,2 2 1,-3-3-120,1 0 0,0 0 0,0 0 0,0 0 0,0 0 1,0-1-1,1 1 0,-1 0 0,0 0 0,0-1 0,0 1 1,1-1-1,-1 1 0,0-1 0,1 0 0,-1 1 0,0-1 0,1 0 1,-1 0-1,0 0 0,2 0 0,14 0-6074</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1:14.533"/>
    </inkml:context>
    <inkml:brush xml:id="br0">
      <inkml:brushProperty name="width" value="0.025" units="cm"/>
      <inkml:brushProperty name="height" value="0.025" units="cm"/>
    </inkml:brush>
  </inkml:definitions>
  <inkml:trace contextRef="#ctx0" brushRef="#br0">46 57 10890,'0'0'11158,"11"-1"-10091,80-6 97,122-27 0,-134 19-1986,-124 23-4410,-53 9-2331,0 5 3839,70-14 3939,0 1 0,0 1 0,1 1 0,-44 26 0,70-37-20,0 0 0,0 1 1,0-1-1,0 1 1,0-1-1,0 1 0,0 0 1,0-1-1,1 1 1,-1 0-1,0 0 0,0-1 1,1 1-1,-1 0 1,1 0-1,-1 0 0,0 0 1,1 0-1,0 0 1,-1 2-1,1-3-70,0 1 0,1-1 0,-1 1 0,1 0 0,-1-1 0,1 1 0,-1-1-1,1 0 1,0 1 0,-1-1 0,1 1 0,-1-1 0,1 0 0,0 0 0,-1 1 0,1-1 0,0 0 0,0 0 0,-1 0 0,1 0 0,0 1-1,1-1 1,57 1 2738,-49-2-2570,34 0 857,-32-1-952,0 1 1,0 0-1,0 1 0,0 1 1,1 0-1,-1 0 0,0 1 1,0 1-1,21 7 1,-31-9-178,0 0 1,-1 0-1,1 0 1,-1 0-1,1 0 1,-1 1-1,0-1 1,1 0-1,-1 1 1,0-1 0,0 1-1,0-1 1,0 1-1,0-1 1,0 1-1,0 0 1,-1-1-1,1 1 1,-1 0-1,1 0 1,-1 0 0,0-1-1,1 4 1,-2-1 20,1 0-1,-1 0 1,0 0 0,0-1 0,0 1 0,-1 0 0,1-1-1,-1 1 1,0-1 0,-4 6 0,-5 7 80,-2-1 0,0-1 0,-22 19 0,32-30-119,-86 65 78,15-15 473,74-53-546,0 0 0,-1 1-1,1-1 1,0 0 0,-1 0 0,1 0 0,0 0-1,0 0 1,-1 0 0,1 0 0,0 1 0,0-1-1,-1 0 1,1 0 0,0 0 0,0 1 0,0-1-1,-1 0 1,1 0 0,0 1 0,0-1 0,0 0 0,0 0-1,0 1 1,-1-1 0,1 0 0,0 0 0,0 1-1,0-1 1,0 0 0,0 1 0,0-1 0,0 0-1,0 0 1,0 1 0,0-1 0,0 0 0,0 1-1,0-1 1,0 0 0,0 0 0,0 1 0,1-1 0,-1 0-1,0 1 1,0-1 0,0 0 0,0 0 0,1 0-1,-1 1 1,0-1 0,0 0 0,0 0 0,1 1-1,-1-1 1,0 0 0,26 3 265,37-10-52,37-10-409,98-17 560,-67 8-4340,-103 19 60,-4-2-2482</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1:14.859"/>
    </inkml:context>
    <inkml:brush xml:id="br0">
      <inkml:brushProperty name="width" value="0.025" units="cm"/>
      <inkml:brushProperty name="height" value="0.025" units="cm"/>
    </inkml:brush>
  </inkml:definitions>
  <inkml:trace contextRef="#ctx0" brushRef="#br0">353 1 14574,'-9'0'2156,"0"0"-1791,-1 1-1,0 0 0,1 0 0,-1 1 1,1 1-1,-1-1 0,1 2 0,0-1 1,0 1-1,1 0 0,-1 1 0,-15 11 1,3 2-195,0 2 1,1 0-1,1 1 1,1 1-1,1 1 1,-25 43-1,-8 28-3643,50-106-12542</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1:15.190"/>
    </inkml:context>
    <inkml:brush xml:id="br0">
      <inkml:brushProperty name="width" value="0.025" units="cm"/>
      <inkml:brushProperty name="height" value="0.025" units="cm"/>
    </inkml:brush>
  </inkml:definitions>
  <inkml:trace contextRef="#ctx0" brushRef="#br0">5 1 13293,'0'0'6886,"-4"46"-6277,5-22-1,14 1-223,6-2-161,6-3-128,6-3 0,6-5-801,1-1-1345,0-9-1921,-2-2-3653</inkml:trace>
  <inkml:trace contextRef="#ctx0" brushRef="#br0" timeOffset="1">411 168 12780,'0'0'5029,"-42"50"-3075,31-30-673,5 2-384,6-2-353,0-2-416,0-1 1,11-6-482,-1-3-1088,-1-6-481,-2-2-2050,-1-2-704</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1:15.559"/>
    </inkml:context>
    <inkml:brush xml:id="br0">
      <inkml:brushProperty name="width" value="0.025" units="cm"/>
      <inkml:brushProperty name="height" value="0.025" units="cm"/>
    </inkml:brush>
  </inkml:definitions>
  <inkml:trace contextRef="#ctx0" brushRef="#br0">0 1 14253,'0'0'13229,"28"1"-14158,-16-1-3747,0 0-6343</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1:18.052"/>
    </inkml:context>
    <inkml:brush xml:id="br0">
      <inkml:brushProperty name="width" value="0.025" units="cm"/>
      <inkml:brushProperty name="height" value="0.025" units="cm"/>
    </inkml:brush>
  </inkml:definitions>
  <inkml:trace contextRef="#ctx0" brushRef="#br0">364 147 5477,'3'-13'214,"2"-5"406,1 0 1173,-2-1 1,0 0-1,3-35 1,-7 54-1750,0 0 0,0 0 0,0-1 0,0 1 0,0 0 0,0 0 0,0 0 0,0-1 0,0 1 0,0 0 0,0 0 0,0 0 0,0 0 0,0-1 0,0 1 0,0 0 0,0 0 0,0 0 0,0 0 0,0-1 0,0 1 1,0 0-1,0 0 0,-1 0 0,1 0 0,0 0 0,0-1 0,0 1 0,0 0 0,0 0 0,0 0 0,-1 0 0,1 0 0,0 0 0,0 0 0,0 0 0,0 0 0,-1 0 0,1-1 0,0 1 0,0 0 0,0 0 0,0 0 0,-1 0 0,1 0 0,0 0 0,0 0 0,0 0 0,-1 0 1,1 1-1,0-1 0,0 0 0,0 0 0,0 0 0,-1 0 0,1 0 0,0 0 0,0 0 0,0 0 0,-1 1 0,-9 8 457,1 6-361,1 0 0,0 0 0,1 1 1,1 0-1,-6 23 0,-2 4 49,-84 245 697,-87 418 0,161-510-1944,20-68-2982,4-100 234</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1:09.107"/>
    </inkml:context>
    <inkml:brush xml:id="br0">
      <inkml:brushProperty name="width" value="0.025" units="cm"/>
      <inkml:brushProperty name="height" value="0.025" units="cm"/>
    </inkml:brush>
  </inkml:definitions>
  <inkml:trace contextRef="#ctx0" brushRef="#br0">1 5 6470,'0'0'17152,"3"4"-15967,0-2-1062,0 1 0,0-1-1,0 0 1,1 0-1,-1 0 1,0 0-1,1-1 1,0 1-1,-1-1 1,1 0-1,0 0 1,0 0-1,-1-1 1,1 1-1,5-1 1,76 1 691,-51-2-663,20 1-269,76-1-150,-45-10-5037,-62 3-412,-11-4-3786</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1:11.671"/>
    </inkml:context>
    <inkml:brush xml:id="br0">
      <inkml:brushProperty name="width" value="0.025" units="cm"/>
      <inkml:brushProperty name="height" value="0.025" units="cm"/>
    </inkml:brush>
  </inkml:definitions>
  <inkml:trace contextRef="#ctx0" brushRef="#br0">3 0 5958,'0'2'9088,"0"1"-4315,0 12-3605,1-3-823,-2 68 1908,-1-22-1097,7 73 0,-4-124-1025,1 1 1,-1-1 0,1 1 0,0-1 0,4 8-1,-6-14-84,1 0-1,-1 0 0,1 0 1,-1 0-1,0 0 0,1 0 1,0 0-1,-1 0 0,1 0 1,-1 0-1,1-1 0,0 1 1,0 0-1,0 0 0,-1-1 1,1 1-1,0-1 0,0 1 1,0 0-1,0-1 0,0 0 1,0 1-1,0-1 0,0 0 1,0 1-1,0-1 0,0 0 0,0 0 1,0 0-1,0 0 0,0 0 1,0 0-1,1 0 0,-1 0 1,0 0-1,0-1 0,0 1 1,0 0-1,0-1 0,0 1 1,0-1-1,0 1 0,-1-1 1,1 1-1,0-1 0,1-1 1,19-17 150,-2-1 0,0 0 0,-1-2 0,28-45 0,-14 21-131,-6 7-39,29-36-22,-54 75-7,-1 0 0,0 0 0,0-1 0,0 1 0,0 0 0,1-1-1,-1 1 1,0 0 0,0 0 0,0-1 0,1 1 0,-1 0 0,0 0 0,0 0-1,1 0 1,-1-1 0,0 1 0,1 0 0,-1 0 0,0 0 0,1 0 0,-1 0-1,0 0 1,0 0 0,1 0 0,-1 0 0,0 0 0,1 0 0,-1 0 0,0 0-1,1 0 1,-1 0 0,0 0 0,1 0 0,-1 0 0,0 0 0,1 0 0,-1 0-1,0 1 1,1-1 0,4 16-49,-4 32 40,-1-39 27,-6 175 208,7-181 326</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11:32:44.983"/>
    </inkml:context>
    <inkml:brush xml:id="br0">
      <inkml:brushProperty name="width" value="0.025" units="cm"/>
      <inkml:brushProperty name="height" value="0.025" units="cm"/>
    </inkml:brush>
  </inkml:definitions>
  <inkml:trace contextRef="#ctx0" brushRef="#br0">22 75 15299,'-13'3'3521,"5"-1"936,8-2-3329,0 0-392,0 0-176,19-11-143,3 0-33,14-4-8,9 0-48,13 2-160,3 2-72,-2 8-288,-12 3-344,-10 10 2792</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3:57.801"/>
    </inkml:context>
    <inkml:brush xml:id="br0">
      <inkml:brushProperty name="width" value="0.025" units="cm"/>
      <inkml:brushProperty name="height" value="0.025" units="cm"/>
    </inkml:brush>
  </inkml:definitions>
  <inkml:trace contextRef="#ctx0" brushRef="#br0">187 909 12684,'-15'-1'252,"0"0"0,1-1 0,-1-1 0,0-1 1,1 0-1,0 0 0,-22-11 0,33 13-246,0 1 0,0 0 0,1-1 0,-1 1 0,0-1 1,0 0-1,1 0 0,-1 0 0,1 0 0,0-1 0,0 1 0,0-1 0,0 1 1,0-1-1,0 0 0,1 0 0,-1 1 0,1-1 0,0 0 0,0-1 1,0 1-1,0 0 0,0 0 0,1 0 0,-1 0 0,1-1 0,0 1 0,0 0 1,0 0-1,1 0 0,-1-1 0,1 1 0,-1 0 0,1 0 0,0 0 0,1 0 1,-1 0-1,0 0 0,1 0 0,-1 0 0,4-3 0,5-9 12,1 1 0,0 1 0,1 0 0,0 1 0,23-18 0,80-51 538,-96 67-483,109-67 6,3 5 1,3 6 0,3 6-1,158-51 1,-169 75-429,2 6 0,1 5 1,2 6-1,263-12 1,-235 36 740,-1 6 1,0 8 0,-1 6 0,301 83 0,-380-78-88,121 59-1,64 54 163,-80-40-336,-130-72 262,69 25 0,-103-45-194,1-1 0,0-1-1,1-1 1,-1 0-1,1-2 1,0 0 0,23-2-1,-41 0-459,0 0 0,1-1-1,-1 1 1,0-1 0,0 1 0,-1-1-1,1 0 1,0-1 0,0 1 0,0 0-1,-1-1 1,1 1 0,-1-1 0,1 0-1,2-2 1,14-17-5269</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1:12.199"/>
    </inkml:context>
    <inkml:brush xml:id="br0">
      <inkml:brushProperty name="width" value="0.025" units="cm"/>
      <inkml:brushProperty name="height" value="0.025" units="cm"/>
    </inkml:brush>
  </inkml:definitions>
  <inkml:trace contextRef="#ctx0" brushRef="#br0">33 58 19442,'0'0'8937,"7"-1"-8804,-4 1-125,-1 0 0,1 0 0,-1-1 0,0 1 0,1-1-1,-1 1 1,0-1 0,1 0 0,-1 0 0,0 0 0,0 0-1,0 0 1,0-1 0,0 1 0,0-1 0,0 1 0,0-1-1,0 0 1,-1 1 0,1-1 0,-1 0 0,1 0 0,-1 0 0,0 0-1,0-1 1,0 1 0,0 0 0,0 0 0,0-1 0,-1 1-1,1-5 1,-1 6-8,0 1 0,-1-1-1,1 1 1,0-1 0,-1 1 0,1 0-1,-1-1 1,1 1 0,-1 0 0,1-1 0,-1 1-1,1 0 1,-1 0 0,1 0 0,-1-1-1,0 1 1,1 0 0,-1 0 0,1 0-1,-1 0 1,1 0 0,-1 0 0,0 0-1,1 0 1,-1 0 0,1 0 0,-1 0-1,0 0 1,1 1 0,-1-1 0,1 0-1,-1 0 1,1 1 0,-1-1 0,1 0-1,-1 1 1,1-1 0,-1 1 0,-24 11-44,21-10 56,0 1 0,0 0 1,1 0-1,-1 0 0,1 0 0,0 1 1,-1 0-1,2-1 0,-1 1 0,0 0 1,1 0-1,-1 1 0,1-1 0,1 0 1,-1 1-1,-1 5 0,3-10-5,1 1 0,0-1 0,-1 1 0,1-1 0,0 1 0,0-1 0,-1 1 0,1-1 1,0 1-1,0-1 0,-1 0 0,1 0 0,0 1 0,0-1 0,0 0 0,0 0 0,-1 0 0,1 0 0,0 0 0,0 0 0,0 0 0,0 0 0,1-1 0,23-1 112,-22 1-293,0 0 0,0 0-1,0 0 1,0 0-1,0-1 1,-1 0 0,1 1-1,0-1 1,-1 0 0,3-2-1,10-17-6261,-7-1-3846</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1:18.768"/>
    </inkml:context>
    <inkml:brush xml:id="br0">
      <inkml:brushProperty name="width" value="0.025" units="cm"/>
      <inkml:brushProperty name="height" value="0.025" units="cm"/>
    </inkml:brush>
  </inkml:definitions>
  <inkml:trace contextRef="#ctx0" brushRef="#br0">586 1 10922,'0'0'3812,"-41"57"-3139,8 4 127,-8 19-95,-11 16-257,-4 19-159,-5 15 31,-5 11-256,0 5 32,5 3-544,6-7-1762,2-13-2499</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1:21.152"/>
    </inkml:context>
    <inkml:brush xml:id="br0">
      <inkml:brushProperty name="width" value="0.025" units="cm"/>
      <inkml:brushProperty name="height" value="0.025" units="cm"/>
    </inkml:brush>
  </inkml:definitions>
  <inkml:trace contextRef="#ctx0" brushRef="#br0">0 156 10090,'0'0'3331,"8"2"-2023,35 6 310,0-2 0,72 1-1,100-10 333,-145 1-1306,189-14-530,-1-12-1,358-86 1,-538 99-866,-144 22-8244,24-6-57</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1:21.899"/>
    </inkml:context>
    <inkml:brush xml:id="br0">
      <inkml:brushProperty name="width" value="0.025" units="cm"/>
      <inkml:brushProperty name="height" value="0.025" units="cm"/>
    </inkml:brush>
  </inkml:definitions>
  <inkml:trace contextRef="#ctx0" brushRef="#br0">155 164 8680,'-12'2'203,"-3"-1"-128,-4 0 765,0 1 1,1 1-1,-1 0 0,-28 10 0,47-13-777,0 0-1,0 0 1,-1 0-1,1 0 1,0 0-1,0 0 0,0 0 1,-1 0-1,1 0 1,0 0-1,0 0 1,0 0-1,-1 0 1,1 0-1,0 0 1,0 0-1,0 0 1,0 0-1,-1 0 1,1 0-1,0 0 1,0 0-1,0 1 1,0-1-1,-1 0 1,1 0-1,0 0 1,0 0-1,0 0 1,0 1-1,0-1 1,0 0-1,0 0 1,-1 0-1,1 0 0,0 1 1,0-1-1,0 0 1,0 0-1,0 0 1,0 0-1,0 1 1,0-1-1,0 0 1,0 0-1,0 0 1,0 1-1,0-1 1,0 0-1,0 0 1,0 0-1,0 1 1,0-1-1,1 0 1,-1 0-1,14 4 1133,24-2-257,49-7 120,0-4 0,88-20 1,-68 10-759,579-73-502,-403 58-9482,-186 22-2184</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1:22.746"/>
    </inkml:context>
    <inkml:brush xml:id="br0">
      <inkml:brushProperty name="width" value="0.025" units="cm"/>
      <inkml:brushProperty name="height" value="0.025" units="cm"/>
    </inkml:brush>
  </inkml:definitions>
  <inkml:trace contextRef="#ctx0" brushRef="#br0">1 89 12684,'0'0'1057,"54"-15"288,-8 6 65,6 0-898,8 1-192,4 2-31,5 0-129,-2 1-32,1 0-64,-9 1-224,-4-1-705,-17-2-2434,-14-3-2787</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1:23.071"/>
    </inkml:context>
    <inkml:brush xml:id="br0">
      <inkml:brushProperty name="width" value="0.025" units="cm"/>
      <inkml:brushProperty name="height" value="0.025" units="cm"/>
    </inkml:brush>
  </inkml:definitions>
  <inkml:trace contextRef="#ctx0" brushRef="#br0">0 70 11659,'0'0'6822,"64"4"-5989,0-10-512,16-2 31,11-2-256,9 3-64,4-2 0,-1 1-416,-3 1-994,-11-2-2465,-7 0-1570</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1:23.464"/>
    </inkml:context>
    <inkml:brush xml:id="br0">
      <inkml:brushProperty name="width" value="0.025" units="cm"/>
      <inkml:brushProperty name="height" value="0.025" units="cm"/>
    </inkml:brush>
  </inkml:definitions>
  <inkml:trace contextRef="#ctx0" brushRef="#br0">472 104 11435,'1'-7'1724,"0"0"-1580,0 2 341,0 0-1,-1 0 1,1 0-1,-1 0 1,0 0-1,-2-9 1,2 12-400,-1 0 1,0 1-1,1-1 1,-1 0 0,0 1-1,0-1 1,0 1-1,0-1 1,0 1-1,0 0 1,0-1-1,-1 1 1,1 0 0,0 0-1,-1 0 1,1 0-1,-1 0 1,1 0-1,-1 0 1,1 0-1,-1 1 1,0-1-1,1 1 1,-1-1 0,0 1-1,-3-1 1,-11-1-31,-1 1 1,0 1-1,1 1 1,-1 0-1,0 1 1,1 0 0,-1 2-1,1 0 1,0 0-1,-28 14 1,23-9 178,0 1 1,1 1 0,1 1-1,0 1 1,1 0-1,0 1 1,-23 24-1,36-31-105,-1-1 1,1 1-1,0 0 0,0 0 0,1 0 0,0 1 0,0-1 0,1 1 0,0 0 0,-2 10 1,4-15-109,1 1 0,-1-1 0,1 1 0,0 0 0,0-1 0,0 1 0,0 0 1,1-1-1,0 1 0,0 0 0,0-1 0,0 1 0,0-1 0,1 1 1,-1-1-1,1 0 0,0 0 0,0 0 0,0 0 0,0 0 0,1 0 0,-1 0 1,1-1-1,5 5 0,6 2 20,0 0 0,1-1 0,0-1 0,0-1 1,0 0-1,1-1 0,0 0 0,0-1 0,0-1 0,18 1 0,12 0-69,-1-2 0,66-6 0,-97 3 4,1-2 0,-1 1-1,0-2 1,1 0 0,-2-1-1,1 0 1,0-1 0,-1 0-1,0-1 1,-1-1 0,0 0-1,16-14 1,-23 18 25,0 0-1,-1 0 1,1-1 0,-1 0 0,0 0-1,-1 0 1,1-1 0,-1 1 0,0-1-1,0 0 1,-1 1 0,0-1-1,0-1 1,0 1 0,-1 0 0,1 0-1,-2-1 1,1 1 0,-1 0 0,0-1-1,0 1 1,0 0 0,-1-1-1,0 1 1,-1 0 0,1 0 0,-1 0-1,0 0 1,-1 0 0,-5-11 0,1 7 4,1 1 1,-1 0-1,-1 0 1,0 0-1,0 1 1,-1 0-1,0 1 1,0 0-1,-1 0 1,0 1-1,0 0 1,0 1-1,-20-7 1,13 5-252,0 1 0,-1 1 0,0 1 1,0 1-1,0 0 0,0 1 0,-1 1 0,-18 2 0,29 1-2706,8 2-2888</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1:52.433"/>
    </inkml:context>
    <inkml:brush xml:id="br0">
      <inkml:brushProperty name="width" value="0.025" units="cm"/>
      <inkml:brushProperty name="height" value="0.025" units="cm"/>
    </inkml:brush>
  </inkml:definitions>
  <inkml:trace contextRef="#ctx0" brushRef="#br0">41 0 12204,'0'0'12614,"0"9"-12625,0 44 160,-1-15-110,1 0-1,2 0 1,2-1 0,9 41-1,-13-76-32,1 0 1,0 1-1,-1-1 0,1 0 0,0 0 1,0 0-1,0 0 0,0 0 0,1 0 1,-1 0-1,0 0 0,1-1 1,0 1-1,-1 0 0,1-1 0,0 1 1,0-1-1,-1 0 0,1 0 0,0 0 1,0 1-1,1-2 0,-1 1 0,0 0 1,0 0-1,0-1 0,1 1 0,-1-1 1,4 0-1,5 0 45,-1-1 1,1-1-1,-1 0 0,1 0 1,14-6-1,-16 5-97,0 0 0,0 1 0,0 0-1,0 0 1,17 0 0,-24 2 37,-1 1 0,1-1 1,-1 1-1,1-1 0,-1 1 0,1 0 0,-1 0 0,0 0 1,0 0-1,1 0 0,-1 0 0,0 0 0,0 0 0,0 0 1,0 0-1,0 1 0,0-1 0,0 0 0,-1 1 0,1-1 1,0 1-1,-1-1 0,1 1 0,-1-1 0,1 1 0,-1-1 1,0 1-1,0-1 0,0 1 0,0-1 0,0 1 0,0 0 1,0-1-1,0 1 0,0-1 0,-2 3 0,2 2 30,-1 0-1,0 0 0,-1 0 0,1-1 1,-1 1-1,0-1 0,-1 1 1,-5 9-1,1-8 210,0 0 0,0 0 0,-1-1 1,0 0-1,0-1 0,-1 1 0,1-2 0,-1 1 1,0-1-1,-1-1 0,1 1 0,-1-2 0,-17 4 0,21-5-104,0 0 0,0-1-1,-1 0 1,1 0 0,0 0-1,0-1 1,0 0 0,0 0-1,0 0 1,-10-4 0,13 3-125,0 1 0,-1-1 0,1 0-1,0 0 1,0 0 0,0-1 0,0 1 0,0-1 0,1 0 0,-1 0 0,1 0 0,0 0 0,0 0 0,0 0 0,0 0 0,0-1 0,1 1 0,-2-6 0,3 8-70,-1 0 0,1 0 1,0 0-1,-1 0 0,1 0 0,0 0 0,0-1 1,0 1-1,0 0 0,0 0 0,0 0 1,0 0-1,0 0 0,1-1 0,-1 1 0,0 0 1,1 0-1,-1 0 0,0 0 0,1 0 1,0 0-1,-1 0 0,1 0 0,0 0 0,-1 0 1,1 0-1,0 0 0,0 1 0,1-2 1,36-14-4695,-8 4-1074,-4-4-2090</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1:52.775"/>
    </inkml:context>
    <inkml:brush xml:id="br0">
      <inkml:brushProperty name="width" value="0.025" units="cm"/>
      <inkml:brushProperty name="height" value="0.025" units="cm"/>
    </inkml:brush>
  </inkml:definitions>
  <inkml:trace contextRef="#ctx0" brushRef="#br0">148 11 13805,'0'0'4212,"9"-3"-2552,-2 1-1451,0 1-1,0-1 1,0 1-1,0 0 1,0 1-1,1 0 1,-1 0-1,0 0 1,0 1-1,0 0 1,0 0-1,0 1 1,0 0-1,0 0 0,0 1 1,-1 0-1,1 0 1,8 6-1,-8-4-97,0 1-1,0 0 0,0 0 0,-1 0 1,0 1-1,0 0 0,-1 0 0,1 1 0,-2-1 1,1 1-1,6 17 0,-6-12 28,-1 1 0,-1 0-1,0 0 1,-1 0 0,0 1 0,-1 27-1,-3-10-3,-2 0 0,-1 0 0,-2-1 0,0 1 0,-3-1 0,-13 31 0,2-12-152,-3-1 0,-1-1-1,-49 68 1,54-90-1197,-43 43-1,18-33-2392,12-20-2340,2-10-5908</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3:17.053"/>
    </inkml:context>
    <inkml:brush xml:id="br0">
      <inkml:brushProperty name="width" value="0.025" units="cm"/>
      <inkml:brushProperty name="height" value="0.025" units="cm"/>
    </inkml:brush>
  </inkml:definitions>
  <inkml:trace contextRef="#ctx0" brushRef="#br0">332 1 5862,'0'0'17937,"-5"9"-17041,-5 9-462,-1 0 0,-1 0-1,0-1 1,-22 23-1,-75 69 924,29-31-985,27-19-233,53-60-181,-1 1 1,1 0-1,0-1 0,-1 1 0,1-1 0,-1 1 1,1 0-1,0-1 0,-1 1 0,1-1 1,0 1-1,0-1 0,-1 1 0,1-1 0,0 1 1,0-1-1,0 1 0,-1-1 0,1 0 0,0 1 1,0-1-1,0 1 0,0-1 0,0 1 1,0-1-1,0 0 0,1 1 0,-1-1 0,0 1 1,0-1-1,1-25-1679,19-65-8251,-15 55 4447</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3:58.163"/>
    </inkml:context>
    <inkml:brush xml:id="br0">
      <inkml:brushProperty name="width" value="0.025" units="cm"/>
      <inkml:brushProperty name="height" value="0.025" units="cm"/>
    </inkml:brush>
  </inkml:definitions>
  <inkml:trace contextRef="#ctx0" brushRef="#br0">1 1 14638,'0'0'2552,"11"4"-2157,27 7 157,0-2 1,63 5-1,-36-5-485,-54-7-59,0 0 1,-1 0-1,1 0 0,-1 2 1,1-1-1,9 6 0,-17-7-1,0-1-1,-1 1 1,1 0-1,0 0 1,-1 0-1,0 1 1,1-1-1,-1 1 1,0-1-1,0 1 0,0 0 1,-1 0-1,1 0 1,-1 0-1,1 0 1,-1 0-1,0 0 1,0 0-1,-1 0 1,1 1-1,-1-1 1,1 0-1,-1 6 0,-1 2 131,1 0 0,-2 0 0,0 0 0,0-1 0,-1 1 0,0-1 0,-1 0 0,0 0 0,-6 12 0,-10 13 476,-29 39 0,-13 23-1639,50-75-2887,5-8-4265</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3:17.412"/>
    </inkml:context>
    <inkml:brush xml:id="br0">
      <inkml:brushProperty name="width" value="0.025" units="cm"/>
      <inkml:brushProperty name="height" value="0.025" units="cm"/>
    </inkml:brush>
  </inkml:definitions>
  <inkml:trace contextRef="#ctx0" brushRef="#br0">0 1 10570,'0'0'12711,"6"10"-11046,8 9-975,1 0 1,0 0-1,2-1 0,0-1 0,1-1 0,33 23 1,16 11-361,19 13-3202,-70-56-1050,-4-5-1935,3-2-5418</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3:40.988"/>
    </inkml:context>
    <inkml:brush xml:id="br0">
      <inkml:brushProperty name="width" value="0.025" units="cm"/>
      <inkml:brushProperty name="height" value="0.025" units="cm"/>
    </inkml:brush>
  </inkml:definitions>
  <inkml:trace contextRef="#ctx0" brushRef="#br0">44 1 14446,'0'0'6310,"-16"59"-5574,8-21 289,0 4-480,2 0-161,0-1-96,6-7-127,0-4-129,0-7-32,0-5-64,4-4-1442,0-11-1761</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3:55.274"/>
    </inkml:context>
    <inkml:brush xml:id="br0">
      <inkml:brushProperty name="width" value="0.025" units="cm"/>
      <inkml:brushProperty name="height" value="0.025" units="cm"/>
    </inkml:brush>
  </inkml:definitions>
  <inkml:trace contextRef="#ctx0" brushRef="#br0">1 1 8392,'0'0'12780,"56"12"-11146,-12-12-289,14 0-448,6 0-513,5 0-256,0-4-64,-7 2-64,-7 0-512,-15 2-962,-11 0-576,-14 0-1249</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3:55.661"/>
    </inkml:context>
    <inkml:brush xml:id="br0">
      <inkml:brushProperty name="width" value="0.025" units="cm"/>
      <inkml:brushProperty name="height" value="0.025" units="cm"/>
    </inkml:brush>
  </inkml:definitions>
  <inkml:trace contextRef="#ctx0" brushRef="#br0">1 17 9673,'0'0'6983,"83"13"-5222,-30-13-479,4 0-386,5-4-479,0-2-353,-6 1-128,-7-2-2402,-11 0-5158</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3:41.793"/>
    </inkml:context>
    <inkml:brush xml:id="br0">
      <inkml:brushProperty name="width" value="0.025" units="cm"/>
      <inkml:brushProperty name="height" value="0.025" units="cm"/>
    </inkml:brush>
  </inkml:definitions>
  <inkml:trace contextRef="#ctx0" brushRef="#br0">0 27 12908,'0'0'8424,"12"5"-7057,10 0-1006,1 0 0,-1-1 1,1-2-1,0 0 0,0-1 0,0-2 0,-1 0 1,28-5-1,31-11-263,-47 9-866,1 1 1,67-4-1,-102 11 584,0 1 0,-1-1 0,1 0 0,0 0 0,0 0 1,0 0-1,0 0 0,-1 1 0,1-1 0,0 0 0,0 0 0,0 0 0,0 1 0,0-1 0,0 0 0,0 0 0,-1 0 0,1 1 0,0-1 0,0 0 1,0 0-1,0 1 0,0-1 0,0 0 0,0 0 0,0 1 0,0-1 0,0 0 0,0 0 0,1 0 0,-1 1 0,0-1 0,0 0 0,0 0 1,0 0-1,0 1 0,0-1 0,0 0 0,0 0 0,1 0 0,-1 1 0,0-1 0,0 0 0,0 0 0,0 0 0,1 0 0,-1 0 0,0 1 0,0-1 1,0 0-1,1 0 0,-1 0 0,0 0 0,1 0 0,-18 8-5950</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3:42.135"/>
    </inkml:context>
    <inkml:brush xml:id="br0">
      <inkml:brushProperty name="width" value="0.025" units="cm"/>
      <inkml:brushProperty name="height" value="0.025" units="cm"/>
    </inkml:brush>
  </inkml:definitions>
  <inkml:trace contextRef="#ctx0" brushRef="#br0">0 6 14894,'0'0'4548,"52"17"-3106,-7-17 448,11 0-353,2-4-640,2-5-705,-7 3-160,-6 3-448,-10 3-1891,-12 0-1504,-10 0-4837</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3:48.368"/>
    </inkml:context>
    <inkml:brush xml:id="br0">
      <inkml:brushProperty name="width" value="0.025" units="cm"/>
      <inkml:brushProperty name="height" value="0.025" units="cm"/>
    </inkml:brush>
  </inkml:definitions>
  <inkml:trace contextRef="#ctx0" brushRef="#br0">0 70 8456,'0'0'14035,"11"0"-12738,195-10 2727,118-27-3509,-214 24-714,-80 8 412,-9 2-3557,-17 2 997,-7 0-97,-28 4-1683,-45 8-3667,31-6 1847</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3:48.848"/>
    </inkml:context>
    <inkml:brush xml:id="br0">
      <inkml:brushProperty name="width" value="0.025" units="cm"/>
      <inkml:brushProperty name="height" value="0.025" units="cm"/>
    </inkml:brush>
  </inkml:definitions>
  <inkml:trace contextRef="#ctx0" brushRef="#br0">137 1 5061,'0'0'5029,"-9"0"-2131,-7 0-2952,-4 1 6947,49-1-2809,-6 0-3985,20-1 526,0 2 0,0 2 0,68 13 0,-108-16-627,0 1-1,-1 0 1,1 0-1,0 0 1,-1 0-1,1 0 1,-1 0-1,1 1 1,-1 0-1,0-1 1,1 1-1,-1 0 1,0 0-1,0 0 1,3 4-1,-4-4 4,-1-1-1,1 1 0,-1-1 0,0 0 1,1 1-1,-1 0 0,0-1 0,0 1 1,0-1-1,0 1 0,0-1 0,0 1 1,-1-1-1,1 1 0,0-1 1,-1 1-1,1-1 0,-1 1 0,1-1 1,-1 0-1,0 1 0,0-1 0,0 0 1,1 0-1,-1 1 0,0-1 0,-1 0 1,1 0-1,0 0 0,-3 2 0,-24 19 84,-1 0-1,-2-2 0,-57 29 1,62-37-81,0 2 0,1 0 0,1 2 0,0 0 0,2 2 0,0 1 0,-28 29 0,49-46-9,-1-1-1,1 1 0,-1 0 1,1-1-1,0 1 1,-1 0-1,1 0 1,0 0-1,0 0 1,1 0-1,-1 0 1,0 0-1,1 1 0,-1-1 1,1 0-1,0 0 1,0 0-1,-1 1 1,1-1-1,1 0 1,-1 3-1,1-3 23,0 0-1,0-1 1,1 1 0,-1 0-1,0-1 1,1 1 0,-1-1-1,1 0 1,-1 1 0,1-1-1,0 0 1,-1 0 0,1 0-1,0 0 1,0 0 0,0-1-1,0 1 1,3 0 0,13 3 146,1-1 1,-1-1 0,1-1-1,20-1 1,-20 0-116,447 13-885,-460-14-2883,4-6-3042</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3:50.764"/>
    </inkml:context>
    <inkml:brush xml:id="br0">
      <inkml:brushProperty name="width" value="0.025" units="cm"/>
      <inkml:brushProperty name="height" value="0.025" units="cm"/>
    </inkml:brush>
  </inkml:definitions>
  <inkml:trace contextRef="#ctx0" brushRef="#br0">346 10 7015,'21'-9'11173,"-47"31"-6234,0-1-5212,-287 309 246,313-334-5498,-2-14-337,2-7-5578</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3:51.091"/>
    </inkml:context>
    <inkml:brush xml:id="br0">
      <inkml:brushProperty name="width" value="0.025" units="cm"/>
      <inkml:brushProperty name="height" value="0.025" units="cm"/>
    </inkml:brush>
  </inkml:definitions>
  <inkml:trace contextRef="#ctx0" brushRef="#br0">0 1 9769,'0'0'11526,"8"8"-10309,29 30-358,2-1 1,2-2-1,77 51 1,-90-67-2706,-2-2-3403,-12-9-794</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3:59.009"/>
    </inkml:context>
    <inkml:brush xml:id="br0">
      <inkml:brushProperty name="width" value="0.025" units="cm"/>
      <inkml:brushProperty name="height" value="0.025" units="cm"/>
    </inkml:brush>
  </inkml:definitions>
  <inkml:trace contextRef="#ctx0" brushRef="#br0">206 33 14382,'0'0'6614,"-9"-6"-5418,6 4-1127,-2-1 46,0-1-1,-1 1 1,0 0 0,1 0 0,-1 1 0,-10-3-1,14 4-109,0 1-1,-1 0 0,1-1 0,-1 1 0,1 0 0,-1 1 1,1-1-1,-1 0 0,1 1 0,-1-1 0,1 1 0,0 0 1,-1 0-1,1 0 0,0 0 0,0 0 0,0 0 0,0 1 1,0-1-1,0 1 0,0-1 0,0 1 0,0 0 0,-2 3 1,1-2-21,1-1 0,-1 1 1,1 1-1,0-1 1,0 0-1,0 0 0,0 1 1,1-1-1,-1 1 0,1 0 1,0-1-1,0 1 1,0 0-1,1 0 0,-1-1 1,1 1-1,0 0 1,0 6-1,2-4 5,0-1-1,0 1 1,0-1 0,1 1-1,-1-1 1,1 0 0,1 0-1,-1 0 1,1 0 0,0 0 0,5 4-1,7 8 16,7 8 5,-1 0 1,27 41-1,-43-56-4,0 0 1,-1 0-1,0 1 0,-1-1 1,0 1-1,-1 0 1,0 0-1,-1 1 0,0-1 1,-1 0-1,1 13 0,-2-16 114,0 0 0,-1 0 0,0 0 0,0 0 0,-1 0 0,0 0 0,0-1-1,0 1 1,-1-1 0,-1 0 0,1 0 0,-1 0 0,0 0 0,0 0 0,-1-1 0,0 0 0,0 0-1,-1 0 1,0 0 0,0-1 0,0 0 0,0-1 0,-1 1 0,0-1 0,0 0 0,0-1 0,0 0-1,-1 0 1,1 0 0,-1-1 0,1 0 0,-13 1 0,17-3-76,-1 0 1,1-1 0,-1 1-1,1-1 1,-1 0-1,1 0 1,0 0-1,-1 0 1,1-1-1,0 1 1,0-1-1,0 0 1,0 0-1,0 0 1,0 0-1,1-1 1,-1 1-1,1-1 1,0 1-1,-1-1 1,1 0-1,0 0 1,1 0-1,-1 0 1,0 0-1,1 0 1,0-1-1,0 1 1,0 0-1,-1-8 1,-2-5-191,1 0-1,1-1 1,0 0-1,1 0 1,2-19-1,-1 30 9,1 1 1,0-1-1,0 1 0,0 0 0,1-1 0,0 1 0,0 0 0,0 0 0,0 0 0,1 0 0,0 1 0,0-1 0,1 1 0,4-6 0,3 0-1500,0-1-1,1 2 0,25-17 1,0 2-4159</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3:51.435"/>
    </inkml:context>
    <inkml:brush xml:id="br0">
      <inkml:brushProperty name="width" value="0.025" units="cm"/>
      <inkml:brushProperty name="height" value="0.025" units="cm"/>
    </inkml:brush>
  </inkml:definitions>
  <inkml:trace contextRef="#ctx0" brushRef="#br0">7 1 12844,'0'0'9833,"0"57"-8647,-1-31-354,-2 0-479,1-1-257,1 0-32,1-5-64,0-2 32,0-3-256,0-5-737,3-6-449,0-4-672</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3:51.778"/>
    </inkml:context>
    <inkml:brush xml:id="br0">
      <inkml:brushProperty name="width" value="0.025" units="cm"/>
      <inkml:brushProperty name="height" value="0.025" units="cm"/>
    </inkml:brush>
  </inkml:definitions>
  <inkml:trace contextRef="#ctx0" brushRef="#br0">4 20 18097,'0'0'8264,"-3"-3"-12524,9-5-929,-1 0-7271</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3:52.104"/>
    </inkml:context>
    <inkml:brush xml:id="br0">
      <inkml:brushProperty name="width" value="0.025" units="cm"/>
      <inkml:brushProperty name="height" value="0.025" units="cm"/>
    </inkml:brush>
  </inkml:definitions>
  <inkml:trace contextRef="#ctx0" brushRef="#br0">2 0 13549,'0'0'9513,"0"47"-8584,0-22-449,0 5-160,-1-2-127,0-1-161,1-3 0,0-5-289,0-7-1696,9-9-1635,-1-3-5252</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3:53.141"/>
    </inkml:context>
    <inkml:brush xml:id="br0">
      <inkml:brushProperty name="width" value="0.025" units="cm"/>
      <inkml:brushProperty name="height" value="0.025" units="cm"/>
    </inkml:brush>
  </inkml:definitions>
  <inkml:trace contextRef="#ctx0" brushRef="#br0">12 0 15182,'0'0'4036,"-4"59"-3267,0-33-161,1 2-191,2-4-161,1-3-224,0-2 0,0-7-32,3-3-769,0-4-384,2-5-704</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3:53.499"/>
    </inkml:context>
    <inkml:brush xml:id="br0">
      <inkml:brushProperty name="width" value="0.025" units="cm"/>
      <inkml:brushProperty name="height" value="0.025" units="cm"/>
    </inkml:brush>
  </inkml:definitions>
  <inkml:trace contextRef="#ctx0" brushRef="#br0">1 12 15855,'0'0'7047,"9"-11"-8777,7 11-1345,-1 0-3203,-3 0-3683</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3:53.838"/>
    </inkml:context>
    <inkml:brush xml:id="br0">
      <inkml:brushProperty name="width" value="0.025" units="cm"/>
      <inkml:brushProperty name="height" value="0.025" units="cm"/>
    </inkml:brush>
  </inkml:definitions>
  <inkml:trace contextRef="#ctx0" brushRef="#br0">22 1 13869,'0'0'11019,"64"14"-10763,-44-14-160,0-1 32,-3-4-128,-4 4-641,-4 1-1088,-3 0-1026,-6 9-6373</inkml:trace>
  <inkml:trace contextRef="#ctx0" brushRef="#br0" timeOffset="1">0 144 14574,'0'0'10410,"72"-14"-10026,-38 3-352,2 2-192,3 3-1666,-6-1-1569,-3 0-3139,-6 2-4933</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3:54.212"/>
    </inkml:context>
    <inkml:brush xml:id="br0">
      <inkml:brushProperty name="width" value="0.025" units="cm"/>
      <inkml:brushProperty name="height" value="0.025" units="cm"/>
    </inkml:brush>
  </inkml:definitions>
  <inkml:trace contextRef="#ctx0" brushRef="#br0">1 247 13004,'0'0'12546,"8"-10"-11815,147-226-235,-154 277-1126,-12 39 225,6-49-361,-2 52 0,7-82 578,0-1 66,0 0 0,1 0 0,-1 0 0,0 0 0,0 0 0,0 0 0,0 0 0,0 0 1,0 0-1,0 0 0,0 0 0,1 0 0,-1 0 0,0 0 0,0 0 0,0 0 0,0 0 0,0 0 0,0 0 0,0 0 0,0 0 0,1 0 1,-1 0-1,0 0 0,0 0 0,0 0 0,0 0 0,0 1 0,0-1 0,0 0 0,0 0 0,0 0 0,0 0 0,0 0 0,0 0 0,0 0 1,1 0-1,-1 0 0,0 1 0,0-1 0,0 0 0,0 0 0,0 0 0,0 0 0,0 0 0,0 0 0,0 0 0,0 0 0,0 1 0,0-1 1,6-13-7337</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3:54.618"/>
    </inkml:context>
    <inkml:brush xml:id="br0">
      <inkml:brushProperty name="width" value="0.025" units="cm"/>
      <inkml:brushProperty name="height" value="0.025" units="cm"/>
    </inkml:brush>
  </inkml:definitions>
  <inkml:trace contextRef="#ctx0" brushRef="#br0">69 1 5349,'0'0'12065,"-9"8"-9871,4-3-2045,0-1 1,0 1-1,0 0 1,1 0-1,0 1 1,0 0-1,0-1 1,1 1-1,-1 1 1,1-1-1,1 0 1,-1 1-1,1-1 1,0 1-1,1 0 0,0-1 1,0 1-1,0 0 1,1 0-1,0 9 1,0-15-145,1 0 1,-1 0 0,0 0-1,0-1 1,1 1-1,-1 0 1,1 0-1,-1 0 1,1 0 0,-1 0-1,1-1 1,-1 1-1,1 0 1,-1-1-1,1 1 1,0 0 0,0-1-1,-1 1 1,1-1-1,0 1 1,0-1 0,0 1-1,0-1 1,0 1-1,1-1 1,30 2 453,-23-3-229,-1-1-1,1 0 0,0-1 1,16-6-1,-12 1-113,0-1 0,23-20 1,-27 21-92,1-1 0,1 2 1,-1-1-1,23-10 0,-33 18-36,1 0 1,0 0-1,-1 0 1,1 1-1,-1-1 1,1 0-1,-1 0 1,1 1-1,-1-1 1,1 0-1,-1 0 1,1 1-1,-1-1 1,1 1-1,-1-1 1,1 0-1,-1 1 1,0-1-1,1 1 1,-1-1-1,0 1 1,1-1-1,-1 1 1,0 0-1,0-1 1,0 1-1,1-1 1,-1 1-1,0-1 1,0 1-1,0 0 1,0-1-1,0 1 1,0-1-1,0 1 0,0 0 1,0-1-1,0 1 1,0-1-1,-1 2 1,1 36 91,0-28-73,-3 26 41,2-28-84,0 0 1,0 1-1,1-1 1,0 0 0,0 1-1,1-1 1,0 0-1,4 15 1,-4-22-195,0-1 0,-1 1 1,1 0-1,-1 0 0,1-1 1,0 1-1,0 0 0,-1 0 0,1-1 1,0 1-1,0-1 0,0 1 1,0-1-1,0 1 0,-1-1 1,1 0-1,0 1 0,0-1 0,0 0 1,0 0-1,0 0 0,0 0 1,0 0-1,1 0 0,10 0-7148</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3:57.401"/>
    </inkml:context>
    <inkml:brush xml:id="br0">
      <inkml:brushProperty name="width" value="0.025" units="cm"/>
      <inkml:brushProperty name="height" value="0.025" units="cm"/>
    </inkml:brush>
  </inkml:definitions>
  <inkml:trace contextRef="#ctx0" brushRef="#br0">1 1 9417,'0'0'10890,"11"55"-10409,-5-27 127,0 2-191,-1 1-321,0-2-64,1 0 0,0-3 0,-2-1-160,-1-2-961,-3-5-737,0-5-2306,0-1-1858</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3:57.761"/>
    </inkml:context>
    <inkml:brush xml:id="br0">
      <inkml:brushProperty name="width" value="0.025" units="cm"/>
      <inkml:brushProperty name="height" value="0.025" units="cm"/>
    </inkml:brush>
  </inkml:definitions>
  <inkml:trace contextRef="#ctx0" brushRef="#br0">1 37 14061,'0'0'9353,"74"8"-8200,-38-10-800,4-7-225,-4-3-96,-1 3-192,-7 1-897,-9 4-737,-7 3-1089</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3:59.388"/>
    </inkml:context>
    <inkml:brush xml:id="br0">
      <inkml:brushProperty name="width" value="0.025" units="cm"/>
      <inkml:brushProperty name="height" value="0.025" units="cm"/>
    </inkml:brush>
  </inkml:definitions>
  <inkml:trace contextRef="#ctx0" brushRef="#br0">45 102 16400,'0'0'4420,"4"-8"-3646,-2 3-681,0 0 1,0 1-1,1-1 0,0 1 1,0-1-1,0 1 1,0 0-1,1 0 1,-1 1-1,1-1 0,0 1 1,0 0-1,1 0 1,-1 0-1,5-2 1,-8 4-33,0 1 1,-1 0 0,1-1 0,-1 1 0,1 0 0,-1-1 0,1 1 0,-1-1 0,1 1 0,-1-1 0,0 1 0,1-1 0,-1 1 0,0-1 0,1 0 0,-1 1 0,0-1 0,1 0 0,-1 1 0,0-1 0,0 1 0,0-1 0,0 0 0,0 1 0,0-1 0,0 0 0,0 1 0,0-1 0,0 0 0,0 1 0,0-1 0,0 0 0,-1 1 0,1-1 0,0 0 0,-1 1 0,1-1 0,0 1 0,-1-1-1,1 1 1,0-1 0,-1 1 0,1-1 0,-1 1 0,1-1 0,-1 1 0,1-1 0,-1 1 0,1 0 0,-1-1 0,0 1 0,1 0 0,-1 0 0,1-1 0,-1 1 0,0 0 0,1 0 0,-1 0 0,0 0 0,1 0 0,-1 0 0,0 0 0,0 0 0,-3 0-56,0 1 0,0 0 0,0 0 1,1 1-1,-1-1 0,0 1 0,1 0 0,-1 0 0,1 0 1,0 0-1,-1 0 0,1 1 0,0 0 0,0-1 1,1 1-1,-1 0 0,1 1 0,-1-1 0,1 0 0,-3 7 1,1-3-10,0 0 0,0 1 0,1-1 0,0 1 0,0 0 1,1 0-1,0 0 0,1 0 0,-1 11 0,1-18 1,2 0-1,-1 1 1,0-1-1,0 0 1,0 1-1,0-1 0,1 0 1,-1 0-1,1 1 1,-1-1-1,1 0 1,-1 0-1,1 0 1,0 0-1,0 0 0,-1 0 1,1 0-1,0 0 1,0 0-1,0 0 1,0 0-1,0 0 1,0-1-1,0 1 0,0 0 1,3 0-1,0 1-24,0-1 0,0 0 0,0 0-1,0-1 1,1 1 0,-1-1 0,0 0 0,7-1-1,2 0-623,-1-1-1,-1 0 1,1-1 0,0 0-1,16-8 1,3-6-3022,1-3-2167</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3:58.101"/>
    </inkml:context>
    <inkml:brush xml:id="br0">
      <inkml:brushProperty name="width" value="0.025" units="cm"/>
      <inkml:brushProperty name="height" value="0.025" units="cm"/>
    </inkml:brush>
  </inkml:definitions>
  <inkml:trace contextRef="#ctx0" brushRef="#br0">24 1 10346,'0'0'2162,"-2"10"117,-7 50 1229,2 1-1,2 82 0,6-147-3367,0 1 0,0 0-1,0-1 1,1 1 0,-1 0-1,1 0 1,0 0-1,0 0 1,3-4 0,4-5 27,12-25 11,-7 12-153,0 0-1,27-32 0,-41 57-30,0-1 1,0 1-1,1-1 0,-1 1 0,0-1 0,1 1 0,-1-1 0,1 1 0,-1 0 1,0-1-1,1 1 0,-1-1 0,1 1 0,-1 0 0,1-1 0,-1 1 0,1 0 1,-1 0-1,1 0 0,0-1 0,-1 1 0,1 0 0,-1 0 0,1 0 0,-1 0 0,1 0 1,0 0-1,-1 0 0,1 0 0,-1 0 0,1 0 0,1 1 0,5 18-50,-8 44 145,1-53-61,-9 92-455,21-112-8403,-4-9-1153</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3:59.845"/>
    </inkml:context>
    <inkml:brush xml:id="br0">
      <inkml:brushProperty name="width" value="0.025" units="cm"/>
      <inkml:brushProperty name="height" value="0.025" units="cm"/>
    </inkml:brush>
  </inkml:definitions>
  <inkml:trace contextRef="#ctx0" brushRef="#br0">6 371 4004,'0'0'13901,"-2"7"-12609,2-5-1192,-3 22 1137,3-23-1183,0-1 1,0 1-1,1-1 0,-1 1 0,0-1 1,1 1-1,-1-1 0,0 1 0,1-1 0,-1 1 1,1-1-1,-1 1 0,1-1 0,-1 0 1,1 1-1,-1-1 0,1 0 0,-1 0 1,1 1-1,-1-1 0,1 0 0,0 0 0,-1 0 1,1 0-1,-1 1 0,1-1 0,0 0 1,-1 0-1,1 0 0,-1 0 0,1-1 1,0 1-1,-1 0 0,1 0 0,-1 0 1,1 0-1,-1-1 0,1 1 0,0 0 0,-1 0 1,1-1-1,-1 1 0,1 0 0,-1-1 1,0 1-1,1-1 0,25-15 390,-1 0-1,0-2 1,-2-1-1,0 0 1,36-41-1,-42 43-371,5-5-44,0-1 0,-1 0 1,-2-2-1,0 0 0,-1-1 0,-2-1 0,14-32 0,-25 45 42,-10 26-127,-9 27-15,6 24 60,4 1 0,4 85 1,1-65-6584</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4:02.214"/>
    </inkml:context>
    <inkml:brush xml:id="br0">
      <inkml:brushProperty name="width" value="0.025" units="cm"/>
      <inkml:brushProperty name="height" value="0.025" units="cm"/>
    </inkml:brush>
  </inkml:definitions>
  <inkml:trace contextRef="#ctx0" brushRef="#br0">1 100 1634,'0'0'15796,"7"1"-14670,38 3-42,0-1-1,0-3 1,52-6-1,144-27-914,-169 21-27,209-43-2908,-267 54 1105,-9 1-5390,-8 0 3304</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4:02.662"/>
    </inkml:context>
    <inkml:brush xml:id="br0">
      <inkml:brushProperty name="width" value="0.025" units="cm"/>
      <inkml:brushProperty name="height" value="0.025" units="cm"/>
    </inkml:brush>
  </inkml:definitions>
  <inkml:trace contextRef="#ctx0" brushRef="#br0">0 5 12364,'0'0'7223,"2"10"-5462,8 116 2263,-7-65-3217,-3-56-779,0 0-1,1-1 1,-1 1-1,1 0 0,0-1 1,1 1-1,-1-1 1,1 1-1,0-1 0,0 1 1,0-1-1,1 0 1,0 0-1,3 4 0,-4-6-12,0-1 0,0 1 0,0-1 0,0 0 0,0 0 0,1 0 0,-1 0 0,0 0 0,1 0 0,-1-1 0,1 1 0,-1-1 0,1 0 0,-1 1 0,1-1 0,-1 0 0,1 0 0,-1-1-1,0 1 1,1-1 0,-1 1 0,1-1 0,-1 0 0,0 1 0,1-1 0,-1-1 0,0 1 0,0 0 0,3-2 0,20-14 62,0-1-1,-1-1 1,-1-1 0,-1-1-1,35-43 1,40-38-25,-96 101-47,0 0 1,0 0-1,-1 0 0,1 0 0,0 0 0,1 0 0,-1 0 0,0 1 0,0-1 0,0 0 0,0 1 0,1-1 0,-1 1 0,0-1 0,1 1 0,-1-1 1,0 1-1,1 0 0,-1 0 0,0-1 0,1 1 0,1 1 0,-3-1-2,1 1 0,0 0-1,-1 0 1,1 0 0,-1 0 0,1 0 0,-1-1 0,0 1 0,1 0-1,-1 0 1,0 0 0,0 0 0,1 0 0,-1 0 0,0 0 0,0 0-1,0 0 1,0 0 0,-1 0 0,1 0 0,0 2 0,-17 63 148,10-47-130,1-5-17,0 1-1,1 0 1,1 0-1,0 1 0,2-1 1,-1 1-1,1 31 0,2-46-54,0-1 0,0 0-1,0 1 1,0-1-1,0 0 1,1 1-1,-1-1 1,0 0-1,0 1 1,1-1 0,-1 0-1,0 1 1,0-1-1,1 0 1,-1 0-1,0 1 1,0-1-1,1 0 1,-1 0 0,0 0-1,1 1 1,-1-1-1,1 0 1,-1 0-1,0 0 1,1 0-1,-1 0 1,0 0 0,1 0-1,-1 0 1,1 0-1,-1 0 1,0 0-1,1 0 1,-1 0-1,0 0 1,1 0-1,-1 0 1,1 0 0,-1-1-1,16-7-3972,-2-12-2366</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4:03.641"/>
    </inkml:context>
    <inkml:brush xml:id="br0">
      <inkml:brushProperty name="width" value="0.025" units="cm"/>
      <inkml:brushProperty name="height" value="0.025" units="cm"/>
    </inkml:brush>
  </inkml:definitions>
  <inkml:trace contextRef="#ctx0" brushRef="#br0">1 93 3940,'0'0'13842,"9"0"-12593,110-8 970,174-34 0,-26 1-3865,-254 39 271,-18 2-1642,-22 1-1191,-7 3 18</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4:04.045"/>
    </inkml:context>
    <inkml:brush xml:id="br0">
      <inkml:brushProperty name="width" value="0.025" units="cm"/>
      <inkml:brushProperty name="height" value="0.025" units="cm"/>
    </inkml:brush>
  </inkml:definitions>
  <inkml:trace contextRef="#ctx0" brushRef="#br0">80 1 11691,'0'0'8045,"13"0"-6839,25 0-469,59 1 508,-89-1-1175,1 1 0,0 0 0,-1 0 0,1 1 0,0 0-1,-1 1 1,0 0 0,9 4 0,-14-5-66,0 0-1,0-1 1,0 1 0,0 1 0,-1-1-1,1 0 1,-1 1 0,0-1 0,0 1 0,1 0-1,-2 0 1,1 0 0,0 0 0,-1 0-1,1 0 1,-1 0 0,0 0 0,0 1-1,0-1 1,0 6 0,-1-3 12,0 0-1,0 0 1,-1-1 0,0 1-1,-1 0 1,1 0 0,-1 0 0,0-1-1,0 1 1,-6 10 0,-5 3 33,0 0 0,-1 0 0,0-1 0,-34 30-1,-38 27 9,-38 38 420,122-111-453,0 0 0,-1 0-1,1 0 1,0 1 0,1-1-1,-1 1 1,0-1 0,1 1 0,-1 0-1,1 0 1,0 0 0,-1 4-1,2-7-18,0 1-1,0 0 0,0-1 0,0 1 0,0-1 0,0 1 0,0-1 1,1 1-1,-1-1 0,0 1 0,0-1 0,1 1 0,-1-1 0,0 1 1,0-1-1,1 1 0,-1-1 0,1 0 0,-1 1 0,0-1 0,1 0 1,-1 1-1,1-1 0,0 1 0,24 4 91,230-19 438,-175 6-375,141 4 0,-209 6-176,-1 0-1,1 0 1,-1 1-1,0 1 0,15 7 1,4 0-2119,0-2-3510,-20-9-1667</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4:05.776"/>
    </inkml:context>
    <inkml:brush xml:id="br0">
      <inkml:brushProperty name="width" value="0.025" units="cm"/>
      <inkml:brushProperty name="height" value="0.025" units="cm"/>
    </inkml:brush>
  </inkml:definitions>
  <inkml:trace contextRef="#ctx0" brushRef="#br0">1 210 3587,'0'0'385,"11"-6"987,113-51-381,35-16-2344,-134 60 4942,45-34 1,-59 34 1493,-20 12-1040,-23 13-2017,-17 25-1554,2 1 1,2 3-1,-59 67 0,53-53-386,24-24-188,42-81-7697,-8 20 2204,-4-6-1392</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4:06.104"/>
    </inkml:context>
    <inkml:brush xml:id="br0">
      <inkml:brushProperty name="width" value="0.025" units="cm"/>
      <inkml:brushProperty name="height" value="0.025" units="cm"/>
    </inkml:brush>
  </inkml:definitions>
  <inkml:trace contextRef="#ctx0" brushRef="#br0">0 0 12268,'0'0'9160,"28"66"-7911,-7-42-95,6-1-290,5 0-31,4-4-288,0 0-385,0-4-96,0-2-64,-3 0-929,-6 1-1377,-5-4-1057,-6-1-2691,-7-1-7367</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4:06.461"/>
    </inkml:context>
    <inkml:brush xml:id="br0">
      <inkml:brushProperty name="width" value="0.025" units="cm"/>
      <inkml:brushProperty name="height" value="0.025" units="cm"/>
    </inkml:brush>
  </inkml:definitions>
  <inkml:trace contextRef="#ctx0" brushRef="#br0">29 235 16944,'0'0'3139,"-16"48"-1313,11-24-961,0 1-609,3 1 64,2 0-224,0-1-96,0-6 64,0-4-448,2-6-993,5-8-769,0-1-1666,-1-12-2306</inkml:trace>
  <inkml:trace contextRef="#ctx0" brushRef="#br0" timeOffset="1">31 6 12940,'0'0'13037,"-5"18"-13037,10-18-1474,1 0-1280,-3-9-1699,-3-5-6341</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4:06.910"/>
    </inkml:context>
    <inkml:brush xml:id="br0">
      <inkml:brushProperty name="width" value="0.025" units="cm"/>
      <inkml:brushProperty name="height" value="0.025" units="cm"/>
    </inkml:brush>
  </inkml:definitions>
  <inkml:trace contextRef="#ctx0" brushRef="#br0">302 0 4036,'0'0'10212,"-9"0"-9844,4 1-186,-1 0 0,1 0-1,0 0 1,-1 0-1,1 1 1,0 0-1,0 0 1,0 0-1,0 0 1,1 1-1,-1 0 1,0 0-1,1 0 1,0 1-1,0 0 1,0-1-1,0 1 1,-4 7-1,-15 18 637,1 0-1,2 1 1,0 2-1,3 0 1,-24 58-1,29-59-646,2 1 0,1 1 0,1-1 0,2 1 0,1 1 0,2-1 0,1 1-1,2 0 1,1-1 0,8 53 0,-6-71-116,1-1-1,1 1 1,0-1-1,1 0 1,0 0-1,1-1 1,0 0-1,2 0 0,-1-1 1,1 0-1,1 0 1,13 12-1,-13-15-171,1 0 0,-1-1 0,1 0 0,1-1 0,22 11 0,-24-14-464,1 0-1,0-1 1,0 1 0,0-2 0,0 0-1,1 0 1,13-1 0,10-1-5051</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4:00.701"/>
    </inkml:context>
    <inkml:brush xml:id="br0">
      <inkml:brushProperty name="width" value="0.025" units="cm"/>
      <inkml:brushProperty name="height" value="0.025" units="cm"/>
    </inkml:brush>
  </inkml:definitions>
  <inkml:trace contextRef="#ctx0" brushRef="#br0">67 88 10442,'0'0'10148,"-6"10"-9577,-1 4-304,0 0-1,2 1 0,-1-1 1,2 1-1,0 0 0,1 0 1,0 0-1,0 26 0,2 30 207,10 87-1,-9-164 577,-3-29-685,-1-1 0,-16-64 0,21 105-875,-1-3 481,0 0 0,1 0-1,-1 0 1,1 1 0,-1-1-1,1 0 1,0 0-1,0 0 1,0 0 0,0 0-1,0 0 1,0 0-1,0 0 1,4 2 0,-2 0 28,1-1 0,-1 0 0,1 0 1,0-1-1,0 1 0,0-1 0,0 0 1,1 0-1,-1 0 0,0-1 0,1 1 1,-1-1-1,1 0 0,0-1 0,-1 1 1,1-1-1,0 0 0,0 0 0,-1 0 1,1-1-1,0 1 0,-1-1 0,1 0 1,5-2-1,-3 0 25,-1 0 0,1 0 1,-1-1-1,1 0 0,-1 0 0,0 0 0,0-1 1,-1 1-1,1-2 0,-1 1 0,0 0 0,-1-1 1,1 0-1,4-10 0,6-19 156,-14 31-133,-10 23-212,2-5 151,1 1 0,0 1 0,1-1 0,1 1 0,0-1 1,1 1-1,1 0 0,-1 30 0,3-45 17,0 0 0,0-1 0,0 1 0,0 0 0,0 0 0,1-1 0,-1 1-1,0 0 1,0 0 0,1-1 0,-1 1 0,0 0 0,1-1 0,-1 1 0,1 0 0,-1-1 0,1 1-1,-1-1 1,1 1 0,0-1 0,-1 1 0,1-1 0,-1 1 0,1-1 0,0 0 0,-1 1 0,1-1 0,0 0-1,1 1 1,27-4 199,-21 0-120,0-1 0,0 1-1,0-2 1,12-7 0,3-9 63,0-2 0,-1 0 0,-2-1 0,18-27 0,-23 32-122,-32 68-353,13-39 340,-12 32 4,15-40-13,0 0-1,1 0 1,-1 0 0,1 0-1,-1 1 1,1-1-1,0 0 1,0 0 0,0 0-1,0 1 1,0-1 0,1 0-1,-1 0 1,0 0 0,2 3-1,0-4 26,0-1 0,0 1 0,1-1 0,-1 0 0,0 0 0,0 0 0,0 0 0,0 0-1,1 0 1,-1-1 0,0 1 0,0-1 0,0 1 0,0-1 0,0 0 0,0 0 0,4-2 0,11-8 77,1 0 0,-2-1 0,1 0 1,-2-1-1,0-1 0,19-23 0,-7 5-86,-1-2 0,23-40 0,-49 73-16,5-6 12,0 0 1,-1 0 0,0 0-1,-1-1 1,1 0 0,-1 0-1,-1 0 1,0 0 0,0 0-1,1-11 1,-3 19-17,0-1 0,0 1 0,0 0 0,-1-1 0,1 1 0,0-1 0,0 1 0,-1-1 0,1 1 0,0 0 1,0-1-1,-1 1 0,1 0 0,0-1 0,-1 1 0,1 0 0,-1 0 0,1-1 0,0 1 0,-1 0 0,1 0 0,-1-1 0,1 1 0,-1 0 0,1 0 0,0 0 1,-1 0-1,1 0 0,-1 0 0,1 0 0,-1 0 0,1 0 0,-1 0 0,1 0 0,-1 0 0,1 0 0,-1 0 0,1 0 0,0 0 0,-1 1 0,1-1 1,-1 0-1,1 0 0,-1 1 0,1-1 0,0 0 0,-1 0 0,1 1 0,0-1 0,-1 0 0,1 1 0,-24 15-170,11-2 143,2-1 1,0 2-1,0-1 1,1 2-1,-14 30 1,19-37 15,2 0 0,-1 0 0,1 0-1,1 1 1,-1-1 0,2 1 0,-1 0 0,1-1 0,1 1 0,0 0 0,0-1 0,3 17 0,-2-23 14,0 0 0,0-1 0,0 1 1,0-1-1,1 0 0,-1 1 0,1-1 1,-1 0-1,1 0 0,0 0 0,0 0 1,0 0-1,0 0 0,0-1 0,0 1 1,1-1-1,-1 1 0,0-1 0,1 0 1,-1 0-1,1 0 0,0 0 0,-1 0 1,1-1-1,-1 1 0,1-1 0,0 0 1,0 0-1,-1 0 0,1 0 0,0 0 1,3-1-1,2 0 17,0 0 0,0 0-1,0-1 1,0 0 0,0-1 0,0 1 0,-1-2 0,1 1-1,12-9 1,9-9 18,-1-2 0,-1-2-1,-2 0 1,0-2-1,-1 0 1,-2-2 0,-1 0-1,-2-1 1,19-38 0,-29 40 65,-9 29-99,-1-1-1,1 0 0,0 0 1,0 0-1,-1 1 0,1-1 0,0 0 1,0 0-1,-1 0 0,1 0 1,0 0-1,-1 1 0,1-1 1,0 0-1,-1 0 0,1 0 1,0 0-1,0 0 0,-1 0 0,1 0 1,0 0-1,-1 0 0,1 0 1,0 0-1,-1 0 0,1 0 1,0-1-1,-1 1 0,1 0 0,0 0 1,0 0-1,-1 0 0,1 0 1,0-1-1,-1 1 0,1 0 1,0 0-1,0-1 0,0 1 1,-1 0-1,1 0 0,0-1 0,0 1 1,0 0-1,0 0 0,-1-1 1,1 1-1,0 0 0,0-1 1,0 1-1,0 0 0,0-1 0,0 1 1,0 0-1,0-1 0,0 1 1,0 0-1,0-1 0,-6 7-31,0 1-1,0 0 1,0 0-1,1 0 1,0 1 0,1 0-1,0 0 1,0 0-1,-2 9 1,-4 8 4,-9 48 1,14-45 9,1 1-1,1-1 0,2 0 1,1 1-1,5 40 0,-4-69 33,-1 0-1,0 0 0,0 0 1,0 0-1,0 0 1,0 0-1,0 0 0,0 0 1,0 0-1,0 0 1,0 0-1,0 0 1,0 0-1,0 0 0,1 0 1,-1 0-1,0 0 1,0 0-1,0 0 0,0 0 1,0 0-1,0 0 1,0 0-1,0 0 1,0 0-1,0 0 0,1-18 146,-5-30-344,-5 20 3,-2 1 0,-21-39 0,17 38 344,23 26-126,0 0 1,0 1-1,0 0 0,0 0 0,0 1 1,12 1-1,-17-1-34,118 0-4972,-116-2 870,-4-8-1948</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4:08.446"/>
    </inkml:context>
    <inkml:brush xml:id="br0">
      <inkml:brushProperty name="width" value="0.025" units="cm"/>
      <inkml:brushProperty name="height" value="0.025" units="cm"/>
    </inkml:brush>
  </inkml:definitions>
  <inkml:trace contextRef="#ctx0" brushRef="#br0">143 66 3427,'0'0'16773,"-8"-7"-16159,4 2-506,3 4-98,0-1 1,0 1-1,-1 0 1,1-1-1,0 1 1,0 0-1,-1 0 1,1 0-1,0 0 1,-1 0 0,1 0-1,-1 0 1,1 0-1,-1 0 1,0 1-1,1-1 1,-1 1-1,0-1 1,0 1-1,1 0 1,-1-1-1,0 1 1,0 0 0,1 0-1,-1 1 1,0-1-1,0 0 1,1 0-1,-1 1 1,0-1-1,1 1 1,-1 0-1,0-1 1,1 1-1,-1 0 1,1 0 0,-1 0-1,1 0 1,-1 0-1,1 0 1,-2 3-1,-4 3-10,0 1 0,1-1 0,1 1 0,-1 1 0,1-1 0,0 1 0,1 0 0,0 0 0,1 0 0,0 0 0,0 1 0,1-1 0,0 1 0,-1 17 0,3-27 4,0 0 1,0 1-1,0-1 0,0 1 1,0-1-1,0 0 0,0 1 0,0-1 1,0 0-1,0 1 0,0-1 1,1 0-1,-1 1 0,0-1 0,0 0 1,0 1-1,0-1 0,1 0 0,-1 0 1,0 1-1,0-1 0,1 0 1,-1 0-1,0 1 0,0-1 0,1 0 1,-1 0-1,0 0 0,1 1 1,-1-1-1,0 0 0,1 0 0,-1 0 1,0 0-1,1 0 0,-1 0 0,0 0 1,1 0-1,17-5 403,13-16 567,-21 11-696,-2-1 0,1-1-1,-2 1 1,0-1-1,0 0 1,-1-1 0,0 0-1,-1 0 1,-1 0-1,0 0 1,-1-1-1,3-18 1,-16 88-367,5-33 37,2-1 0,-2 27 0,5-43-52,0 3-719,-1 0-1,2 0 1,-1 0 0,4 14 0,-4-22 691,1 0 0,-1 0-1,0 0 1,0 0 0,1 0 0,-1 0 0,1 0 0,-1 0 0,1 0-1,-1 0 1,1 0 0,0-1 0,-1 1 0,1 0 0,0 0-1,0-1 1,-1 1 0,1 0 0,0-1 0,0 1 0,0-1-1,0 1 1,0-1 0,0 1 0,0-1 0,0 0 0,0 1 0,0-1-1,0 0 1,0 0 0,0 0 0,0 0 0,0 0 0,0 0-1,0 0 1,0 0 0,0 0 0,0-1 0,0 1 0,0 0-1,0-1 1,0 1 0,0 0 0,0-1 0,0 1 0,0-1-1,-1 0 1,1 1 0,0-1 0,1-1 0,13-12-8682</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4:10.145"/>
    </inkml:context>
    <inkml:brush xml:id="br0">
      <inkml:brushProperty name="width" value="0.025" units="cm"/>
      <inkml:brushProperty name="height" value="0.025" units="cm"/>
    </inkml:brush>
  </inkml:definitions>
  <inkml:trace contextRef="#ctx0" brushRef="#br0">1 1 6887,'0'0'15945,"2"11"-14888,12 95 661,-4-20-2025,-2-35-2679,-8-49 851</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4:10.528"/>
    </inkml:context>
    <inkml:brush xml:id="br0">
      <inkml:brushProperty name="width" value="0.025" units="cm"/>
      <inkml:brushProperty name="height" value="0.025" units="cm"/>
    </inkml:brush>
  </inkml:definitions>
  <inkml:trace contextRef="#ctx0" brushRef="#br0">0 42 12716,'0'0'10698,"72"-2"-9929,-33 0-417,1-1-224,3-1-96,0 0-320,-3 0-1506,-3-2-1601,-7-1-2883,-5-3-3363</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4:10.856"/>
    </inkml:context>
    <inkml:brush xml:id="br0">
      <inkml:brushProperty name="width" value="0.025" units="cm"/>
      <inkml:brushProperty name="height" value="0.025" units="cm"/>
    </inkml:brush>
  </inkml:definitions>
  <inkml:trace contextRef="#ctx0" brushRef="#br0">108 1 14734,'0'0'7057,"-6"11"-6325,0 3-368,1 0 1,0 0-1,1 1 0,1-1 1,-3 28-1,5-37-268,1 1-1,0-1 0,0 0 0,1 1 1,-1-1-1,1 0 0,0 0 0,1 0 1,-1 0-1,5 8 0,-5-10-85,1-1 0,-1 0 0,1 0-1,0 1 1,0-1 0,0 0 0,0-1-1,0 1 1,0 0 0,1-1 0,-1 1-1,0-1 1,1 0 0,-1 1 0,1-1 0,0-1-1,-1 1 1,1 0 0,0 0 0,-1-1-1,1 0 1,3 1 0,44-10 214,-45 8-227,0-1 0,-1 1-1,1 0 1,0 0 0,0 0-1,0 0 1,0 1 0,0 0 0,0 0-1,0 1 1,0-1 0,9 3-1,-12-1 1,0 0 0,0 0-1,-1 0 1,1 1-1,-1-1 1,1 0-1,-1 1 1,0-1-1,0 1 1,0-1 0,0 1-1,0 0 1,-1-1-1,1 1 1,-1 0-1,0 0 1,1-1-1,-2 5 1,2 1-1,-1 0 0,-1 0-1,1-1 1,-1 1 0,-3 12 0,1-16 60,1 1 1,-1-1 0,0 0 0,0 0-1,-1-1 1,1 1 0,-1-1-1,1 1 1,-1-1 0,0 0 0,0-1-1,-1 1 1,1-1 0,-1 0-1,1 0 1,-1 0 0,1 0 0,-1-1-1,0 0 1,0 0 0,-9 1 0,4-1 78,-1 0 0,1 0 0,0-1 0,0 0 0,-1-1 1,1 0-1,0 0 0,0-1 0,-16-6 0,-15-17 150,40 24-365,-1-1 1,0 1 0,1-1-1,-1 1 1,1-1 0,0 0-1,-1 1 1,1-1 0,0 0-1,0 0 1,0 0 0,0 0-1,1 0 1,-1 0 0,0 0-1,1 0 1,0 0 0,-1 0-1,1-4 1,1 5-214,0 0 0,0 0 0,1 0 0,-1 0 0,0 0 1,1 0-1,-1 0 0,1 1 0,-1-1 0,0 0 0,1 1 0,0 0 0,-1-1 0,1 1 1,-1 0-1,1-1 0,-1 1 0,1 0 0,3 1 0,2-2-1077,18-5-3526,4 0-1862</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4:11.389"/>
    </inkml:context>
    <inkml:brush xml:id="br0">
      <inkml:brushProperty name="width" value="0.025" units="cm"/>
      <inkml:brushProperty name="height" value="0.025" units="cm"/>
    </inkml:brush>
  </inkml:definitions>
  <inkml:trace contextRef="#ctx0" brushRef="#br0">73 1 8936,'0'0'6391,"12"4"-5009,17 6-663,0 2-1,-1 1 0,0 2 1,-1 0-1,-1 2 0,25 20 1,-35-24-471,-1 1 1,-1 0-1,0 2 1,19 25 0,-26-32-176,-2 1 0,1-1 0,-1 1 1,0 0-1,-1 1 0,-1-1 0,1 1 1,-2 0-1,3 14 0,-4-7 61,-1-1 0,-1 1 0,-1 0 0,0-1-1,-1 1 1,-1-1 0,-1 0 0,0 0 0,-1 0 0,-1-1 0,-1 0-1,0 0 1,-1-1 0,0 0 0,-20 23 0,-14 12-288,-2-1 1,-93 76 0,54-59-6168,51-46-1062</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4:33.779"/>
    </inkml:context>
    <inkml:brush xml:id="br0">
      <inkml:brushProperty name="width" value="0.025" units="cm"/>
      <inkml:brushProperty name="height" value="0.025" units="cm"/>
    </inkml:brush>
  </inkml:definitions>
  <inkml:trace contextRef="#ctx0" brushRef="#br0">1 19 5189,'0'0'3288,"0"10"-1569,0-5-1485,1 1-1,-1 0 1,1 0-1,1 0 1,-1 0-1,1-1 1,0 1-1,0 0 1,0-1-1,1 0 1,0 1-1,0-1 1,0 0-1,1-1 1,0 1-1,-1-1 1,2 1-1,-1-1 1,0 0-1,1-1 1,0 1-1,9 5 1,-4-5-17,0 0 1,1-1-1,-1 0 1,1 0-1,-1-1 1,1 0-1,0-1 1,0 0-1,0-1 1,-1 0-1,1-1 1,18-3-1,13-5 645,75-25-1,-80 22-708,-35 11-148,300-84 363,-260 77-349,1 1-1,1 1 1,-1 3 0,1 2 0,51 5 0,-86-3 1,1 0 1,-1 1 0,0 1 0,0-1-1,0 2 1,0-1 0,0 1-1,0 0 1,-1 1 0,0 0 0,0 0-1,11 11 1,-14-11-8,0 0 0,0 0 0,0 1 0,-1-1 0,0 1-1,0 0 1,-1 0 0,0 1 0,0-1 0,0 1 0,-1 0 0,0-1 0,0 1 0,-1 0 0,1 0 0,-2 0 0,1 9-1,0 3-93,0 7-1027,-4-10-2811,0-9-1276</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4:34.105"/>
    </inkml:context>
    <inkml:brush xml:id="br0">
      <inkml:brushProperty name="width" value="0.025" units="cm"/>
      <inkml:brushProperty name="height" value="0.025" units="cm"/>
    </inkml:brush>
  </inkml:definitions>
  <inkml:trace contextRef="#ctx0" brushRef="#br0">1 189 10122,'0'0'8199,"8"-4"-7286,207-124 2789,-157 91-3288,-57 36-417,0 0 1,0 0-1,0 0 0,0 1 0,0-1 1,0 0-1,0 0 0,1 1 1,-1-1-1,0 0 0,1 1 0,-1-1 1,0 1-1,1 0 0,-1-1 0,0 1 1,1 0-1,-1 0 0,1 0 1,-1 0-1,0 0 0,1 0 0,-1 0 1,1 1-1,-1-1 0,0 1 0,1-1 1,-1 0-1,0 1 0,1 0 1,-1-1-1,0 1 0,0 0 0,0 0 1,0 0-1,0 0 0,0 0 0,0 0 1,0 0-1,0 0 0,1 2 1,2 0 20,-2-1-26,0-1-1,0 0 1,0 0-1,0 0 1,1 0-1,-1 0 1,0 0-1,1 0 1,-1-1 0,0 0-1,1 1 1,-1-1-1,1 0 1,-1 0-1,1 0 1,-1 0-1,0 0 1,1-1 0,2 0-1,-3 0-235,0 1 0,0-1 0,0 1-1,0-1 1,0 0 0,0 0 0,0 0 0,0 0 0,0-1-1,-1 1 1,1 0 0,0-1 0,1-2 0,9-15-5041</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4:43.706"/>
    </inkml:context>
    <inkml:brush xml:id="br0">
      <inkml:brushProperty name="width" value="0.025" units="cm"/>
      <inkml:brushProperty name="height" value="0.025" units="cm"/>
    </inkml:brush>
  </inkml:definitions>
  <inkml:trace contextRef="#ctx0" brushRef="#br0">3 0 9065,'0'0'14499,"0"11"-13597,14 240 406,-14-251-1030,0 4-1447,0-4 969,0 1 0,0-1 1,0 0-1,0 0 0,0 0 0,0 0 1,0 1-1,0-1 0,0 0 1,0 0-1,0 0 0,0 0 0,-1 0 1,1 1-1,0-1 0,0 0 0,0 0 1,0 0-1,0 0 0,0 0 0,0 0 1,-1 0-1,1 1 0,0-1 1,0 0-1,0 0 0,0 0 0,-1 0 1,1 0-1,0 0 0,0 0 0,0 0 1,0 0-1,-1 0 0,1 0 1,0 0-1,0 0 0,0 0 0,0 0 1,-1 0-1,1 0 0,0 0 0,0 0 1,0 0-1,0 0 0,0 0 0,-1-1 1,1 1-1,0 0 0,0 0 1,-11-4-5818</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4:44.113"/>
    </inkml:context>
    <inkml:brush xml:id="br0">
      <inkml:brushProperty name="width" value="0.025" units="cm"/>
      <inkml:brushProperty name="height" value="0.025" units="cm"/>
    </inkml:brush>
  </inkml:definitions>
  <inkml:trace contextRef="#ctx0" brushRef="#br0">1 44 11563,'0'0'11851,"72"-18"-10954,-35 15-417,4 2-383,4 0-97,-2-1-321,1 0-1376,-4-2-1346,-8-2-2787,-2 0-6437</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4:44.453"/>
    </inkml:context>
    <inkml:brush xml:id="br0">
      <inkml:brushProperty name="width" value="0.025" units="cm"/>
      <inkml:brushProperty name="height" value="0.025" units="cm"/>
    </inkml:brush>
  </inkml:definitions>
  <inkml:trace contextRef="#ctx0" brushRef="#br0">174 1 14734,'0'0'8210,"0"11"-7217,10 181 677,9-57-6388,-18-123 1385,-1-5-2575</inkml:trace>
  <inkml:trace contextRef="#ctx0" brushRef="#br0" timeOffset="1">1 404 14446,'0'0'9320,"59"13"-7974,-16-14-449,5-9-545,4-1-288,-1-1-32,-3 3-192,-8 1-1153,-9 5-833,-6 2-1314,-12 1-1472,-8 0 287</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4:01.044"/>
    </inkml:context>
    <inkml:brush xml:id="br0">
      <inkml:brushProperty name="width" value="0.025" units="cm"/>
      <inkml:brushProperty name="height" value="0.025" units="cm"/>
    </inkml:brush>
  </inkml:definitions>
  <inkml:trace contextRef="#ctx0" brushRef="#br0">26 10 17072,'-16'-5'1762,"7"2"320,9 2-1602,4 1-2305,3 0-2692,3 0-3715</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4:44.890"/>
    </inkml:context>
    <inkml:brush xml:id="br0">
      <inkml:brushProperty name="width" value="0.025" units="cm"/>
      <inkml:brushProperty name="height" value="0.025" units="cm"/>
    </inkml:brush>
  </inkml:definitions>
  <inkml:trace contextRef="#ctx0" brushRef="#br0">10 0 14734,'0'0'5354,"-1"10"-3144,0 3-1482,-3 16 1275,1 46 1,2-70-1885,1 0 0,0 1 1,1-1-1,-1 0 0,1 1 0,0-1 1,0 0-1,1 0 0,-1 0 0,1 0 1,0 0-1,1 0 0,-1 0 1,1 0-1,0-1 0,0 0 0,4 5 1,-4-7-79,0-1 0,0 1 0,0-1 0,0 0 0,1 0 0,-1 0 0,0 0 0,0-1 0,1 1 0,-1-1 0,0 0 0,1 0 0,-1 0 0,0 0 0,1 0 0,-1-1 0,0 0 0,1 1 0,-1-1 0,0 0 0,0-1 0,0 1 0,0-1 0,0 1 0,0-1 0,0 0 0,-1 0 0,4-3 0,9-7-31,0-1-1,-1-1 1,18-22-1,-27 31 13,11-17-22,13-11-22,-31 61-303,-5-1 314,5-20-21,0-1 0,1 1 0,-1 0 0,1 0 0,0 0 0,1 0 0,0 0 0,0 0 0,0-1 0,2 10 0,-1-16-163,-1 1-1,0-1 1,0 1 0,1-1 0,-1 1-1,0-1 1,1 1 0,-1-1 0,0 0 0,1 1-1,-1-1 1,0 1 0,1-1 0,-1 0-1,1 1 1,-1-1 0,1 0 0,-1 0 0,1 1-1,-1-1 1,1 0 0,-1 0 0,1 0-1,0 0 1,9 1-8233,0-1-7982</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4:46.747"/>
    </inkml:context>
    <inkml:brush xml:id="br0">
      <inkml:brushProperty name="width" value="0.025" units="cm"/>
      <inkml:brushProperty name="height" value="0.025" units="cm"/>
    </inkml:brush>
  </inkml:definitions>
  <inkml:trace contextRef="#ctx0" brushRef="#br0">47 31 4036,'-16'0'-738,"-9"0"8735,19 0-44,29 0-5671,27 0-1008,16 1-707,0-2 1,-1-3 0,109-21-1,-208 25-6531,1-1 1299,-48 4 0,38 5-54</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4:47.103"/>
    </inkml:context>
    <inkml:brush xml:id="br0">
      <inkml:brushProperty name="width" value="0.025" units="cm"/>
      <inkml:brushProperty name="height" value="0.025" units="cm"/>
    </inkml:brush>
  </inkml:definitions>
  <inkml:trace contextRef="#ctx0" brushRef="#br0">40 0 6951,'0'0'4617,"-7"8"-2140,-21 24-646,28-32-1785,-1 0 1,1 0-1,0 1 0,-1-1 0,1 0 0,0 1 0,0-1 0,-1 0 0,1 1 1,0-1-1,0 0 0,0 1 0,-1-1 0,1 1 0,0-1 0,0 0 0,0 1 1,0-1-1,0 1 0,0-1 0,0 0 0,0 1 0,0-1 0,0 1 0,0-1 0,0 0 1,0 1-1,0-1 0,0 1 0,0-1 0,0 0 0,1 1 0,-1-1 0,0 1 1,0-1-1,0 0 0,1 1 0,-1-1 0,0 0 0,1 0 0,-1 1 0,0-1 1,1 0-1,-1 1 0,0-1 0,1 0 0,-1 0 0,0 0 0,1 1 0,-1-1 0,1 0 1,22 4 1169,-20-4-870,62 4 1982,-48-4-1976,0 1 1,0 0-1,-1 1 0,1 1 1,-1 0-1,1 1 0,21 9 1,-37-12-347,1 0 0,-1-1 1,0 1-1,1 0 1,-1 0-1,0 0 1,1 1-1,-1-1 0,0 0 1,0 0-1,0 1 1,0-1-1,0 0 0,-1 1 1,1-1-1,0 1 1,-1-1-1,1 1 0,-1-1 1,1 1-1,-1 0 1,0-1-1,0 1 0,1 0 1,-1-1-1,0 1 1,-1 0-1,1-1 1,0 1-1,0-1 0,-1 1 1,1 0-1,-1-1 1,1 1-1,-1-1 0,0 1 1,1-1-1,-1 1 1,0-1-1,0 0 0,0 1 1,0-1-1,-2 1 1,-5 9 46,-1-1 0,0 0 0,-19 17 0,26-25-40,-55 41 91,43-34 288,-1 2 0,1 0 0,1 1 0,0 0-1,-19 23 1,32-35-374,0 1 0,0-1 0,0 0 0,0 1 0,-1-1 0,1 0 0,0 1 0,0-1 0,0 0 0,0 1 0,0-1 0,0 1 0,0-1 0,0 0 0,0 1 0,0-1 0,0 0 0,0 1 0,0-1 0,0 1 0,0-1 0,1 0 0,-1 1 0,0-1 0,0 0 0,0 1 0,0-1 0,1 0 0,-1 1 0,0-1 0,0 0 0,1 0 0,-1 1 0,0-1 0,1 0 0,-1 0 0,0 1 0,1-1 0,-1 0 0,0 0 0,1 0 0,-1 0 0,0 0 0,1 1 0,-1-1 0,0 0 0,1 0 0,-1 0 0,1 0 0,-1 0 0,0 0 0,1 0 0,-1 0 0,0 0 0,1-1 0,-1 1 0,1 0-1,0 0 2,30-2 315,-28 2-267,48-8 180,50-14-1,-69 13-638,1 1 1,0 2-1,0 1 0,0 2 0,43 1 0,-75 2 201,-1 0-1,1 1 1,0-1-1,-1 0 0,1 1 1,0-1-1,-1 0 1,1 1-1,0-1 0,-1 1 1,1-1-1,-1 1 1,1-1-1,-1 1 1,1-1-1,-1 1 0,0 0 1,1-1-1,-1 1 1,0 0-1,1-1 0,-1 2 1,-2 4-7174</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4:48.539"/>
    </inkml:context>
    <inkml:brush xml:id="br0">
      <inkml:brushProperty name="width" value="0.025" units="cm"/>
      <inkml:brushProperty name="height" value="0.025" units="cm"/>
    </inkml:brush>
  </inkml:definitions>
  <inkml:trace contextRef="#ctx0" brushRef="#br0">19 87 6662,'0'0'4714,"2"-8"-2424,13-49 1786,-6 35-137,-11 51-1058,-16 70-1034,10-66-1396,2-1 0,2 1 0,-1 33 0,4-63-427,1 1-1,0-1 0,0 0 1,0 0-1,0 0 1,1 0-1,-1 0 0,1 0 1,0 0-1,0 0 0,0 0 1,0 0-1,1 0 0,-1 0 1,1-1-1,-1 1 1,4 3-1,-2-5 0,0 1-1,0-1 1,0 0-1,0 1 1,0-1 0,0-1-1,0 1 1,0 0-1,0-1 1,0 0 0,1 0-1,-1 0 1,0 0-1,0 0 1,1-1 0,-1 1-1,5-2 1,5-2 21,0 1 0,-1-2 1,0 0-1,15-7 0,-18 6-46,1 2 0,0-1 0,-1 2 0,1-1 0,1 1 0,-1 1 0,0 0 0,16-2 0,-25 5-5,1-1 0,0 0 0,-1 1 1,1-1-1,-1 1 0,1 0 0,-1-1 1,1 1-1,-1 0 0,1 0 0,-1 0 1,0 0-1,0 0 0,1 0 0,-1 0 1,0 1-1,0-1 0,0 0 0,0 1 1,0-1-1,-1 1 0,1-1 0,0 1 1,-1-1-1,1 1 0,-1-1 0,1 1 1,-1 0-1,1 1 0,-1-1 6,1 0 1,-1 0-1,0 0 0,1 0 1,-1 0-1,0 0 0,0 0 1,0 0-1,-1 0 0,1 0 1,0 0-1,-1 0 0,0 0 1,1 0-1,-1 0 0,0 0 1,0 0-1,0-1 0,0 1 1,0 0-1,0-1 0,0 1 0,-3 2 1,-3 0 15,0 0 0,0-1-1,-1 0 1,1 0 0,-1-1 0,0 0 0,1 0 0,-1-1 0,-10 1-1,-77 0 433,64-2-140,29 0-289,0 0 1,0 0-1,0 0 1,0 0-1,0-1 1,0 1-1,0 0 1,0-1-1,0 0 1,0 0-1,0 1 0,0-1 1,0 0-1,1 0 1,-4-3-1,4-7-201,18-4-746,46-17-6390,-24 10-731</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4:58.896"/>
    </inkml:context>
    <inkml:brush xml:id="br0">
      <inkml:brushProperty name="width" value="0.025" units="cm"/>
      <inkml:brushProperty name="height" value="0.025" units="cm"/>
    </inkml:brush>
  </inkml:definitions>
  <inkml:trace contextRef="#ctx0" brushRef="#br0">1125 26 6854,'-55'-5'132,"-1"2"0,1 2 0,-1 3 0,1 2 0,0 3 0,-89 23 0,116-22 44,0 1 0,0 1-1,2 2 1,-1 0 0,1 2 0,1 1-1,1 1 1,0 1 0,1 1 0,1 1-1,1 1 1,-25 30 0,11-6-9,1 1 0,3 1-1,2 2 1,2 1 0,2 1 0,3 1 0,1 2-1,3 0 1,2 0 0,3 2 0,2-1 0,2 2 0,3-1-1,2 1 1,7 104 0,3-120-86,3 0 0,1-1 1,1 0-1,3-1 0,1 0 0,2-1 1,1 0-1,2-2 0,1 0 0,2-1 0,1-2 1,2 0-1,55 52 0,-57-63-68,2-1-1,0-1 1,0-1 0,2-1-1,0-1 1,1-2-1,1-1 1,0-1 0,53 13-1,-40-16-92,2-2 0,-1-2 0,1-2 0,-1-2 1,1-2-1,54-7 0,-13-6-142,0-3 0,113-38 0,148-75 29,-235 85 216,147-82-1,-223 105 53,-1 0 0,-1-3 0,-2 0 1,0-2-1,-1-2 0,-2-1 0,46-60 0,-48 48 52,-2-1-1,-1-1 1,-3-1-1,-1-1 0,-3 0 1,-2-2-1,-1 0 1,-3 0-1,-2-1 1,-2-1-1,-3 1 1,-1-1-1,-3 0 1,-1 0-1,-17-94 0,13 122-48,0 1 0,-2 0 0,0 0 0,-2 1 0,0 0 0,-1 0-1,-1 1 1,-17-23 0,19 30 49,-1 0 0,-1 1-1,0 0 1,0 1 0,-1 0 0,0 0 0,-1 2-1,0 0 1,0 0 0,-1 1 0,0 1 0,-25-9-1,-2 6-10,-1 1 0,-65-3 0,-32-5-253,121 12-531,-1 0 1,1-1-1,1-1 0,-1-1 0,-23-13 1,2-4-4453</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4:59.831"/>
    </inkml:context>
    <inkml:brush xml:id="br0">
      <inkml:brushProperty name="width" value="0.025" units="cm"/>
      <inkml:brushProperty name="height" value="0.025" units="cm"/>
    </inkml:brush>
  </inkml:definitions>
  <inkml:trace contextRef="#ctx0" brushRef="#br0">1 3034 8648,'0'0'86,"12"-6"207,13-9-13,-1-1-1,0-1 0,-1-1 1,28-29-1,91-103 48,-66 67-225,310-309 775,163-176-532,-398 395-347,149-165 1244,25 21-485,95-24 1391,-49 41-271,-260 195-1727,-69 63-81,64-51 0,-76 80-2802,-19 14 341,-17 13 225,-6-4-1783</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00.188"/>
    </inkml:context>
    <inkml:brush xml:id="br0">
      <inkml:brushProperty name="width" value="0.025" units="cm"/>
      <inkml:brushProperty name="height" value="0.025" units="cm"/>
    </inkml:brush>
  </inkml:definitions>
  <inkml:trace contextRef="#ctx0" brushRef="#br0">97 238 10154,'-11'0'1222,"-4"1"-581,5 0 221,-1-1-1,0 1 1,0-2-1,-17-2 1,41-10 1321,38-15-1772,1 3 0,87-28 0,-48 19-293,-16 2-50,55-19 77,-130 51-143,0 0 0,0 0-1,0 0 1,0 0-1,0 0 1,1 0 0,-1 0-1,0 0 1,0 0 0,0 0-1,0 0 1,0 0-1,1 0 1,-1 0 0,0 0-1,0 0 1,0 0 0,0 0-1,1 0 1,-1 0-1,0 0 1,0 0 0,0 0-1,0 0 1,0 0 0,0 1-1,0-1 1,1 0-1,-1 0 1,0 0 0,0 0-1,0 0 1,0 0 0,0 0-1,0 1 1,0-1-1,0 0 1,0 0 0,0 0-1,0 0 1,0 0 0,0 1-1,1-1 1,-1 0-1,0 0 1,0 0 0,0 0-1,-1 0 1,1 1 0,0-1-1,0 0 1,0 0-1,0 0 1,0 0 0,0 1-1,0-1 1,-5 15 85,-10 14 64,-5 0-130,2 1 0,0 1 0,3 1 0,0 1-1,2 0 1,2 0 0,1 1 0,1 1 0,-7 61 0,14-63-2867,-3-7-3741</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16.945"/>
    </inkml:context>
    <inkml:brush xml:id="br0">
      <inkml:brushProperty name="width" value="0.025" units="cm"/>
      <inkml:brushProperty name="height" value="0.025" units="cm"/>
    </inkml:brush>
  </inkml:definitions>
  <inkml:trace contextRef="#ctx0" brushRef="#br0">82 0 7751,'0'0'11040,"-8"10"-9684,-1 5-831,0 0 0,1 1 0,0 0 0,1 0 0,1 1 0,1-1 0,0 1 0,-3 28 0,7-40-417,-2 13 258,1 0-1,0 0 0,2-1 1,1 20-1,-1-34-321,0 0 1,0 0-1,0 0 0,1 0 0,0 0 1,-1 0-1,1 0 0,0-1 1,0 1-1,1 0 0,-1 0 0,1-1 1,-1 1-1,1-1 0,0 1 0,0-1 1,0 0-1,0 0 0,0 0 1,1 0-1,-1 0 0,0 0 0,1 0 1,0-1-1,-1 0 0,1 1 1,0-1-1,0 0 0,0 0 0,-1 0 1,5 0-1,9 0 24,0-1-1,1-1 1,-1 0 0,0-1-1,0-1 1,0 0 0,0-2-1,-1 1 1,18-9 0,57-14 104,-90 26-173,1 1 1,0 0 0,0 0-1,0-1 1,-1 1-1,1 0 1,0 0 0,0 0-1,0 0 1,0 0 0,-1 0-1,1 0 1,0 0-1,0 1 1,0-1 0,0 0-1,-1 0 1,1 1-1,0-1 1,0 0 0,-1 1-1,1-1 1,0 1-1,0-1 1,-1 1 0,1-1-1,-1 1 1,2 0-1,-2 1 0,1-1-1,-1 0 1,0 1-1,1-1 1,-1 1-1,0-1 1,0 1-1,0-1 0,0 0 1,0 1-1,0-1 1,-1 1-1,1-1 1,-1 3-1,-2 3-1,1 0 0,-1 0 0,-1 0 0,1 0 0,-8 9-1,5-10 54,-1 1 0,0-1 0,0 0 0,-1-1-1,1 0 1,-1 0 0,-1-1 0,1 1 0,0-2 0,-1 1-1,0-1 1,0-1 0,0 0 0,0 0 0,0 0-1,0-1 1,0-1 0,-1 0 0,-12-1 0,15 0-217,-1 1 0,1-2 0,0 1 0,-1-1 1,1 0-1,0-1 0,0 0 0,0 0 1,1 0-1,-12-9 0,14 9-418,0 0 1,0-1-1,0 0 0,1 0 1,-1 0-1,1 0 0,0 0 0,0-1 1,1 0-1,-1 1 0,1-1 1,0 0-1,0 0 0,1 0 1,-1 0-1,0-7 0,-1-26-9584</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09.438"/>
    </inkml:context>
    <inkml:brush xml:id="br0">
      <inkml:brushProperty name="width" value="0.025" units="cm"/>
      <inkml:brushProperty name="height" value="0.025" units="cm"/>
    </inkml:brush>
  </inkml:definitions>
  <inkml:trace contextRef="#ctx0" brushRef="#br0">1 0 6086,'0'0'17221,"2"9"-16772,3 21-146,-1-1 0,0 49 0,-3-48-750,0 0-1,2-1 0,1 1 0,10 34 1,-13-52-5671</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09.811"/>
    </inkml:context>
    <inkml:brush xml:id="br0">
      <inkml:brushProperty name="width" value="0.025" units="cm"/>
      <inkml:brushProperty name="height" value="0.025" units="cm"/>
    </inkml:brush>
  </inkml:definitions>
  <inkml:trace contextRef="#ctx0" brushRef="#br0">1 47 13132,'0'0'8681,"71"4"-7048,-29-6-159,10-6-770,2 0-480,0-1-159,-5 2-65,-4-1 0,-11 3-353,-12 4-608,-8-1-608,-10 2-641,-14 0-6599,-11 4-928</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4:02.573"/>
    </inkml:context>
    <inkml:brush xml:id="br0">
      <inkml:brushProperty name="width" value="0.025" units="cm"/>
      <inkml:brushProperty name="height" value="0.025" units="cm"/>
    </inkml:brush>
  </inkml:definitions>
  <inkml:trace contextRef="#ctx0" brushRef="#br0">92 262 7527,'0'0'3828,"6"-10"-1816,-2 3-1628,0 0 278,0 0-1,0 0 1,-1 0-1,0-1 1,0 1-1,-1-1 1,0 0-1,0 1 0,0-12 1,-2 19-631,0-1 0,0 1-1,0-1 1,0 1 0,0-1 0,0 1 0,0-1 0,0 1-1,0 0 1,0-1 0,0 1 0,0-1 0,0 1 0,-1-1-1,1 1 1,0 0 0,0-1 0,0 1 0,-1 0 0,1-1-1,0 1 1,-1 0 0,1-1 0,0 1 0,-1 0-1,1-1 1,0 1 0,-1 0 0,1 0 0,-1-1 0,1 1-1,0 0 1,-1 0 0,1 0 0,-1 0 0,-19 5 246,-13 21-410,24-13 115,0 0 1,2 0-1,0 0 0,0 1 0,1 0 0,1 0 0,0 0 0,1 1 0,1 0 0,-3 29 0,5-42 12,1-1 1,0 1-1,0-1 1,0 0-1,0 1 1,0-1-1,0 1 1,1-1-1,-1 1 1,0-1-1,1 0 1,-1 1-1,1-1 1,-1 0-1,1 1 1,0-1-1,0 0 1,-1 0-1,1 0 1,0 0-1,0 0 1,0 0-1,0 0 1,0 0-1,2 1 1,-1-1 7,0 0-1,0-1 1,1 1 0,-1-1-1,0 0 1,0 0 0,1 0-1,-1 0 1,0 0 0,0 0-1,0 0 1,1-1 0,-1 1-1,3-2 1,5-1 40,0-1 0,0-1 0,0 0 0,-1 0 0,17-12-1,3-8 56,-1 0-1,0-2 1,29-39-1,-44 49 137,0 0 0,-1-1-1,-1 0 1,-1-1 0,-1 0-1,0-1 1,8-30 0,-16 48-203,-1 0 0,1 1 0,0-1 0,-1 0-1,1 0 1,-1 0 0,0 0 0,0 0 0,0-1 0,0 1 0,0 0 0,0 0 0,0 0 0,-1 0 0,0-2 0,0 4-30,0 0 0,1 0 0,-1 0 0,0 0 0,0 1 1,0-1-1,0 0 0,1 1 0,-1-1 0,0 1 0,0-1 1,1 1-1,-1-1 0,0 1 0,1-1 0,-1 1 1,0 0-1,1-1 0,-1 1 0,1 0 0,-1 0 0,0 1 1,-39 60-228,20-22 196,-22 62 1,36-86 19,2 0 1,0 0 0,0 0-1,2 0 1,0 0 0,1 1-1,1 23 1,0-38 11,1-1 1,-1 1-1,1 0 1,-1-1-1,1 1 1,-1-1-1,1 1 1,0-1-1,0 1 1,0-1-1,0 1 1,0-1-1,0 0 1,0 1-1,0-1 1,1 0-1,-1 0 1,0 0-1,1 0 1,-1 0-1,1 0 1,-1-1-1,1 1 1,-1 0-1,1-1 0,-1 1 1,1-1-1,0 0 1,-1 1-1,1-1 1,0 0-1,0 0 1,-1 0-1,1 0 1,0 0-1,-1 0 1,1-1-1,0 1 1,2-2-1,4 1 57,0-1-1,0 0 0,-1-1 0,1 0 1,-1 0-1,1 0 0,7-6 1,2-3 42,-1-1 1,0 0-1,-1-1 0,-1-1 1,0 0-1,-1-1 0,0 0 1,-2-1-1,11-21 0,-26 49-138,-1 0-1,1 0 1,1 0-1,0 1 1,1-1-1,0 1 1,1-1-1,0 23 0,1-33 39,1 0-1,-1 0 0,1 0 0,0 1 0,-1-1 0,1 0 0,0 0 0,0 0 0,0 0 0,0 0 1,0-1-1,0 1 0,0 0 0,0 0 0,0-1 0,1 1 0,-1 0 0,0-1 0,0 1 1,1-1-1,-1 0 0,0 1 0,0-1 0,1 0 0,-1 0 0,0 0 0,1 0 0,-1 0 1,0 0-1,1 0 0,-1 0 0,3-1 0,45-10 143,-35 5-105,0-1 0,0 0 1,-1-1-1,0 0 0,-1-1 1,0-1-1,0 0 0,-1 0 1,0-1-1,-1-1 1,0 1-1,9-16 0,-23 36-94,0 1-1,1-1 1,0 1 0,0 0-1,-1 18 1,3-24 55,1-1-1,0 1 1,0 0 0,0-1 0,1 1 0,-1-1 0,1 1 0,0 0-1,2 6 1,-2-9 2,0 0 0,0 1-1,-1-1 1,1 0 0,0 1-1,1-1 1,-1 0 0,0 0-1,0 0 1,0 0 0,1 0-1,-1 0 1,0 0 0,1 0-1,-1 0 1,1-1 0,-1 1-1,1-1 1,0 1 0,-1-1-1,1 0 1,3 1 0,5 0 77,0-1 1,0 0-1,0-1 1,0 0 0,0 0-1,0-1 1,0-1-1,0 0 1,0 0-1,-1 0 1,1-2 0,-1 1-1,0-1 1,8-6-1,-16 10 59,0 0-1,-1-1 1,1 1-1,-1 0 1,0 0-1,1-1 1,-1 1-1,0 0 0,0-1 1,0 1-1,0 0 1,0-1-1,0 1 1,0 0-1,0 0 1,0-1-1,-1 1 1,1 0-1,-1-2 0,-8-26 109,-43-73 231,93 126-4202,10-2-2233,-15-13-1265,-5-6-2214</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10.140"/>
    </inkml:context>
    <inkml:brush xml:id="br0">
      <inkml:brushProperty name="width" value="0.025" units="cm"/>
      <inkml:brushProperty name="height" value="0.025" units="cm"/>
    </inkml:brush>
  </inkml:definitions>
  <inkml:trace contextRef="#ctx0" brushRef="#br0">0 0 12043,'0'0'9134,"1"11"-8135,5 164 1323,-6-174-2294,0-1 0,0 1-1,0 0 1,0 0 0,0 0 0,0-1 0,0 1 0,0 0 0,0 0 0,0-1-1,1 1 1,-1 0 0,0-1 0,0 1 0,1 0 0,-1 0 0,1-1-1,-1 1 1,0-1 0,1 1 0,-1 0 0,1-1 0,-1 1 0,1-1 0,0 1-1,-1-1 1,1 1 0,0-1 0,-1 0 0,1 1 0,1 0 0,0-1 27,0 0 0,0 0 0,0-1 0,0 1 0,0 0 0,0-1 0,0 1 1,0-1-1,0 1 0,-1-1 0,1 0 0,2-1 0,49-34 513,-52 35-577,34-30 65,-26 22-42,0 0 0,1 0 0,0 1 0,1 0 1,-1 1-1,20-9 0,-30 16-5,1 0 1,0 0-1,-1 0 1,1 0-1,-1 0 0,1 0 1,0 0-1,-1 1 1,1-1-1,-1 0 0,1 0 1,0 1-1,-1-1 0,1 0 1,-1 1-1,1-1 1,-1 0-1,1 1 0,-1-1 1,1 1-1,-1-1 1,0 1-1,1-1 0,-1 1 1,0-1-1,1 1 1,-1-1-1,0 1 0,0-1 1,1 1-1,-1 0 0,0-1 1,0 1-1,0-1 1,0 1-1,0 0 0,0-1 1,0 1-1,0 0 1,0-1-1,0 1 0,0 0 1,1 45 203,-1-20-168,0-24-69,1-1 1,-1 1-1,1-1 0,0 0 1,-1 1-1,1-1 1,0 0-1,0 1 0,0-1 1,0 0-1,0 0 0,0 0 1,0 0-1,1 0 1,-1 0-1,0 0 0,0 0 1,1 0-1,-1-1 0,1 1 1,2 1-1,-3-2-297,1 0 0,-1 1 0,0-1-1,1 0 1,-1 0 0,0 0 0,1 0 0,-1 0 0,1 0-1,-1 0 1,0 0 0,1 0 0,-1-1 0,0 1 0,3-2-1,8-8-5774</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10.886"/>
    </inkml:context>
    <inkml:brush xml:id="br0">
      <inkml:brushProperty name="width" value="0.025" units="cm"/>
      <inkml:brushProperty name="height" value="0.025" units="cm"/>
    </inkml:brush>
  </inkml:definitions>
  <inkml:trace contextRef="#ctx0" brushRef="#br0">59 65 7655,'5'-8'5536,"-4"6"-4924,18-33 2266,-11 15 2873,-28 80-5018,1 0-1,4 1 1,-14 115 0,26-144-523,0 1-71,1 0 0,3 43 0,-1-70-132,1 1-1,-1-1 0,1 1 1,1-1-1,-1 0 0,1 0 1,0 1-1,1-1 1,-1 0-1,1-1 0,0 1 1,1 0-1,-1-1 0,1 0 1,0 0-1,1 0 0,9 8 1,-9-10-122,0 0 0,1 0 1,0 0-1,0-1 0,-1 0 1,1-1-1,1 1 0,10 0 1,-8-1-632,-1-1 0,1 1 1,-1-2-1,0 1 1,1-1-1,8-3 0,15-10-4757</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11.339"/>
    </inkml:context>
    <inkml:brush xml:id="br0">
      <inkml:brushProperty name="width" value="0.025" units="cm"/>
      <inkml:brushProperty name="height" value="0.025" units="cm"/>
    </inkml:brush>
  </inkml:definitions>
  <inkml:trace contextRef="#ctx0" brushRef="#br0">44 0 14125,'0'0'8232,"-1"13"-7319,-5 35-120,-1-14-65,3 1-1,1-1 1,1 1-1,5 43 1,-3-76-714,1-1 0,0 1 1,0-1-1,0 1 0,0-1 0,0 1 1,0-1-1,0 0 0,0 1 0,0-1 1,1 0-1,-1 0 0,1 0 0,-1 0 1,1 0-1,-1 0 0,1 0 0,-1-1 1,1 1-1,0-1 0,-1 1 0,1-1 1,0 1-1,-1-1 0,1 0 0,0 0 1,0 0-1,-1 0 0,1 0 0,0 0 1,2-1-1,6 0 24,0 0 0,0 0 0,0-1 0,10-4 0,4-2 7,-18 5-49,0 0 0,0 0-1,0 1 1,1 0 0,-1 1 0,1-1 0,-1 1-1,1 0 1,-1 1 0,1 0 0,12 1 0,-17 0-5,0 0 1,0 1 0,-1-1 0,1 1 0,-1-1 0,1 1 0,-1 0 0,0 0 0,0 0 0,1-1 0,-1 1 0,0 0 0,-1 0 0,1 1 0,0-1 0,-1 0 0,1 0 0,-1 0 0,1 0 0,-1 0 0,0 1 0,0-1 0,0 0 0,0 0 0,-1 4 0,1-1 5,-1 0 0,1 0 0,-1-1 0,0 1 0,0-1 0,0 1-1,-1 0 1,1-1 0,-1 0 0,0 1 0,-4 4 0,0-3 14,-1-1 1,0 0 0,0-1-1,0 1 1,-1-1-1,0-1 1,0 1 0,0-1-1,0-1 1,0 0-1,0 0 1,-1 0 0,-12 0-1,16-1-29,-1 0 0,0-1 0,0 0 0,0 0-1,1 0 1,-1-1 0,0 1 0,0-1 0,1-1 0,-1 1 0,1-1-1,-1 0 1,1-1 0,0 1 0,-1-1 0,1 0 0,1 0-1,-1 0 1,0-1 0,-4-4 0,8 6-154,0 0-1,-1 1 1,1-1-1,1 0 1,-1 0-1,0 0 1,0 0-1,1 0 1,-1 1-1,1-1 1,0 0-1,-1 0 1,1 0-1,0-3 1,0 3-186,0 1 0,1 0 0,-1-1 1,0 1-1,1-1 0,-1 1 0,1 0 1,-1-1-1,1 1 0,0 0 0,-1-1 1,1 1-1,0 0 0,0 0 0,0 0 1,0 0-1,0 0 0,0 0 0,0 0 1,2-1-1,17-9-6465</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11.697"/>
    </inkml:context>
    <inkml:brush xml:id="br0">
      <inkml:brushProperty name="width" value="0.025" units="cm"/>
      <inkml:brushProperty name="height" value="0.025" units="cm"/>
    </inkml:brush>
  </inkml:definitions>
  <inkml:trace contextRef="#ctx0" brushRef="#br0">21 1 17200,'0'0'3876,"-17"47"-2146,14-24-129,3 4-160,0-2-512,0 1-544,0-2-225,6-2-96,2-2-64,-1-5-96,0-2-897,-6-3-1057,-1-6-1281,-11-1-10698</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12.035"/>
    </inkml:context>
    <inkml:brush xml:id="br0">
      <inkml:brushProperty name="width" value="0.025" units="cm"/>
      <inkml:brushProperty name="height" value="0.025" units="cm"/>
    </inkml:brush>
  </inkml:definitions>
  <inkml:trace contextRef="#ctx0" brushRef="#br0">1 144 12620,'0'0'7719,"57"-25"-6502,-22 18-256,5-4-224,1 2-513,1-3-192,-2-3-1057,-2-1-2050,0-7-2594,-5-2-2050</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12.393"/>
    </inkml:context>
    <inkml:brush xml:id="br0">
      <inkml:brushProperty name="width" value="0.025" units="cm"/>
      <inkml:brushProperty name="height" value="0.025" units="cm"/>
    </inkml:brush>
  </inkml:definitions>
  <inkml:trace contextRef="#ctx0" brushRef="#br0">97 0 11563,'0'0'6080,"-10"8"-3976,0 2-1472,0-1-1,0 1 1,1 1 0,-13 18 0,19-23-396,0-1 0,0 1 0,0 0 0,0-1 0,1 2 0,0-1 0,0 0 0,1 0 0,0 0 0,0 1 0,0-1 0,1 1 0,0-1 0,1 12 0,0-16-220,-1 0 0,1 0 0,0 0 0,0 0 0,0-1 0,0 1 0,1 0-1,-1-1 1,0 1 0,1 0 0,-1-1 0,1 0 0,0 1 0,-1-1 0,1 0 0,0 0-1,0 0 1,0 0 0,-1 0 0,1 0 0,0 0 0,0-1 0,1 1 0,-1-1 0,0 0-1,0 1 1,4-1 0,70 1-454,-53-2-524,-22 0 941,1 1 0,-1 0 1,1 0-1,-1 0 0,1 0 0,-1 1 0,1-1 1,0 0-1,-1 1 0,1-1 0,-1 1 1,0-1-1,1 1 0,-1 0 0,1-1 1,-1 1-1,0 0 0,0 0 0,1 0 1,-1 0-1,0 0 0,0 0 0,0 0 1,1 2-1,-1 1 92,0-1-1,0 0 1,0 0 0,-1 0 0,1 1 0,-1-1 0,0 0-1,0 1 1,0-1 0,-1 0 0,0 4 0,0-3-42,0 0 0,-1-1 0,1 1 1,-1 0-1,0-1 0,0 1 0,0-1 0,0 0 1,-1 0-1,1 0 0,-1 0 0,0 0 0,0 0 1,0-1-1,0 1 0,0-1 0,-1 0 0,1 0 1,-1 0-1,0 0 0,1-1 0,-1 0 0,0 0 0,0 0 1,-4 1-1,5-1-7,0 0-1,-1 0 1,1-1 0,0 1-1,0-1 1,-1 0 0,1 0-1,0 0 1,0 0 0,0-1-1,-1 1 1,1-1-1,0 0 1,0 1 0,0-2-1,0 1 1,0 0 0,0-1-1,0 1 1,0-1 0,1 0-1,-1 0 1,1 0 0,-1 0-1,1 0 1,0-1 0,0 1-1,0-1 1,0 1 0,-3-6-1,3 4-108,1 0 0,-1 0-1,1-1 1,0 1-1,0 0 1,0-1-1,1 1 1,-1-1 0,1-5-1,1 9-171,-1 0 0,0-1 0,1 1 0,-1 0 0,1 0 0,-1-1 0,1 1 0,0 0 0,-1 0 0,1 0 0,0 0 0,0 0 0,0 0 0,0 0 0,0 0 0,0 0 0,0 0 0,0 0 0,0 1 0,1-1 0,-1 0 0,0 1 0,0-1-1,1 1 1,-1-1 0,0 1 0,1 0 0,-1 0 0,0-1 0,1 1 0,-1 0 0,2 0 0,22-3-7530,-10-1 1752</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12.783"/>
    </inkml:context>
    <inkml:brush xml:id="br0">
      <inkml:brushProperty name="width" value="0.025" units="cm"/>
      <inkml:brushProperty name="height" value="0.025" units="cm"/>
    </inkml:brush>
  </inkml:definitions>
  <inkml:trace contextRef="#ctx0" brushRef="#br0">11 0 19026,'0'0'7527,"-10"61"-7110,19-44-353,5 1 0,2-4-128,3-2-801,-5 1-673,-7-1-480,-5-2-576,-2 2-1506,-9-3-1025,-12 0-3043</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13.141"/>
    </inkml:context>
    <inkml:brush xml:id="br0">
      <inkml:brushProperty name="width" value="0.025" units="cm"/>
      <inkml:brushProperty name="height" value="0.025" units="cm"/>
    </inkml:brush>
  </inkml:definitions>
  <inkml:trace contextRef="#ctx0" brushRef="#br0">0 147 7687,'0'0'14382,"62"-46"-13742,-26 39-351,2 3-225,5 0-32,0 2-769,0-2-2306,-1-2-4772</inkml:trace>
  <inkml:trace contextRef="#ctx0" brushRef="#br0" timeOffset="1">571 57 18417,'0'0'5894,"45"-3"-5446,-14-4-384,9-4-224,8 1-1473,9-2-1794,2-1-2563</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13.467"/>
    </inkml:context>
    <inkml:brush xml:id="br0">
      <inkml:brushProperty name="width" value="0.025" units="cm"/>
      <inkml:brushProperty name="height" value="0.025" units="cm"/>
    </inkml:brush>
  </inkml:definitions>
  <inkml:trace contextRef="#ctx0" brushRef="#br0">1 53 15887,'0'0'10832,"10"4"-10603,-1-1-492,0 0 0,0 0 0,1-1 1,-1-1-1,1 0 0,-1 0 0,1-1 0,-1 0 0,1 0 0,0-1 0,14-4 0,102-25-8612,-74 14 7849,-60 19 9114,-2 0-6390,6-4-3825,13-6-1263,12-9-6251</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13.811"/>
    </inkml:context>
    <inkml:brush xml:id="br0">
      <inkml:brushProperty name="width" value="0.025" units="cm"/>
      <inkml:brushProperty name="height" value="0.025" units="cm"/>
    </inkml:brush>
  </inkml:definitions>
  <inkml:trace contextRef="#ctx0" brushRef="#br0">288 1 13581,'0'0'1735,"4"11"427,44 103 2451,-30-76-3793,-1 0-1,-3 2 1,12 47 0,-23-73-685,-1-1-1,0 1 1,-1 0 0,-1 0 0,0 0 0,0 0 0,-2 0 0,0 0-1,0 0 1,-2-1 0,1 1 0,-2-1 0,-11 25 0,-2-6-57,-1 0 0,-2-1 0,-1 0 0,-1-2 0,-2-1 0,-1-1 0,-33 27 0,38-37-1657,0-2 0,-2 0 1,-31 16-1,-3-8-7080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4:02.996"/>
    </inkml:context>
    <inkml:brush xml:id="br0">
      <inkml:brushProperty name="width" value="0.025" units="cm"/>
      <inkml:brushProperty name="height" value="0.025" units="cm"/>
    </inkml:brush>
  </inkml:definitions>
  <inkml:trace contextRef="#ctx0" brushRef="#br0">87 272 13389,'0'0'5701,"-8"1"-5082,4 0-581,0 0 0,0 0 0,1 0 0,-1 1 0,0-1 0,1 1 0,-1 0 0,1 0 0,0 1 0,-1-1 0,1 0 0,0 1 0,0 0 0,1 0 0,-1 0 0,1 0 0,-1 0 0,1 1 0,0-1 0,0 1 0,1-1-1,-1 1 1,1-1 0,-1 1 0,1 0 0,-1 8 0,1-10-14,0 1 0,1-1 0,-1 1-1,0-1 1,1 1 0,0-1 0,0 1 0,0 0 0,0-1-1,0 1 1,0-1 0,0 1 0,1-1 0,0 1-1,-1-1 1,1 1 0,0-1 0,0 1 0,0-1-1,1 0 1,-1 0 0,3 4 0,-1-4 12,0 0 0,0-1 0,-1 0 0,1 1 0,0-1 0,0 0 0,1-1 0,-1 1 1,0 0-1,0-1 0,0 0 0,0 0 0,1 0 0,-1 0 0,0 0 0,0-1 0,0 1 0,6-2 0,2-2 133,0 0 0,0 0-1,0-1 1,-1 0-1,0 0 1,0-1-1,0-1 1,-1 0-1,0 0 1,0-1-1,13-14 1,-8 6 6,0-1 1,-1-1-1,0 0 1,-1 0-1,12-28 0,-18 31-143,0 0 0,0 0 0,-2-1 0,0 0 1,-1 0-1,0 0 0,-1-1 0,-1-25 0,-1 40-44,0 1 1,1 0 0,-1-1 0,-1 1 0,1 0 0,0-1 0,0 1-1,0 0 1,-1 0 0,1-1 0,-1 1 0,1 0 0,-1 0 0,1-1-1,-1 1 1,0 0 0,0 0 0,1 0 0,-1 0 0,0 0 0,0 0-1,0 0 1,0 0 0,0 1 0,0-1 0,0 0 0,0 1 0,-1-1-1,1 0 1,0 1 0,0-1 0,-1 1 0,1 0 0,0-1 0,0 1-1,-1 0 1,1 0 0,0 0 0,-1 0 0,1 0 0,0 0 0,-1 0-1,1 1 1,0-1 0,-1 0 0,-1 2 0,-4 0-26,1 0-1,-1 1 1,1 0 0,0 0-1,0 0 1,0 1 0,-9 7 0,0 2 19,-1 2 0,-20 26 0,32-37-2,0 1 1,0 0 0,1 0-1,0 0 1,0 0-1,1 1 1,-1-1-1,1 1 1,0 0 0,1 0-1,-1-1 1,1 1-1,0 11 1,1-15 15,0 0 0,1 1 0,0-1 0,0 0 0,0 0-1,-1 0 1,2 0 0,-1-1 0,0 1 0,0 0 0,1 0 0,-1-1 0,1 1 0,-1 0 0,1-1 0,2 2 0,37 24-21,-21-15 23,-11-6-426,0 0 0,-1 1 0,0 1 0,0-1-1,0 1 1,-1 0 0,0 1 0,-1 0 0,1 0 0,-2 0 0,0 1 0,0 0 0,0 0 0,-1 0 0,3 16 0,-2-10-4126,-1-4-2909</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14.201"/>
    </inkml:context>
    <inkml:brush xml:id="br0">
      <inkml:brushProperty name="width" value="0.025" units="cm"/>
      <inkml:brushProperty name="height" value="0.025" units="cm"/>
    </inkml:brush>
  </inkml:definitions>
  <inkml:trace contextRef="#ctx0" brushRef="#br0">0 170 12043,'0'0'1020,"11"11"704,3 4-1011,1-2 0,0 0 0,1-1 0,0 0 0,1-1 0,0-1 0,1-1 0,36 14 0,-22-15-374,1-2-1,0-1 1,0-2 0,0-1-1,0-1 1,0-2 0,0-2 0,42-8-1,0-5-324,-2-3 1,106-42-1,134-80-886,-210 91 874,-93 44 6,-6 4 28,-1 0 0,1 0 1,0 0-1,-1 1 0,1-1 1,0 1-1,0 0 1,0 0-1,0 0 0,0 1 1,0-1-1,7 1 0,-10 3 76,0 0-1,0-1 0,-1 1 0,1 0 0,-1 0 1,1 0-1,-1 0 0,0-1 0,0 1 1,0 0-1,-1 5 0,1 5 423,1-11-492,0 0 1,-1 0 0,1 0-1,0 0 1,0 0 0,1 0-1,-1 0 1,0 0 0,1 0-1,-1-1 1,1 1 0,0 0-1,-1-1 1,1 0 0,0 1-1,0-1 1,0 0 0,0 0-1,0 0 1,0 0-1,0 0 1,0 0 0,1-1-1,-1 1 1,0-1 0,0 1-1,1-1 1,-1 0 0,3 0-1,11 1-63,0 0 0,30-4 0,-38 2-10,89-16-5054,-35 4-5066,-33 9 3361</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14.542"/>
    </inkml:context>
    <inkml:brush xml:id="br0">
      <inkml:brushProperty name="width" value="0.025" units="cm"/>
      <inkml:brushProperty name="height" value="0.025" units="cm"/>
    </inkml:brush>
  </inkml:definitions>
  <inkml:trace contextRef="#ctx0" brushRef="#br0">0 188 4869,'0'0'11765,"12"3"-10387,-3 0-1256,0-1 1,0 0 0,1 0 0,-1-1 0,1 0-1,-1-1 1,1 0 0,-1 0 0,18-4 0,-1-2 392,117-31-1566,-50 2 7961,-13 8-3847,-66 24-3166,-1-1 1,1 0 0,-1-1-1,0-1 1,0 0-1,-1 0 1,0-1 0,0-1-1,20-16 1,-32 24-29,0 0 0,1-1 0,-1 1 1,0 0-1,1 0 0,-1-1 0,0 1 0,0-1 1,1 1-1,-1 0 0,0-1 0,0 1 1,1-1-1,-1 1 0,0 0 0,0-1 0,0 1 1,0-1-1,0 1 0,0-1 0,0 1 0,0-1 1,0 1-1,0 0 0,0-1 0,0 1 0,0-1 1,0 1-1,0-1 0,0 1 0,0-1 1,-1 1-1,1 0 0,0-1 0,0 1 0,-1-1 1,1 1-1,0 0 0,0-1 0,-1 1 0,1 0 1,0-1-1,-1 1 0,1 0 0,-1 0 0,1-1 1,0 1-1,-1 0 0,1 0 0,-1 0 0,1-1 1,-1 1-1,1 0 0,0 0 0,-1 0 1,1 0-1,-1 0 0,1 0 0,-1 0 0,1 0 1,-1 0-1,1 0 0,-1 0 0,1 0 0,0 0 1,-1 1-1,0-1 0,-22-1-8603</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14.902"/>
    </inkml:context>
    <inkml:brush xml:id="br0">
      <inkml:brushProperty name="width" value="0.025" units="cm"/>
      <inkml:brushProperty name="height" value="0.025" units="cm"/>
    </inkml:brush>
  </inkml:definitions>
  <inkml:trace contextRef="#ctx0" brushRef="#br0">64 0 21460,'-6'9'1463,"2"-5"-1221,-36 56 2059,38-58-2207,0 1 1,1 0-1,-1 0 0,1 0 1,0 0-1,0 0 1,0 0-1,0 0 0,1 0 1,-1 0-1,1 1 1,0-1-1,0 0 0,0 0 1,0 0-1,0 1 0,1-1 1,0 0-1,-1 0 1,1 0-1,0 0 0,2 4 1,0-5-76,-1 0 0,1 0 0,-1 0 0,1 0 1,0-1-1,0 1 0,0-1 0,0 1 0,0-1 0,0 0 1,0 0-1,0 0 0,1-1 0,-1 1 0,0-1 0,0 0 1,1 0-1,-1 0 0,0 0 0,1-1 0,5-1 0,2 1-27,-1-1 0,0 0 0,1-1 0,-1-1 0,15-6 0,-2-4-137,-1-2-1,0 0 0,26-26 0,-9 8 1018,-39 34-841,1 0 0,-1 0 0,0 0 1,1 0-1,-1 0 0,0 0 0,1 0 1,-1 0-1,0 0 0,1 0 0,-1 0 1,0 0-1,1 0 0,-1 0 0,0 0 0,0 0 1,1 0-1,-1 0 0,0 0 0,1 0 1,-1 0-1,0 1 0,1-1 0,-1 0 0,0 0 1,0 0-1,1 1 0,-1-1 0,0 0 1,0 0-1,1 1 0,-1-1 0,0 0 1,0 0-1,0 1 0,0-1 0,1 0 0,-1 1 1,0-1-1,0 0 0,0 0 0,0 1 1,0-1-1,0 0 0,0 1 0,0-1 0,0 0 1,0 1-1,0-1 0,0 0 0,0 1 1,0-1-1,0 0 0,0 1 0,-1-1 1,5 37 107,0 0-143,8-18-3007,-6-17-2797</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15.745"/>
    </inkml:context>
    <inkml:brush xml:id="br0">
      <inkml:brushProperty name="width" value="0.025" units="cm"/>
      <inkml:brushProperty name="height" value="0.025" units="cm"/>
    </inkml:brush>
  </inkml:definitions>
  <inkml:trace contextRef="#ctx0" brushRef="#br0">1 1 5830,'0'8'2215,"0"5"-1717,1 0 0,0 0 0,1 0 0,1 0 0,0 0 0,1-1 0,0 1 0,1-1 0,0 0 0,1 0 0,0-1 0,1 1 0,14 17 0,-10-16-318,1 0 1,1-1-1,0 0 1,0-1-1,1-1 0,0 0 1,1-1-1,0-1 1,1 0-1,0-1 1,0 0-1,0-2 0,1 0 1,0 0-1,0-2 1,22 2-1,10 0 249,0-3-1,0-2 1,0-2 0,77-14-1,2-11-260,203-71-1,-202 56 272,173-35-1,-300 77-416,23-5 163,0 1 0,0 1-1,50 2 1,-69 1-165,-1 1 0,1-1 0,-1 1 0,1 0 0,-1 1-1,1-1 1,-1 1 0,0 0 0,0 1 0,1-1 0,-2 1 0,1 0 0,0 0 0,-1 0-1,1 1 1,-1 0 0,0 0 0,0 0 0,0 0 0,-1 1 0,0-1 0,0 1 0,4 7-1,-6-9-19,0 0-1,0-1 1,0 1-1,1 0 1,-1-1-1,1 1 1,0-1-1,-1 0 1,1 1-1,0-1 1,0 0-1,0 0 1,1 0-1,-1-1 1,0 1-1,1 0 1,-1-1-1,1 0 1,4 2-1,22-2-3277,-16-5-1825</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16.103"/>
    </inkml:context>
    <inkml:brush xml:id="br0">
      <inkml:brushProperty name="width" value="0.025" units="cm"/>
      <inkml:brushProperty name="height" value="0.025" units="cm"/>
    </inkml:brush>
  </inkml:definitions>
  <inkml:trace contextRef="#ctx0" brushRef="#br0">0 363 17457,'10'-6'1275,"60"-34"1500,98-41-1,-97 52-2431,2 3-1,0 3 0,109-18 1,-179 40-299,5 0 53,-1-1 0,1 1 0,0 1 1,0-1-1,0 1 0,8 2 0,-14-2-90,0 1 0,0-1 0,0 1 0,-1 0-1,1 0 1,0 0 0,-1-1 0,1 2 0,-1-1-1,1 0 1,-1 0 0,0 0 0,1 1 0,-1-1 0,0 1-1,0-1 1,0 1 0,0-1 0,0 1 0,0 0-1,0-1 1,-1 1 0,1 0 0,0 0 0,-1-1 0,0 1-1,1 0 1,-1 0 0,0 3 0,1 5-2,0 0 214,0 0 0,0 0-1,1 0 1,0 0 0,7 18-1,-7-25-133,0 0 0,0 0-1,0 0 1,0 0 0,1 0 0,-1 0-1,1-1 1,0 1 0,0-1-1,0 0 1,0 1 0,0-2-1,0 1 1,0 0 0,1-1 0,-1 1-1,1-1 1,-1 0 0,1 0-1,4 1 1,16 2 62,1-1 1,0-2-1,0 0 0,0-1 0,0-2 1,41-7-1,-23 1-151,-1-3 0,-1-1-1,41-19 1,-66 24 135,0 0 1,0-1-1,-1-1 0,-1-1 0,1 0 0,15-15 0,-26 22-292,0-1-1,-1-1 1,1 1 0,-1 0-1,0-1 1,0 0 0,-1 1-1,1-1 1,-1 0 0,3-9 0,-5 11-438,1-1 0,-1 0 1,1 0-1,-1 0 0,0 1 0,0-1 1,-1 0-1,1 0 0,-1 1 1,0-1-1,0 0 0,0 1 1,-1-1-1,1 0 0,-1 1 1,-3-6-1,-13-14-13356</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17.285"/>
    </inkml:context>
    <inkml:brush xml:id="br0">
      <inkml:brushProperty name="width" value="0.025" units="cm"/>
      <inkml:brushProperty name="height" value="0.025" units="cm"/>
    </inkml:brush>
  </inkml:definitions>
  <inkml:trace contextRef="#ctx0" brushRef="#br0">0 0 11723,'0'0'9577,"60"57"-8232,-27-33-256,9 2-416,7 1-353,3 2-256,5 5 1,1-2-866,-2-2-2274,-6-5-4676</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18.067"/>
    </inkml:context>
    <inkml:brush xml:id="br0">
      <inkml:brushProperty name="width" value="0.025" units="cm"/>
      <inkml:brushProperty name="height" value="0.025" units="cm"/>
    </inkml:brush>
  </inkml:definitions>
  <inkml:trace contextRef="#ctx0" brushRef="#br0">1 4 13036,'0'0'4164,"52"-3"-2434,-19 9-449,8 11-352,5 4-288,8 0-353,6 5-224,3 2-64,3 2-224,-5-2-1794,-3-5-3331</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4:30.099"/>
    </inkml:context>
    <inkml:brush xml:id="br0">
      <inkml:brushProperty name="width" value="0.025" units="cm"/>
      <inkml:brushProperty name="height" value="0.025" units="cm"/>
    </inkml:brush>
  </inkml:definitions>
  <inkml:trace contextRef="#ctx0" brushRef="#br0">1 32 9289,'0'0'7751,"50"4"-6822,-16-4 737,7 0 159,10-3-1056,1-2-224,1 1-289,-3-2-160,-4 1-96,-7 1 0,-9 0-320,-6 3-225,-10-2-384,-7 2-256,-16 1-3652,-15 0 193,-11 0-2979</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4:30.445"/>
    </inkml:context>
    <inkml:brush xml:id="br0">
      <inkml:brushProperty name="width" value="0.025" units="cm"/>
      <inkml:brushProperty name="height" value="0.025" units="cm"/>
    </inkml:brush>
  </inkml:definitions>
  <inkml:trace contextRef="#ctx0" brushRef="#br0">0 14 11018,'0'0'7752,"49"11"-5766,-9-11-257,11 0-383,7 0-450,4-7-511,-1 3-289,-3-1-32,-8 1-96,-9 4-609,-8 0-960,-7 0-1090,-8-4-2978</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4:31.145"/>
    </inkml:context>
    <inkml:brush xml:id="br0">
      <inkml:brushProperty name="width" value="0.025" units="cm"/>
      <inkml:brushProperty name="height" value="0.025" units="cm"/>
    </inkml:brush>
  </inkml:definitions>
  <inkml:trace contextRef="#ctx0" brushRef="#br0">12 1 4676,'0'0'20078,"2"9"-19555,4 48 106,-1-1 0,-5 83-1,0-69-1654,0-70 771,0 1-1,0-1 1,0 1 0,0-1 0,0 1 0,0-1 0,0 1 0,0-1-1,0 1 1,0-1 0,0 1 0,0-1 0,0 1 0,-1-1-1,1 0 1,0 1 0,0-1 0,0 1 0,-1-1 0,1 1 0,0-1-1,-1 0 1,1 1 0,0-1 0,-1 1 0,1-1 0,-1 0 0,1 0-1,0 1 1,-1-1 0,1 0 0,-1 0 0,1 1 0,-1-1-1,1 0 1,-1 0 0,1 0 0,-1 0 0,1 0 0,-1 0 0,1 0-1,-1 0 1,0 0 0,-11 1-7897</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4:03.735"/>
    </inkml:context>
    <inkml:brush xml:id="br0">
      <inkml:brushProperty name="width" value="0.025" units="cm"/>
      <inkml:brushProperty name="height" value="0.025" units="cm"/>
    </inkml:brush>
  </inkml:definitions>
  <inkml:trace contextRef="#ctx0" brushRef="#br0">71 175 15855,'0'0'5232,"-8"4"-4528,4-3-651,1 0 0,-1 0 0,1 1 0,0-1 0,0 1 0,-1 0 0,1 0 0,0 0 0,1 0 0,-1 1 0,0-1 0,1 1 0,-1-1 1,1 1-1,0 0 0,0 0 0,0 0 0,0 1 0,0-1 0,1 0 0,-1 1 0,1-1 0,0 1 0,0-1 0,0 1 0,1-1 0,-1 1 0,1 7 0,0-10-40,0 0-1,1-1 1,-1 1 0,0 0 0,1 0-1,-1-1 1,0 1 0,1 0 0,-1 0 0,1-1-1,-1 1 1,1 0 0,-1-1 0,1 1 0,0 0-1,-1-1 1,1 1 0,0-1 0,-1 1 0,1-1-1,0 0 1,0 1 0,-1-1 0,1 0 0,0 1-1,0-1 1,0 0 0,-1 0 0,1 0 0,0 0-1,0 0 1,0 0 0,0 0 0,0 0-1,-1 0 1,1 0 0,0 0 0,0 0 0,0-1-1,-1 1 1,1 0 0,0-1 0,1 1 0,38-17 838,-19-1-754,0-2 0,-1-1-1,-1 0 1,-1-1 0,-1-1-1,-1-1 1,-2 0-1,0-1 1,15-37 0,-94 164-236,62-95 214,0 1-1,0-1 1,1 1-1,0 0 1,0 0 0,1-1-1,0 1 1,0 0 0,1 0-1,0 0 1,1 13 0,0-19-64,-1 1 0,1-1 0,-1 0 0,1 0 1,0 0-1,0 0 0,0 0 0,0 0 0,0 0 1,1 0-1,-1 0 0,1 0 0,-1-1 0,1 1 0,0-1 1,-1 1-1,4 1 0,-2-1 9,0-1 1,0 0-1,1 0 1,-1 0 0,0-1-1,0 1 1,1-1-1,-1 0 1,0 1-1,1-2 1,-1 1-1,0 0 1,1-1-1,-1 1 1,5-2-1,1-2-9,-1 0 0,0-1 0,0 0 0,0 0 0,0-1 0,-1 0 0,0 0 0,0 0 0,-1-1 0,0 0 0,0 0 0,0-1 0,-1 0 0,0 0 0,5-11 0,-12 24-77,0 0-1,1 0 1,0 0 0,0 1-1,0-1 1,1 0-1,0 1 1,0-1-1,1 7 1,-1-8 81,0-1 1,0 0-1,1 1 1,-1-1-1,1 0 1,0 0-1,0 1 1,0-1-1,1 0 1,-1 0-1,1 0 1,-1 0-1,1-1 1,0 1-1,4 4 1,0-4 15,1 1 0,0-1 0,0 0 0,0-1 1,0 0-1,0 0 0,1 0 0,-1-1 0,1 0 0,-1-1 0,1 0 0,9 0 0,-1-1-4,-1 0 0,0-2 0,0 1 0,-1-2 0,18-5 0,-12 1-17,0 0 0,29-19 1,-45 25-13,0 0 1,-1 0 0,1-1-1,-1 1 1,1-1 0,-1 0 0,0 0-1,0 0 1,0 0 0,-1-1 0,1 1-1,-1-1 1,0 0 0,0 0 0,0 0-1,0 0 1,-1 0 0,1 0-1,1-8 1,-3 10 6,0 1 0,0 0 0,0 0 0,-1 0-1,1 0 1,0 0 0,0 0 0,-1 0 0,1 0 0,0 0-1,-1 0 1,1 0 0,-1 0 0,1 0 0,-1 0 0,0 0-1,1 0 1,-1 0 0,0 1 0,0-1 0,0 0 0,1 1-1,-1-1 1,0 0 0,-2 0 0,0 0-15,1 0 1,-1 0-1,0 0 0,0 0 0,0 1 1,0-1-1,0 1 0,-1 0 1,-3 0-1,1 1-2,-1-1 0,1 1 0,0 0 0,0 1 0,0-1 0,0 1 0,0 1 0,0-1 0,-7 5 0,10-5 32,0 0-1,0 0 0,1 0 1,-1 1-1,1-1 0,-1 1 1,1 0-1,0 0 0,0 0 0,0 0 1,0 0-1,1 0 0,-1 0 1,1 0-1,0 1 0,0-1 1,0 0-1,0 1 0,1-1 0,-1 1 1,1-1-1,0 1 0,0-1 1,1 5-1,-1-5-3,2 0-1,-1 0 1,0 0-1,0 0 1,1 0-1,0 0 1,0-1-1,0 1 1,0-1-1,0 1 1,0-1-1,0 0 1,1 1 0,-1-1-1,1 0 1,0-1-1,-1 1 1,1 0-1,0-1 1,0 0-1,0 0 1,0 0-1,0 0 1,1 0 0,-1 0-1,4-1 1,3 2-194,1 0 0,0-1 0,0 0 0,13-2 1,8-8-3069,-30 8 2627,1-1-1,-1 1 1,0-1-1,1 0 1,-1 1-1,0-1 1,0 0-1,-1 0 1,1-1-1,2-1 1,11-24-9460</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4:31.486"/>
    </inkml:context>
    <inkml:brush xml:id="br0">
      <inkml:brushProperty name="width" value="0.025" units="cm"/>
      <inkml:brushProperty name="height" value="0.025" units="cm"/>
    </inkml:brush>
  </inkml:definitions>
  <inkml:trace contextRef="#ctx0" brushRef="#br0">0 41 13869,'0'0'9129,"57"7"-7368,-21-7-543,8-8-514,3-2-351,1 0-193,-4 1-128,-5 1 0,-5 6-96,-8 2-1250,-9 0-1088,-5 0-673,-5 0-1857</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4:31.861"/>
    </inkml:context>
    <inkml:brush xml:id="br0">
      <inkml:brushProperty name="width" value="0.025" units="cm"/>
      <inkml:brushProperty name="height" value="0.025" units="cm"/>
    </inkml:brush>
  </inkml:definitions>
  <inkml:trace contextRef="#ctx0" brushRef="#br0">10 0 10570,'0'0'12481,"-1"8"-10906,0 0-1103,-2 10-92,1 1 1,0 0-1,1 0 0,1 0 0,1 0 0,4 27 1,-4-44-352,0 0 0,0-1 1,0 1-1,0 0 1,0-1-1,0 1 1,0-1-1,0 0 0,0 1 1,1-1-1,-1 0 1,1 0-1,-1 0 0,1 0 1,-1 0-1,1 0 1,0 0-1,-1 0 1,1 0-1,0-1 0,0 1 1,0-1-1,-1 0 1,1 1-1,0-1 0,0 0 1,0 0-1,0 0 1,-1 0-1,1-1 1,0 1-1,0 0 0,0-1 1,0 1-1,-1-1 1,1 0-1,0 1 0,-1-1 1,1 0-1,2-2 1,7-2 114,-1-1 0,0 0 0,0-1 1,16-14-1,96-90 0,-122 110-147,1 1 0,-1 0 0,0-1 0,1 1 0,-1 0 0,0-1 0,0 1 0,1 0 0,-1 0 0,1-1 0,-1 1 0,0 0 0,1 0 0,-1 0 0,0 0 0,1-1 0,-1 1 0,1 0 0,-1 0 0,1 0 0,-1 0 0,0 0 0,1 0 0,-1 0 0,1 0 1,-1 0-1,0 0 0,1 0 0,-1 1 0,1-1 0,-1 0 0,0 0 0,1 0 0,-1 0 0,1 1 0,-1-1 0,0 0 0,1 0 0,-1 1 0,0-1 0,0 0 0,1 1 0,-1-1 0,0 0 0,1 1 0,4 27-29,-11 35 62,6-63-37,-2 11-101,0 0 0,1 0 0,0 0 0,1 0 0,0 0 0,3 20 0,-2-31-239,-1 0 1,1 1-1,-1-1 1,1 0-1,-1 0 0,0 0 1,1 1-1,0-1 1,-1 0-1,1 0 1,-1 0-1,1 0 1,-1 0-1,1 0 0,-1 0 1,1 0-1,-1 0 1,1 0-1,-1 0 1,1 0-1,-1-1 1,1 1-1,0 0 1,10-6-10080</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4:38.315"/>
    </inkml:context>
    <inkml:brush xml:id="br0">
      <inkml:brushProperty name="width" value="0.025" units="cm"/>
      <inkml:brushProperty name="height" value="0.025" units="cm"/>
    </inkml:brush>
  </inkml:definitions>
  <inkml:trace contextRef="#ctx0" brushRef="#br0">34 14 1602,'0'0'15294,"-7"0"-13970,-16 2-126,20-1 32,20 0 191,170-10 2804,-19 1-6998,-245 18-8998,46-10 7324</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4:38.688"/>
    </inkml:context>
    <inkml:brush xml:id="br0">
      <inkml:brushProperty name="width" value="0.025" units="cm"/>
      <inkml:brushProperty name="height" value="0.025" units="cm"/>
    </inkml:brush>
  </inkml:definitions>
  <inkml:trace contextRef="#ctx0" brushRef="#br0">89 1 7591,'-8'2'2200,"5"-2"-1910,-39 12 3006,40-12-2977,0 1 0,0 0 0,0-1 0,0 1 0,0 0 0,0 0 0,0 0 0,0 0 0,0 1 0,1-1 0,-1 0 0,0 1 0,1-1 0,-1 1 0,1 0 0,0 0 0,-1-1 0,1 1 0,-1 3 0,2-4-246,0 0-1,1-1 1,-1 1 0,1 0-1,-1 0 1,1-1-1,-1 1 1,1-1-1,-1 1 1,1 0-1,0-1 1,-1 1 0,1-1-1,0 0 1,0 1-1,-1-1 1,1 1-1,0-1 1,0 0-1,0 0 1,-1 1 0,1-1-1,0 0 1,0 0-1,0 0 1,0 0-1,1 0 1,31 3 534,-29-3-379,43 2 732,-32-3-792,1 1 0,-1 1 0,0 0 0,0 1 0,0 1 0,-1 0 0,1 1 0,27 11 0,-40-14-160,-1 0 0,1 0 0,-1 0 0,1 0 1,-1 0-1,0 1 0,0-1 0,1 0 0,-1 1 1,0-1-1,0 1 0,0-1 0,0 1 0,-1 0 0,1-1 1,0 1-1,-1 0 0,1-1 0,-1 1 0,1 0 0,-1 0 1,0 0-1,0-1 0,0 1 0,0 0 0,0 0 1,0 0-1,0-1 0,-1 1 0,1 0 0,-1 0 0,1 0 1,-1-1-1,0 1 0,0-1 0,1 1 0,-1 0 0,0-1 1,0 1-1,-1-1 0,1 0 0,-2 2 0,-6 8 44,0 0-1,-1-1 0,0-1 1,-13 10-1,18-16-40,-74 53 115,53-39 243,1 1 0,-41 37 0,65-55-362,0 1 0,1 0 0,-1 0 0,0 0 0,0-1 1,0 1-1,1 0 0,-1 0 0,0 0 0,1 0 0,-1 0 0,1 0 0,-1 0 0,1 0 0,0 0 0,-1 1 0,1-1 0,0 0 0,0 0 0,0 0 1,0 2-1,0-2 3,1 0 1,-1 0-1,1-1 0,0 1 1,-1 0-1,1-1 1,0 1-1,-1 0 1,1-1-1,0 1 1,0-1-1,-1 1 1,1-1-1,0 0 1,0 1-1,0-1 1,0 0-1,0 0 1,0 1-1,1-1 0,63 1 460,-50-2-349,15-1 12,0-2-1,55-13 1,-56 10-295,0 2 0,0 0 0,33 0 0,-62 5 47,1 0 1,-1 0 0,0-1 0,0 1 0,0 0-1,0 0 1,0 0 0,1 0 0,-1 0 0,0 0 0,0 0-1,0 0 1,0 0 0,1 0 0,-1 0 0,0 0-1,0 0 1,0 0 0,0 1 0,1-1 0,-1 0 0,0 0-1,0 0 1,0 0 0,0 0 0,0 0 0,1 0-1,-1 0 1,0 0 0,0 1 0,0-1 0,0 0 0,0 0-1,0 0 1,0 0 0,0 0 0,0 1 0,1-1-1,-1 0 1,0 0 0,0 0 0,0 0 0,0 0 0,0 1-1,0-1 1,0 0 0,0 0 0,0 0 0,0 0 0,0 1-1,0-1 1,0 1-1374</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4:39.699"/>
    </inkml:context>
    <inkml:brush xml:id="br0">
      <inkml:brushProperty name="width" value="0.025" units="cm"/>
      <inkml:brushProperty name="height" value="0.025" units="cm"/>
    </inkml:brush>
  </inkml:definitions>
  <inkml:trace contextRef="#ctx0" brushRef="#br0">85 84 5733,'0'0'7330,"8"-7"-4538,1 0-1907,-5 5-571,-1-1 0,1 1 0,-1-1 1,0 0-1,0 0 0,0 0 0,-1 0 0,1 0 0,-1-1 0,3-5 0,-4 8-225,0 1 0,-1-1 0,1 0 0,-1 1 0,0-1-1,1 1 1,-1-1 0,1 0 0,-1 0 0,0 1 0,0-1 0,1 0 0,-1 0 0,0 1-1,0-1 1,0 0 0,0 0 0,0 1 0,0-1 0,0 0 0,0 0 0,0 1-1,0-1 1,0 0 0,0 0 0,-1 0 0,1 1 0,0-1 0,-1 0 0,1 1 0,0-1-1,-1 0 1,1 1 0,-1-1 0,1 0 0,-1 1 0,1-1 0,-1 1 0,0-1 0,1 1-1,-1-1 1,0 1 0,1 0 0,-1-1 0,0 1 0,1 0 0,-1-1 0,0 1 0,0 0-1,1 0 1,-1 0 0,0 0 0,0 0 0,1 0 0,-1 0 0,0 0 0,0 0-1,-1 0 1,-2 0-81,0 1 1,0-1-1,0 1 0,1-1 0,-1 1 0,0 0 0,0 1 0,0-1 0,1 1 0,-7 3 0,4 0-1,0 0-1,0 1 0,0-1 1,1 1-1,0 0 1,0 0-1,1 1 0,0-1 1,0 1-1,0 0 1,1 0-1,0 1 0,0-1 1,1 0-1,0 1 1,1 0-1,-1-1 0,1 1 1,0 14-1,2-21-2,-1 0-1,0 0 0,1 0 1,-1 0-1,0-1 0,1 1 0,-1 0 1,1 0-1,0 0 0,-1-1 1,1 1-1,0 0 0,-1-1 1,1 1-1,0 0 0,0-1 1,-1 1-1,1-1 0,0 1 0,0-1 1,0 0-1,0 1 0,0-1 1,0 0-1,0 1 0,0-1 1,0 0-1,0 0 0,-1 0 1,1 0-1,0 0 0,0 0 0,0 0 1,0 0-1,0-1 0,1 1 1,38-10 236,-29 4-184,1 0 0,-1-1-1,-1-1 1,1 0-1,-1 0 1,9-11 0,-13 13-33,0 0 0,0 0 1,-1 0-1,0-1 0,0 0 1,-1 0-1,0-1 0,0 1 1,-1-1-1,4-12 0,-7 20-18,0 0-1,0 1 0,0-1 0,0 0 1,0 0-1,-1 0 0,1 0 1,0 0-1,0 0 0,0 0 1,0 0-1,0 0 0,0 0 0,0 0 1,0 0-1,0 0 0,0 0 1,0 0-1,-1 0 0,1 0 1,0-1-1,0 1 0,0 0 1,0 0-1,0 0 0,0 0 0,0 0 1,0 0-1,0 0 0,0 0 1,0 0-1,0 0 0,0 0 1,0 0-1,0 0 0,0 0 1,0 0-1,0 0 0,-1 0 0,1-1 1,0 1-1,0 0 0,0 0 1,0 0-1,0 0 0,0 0 1,0 0-1,0 0 0,0 0 0,0 0 1,0 0-1,0 0 0,0-1 1,0 1-1,0 0 0,1 0 1,-10 10 2,-7 17-78,12-16 66,0 0 0,1 0 0,0 0 0,0 0 1,0 16-1,3-24 5,-1-1 1,1 0 0,0 1 0,0-1-1,0 0 1,0 0 0,0 1-1,0-1 1,1 0 0,-1 1 0,1-1-1,-1 0 1,1 0 0,0 0-1,0 0 1,0 1 0,0-1 0,1-1-1,-1 1 1,0 0 0,1 0-1,-1 0 1,1-1 0,0 1 0,0-1-1,-1 1 1,1-1 0,0 0 0,0 0-1,0 1 1,0-2 0,4 3-1,1-2-181,1 0-1,-1 0 0,1 0 0,0-1 1,-1 0-1,12-2 0,-16 1-708,1 1-1,-1-1 1,0 0 0,1 0-1,-1-1 1,0 1-1,0 0 1,0-1 0,0 0-1,3-3 1,9-9-10721</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4:40.038"/>
    </inkml:context>
    <inkml:brush xml:id="br0">
      <inkml:brushProperty name="width" value="0.025" units="cm"/>
      <inkml:brushProperty name="height" value="0.025" units="cm"/>
    </inkml:brush>
  </inkml:definitions>
  <inkml:trace contextRef="#ctx0" brushRef="#br0">150 0 10282,'0'0'12417,"-2"9"-11371,-3 5-762,0 0 0,-1 0-1,-1 0 1,0-1 0,-15 21 0,-57 70 95,73-96-459,6-8 3,0 1 0,0-1 0,0 0-1,0 0 1,0 0 0,0 1 0,0-1 0,0 0 0,0 0-1,0 0 1,0 0 0,0 1 0,-1-1 0,1 0 0,0 0-1,0 0 1,0 0 0,0 0 0,0 1 0,0-1 0,-1 0 0,1 0-1,0 0 1,0 0 0,0 0 0,0 0 0,-1 0 0,1 0-1,0 0 1,0 0 0,0 0 0,0 1 0,-1-1 0,1 0-1,0 0 1,0 0 0,0 0 0,-1 0 0,1 0 0,0-1 0,0 1-1,0 0 1,0 0 0,-1 0 0,1 0 0,0 0 0,0 0-1,0 0 1,0 0 0,-1 0 0,1 0 0,0 0 0,0-1-1,0 1 1,0 0 0,0 0 0,0 0 0,-1-1 0,0-10-4404,1 9 4151,-2-18-5836</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4:40.411"/>
    </inkml:context>
    <inkml:brush xml:id="br0">
      <inkml:brushProperty name="width" value="0.025" units="cm"/>
      <inkml:brushProperty name="height" value="0.025" units="cm"/>
    </inkml:brush>
  </inkml:definitions>
  <inkml:trace contextRef="#ctx0" brushRef="#br0">1 1 10474,'0'0'15214,"26"61"-14349,-5-45-448,3-2-289,2-2-64,-2-2 0,1-2-192,-4-1-1154,0-2-1280,-3 0-993,-4-1-2371,-1-2-3235</inkml:trace>
  <inkml:trace contextRef="#ctx0" brushRef="#br0" timeOffset="1">370 123 14958,'0'0'6342,"-19"49"-4164,12-29-512,5-1-449,2-1-544,0-3-481,0-2-192,5-4 32,2-1-449,0-4-736,0-4-801,-2 0-576,-3 0-2018,1-12-3972</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4:40.754"/>
    </inkml:context>
    <inkml:brush xml:id="br0">
      <inkml:brushProperty name="width" value="0.025" units="cm"/>
      <inkml:brushProperty name="height" value="0.025" units="cm"/>
    </inkml:brush>
  </inkml:definitions>
  <inkml:trace contextRef="#ctx0" brushRef="#br0">2 11 17777,'0'0'12524,"-2"-11"-12556,8 11-513,-4 7-1697,-2-2-2402</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19.189"/>
    </inkml:context>
    <inkml:brush xml:id="br0">
      <inkml:brushProperty name="width" value="0.025" units="cm"/>
      <inkml:brushProperty name="height" value="0.025" units="cm"/>
    </inkml:brush>
  </inkml:definitions>
  <inkml:trace contextRef="#ctx0" brushRef="#br0">939 428 5029,'0'0'2242,"5"-8"384,2-2-1138,-1-1 0,0-1-1,0 1 1,7-24-1,-12 30-1082,0 0-1,0 1 0,0-1 0,-1 0 0,0 1 0,0-1 0,0 0 1,0 0-1,-1 1 0,-1-8 0,1 9-488,-1-1 0,1 1 0,-1-1 1,0 1-1,0-1 0,0 1 0,0 0 0,0 0 0,-4-3 0,-16-16 120,-2 2-1,0 0 1,-2 2-1,1 1 1,-2 1-1,-1 1 1,-51-20-1,30 17-23,-1 2 0,-1 3 0,-96-13-1,101 20 81,0 3-1,-53 2 0,87 2-28,0 0 0,0 0 0,0 1-1,0 1 1,0 0 0,0 0 0,1 1 0,0 1-1,-1 0 1,2 0 0,-1 1 0,1 1 0,-14 9 0,20-11-25,-1 0 0,1 0 1,0 1-1,0-1 0,1 1 1,0 0-1,0 0 0,0 0 1,1 0-1,-1 0 0,1 1 1,1-1-1,0 1 0,-1-1 1,2 1-1,-1 0 0,1-1 1,0 1-1,1 0 0,-1-1 1,3 10-1,-1-4-6,1 0-1,1 0 1,0 0-1,1 0 1,0-1-1,0 0 1,1 0-1,1 0 1,0-1-1,12 15 1,0-11 15,-9-11-2389,-5-10-5810,-5-6 427</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19.622"/>
    </inkml:context>
    <inkml:brush xml:id="br0">
      <inkml:brushProperty name="width" value="0.025" units="cm"/>
      <inkml:brushProperty name="height" value="0.025" units="cm"/>
    </inkml:brush>
  </inkml:definitions>
  <inkml:trace contextRef="#ctx0" brushRef="#br0">94 38 6758,'0'0'7565,"-8"-7"-6481,-24-21-97,31 28-959,1 0 0,0 0 0,-1-1-1,1 1 1,-1 0 0,1 0 0,-1-1 0,1 1 0,-1 0-1,1 0 1,-1 0 0,1 0 0,-1 0 0,1 0-1,-1 0 1,1 0 0,-1 0 0,1 0 0,-1 0 0,1 0-1,-1 0 1,1 0 0,-1 0 0,1 1 0,0-1 0,-1 0-1,1 0 1,-1 1 0,1-1 0,-1 0 0,1 0-1,0 1 1,-1-1 0,1 0 0,0 1 0,-1-1 0,1 1-1,0-1 1,-1 1 0,1-1 0,0 0 0,0 1-1,-1 0 1,-6 21 622,6-19-447,-8 39 542,2 0 0,1 1 1,3 0-1,1-1 0,6 64 0,-2-40-529,-2-32-131,-1-23 24,0 1-1,1 0 1,1-1 0,0 1-1,0 0 1,1-1-1,0 1 1,1-1-1,1 0 1,0 0-1,6 12 1,-9-20-33,1-1-1,0 0 1,-1-1 0,1 1-1,0 0 1,0 0 0,0-1-1,0 1 1,1-1 0,-1 0-1,0 1 1,1-1 0,-1 0-1,0-1 1,1 1 0,-1 0-1,6 0 1,-2 0 57,0-1 0,0 0 0,0-1 0,0 1 0,0-1 0,0 0 0,8-3 0,7-4 29,0-1 0,-1 0 0,21-14-1,-39 22-175,23-13-53,-1-2 1,0 0-1,29-28 1,-41 32-651,-1 1 0,17-25 0,-21 26-407,-1-1 1,0 1-1,-1-1 1,6-17 0,1-15-4451</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4:04.062"/>
    </inkml:context>
    <inkml:brush xml:id="br0">
      <inkml:brushProperty name="width" value="0.025" units="cm"/>
      <inkml:brushProperty name="height" value="0.025" units="cm"/>
    </inkml:brush>
  </inkml:definitions>
  <inkml:trace contextRef="#ctx0" brushRef="#br0">1 1 16528,'0'0'10345</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22.430"/>
    </inkml:context>
    <inkml:brush xml:id="br0">
      <inkml:brushProperty name="width" value="0.025" units="cm"/>
      <inkml:brushProperty name="height" value="0.025" units="cm"/>
    </inkml:brush>
  </inkml:definitions>
  <inkml:trace contextRef="#ctx0" brushRef="#br0">37 29 5349,'0'0'7367,"-8"-4"-4666,-2 0-2961,-9-5 5643,45 10-1356,25 5-3661,1-3-1,75-5 1,24-13-4394,-137 12 2067,-28 2-11148</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22.756"/>
    </inkml:context>
    <inkml:brush xml:id="br0">
      <inkml:brushProperty name="width" value="0.025" units="cm"/>
      <inkml:brushProperty name="height" value="0.025" units="cm"/>
    </inkml:brush>
  </inkml:definitions>
  <inkml:trace contextRef="#ctx0" brushRef="#br0">0 13 13100,'0'0'6631,"45"20"-5222,8-20 64,18 0-480,13 0-480,5-5-321,2-1-192,-4 1 0,-8 4-1217,-16-2-1858,-14-1-2434,-15-5-5157</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26.346"/>
    </inkml:context>
    <inkml:brush xml:id="br0">
      <inkml:brushProperty name="width" value="0.025" units="cm"/>
      <inkml:brushProperty name="height" value="0.025" units="cm"/>
    </inkml:brush>
  </inkml:definitions>
  <inkml:trace contextRef="#ctx0" brushRef="#br0">1 21 9801,'0'-21'5835,"2"38"-393,0 10-4830,10 92 1401,2 26-2046,-3-49-6453,-9-83 2146,-2-8-1105</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26.689"/>
    </inkml:context>
    <inkml:brush xml:id="br0">
      <inkml:brushProperty name="width" value="0.025" units="cm"/>
      <inkml:brushProperty name="height" value="0.025" units="cm"/>
    </inkml:brush>
  </inkml:definitions>
  <inkml:trace contextRef="#ctx0" brushRef="#br0">0 32 12139,'0'0'6503,"47"3"-4710,-11-3-191,8-3-545,7-6-577,4 0-320,-3 2-128,-4 1 1,-7 5-642,-12 1-896,-11 0-706,-10 1-1152,-8 3-1537,0 1-1763</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27.065"/>
    </inkml:context>
    <inkml:brush xml:id="br0">
      <inkml:brushProperty name="width" value="0.025" units="cm"/>
      <inkml:brushProperty name="height" value="0.025" units="cm"/>
    </inkml:brush>
  </inkml:definitions>
  <inkml:trace contextRef="#ctx0" brushRef="#br0">12 1 11179,'0'0'5205,"-2"9"-3033,2-7-2039,-3 13 565,0-1 0,1 1 0,1 0 0,1 17 0,0-29-656,-1-1 0,2 1 0,-1 0-1,0 0 1,0 0 0,1-1 0,-1 1 0,1 0-1,0-1 1,0 1 0,0-1 0,0 1 0,1-1 0,-1 1-1,1-1 1,-1 0 0,1 1 0,0-1 0,0 0-1,0 0 1,0 0 0,0-1 0,0 1 0,0 0 0,1-1-1,-1 0 1,1 1 0,-1-1 0,1 0 0,-1 0 0,1 0-1,0-1 1,4 2 0,-1-2 77,0 0 0,0-1 1,0 1-1,0-1 0,0 0 0,0 0 0,0-1 1,0 0-1,-1 0 0,1 0 0,5-4 0,57-40 181,-26 16 121,-42 30-399,0-1-1,1 1 1,-1 0-1,1 0 0,-1 0 1,0 0-1,1 0 1,-1 0-1,1 0 0,-1 0 1,1 0-1,-1 0 1,0 0-1,1 0 0,-1 0 1,1 0-1,-1 0 1,0 0-1,1 0 0,-1 0 1,1 0-1,-1 1 1,0-1-1,1 0 0,-1 0 1,0 0-1,1 1 1,-1-1-1,0 0 0,1 1 1,-1-1-1,0 0 0,0 1 1,1-1-1,-1 0 1,0 1-1,0-1 0,0 0 1,1 1-1,-1-1 1,0 1-1,0-1 0,0 0 1,0 1-1,0-1 1,0 1-1,0-1 0,0 0 1,0 1-1,0-1 1,0 1-1,0-1 0,0 0 1,0 2-1,1 40 274,1-2-267,11-29-1646,-1-10-3458,-1-1-2382</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28.188"/>
    </inkml:context>
    <inkml:brush xml:id="br0">
      <inkml:brushProperty name="width" value="0.025" units="cm"/>
      <inkml:brushProperty name="height" value="0.025" units="cm"/>
    </inkml:brush>
  </inkml:definitions>
  <inkml:trace contextRef="#ctx0" brushRef="#br0">50 98 10698,'0'0'2216,"2"-8"453,0 4-2160,0 0-50,0-1 1,0 0-1,0 1 0,-1-1 1,0 0-1,0 0 0,0 0 1,-1 0-1,1 0 0,-1 0 1,0 0-1,-2-7 1,2 11-432,0 1 1,0-1-1,-1 1 1,1-1-1,-1 1 1,1-1 0,0 1-1,-1 0 1,1-1-1,-1 1 1,1 0-1,-1-1 1,1 1 0,-1 0-1,1 0 1,-1 0-1,1-1 1,-1 1-1,0 0 1,1 0 0,-1 0-1,1 0 1,-1 0-1,1 0 1,-1 0-1,0 0 1,1 0 0,-1 0-1,1 0 1,-1 0-1,1 1 1,-1-1-1,1 0 1,-1 0 0,1 1-1,-1-1 1,1 0-1,-1 1 1,1-1-1,-1 0 1,1 1 0,-1 0-1,-18 17 35,16-12-31,-1 0-1,1 0 0,1 1 1,-1-1-1,1 1 0,0-1 1,0 1-1,1 0 0,0 0 1,0 0-1,1-1 0,0 1 1,0 0-1,2 14 0,-1-20-21,0 1 0,0-1 0,0 0 0,0 1 0,0-1 0,0 0 0,1 1-1,-1-1 1,0 0 0,1 0 0,-1 0 0,1 0 0,-1-1 0,1 1 0,-1 0 0,1 0 0,0-1 0,-1 1-1,1-1 1,0 0 0,0 1 0,-1-1 0,1 0 0,0 0 0,-1 0 0,1 0 0,0-1 0,0 1-1,-1 0 1,1-1 0,0 1 0,-1-1 0,4-1 0,3 0 45,1-1 0,-1 0 0,0 0 0,0-1 0,10-6 1,-5 1-18,-1-1 1,0 0-1,15-18 1,-23 25-21,0-1 1,-1-1-1,0 1 0,0 0 1,0-1-1,0 0 0,-1 1 1,0-1-1,0 0 0,0 0 1,0-1-1,-1 1 0,1-8 1,-2 13-14,0 0 1,1-1-1,-1 1 1,0 0 0,0 0-1,0 0 1,0 0 0,0-1-1,0 1 1,0 0 0,0 0-1,0 0 1,0 0-1,0 0 1,0-1 0,-1 1-1,1 0 1,0 0 0,0 0-1,0 0 1,0-1 0,0 1-1,0 0 1,0 0-1,0 0 1,0 0 0,0 0-1,-1 0 1,1 0 0,0-1-1,0 1 1,0 0 0,0 0-1,0 0 1,-1 0-1,1 0 1,0 0 0,0 0-1,0 0 1,0 0 0,0 0-1,-1 0 1,1 0-1,0 0 1,0 0 0,0 0-1,0 0 1,0 0 0,-1 0-1,1 0 1,-10 7 51,-6 11-86,11-8 65,1-1 1,0 1 0,1 0 0,0 0 0,1 0 0,0 1 0,0-1-1,1 0 1,0 1 0,2 20 0,-1-28-113,0 0 0,0 0-1,1 0 1,-1 0 0,1 0 0,-1-1 0,1 1-1,0 0 1,0 0 0,1-1 0,-1 1-1,1-1 1,-1 1 0,1-1 0,0 1-1,-1-1 1,1 0 0,0 0 0,1 0 0,-1 0-1,0 0 1,1 0 0,-1-1 0,1 1-1,-1-1 1,1 0 0,0 0 0,-1 0 0,1 0-1,0 0 1,0 0 0,0-1 0,0 1-1,0-1 1,0 0 0,-1 0 0,1 0 0,0 0-1,0-1 1,0 1 0,0-1 0,3-1-1,14-5-4556</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29.026"/>
    </inkml:context>
    <inkml:brush xml:id="br0">
      <inkml:brushProperty name="width" value="0.025" units="cm"/>
      <inkml:brushProperty name="height" value="0.025" units="cm"/>
    </inkml:brush>
  </inkml:definitions>
  <inkml:trace contextRef="#ctx0" brushRef="#br0">0 22 9673,'0'0'12396,"15"0"-11675,256-13 202,-233 8-1072,-18 2-4016,-44 9-596,11-3 3253,-112 30-8165,65-8 10130,7 8 5937,52-32-6141,0 0 0,0-1 0,0 1 0,1 0 0,-1-1 0,0 1 0,0 0 0,0 0 0,1 0 0,-1-1 0,0 1 0,1 0 0,-1 0 0,1 0 0,-1 0 0,1 0 0,0 0-1,-1 1 1,1-1 0,0 0 0,0 0 0,-1 2 0,2-2-119,-1 0-1,1 0 1,-1 0-1,1-1 1,0 1-1,-1 0 0,1 0 1,0-1-1,0 1 1,-1 0-1,1-1 1,0 1-1,0 0 1,0-1-1,0 1 1,0-1-1,0 0 1,0 1-1,1-1 0,63 10 1239,-54-9-810,3 0-336,-3 0-156,-1 0-1,0 0 0,0 1 1,0 1-1,18 6 1,-26-8-55,0 0 0,0 0 0,0 0 0,0 1 0,0-1 0,0 1-1,0-1 1,-1 1 0,1 0 0,-1-1 0,1 1 0,-1 0 0,0 0 0,0 0 0,0 0 0,0 0 0,0 0 0,0 0 0,0 1 0,-1-1 0,1 0 0,-1 0 0,0 1 0,0-1 0,1 0 0,-1 1 0,-1-1 0,1 0 0,0 1 0,-1-1 0,1 0 0,-2 3 0,-2 7 116,0 0 1,-2 0-1,1 0 0,-2-1 0,1 0 1,-2 0-1,1-1 0,-16 17 1,11-14 5,2 0 0,0 1 1,0 0-1,-8 19 0,18-33-129,-1 0 0,1 1-1,0-1 1,0 0-1,0 1 1,0-1-1,0 0 1,0 1-1,0-1 1,0 0 0,0 1-1,0-1 1,0 0-1,0 1 1,0-1-1,0 0 1,0 1 0,0-1-1,0 0 1,0 1-1,0-1 1,1 0-1,-1 0 1,0 1-1,0-1 1,0 0 0,1 0-1,-1 1 1,0-1-1,0 0 1,1 0-1,-1 1 1,0-1-1,0 0 1,1 0 0,-1 0-1,0 0 1,1 1-1,-1-1 1,0 0-1,1 0 1,-1 0-1,0 0 1,1 0 0,-1 0-1,1 0 1,26 1 152,27-12-67,56-12-256,-36 12-3709,-54 8 1554,-6 0-3954,-2-2-4101</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29.404"/>
    </inkml:context>
    <inkml:brush xml:id="br0">
      <inkml:brushProperty name="width" value="0.025" units="cm"/>
      <inkml:brushProperty name="height" value="0.025" units="cm"/>
    </inkml:brush>
  </inkml:definitions>
  <inkml:trace contextRef="#ctx0" brushRef="#br0">162 1 5701,'0'0'17388,"-6"12"-17084,-13 24-161,-29 40 0,-29 49 41,65-103-8213,12-32 2605</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29.778"/>
    </inkml:context>
    <inkml:brush xml:id="br0">
      <inkml:brushProperty name="width" value="0.025" units="cm"/>
      <inkml:brushProperty name="height" value="0.025" units="cm"/>
    </inkml:brush>
  </inkml:definitions>
  <inkml:trace contextRef="#ctx0" brushRef="#br0">1 0 12748,'0'0'9801,"66"47"-9737,-37-30 0,4-2-480,0-1-1378,0-2-1505,-7-4-2787</inkml:trace>
  <inkml:trace contextRef="#ctx0" brushRef="#br0" timeOffset="1">369 110 13581,'0'0'7431,"-19"61"-6470,14-41-417,3-1-287,2-1-225,0-3-32,0-6-993,4-6-1922</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30.163"/>
    </inkml:context>
    <inkml:brush xml:id="br0">
      <inkml:brushProperty name="width" value="0.025" units="cm"/>
      <inkml:brushProperty name="height" value="0.025" units="cm"/>
    </inkml:brush>
  </inkml:definitions>
  <inkml:trace contextRef="#ctx0" brushRef="#br0">0 1 17424,'0'0'7944,"28"14"-17297</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11:32:45.420"/>
    </inkml:context>
    <inkml:brush xml:id="br0">
      <inkml:brushProperty name="width" value="0.025" units="cm"/>
      <inkml:brushProperty name="height" value="0.025" units="cm"/>
    </inkml:brush>
  </inkml:definitions>
  <inkml:trace contextRef="#ctx0" brushRef="#br0">121 40 21517,'-65'-39'3561,"63"39"-3523,0 0 0,1 0 0,-1-1 0,0 1 1,0 1-1,0-1 0,0 0 0,0 0 1,0 1-1,1-1 0,-1 1 0,0-1 0,0 1 1,0 0-1,1 0 0,-1 0 0,1 0 1,-1 0-1,0 0 0,1 0 0,0 1 1,-1-1-1,1 0 0,0 1 0,0-1 0,0 1 1,0-1-1,0 1 0,0 0 0,0-1 1,0 1-1,1 0 0,-1 0 0,1 0 0,-1 0 1,1-1-1,0 1 0,-1 0 0,1 1-38,-2 17 78,1 1 0,1 0 0,0 0 0,2-1-1,0 1 1,1-1 0,1 0 0,1 1-1,3 4-77,-8-21 7,1 0 0,-1-1 0,1 1 0,-1 0-1,1 0 1,1 0 0,-1-1 0,0 1-1,1-1 1,0 1 0,0-1 0,0 1-1,0-1 1,0 0 0,1 0 0,0 0-1,-1 0 1,1-1 0,0 1 0,0-1-1,0 0 1,1 1 0,-1-1 0,0-1 0,1 1-1,0 0 1,-1-1 0,1 0 0,0 0-1,0 0 1,-1 0 0,1-1 0,0 1-1,0-1 1,0 0 0,0 0 0,0-1-1,0 1 1,-1-1 0,1 0 0,0 0-1,0 0 1,3-1-7,3-6 75,1 0 0,-1 0 0,0-1 0,-1-1 0,0 1-1,-1-1 1,0-1 0,0 0 0,-1 0 0,-1 0 0,0-1 0,0 0-1,-1 0 1,0 0 0,-2-1 0,1 0 0,-1 0 0,-1 0 0,0 0 0,-1 0-1,-1 0 1,0-3-75,1 14 11,-1 0-1,0 0 0,0-1 1,0 1-1,0 0 1,-1 0-1,1-1 1,-1 1-1,1 0 0,-1 0 1,0 0-1,0-1 1,0 1-1,0 0 0,0 0 1,0 0-1,0 1 1,-1-1-1,1 0 1,-1 0-1,1 1 0,-1-1 1,0 1-1,0-1 1,1 1-1,-1 0 0,0 0 1,0 0-1,0 0 1,-1 0-1,1 0 1,0 0-1,0 1 0,0-1 1,-1 1-1,1 0 1,0-1-1,0 1 0,-1 0 1,1 0-1,-1 1-10,-5-1 4,0 1-1,0 1 0,1 0 0,-1 0 1,0 0-1,1 1 0,0 0 0,-1 0 1,1 1-1,1 0 0,-4 2-3,4-3-103,1 1 0,0-1 1,0 1-1,0 0 0,0 0 0,1 0 1,-1 1-1,1-1 0,0 1 0,1 0 1,-1 0-1,1 0 0,0 1 0,0-1 1,1 1-1,-1 0 0,1 0 0,1 0 1,-1 0-1,1 0 0,0 4 103,9 8-1287,12-5-44</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4:05.057"/>
    </inkml:context>
    <inkml:brush xml:id="br0">
      <inkml:brushProperty name="width" value="0.025" units="cm"/>
      <inkml:brushProperty name="height" value="0.025" units="cm"/>
    </inkml:brush>
  </inkml:definitions>
  <inkml:trace contextRef="#ctx0" brushRef="#br0">334 59 14894,'0'0'9139,"-9"6"-8749,-8 7-380,1 0-1,1 1 1,0 0 0,1 1-1,-16 24 1,-66 100-5,57-78 7,25-40-16,-3 4-25,1 0 0,-17 37 0,30-48-478,12-13-368,19-15-305,2-8 120,-1-2 0,-1 0 0,44-51-1,65-95-1035,-127 157 2084,63-90 76,-37 32 3082,-36 67-131,-10 14-2330,-10 18-787,-4 17 297,2 1 0,2 0 0,-16 56 0,28-75 1,1 0 0,2 0 0,0 0 0,2 1 0,1-1 0,2 1 1,3 40-1,-1-55-170,-1-7 32,-6-9 2,-10-13-23,-2 3-35,0-1 3,0-1 0,-14-18 0,27 29-6,1 0 0,0 0 0,0 0 1,0-1-1,0 1 0,1-1 0,-1 0 1,1 0-1,1 0 0,-1 0 0,1 0 1,0 0-1,0 0 0,0-6 0,1 8-7,1 0-1,0 0 0,0 0 1,0 0-1,0 0 0,0 0 0,1 0 1,-1 0-1,1 1 0,0-1 1,-1 1-1,1-1 0,1 1 0,-1 0 1,0 0-1,0 0 0,1 0 0,0 0 1,-1 0-1,1 1 0,0-1 1,4-1-1,10-5 2,1 0 0,26-6 0,-34 10 15,11-2-8,0 0 0,0 1 0,1 1 0,-1 1 0,1 1 0,0 1 0,30 2 0,-50-1-3,1 1 0,-1-1 1,1 1-1,-1 0 0,1 0 0,-1 0 1,1 0-1,-1 1 0,0-1 0,0 1 1,0-1-1,1 1 0,-2 0 0,1-1 1,0 1-1,0 0 0,-1 0 0,1 0 1,-1 1-1,1-1 0,-1 0 0,0 1 1,0-1-1,0 0 0,0 1 0,0 0 1,-1-1-1,1 1 0,-1-1 0,1 6 1,0 9 20,-1 1-1,0 0 1,-4 29 0,0-6 17,19-44-3,-2-6 17,-1 1-1,0-1 0,-1-1 0,0 0 1,12-15-1,-13 14-46,0 1 0,0 0 0,1 0 0,0 1 0,1 0 1,16-8-1,-28 16-8,1 1 1,0 0 0,-1-1-1,1 1 1,0-1 0,-1 1-1,1 0 1,0 0 0,0 0 0,0-1-1,-1 1 1,1 0 0,0 0-1,0 0 1,0 0 0,-1 0-1,1 0 1,0 0 0,0 1-1,-1-1 1,1 0 0,0 0-1,0 0 1,-1 1 0,1-1-1,0 1 1,0-1 0,-1 0 0,1 1-1,-1-1 1,1 1 0,0 0-1,1 1 7,-1 0-1,0 0 1,-1 1-1,1-1 1,0 0 0,-1 0-1,1 0 1,-1 1-1,1-1 1,-1 0-1,0 4 1,0 4 33,-1 0-1,0 0 1,-1 0 0,-4 17 0,-2-7 177,-5 18-1447,13-38 1193,0 0 1,0 0-1,0-1 1,1 1-1,-1 0 1,0 0 0,0 0-1,0 0 1,0 0-1,0 0 1,0 0-1,0 0 1,0 0-1,0 0 1,1 0 0,-1 0-1,0 0 1,0 0-1,0 0 1,0 0-1,0 0 1,0 0-1,0 0 1,0 0-1,0 0 1,1 0 0,-1 0-1,0 0 1,0 1-1,0-1 1,0 0-1,0 0 1,0 0-1,0 0 1,0 0 0,0 0-1,0 0 1,0 0-1,0 0 1,0 0-1,1 0 1,-1 0-1,0 1 1,0-1-1,0 0 1,0 0 0,0 0-1,0 0 1,0 0-1,0 0 1,0 0-1,0 0 1,0 0-1,0 1 1,0-1 0,0 0-1,0 0 1,0 0-1,0 0 1,0 0-1,0 0 1,0 0-1,-1 0 1,17-18-4929,-4-1-2075</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34.476"/>
    </inkml:context>
    <inkml:brush xml:id="br0">
      <inkml:brushProperty name="width" value="0.025" units="cm"/>
      <inkml:brushProperty name="height" value="0.025" units="cm"/>
    </inkml:brush>
  </inkml:definitions>
  <inkml:trace contextRef="#ctx0" brushRef="#br0">17 175 4965,'0'0'256,"-1"1"0,1-1 0,-1 0 0,1 1 0,-1-1 0,0 0 0,1 1 0,-1-1 0,0 0 0,1 1 1,-1-1-1,0 0 0,1 0 0,-1 0 0,0 0 0,1 0 0,-1 0 0,0 0 0,0 0 0,1 0 0,-1 0 0,-1-1 0,2-11 3313,17-20-1689,-5 18-1548,1-1 1,1 2-1,0 0 0,1 1 0,0 0 0,27-15 0,-36 23-293,1 1-1,-1-1 1,1 1 0,0 0 0,0 1 0,0 0 0,0 0 0,1 0 0,-1 1-1,1 0 1,-1 1 0,0-1 0,1 1 0,-1 1 0,1 0 0,-1 0-1,1 0 1,-1 1 0,14 5 0,-16-4-24,0 0 0,0 0-1,-1 0 1,1 1 0,-1 0-1,0 0 1,0 0 0,0 1 0,-1-1-1,1 1 1,-1 0 0,0 0 0,4 8-1,-4-4 14,1 0 0,-1 0-1,-1 0 1,1 1-1,-1-1 1,-1 1 0,1 16-1,-2-26-422,-1-11-4116,-1-2-422</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34.923"/>
    </inkml:context>
    <inkml:brush xml:id="br0">
      <inkml:brushProperty name="width" value="0.025" units="cm"/>
      <inkml:brushProperty name="height" value="0.025" units="cm"/>
    </inkml:brush>
  </inkml:definitions>
  <inkml:trace contextRef="#ctx0" brushRef="#br0">199 0 5061,'0'0'12262,"-2"12"-12155,-4 6-68,0-1 0,-1 1 0,-1-2 0,-1 1 0,0-1 0,-1 0 0,-1-1 0,0 0 0,-18 18 0,4-9 68,-19 20 197,42-41-292,0-1 1,0 1-1,0 0 1,0 0 0,0 0-1,0 0 1,1 0-1,0 1 1,0-1-1,0 0 1,0 1 0,0-1-1,0 5 1,1-7-11,1 0 0,0 0 0,-1-1 1,1 1-1,0 0 0,-1 0 0,1-1 0,0 1 1,0 0-1,-1-1 0,1 1 0,0 0 1,0-1-1,0 1 0,0-1 0,0 0 0,0 1 1,0-1-1,0 0 0,0 0 0,0 1 0,0-1 1,0 0-1,0 0 0,0 0 0,0 0 0,2-1 1,38 2 106,-33-1-83,129 1-766,0 0-7819,-94-1 856</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35.454"/>
    </inkml:context>
    <inkml:brush xml:id="br0">
      <inkml:brushProperty name="width" value="0.025" units="cm"/>
      <inkml:brushProperty name="height" value="0.025" units="cm"/>
    </inkml:brush>
  </inkml:definitions>
  <inkml:trace contextRef="#ctx0" brushRef="#br0">42 71 6278,'0'0'2103,"9"-7"-592,6-5-857,23-16 1314,-14 6 2579,-19 21-4345,1 1 0,-1-1-1,1 1 1,-1 0-1,0 1 1,1-1-1,9 3 1,-13-2-192,0 0-1,0 0 1,0 1 0,0-1 0,-1 0 0,1 1 0,-1-1-1,1 1 1,-1 0 0,1-1 0,-1 1 0,0 0 0,0 0 0,0 0-1,0 0 1,0 0 0,0 0 0,0 0 0,-1 0 0,1 0 0,-1 0-1,0 1 1,1-1 0,-1 0 0,0 0 0,0 0 0,-1 1 0,1-1-1,-1 3 1,-11 70 1074,11-72-1033,-4 20-86,1-5 320,0 0 1,-2 0-1,-14 34 0,17-47-191,1 0 0,-1-1-1,-1 1 1,1-1 0,-1 1-1,0-1 1,0 0 0,0 0-1,0-1 1,-1 1 0,1-1-1,-1 0 1,0 0 0,0 0-1,0-1 1,0 0 0,-9 3-1,-35 5 689,29-7-1963,16-3-1572,23-11-7222</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36.388"/>
    </inkml:context>
    <inkml:brush xml:id="br0">
      <inkml:brushProperty name="width" value="0.025" units="cm"/>
      <inkml:brushProperty name="height" value="0.025" units="cm"/>
    </inkml:brush>
  </inkml:definitions>
  <inkml:trace contextRef="#ctx0" brushRef="#br0">98 0 7335,'-8'3'1297,"-41"15"898,9-1 2347,40-17-4482,0 0 0,1 0 0,-1 0 0,0 0-1,0 0 1,1 0 0,-1 0 0,0 0 0,0 1 0,1-1 0,-1 0-1,0 0 1,0 0 0,1 0 0,-1 1 0,0-1 0,0 0 0,0 0-1,1 1 1,-1-1 0,0 0 0,0 0 0,0 1 0,0-1 0,0 0-1,0 0 1,1 1 0,-1-1 0,0 0 0,0 0 0,0 1 0,0-1-1,0 0 1,0 1 0,0-1 0,0 0 0,0 0 0,0 1 0,0-1-1,-1 0 1,1 1 0,0-1 0,0 0 0,0 0 0,0 1 0,0-1-1,0 0 1,-1 0 0,1 1 0,0-1 0,0 0 0,0 0 0,-1 0-1,1 0 1,0 1 0,0-1 0,-1 0 0,1 0 0,27 4 311,60-2 221,88-11 0,-3-13-4558,-159 18 2927,-6 3-3463,-15 0 151</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36.728"/>
    </inkml:context>
    <inkml:brush xml:id="br0">
      <inkml:brushProperty name="width" value="0.025" units="cm"/>
      <inkml:brushProperty name="height" value="0.025" units="cm"/>
    </inkml:brush>
  </inkml:definitions>
  <inkml:trace contextRef="#ctx0" brushRef="#br0">1 51 14221,'0'0'577,"67"10"736,-9-10-768,14-11-257,10-1-224,7-1-160,-6 1-2915,-6 0-2274</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37.724"/>
    </inkml:context>
    <inkml:brush xml:id="br0">
      <inkml:brushProperty name="width" value="0.025" units="cm"/>
      <inkml:brushProperty name="height" value="0.025" units="cm"/>
    </inkml:brush>
  </inkml:definitions>
  <inkml:trace contextRef="#ctx0" brushRef="#br0">300 35 12172,'0'0'2535,"-8"-5"-928,-2 1-1301,1-1-1,-1 1 0,0 0 1,-1 1-1,1 0 1,-1 1-1,1 0 1,-1 1-1,0 0 1,1 0-1,-1 1 1,0 1-1,0 0 1,-14 3-1,19-3-175,0 1 0,0-1 1,0 2-1,0-1 0,0 0 0,1 1 0,-1 0 0,1 0 1,0 1-1,-1 0 0,2 0 0,-1 0 0,0 0 0,1 1 0,0 0 1,0-1-1,0 2 0,1-1 0,-1 0 0,1 1 0,1-1 1,-1 1-1,1 0 0,0 0 0,0 0 0,1 0 0,-2 10 1,2-14-101,1 0 0,0 0 1,-1 1-1,1-1 1,0 0-1,0 1 0,0-1 1,0 0-1,0 1 1,1-1-1,-1 0 1,1 0-1,-1 1 0,1-1 1,0 0-1,0 0 1,0 0-1,0 0 1,0 0-1,0 0 0,1 0 1,-1 0-1,1-1 1,-1 1-1,1 0 0,0-1 1,0 0-1,-1 1 1,4 1-1,2-1 31,0 0-1,0 0 1,0-1-1,0 0 1,0 0-1,0 0 1,0-1-1,11-1 1,-5 0-30,0-1 0,0 0-1,0 0 1,0-1 0,-1-1 0,0 0 0,1-1 0,-2 0 0,1-1-1,-1-1 1,1 1 0,-2-2 0,1 1 0,-1-2 0,0 1-1,-1-1 1,16-19 0,-23 24-22,0 1 0,-1-1 0,1 0 0,-1 0 0,0 0 0,0 0 0,0 0 0,0 0 0,-1 0 0,1 0 1,-1 0-1,0-7 0,-1 11-9,1-1 0,0 1 0,0-1 0,0 1 1,0 0-1,0-1 0,-1 1 0,1-1 0,0 1 1,0 0-1,0-1 0,-1 1 0,1 0 1,0-1-1,-1 1 0,1 0 0,0-1 0,-1 1 1,1 0-1,0 0 0,-1-1 0,1 1 0,-1 0 1,1 0-1,0 0 0,-1 0 0,1-1 0,-1 1 1,1 0-1,-1 0 0,1 0 0,0 0 1,-1 0-1,1 0 0,-1 0 0,1 0 0,-1 0 1,1 0-1,-1 1 0,1-1 0,0 0 0,-1 0 1,1 0-1,-1 0 0,1 1 0,0-1 0,-1 0 1,1 0-1,0 1 0,-1-1 0,1 0 1,0 1-1,-1-1 0,1 0 0,0 1 0,-1 0 1,-19 19 3,17-15 8,1-1 0,0 1 0,0 0 1,1 0-1,-1 0 0,1 0 0,0 0 1,1 0-1,-1 1 0,1-1 0,0 0 0,0 0 1,1 0-1,-1 1 0,1-1 0,0 0 1,1 0-1,-1 0 0,1 0 0,0-1 1,0 1-1,1 0 0,-1-1 0,1 1 1,0-1-1,0 0 0,1 0 0,-1 0 1,1-1-1,6 6 0,-1-2-312,2 0 0,-1-1-1,1 0 1,0 0 0,0-1 0,1-1 0,-1 0-1,1 0 1,0-1 0,0-1 0,0 0-1,13 0 1,4-1-5887</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39.231"/>
    </inkml:context>
    <inkml:brush xml:id="br0">
      <inkml:brushProperty name="width" value="0.025" units="cm"/>
      <inkml:brushProperty name="height" value="0.025" units="cm"/>
    </inkml:brush>
  </inkml:definitions>
  <inkml:trace contextRef="#ctx0" brushRef="#br0">34 0 12940,'-10'6'4581,"3"-3"-3140,-3 2 1025,5 2-544,3 0-481,2 0-416,0-2-544,0-1-321,5-3-96,7-1 32,2 0-160,0 0-1185,-2-5-1922,-2-7-2146,-6-1-4901</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39.561"/>
    </inkml:context>
    <inkml:brush xml:id="br0">
      <inkml:brushProperty name="width" value="0.025" units="cm"/>
      <inkml:brushProperty name="height" value="0.025" units="cm"/>
    </inkml:brush>
  </inkml:definitions>
  <inkml:trace contextRef="#ctx0" brushRef="#br0">1 0 15278,'0'0'9289,"33"57"-8744,-30-26-289,1 2-160,0-3-32,6-2-32,0-1-64,0-3-1057,-1-2-608,-2-2-706,-7-6-1504,0-2-2980</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39.887"/>
    </inkml:context>
    <inkml:brush xml:id="br0">
      <inkml:brushProperty name="width" value="0.025" units="cm"/>
      <inkml:brushProperty name="height" value="0.025" units="cm"/>
    </inkml:brush>
  </inkml:definitions>
  <inkml:trace contextRef="#ctx0" brushRef="#br0">0 15 3555,'0'0'18065,"77"5"-17264,-32-5-256,4 0-321,1-3-160,-3-5-32,-7 4-128,-9 0-897,-7 3-929,-12 1-929,-8 0-2946</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40.371"/>
    </inkml:context>
    <inkml:brush xml:id="br0">
      <inkml:brushProperty name="width" value="0.025" units="cm"/>
      <inkml:brushProperty name="height" value="0.025" units="cm"/>
    </inkml:brush>
  </inkml:definitions>
  <inkml:trace contextRef="#ctx0" brushRef="#br0">4 95 224,'0'0'8835,"0"-10"-5370,0 10-3328,-3-40 2054,3 37-1679,-1 0 1,1-1-1,0 1 1,0 0-1,1 0 1,-1 0-1,1 0 0,-1 0 1,1 0-1,0 0 1,0 0-1,3-5 1,2 10 1996,-3 11-1777,-2 18-785,-1-28 340,-2 28 95,1 35-2,1-63-359,0 1 1,0-1-1,0 0 1,1 1-1,0-1 1,0 0-1,0 1 0,0-1 1,0 0-1,0 0 1,1 0-1,0 0 1,0 0-1,2 3 1,-1-4 13,-1-1 1,1 1 0,-1-1 0,1 0-1,0 0 1,-1 0 0,1 0 0,0 0-1,0 0 1,-1-1 0,1 0 0,0 1-1,0-1 1,0 0 0,0 0 0,0-1-1,0 1 1,-1-1 0,1 1 0,0-1-1,0 0 1,-1 0 0,1 0 0,0 0-1,2-2 1,6-3 23,0 0-1,-1 0 1,0-1 0,14-11-1,-16 11-43,0 1-7,-1-1-1,0 1 0,0-1 1,0-1-1,-1 1 1,0-1-1,5-9 1,-15 28-40,0 0 0,0 0 0,1 0 0,0 0 0,1 1 0,0-1 0,1 1 0,0 14 0,2-25-178,-1-1 0,0 1 0,0 0 1,1-1-1,-1 1 0,1 0 0,-1-1 1,0 1-1,1 0 0,-1-1 0,1 1 1,0-1-1,-1 1 0,1-1 0,-1 1 0,1-1 1,0 1-1,-1-1 0,1 0 0,0 1 1,-1-1-1,1 0 0,0 0 0,0 0 1,-1 1-1,1-1 0,0 0 0,0 0 1,-1 0-1,1 0 0,0 0 0,0 0 1,-1 0-1,1-1 0,0 1 0,0 0 1,-1 0-1,1-1 0,0 1 0,1-1 0,12-8-8149</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4:05.386"/>
    </inkml:context>
    <inkml:brush xml:id="br0">
      <inkml:brushProperty name="width" value="0.025" units="cm"/>
      <inkml:brushProperty name="height" value="0.025" units="cm"/>
    </inkml:brush>
  </inkml:definitions>
  <inkml:trace contextRef="#ctx0" brushRef="#br0">58 1 15855,'0'0'7484,"8"2"-6501,-6-2-947,0 0 0,0 1-1,0-1 1,0 1 0,0 0 0,0 0 0,0 0 0,0 0 0,-1 0 0,1 0 0,0 0 0,-1 0 0,1 1-1,-1-1 1,1 1 0,-1-1 0,1 1 0,-1-1 0,0 1 0,0 0 0,0 0 0,1 1 0,-1 2-7,0-1-1,0 1 1,-1-1 0,0 0 0,1 1 0,-2-1 0,1 1 0,0-1-1,-1 1 1,0-1 0,0 1 0,-2 6 0,-3 3 11,0 0 1,-1 0-1,0-1 1,-15 20-1,15-24 21,1 0 0,0 1-1,0 0 1,0 1-1,2-1 1,-1 1-1,1 0 1,-5 23-1,9-34-49,1 1 0,-1 0 0,0-1-1,0 1 1,1-1 0,-1 1 0,0 0 0,1-1-1,-1 1 1,1-1 0,-1 1 0,0-1 0,1 1-1,-1-1 1,1 1 0,0-1 0,-1 0 0,1 1-1,-1-1 1,1 0 0,-1 1 0,1-1 0,0 0-1,-1 0 1,1 0 0,0 1 0,-1-1 0,1 0-1,0 0 1,-1 0 0,1 0 0,0 0 0,0 0-1,31 0 239,-25-1-149,74-3 369,-75 4-876,0-1 0,-1 0 0,1-1 0,0 1 0,0-1 0,-1 0 0,1-1 0,-1 1 0,0-1 0,1 0 0,4-5 0,-2-5-4414,-7 0-2487</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40.761"/>
    </inkml:context>
    <inkml:brush xml:id="br0">
      <inkml:brushProperty name="width" value="0.025" units="cm"/>
      <inkml:brushProperty name="height" value="0.025" units="cm"/>
    </inkml:brush>
  </inkml:definitions>
  <inkml:trace contextRef="#ctx0" brushRef="#br0">1 28 15439,'0'0'7265,"13"1"-6694,218-3 241,-190-1-2432,78-17-1,-120 18-1290,1 2 2765,0 0 1,0 0-1,0 0 1,0 0-1,-10-2-5002,-11 2-1690</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41.102"/>
    </inkml:context>
    <inkml:brush xml:id="br0">
      <inkml:brushProperty name="width" value="0.025" units="cm"/>
      <inkml:brushProperty name="height" value="0.025" units="cm"/>
    </inkml:brush>
  </inkml:definitions>
  <inkml:trace contextRef="#ctx0" brushRef="#br0">80 1 5477,'0'0'4922,"-8"3"-1580,1-2-2438,4 0-610,0-1 0,1 1 0,-1 0-1,0 0 1,1 0 0,-1 0 0,1 0 0,-1 0 0,1 1 0,0-1 0,-1 1 0,-1 1-1,45 2 3161,-35-4-3394,7 0-13,-1 0 0,1 1 0,-1 0 0,0 1 0,0 0 0,0 1 0,0 0 0,-1 1 0,1 1 0,14 9 0,-24-14-17,-1 1 0,0-1 1,1 1-1,-1 0 0,0-1 0,0 1 0,0 0 1,0 0-1,0 0 0,-1 0 0,1-1 1,0 1-1,-1 0 0,0 0 0,1 0 0,-1 0 1,0 0-1,0 0 0,0 1 0,0-1 0,0 0 1,-1 0-1,1 0 0,-1 0 0,1-1 1,-1 1-1,0 0 0,0 0 0,1 0 0,-1 0 1,-1-1-1,1 1 0,0 0 0,-2 1 0,-5 8 131,-1 0 0,-1 0 0,-18 16 0,18-18-154,-42 36 156,34-31 99,0 1 0,2 1 0,0 0 0,-21 28 1,36-44-262,1 1 0,0-1 0,0 0 0,-1 1 0,1-1 0,0 0 0,0 1 0,0-1 0,-1 1 1,1-1-1,0 0 0,0 1 0,0-1 0,0 1 0,0-1 0,0 0 0,0 1 0,0-1 0,0 1 0,0-1 0,0 1 1,0-1-1,0 0 0,0 1 0,0-1 0,1 1 0,-1-1 0,0 0 0,0 1 0,0-1 0,1 0 0,-1 1 1,0-1-1,0 0 0,1 1 0,-1-1 0,0 0 0,1 1 0,22 6 58,39-5 36,-52-2-89,95-6-2257,-77 2 508,1-1 0,-2-1 1,1-2-1,-1-1 0,0 0 0,39-21 0,-27 8-6067</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41.459"/>
    </inkml:context>
    <inkml:brush xml:id="br0">
      <inkml:brushProperty name="width" value="0.025" units="cm"/>
      <inkml:brushProperty name="height" value="0.025" units="cm"/>
    </inkml:brush>
  </inkml:definitions>
  <inkml:trace contextRef="#ctx0" brushRef="#br0">273 0 14350,'0'0'6213,"-58"8"-5508,31 10 224,1 4 64,-2 5-96,1 3-193,0 3-191,4-2-97,4 0-191,3-4-161,6-4-32,3-7-289,4-5-1376,2-7-1282</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41.802"/>
    </inkml:context>
    <inkml:brush xml:id="br0">
      <inkml:brushProperty name="width" value="0.025" units="cm"/>
      <inkml:brushProperty name="height" value="0.025" units="cm"/>
    </inkml:brush>
  </inkml:definitions>
  <inkml:trace contextRef="#ctx0" brushRef="#br0">0 0 13805,'0'0'8264,"49"35"-7399,-21-16-513,5-2-256,4-2-64,0-1-737,-1-5-1665,-1-5-2370,-6-4-2307</inkml:trace>
  <inkml:trace contextRef="#ctx0" brushRef="#br0" timeOffset="1">354 82 8808,'0'0'9385,"-20"54"-7623,16-29-129,4 2-512,0 0-480,0-2-449,4-3-128,4-4-384,4-4-1378,-5-9-1216,2-5-3653</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42.142"/>
    </inkml:context>
    <inkml:brush xml:id="br0">
      <inkml:brushProperty name="width" value="0.025" units="cm"/>
      <inkml:brushProperty name="height" value="0.025" units="cm"/>
    </inkml:brush>
  </inkml:definitions>
  <inkml:trace contextRef="#ctx0" brushRef="#br0">1 0 16752,'0'0'6950,"47"8"-6950,-33-3-2690,-1-5-7400</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43.497"/>
    </inkml:context>
    <inkml:brush xml:id="br0">
      <inkml:brushProperty name="width" value="0.025" units="cm"/>
      <inkml:brushProperty name="height" value="0.025" units="cm"/>
    </inkml:brush>
  </inkml:definitions>
  <inkml:trace contextRef="#ctx0" brushRef="#br0">1 0 10890,'0'0'7437,"3"9"-5863,10 31 301,16 84 0,7 28-735,-14-87-2592,-41-72-9609,-2-6 3107</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43.856"/>
    </inkml:context>
    <inkml:brush xml:id="br0">
      <inkml:brushProperty name="width" value="0.025" units="cm"/>
      <inkml:brushProperty name="height" value="0.025" units="cm"/>
    </inkml:brush>
  </inkml:definitions>
  <inkml:trace contextRef="#ctx0" brushRef="#br0">1 82 13741,'0'0'9545,"82"-17"-7879,-26 9-353,11-1-480,5-3-417,4 3-288,-4 2-96,-7 2-576,-9 4-1538,-10-5-2723,-13-2-6085</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47.255"/>
    </inkml:context>
    <inkml:brush xml:id="br0">
      <inkml:brushProperty name="width" value="0.025" units="cm"/>
      <inkml:brushProperty name="height" value="0.025" units="cm"/>
    </inkml:brush>
  </inkml:definitions>
  <inkml:trace contextRef="#ctx0" brushRef="#br0">41 1 7399,'0'0'2141,"-6"7"-871,2-2-1040,0 0 0,1 0 0,-1 0 0,1 0 0,0 1 0,1-1 0,0 1 0,0 0 0,0 0 0,0 0 0,1 0 0,0 0 0,0 0 0,1 0 0,-1 0 0,1 0 0,1 0 0,-1 0 0,1 0 0,0 0 0,1 0 0,-1 0 0,5 11 0,-1-7-37,-1 0 0,2 0-1,-1 0 1,1-1 0,1 1 0,0-2-1,12 13 1,-15-17-66,1 0 1,1 0-1,-1 0 1,0 0-1,1-1 1,0 0-1,0 0 1,0-1-1,0 0 1,0 0-1,0 0 1,1-1-1,-1 0 1,10 1-1,7-2 288,-1-1 0,1-1 0,-1 0 0,1-2 1,-1-1-1,31-10 0,128-59-110,-40 14-211,-134 57-122,105-32 113,-102 32-186,0 1 0,1 0 1,-1 1-1,1 0 0,0 1 1,-1 0-1,1 0 0,19 5 1,-28-5-31,-1 1 0,1-1 0,-1 1 0,1 0 0,-1 0 0,1 0 0,-1 0 0,0 0 0,1 0 0,-1 0 0,0 0 0,0 0 0,0 1 0,0-1 0,0 0 0,0 1 0,0-1 0,0 1 0,0-1 0,-1 1 0,1 1 0,3 24-7899,-4-23 3108</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47.611"/>
    </inkml:context>
    <inkml:brush xml:id="br0">
      <inkml:brushProperty name="width" value="0.025" units="cm"/>
      <inkml:brushProperty name="height" value="0.025" units="cm"/>
    </inkml:brush>
  </inkml:definitions>
  <inkml:trace contextRef="#ctx0" brushRef="#br0">1 403 13261,'0'0'4735,"11"-6"-2984,79-52 1199,-41 25-1276,85-44-1,-118 70-1639,0 0-1,0 1 1,0 0 0,1 2-1,0 0 1,0 1 0,0 0-1,0 1 1,1 1 0,21 2-1,-33 0-41,0 1 1,0-1-1,1 1 0,-1 1 0,0-1 0,-1 1 0,1 0 0,0 0 0,8 8 0,-9-8 108,0 1-1,0-1 0,0 0 1,0 0-1,1 0 0,-1-1 0,1 0 1,0 0-1,-1 0 0,1-1 1,0 0-1,8 1 0,-1-2 40,-1-1 0,1 0 1,-1-1-1,1 0 0,-1-1 0,0 0 0,21-9 0,-26 9-127,-1 0 0,1-1 0,-1 0 0,0 0 0,0-1 0,-1 1 0,1-1 0,-1-1 0,0 1-1,0-1 1,-1 1 0,1-1 0,-2-1 0,7-11 0,-8 13-84,0-1 1,0 1-1,0-1 0,-1 1 1,0-1-1,0 1 0,-1-1 0,1 0 1,-1 1-1,-1-1 0,0-6 1,0 8-621,0-1 1,0 1-1,0 0 1,-1 0-1,1-1 1,-1 1-1,0 0 0,-5-7 1,-10-10-5993</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49.569"/>
    </inkml:context>
    <inkml:brush xml:id="br0">
      <inkml:brushProperty name="width" value="0.025" units="cm"/>
      <inkml:brushProperty name="height" value="0.025" units="cm"/>
    </inkml:brush>
  </inkml:definitions>
  <inkml:trace contextRef="#ctx0" brushRef="#br0">253 1 11787,'0'0'11702,"-3"7"-11158,-15 28-550,-2 0 0,-1-1 0,-1-2 0,-2 0 0,-2-2 0,0 0 0,-38 31 0,63-60-180,0 0 0,0 0 0,1-1 0,-1 1-1,0 0 1,0-1 0,0 1 0,0-1 0,0 1-1,0-1 1,0 1 0,0-1 0,0 0 0,0 1-1,0-1 1,0 0 0,0 0 0,-2 0 0,2 0-169,0-1 0,1 1 0,-1-1 1,1 1-1,-1-1 0,1 0 0,-1 1 1,1-1-1,-1 0 0,1 1 0,-1-1 1,1 0-1,0 0 0,0 1 0,-1-1 1,1 0-1,0 0 0,0 1 0,0-1 1,0 0-1,0 0 0,0 0 0,0 0 1,0-1-1,0-25-9174</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4:05.730"/>
    </inkml:context>
    <inkml:brush xml:id="br0">
      <inkml:brushProperty name="width" value="0.025" units="cm"/>
      <inkml:brushProperty name="height" value="0.025" units="cm"/>
    </inkml:brush>
  </inkml:definitions>
  <inkml:trace contextRef="#ctx0" brushRef="#br0">0 0 11755,'0'0'7047,"58"0"-6983,-27 1-801,2-1-2818,2 0-1570</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49.944"/>
    </inkml:context>
    <inkml:brush xml:id="br0">
      <inkml:brushProperty name="width" value="0.025" units="cm"/>
      <inkml:brushProperty name="height" value="0.025" units="cm"/>
    </inkml:brush>
  </inkml:definitions>
  <inkml:trace contextRef="#ctx0" brushRef="#br0">0 1 13549,'0'0'8963,"8"4"-7922,32 17-83,1-1 0,61 19-1,31 2-3008,-127-39 1148,15 5-1752,-12 1-5120</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50.302"/>
    </inkml:context>
    <inkml:brush xml:id="br0">
      <inkml:brushProperty name="width" value="0.025" units="cm"/>
      <inkml:brushProperty name="height" value="0.025" units="cm"/>
    </inkml:brush>
  </inkml:definitions>
  <inkml:trace contextRef="#ctx0" brushRef="#br0">0 139 15246,'0'0'6887,"67"-29"-5734,-21 19 192,9 0-576,5-2-417,4 1-224,1-1-95,-1-1-33,-4 5-385,-3 0-1344,-4-3-1923,-3-3-5861</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51.687"/>
    </inkml:context>
    <inkml:brush xml:id="br0">
      <inkml:brushProperty name="width" value="0.025" units="cm"/>
      <inkml:brushProperty name="height" value="0.025" units="cm"/>
    </inkml:brush>
  </inkml:definitions>
  <inkml:trace contextRef="#ctx0" brushRef="#br0">0 20 11723,'0'0'11915,"65"9"-11434,-15-9-257,13 0-160,1-3 0,5-3-64,-5-1-929,-9 0-896,-12 4-1154,-18 0-1473,-20 3-1858</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52.045"/>
    </inkml:context>
    <inkml:brush xml:id="br0">
      <inkml:brushProperty name="width" value="0.025" units="cm"/>
      <inkml:brushProperty name="height" value="0.025" units="cm"/>
    </inkml:brush>
  </inkml:definitions>
  <inkml:trace contextRef="#ctx0" brushRef="#br0">1 31 12364,'0'0'6694,"67"27"-5541,-13-27-576,11-9-385,5-1-160,3-1 32,-1 3-929,-8-1-1954,-10-1-3074</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52.546"/>
    </inkml:context>
    <inkml:brush xml:id="br0">
      <inkml:brushProperty name="width" value="0.025" units="cm"/>
      <inkml:brushProperty name="height" value="0.025" units="cm"/>
    </inkml:brush>
  </inkml:definitions>
  <inkml:trace contextRef="#ctx0" brushRef="#br0">310 0 12107,'0'0'5189,"-28"63"-4132,6-34-288,-4 5-96,-5 2-289,-3 0-224,5-3-32,-1-3 0,3-3 129,5-7-161,2-1-64,5-7-449,3-6-1504,5-6-2275,0-2-2851</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52.891"/>
    </inkml:context>
    <inkml:brush xml:id="br0">
      <inkml:brushProperty name="width" value="0.025" units="cm"/>
      <inkml:brushProperty name="height" value="0.025" units="cm"/>
    </inkml:brush>
  </inkml:definitions>
  <inkml:trace contextRef="#ctx0" brushRef="#br0">0 1 3972,'0'0'14574,"47"3"-13774,-23 15 257,6 2-480,3 5-385,2-3-64,3-2-96,-1-2-128,1-4-865,-4-4-1025,-4-4-2562,-6-3-2531</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53.231"/>
    </inkml:context>
    <inkml:brush xml:id="br0">
      <inkml:brushProperty name="width" value="0.025" units="cm"/>
      <inkml:brushProperty name="height" value="0.025" units="cm"/>
    </inkml:brush>
  </inkml:definitions>
  <inkml:trace contextRef="#ctx0" brushRef="#br0">0 54 13549,'0'0'4580,"79"-19"-3267,-30 12-416,5 1-288,3 2-417,1 2-192,1 0-545,-7 1-1120,-2-3-2883,-7-4-4869</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55.134"/>
    </inkml:context>
    <inkml:brush xml:id="br0">
      <inkml:brushProperty name="width" value="0.025" units="cm"/>
      <inkml:brushProperty name="height" value="0.025" units="cm"/>
    </inkml:brush>
  </inkml:definitions>
  <inkml:trace contextRef="#ctx0" brushRef="#br0">111 29 12139,'1'-1'115,"-1"-1"0,0 1-1,0 0 1,-1 0-1,1 0 1,0 0-1,0 0 1,0 0-1,-1 0 1,1 0-1,-1 0 1,1 0-1,-1 0 1,1 0-1,-1 0 1,1 0-1,-1 0 1,0 0-1,1 0 1,-1 0-1,0 1 1,0-1-1,0 0 1,0 1-1,0-1 1,0 0 0,0 1-1,0-1 1,0 1-1,0 0 1,0-1-1,0 1 1,0 0-1,0 0 1,0-1-1,0 1 1,0 0-1,0 0 1,-1 0-1,1 0 1,0 1-1,0-1 1,0 0-1,0 0 1,0 1-1,0-1 1,0 0-1,0 1 1,-1 0-1,-2 0-96,0 0-1,1 1 0,-1 0 1,1-1-1,-1 1 0,1 1 1,0-1-1,-1 0 0,1 1 1,0-1-1,1 1 0,-1 0 0,-4 6 1,3 0 86,0 0 1,1 1 0,0-1-1,-3 18 1,5-23-1,0 1 1,1-1-1,0 1 0,-1-1 0,1 1 1,1-1-1,-1 1 0,1-1 1,-1 1-1,1-1 0,1 1 1,2 7-1,-3-11-54,1 1 0,-1-1 0,1 1 0,-1-1 0,1 1 0,0-1-1,-1 0 1,1 0 0,0 0 0,0 0 0,0 0 0,0 0 0,0 0 0,0-1 0,0 1 0,0-1 0,0 1 0,1-1 0,-1 0 0,0 0-1,0 0 1,0 0 0,0 0 0,0-1 0,0 1 0,1-1 0,-1 1 0,0-1 0,2 0 0,2-2 81,1 1 0,0-1 0,-1 0 0,0 0 0,0 0 0,0-1 0,9-7 0,-7 2 11,0-1 1,-1 0-1,10-17 0,-10 18 186,-10 18-301,0 1-1,1 0 0,1 0 1,0 0-1,0 0 0,1 0 1,0 0-1,0 0 1,1 0-1,4 14 0,-4-20-148,0 0-1,1-1 1,-1 1-1,1 0 1,0-1-1,0 0 1,0 1 0,0-1-1,1 0 1,0 0-1,-1 0 1,5 3-1,-4-4-363,1 0 0,0 0-1,-1 0 1,1 0 0,0 0 0,0-1 0,0 0-1,0 1 1,0-2 0,1 1 0,-1 0 0,0-1-1,6 0 1,19 0-7180</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55.696"/>
    </inkml:context>
    <inkml:brush xml:id="br0">
      <inkml:brushProperty name="width" value="0.025" units="cm"/>
      <inkml:brushProperty name="height" value="0.025" units="cm"/>
    </inkml:brush>
  </inkml:definitions>
  <inkml:trace contextRef="#ctx0" brushRef="#br0">22 0 10858,'0'0'11462,"-4"13"-11185,4-13-275,-5 17 88,1 0 1,-3 31-1,6-42-84,1 0 1,-1 0-1,1 0 1,1 0-1,-1-1 0,1 1 1,0 0-1,1 0 0,-1-1 1,1 1-1,0-1 1,1 1-1,-1-1 0,7 9 1,6 9-869,-13-18-3193,-14-4-11752</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56.026"/>
    </inkml:context>
    <inkml:brush xml:id="br0">
      <inkml:brushProperty name="width" value="0.025" units="cm"/>
      <inkml:brushProperty name="height" value="0.025" units="cm"/>
    </inkml:brush>
  </inkml:definitions>
  <inkml:trace contextRef="#ctx0" brushRef="#br0">1 48 10954,'0'0'7720,"55"-1"-6311,-14 1-128,10 0-608,5 0-321,4-4-288,-2-3 0,-6 0-1249,-7-5-1730,-9-5-4932</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4:06.070"/>
    </inkml:context>
    <inkml:brush xml:id="br0">
      <inkml:brushProperty name="width" value="0.025" units="cm"/>
      <inkml:brushProperty name="height" value="0.025" units="cm"/>
    </inkml:brush>
  </inkml:definitions>
  <inkml:trace contextRef="#ctx0" brushRef="#br0">105 13 2723,'0'0'19656,"-7"4"-19422,-1 1-136,1 0-1,-1 1 1,2 0-1,-1 0 1,1 1-1,0 0 0,0 0 1,0 0-1,1 1 1,1 0-1,-1 0 1,1 0-1,0 0 0,1 1 1,0-1-1,0 1 1,1 0-1,0 0 1,0 13-1,2-21-94,-1 0-1,1 0 1,0 0 0,0 0 0,0 0-1,1 0 1,-1 0 0,0 0-1,0 0 1,0 0 0,1 0 0,-1 0-1,1 0 1,-1-1 0,0 1-1,1 0 1,0 0 0,-1 0 0,1 0-1,-1-1 1,1 1 0,0 0-1,0-1 1,-1 1 0,1 0 0,0-1-1,0 1 1,0-1 0,0 0-1,1 1 1,0 0 13,1-1 0,-1 0 0,1 0-1,-1 0 1,1 0 0,-1 0 0,1-1 0,0 1-1,-1-1 1,1 1 0,3-3 0,3 0 30,0-1 0,0-1 0,-1 0 0,1 0 0,10-9 0,-6 1-9,-1-1 1,0 0-1,-1-1 0,0 0 1,-1-1-1,-1 0 0,-1-1 1,11-27-1,-37 85 114,10-26-132,1 1 0,0 0 1,1 0-1,1 1 1,0-1-1,2 1 1,0 0-1,-2 28 1,5-43-29,1-1 1,-1 1-1,0-1 1,1 1-1,0 0 1,-1-1-1,1 1 1,0-1-1,-1 0 1,1 1-1,0-1 1,0 0-1,0 1 1,0-1-1,1 0 1,-1 0-1,0 0 1,0 0-1,1 0 0,-1 0 1,1 0-1,-1-1 1,0 1-1,1 0 1,0-1-1,-1 1 1,1-1-1,-1 0 1,1 1-1,-1-1 1,1 0-1,0 0 1,-1 0-1,1 0 1,3-1-1,-1 1-370,1 0 0,0-1-1,-1 1 1,1-1 0,-1 0 0,1-1-1,-1 1 1,0-1 0,0 0-1,1 0 1,6-5 0,11-16-3993,-1-7-1858</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56.865"/>
    </inkml:context>
    <inkml:brush xml:id="br0">
      <inkml:brushProperty name="width" value="0.025" units="cm"/>
      <inkml:brushProperty name="height" value="0.025" units="cm"/>
    </inkml:brush>
  </inkml:definitions>
  <inkml:trace contextRef="#ctx0" brushRef="#br0">66 1 10666,'0'0'9833,"0"8"-9192,-2 124 1639,-1-15-225,3-115-2037,0 0 0,0-1 0,0 1 1,0 0-1,0 0 0,1-1 0,-1 1 0,0 0 0,1-1 1,0 1-1,-1 0 0,1-1 0,0 1 0,0-1 1,0 1-1,0-1 0,0 1 0,0-1 0,0 0 1,1 0-1,-1 1 0,0-1 0,1 0 0,-1 0 1,1 0-1,-1-1 0,1 1 0,0 0 0,-1 0 0,1-1 1,0 1-1,-1-1 0,1 0 0,0 1 0,0-1 1,-1 0-1,1 0 0,0 0 0,0 0 0,-1 0 1,4-1-1,10-2 26,0 1 0,-1-2-1,0 0 1,17-7 0,-5 1-45,-21 9-8,0-1-1,0 1 1,1 0 0,-1 1 0,0-1-1,0 1 1,1 0 0,-1 0-1,0 1 1,1 0 0,-1-1-1,0 2 1,0-1 0,6 3 0,-9-3 4,1 1 1,0-1-1,-1 1 1,0 0-1,1 0 1,-1 0-1,0 0 1,0 0-1,0 1 1,0-1-1,-1 1 1,1-1-1,0 1 1,-1-1-1,0 1 1,0 0-1,0 0 1,0 0-1,0 0 1,-1 0-1,1 0 1,-1 0-1,1 0 1,-1 0-1,-1 4 1,1-5 7,0 0-1,-1 0 1,0 0 0,1 0 0,-1-1 0,0 1-1,0 0 1,0 0 0,0 0 0,0-1 0,0 1-1,-1-1 1,1 1 0,-1-1 0,1 1 0,-1-1-1,1 0 1,-1 0 0,0 0 0,1 0-1,-1 0 1,0 0 0,0 0 0,-3 0 0,-55 17 121,49-15-83,-19 3 155,-1 0 1,1-2-1,-1-2 0,-59-2 1,89 0-196,-1 0 1,1 0-1,-1 0 1,1 0-1,0 0 1,-1 0-1,1 0 1,0-1-1,-1 1 1,1-1-1,0 1 1,-1-1-1,1 1 1,0-1-1,0 0 1,0 0-1,0 0 1,-1 1-1,1-1 1,0 0-1,-1-2 1,2 2-108,0 0 0,-1 0 0,1-1 1,0 1-1,0 0 0,0 0 0,0 0 1,1 0-1,-1 0 0,0 0 0,0 0 1,1 0-1,-1 0 0,0 0 0,1 0 1,-1 0-1,1 0 0,-1 0 1,1 0-1,1-1 0,4-6-1782,0 1 0,1 0 1,0 1-1,13-11 0,22-12-10572</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58.663"/>
    </inkml:context>
    <inkml:brush xml:id="br0">
      <inkml:brushProperty name="width" value="0.025" units="cm"/>
      <inkml:brushProperty name="height" value="0.025" units="cm"/>
    </inkml:brush>
  </inkml:definitions>
  <inkml:trace contextRef="#ctx0" brushRef="#br0">165 155 7111,'0'0'3977,"8"-10"-1313,-2 2-1901,0-1-1,0 0 1,-1 0 0,-1 0 0,6-16 0,-9 23-627,0 0 0,-1 0 0,1-1 0,-1 1 0,1 0 1,-1 0-1,0 0 0,0-1 0,0 1 0,0 0 0,0 0 0,0 0 0,-1 0 0,1-1 0,-1 1 0,1 0 0,-1 0 0,0 0 0,0 0 0,0 0 1,0 0-1,0 0 0,0 0 0,-1 1 0,1-1 0,-1 0 0,1 1 0,-1-1 0,0 1 0,1 0 0,-1-1 0,0 1 0,0 0 0,0 0 0,0 0 1,0 0-1,0 1 0,0-1 0,-5 0 0,1-1-119,0 1 0,-1 0 0,1 0 0,-1 1 0,0-1 0,1 2 1,-1-1-1,1 1 0,-1 0 0,1 0 0,-1 0 0,1 1 0,0 0 0,0 1 0,-12 5 0,14-5-14,0-1 1,0 1-1,1-1 0,-1 1 0,1 0 0,-1 1 0,1-1 0,0 0 0,0 1 0,0 0 0,1 0 0,0 0 0,-1 0 0,1 0 0,0 0 0,1 1 0,-1-1 0,1 0 1,0 1-1,0 0 0,0-1 0,1 1 0,0 5 0,0-9-1,0 0-1,0 0 1,0 0 0,0 0 0,0 0-1,1 0 1,-1 0 0,0 0 0,1 0-1,-1 0 1,1 0 0,-1 0 0,1 0-1,0 0 1,-1-1 0,1 1 0,0 0-1,-1 0 1,1-1 0,0 1 0,0 0-1,0-1 1,0 1 0,-1-1 0,1 1-1,1-1 1,34 5 106,-26-6-77,0 0 0,-1 0 0,1-1 0,0-1 0,12-4 0,-8 0 20,0-1-1,-1 0 0,0-1 0,0 0 0,0-1 1,-2 0-1,1-1 0,-1 0 0,14-19 0,-35 48 75,2 0-1,0 1 1,1 0 0,1 0-1,-3 22 1,3-18-141,1 1 1,1-1 0,1 1 0,1 0-1,1 0 1,4 43 0,6-51-2037,3-15-5228,-4-7-2104</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59.004"/>
    </inkml:context>
    <inkml:brush xml:id="br0">
      <inkml:brushProperty name="width" value="0.025" units="cm"/>
      <inkml:brushProperty name="height" value="0.025" units="cm"/>
    </inkml:brush>
  </inkml:definitions>
  <inkml:trace contextRef="#ctx0" brushRef="#br0">0 1 15471,'0'0'7879,"29"8"-20563</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59.483"/>
    </inkml:context>
    <inkml:brush xml:id="br0">
      <inkml:brushProperty name="width" value="0.025" units="cm"/>
      <inkml:brushProperty name="height" value="0.025" units="cm"/>
    </inkml:brush>
  </inkml:definitions>
  <inkml:trace contextRef="#ctx0" brushRef="#br0">1 121 10346,'0'0'9192,"9"-2"-7974,80-5 594,37-6-994,-111 10-787,-1 0 0,0-1-1,-1-1 1,1 0 0,-1 0-1,23-15 1,-34 19-25,0 0 1,0 0-1,0-1 0,0 1 0,0-1 1,-1 1-1,1-1 0,0 0 1,-1 0-1,0 0 0,2-2 0,-3 3-3,1 1-1,-1-1 0,0 1 1,0-1-1,0 0 0,0 1 0,0-1 1,0 0-1,0 1 0,0-1 1,0 1-1,0-1 0,0 0 0,0 1 1,0-1-1,0 0 0,0 1 0,-1-1 1,1 1-1,0-1 0,-1 1 1,1-1-1,0 1 0,-1-1 0,1 1 1,-1-2-1,-2 1-8,1-1 0,-1 0 0,0 1 0,0-1 0,0 1 0,0 0 0,0 0 0,0 0 0,0 0 0,0 0 0,0 1 0,0-1 0,-5 1 0,-9-1-9,0 2 1,0-1-1,0 2 0,1 0 0,-1 2 0,1-1 0,-25 10 0,33-10 18,0 1 1,0-1-1,0 2 0,1-1 0,0 1 1,-1 0-1,2 0 0,-1 1 0,1 0 1,0 0-1,0 1 0,0-1 0,1 1 1,0 0-1,0 1 0,-4 11 0,7-17 13,1 0-1,0 1 1,0-1 0,0 1-1,0-1 1,0 1-1,1-1 1,-1 1-1,1 0 1,0-1 0,0 1-1,0-1 1,0 1-1,0 0 1,0-1-1,1 1 1,-1 0-1,1-1 1,0 1 0,0-1-1,0 1 1,0-1-1,0 0 1,0 1-1,1-1 1,-1 0-1,1 0 1,-1 0 0,1 0-1,0 0 1,0 0-1,0 0 1,0-1-1,0 1 1,0-1 0,1 0-1,-1 1 1,0-1-1,1 0 1,-1 0-1,6 1 1,10 3-28,0-1 0,1-1 0,0 0 0,33 0 0,-34-3-101,50 2-2396,-22-1-2403,-17-1-880</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59.830"/>
    </inkml:context>
    <inkml:brush xml:id="br0">
      <inkml:brushProperty name="width" value="0.025" units="cm"/>
      <inkml:brushProperty name="height" value="0.025" units="cm"/>
    </inkml:brush>
  </inkml:definitions>
  <inkml:trace contextRef="#ctx0" brushRef="#br0">0 2 15535,'0'0'5893,"54"21"-8936,-26-31-2274,4-2-3107</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7:00.174"/>
    </inkml:context>
    <inkml:brush xml:id="br0">
      <inkml:brushProperty name="width" value="0.025" units="cm"/>
      <inkml:brushProperty name="height" value="0.025" units="cm"/>
    </inkml:brush>
  </inkml:definitions>
  <inkml:trace contextRef="#ctx0" brushRef="#br0">168 170 14382,'0'0'1259,"-10"-5"49,-3 0-878,0 1-1,0 0 1,-1 0-1,-21-1 1,31 4-278,0 1 1,1 0 0,-1 0 0,0 0 0,0 1 0,1-1 0,-1 1 0,0 0 0,1 0 0,-1 0 0,-5 3 0,7-3-91,1 0 0,-1 0 0,1 1 0,0-1 0,-1 0 1,1 1-1,0-1 0,0 1 0,0-1 0,0 1 0,0 0 0,0 0 1,0-1-1,1 1 0,-1 0 0,0 0 0,1 0 0,0 0 0,-1-1 1,1 1-1,0 0 0,0 0 0,0 0 0,1 4 0,-1-5-38,0 0-1,1 0 0,-1 0 1,1 0-1,-1 0 0,1 0 1,-1 0-1,1 0 0,0 0 1,-1 0-1,1-1 0,0 1 1,0 0-1,0 0 0,-1-1 1,1 1-1,0 0 0,0-1 1,0 1-1,0-1 0,0 1 1,0-1-1,0 1 0,1-1 1,-1 0-1,0 0 0,0 1 1,0-1-1,0 0 0,2 0 1,41 0 136,-36-1-99,3 0-107,0-2 0,1 1-1,-1-1 1,-1-1 0,1 0 0,-1-1-1,1 0 1,-1 0 0,0-1 0,-1 0-1,0-1 1,0 0 0,0-1-1,-1 1 1,0-2 0,0 1 0,-1-1-1,0 0 1,-1-1 0,0 1 0,-1-1-1,1-1 1,-2 1 0,0-1 0,0 1-1,4-20 1,-8 30 64,0 0 0,0 0 0,0 0 0,0-1 0,0 1 0,0 0 0,0 0 0,0 0 0,0 0 0,0-1 0,0 1 0,0 0 0,0 0 0,0 0 0,0 0 0,0-1 0,0 1 0,0 0 0,0 0 0,0 0 0,0 0 0,0-1 0,0 1 0,0 0 0,0 0 0,0 0 1,0 0-1,-1 0 0,1-1 0,0 1 0,0 0 0,0 0 0,0 0 0,0 0 0,0 0 0,-1 0 0,1 0 0,0-1 0,0 1 0,0 0 0,0 0 0,-1 0 0,1 0 0,0 0 0,0 0 0,0 0 0,0 0 0,-1 0 0,1 0 0,-11 6 407,-9 13 176,14-10-386,0-1 1,1 1-1,0 0 0,0 0 0,1 1 0,1-1 0,-5 17 1,7-23-197,0 0 0,0 0 1,1 0-1,-1 0 0,1 0 0,0 0 1,0 0-1,0 1 0,0-1 1,1 0-1,-1 0 0,1 0 1,0 0-1,-1 0 0,1 0 1,1 0-1,-1-1 0,0 1 1,1 0-1,0 0 0,-1-1 0,1 1 1,0-1-1,0 0 0,0 1 1,1-1-1,-1 0 0,1 0 1,2 1-1,6 3-189,0-1-1,0 0 1,1-1-1,-1-1 1,15 4-1,32-2-7700,-31-5-387</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7:00.561"/>
    </inkml:context>
    <inkml:brush xml:id="br0">
      <inkml:brushProperty name="width" value="0.025" units="cm"/>
      <inkml:brushProperty name="height" value="0.025" units="cm"/>
    </inkml:brush>
  </inkml:definitions>
  <inkml:trace contextRef="#ctx0" brushRef="#br0">40 0 17136,'0'0'8873,"-39"55"-8521,39-43-288,16-2-512,6-6-2980,4-4-5348</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8:17.801"/>
    </inkml:context>
    <inkml:brush xml:id="br0">
      <inkml:brushProperty name="width" value="0.025" units="cm"/>
      <inkml:brushProperty name="height" value="0.025" units="cm"/>
    </inkml:brush>
  </inkml:definitions>
  <inkml:trace contextRef="#ctx0" brushRef="#br0">0 539 5509,'0'0'6865,"5"1"-6091,49 1-326,0-1 0,0-3 0,70-13 0,-35 5-339,745-30 766,689 13 2590,-2-48-2734,-504 8-219,130-11-516,2052-68-29,-2630 143 34,603-24 143,-1026 19 98,158-15 332,-293 20-947,-11 3 324,1 0-1,-1 0 1,0 0 0,0-1 0,0 1 0,0 0 0,0 0 0,0 0 0,0-1 0,1 1-1,-1 0 1,0 0 0,0-1 0,0 1 0,0 0 0,0 0 0,0 0 0,0-1 0,0 1-1,0 0 1,0 0 0,0-1 0,-1 1 0,1 0 0,0 0 0,0 0 0,0-1 0,0 1-1,0 0 1,0 0 0,0 0 0,0-1 0,-1 1 0,1 0 0,0 0 0,0 0-1,0 0 1,0-1 0,-1 1 0,1 0 0,0 0 0,0 0 0,0 0 0,-1 0 0,1 0-1,0 0 1,0 0 0,-1 0 0,1-1 0,-17-8-5610</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8:19.669"/>
    </inkml:context>
    <inkml:brush xml:id="br0">
      <inkml:brushProperty name="width" value="0.025" units="cm"/>
      <inkml:brushProperty name="height" value="0.025" units="cm"/>
    </inkml:brush>
  </inkml:definitions>
  <inkml:trace contextRef="#ctx0" brushRef="#br0">0 36 6182,'0'0'3993,"4"-8"-3400,-1-1-896,6-9 2299,-8 18-1923,0 1 0,0 0 0,-1-1 0,1 1 0,-1 0 0,1 0 0,-1-1 0,1 1 0,-1 0 1,1 0-1,-1 0 0,1 0 0,-1-1 0,0 1 0,0 0 0,1 0 0,-1 0 0,0 0 0,0 0 0,0 0 0,0 0 0,0 0 0,0 0 0,-1 0 0,1 1 0,22 176 1505,-5-52-1446,1 138 0,6 326 1470,115 828-631,-83-1012 200,-21-181-998,8 331-1,-68-125 586,3-167-571,21-221-154,2 1 0,2-1 0,2-1 0,12 49 1,-17-91-27,0 0 0,0 0 0,0 0 0,0 0 0,0 0 0,0 0 0,1 1 0,-1-1 0,0 0 0,0 0 0,0 0 0,0 0 0,0 0 0,0 0 0,0 0 0,0 0 0,0 1 0,0-1 1,1 0-1,-1 0 0,0 0 0,0 0 0,0 0 0,0 0 0,0 0 0,0 0 0,1 0 0,-1 0 0,0 0 0,0 0 0,0 0 0,0 0 0,0 0 0,0 0 0,0 0 0,1 0 0,-1 0 1,0 0-1,0 0 0,0 0 0,0 0 0,0 0 0,0 0 0,1 0 0,-1 0 0,0-1 0,0 1 0,0 0 0,0 0 0,0 0 0,0 0 0,0 0 0,0 0 0,0 0 0,0 0 0,1 0 0,-1-1 1,0 1-1,0 0 0,0 0 0,0 0 0,0 0 0,10-14 98,-8 11-104,0 0 0,0 0 1,0 0-1,1 0 0,-1 0 0,1 1 1,0-1-1,4-2 0,7 1-29,1 1 0,-1 1 0,1 0-1,0 1 1,-1 0 0,1 2 0,18 1 0,15 0-142,486-34-369,-192 5 550,964-7 7,-272 13-4,-114-17 15,1006-32 134,-1079 53-199,642-17 211,-1422 32-291,42 0-402,0-4-1,196-38 1,-297 42 151,0 0 1,0-1 0,0 0 0,15-8 0,-20 9-260,0-1 1,1 1 0,-1 0 0,0-1-1,-1 0 1,1 0 0,4-5 0,5-16-7885</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8:32.091"/>
    </inkml:context>
    <inkml:brush xml:id="br0">
      <inkml:brushProperty name="width" value="0.025" units="cm"/>
      <inkml:brushProperty name="height" value="0.025" units="cm"/>
    </inkml:brush>
  </inkml:definitions>
  <inkml:trace contextRef="#ctx0" brushRef="#br0">23 14 5509,'0'0'15359,"10"-2"-14356,-3 1-889,27-4 554,1 2 0,-1 1 1,67 5-1,-100-3-664,1 0 1,-1 1-1,0-1 0,1 0 1,-1 1-1,0-1 1,1 1-1,-1 0 0,0 0 1,0-1-1,0 1 1,0 0-1,1 0 0,-1 0 1,0 0-1,-1 0 0,1 0 1,0 0-1,0 1 1,0-1-1,-1 0 0,1 0 1,0 1-1,-1-1 0,1 0 1,-1 1-1,0-1 1,1 0-1,-1 1 0,0-1 1,0 1-1,0-1 0,0 0 1,0 1-1,0-1 1,0 1-1,-1-1 0,1 0 1,0 1-1,-1-1 0,1 0 1,-1 1-1,0-1 1,-1 2-1,-1 5 48,-1 0-1,0 0 1,0-1 0,-1 1-1,-10 11 1,-71 63 111,63-62-114,-1 2-1,2 0 1,1 2-1,-24 34 1,44-57-27,0 0 1,1-1-1,-1 1 0,0 0 1,0 0-1,1 0 1,-1 0-1,1 0 0,-1 0 1,1 1-1,-1-1 1,1 0-1,-1 0 0,1 0 1,0 0-1,0 0 1,0 1-1,0-1 0,0 0 1,0 0-1,0 0 1,0 1-1,0-1 0,0 0 1,1 0-1,-1 0 1,0 0-1,1 0 0,-1 0 1,1 1-1,-1-1 1,1 0-1,0 0 0,-1-1 1,1 1-1,0 0 0,0 0 1,0 0-1,0 0 1,0-1-1,-1 1 0,1 0 1,1-1-1,-1 1 1,0-1-1,0 1 0,0-1 1,0 1-1,0-1 1,0 0-1,0 1 0,2-1 1,9 2 185,0-1 0,0 0 0,0-1 0,16-1 0,-10 0-220,36 3-158,49-1-831,-95-1-692,0-1 0,-1-1 0,1 1 1,0-1-1,13-6 0,-10 0-6373</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4:06.412"/>
    </inkml:context>
    <inkml:brush xml:id="br0">
      <inkml:brushProperty name="width" value="0.025" units="cm"/>
      <inkml:brushProperty name="height" value="0.025" units="cm"/>
    </inkml:brush>
  </inkml:definitions>
  <inkml:trace contextRef="#ctx0" brushRef="#br0">102 0 18033,'0'0'2909,"-8"13"-2038,-6 9-288,2 1 1,0 1-1,1 0 1,2 1-1,0 0 1,2 0-1,0 1 1,2 0-1,-2 31 0,6-52-571,1 1-1,0-1 0,1 0 0,-1 0 0,1 0 0,0 0 0,1 0 0,-1 0 0,1-1 0,3 8 0,-4-11-1,0 1-1,0-1 0,1 1 1,-1-1-1,1 0 1,-1 0-1,1 0 0,-1 0 1,1 0-1,0 0 1,-1 0-1,1 0 1,0-1-1,0 1 0,-1 0 1,1-1-1,0 0 1,0 1-1,0-1 0,0 0 1,0 0-1,0 0 1,-1 0-1,1-1 1,0 1-1,0 0 0,0-1 1,0 1-1,-1-1 1,1 0-1,0 0 0,2-1 1,50-30 93,-49 28-122,0 0 1,0 0 0,0 0 0,1 1 0,-1 0 0,1 0 0,0 0 0,0 1 0,0-1 0,1 2 0,-1-1-1,0 1 1,1 0 0,-1 0 0,10 0 0,-15 2 13,0 0-1,0 0 1,0 0 0,0 0-1,0 0 1,0 0-1,0 0 1,0 0 0,-1 0-1,1 0 1,0 0-1,-1 1 1,1-1 0,-1 0-1,1 1 1,-1-1-1,1 0 1,-1 1 0,0-1-1,0 0 1,0 1 0,0-1-1,0 1 1,0-1-1,0 0 1,-1 3 0,-3 40-101,-18 8 175,18-45-93,1 0 0,-1 1 0,1-1 0,0 1 0,1 0 0,0-1 0,-2 14 0,8-21-4190,11-12 186,-2-8-3013</inkml:trace>
  <inkml:trace contextRef="#ctx0" brushRef="#br0" timeOffset="1">394 34 19891,'0'0'2562,"-18"53"-1441,7-17 673,-2 8-160,0 4-802,2 2-191,0 0-129,8-3-319,0-5-129,3-7-32,0-4-32,3-7-385,5-5-1665,-4-9-1921,1-6-3204</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8:32.434"/>
    </inkml:context>
    <inkml:brush xml:id="br0">
      <inkml:brushProperty name="width" value="0.025" units="cm"/>
      <inkml:brushProperty name="height" value="0.025" units="cm"/>
    </inkml:brush>
  </inkml:definitions>
  <inkml:trace contextRef="#ctx0" brushRef="#br0">0 51 12332,'0'0'9865,"47"-6"-8520,-10 6 129,5 0-577,8 0-385,3-3-352,-1-2-96,-2 0-32,-4-1-64,-3 0-1185,-8 0-1538,-6 0-1441,-4-1-3619</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8:32.793"/>
    </inkml:context>
    <inkml:brush xml:id="br0">
      <inkml:brushProperty name="width" value="0.025" units="cm"/>
      <inkml:brushProperty name="height" value="0.025" units="cm"/>
    </inkml:brush>
  </inkml:definitions>
  <inkml:trace contextRef="#ctx0" brushRef="#br0">0 0 10186,'0'0'11013,"9"2"-10063,38 3 33,0-2-1,65-5 1,61 3-3141,-146 5-629,-21-1-6790</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8:33.134"/>
    </inkml:context>
    <inkml:brush xml:id="br0">
      <inkml:brushProperty name="width" value="0.025" units="cm"/>
      <inkml:brushProperty name="height" value="0.025" units="cm"/>
    </inkml:brush>
  </inkml:definitions>
  <inkml:trace contextRef="#ctx0" brushRef="#br0">0 0 11339,'0'0'6790,"48"16"-5284,-20-15-161,4-1-673,2 0-447,-1 0-161,-4 0-353,-2 0-1440,-5 0-2179,-5-1-3074</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8:34.299"/>
    </inkml:context>
    <inkml:brush xml:id="br0">
      <inkml:brushProperty name="width" value="0.025" units="cm"/>
      <inkml:brushProperty name="height" value="0.025" units="cm"/>
    </inkml:brush>
  </inkml:definitions>
  <inkml:trace contextRef="#ctx0" brushRef="#br0">0 12 10634,'0'0'9828,"9"-2"-9257,43-4 169,0 3 0,99 6-1,-32 0-1399,-101-3-1129,-27 0-3848,-15 0 1041</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8:34.671"/>
    </inkml:context>
    <inkml:brush xml:id="br0">
      <inkml:brushProperty name="width" value="0.025" units="cm"/>
      <inkml:brushProperty name="height" value="0.025" units="cm"/>
    </inkml:brush>
  </inkml:definitions>
  <inkml:trace contextRef="#ctx0" brushRef="#br0">48 1 9097,'0'0'9998,"11"2"-9330,31 4-63,-22-4-380,0 1 0,0 1 0,-1 0 0,26 10-1,-43-13-211,-1-1 0,1 1 0,-1 0-1,0 0 1,0-1 0,1 1 0,-1 0-1,0 0 1,0 0 0,0 0 0,0 0-1,0 0 1,0 1 0,0-1 0,-1 0-1,1 0 1,0 1 0,-1-1 0,1 0-1,-1 1 1,1-1 0,-1 0 0,0 1-1,1-1 1,-1 1 0,0-1 0,0 1-1,0-1 1,0 1 0,0-1 0,0 1-1,-1-1 1,1 1 0,0-1 0,-1 0-1,1 1 1,-1-1 0,0 0 0,1 1-1,-1-1 1,0 0 0,0 0 0,0 1-1,1-1 1,-1 0 0,-2 1 0,-5 7 86,0 0 0,0-1 0,-1 0 0,-11 8 0,19-16-99,-58 43 112,32-25 306,0 1 0,-35 35 0,62-54-402,-1 0 0,1 0 0,-1 1 0,1-1 0,-1 0 0,1 1 0,0-1 0,-1 0 0,1 1 0,0-1 0,-1 1 0,1-1 0,0 1 0,0-1 0,-1 1 0,1-1 0,0 1 0,0-1 0,0 1 0,0-1 0,-1 1 0,1-1 0,0 1 0,0-1 0,0 1 0,0-1 0,0 1 0,0-1 0,1 1 0,-1 0 0,0-1 0,0 1 0,0-1 0,0 1 0,1-1 0,-1 1 0,1 0 0,22 6 376,47-8 7,-59 1-330,79-8 67,-60 4-445,1 1 0,-1 2 1,51 3-1,-63 10-1482,-11-5-830,1-4-3959,-4-3 777</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8:37.047"/>
    </inkml:context>
    <inkml:brush xml:id="br0">
      <inkml:brushProperty name="width" value="0.025" units="cm"/>
      <inkml:brushProperty name="height" value="0.025" units="cm"/>
    </inkml:brush>
  </inkml:definitions>
  <inkml:trace contextRef="#ctx0" brushRef="#br0">229 0 10762,'-1'2'8275,"-6"3"-4201,-45 40-3429,-109 145-346,155-186-3147,4-12-2579,2-8-71</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8:37.394"/>
    </inkml:context>
    <inkml:brush xml:id="br0">
      <inkml:brushProperty name="width" value="0.025" units="cm"/>
      <inkml:brushProperty name="height" value="0.025" units="cm"/>
    </inkml:brush>
  </inkml:definitions>
  <inkml:trace contextRef="#ctx0" brushRef="#br0">0 0 12588,'0'0'8653,"10"8"-7126,43 28-43,93 48 0,-142-82-1632,34 21-1233,-21 0-7142,-14-17 1135</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8:37.736"/>
    </inkml:context>
    <inkml:brush xml:id="br0">
      <inkml:brushProperty name="width" value="0.025" units="cm"/>
      <inkml:brushProperty name="height" value="0.025" units="cm"/>
    </inkml:brush>
  </inkml:definitions>
  <inkml:trace contextRef="#ctx0" brushRef="#br0">0 0 13325,'0'0'10858,"0"52"-10089,0-33-353,0-1-288,0 2-96,0-2-32,0-1-448,0-5-1250,0-3-640,0-4-673</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8:38.078"/>
    </inkml:context>
    <inkml:brush xml:id="br0">
      <inkml:brushProperty name="width" value="0.025" units="cm"/>
      <inkml:brushProperty name="height" value="0.025" units="cm"/>
    </inkml:brush>
  </inkml:definitions>
  <inkml:trace contextRef="#ctx0" brushRef="#br0">1 16 13677,'0'0'11275,"22"-15"-14222,-17 15-961</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8:38.698"/>
    </inkml:context>
    <inkml:brush xml:id="br0">
      <inkml:brushProperty name="width" value="0.025" units="cm"/>
      <inkml:brushProperty name="height" value="0.025" units="cm"/>
    </inkml:brush>
  </inkml:definitions>
  <inkml:trace contextRef="#ctx0" brushRef="#br0">1 2 10954,'0'0'12498,"10"2"-11468,38 4-361,0-2 0,82-5 0,-130 1-674,12-2-2262,-12 2 2202,0 0-1,0 0 0,-1 0 1,1 0-1,0 0 1,0 0-1,0 0 1,0 0-1,0 0 1,0 0-1,-1 0 0,1 0 1,0 0-1,0 0 1,0 0-1,0 0 1,0 0-1,0 0 0,-1 0 1,1-1-1,0 1 1,0 0-1,0 0 1,0 0-1,0 0 1,0 0-1,0 0 0,0 0 1,0-1-1,-1 1 1,1 0-1,0 0 1,0 0-1,0 0 0,0 0 1,0 0-1,0-1 1,0 1-1,0 0 1,0 0-1,0 0 1,0 0-1,0 0 0,0-1 1,0 1-1,0 0 1,0 0-1,0 0 1,0 0-1,0 0 0,1 0 1,-1-1-1,0 1 1,0 0-1,0 0 1,0 0-1,0 0 1,0 0-1,0 0 0,0 0 1,0-1-1,1 1 1,-1 0-1,0 0 1,0 0-1,0 0 0,0 0 1,0 0-1,-7-5-5950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4:07.002"/>
    </inkml:context>
    <inkml:brush xml:id="br0">
      <inkml:brushProperty name="width" value="0.025" units="cm"/>
      <inkml:brushProperty name="height" value="0.025" units="cm"/>
    </inkml:brush>
  </inkml:definitions>
  <inkml:trace contextRef="#ctx0" brushRef="#br0">0 151 7079,'0'0'6699,"13"8"-6592,-2 0 89,1-1 0,0-1-1,1 0 1,-1-1 0,1 0 0,0-1-1,0 0 1,22 3 0,70 2 1326,150-6 0,107-27-1214,354-62 649,301-21-574,-791 101-113,-131 7-4042,-81-1-2143</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8:39.757"/>
    </inkml:context>
    <inkml:brush xml:id="br0">
      <inkml:brushProperty name="width" value="0.025" units="cm"/>
      <inkml:brushProperty name="height" value="0.025" units="cm"/>
    </inkml:brush>
  </inkml:definitions>
  <inkml:trace contextRef="#ctx0" brushRef="#br0">2 0 8968,'0'0'16523,"0"8"-16032,-1 11-280,1-9-61,-1-1 0,1 1 0,1 0 0,2 15 0,-3-23-130,1 0-1,-1 0 1,1 0-1,-1-1 1,1 1-1,0 0 1,-1-1-1,1 1 1,0 0-1,0-1 1,0 1-1,0-1 1,1 0-1,-1 1 1,0-1-1,1 0 1,-1 0-1,0 0 1,1 0-1,0 0 1,-1 0-1,1 0 1,0 0-1,-1 0 1,1-1-1,0 1 1,0-1-1,-1 0 1,1 1-1,0-1 1,3 0-1,3 0 25,0-1 0,0-1-1,0 1 1,-1-1-1,1-1 1,0 1-1,-1-1 1,0 0-1,1-1 1,12-9 0,6-5 189,33-31 1,-42 34-209,-17 15-26,0 0 1,0 0-1,0 0 1,0-1-1,0 1 0,1 0 1,-1 0-1,0 0 1,0 0-1,0 0 0,0 0 1,0-1-1,0 1 1,0 0-1,1 0 1,-1 0-1,0 0 0,0 0 1,0 0-1,0 0 1,0 0-1,1 0 0,-1 0 1,0 0-1,0 0 1,0 0-1,0 0 0,1 0 1,-1 0-1,0 0 1,0 0-1,0 0 0,0 0 1,0 0-1,1 0 1,-1 0-1,0 0 0,0 0 1,0 0-1,0 0 1,0 0-1,1 0 0,-1 1 1,0-1-1,0 0 1,0 0-1,0 0 1,0 0-1,0 0 0,0 0 1,0 1-1,1-1 1,-1 0-1,0 0 0,0 0 1,0 0-1,1 14-67,-1-13 66,0 0 1,-1 0-1,1 0 1,0 0-1,0 0 0,0 0 1,0 0-1,0 0 0,0 0 1,1 0-1,-1 0 1,0 0-1,0 0 0,1 0 1,-1 0-1,0 0 0,1-1 1,-1 1-1,1 0 1,-1 0-1,1 0 0,0-1 1,-1 1-1,1 0 0,1 0 1,5-1 40,1 0 0,-1-1 0,0 0 0,1 0 0,-1-1-1,0 0 1,0 0 0,12-5 0,-12 3-158,1 1-1,0 1 1,0-1-1,0 1 1,0 1 0,12-1-1,-19 5 84,0 1 1,0 0-1,-1 0 1,1 0-1,-1 0 1,0-1-1,0 1 0,-1 0 1,1 0-1,-1 0 1,-1 4-1,-3 14 911,3-9-3443</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8:40.131"/>
    </inkml:context>
    <inkml:brush xml:id="br0">
      <inkml:brushProperty name="width" value="0.025" units="cm"/>
      <inkml:brushProperty name="height" value="0.025" units="cm"/>
    </inkml:brush>
  </inkml:definitions>
  <inkml:trace contextRef="#ctx0" brushRef="#br0">103 1 14734,'0'0'6854,"10"2"-5946,-3 0-782,-1 0 0,0 0-1,0 1 1,0-1 0,0 1 0,0 1 0,0-1-1,-1 1 1,1 0 0,-1 0 0,0 1 0,-1 0-1,1 0 1,-1 0 0,0 0 0,0 0 0,0 1-1,-1 0 1,0 0 0,0 0 0,0 0 0,2 9-1,-3-5-53,-1 0-1,0 0 1,0 0 0,-1 0-1,0 0 1,-1 0-1,0 0 1,0-1-1,-1 1 1,0 0-1,-1-1 1,0 1 0,-1-1-1,0 0 1,-7 12-1,2-5-279,-1-1 1,0-1-1,-1 1 0,0-2 0,-2 0 0,1 0 0,-25 18 1,4-11-3543,10-12-1666,-6-1-7087</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8:40.798"/>
    </inkml:context>
    <inkml:brush xml:id="br0">
      <inkml:brushProperty name="width" value="0.025" units="cm"/>
      <inkml:brushProperty name="height" value="0.025" units="cm"/>
    </inkml:brush>
  </inkml:definitions>
  <inkml:trace contextRef="#ctx0" brushRef="#br0">108 1 9289,'0'0'10837,"-6"8"-10731,-7 12 199,0 0 0,1 1 0,1 1-1,1 0 1,1 0 0,1 1 0,1 0-1,-6 34 1,11-44-247,0 1 1,1-1-1,0 1 0,1-1 0,1 1 0,0-1 1,1 0-1,0 1 0,1-1 0,0 0 0,1 0 1,1-1-1,0 1 0,1-1 0,0 0 0,0 0 1,12 14-1,-7-13-164,0-1-1,1 0 1,0-1 0,1 0 0,1-1 0,24 14 0,-25-17-955,1 0 0,0-1-1,1 0 1,17 4 0,8-4-5094</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8:41.531"/>
    </inkml:context>
    <inkml:brush xml:id="br0">
      <inkml:brushProperty name="width" value="0.025" units="cm"/>
      <inkml:brushProperty name="height" value="0.025" units="cm"/>
    </inkml:brush>
  </inkml:definitions>
  <inkml:trace contextRef="#ctx0" brushRef="#br0">0 44 7079,'0'0'11904,"10"-6"-10745,-2 1-911,0 0 1,0 1 0,1 0-1,0 0 1,-1 1 0,1 0-1,1 1 1,-1 0 0,0 0 0,0 1-1,15 0 1,-23 0-237,0 1 0,0 0 0,0-1 0,0 1 1,0 0-1,0 0 0,0 0 0,1 0 0,-1 0 0,0 0 1,0 0-1,0 1 0,0-1 0,0 0 0,0 1 0,0-1 0,0 1 1,0-1-1,0 1 0,0-1 0,0 1 0,0 0 0,0-1 1,0 1-1,0 0 0,-1 0 0,1-1 0,0 1 0,-1 0 0,1 0 1,0 0-1,-1 0 0,1 0 0,0 2 0,-2 0 29,1-1 0,-1 1 0,0-1 0,0 1-1,0-1 1,0 0 0,0 1 0,-1-1 0,1 0-1,-1 0 1,0 0 0,1 0 0,-1 0 0,0 0-1,-2 1 1,-31 27 521,25-22-369,0-1 1,1 2-1,0 0 0,0 0 1,1 0-1,0 1 1,-9 15-1,17-24-186,-1 0-1,1-1 1,0 1 0,-1-1 0,1 1 0,0 0-1,0-1 1,0 1 0,0 0 0,0-1 0,-1 1-1,1 0 1,0-1 0,0 1 0,1 0 0,-1-1-1,0 1 1,0 0 0,0-1 0,0 1 0,0 0-1,1-1 1,-1 1 0,0-1 0,1 1 0,-1 0-1,0-1 1,1 1 0,0 0 0,21 7 216,39-7-146,-47-2-293,86 1-6532,-70-2 636</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8:43.250"/>
    </inkml:context>
    <inkml:brush xml:id="br0">
      <inkml:brushProperty name="width" value="0.025" units="cm"/>
      <inkml:brushProperty name="height" value="0.025" units="cm"/>
    </inkml:brush>
  </inkml:definitions>
  <inkml:trace contextRef="#ctx0" brushRef="#br0">0 9 8936,'0'0'10624,"1"2"-9562,0 0-974,0-1 0,0 0 0,0 0 0,0 0 0,0 0 0,1 0 0,-1 0-1,0 0 1,0 0 0,1 0 0,-1 0 0,0-1 0,1 1 0,-1 0 0,1-1 0,-1 0 0,1 1 0,-1-1-1,1 0 1,-1 0 0,3 1 0,43 1 639,-31-2-462,46 2 14,129 2 153,-65-10-4811,-124 6 3906,1 0 1,0 0-1,-1-1 0,1 1 0,-1-1 0,1 1 1,-1-1-1,1 0 0,-1 0 0,1 0 1,-1-1-1,0 1 0,1 0 0,-1-1 0,2-1 1,5-11-6111</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8:43.591"/>
    </inkml:context>
    <inkml:brush xml:id="br0">
      <inkml:brushProperty name="width" value="0.025" units="cm"/>
      <inkml:brushProperty name="height" value="0.025" units="cm"/>
    </inkml:brush>
  </inkml:definitions>
  <inkml:trace contextRef="#ctx0" brushRef="#br0">0 1 13901,'0'0'1815,"12"2"-987,65 10 580,-30-6-460,89 23 0,-134-29-925,0 1 0,0-1 0,0 1 0,0 0 0,0 0 0,0 0 0,-1 0 0,1 0 0,0 0 0,0 0 0,-1 1 0,1-1 0,-1 0 0,1 1 0,-1-1 0,0 1 0,1 0 0,-1 0-1,0-1 1,1 5 0,-1-5 30,-1 1 0,0 0-1,0 0 1,0 0 0,-1 0-1,1 0 1,0 0-1,-1 0 1,1 0 0,-1-1-1,0 1 1,1 0-1,-1 0 1,0-1 0,0 1-1,0 0 1,-3 2 0,-5 7 234,-2-1 1,1 0-1,-1 0 1,-19 12-1,26-20-282,-34 25 81,-46 34 516,35-14-3505,46-44-2067</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8:44.601"/>
    </inkml:context>
    <inkml:brush xml:id="br0">
      <inkml:brushProperty name="width" value="0.025" units="cm"/>
      <inkml:brushProperty name="height" value="0.025" units="cm"/>
    </inkml:brush>
  </inkml:definitions>
  <inkml:trace contextRef="#ctx0" brushRef="#br0">0 54 5221,'0'0'8942,"3"-8"-6572,8-25-213,-1 20 1338,-2 22-2241,-2 17-580,-5 166 2492,-1-192-3140,1 1 0,-1-1 0,0 0-1,1 1 1,-1-1 0,1 1 0,-1-1 0,1 0 0,-1 1-1,1-1 1,-1 0 0,1 1 0,-1-1 0,1 0-1,-1 0 1,1 0 0,-1 0 0,1 1 0,-1-1 0,1 0-1,0 0 1,-1 0 0,1 0 0,-1 0 0,1 0 0,0 0-1,-1 0 1,1-1 0,-1 1 0,1 0 0,-1 0-1,1 0 1,-1-1 0,1 1 0,-1 0 0,1-1 0,0 0-1,22-9 473,-7-4-431,0 0 1,-2 0 0,0-2-1,0 1 1,18-30 0,12-14-52,-44 59-19,0 0 1,-1 1-1,1-1 1,0 0-1,0 0 1,0 0-1,0 0 1,0 0-1,0 0 1,0 1-1,0-1 0,0 0 1,0 0-1,0 0 1,0 0-1,0 0 1,1 0-1,-1 1 1,0-1-1,0 0 1,0 0-1,0 0 1,0 0-1,0 0 1,0 0-1,0 1 1,0-1-1,0 0 1,0 0-1,1 0 1,-1 0-1,0 0 1,0 0-1,0 0 1,0 0-1,0 0 1,0 0-1,0 0 1,1 0-1,-1 0 1,0 0-1,0 0 1,0 0-1,0 0 1,0 0-1,1 0 1,-1 0-1,0 0 1,0 0-1,0 0 1,0 0-1,0 0 1,0 0-1,1 0 0,-1 0 1,0 0-1,0 0 1,0 0-1,0 0 1,0 0-1,0 0 1,0 0-1,1 0 1,-1 0-1,0-1 1,0 1-1,0 0 1,0 0-1,0 21-32,-5 22 83,5-42-40,0 0-1,-1-1 1,1 1-1,0 0 0,-1 0 1,1-1-1,0 1 1,0 0-1,0 0 0,-1-1 1,1 1-1,0 0 0,0 0 1,0 0-1,1-1 1,-1 1-1,0 0 0,0 0 1,0 0-1,0-1 1,1 1-1,-1 0 0,0-1 1,1 1-1,-1 0 1,1 0-1,-1-1 0,0 1 1,1-1-1,0 1 0,-1 0 1,1-1-1,-1 1 1,1-1-1,0 0 0,-1 1 1,1-1-1,0 1 1,2-1 16,0 0 1,0 0 0,0 0 0,0-1-1,0 0 1,-1 1 0,1-1 0,0 0-1,0 0 1,3-2 0,19-9 70,47-32 0,-5 3-82,-67 41-16,0 0-1,0 0 1,1 0 0,-1 1 0,0-1 0,0 0-1,0 0 1,1 0 0,-1 0 0,0 0-1,0 1 1,0-1 0,0 0 0,1 0 0,-1 0-1,0 0 1,0 1 0,0-1 0,0 0-1,0 0 1,0 1 0,0-1 0,0 0 0,0 0-1,0 0 1,0 1 0,0-1 0,0 0 0,0 0-1,0 1 1,0-1 0,0 0 0,0 0-1,0 0 1,0 1 0,0-1 0,0 0 0,0 0-1,0 1 1,0-1 0,0 0 0,-1 0-1,1 0 1,0 0 0,0 1 0,0-1 0,0 0-1,0 0 1,-1 0 0,1 1 0,-5 13-15,-6 5 15,-14 30 0,23-46 4,1 0 0,0 1 1,0-1-1,0 0 0,1 1 1,-1-1-1,1 0 0,-1 1 1,1-1-1,0 1 0,1-1 1,0 6-1,-1-8-83,1-1-1,-1 0 1,1 1 0,-1-1-1,1 1 1,-1-1 0,1 0-1,-1 0 1,1 1 0,-1-1-1,1 0 1,0 0-1,-1 0 1,1 1 0,0-1-1,-1 0 1,1 0 0,-1 0-1,1 0 1,0 0 0,-1 0-1,1 0 1,0 0 0,-1-1-1,1 1 1,-1 0 0,1 0-1,1-1 1,17-7-7721,-7-4 9</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8:45.131"/>
    </inkml:context>
    <inkml:brush xml:id="br0">
      <inkml:brushProperty name="width" value="0.025" units="cm"/>
      <inkml:brushProperty name="height" value="0.025" units="cm"/>
    </inkml:brush>
  </inkml:definitions>
  <inkml:trace contextRef="#ctx0" brushRef="#br0">38 0 15791,'0'0'7527,"-7"9"-6256,3-2-1047,0 0 0,0 0 0,1 1 1,0-1-1,0 1 0,1-1 1,0 1-1,0 0 0,-1 9 1,3-14-194,0 0 1,-1 0-1,1 0 1,0 0-1,1 0 1,-1-1-1,0 1 1,1 0-1,0 0 1,-1 0 0,1 0-1,0-1 1,0 1-1,1 0 1,-1-1-1,1 1 1,-1-1-1,1 1 1,0-1 0,0 0-1,0 0 1,0 0-1,0 0 1,0 0-1,1 0 1,-1-1-1,1 1 1,-1-1-1,1 1 1,0-1 0,-1 0-1,1 0 1,0 0-1,4 0 1,-4 0-23,1 0 0,0-1 0,0 1 0,-1-1-1,1 0 1,0 0 0,0 0 0,0-1 0,0 0 0,-1 1 0,1-1 0,0 0 0,-1-1 0,1 1 0,-1-1 0,1 1 0,-1-1 0,0 0 0,0 0-1,1-1 1,3-3 0,3-4 47,0-2 0,-1 1 0,0-1 0,9-18 0,-11 19-31,0-1 1,1 1-1,0 1 1,11-11-1,-27 55-404,6-27 381,-1 0 30,1-1 0,-1 1 0,1 0-1,1 0 1,-1 0 0,1 0 0,0 0 0,1 0 0,0 0 0,0 0-1,1 8 1,0-14-17,0 0 0,0 0 0,0 0 0,0 0-1,0-1 1,0 1 0,0 0 0,0 0 0,0-1 0,0 1-1,0-1 1,0 1 0,0-1 0,1 1 0,-1-1 0,0 0-1,0 1 1,1-1 0,-1 0 0,0 0 0,0 0 0,1 0-1,-1 0 1,0 0 0,1 0 0,-1-1 0,0 1 0,0 0-1,0-1 1,1 1 0,0-2 0,40-15 135,52-67-422,-93 84 273,-1 1 1,1-1 0,-1 0 0,0 0-1,1 0 1,-1 1 0,0-1-1,1 0 1,-1 1 0,0-1 0,0 0-1,1 1 1,-1-1 0,0 0 0,0 1-1,1-1 1,-1 0 0,0 1 0,0-1-1,0 0 1,0 1 0,0-1-1,0 1 1,1-1 0,-1 0 0,0 1-1,0-1 1,0 1 0,0-1 0,0 0-1,-1 1 1,1-1 0,0 1-1,0-1 1,0 0 0,0 2 0,1 32 395,0-8-341,-1-19-1107</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8:45.476"/>
    </inkml:context>
    <inkml:brush xml:id="br0">
      <inkml:brushProperty name="width" value="0.025" units="cm"/>
      <inkml:brushProperty name="height" value="0.025" units="cm"/>
    </inkml:brush>
  </inkml:definitions>
  <inkml:trace contextRef="#ctx0" brushRef="#br0">1 1 15150,'0'0'7143</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8:45.926"/>
    </inkml:context>
    <inkml:brush xml:id="br0">
      <inkml:brushProperty name="width" value="0.025" units="cm"/>
      <inkml:brushProperty name="height" value="0.025" units="cm"/>
    </inkml:brush>
  </inkml:definitions>
  <inkml:trace contextRef="#ctx0" brushRef="#br0">10 1 12876,'0'0'10010,"-1"8"-8441,-1 12-758,0-6-435,0 0 1,0 1-1,2 0 1,0-1-1,0 1 0,1-1 1,5 21-1,-5-34-363,0 1-1,0 0 1,0-1-1,0 1 1,1 0-1,-1-1 1,0 0-1,1 1 1,-1-1-1,1 0 1,0 0-1,-1 0 0,1 0 1,0 0-1,0 0 1,-1 0-1,1-1 1,0 1-1,0-1 1,0 1-1,0-1 1,0 0-1,0 1 1,0-1-1,0 0 1,0 0-1,0-1 0,0 1 1,0 0-1,0-1 1,0 1-1,0-1 1,2-1-1,4 0 15,0-1-1,-1 0 0,1-1 1,-1 0-1,0 0 1,11-9-1,73-74 11,-88 86-53,-3 46 0,0-44 22,1 0-1,-1 0 0,1 1 0,0-1 1,-1 0-1,1 0 0,0 0 0,0 0 1,-1 0-1,1 0 0,0 0 0,0 0 1,0 0-1,0 0 0,0-1 0,0 1 1,1 0-1,-1-1 0,0 1 1,0 0-1,0-1 0,1 0 0,-1 1 1,0-1-1,1 0 0,-1 0 0,0 1 1,1-1-1,-1 0 0,0 0 0,1-1 1,-1 1-1,0 0 0,1 0 0,1-1 1,50-9 87,-36 1-86,-12 7-13,0-1 1,1 1-1,-1-1 1,0 2-1,1-1 1,0 0-1,5 0 1,-29 37-123,12-19 195,3-7-5203,2-20-1508,1-8-2100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5:17.951"/>
    </inkml:context>
    <inkml:brush xml:id="br0">
      <inkml:brushProperty name="width" value="0.025" units="cm"/>
      <inkml:brushProperty name="height" value="0.025" units="cm"/>
    </inkml:brush>
  </inkml:definitions>
  <inkml:trace contextRef="#ctx0" brushRef="#br0">51 37 2755,'0'0'10127,"-1"-6"-9791,-4-25 844,5 31-625,-1 14 6172,1 24-7451,0-32 1554,-1 79 224,3 110-902,4 150 55,-6-236-173,-10 519 884,-2-353-507,-2-12-117,2-193 122,10-67-285,2-14-14035</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8:46.301"/>
    </inkml:context>
    <inkml:brush xml:id="br0">
      <inkml:brushProperty name="width" value="0.025" units="cm"/>
      <inkml:brushProperty name="height" value="0.025" units="cm"/>
    </inkml:brush>
  </inkml:definitions>
  <inkml:trace contextRef="#ctx0" brushRef="#br0">0 0 15887,'0'0'8296</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8:46.924"/>
    </inkml:context>
    <inkml:brush xml:id="br0">
      <inkml:brushProperty name="width" value="0.025" units="cm"/>
      <inkml:brushProperty name="height" value="0.025" units="cm"/>
    </inkml:brush>
  </inkml:definitions>
  <inkml:trace contextRef="#ctx0" brushRef="#br0">40 1 10570,'0'0'11798,"-4"8"-10821,-4 18-438,0 0 0,2 0 0,1 1 0,1 0 1,0 46-1,4-72-537,0-1 0,0 1 0,0 0-1,0 0 1,0 0 0,0-1 0,0 1 0,1 0 0,-1 0 0,0 0 0,1-1 0,-1 1 0,0 0 0,1 0 0,-1-1 0,1 1-1,-1 0 1,1-1 0,-1 1 0,1-1 0,-1 1 0,1-1 0,0 1 0,-1-1 0,1 1 0,0-1 0,-1 1 0,1-1-1,0 0 1,0 1 0,0-1 0,-1 0 0,1 0 0,0 0 0,0 1 0,0-1 0,-1 0 0,1 0 0,0 0 0,0 0-1,0-1 1,-1 1 0,1 0 0,0 0 0,0 0 0,0-1 0,1 0 0,1 0-227,0 0-1,1 0 1,-1 0 0,0-1-1,0 1 1,0-1 0,0 0-1,0 0 1,0 0 0,3-3 0,20-41-9235,-16 19 491</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8:47.723"/>
    </inkml:context>
    <inkml:brush xml:id="br0">
      <inkml:brushProperty name="width" value="0.025" units="cm"/>
      <inkml:brushProperty name="height" value="0.025" units="cm"/>
    </inkml:brush>
  </inkml:definitions>
  <inkml:trace contextRef="#ctx0" brushRef="#br0">1 232 7687,'0'0'12615,"5"8"-11078,-4-7-1516,1 2 92,-1 0 0,2 0 0,-1 0 0,0 0-1,0 0 1,1-1 0,0 1 0,-1-1 0,1 0-1,0 1 1,0-1 0,0-1 0,1 1 0,-1 0 0,0-1-1,1 1 1,-1-1 0,1 0 0,-1 0 0,1-1-1,-1 1 1,6 0 0,0-1-62,0 0 1,-1-1-1,1 0 0,0 0 0,-1-1 1,0 0-1,15-5 0,-20 6-58,0 0 0,-1-1-1,1 1 1,-1 0 0,1-1-1,-1 0 1,1 0 0,-1 1 0,0-1-1,0-1 1,0 1 0,0 0 0,0 0-1,0-1 1,-1 1 0,1-1-1,-1 0 1,0 1 0,0-1 0,0 0-1,0 0 1,0 1 0,0-1 0,-1 0-1,1 0 1,-1-4 0,0 6-1,-1 0 0,1 0 0,0 1 0,-1-1 0,1 0 0,-1 0 0,1 1 0,-1-1 0,1 0 0,-1 0 0,1 1 0,-1-1 0,0 1 0,1-1 0,-1 0 0,0 1 1,1-1-1,-1 1 0,0 0 0,0-1 0,0 1 0,1 0 0,-1-1 0,0 1 0,0 0 0,0 0 0,0 0 0,0 0 0,0 0 0,0 0 0,1 0 0,-1 0 0,0 0 0,0 0 0,0 0 1,0 0-1,-1 1 0,-37 10-112,-22 29 31,56-36 139,1-1 0,0 1 1,-1 0-1,1 0 0,1 0 1,-1 1-1,1-1 0,-1 1 1,1 0-1,-4 8 0,7-12-43,0-1-1,0 1 1,0-1-1,0 1 1,0-1-1,0 1 1,1-1-1,-1 1 1,0-1-1,0 1 1,0-1-1,0 1 1,1-1-1,-1 1 1,0-1-1,0 1 1,1-1-1,-1 0 1,0 1-1,1-1 1,-1 0-1,0 1 1,1-1-1,-1 0 1,1 1-1,-1-1 1,0 0-1,1 0 1,-1 1-1,1-1 1,-1 0-1,1 0 1,-1 0-1,1 0 1,-1 0-1,1 0 1,-1 0-1,1 0 1,-1 0-1,1 0 1,-1 0-1,2 0 1,29 0 59,-23 0-38,13-1-529,0-1-1,31-8 1,-31 6-103,-1 0 1,33 0-1,-52 4 572,-2 13 240,9-14-250,-1-1-1,0 1 1,0-1-1,0 0 1,-1-1 0,1 0-1,0 0 1,-1 0-1,8-6 1,57-41-1958,-52 35 2105,-1 0-1,0-2 0,-1 0 0,-1 0 0,-1-2 0,0 0 0,-2 0 0,0-2 0,11-23 0,-21 28 1256,-11 14-319,-17 20-671,20-11-358,0 0 0,0 1 0,0 0-1,1 0 1,0 0 0,1 0 0,0 0 0,0 1 0,1-1-1,0 1 1,0 0 0,1 0 0,0 0 0,0 0 0,1 0-1,1-1 1,-1 1 0,1 0 0,1 0 0,0 0 0,0-1-1,1 1 1,0-1 0,0 1 0,1-1 0,0 0 0,0 0-1,1-1 1,0 1 0,0-1 0,1 0 0,0-1 0,0 1-1,1-1 1,0-1 0,9 8 0,-45-38-56,1-2 1,1 0-1,1-2 0,2 0 1,-28-45-1,51 73 54,1 1 0,-1-1-1,1 0 1,-1 0 0,1 0-1,0 1 1,-1-1 0,1 0-1,0 0 1,0 0-1,-1 0 1,1 0 0,0 0-1,0 0 1,0 0 0,0 1-1,0-1 1,1 0 0,-1 0-1,0 0 1,0 0 0,0 0-1,1 0 1,-1 0 0,1 1-1,-1-1 1,1-1 0,1 0 23,-1 1 1,1 0 0,0 0-1,-1 0 1,1 0 0,0 0-1,0 1 1,-1-1 0,1 0-1,0 1 1,0-1 0,4 1 0,9-2 228,1 2 0,29 2 0,-28-1-187,108 9-3460,-85-9-1910</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8:59.872"/>
    </inkml:context>
    <inkml:brush xml:id="br0">
      <inkml:brushProperty name="width" value="0.025" units="cm"/>
      <inkml:brushProperty name="height" value="0.025" units="cm"/>
    </inkml:brush>
  </inkml:definitions>
  <inkml:trace contextRef="#ctx0" brushRef="#br0">0 88 9897,'1'0'-15,"3"-12"1100,4-5 5344,-4 13-1037,-5 20-4205,-12 79 147,13-94-1323,0 0 1,1-1-1,-1 1 0,0 0 0,1 0 0,-1-1 0,0 1 0,1 0 1,-1-1-1,1 1 0,-1-1 0,1 1 0,-1 0 0,1-1 1,0 1-1,-1-1 0,1 1 0,0-1 0,-1 0 0,1 1 0,0-1 1,-1 0-1,1 1 0,0-1 0,0 0 0,0 0 0,-1 0 1,1 0-1,0 0 0,0 0 0,-1 0 0,1 0 0,0 0 0,0 0 1,0 0-1,-1 0 0,1 0 0,1-1 0,34-8 238,-22 1-232,0-1 0,-1 0-1,0-1 1,0 0 0,-1-1 0,0 0 0,-1-1 0,18-24 0,16-17-153,-54 65 187,1 1 0,0 1 1,1 0-1,1 0 1,0 0-1,0 1 0,-5 26 1,10-39-40,0 1 0,1-1 0,-1 1 0,1-1 0,-1 1 0,1 0 0,0-1 0,0 1 0,0-1 0,1 1 0,-1 0 0,1-1 0,-1 1 0,1-1 0,0 1 0,0-1 0,0 1 0,0-1 0,0 0 0,1 1 0,-1-1 0,3 3 0,-1-4-49,-1 1-1,1-1 0,-1 0 0,1 0 0,-1 0 1,1-1-1,-1 1 0,1-1 0,0 1 1,-1-1-1,1 0 0,-1 0 0,1 0 0,0 0 1,-1-1-1,1 1 0,0-1 0,-1 0 1,1 1-1,-1-1 0,1 0 0,-1 0 1,3-2-1,1 0-458,-1 0-1,0 0 1,1 0 0,-1-1 0,0 0 0,8-8 0,22-34-6345,-12 7-243</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9:00.261"/>
    </inkml:context>
    <inkml:brush xml:id="br0">
      <inkml:brushProperty name="width" value="0.025" units="cm"/>
      <inkml:brushProperty name="height" value="0.025" units="cm"/>
    </inkml:brush>
  </inkml:definitions>
  <inkml:trace contextRef="#ctx0" brushRef="#br0">56 1 12300,'0'0'4436,"-4"7"-2536,-3 5-1184,0 0 0,2 0 0,-1 0 0,1 0 0,1 1 0,1 0 0,-1 0 0,-1 22 0,5-34-699,1 0 1,-1 1-1,0-1 1,1 0-1,-1 0 1,1 0-1,-1 0 1,1 0-1,0 0 1,-1 0 0,1-1-1,0 1 1,0 0-1,0 0 1,-1 0-1,1-1 1,0 1-1,0 0 1,0-1-1,0 1 1,0-1-1,0 1 1,1-1-1,-1 0 1,0 1-1,0-1 1,0 0-1,0 0 1,0 0 0,0 0-1,2 0 1,46 1 300,-35-1-252,-4-1-184,0 1 0,1 1 0,-1 0 1,0 1-1,0 0 0,0 0 0,19 8 0,-26-9 110,-1 0 0,0 1 0,1-1 0,-1 1 0,0-1 0,0 1-1,0 0 1,0 0 0,-1 0 0,1 0 0,0 0 0,-1 0-1,0 1 1,1-1 0,-1 0 0,0 1 0,0-1 0,0 1 0,0-1-1,-1 1 1,1 0 0,-1-1 0,0 1 0,1 0 0,-1-1-1,0 1 1,-1 0 0,1-1 0,0 1 0,-1 0 0,1-1 0,-1 1-1,0-1 1,0 1 0,0-1 0,-3 5 0,1-1 137,0 0 1,0 0-1,-1 0 1,0-1-1,-1 1 1,1-1 0,-1 0-1,0-1 1,0 1-1,0-1 1,-1 0-1,1 0 1,-1 0-1,0-1 1,0 0-1,-1 0 1,-6 2-1,9-4-62,1 0-1,0 1 1,-1-2-1,1 1 1,-1 0 0,0-1-1,1 1 1,-1-1-1,1 0 1,-1 0-1,0-1 1,1 1-1,-1-1 1,1 1-1,-1-1 1,1 0-1,-1-1 1,1 1-1,0-1 1,0 1-1,-1-1 1,1 0-1,0 0 1,1 0-1,-1-1 1,0 1 0,1-1-1,-1 1 1,1-1-1,0 0 1,0 0-1,-4-6 1,-10-38-1621,13 14-4254,3 32 5602,0 1-1,0 0 1,0-1-1,0 1 1,0 0-1,0 0 1,0-1 0,1 1-1,-1 0 1,0-1-1,0 1 1,0 0-1,1 0 1,-1 0 0,0-1-1,0 1 1,1 0-1,-1 0 1,0 0-1,0-1 1,1 1-1,-1 0 1,0 0 0,0 0-1,1 0 1,-1 0-1,0 0 1,1 0-1,-1 0 1,0 0 0,1-1-1,-1 1 1,0 0-1,1 1 1,-1-1-1,2-1-924,13 0-5173</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9:01.394"/>
    </inkml:context>
    <inkml:brush xml:id="br0">
      <inkml:brushProperty name="width" value="0.025" units="cm"/>
      <inkml:brushProperty name="height" value="0.025" units="cm"/>
    </inkml:brush>
  </inkml:definitions>
  <inkml:trace contextRef="#ctx0" brushRef="#br0">75 143 11979,'0'0'15759,"-2"-6"-15727,1 5-32,0-1 3,0 0 0,0 0 0,1-1 0,-1 1 0,0 0 0,1 0 0,0-1 0,-1 1 0,1 0 0,0-1 0,0 1 0,0 0 1,0-1-1,1 1 0,-1 0 0,1 0 0,-1-1 0,1 1 0,0 0 0,0 0 0,0 0 0,2-4 0,-2 4 13,-1 1-38,-3 1-1,0 0 31,0 0 1,0 1 0,0-1-1,0 1 1,0 0-1,0 0 1,0 0 0,-4 2-1,7-3-5,0 0 1,0 0-1,0 0 0,0 0 0,0 0 0,0 0 1,0 0-1,-1 0 0,1 0 0,0 0 0,0 0 0,0 0 1,0 0-1,0 1 0,0-1 0,0 0 0,0 0 1,0 0-1,0 0 0,0 0 0,0 0 0,-1 0 1,1 0-1,0 0 0,0 0 0,0 0 0,0 1 0,0-1 1,0 0-1,0 0 0,0 0 0,0 0 0,0 0 1,0 0-1,0 0 0,0 0 0,0 1 0,0-1 1,0 0-1,0 0 0,0 0 0,0 0 0,0 0 1,0 0-1,0 0 0,0 0 0,1 0 0,-1 1 0,0-1 1,0 0-1,0 0 0,0 0 0,0 0 0,0 0 1,0 0-1,0 0 0,0 0 0,0 0 0,0 0 1,0 0-1,1 0 0,-1 0 0,0 0 0,0 0 1,0 0-1,0 0 0,0 0 0,0 0 0,21 0 44,-15-1-15,69-11 167,-70 11-186,0 0 0,-1-1-1,1 1 1,0-1-1,-1 0 1,1 0-1,-1-1 1,0 1-1,0-1 1,0 0 0,0 0-1,5-6 1,-8 9-8,-1 0 1,0-1-1,0 1 1,1 0 0,-1 0-1,0-1 1,0 1-1,1 0 1,-1-1-1,0 1 1,0 0 0,0-1-1,0 1 1,1 0-1,-1-1 1,0 1-1,0-1 1,0 1-1,0 0 1,0-1 0,0 1-1,0 0 1,0-1-1,0 1 1,0-1-1,0 1 1,-1 0 0,1-1-1,0 1 1,0 0-1,0-1 1,0 1-1,0 0 1,-1-1 0,1 1-1,0 0 1,0-1-1,-1 1 1,1 0-1,0 0 1,0-1 0,-1 1-1,1 0 1,-23-5 34,-26 8-106,36-1 64,1 1 1,-1 1 0,1 1-1,-21 10 1,30-14 1,0 0 0,-1 1 0,1 0 0,0 0 0,1 0 0,-1 0 0,0 0 0,1 0 0,-1 1 0,1 0 1,-1-1-1,1 1 0,0 0 0,0 0 0,1 0 0,-1 0 0,1 0 0,-1 0 0,1 1 0,0-1 0,0 0 0,0 5 0,1-7 3,1 0 0,-1 1-1,1-1 1,-1 0 0,1 0 0,0 1-1,0-1 1,-1 0 0,1 0 0,0 0-1,0 0 1,0 0 0,0 0 0,1 0-1,-1 0 1,0-1 0,0 1 0,0 0-1,1-1 1,-1 1 0,0-1-1,1 1 1,-1-1 0,0 0 0,1 1-1,-1-1 1,1 0 0,-1 0 0,2 0-1,52 3 121,-47-3-109,41-1-8,-31-1-70,1 2 0,0 0-1,22 4 1,-40-4 62,0 0-1,0 0 0,0 0 1,0 1-1,0-1 1,0 0-1,0 0 1,-1 1-1,1-1 0,0 0 1,0 1-1,0-1 1,-1 1-1,1-1 1,0 1-1,0-1 1,-1 1-1,1 0 0,-1-1 1,1 1-1,0 0 1,-1 0-1,1-1 1,-1 1-1,0 0 0,1 0 1,-1 0-1,0 0 1,1-1-1,-1 1 1,0 0-1,0 0 0,0 0 1,0 1-1,-10 31 391,2-10 8,8-22-337,10-28 843,-4 11-870,-2 0 0,0 0 0,4-31 0,-6 30-14,1 0 1,1 1 0,8-26 0,-11 41-22,0 0-1,-1 1 1,1-1 0,0 0-1,0 1 1,0-1 0,0 0-1,0 1 1,-1-1 0,1 1-1,0-1 1,0 1 0,0 0-1,0-1 1,0 1 0,0 0-1,1 0 1,-1 0 0,0 0-1,0 0 1,0 0 0,0 0-1,0 0 1,0 0 0,0 0-1,0 0 1,0 1 0,0-1-1,1 1 1,31 11-233,-12-3-403,7 4-1315,-12-4-3669</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9:01.737"/>
    </inkml:context>
    <inkml:brush xml:id="br0">
      <inkml:brushProperty name="width" value="0.025" units="cm"/>
      <inkml:brushProperty name="height" value="0.025" units="cm"/>
    </inkml:brush>
  </inkml:definitions>
  <inkml:trace contextRef="#ctx0" brushRef="#br0">6 11 13741,'-5'0'10186,"7"-2"-8393,18-2-736,6 1-576,7 1-321,8 2-96,-1 0-673,4 0-2177,-5 0-2243,-7 0-3683</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9:02.558"/>
    </inkml:context>
    <inkml:brush xml:id="br0">
      <inkml:brushProperty name="width" value="0.025" units="cm"/>
      <inkml:brushProperty name="height" value="0.025" units="cm"/>
    </inkml:brush>
  </inkml:definitions>
  <inkml:trace contextRef="#ctx0" brushRef="#br0">0 0 2146,'0'0'25000,"1"11"-24392,-1 10-303,-1-6-121,1 0 0,1 0 0,0-1 0,2 1-1,4 20 1,-6-32-167,-1-1-1,1 1 0,0-1 0,0 0 0,0 1 0,0-1 1,1 0-1,-1 0 0,1 0 0,-1 0 0,1 0 0,0 0 1,0 0-1,0-1 0,0 1 0,0 0 0,0-1 0,0 0 1,0 0-1,0 1 0,1-1 0,-1 0 0,1-1 0,-1 1 1,0 0-1,1-1 0,0 1 0,-1-1 0,1 0 1,-1 0-1,1 0 0,-1 0 0,1 0 0,-1-1 0,1 1 1,-1-1-1,1 0 0,-1 0 0,0 1 0,1-2 0,2 0 1,4-3-3,0 0 0,0 0 0,-1-1 0,0 0 0,0-1 0,0 0 0,-1 0 0,12-15 0,16-14-124,-38 39 91,0 1 0,1-1 0,0 1 0,0 0 1,0 0-1,0 0 0,1 0 0,-1 0 1,0 6-1,1-9 35,1 0 1,-1 0-1,1 0 1,0 0-1,0 0 1,-1 0-1,1 0 1,0 0-1,0 0 1,0 0-1,0 0 1,0 0-1,0 0 1,0 0-1,1 0 1,-1 0-1,0 0 1,0 0-1,1 0 1,-1 0-1,1 0 1,-1 0-1,1 0 1,-1 0-1,1-1 1,0 1-1,-1 0 1,1 0-1,0 0 1,0-1-1,-1 1 1,1 0-1,0-1 1,0 1-1,0-1 1,0 1-1,0-1 1,0 0-1,0 1 1,0-1-1,0 0 1,0 1-1,0-1 1,0 0-1,2 0 1,4 0 25,1-1 0,-1 0 1,0 0-1,0-1 0,0 0 0,0 0 1,0 0-1,-1-1 0,1 0 1,7-5-1,58-45-355,-38 26 102,-34 27 210,1 0 0,-1 0 1,0 1-1,1-1 0,-1 0 0,1 0 0,-1 0 0,0 1 1,1-1-1,-1 0 0,0 0 0,1 1 0,-1-1 0,0 0 1,1 1-1,-1-1 0,0 0 0,0 1 0,1-1 0,-1 0 1,0 1-1,0-1 0,0 1 0,0-1 0,1 1 0,-1-1 1,0 0-1,0 1 0,0-1 0,0 1 0,0-1 0,0 1 1,0-1-1,0 1 0,6 31 320,0-4-161,4 13-640,-10-36 22,-1-1-1,1 0 0,-1 0 1,0 0-1,-1 0 0,1 0 0,-1 0 1,-1 4-1,-1 1-3687,4-4-3000</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9:05.893"/>
    </inkml:context>
    <inkml:brush xml:id="br0">
      <inkml:brushProperty name="width" value="0.025" units="cm"/>
      <inkml:brushProperty name="height" value="0.025" units="cm"/>
    </inkml:brush>
  </inkml:definitions>
  <inkml:trace contextRef="#ctx0" brushRef="#br0">1 1 8840,'0'0'17355,"3"1"-16815,18 3-297,0 0 1,-1-2 0,1 0 0,0-1-1,30-3 1,-23 1-217,1 1 0,39 6-1,-67-6-29,0 0 0,-1 0-1,1 0 1,0 0 0,0 0-1,0 1 1,-1-1-1,1 0 1,0 0 0,-1 1-1,1-1 1,0 1 0,-1-1-1,1 1 1,0-1-1,-1 1 1,1-1 0,-1 1-1,1-1 1,-1 1 0,1 0-1,-1-1 1,1 1-1,-1 0 1,1-1 0,-1 1-1,0 0 1,1 1 0,-7 23-30,-26 19 137,-189 190 333,220-232-430,-1-1-1,1 1 1,-1-1-1,1 1 1,0 0-1,0 0 0,0-1 1,0 1-1,0 0 1,0 0-1,0 0 1,0 0-1,1 0 1,-1 0-1,1 1 0,0-1 1,0 2-1,0-3 3,0 0 0,1 0 0,-1 0-1,1 0 1,-1 0 0,1 0 0,0 0-1,-1 0 1,1 0 0,0-1 0,0 1-1,-1 0 1,1-1 0,0 1 0,0 0 0,0-1-1,0 1 1,0-1 0,0 1 0,0-1-1,0 0 1,0 1 0,2-1 0,10 2 62,0 0 0,0-1 0,0-1 0,20-2 1,-8 1-71,9-1-292,1-1 0,67-16 0,-53 8-4420,-62 10-8283</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9:06.236"/>
    </inkml:context>
    <inkml:brush xml:id="br0">
      <inkml:brushProperty name="width" value="0.025" units="cm"/>
      <inkml:brushProperty name="height" value="0.025" units="cm"/>
    </inkml:brush>
  </inkml:definitions>
  <inkml:trace contextRef="#ctx0" brushRef="#br0">1 56 14221,'0'0'6855,"59"-31"-5382,-21 22 33,8 2-289,5 2-352,6 2-577,0 3-256,0 0-352,-6 0-1506,-4 3-1793,-12-3-3332</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5:22.184"/>
    </inkml:context>
    <inkml:brush xml:id="br0">
      <inkml:brushProperty name="width" value="0.025" units="cm"/>
      <inkml:brushProperty name="height" value="0.025" units="cm"/>
    </inkml:brush>
  </inkml:definitions>
  <inkml:trace contextRef="#ctx0" brushRef="#br0">42 30 4901,'-1'0'396,"0"-1"-1,-1 1 1,1-1 0,-1 0 0,1 1 0,0-1 0,0 0 0,-1 0 0,1 0 0,0 0 0,0 0 0,0 0 0,0 0 0,0-1-1,-1-1 1,2 2-112,-1 0 0,1 1-1,0-1 1,-1 0-1,1 0 1,-1 1-1,1-1 1,-1 0-1,1 1 1,-1-1-1,0 1 1,1-1 0,-1 1-1,0-1 1,1 1-1,-1-1 1,0 1-1,0 0 1,1-1-1,-1 1 1,0 0 0,0-1-1,0 1 1,1 0-1,-1 0 1,0 0-1,0 0 1,-1 0-1,2 0-239,-1 1 0,1-1 1,0 0-1,0 1 0,0-1 0,0 0 0,0 1 0,0-1 0,-1 0 0,1 1 0,0-1 0,0 0 0,0 1 0,0-1 0,0 1 0,0-1 0,1 0 0,-1 1 0,0-1 0,0 0 0,0 1 0,0-1 0,0 0 0,0 1 0,1-1 0,-1 0 0,0 0 0,0 1 0,0-1 0,1 0 0,-1 1 0,0-1 1,1 0-1,-1 0 0,0 0 0,0 1 0,1-1 0,-1 0 0,1 0 0,14 13 317,-12-11 234,7 8-174,-1 0 0,1 0 0,1-1 0,18 12 0,-10-6-145,84 76 1114,-74-62-1190,2-1 0,56 38 1,-63-49-190,-1 2-1,38 38 1,14 12 21,-38-37-8,64 74 0,-65-65-8,9 11 0,-30-33-18,1-1 1,0-1-1,1 0 0,0-1 0,28 18 0,-25-18 2,1 0 0,-2 1 0,34 38 0,-30-29 0,38 31 0,-20-23-20,-1-1-50,66 42 0,-77-56 70,0 1 0,27 26 0,69 59 0,-49-42-14,-47-38 4,1-1 0,0-2 1,37 20-1,54 25 20,-62-16 10,-45-37-13,0-1 1,28 18 0,-36-28 123,0 1 1,0 0-1,-1 0 0,1 0 1,-1 1-1,0 0 0,0 0 1,-1 0-1,7 10 0,-22-19-3103,-9-9-4364,-1-3-4200</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9:06.575"/>
    </inkml:context>
    <inkml:brush xml:id="br0">
      <inkml:brushProperty name="width" value="0.025" units="cm"/>
      <inkml:brushProperty name="height" value="0.025" units="cm"/>
    </inkml:brush>
  </inkml:definitions>
  <inkml:trace contextRef="#ctx0" brushRef="#br0">149 0 9033,'0'0'16372,"-10"12"-16233,-11 16 143,0 1 0,-28 55 0,41-69-114,1 0 1,1 0-1,0 1 1,1 0-1,0 0 1,2 1-1,0-1 1,1 1-1,-1 21 1,4-34-193,-1-1 0,1 1 0,0-1 0,-1 0 0,2 1 0,-1-1 0,0 0 0,1 0 0,-1 0 0,1 0 0,0 0 0,0 0 1,0 0-1,1-1 0,-1 1 0,0-1 0,1 1 0,0-1 0,-1 0 0,1 0 0,0 0 0,0-1 0,0 1 0,1-1 0,-1 1 1,5 0-1,5 2-1379,0 0-1,1-1 1,0-1 0,0 0 0,16 0 0,7-2-6300</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9:07.046"/>
    </inkml:context>
    <inkml:brush xml:id="br0">
      <inkml:brushProperty name="width" value="0.025" units="cm"/>
      <inkml:brushProperty name="height" value="0.025" units="cm"/>
    </inkml:brush>
  </inkml:definitions>
  <inkml:trace contextRef="#ctx0" brushRef="#br0">18 1 11659,'0'0'14478,"-3"10"-13128,0-3-1153,0 0 0,1 0 0,0 0 0,1 0 0,-1 1 0,2-1-1,-1 13 1,1-18-177,0 1 1,0-1-1,1 0 0,-1 0 0,1 0 1,0 0-1,0 0 0,-1 0 0,1 0 1,0 0-1,1 0 0,-1 0 0,0 0 0,0-1 1,1 1-1,-1 0 0,1-1 0,0 0 1,-1 1-1,1-1 0,0 0 0,0 0 0,0 0 1,0 0-1,0 0 0,0 0 0,0 0 1,0-1-1,0 1 0,0-1 0,0 1 1,1-1-1,-1 0 0,0 0 0,0 0 0,0 0 1,3-1-1,5 0 7,1-1-1,-1-1 1,0 0 0,0 0-1,0-1 1,0 0 0,-1-1-1,1 0 1,-1-1 0,-1 0-1,1 0 1,11-11 0,21-12-246,-41 29 210,0-1-1,0 1 1,0 0 0,1 0 0,-1 0-1,0 0 1,0 0 0,0 0 0,1 0-1,-1 0 1,0 0 0,0 0 0,0 0-1,0 0 1,1 0 0,-1 0 0,0 0-1,0 0 1,0 0 0,0 0 0,1 1-1,-1-1 1,0 0 0,0 0 0,0 0-1,0 0 1,1 0 0,-1 0-1,0 0 1,0 1 0,0-1 0,0 0-1,0 0 1,0 0 0,0 0 0,1 0-1,-1 1 1,0-1 0,0 0 0,0 0-1,0 0 1,0 0 0,0 1 0,0-1-1,0 0 1,0 0 0,0 0 0,0 1-1,0-1 1,0 0 0,1 19-121,-3 24 209,1-40-101,1 2 37,-1-1 0,1 0 0,0 1-1,0-1 1,1 0 0,-1 1-1,1-1 1,0 0 0,2 6 0,-3-9-8,0 0 1,1-1-1,-1 1 1,1 0 0,-1-1-1,1 1 1,-1 0-1,1-1 1,0 1 0,-1-1-1,1 1 1,0-1-1,-1 1 1,1-1 0,0 0-1,0 1 1,-1-1-1,1 0 1,0 0 0,1 1-1,1-1 13,-1 0 0,0 0 0,0 0 0,1-1-1,-1 1 1,0-1 0,0 1 0,0-1 0,1 0-1,-1 0 1,2-1 0,2-1-77,-1-1 0,1 0 0,-1 0-1,0 0 1,0-1 0,0 0 0,7-9 0,26-23-666,-43 83 136,4-40 170,-3 22 150,6-15-7452</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9:07.391"/>
    </inkml:context>
    <inkml:brush xml:id="br0">
      <inkml:brushProperty name="width" value="0.025" units="cm"/>
      <inkml:brushProperty name="height" value="0.025" units="cm"/>
    </inkml:brush>
  </inkml:definitions>
  <inkml:trace contextRef="#ctx0" brushRef="#br0">233 1 16944,'0'0'7655,"1"10"-6688,18 77 391,-11-56-896,-1 1 0,5 52-1,-11-71-492,-1 0 0,0 0 0,-1 0 0,0 0 0,-1-1 0,0 1-1,-1 0 1,-1-1 0,0 1 0,-1-1 0,0 0 0,-1-1 0,0 1-1,-1-1 1,0 0 0,0-1 0,-12 13 0,5-9-977,-1 0 1,0-1-1,-25 17 1,-24 7-5517,11-13-4329</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9:33.202"/>
    </inkml:context>
    <inkml:brush xml:id="br0">
      <inkml:brushProperty name="width" value="0.025" units="cm"/>
      <inkml:brushProperty name="height" value="0.025" units="cm"/>
    </inkml:brush>
  </inkml:definitions>
  <inkml:trace contextRef="#ctx0" brushRef="#br0">1 35 5573,'0'0'16976,"63"18"-15791,-29-20-544,6-5-417,1-2-160,2 0-32,-5 1-64,-3 4-897,-6 1-960,-7 2-1250,-7-2-1185,-9-3-1538</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9:33.561"/>
    </inkml:context>
    <inkml:brush xml:id="br0">
      <inkml:brushProperty name="width" value="0.025" units="cm"/>
      <inkml:brushProperty name="height" value="0.025" units="cm"/>
    </inkml:brush>
  </inkml:definitions>
  <inkml:trace contextRef="#ctx0" brushRef="#br0">0 0 9705,'0'0'8253,"12"2"-7532,216 2 774,-227-5-1495,0 1 0,0 0 0,0 0 0,0 0 0,0 0 0,0 0 0,0 0 0,0 0 0,0 1 0,0-1 0,0 0 0,0 1 0,1-1 1,-2 0-1,1 1 0,0-1 0,0 1 0,0 0 0,0-1 0,0 1 0,0 0 0,0-1 0,-1 1 0,1 0 0,0 0 0,-1 0 0,1 0 0,-1-1 0,1 1 0,-1 0 1,2 2-1,-2 0 34,0 1 0,1-1 0,-1 0 0,0 0 0,-1 1 1,1-1-1,0 0 0,-1 0 0,0 0 0,-2 6 0,-4 9 181,-1 0-1,-16 27 1,23-44-217,-19 36 118,7-13-307,-30 40-1,40-61-2562</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9:34.619"/>
    </inkml:context>
    <inkml:brush xml:id="br0">
      <inkml:brushProperty name="width" value="0.025" units="cm"/>
      <inkml:brushProperty name="height" value="0.025" units="cm"/>
    </inkml:brush>
  </inkml:definitions>
  <inkml:trace contextRef="#ctx0" brushRef="#br0">7 22 7623,'0'0'12572,"1"10"-11798,0 39 270,-8 88-1,7-136-1019,-1-1-1,1 1 0,0-1 1,0 1-1,0-1 0,-1 1 1,1 0-1,0-1 0,0 1 1,0-1-1,0 1 0,0-1 1,0 1-1,0-1 0,0 1 1,0-1-1,1 1 0,-1-1 1,0 1-1,0-1 0,0 1 1,1-1-1,-1 1 0,0-1 1,0 1-1,1-1 0,-1 1 1,0-1-1,1 1 0,-1-1 1,1 0-1,-1 1 0,0-1 1,1 0-1,-1 1 0,1-1 1,0 0-1,19-12 471,28-44-177,-41 47-285,14-18 8,6-6-180,50-51 0,-76 83 134,-1 1 1,0-1 0,0 1-1,1-1 1,-1 1 0,0-1-1,1 1 1,-1-1-1,1 1 1,-1 0 0,1-1-1,-1 1 1,1 0-1,-1-1 1,1 1 0,-1 0-1,1 0 1,-1 0-1,1-1 1,-1 1 0,1 0-1,-1 0 1,1 0-1,-1 0 1,1 0 0,0 0-1,-1 0 1,1 0-1,-1 0 1,1 0 0,-1 0-1,1 0 1,0 1-1,-1-1 1,2 0 0,-1 22 53,-14 30 285,7-37-211,3-9-60,1 1-1,0-1 1,0 0-1,1 1 0,-2 12 1,14-20 167,2-8-150,0-1-1,-1 0 1,0-1-1,15-15 0,-19 16-162,1 0 0,1 1-1,0 1 1,0-1 0,1 1-1,0 1 1,23-12-1,-34 19 83,1 0 0,-1 0 0,0 0 0,0 0 0,0 0 0,1 0 0,-1 0 0,0 0 0,0 0 0,0 0 0,1 0 0,-1 0 0,0 0 0,0 0 0,0 0-1,1 0 1,-1 0 0,0 0 0,0 0 0,0 0 0,1 0 0,-1 0 0,0 0 0,0 0 0,0 0 0,1 1 0,-1-1 0,0 0 0,0 0 0,0 0-1,0 0 1,1 0 0,-1 1 0,0-1 0,0 0 0,0 0 0,0 0 0,0 1 0,0-1 0,0 0 0,0 0 0,0 0 0,1 1 0,-2 13 133,-6 13 261,1-11-145,2-8-52,0 1 0,1-1 0,0 1 0,1 0 0,0 0 0,-2 15 0,24-32 8,17-28-3600,-16 8-5255,-8 9-2681</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9:35.122"/>
    </inkml:context>
    <inkml:brush xml:id="br0">
      <inkml:brushProperty name="width" value="0.025" units="cm"/>
      <inkml:brushProperty name="height" value="0.025" units="cm"/>
    </inkml:brush>
  </inkml:definitions>
  <inkml:trace contextRef="#ctx0" brushRef="#br0">24 1 11915,'0'0'10042,"-2"8"-9044,0-4-857,-2 8 143,0 0 0,1-1 0,0 1 0,1 0 0,0 1-1,1-1 1,0 0 0,2 13 0,-1-24-279,0 0 1,1 0-1,-1-1 1,1 1-1,-1 0 1,1-1-1,-1 1 1,1 0-1,-1-1 1,1 1-1,0-1 1,-1 1-1,1-1 1,0 1-1,0-1 1,-1 1-1,1-1 1,0 0-1,0 1 1,0-1-1,-1 0 1,1 0-1,0 0 1,0 1-1,0-1 1,0 0-1,-1 0 1,1 0-1,0 0 1,0-1-1,0 1 1,0 0-1,0 0 1,-1 0-1,1-1 1,0 1-1,0 0 1,0-1-1,-1 1 1,1-1-1,1 0 1,32-20 243,70-81-1065,-104 102 815,1 0 1,-1 0 0,0 0-1,0 0 1,0-1 0,0 1-1,0 0 1,0 0 0,0 0 0,0 0-1,1 0 1,-1 0 0,0 0-1,0 0 1,0 0 0,0-1-1,0 1 1,1 0 0,-1 0-1,0 0 1,0 0 0,0 0-1,0 0 1,0 0 0,1 0 0,-1 0-1,0 0 1,0 0 0,0 0-1,0 0 1,0 0 0,1 0-1,-1 0 1,0 0 0,0 1-1,0-1 1,0 0 0,0 0 0,1 0-1,-1 0 1,0 0 0,0 0-1,0 0 1,0 0 0,0 0-1,0 1 1,0-1 0,0 0-1,1 0 1,-1 0 0,0 0-1,0 0 1,0 0 0,0 1 0,0-1-1,0 0 1,0 0 0,0 0-1,0 0 1,0 1 0,0-1-1,-1 17 172,-7 17 174,5-26-264,0 0 0,0 0 0,1 0 0,0 0 0,-1 13 0,4-20-77,-1-1-1,0 0 1,0 1 0,1-1 0,-1 0 0,0 0-1,0 1 1,1-1 0,-1 0 0,0 0-1,1 1 1,-1-1 0,0 0 0,0 0 0,1 0-1,-1 0 1,1 0 0,-1 0 0,0 1-1,1-1 1,-1 0 0,0 0 0,1 0 0,-1 0-1,0 0 1,1 0 0,-1 0 0,1-1-1,-1 1 1,0 0 0,1 0 0,-1 0 0,0 0-1,1 0 1,-1 0 0,0-1 0,1 1-1,-1 0 1,0 0 0,0-1 0,1 1 0,-1 0-1,0 0 1,0-1 0,1 1 0,-1 0 0,0-1-1,0 1 1,1-1 0,16-12 79,1-6-526,-11 11 111,0 0 0,1 0 0,-1 0 0,1 1 0,1 0 0,0 1 0,0 0 0,0 1 0,19-10 0,-27 15 359,-1 0 1,1 0 0,-1 0 0,0 0 0,1 0 0,-1 0 0,1 0-1,-1 0 1,1 0 0,-1 0 0,0 0 0,1 0 0,-1 0 0,1 0-1,-1 0 1,0 1 0,1-1 0,-1 0 0,1 0 0,-1 0 0,0 1-1,1-1 1,-1 0 0,0 0 0,1 1 0,-1-1 0,0 0 0,0 1-1,1-1 1,-1 0 0,0 1 0,0-1 0,1 0 0,-1 2 0,0 18 849,-14 24 171,13-40-1012,-2 3-249,0 0 0,1 0 0,0 0 1,1 1-1,-1-1 0,1 9 0,9-17-9994,4-7-1884</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9:35.479"/>
    </inkml:context>
    <inkml:brush xml:id="br0">
      <inkml:brushProperty name="width" value="0.025" units="cm"/>
      <inkml:brushProperty name="height" value="0.025" units="cm"/>
    </inkml:brush>
  </inkml:definitions>
  <inkml:trace contextRef="#ctx0" brushRef="#br0">0 15 2498,'0'0'20596,"61"-15"-36803</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9:36.227"/>
    </inkml:context>
    <inkml:brush xml:id="br0">
      <inkml:brushProperty name="width" value="0.025" units="cm"/>
      <inkml:brushProperty name="height" value="0.025" units="cm"/>
    </inkml:brush>
  </inkml:definitions>
  <inkml:trace contextRef="#ctx0" brushRef="#br0">30 0 10826,'0'0'13672,"-1"8"-12679,-10 51 333,5-36-1062,2 0 1,-4 38-1,8-61-262,0 1-1,1-1 1,-1 1-1,0-1 1,0 1-1,0-1 1,1 0-1,-1 1 1,0-1 0,0 1-1,1-1 1,-1 0-1,0 1 1,1-1-1,-1 0 1,0 0-1,1 1 1,-1-1-1,1 0 1,-1 0-1,1 1 1,-1-1 0,0 0-1,1 0 1,-1 0-1,1 0 1,-1 0-1,1 0 1,-1 1-1,1-1 1,-1 0-1,1 0 1,-1-1-1,1 1 1,-1 0 0,0 0-1,1 0 1,-1 0-1,1 0 1,-1 0-1,1-1 1,-1 1-1,0 0 1,1 0-1,-1-1 1,1 1-1,0-1 1,22-11-39,-2-7-1134,-1-1 0,23-27-1,-10 9 293,-32 45 1185,-1 0 0,1 0 0,-1 0 0,0 0 0,-2 10 0,1-16-284,1 0-1,0 0 0,0-1 1,0 1-1,0 0 0,0 0 1,0 0-1,0-1 0,0 1 1,0 0-1,0 0 0,0 0 1,0-1-1,1 1 0,-1 0 1,0 0-1,1-1 0,-1 1 1,0 0-1,1-1 0,-1 1 0,1 0 1,-1-1-1,1 1 0,-1 0 1,1-1-1,-1 1 0,2 0 1,0-1-6,-1 0 1,1 1 0,0-1 0,-1 0-1,1 0 1,-1 0 0,1-1 0,-1 1-1,1 0 1,-1-1 0,1 1 0,-1-1-1,0 1 1,3-2 0,58-38-655,-45 28-90,-9 7 645,-6 4 47,0-1 0,0 0 0,0 1 0,0 0-1,0-1 1,1 1 0,-1 0 0,1 0-1,-1 0 1,1 1 0,-1-1 0,1 0 0,-1 1-1,1 0 1,4-1 0,-6 44 1493,-1-41-1422,0-1 0,0 0 0,0 0 0,0 1 0,0-1 0,1 0 0,-1 0 0,0 1 0,0-1 0,1 0 0,-1 0 0,1 0 0,-1 1 0,1-1 0,0 0 0,-1 0 0,1 0 0,0 0 0,0 0 0,-1 0 0,1 0 0,0-1 0,0 1 0,0 0 0,2 0 0,-1 0-8,0 0-1,0-1 1,0 1 0,0-1 0,1 0 0,-1 1 0,0-1 0,1 0-1,-1 0 1,0-1 0,0 1 0,5-2 0,3-1-85,0 0 1,1-1 0,-1-1-1,17-10 1,3-7-1007,22-11-1102,-52 35 2310,0 1-1,0-1 1,0 0 0,0 1-1,0-1 1,-1 1-1,1-1 1,-1 0 0,1 1-1,-1-1 1,-2 3 0,0 9 134,3-14-305,0 0 0,1 0 0,-1 1 0,0-1-1,0 0 1,1 0 0,-1 1 0,0-1 0,0 0 0,1 0 0,-1 0-1,0 0 1,1 1 0,-1-1 0,0 0 0,1 0 0,-1 0 0,0 0-1,1 0 1,-1 0 0,0 0 0,1 0 0,-1 0 0,0 0 0,1 0-1,-1 0 1,0 0 0,1 0 0,-1 0 0,0 0 0,1-1 0,-1 1-1,0 0 1,1 0 0,-1 0 0,0 0 0,1-1 0,-1 1 0,0 0 0,0 0-1,1-1 1,-1 1 0,0 0 0,0 0 0,1-1 0,15-10-1923,-9 4 304,7-5-723,-16 32 3640,1-20-1277,1 0-1,0 1 1,-1-1-1,1 1 0,0-1 1,-1 1-1,1-1 0,0 1 1,0-1-1,0 1 0,0-1 1,-1 1-1,1-1 0,0 1 1,0-1-1,0 1 1,0-1-1,0 1 0,0-1 1,0 1-1,1-1 0,-1 1 1,0-1-1,0 1 0,0-1 1,0 1-1,1-1 1,-1 1-1,0-1 0,0 1 1,1-1-1,-1 0 0,0 1 1,1-1-1,-1 1 0,0-1 1,1 0-1,-1 1 0,1-1 1,-1 0-1,1 0 1,-1 1-1,1-1 0,-1 0 1,1 0-1,-1 0 0,1 1 1,-1-1-1,1 0 0,-1 0 1,1 0-1,-1 0 0,1 0 1,-1 0-1,1 0 1,-1 0-1,1 0 0,-1-1 1,1 1-1,0 0 0,31-14-4611,-15 1 251</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9:36.557"/>
    </inkml:context>
    <inkml:brush xml:id="br0">
      <inkml:brushProperty name="width" value="0.025" units="cm"/>
      <inkml:brushProperty name="height" value="0.025" units="cm"/>
    </inkml:brush>
  </inkml:definitions>
  <inkml:trace contextRef="#ctx0" brushRef="#br0">0 1 8392,'0'0'3491</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5:02.550"/>
    </inkml:context>
    <inkml:brush xml:id="br0">
      <inkml:brushProperty name="width" value="0.025" units="cm"/>
      <inkml:brushProperty name="height" value="0.025" units="cm"/>
    </inkml:brush>
  </inkml:definitions>
  <inkml:trace contextRef="#ctx0" brushRef="#br0">62 1474 3812,'0'0'2749,"-7"9"-1062,0-1-1428,2-2 243,0-1 0,1 0 1,0 1-1,-1 0 1,2 0-1,-1 0 1,1 1-1,0-1 0,0 1 1,1 0-1,0 0 1,-2 8-1,4-14-429,1-1 0,-1 0 0,0 1 0,1-1 0,-1 0 0,1 1 0,-1-1 0,1 0 1,-1 0-1,1 0 0,-1 1 0,1-1 0,-1 0 0,1 0 0,-1 0 0,1 0 0,-1 0 0,1 0 0,-1 0 0,1 0 0,-1 0 0,1 0 0,-1 0 0,1 0 0,-1-1 0,1 1 0,-1 0 0,1 0 0,-1 0 0,0-1 0,1 1 0,-1 0 0,1-1 0,0 1 0,19-10 713,13-19-154,-1-1 1,-2-1-1,31-41 0,-11 13-396,272-322 73,-239 273-258,114-198 0,-130 181-176,-29 49 1043,3 2-1,3 2 1,69-84-1,-111 153-884,1-1 3,0 0 1,1 0-1,-1 0 0,1 0 0,0 1 1,0-1-1,0 1 0,0 0 0,0 0 0,1 1 1,-1-1-1,1 1 0,0 0 0,5-1 1,-9 8-110,0 0 0,-1 0 0,1 0 0,-1 0 0,0 1 0,-1-1 0,1 0 0,-2 6 0,-2 3-3920,3-5-4463</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9:36.947"/>
    </inkml:context>
    <inkml:brush xml:id="br0">
      <inkml:brushProperty name="width" value="0.025" units="cm"/>
      <inkml:brushProperty name="height" value="0.025" units="cm"/>
    </inkml:brush>
  </inkml:definitions>
  <inkml:trace contextRef="#ctx0" brushRef="#br0">86 69 8456,'-18'-20'843,"-2"-3"129,3-2 3598,16 31 1953,-2 11-4333,-3 22-472,-2-2 23,4-20-1414,1 1 0,-3 35 0,8-54-1363,0 1-1,0-1 0,-1 0 0,1 0 1,0 0-1,0 0 0,-1 0 0,1 0 0,-1 0 1,1-1-1,-1 1 0,0 0 0,3-4 0,5-8-8182</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9:37.537"/>
    </inkml:context>
    <inkml:brush xml:id="br0">
      <inkml:brushProperty name="width" value="0.025" units="cm"/>
      <inkml:brushProperty name="height" value="0.025" units="cm"/>
    </inkml:brush>
  </inkml:definitions>
  <inkml:trace contextRef="#ctx0" brushRef="#br0">1 258 15535,'0'0'7644,"8"4"-7008,-4-2-617,0 0 0,-1 0 0,1 0 0,0 0 0,0-1 0,0 0 0,0 0 1,0 0-1,1 0 0,-1 0 0,0-1 0,0 0 0,1 0 0,-1 0 0,0-1 1,0 1-1,0-1 0,1 0 0,-1 0 0,0 0 0,0-1 0,0 1 0,-1-1 1,1 0-1,0 0 0,-1-1 0,1 1 0,-1-1 0,0 0 0,1 1 1,-1-1-1,-1-1 0,1 1 0,0 0 0,2-6 0,2-8 10,-13 21-74,-15 26 34,18-24 24,0 1-1,1 0 1,0 0-1,0 0 1,1 0-1,0 0 1,0 0-1,0 13 1,1-20-35,0 0 0,0 1 0,0-1 0,0 0 1,0 1-1,0-1 0,0 0 0,0 1 0,0-1 1,1 0-1,-1 0 0,0 1 0,0-1 0,0 0 1,0 0-1,0 1 0,1-1 0,-1 0 1,0 0-1,0 1 0,1-1 0,-1 0 0,0 0 1,0 0-1,1 1 0,-1-1 0,0 0 0,0 0 1,1 0-1,-1 0 0,0 0 0,1 0 0,-1 0 1,0 0-1,0 1 0,1-1 0,-1 0 0,0 0 1,1 0-1,-1-1 0,20-4-1469,13-13-1719,-11 1 3168,0-1 0,-2 0 0,1-2 1,31-41-1,-41 47-142,-1 0 0,-1-1 0,0 0 1,-2-1-1,1 0 0,-2 0 0,0 0 1,7-33-1,-43 113 4732,21-40-4135,2 0 0,1 1 0,1 0 0,-2 27 0,6-45-332,0 0 0,1 0 0,0 0 1,0 0-1,1 0 0,-1 0 0,2 0 0,-1 0 1,1 0-1,0-1 0,0 1 0,1 0 1,0-1-1,0 0 0,1 0 0,-1 0 0,1 0 1,1 0-1,6 6 0,-11-12-83,0 0 0,0 1 0,0-1-1,0 0 1,0 0 0,1 0 0,-1 0 0,0 0 0,0 0-1,0 0 1,0 0 0,1 0 0,-1 0 0,0 1 0,0-1 0,0 0-1,1 0 1,-1 0 0,0 0 0,0 0 0,0 0 0,1 0 0,-1-1-1,0 1 1,0 0 0,0 0 0,0 0 0,1 0 0,-1 0-1,0 0 1,0 0 0,0 0 0,0 0 0,1 0 0,-1-1 0,0 1-1,0 0 1,0 0 0,0 0 0,0 0 0,0 0 0,1-1 0,-1 1-1,0 0 1,0 0 0,0 0 0,0 0 0,0-1 0,0 1-1,0 0 1,0 0 0,0 0 0,0-1 0,0 1 0,0 0 0,0 0-1,0 0 1,0-1 0,0 1 0,0 0 0,0-24-303,-8-23-300,2 31 692,-2 1 0,0 0 0,0 0 0,-2 1 0,1 0 0,-2 0 0,0 1 0,-1 0 0,-21-17 0,37 31-7,1-1 0,-1 1 0,1-1 0,-1 1 0,0-1 0,1 0 0,-1-1 0,6 0 0,8-1 1,50-1 212,-64 2-477,1 1 0,0-1 0,-1 0 0,1-1 0,-1 1 0,0-1 0,1 0 0,-1 0 1,0 0-1,0 0 0,0-1 0,5-4 0,-8 7 5,-1 0 0,0-1-1,0 1 1,1 0 0,-1-1 0,0 1 0,0 0 0,1-1 0,-1 1-1,0 0 1,0-1 0,0 1 0,0 0 0,1-1 0,-1 1 0,0-1-1,0 1 1,0 0 0,0-1 0,0 1 0,0-1 0,0 1 0,0 0-1,0-1 1,0 1 0,0-1 0,-1 1 0,1 0 0,0-1-1,0 1 1,0-1 0,0 1 0,-1-1 0,-9-8-6099</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9:37.912"/>
    </inkml:context>
    <inkml:brush xml:id="br0">
      <inkml:brushProperty name="width" value="0.025" units="cm"/>
      <inkml:brushProperty name="height" value="0.025" units="cm"/>
    </inkml:brush>
  </inkml:definitions>
  <inkml:trace contextRef="#ctx0" brushRef="#br0">1 1 7719,'0'0'16976,"49"1"-35841</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0:08.818"/>
    </inkml:context>
    <inkml:brush xml:id="br0">
      <inkml:brushProperty name="width" value="0.025" units="cm"/>
      <inkml:brushProperty name="height" value="0.025" units="cm"/>
    </inkml:brush>
  </inkml:definitions>
  <inkml:trace contextRef="#ctx0" brushRef="#br0">85 64 4036,'0'0'10789,"8"-6"-9166,-1-1-1125,1 1 0,0 1 0,0-1 0,0 1 0,0 1 0,1 0 0,0 0 0,0 0 0,0 1 0,0 0 0,1 1-1,-1 0 1,11 0 0,-11 1-329,0 1 0,0 1 0,0-1 0,0 2 0,-1-1 0,1 1 0,0 0 0,8 4 0,-15-5-155,0 0 0,1 1 1,-1-1-1,0 1 0,0-1 1,0 1-1,0 0 0,0 0 0,-1-1 1,1 2-1,0-1 0,-1 0 0,1 0 1,-1 0-1,0 1 0,0-1 0,0 0 1,0 1-1,0-1 0,-1 1 1,1-1-1,-1 1 0,1 0 0,-1-1 1,0 1-1,0-1 0,0 1 0,0 0 1,-1-1-1,1 1 0,-1-1 0,0 3 1,-1 3 33,-1-1-1,0 0 1,0 0 0,0-1 0,-1 1 0,0-1 0,0 0-1,0 0 1,-6 6 0,-52 51 222,47-50-207,-96 79 149,4-5 313,106-87-518,1 0 0,-1 1 1,1-1-1,-1 0 0,1 1 1,-1-1-1,1 0 0,-1 1 0,1-1 1,0 1-1,-1-1 0,1 0 1,0 1-1,-1-1 0,1 1 1,0-1-1,0 1 0,-1-1 0,1 1 1,0-1-1,0 1 0,0-1 1,0 1-1,0-1 0,0 1 0,0 0 1,0-1-1,0 1 0,0-1 1,0 1-1,0-1 0,0 1 1,0-1-1,0 1 0,0-1 0,1 1 1,20 6 156,38-10 29,-56 3-180,66-11 16,75-21-1,-28 5-2097,-91 20 1076,-15 3-2267,-27 0-16440</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0:09.177"/>
    </inkml:context>
    <inkml:brush xml:id="br0">
      <inkml:brushProperty name="width" value="0.025" units="cm"/>
      <inkml:brushProperty name="height" value="0.025" units="cm"/>
    </inkml:brush>
  </inkml:definitions>
  <inkml:trace contextRef="#ctx0" brushRef="#br0">1 41 12139,'0'0'9930,"75"2"-8745,-31-2-352,3-3-449,1-4-256,-1-1-64,0 1-416,-6-2-2435,-8 0-3138</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0:21.902"/>
    </inkml:context>
    <inkml:brush xml:id="br0">
      <inkml:brushProperty name="width" value="0.025" units="cm"/>
      <inkml:brushProperty name="height" value="0.025" units="cm"/>
    </inkml:brush>
  </inkml:definitions>
  <inkml:trace contextRef="#ctx0" brushRef="#br0">22 0 13933,'0'0'9342,"0"8"-8637,2 26-384,-1 0 1,-2-1-1,-2 1 1,-13 66-1,12-77-1538,4-8-3663</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0:22.482"/>
    </inkml:context>
    <inkml:brush xml:id="br0">
      <inkml:brushProperty name="width" value="0.025" units="cm"/>
      <inkml:brushProperty name="height" value="0.025" units="cm"/>
    </inkml:brush>
  </inkml:definitions>
  <inkml:trace contextRef="#ctx0" brushRef="#br0">135 47 8872,'0'0'7068,"7"-8"-5231,18-22-198,-19 22-150,-18 33 1009,-16 17-1659,2 1 0,-30 67 0,47-88-668,0 0-1,1 2 1,2-1-1,0 1 1,2-1-1,0 1 1,0 30-1,4-52-158,0 0 0,-1 0-1,1 0 1,0 0-1,1 0 1,-1 0 0,0 1-1,1-1 1,-1 0-1,1 0 1,-1 0 0,1 0-1,0 0 1,0 0-1,0 0 1,0 0 0,0-1-1,0 1 1,1 0-1,-1-1 1,1 1-1,2 2 1,1-2-17,0-1 1,-1 1-1,1-1 0,0 0 0,0-1 0,0 1 1,-1-1-1,1 0 0,6 0 0,-5 0-323,0-1-1,1 1 0,-1-1 0,0 0 0,0-1 1,0 0-1,9-3 0,20-15-4530,-7-2-3816</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0:23.512"/>
    </inkml:context>
    <inkml:brush xml:id="br0">
      <inkml:brushProperty name="width" value="0.025" units="cm"/>
      <inkml:brushProperty name="height" value="0.025" units="cm"/>
    </inkml:brush>
  </inkml:definitions>
  <inkml:trace contextRef="#ctx0" brushRef="#br0">0 52 9769,'0'0'14574,"5"11"-14104,-5-11-463,4 7 82,-1-1 0,-1 1-1,1-1 1,-1 1 0,0 0 0,-1 0 0,1 0 0,-1 0-1,-1 0 1,0 0 0,0 9 0,0-16-80,0 0 1,0 1 0,0-1-1,-1 0 1,1 1 0,0-1-1,0 0 1,0 1 0,0-1-1,0 0 1,0 1 0,0-1-1,0 0 1,0 1 0,0-1-1,1 0 1,-1 0-1,0 1 1,0-1 0,0 0-1,0 1 1,0-1 0,0 0-1,1 0 1,-1 1 0,0-1-1,0 0 1,0 0 0,1 1-1,-1-1 1,0 0 0,0 0-1,1 0 1,-1 0 0,0 1-1,1-1 1,-1 0-1,0 0 1,0 0 0,1 0-1,-1 0 1,0 0 0,1 0-1,-1 0 1,0 0 0,1 0-1,19-9 208,24-27-92,-39 32-93,26-25 35,-17 16-138,0 0 0,0 1 1,1 0-1,1 1 0,22-12 1,-38 23 67,0 0 1,1 0 0,-1 0 0,0-1 0,1 1-1,-1 0 1,0 0 0,1 0 0,-1 0 0,1 0 0,-1 0-1,0 0 1,1-1 0,-1 1 0,0 0 0,1 0-1,-1 1 1,1-1 0,-1 0 0,0 0 0,1 0 0,-1 0-1,0 0 1,1 0 0,-1 0 0,0 1 0,1-1-1,-1 0 1,0 0 0,1 0 0,-1 1 0,0-1 0,1 0-1,-1 0 1,0 1 0,0-1 0,1 0 0,-1 1-1,0-1 1,0 0 0,0 1 0,1 0 0,-1 22 190,-13 22 289,10-39-367,2-3-45,-1 0-1,1 0 1,-1 0 0,1 0-1,0 0 1,0 0 0,0 0-1,1 0 1,-1 0 0,1 0-1,-1 6 1,20-23 261,5-11-135,19-17-571,-41 40 335,1-1 0,0 1 0,0 0 0,0 0 0,0 0 0,0 1 0,0-1 0,0 1 0,1 0 0,-1-1 0,1 1 0,3 0 0,-6 2 37,0-1 1,0 1 0,0 0-1,0 0 1,-1 0 0,1 0-1,0 0 1,-1 0 0,1 0 0,0 0-1,-1 0 1,1 0 0,-1 0-1,0 0 1,1 0 0,-1 0-1,0 1 1,1-1 0,-1 0 0,0 0-1,0 0 1,0 1 0,0-1-1,0 0 1,-1 0 0,1 0-1,-1 2 1,-2 38 67,-10 23-166,32-86-11447,-8 3 1854</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0:23.855"/>
    </inkml:context>
    <inkml:brush xml:id="br0">
      <inkml:brushProperty name="width" value="0.025" units="cm"/>
      <inkml:brushProperty name="height" value="0.025" units="cm"/>
    </inkml:brush>
  </inkml:definitions>
  <inkml:trace contextRef="#ctx0" brushRef="#br0">179 0 14606,'0'0'7345,"-1"9"-6042,1 2-888,-1 1 0,2-1 0,0 0 0,0 1 0,1-1 0,0 0 0,5 13 0,-1 0-268,-1 0 0,-1 0-1,-1 0 1,-1 0 0,-1 0-1,-1 0 1,-1 1 0,-2-1-1,0 0 1,-9 31 0,4-23-734,-2 0 0,-2-1 1,0 0-1,-2-1 0,-2-1 1,0 0-1,-23 28 0,6-18-4511,0-8-4906</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0:38.295"/>
    </inkml:context>
    <inkml:brush xml:id="br0">
      <inkml:brushProperty name="width" value="0.025" units="cm"/>
      <inkml:brushProperty name="height" value="0.025" units="cm"/>
    </inkml:brush>
  </inkml:definitions>
  <inkml:trace contextRef="#ctx0" brushRef="#br0">0 0 11147,'0'0'9577,"46"0"-8072,-7 0 193,11 0-641,4 0-609,4 0-288,-3 0-96,-8 0 0,-9 0-192,-12 0-961,-12 2-865,-11 2-960,-3 1-1250,-14-2-1282</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5:03.565"/>
    </inkml:context>
    <inkml:brush xml:id="br0">
      <inkml:brushProperty name="width" value="0.025" units="cm"/>
      <inkml:brushProperty name="height" value="0.025" units="cm"/>
    </inkml:brush>
  </inkml:definitions>
  <inkml:trace contextRef="#ctx0" brushRef="#br0">0 1 8200,'0'0'13239,"10"10"-12817,23 27-173,-2 2 0,46 73 0,235 461 1582,-36-89-1380,-261-459-379,207 363 911,49 42 605,-152-255-1345,-81-119-61,-17-28-44,-2 0 1,-1 1 0,-2 1-1,-1 0 1,17 49 0,-27-64-326,-2-1 305,1-1 0,1 0 0,7 15-1,-11-26-215,0 1 0,0-1 1,1 0-1,-1 0 0,1 0 0,-1 0 0,1 0 0,0 0 0,-1 0 0,1-1 0,0 1 0,0 0 0,1-1 0,-1 0 0,0 1 0,0-1 0,1 0 1,-1 0-1,0-1 0,1 1 0,-1 0 0,1-1 0,3 1 0,-3-7-5615,-3 3 4054,0-9-6643</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0:38.622"/>
    </inkml:context>
    <inkml:brush xml:id="br0">
      <inkml:brushProperty name="width" value="0.025" units="cm"/>
      <inkml:brushProperty name="height" value="0.025" units="cm"/>
    </inkml:brush>
  </inkml:definitions>
  <inkml:trace contextRef="#ctx0" brushRef="#br0">0 25 9513,'0'0'9513,"76"13"-8008,-35-13-512,6 0-512,1-5-353,-2-1-64,-4 0-448,-5 0-1314,-7-1-1441,-7-1-3235</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0:39.133"/>
    </inkml:context>
    <inkml:brush xml:id="br0">
      <inkml:brushProperty name="width" value="0.025" units="cm"/>
      <inkml:brushProperty name="height" value="0.025" units="cm"/>
    </inkml:brush>
  </inkml:definitions>
  <inkml:trace contextRef="#ctx0" brushRef="#br0">286 71 11627,'0'0'2312,"2"-8"207,4-26-757,-6 33-1698,0 0 0,0 0 0,0 0 0,0 1 0,0-1 0,0 0 0,0 0 0,0 0 0,0 0 0,-1 0 0,1 1 0,0-1 0,-1 0 0,1 0 0,-1 1 0,1-1 0,0 0 0,-1 1 0,0-1 0,1 0 1,-1 1-1,1-1 0,-1 1 0,0-1 0,1 1 0,-1-1 0,0 1 0,0-1 0,1 1 0,-1 0 0,0-1 0,0 1 0,0 0 0,-1-1 0,-30 0 698,27 2-669,-5 0-26,-1 1 0,1 0-1,0 1 1,0 0 0,0 1-1,1 0 1,0 1 0,-1 0-1,1 0 1,1 1 0,-1 0-1,1 0 1,0 1 0,1 0-1,-1 0 1,-8 12 0,8-9 99,-1 1 0,2 0 0,-1 0 0,1 1 0,1-1 1,0 2-1,1-1 0,0 0 0,1 1 0,0 0 1,1 0-1,-2 18 0,5-28-140,0-1 1,0 1-1,0 0 1,0 0-1,0-1 1,1 1-1,-1 0 1,1 0-1,0-1 1,0 1-1,0-1 1,0 1-1,0-1 0,1 1 1,-1-1-1,1 0 1,-1 1-1,1-1 1,0 0-1,0 0 1,0 0-1,4 2 1,-2-1 42,1 0 1,0-1-1,0 0 1,0 0 0,1-1-1,-1 1 1,0-1 0,1 0-1,-1-1 1,0 1-1,7-1 1,3 0 40,-1-1 0,1-1 0,0 0 0,-1-1 0,0-1 0,0 0 0,0-1 0,15-7 0,-19 6-67,-1 0 0,0-1 0,0 0 0,0 0 0,-1-1 0,0 0 0,0-1 0,-1 0 0,0 0 0,-1 0 0,0-1 0,-1 0 0,0 0 0,0-1 0,4-14 0,-7 20-38,-1 0-1,0 0 1,0 0-1,0 0 1,0 0-1,-1 0 1,0-1-1,0 1 1,-1 0-1,1 0 0,-1 0 1,0 0-1,0-1 1,-1 1-1,1 1 1,-1-1-1,0 0 1,-1 0-1,1 1 1,-1-1-1,0 1 1,0 0-1,0 0 0,-1 0 1,1 0-1,-1 1 1,0-1-1,0 1 1,0 0-1,-1 0 1,1 0-1,-1 1 1,0 0-1,1 0 1,-8-2-1,7 2-146,-1 0-1,0 0 1,1 1-1,-1 0 1,0 0 0,0 1-1,0-1 1,0 1-1,0 1 1,0-1 0,-9 2-1,11 0-563,0-1 0,0 0 0,0 1 0,0-1 0,0 1 0,0 0 0,0 1 0,1-1 0,-1 1-1,-3 2 1,-9 12-8390</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0:56.429"/>
    </inkml:context>
    <inkml:brush xml:id="br0">
      <inkml:brushProperty name="width" value="0.025" units="cm"/>
      <inkml:brushProperty name="height" value="0.025" units="cm"/>
    </inkml:brush>
  </inkml:definitions>
  <inkml:trace contextRef="#ctx0" brushRef="#br0">1 14 7431,'0'0'10762,"9"-1"-9470,26-3 29,-14 1-841,0 0 0,0 1 0,0 2 0,0 0 0,0 1 1,34 6-1,-52-6-474,-1-1 0,0 1 1,0 0-1,0 0 0,0 0 1,-1 0-1,1 1 0,0-1 0,0 0 1,-1 1-1,1-1 0,-1 1 1,1 0-1,-1-1 0,1 1 1,-1 0-1,0 0 0,0 0 0,0 0 1,0 0-1,0 0 0,-1 0 1,1 0-1,-1 0 0,1 0 0,-1 1 1,0-1-1,0 0 0,1 0 1,-2 0-1,1 1 0,0-1 0,0 0 1,-1 0-1,1 0 0,-1 0 1,0 1-1,-1 2 0,-3 6 51,1-1 1,-2 0-1,1 0 0,-1 0 0,-1-1 1,-8 10-1,-30 30 34,28-31-46,1 0 0,0 0-1,1 2 1,-13 22 0,28-41-17,-1 0 0,0-1 0,1 1 0,-1 0 0,0 0 0,1 0 0,-1 0 0,1 0 0,-1 0 0,1 0 0,0 0 0,0 1 0,-1-1 0,1 0 0,0 0 0,0 0 0,0 0 0,0 0 0,0 0 0,0 1 0,0-1 0,1 0 0,-1 0 0,0 0 0,0 0 0,1 0 0,-1 0 0,1 0 0,-1 0 0,1 0 0,0 0 0,-1 0 0,1 0 0,0 0 0,-1-1 0,1 1 0,0 0 0,0 0 0,0-1 0,0 1-1,0-1 1,0 1 0,0-1 0,0 1 0,0-1 0,0 1 0,0-1 0,0 0 0,0 0 0,0 1 0,0-1 0,1 0 0,-1 0 0,0 0 0,0 0 0,0 0 0,2-1 0,10 1 150,0-1-1,0 0 0,21-5 1,-18 2-350,80-18 168,-35 2-5191,-51 14 513,-6 0-2701</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0:56.757"/>
    </inkml:context>
    <inkml:brush xml:id="br0">
      <inkml:brushProperty name="width" value="0.025" units="cm"/>
      <inkml:brushProperty name="height" value="0.025" units="cm"/>
    </inkml:brush>
  </inkml:definitions>
  <inkml:trace contextRef="#ctx0" brushRef="#br0">1 33 15022,'0'0'5509,"74"-10"-3907,-35 8-545,6 0-545,3 0-383,1-1-129,-2 2-833,-5-2-1730,-9-1-2369,-6-2-4517</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0:57.938"/>
    </inkml:context>
    <inkml:brush xml:id="br0">
      <inkml:brushProperty name="width" value="0.025" units="cm"/>
      <inkml:brushProperty name="height" value="0.025" units="cm"/>
    </inkml:brush>
  </inkml:definitions>
  <inkml:trace contextRef="#ctx0" brushRef="#br0">118 1 9353,'0'0'12486,"-6"8"-12443,-9 15 135,1 0 0,1 1 0,1 1 0,1-1 0,2 2 0,0 0 0,1 0 0,2 0 0,1 1-1,1 0 1,-1 48 0,5-72-178,0 0 0,0 0 0,1-1 0,-1 1 0,1 0-1,0-1 1,-1 1 0,1-1 0,0 1 0,1-1 0,-1 1-1,0-1 1,1 0 0,-1 0 0,1 0 0,0 1 0,0-1 0,0-1-1,0 1 1,0 0 0,4 2 0,-2-1-572,1-1 1,0 0 0,0 0-1,0 0 1,0-1 0,0 0-1,0 0 1,0 0 0,0 0-1,9-1 1,9 0-5499</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0:58.815"/>
    </inkml:context>
    <inkml:brush xml:id="br0">
      <inkml:brushProperty name="width" value="0.025" units="cm"/>
      <inkml:brushProperty name="height" value="0.025" units="cm"/>
    </inkml:brush>
  </inkml:definitions>
  <inkml:trace contextRef="#ctx0" brushRef="#br0">24 0 10602,'0'0'12123,"0"9"-11567,-2 10-152,0 1 0,-2-1 1,-9 32-1,13-51-386,0 1-1,-1 0 1,1-1-1,0 1 1,-1 0-1,1-1 1,0 1-1,0 0 1,-1 0-1,1-1 1,0 1-1,0 0 1,0 0-1,0 0 1,0-1-1,0 1 1,1 0-1,-1 0 1,0-1-1,0 1 1,0 0 0,1 0-1,-1-1 1,0 1-1,1 0 1,-1-1-1,1 1 1,0 1-1,0-2 17,0 0 0,0 0-1,1 0 1,-1 0 0,0 0 0,0 0-1,0 0 1,1 0 0,-1 0 0,0-1 0,0 1-1,0 0 1,0-1 0,0 1 0,0-1-1,2 0 1,48-34 642,-47 32-693,33-29 58,-27 23-54,0 0-1,0 1 0,1 0 1,22-12-1,-33 20 6,1 0-1,-1 0 1,0-1 0,0 1-1,1 0 1,-1 0 0,0 0 0,1 0-1,-1 0 1,0 0 0,1 0-1,-1 0 1,0 0 0,0 0 0,1 0-1,-1 0 1,0 0 0,1 0-1,-1 0 1,0 1 0,0-1 0,1 0-1,-1 0 1,0 0 0,0 0-1,1 0 1,-1 1 0,0-1 0,0 0-1,0 0 1,1 0 0,-1 1 0,0-1-1,0 0 1,0 0 0,1 1-1,-1-1 1,0 0 0,0 0 0,0 1-1,0-1 1,0 0 0,0 1-1,0-1 1,0 0 0,0 1 0,1 23-18,-11 24 249,10-48-204,-1 1 0,1 0 0,0-1 0,0 1 0,-1-1 0,1 1 0,0 0 0,0-1 0,0 1 0,0 0 0,0-1 0,0 1 0,0 0 0,0 0 0,0-1 0,0 1 0,0 0 0,0-1 0,0 1 0,0 0 0,1-1 0,-1 1 0,0-1 0,0 1 0,1 0 0,-1-1 0,1 1 0,17-3 374,36-32-232,-34 20-548,-18 13 259,0-1 0,0 1 0,0 0 0,1 0 0,-1 0 0,0 1 0,1-1 0,-1 0 0,0 1 1,1 0-1,2-1 0,-4 1 118,-1 1 0,1-1-1,-1 0 1,1 0 0,-1 0 0,0 0 0,1 1 0,-1-1 0,1 0 0,-1 0 0,0 1 0,1-1 0,-1 0 0,1 1 0,-1-1 0,0 0 0,0 1 0,1-1 0,-1 1 0,0-1 0,0 0-1,1 1 1,-1-1 0,0 1 0,0-1 0,0 1 0,0-1 0,0 1 0,0-1 0,0 1 0,0-1 0,0 2 0,-1 5-60,0 1 1,0 0-1,-1 0 0,-1-1 1,-4 11-1,-4 20-3613,20-43-10037</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0:59.159"/>
    </inkml:context>
    <inkml:brush xml:id="br0">
      <inkml:brushProperty name="width" value="0.025" units="cm"/>
      <inkml:brushProperty name="height" value="0.025" units="cm"/>
    </inkml:brush>
  </inkml:definitions>
  <inkml:trace contextRef="#ctx0" brushRef="#br0">48 0 15310,'0'0'4778,"10"2"-4180,-5 0-544,0-1-1,0 0 0,0 1 1,0 0-1,0 0 1,0 1-1,-1-1 0,1 1 1,-1 0-1,1 0 0,-1 0 1,0 1-1,-1 0 1,1-1-1,0 1 0,-1 1 1,0-1-1,0 0 1,0 1-1,-1 0 0,0-1 1,4 11-1,-2-4 45,-1 1-1,-1 0 1,0 0-1,0 0 1,-1 1-1,-1-1 1,0 0-1,0 0 1,-2 1-1,1-1 1,-1 0-1,-7 20 1,3-14-12,-1-1 1,-1-1-1,0 1 1,-1-1-1,-1-1 0,0 1 1,-23 24-1,6-18-917,4-18-4039,13-7-1611</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0:59.533"/>
    </inkml:context>
    <inkml:brush xml:id="br0">
      <inkml:brushProperty name="width" value="0.025" units="cm"/>
      <inkml:brushProperty name="height" value="0.025" units="cm"/>
    </inkml:brush>
  </inkml:definitions>
  <inkml:trace contextRef="#ctx0" brushRef="#br0">0 1 15855,'0'0'9673,"50"1"-9000,-16 0-129,7 3-448,-2-4-32,2 1 1,-5 1-33,-7-1-289,-5 3-832,-13 0-865,-7 1-224,-4-1-1313,-13-1-3844</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0:59.860"/>
    </inkml:context>
    <inkml:brush xml:id="br0">
      <inkml:brushProperty name="width" value="0.025" units="cm"/>
      <inkml:brushProperty name="height" value="0.025" units="cm"/>
    </inkml:brush>
  </inkml:definitions>
  <inkml:trace contextRef="#ctx0" brushRef="#br0">0 38 16271,'0'0'2050,"50"-4"321,-16-6-1186,6 1-128,-2 2-449,-4 2-255,-2 3-257,-8 2-96,-6 0-1025,-4 0-2338,-2 0-5958</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1:00.561"/>
    </inkml:context>
    <inkml:brush xml:id="br0">
      <inkml:brushProperty name="width" value="0.025" units="cm"/>
      <inkml:brushProperty name="height" value="0.025" units="cm"/>
    </inkml:brush>
  </inkml:definitions>
  <inkml:trace contextRef="#ctx0" brushRef="#br0">212 1 12043,'0'0'6246,"-4"9"-4890,-20 34-770,-1-1 1,-2-1-1,-2-2 0,-39 41 0,68-79-601,-1 0 0,1 0 1,-1 0-1,0 0 0,1 0 0,-1-1 1,0 1-1,0 0 0,1 0 0,-1-1 1,0 1-1,0-1 0,0 1 0,0-1 0,0 1 1,0-1-1,0 1 0,0-1 0,0 0 1,0 0-1,0 0 0,0 1 0,0-1 0,-2 0 1,-5-26-6194,5 5 523</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11:32:45.734"/>
    </inkml:context>
    <inkml:brush xml:id="br0">
      <inkml:brushProperty name="width" value="0.025" units="cm"/>
      <inkml:brushProperty name="height" value="0.025" units="cm"/>
    </inkml:brush>
  </inkml:definitions>
  <inkml:trace contextRef="#ctx0" brushRef="#br0">50 92 18828,'-43'103'5683,"40"-89"-5577,1 0 0,1 0-1,0 0 1,1 0-1,1 0 1,0 0-1,1-1 1,0 1-1,1 0 1,1-1-1,0 1-105,-3-11 1,0 1 0,0 0-1,0 0 1,1-1 0,-1 1-1,1-1 1,0 1 0,-1-1 0,2 0-1,-1 0 1,0 0 0,1 0 0,-1 0-1,1 0 1,0-1 0,0 0-1,0 1 1,0-1 0,0 0 0,1 0-1,-1 0 1,1-1 0,-1 1-1,1-1 1,0 0 0,-1 0 0,1 0-1,0-1 1,0 1 0,-1-1-1,1 0 1,0 0 0,0 0 0,0-1-1,0 1 1,-1-1 0,4-1-1,7-6 118,-1 0 0,0-1-1,-1-1 1,0 0 0,0-1 0,-1 0 0,0-1 0,-1 0-1,-1-1 1,0 0 0,4-8-118,-3 6 243,-1 0 0,0 0 0,-1-1 0,-1 0 0,-1-1 0,0 1 0,3-16-243,-8 27 35,0 1-1,0-1 0,0 0 0,-1 0 0,0 0 1,0 0-1,0 0 0,-1 1 0,0-1 0,1 0 1,-2 0-1,1 1 0,-1-1 0,1 1 0,-1-1 1,0 1-1,-1-1 0,1 1 0,-1 0 0,0 0 1,0 0-1,0 1 0,0-1 0,-1 1 0,1 0 1,-1 0-1,0 0 0,0 0 0,0 0 0,-4-1-34,1 1 6,0 0 0,0 0 0,0 1 0,0 0 0,0 0 0,0 0 0,-1 1 0,1 0 0,-1 1 0,1 0 0,-1 0 0,1 0 0,-1 1 0,1 0 0,0 1 0,-1 0 0,1 0 0,0 0 0,0 1 0,0 0 0,1 0 0,-1 1 0,1 0 0,-1 0 0,1 0 0,1 1 0,-1 0 0,0 0 0,1 0 0,0 1 0,1 0 0,-1 0 0,1 0 0,0 0 0,0 2-6,-27 79-826,26-51-218</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5:05.694"/>
    </inkml:context>
    <inkml:brush xml:id="br0">
      <inkml:brushProperty name="width" value="0.025" units="cm"/>
      <inkml:brushProperty name="height" value="0.025" units="cm"/>
    </inkml:brush>
  </inkml:definitions>
  <inkml:trace contextRef="#ctx0" brushRef="#br0">27 7 7431,'0'0'8985,"-6"-1"-8105,-14-4 1,47 5 657,130 17-533,-154-16-985,20 4 29,-1 2 1,1 0-1,-1 1 1,-1 2-1,35 19 1,-23-11 44,38 14 0,15-5 403,-63-21-430,0 1 0,0 1 0,-1 1 0,0 1 0,-1 1 1,30 20-1,-34-20 52,0-1-1,0-1 1,1 0 0,0-1 0,1-1 0,-1-1 0,30 7 0,-32-9 56,3 2-10,0 2 0,0 0 0,0 1 0,26 19 1,-31-19-110,1 0 1,0-1 0,0 0 0,1-1 0,0-1 0,0 0 0,28 5 0,-31-10-14,0 1 0,0 0-1,0 0 1,0 2 0,0-1 0,-1 2-1,0 0 1,0 0 0,0 1-1,0 0 1,-1 1 0,0 1-1,-1 0 1,19 17 0,-20-18-18,0-1 1,0 0-1,1 0 1,0-1 0,0 0-1,0-1 1,0 0-1,1 0 1,0-1-1,0-1 1,12 2-1,-6-1 1,0 1 1,0 1-1,29 13 0,0 3 136,0-2 0,96 27 0,-61-20-75,82 38 1,-61-22 30,-81-33 15,0 2-1,35 24 0,-40-24-57,1 0-1,0-2 0,0 1 1,33 10-1,157 28 92,-137-21 345,-57-21-349,0 0 0,0-1-1,26 6 1,-23-9 688,-20-2-3896,2 0 1900,-4-2-6114,-3-6-5376</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1:00.890"/>
    </inkml:context>
    <inkml:brush xml:id="br0">
      <inkml:brushProperty name="width" value="0.025" units="cm"/>
      <inkml:brushProperty name="height" value="0.025" units="cm"/>
    </inkml:brush>
  </inkml:definitions>
  <inkml:trace contextRef="#ctx0" brushRef="#br0">0 1 7783,'0'0'15087,"59"8"-14447,-35 4-384,4 0-191,6-2-1,2 0-641,-2-5-1761,-1-3-2531,0-2-4323</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1:01.232"/>
    </inkml:context>
    <inkml:brush xml:id="br0">
      <inkml:brushProperty name="width" value="0.025" units="cm"/>
      <inkml:brushProperty name="height" value="0.025" units="cm"/>
    </inkml:brush>
  </inkml:definitions>
  <inkml:trace contextRef="#ctx0" brushRef="#br0">0 203 10218,'0'0'11717,"9"-2"-10702,10-6-863,-1 0 1,-1-2-1,0 0 1,0-1-1,-1 0 0,16-15 1,-32 26-153,18-10-40,-10 15-226,-7 32 159,-2-36 115,-7 40 124,6-34-323,0 0-1,0 0 1,1 0-1,0 0 1,1 1 0,-1-1-1,2 13 1,-1-19 81,0-1-1,0 0 1,1 1 0,-1-1 0,0 0-1,0 0 1,0 1 0,1-1 0,-1 0-1,0 0 1,0 1 0,0-1-1,1 0 1,-1 0 0,0 0 0,1 1-1,-1-1 1,0 0 0,0 0 0,1 0-1,-1 0 1,0 0 0,1 0-1,-1 0 1,0 1 0,1-1 0,-1 0-1,0 0 1,1 0 0,-1 0-1,0-1 1,1 1 0,-1 0 0,0 0-1,1 0 1,-1 0 0,1 0 0,0 0-451,11-3-4858</inkml:trace>
  <inkml:trace contextRef="#ctx0" brushRef="#br0" timeOffset="1">388 37 15278,'0'0'8360,"58"-7"-7399,-28 0-704,3 1-193,-1 1 0,-3 1-705,-4 1-1153,-7 2-1505,-2-3-3812</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1:01.683"/>
    </inkml:context>
    <inkml:brush xml:id="br0">
      <inkml:brushProperty name="width" value="0.025" units="cm"/>
      <inkml:brushProperty name="height" value="0.025" units="cm"/>
    </inkml:brush>
  </inkml:definitions>
  <inkml:trace contextRef="#ctx0" brushRef="#br0">24 1 14958,'0'0'8013,"-3"9"-6780,-3 1-931,4-6-222,0-1 0,1 0 0,-1 1-1,0 0 1,1-1 0,0 1 0,0 0 0,0 0 0,1 0-1,-1-1 1,1 7 0,0-9-67,0-1-1,0 1 0,0 0 1,0 0-1,0 0 1,0-1-1,0 1 0,1 0 1,-1 0-1,0 0 1,1-1-1,-1 1 1,0 0-1,1-1 0,-1 1 1,1 0-1,-1-1 1,1 1-1,-1-1 1,1 1-1,0 0 0,-1-1 1,1 1-1,0-1 1,-1 0-1,1 1 0,0-1 1,0 1-1,28 0 240,-21-2-229,0-1-1,0 0 1,0-1-1,-1 1 1,9-5-1,7-8-347,-19 11 279,1 1 0,0-1-1,0 1 1,1 0 0,-1 0 0,0 1 0,1 0 0,0 0 0,-1 0 0,8-1 0,-12 4 90,0-1 1,-1 1-1,1-1 1,-1 1-1,1 0 0,-1 0 1,1-1-1,-1 1 1,1 0-1,-1 0 1,0-1-1,1 1 1,-1 0-1,0 0 1,0 0-1,0 0 1,0 0-1,1-1 0,-1 1 1,-1 0-1,1 0 1,0 0-1,0 0 1,0 0-1,0-1 1,-1 2-1,1 0-4,-1-1-1,1 1 1,0-1-1,0 1 0,0-1 1,0 0-1,0 1 1,0-1-1,0 1 1,0-1-1,1 1 1,-1-1-1,1 0 0,-1 1 1,1-1-1,-1 0 1,1 1-1,0-1 1,-1 0-1,1 0 1,0 1-1,0-1 0,0 0 1,0 0-1,1 1 1,1-2-18,0 1 0,0-1 0,0 0 0,0 0 1,0 0-1,0 0 0,0-1 0,0 1 0,0-1 0,0 0 1,0 0-1,0 0 0,0 0 0,0 0 0,-1-1 0,1 1 1,-1-1-1,5-2 0,-5 2-110,1 0 0,0 0 0,1 0 0,-1 1 0,0-1 0,0 1 0,1 0 0,-1 0 0,0 0 0,1 0 0,4 0 0,-7 45-297,-1-37 37,0-6 129,-1 0 0,1 0-1,0 0 1,0 0 0,-1 1-1,1-1 1,0 0 0,0 0-1,0 0 1,0 0 0,1 0-1,-1 0 1,0 0 0,0 0-1,1 0 1,-1 0-1,0 0 1,1 0 0,-1 0-1,1 0 1,-1 0 0,1 0-1,0-1 1,-1 1 0,1 0-1,0 0 1,0 0 0,-1-1-1,1 1 1,0-1 0,1 2-1,7-2-5129</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1:02.025"/>
    </inkml:context>
    <inkml:brush xml:id="br0">
      <inkml:brushProperty name="width" value="0.025" units="cm"/>
      <inkml:brushProperty name="height" value="0.025" units="cm"/>
    </inkml:brush>
  </inkml:definitions>
  <inkml:trace contextRef="#ctx0" brushRef="#br0">378 1 13901,'0'0'11152,"0"10"-10218,2 18-455,-1 60 789,-1-79-1232,-1 0 0,0-1 0,-1 1 0,0-1 0,0 1 0,-1-1 0,0 0 0,-6 12 1,-6 4-168,-1-1 1,-1 0-1,-1-2 1,-1 0-1,-43 37 1,46-46-765,0 0 1,-1-1-1,0 0 1,-1-1-1,-26 9 1,2-8-3623,2-7-3138</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1:02.415"/>
    </inkml:context>
    <inkml:brush xml:id="br0">
      <inkml:brushProperty name="width" value="0.025" units="cm"/>
      <inkml:brushProperty name="height" value="0.025" units="cm"/>
    </inkml:brush>
  </inkml:definitions>
  <inkml:trace contextRef="#ctx0" brushRef="#br0">192 0 12236,'0'0'6427,"-10"1"-5802,5-1-597,1 1 0,0 0 0,0-1 0,-1 2 0,1-1 0,0 0 0,0 1 1,0 0-1,0 0 0,1 0 0,-1 0 0,-3 3 0,0 1 36,1 0 0,0 0-1,1 0 1,0 1 0,0 0-1,-8 14 1,0 4 156,0 0-1,2 1 1,1 0-1,-7 34 1,12-43-48,2 1 0,0-1 1,1 1-1,1-1 1,1 1-1,0 0 1,5 32-1,-3-42-155,0-1 0,1 0 0,0 0 1,0 0-1,0 0 0,1 0 0,0-1 0,0 1 0,1-1 0,0 0 0,0-1 1,0 1-1,1-1 0,11 9 0,-3-5-861,0 0-1,0-1 1,1-1-1,0 0 1,29 9-1,13-1-6351</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1:02.869"/>
    </inkml:context>
    <inkml:brush xml:id="br0">
      <inkml:brushProperty name="width" value="0.025" units="cm"/>
      <inkml:brushProperty name="height" value="0.025" units="cm"/>
    </inkml:brush>
  </inkml:definitions>
  <inkml:trace contextRef="#ctx0" brushRef="#br0">1 51 12460,'0'0'8488,"8"-8"-7789,-5 4-645,2 0 0,-1 1 0,0-1 0,1 1 0,-1-1 0,1 1 0,0 1 0,0-1 0,1 1 0,-1 0 0,0 0-1,1 0 1,-1 1 0,1 0 0,-1 0 0,1 0 0,0 1 0,7 0 0,-4 0 11,0 1 0,0 0 0,0 0 0,-1 1 0,1 0 0,0 0 0,-1 1 0,0 0-1,11 6 1,-17-8-18,0 0-1,-1 0 0,1 0 0,0 0 0,0 1 0,-1-1 0,1 1 1,-1-1-1,1 1 0,-1-1 0,0 1 0,0 0 0,0 0 0,0 0 1,0 0-1,0 0 0,0 0 0,0 0 0,-1 0 0,1 0 1,-1 0-1,0 0 0,1 0 0,-1 0 0,0 1 0,0-1 0,-1 0 1,1 0-1,0 0 0,-1 0 0,1 0 0,-1 0 0,1 0 1,-1 0-1,0 0 0,0 0 0,0 0 0,0 0 0,-1 0 0,1-1 1,0 1-1,-1 0 0,-2 2 0,-26 26 616,25-26-594,0-1 1,1 1-1,0 0 0,0 1 0,0-1 0,0 1 0,0 0 0,1 0 1,0 0-1,0 0 0,0 0 0,-3 12 0,6-16-73,1 1 0,-1 0-1,1-1 1,-1 1 0,1-1-1,-1 0 1,1 1 0,0-1 0,0 0-1,0 1 1,0-1 0,0 0-1,0 0 1,0 0 0,0 1 0,0-1-1,0 0 1,1-1 0,-1 1 0,0 0-1,1 0 1,-1-1 0,0 1-1,1 0 1,-1-1 0,1 0 0,-1 1-1,3-1 1,48 12-1841,-49-11 1544,68 3-8949,-34-4-2894</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1:03.368"/>
    </inkml:context>
    <inkml:brush xml:id="br0">
      <inkml:brushProperty name="width" value="0.025" units="cm"/>
      <inkml:brushProperty name="height" value="0.025" units="cm"/>
    </inkml:brush>
  </inkml:definitions>
  <inkml:trace contextRef="#ctx0" brushRef="#br0">51 0 14542,'0'0'4644,"-17"47"-2658,11-23-897,-1 5-576,3 4-321,1 1-128,1-4-64,2-1-833,0-6-512,0-7-1,0-4 1,0-8-1153,-12-7-12044</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1:03.711"/>
    </inkml:context>
    <inkml:brush xml:id="br0">
      <inkml:brushProperty name="width" value="0.025" units="cm"/>
      <inkml:brushProperty name="height" value="0.025" units="cm"/>
    </inkml:brush>
  </inkml:definitions>
  <inkml:trace contextRef="#ctx0" brushRef="#br0">1 47 15791,'0'0'3715,"82"-11"-2529,-32 4-258,7-1-191,5 4-513,2-1-192,-4-1-1665,-8 0-4997</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1:04.053"/>
    </inkml:context>
    <inkml:brush xml:id="br0">
      <inkml:brushProperty name="width" value="0.025" units="cm"/>
      <inkml:brushProperty name="height" value="0.025" units="cm"/>
    </inkml:brush>
  </inkml:definitions>
  <inkml:trace contextRef="#ctx0" brushRef="#br0">319 1 16496,'0'0'4452,"-55"20"-3427,26 1-321,-4 8 385,-2 3-448,0 2 32,5 0-513,5-4-160,7-2 32,4-5 0,4-6-64,5-9-801,2-6-704,-1-2-1250,2-10-2114,-1-11-10217</inkml:trace>
  <inkml:trace contextRef="#ctx0" brushRef="#br0" timeOffset="1">0 84 14221,'0'0'8456,"71"34"-7142,-36-24-417,6-1-545,4-3-320,1-2-1313,-4-4-2819,-4 0-5509</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1:04.411"/>
    </inkml:context>
    <inkml:brush xml:id="br0">
      <inkml:brushProperty name="width" value="0.025" units="cm"/>
      <inkml:brushProperty name="height" value="0.025" units="cm"/>
    </inkml:brush>
  </inkml:definitions>
  <inkml:trace contextRef="#ctx0" brushRef="#br0">0 1 13997,'0'0'5280,"8"0"-3705,-5 0-1392,9 0 366,0 0 0,1 1 0,-1 0-1,15 4 1,-25-4-471,0-1 0,-1 1 0,1-1 0,0 1 0,0 0 0,-1 0 0,1 0 1,0 0-1,-1 0 0,1 0 0,-1 0 0,1 0 0,-1 1 0,0-1 0,0 1 0,3 2 0,-4-2-50,0-1 1,1 1-1,-1-1 0,0 1 0,0 0 1,0-1-1,0 1 0,0 0 0,0-1 1,-1 1-1,1 0 0,-1-1 0,1 1 1,-1-1-1,1 1 0,-1-1 1,0 1-1,0-1 0,1 1 0,-1-1 1,0 0-1,-1 1 0,-1 1 0,-3 4 104,-1-1-1,0 0 0,0 0 0,-11 7 0,12-10-112,0 1-1,1 0 1,0 0-1,0 0 1,0 1-1,0-1 1,1 1-1,-1 0 1,1 1-1,-4 6 1,8-12-20,0 1 0,0-1 0,0 1 1,0-1-1,0 1 0,0-1 0,0 1 0,0-1 1,1 1-1,-1-1 0,0 1 0,0-1 0,0 0 1,0 1-1,1-1 0,-1 1 0,0-1 0,0 1 1,1-1-1,-1 0 0,0 1 0,1-1 0,-1 1 1,0-1-1,1 0 0,-1 0 0,1 1 0,-1-1 1,1 0-1,-1 0 0,0 1 0,1-1 0,-1 0 1,1 0-1,-1 0 0,1 0 0,-1 0 0,1 0 0,-1 0 1,1 0-1,-1 0 0,1 0 0,-1 0 0,1 0 1,0 0-1,33 0-84,-25 0-97,52-7-2330,-20-5-2162,-4-4-2853</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5:08.690"/>
    </inkml:context>
    <inkml:brush xml:id="br0">
      <inkml:brushProperty name="width" value="0.025" units="cm"/>
      <inkml:brushProperty name="height" value="0.025" units="cm"/>
    </inkml:brush>
  </inkml:definitions>
  <inkml:trace contextRef="#ctx0" brushRef="#br0">1 1 9929,'0'0'10832,"9"1"-10266,-2 0-483,0 1 1,0 0-1,0 0 0,0 1 1,0 0-1,0 0 1,-1 1-1,1 0 1,-1 0-1,0 0 0,0 1 1,-1 0-1,0 0 1,1 0-1,5 9 0,22 27 62,-25-30-97,-1 0 0,2-1 0,0 1 0,0-2 0,0 1 0,1-2 0,1 1 0,0-1 0,16 9 0,-27-17-18,1 0 1,-1 0-1,0 0 1,0 0-1,1 0 1,-1 0-1,0 0 1,0 0-1,0 0 0,1 0 1,-1 0-1,0 0 1,0 0-1,0 0 1,1-1-1,-1 1 0,0 0 1,0 0-1,0 0 1,0 0-1,1 0 1,-1-1-1,0 1 0,0 0 1,0 0-1,0 0 1,0 0-1,0-1 1,0 1-1,1 0 1,-1 0-1,0 0 0,0-1 1,0 1-1,0 0 1,0 0-1,0-1 1,0 1-1,0 0 0,0 0 1,0 0-1,0-1 1,0 1-1,0 0 1,0 0-1,-1 0 0,1-1 1,0 1-1,0 0 1,0 0-1,0 0 1,0-1-1,0 1 1,0 0-1,-1 0 0,1 0 1,0 0-1,0 0 1,0-1-1,0 1 1,-1 0-1,1 0 0,0 0 1,0 0-1,-1 0 1,-7-15 256,-7-1-223,0 1 1,-1 1 0,-1 1-1,0 0 1,-1 1 0,0 1-1,-27-12 1,-27-18 320,115 70-627,-23-13 217,1-2 1,1-1-1,0 0 0,0-1 1,41 14-1,-37-22-1528,-11-6-2788,-10-6-933</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1:04.797"/>
    </inkml:context>
    <inkml:brush xml:id="br0">
      <inkml:brushProperty name="width" value="0.025" units="cm"/>
      <inkml:brushProperty name="height" value="0.025" units="cm"/>
    </inkml:brush>
  </inkml:definitions>
  <inkml:trace contextRef="#ctx0" brushRef="#br0">1 25 18129,'0'0'8552,"51"1"-7591,-16-2-352,6-3-513,4 1-32,-4-1-545,-3 1-2145,-5-1-2659,-4-3-3972</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1:05.158"/>
    </inkml:context>
    <inkml:brush xml:id="br0">
      <inkml:brushProperty name="width" value="0.025" units="cm"/>
      <inkml:brushProperty name="height" value="0.025" units="cm"/>
    </inkml:brush>
  </inkml:definitions>
  <inkml:trace contextRef="#ctx0" brushRef="#br0">44 0 15727,'0'0'6465,"-3"9"-5318,-4 9-535,-18 60 1273,22-70-1799,1 1 0,1-1-1,0 1 1,0-1-1,0 1 1,1-1 0,1 14-1,0-21-82,-1 0 0,1 0 0,-1 0 0,0 0 0,1 0 1,0 0-1,-1 0 0,1 0 0,-1 0 0,1 0 0,0 0 0,0 0 0,0-1 0,0 1 0,-1 0 0,1 0 0,0-1 1,0 1-1,0-1 0,0 1 0,0-1 0,0 1 0,1-1 0,-1 0 0,0 0 0,0 1 0,0-1 0,0 0 0,0 0 0,0 0 1,1 0-1,-1 0 0,0 0 0,0 0 0,0-1 0,0 1 0,0 0 0,0-1 0,0 1 0,1-1 0,-1 1 0,0-1 0,0 1 1,1-2-1,5-1-277,0 0 0,0-1 0,-1 0 0,1-1 0,6-4 0,87-100-2556,-99 114 3167,0 1 0,0-1-1,-1 1 1,0 0 0,0-1-1,0 1 1,-2 7 0,2 2 146,0-14-456,1 0 0,0 0 0,-1 0 1,1 0-1,0 0 0,0 0 0,-1-1 1,1 1-1,0 0 0,0 0 0,0 0 1,0-1-1,0 1 0,0 0 0,0-1 0,1 1 1,-1-1-1,0 0 0,0 1 0,0-1 1,0 0-1,1 0 0,-1 1 0,0-1 1,0 0-1,1 0 0,-1 0 0,0-1 1,2 1-1,41-3 207,-35 2-268,-1-2 0,0 1 0,0-1 0,0 0 0,0 0-1,0-1 1,10-8 0,26-10-130,-51 47 185,-2 1 427,7-11-2271,7-8-6384,4-6-522</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1:05.547"/>
    </inkml:context>
    <inkml:brush xml:id="br0">
      <inkml:brushProperty name="width" value="0.025" units="cm"/>
      <inkml:brushProperty name="height" value="0.025" units="cm"/>
    </inkml:brush>
  </inkml:definitions>
  <inkml:trace contextRef="#ctx0" brushRef="#br0">348 1 13485,'0'0'5829,"-1"67"-3971,4-38-673,5-3-352,-1 3-481,-5 0-128,-2 0-159,-3 2-33,-16 0 32,-12 1 32,-9 2-64,-7 0-769,-8 0-256,-3-5-1473,1-4-1474,1-8-2626</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1:05.891"/>
    </inkml:context>
    <inkml:brush xml:id="br0">
      <inkml:brushProperty name="width" value="0.025" units="cm"/>
      <inkml:brushProperty name="height" value="0.025" units="cm"/>
    </inkml:brush>
  </inkml:definitions>
  <inkml:trace contextRef="#ctx0" brushRef="#br0">145 1 11050,'0'0'5606,"-56"66"-3845,35-30-960,0 4 224,2 5-288,4 0-193,5 2-287,7-4-129,3-1-64,11 0-32,15-5-64,10-3 96,12-2-128,6-6-737,10-8-1505,4-7-4100</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1:06.435"/>
    </inkml:context>
    <inkml:brush xml:id="br0">
      <inkml:brushProperty name="width" value="0.025" units="cm"/>
      <inkml:brushProperty name="height" value="0.025" units="cm"/>
    </inkml:brush>
  </inkml:definitions>
  <inkml:trace contextRef="#ctx0" brushRef="#br0">1 49 13741,'0'0'3336,"11"-6"-1104,54-27 84,-60 31-2104,-1 1-1,1-1 1,0 1-1,0 0 0,0 0 1,0 0-1,0 1 0,0-1 1,0 1-1,-1 1 0,1-1 1,0 1-1,0 0 0,0 0 1,0 0-1,5 2 1,-9-2-202,0 0 1,0-1 0,1 1-1,-1 0 1,0 0 0,0 0 0,0 0-1,0 0 1,0 0 0,0 0 0,0 0-1,-1 1 1,1-1 0,0 0 0,-1 0-1,1 1 1,0-1 0,-1 0 0,0 1-1,1-1 1,-1 1 0,0-1-1,0 0 1,0 1 0,0-1 0,0 1-1,0-1 1,0 1 0,0-1 0,0 1-1,-1-1 1,1 0 0,-1 1 0,1-1-1,-1 0 1,1 1 0,-1-1 0,-1 2-1,-2 4 25,-1 0-1,1 0 0,-1 0 0,-1-1 1,-6 8-1,-11 7 35,16-16-66,1 0-1,-1 1 1,1 0-1,0 0 1,0 1-1,1-1 1,0 1-1,0 1 1,1-1-1,-1 1 1,2-1-1,-5 14 1,8-20-5,0 1 1,0 0 0,0-1-1,0 1 1,0 0 0,1-1 0,-1 1-1,1-1 1,-1 1 0,1 0 0,0-1-1,-1 1 1,1-1 0,0 0 0,0 1-1,0-1 1,0 0 0,0 1-1,0-1 1,1 0 0,-1 0 0,0 0-1,1 0 1,-1 0 0,0 0 0,1 0-1,-1-1 1,1 1 0,0-1 0,-1 1-1,1-1 1,-1 1 0,1-1-1,3 0 1,8 3-75,0-1 0,1-1 0,17-1-1,-20 0-150,96 1-3990,-65-1 69,5 0-4751</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1:06.777"/>
    </inkml:context>
    <inkml:brush xml:id="br0">
      <inkml:brushProperty name="width" value="0.025" units="cm"/>
      <inkml:brushProperty name="height" value="0.025" units="cm"/>
    </inkml:brush>
  </inkml:definitions>
  <inkml:trace contextRef="#ctx0" brushRef="#br0">36 1 15983,'0'0'6823,"-31"65"-6119,26-41-159,5 3-385,0-3-64,1 0-64,12-4-384,0-3-1314,-2-4-1024,-1-2-2019</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1:07.134"/>
    </inkml:context>
    <inkml:brush xml:id="br0">
      <inkml:brushProperty name="width" value="0.025" units="cm"/>
      <inkml:brushProperty name="height" value="0.025" units="cm"/>
    </inkml:brush>
  </inkml:definitions>
  <inkml:trace contextRef="#ctx0" brushRef="#br0">1 34 13677,'0'0'5477,"58"-5"-3619,-21 2-897,11 1-417,7-1-384,4-1-160,2-4-1825,-2 0-6631</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1:35.003"/>
    </inkml:context>
    <inkml:brush xml:id="br0">
      <inkml:brushProperty name="width" value="0.025" units="cm"/>
      <inkml:brushProperty name="height" value="0.025" units="cm"/>
    </inkml:brush>
  </inkml:definitions>
  <inkml:trace contextRef="#ctx0" brushRef="#br0">0 172 5990,'0'0'9433,"13"0"-8184,87-2 960,110-15 1,114-30-1294,-259 37-950,120-21 76,-51 6 298,1 6 0,137-1 0,-269 20-346,0 0 0,-1 0 0,1 0 0,-1 0 0,1 1 1,0-1-1,-1 1 0,1 0 0,-1-1 0,0 1 0,1 0 0,-1 1 0,0-1 0,1 0 0,-1 1 0,0-1 0,0 1 0,3 3 0,2 18-6095</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1:35.843"/>
    </inkml:context>
    <inkml:brush xml:id="br0">
      <inkml:brushProperty name="width" value="0.025" units="cm"/>
      <inkml:brushProperty name="height" value="0.025" units="cm"/>
    </inkml:brush>
  </inkml:definitions>
  <inkml:trace contextRef="#ctx0" brushRef="#br0">0 153 8392,'0'0'1794,"13"2"-294,68 5 1089,0-4 1,159-15-1,176-47-1077,-239 30-1135,-36 5-64,-68 9-387,2 4 0,125-4 0,-183 20-1631,-14 6-3637</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1:07.478"/>
    </inkml:context>
    <inkml:brush xml:id="br0">
      <inkml:brushProperty name="width" value="0.025" units="cm"/>
      <inkml:brushProperty name="height" value="0.025" units="cm"/>
    </inkml:brush>
  </inkml:definitions>
  <inkml:trace contextRef="#ctx0" brushRef="#br0">1 41 15054,'0'0'5221,"47"5"-4260,-8-5-96,11-5-417,12-6-416,7 2-832,2-3-1923,-4 4-3715</inkml:trace>
  <inkml:trace contextRef="#ctx0" brushRef="#br0" timeOffset="1">621 37 5958,'0'0'14734,"53"2"-14254,-27-6-416,6-6-1826,5-1-5476</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5:09.734"/>
    </inkml:context>
    <inkml:brush xml:id="br0">
      <inkml:brushProperty name="width" value="0.025" units="cm"/>
      <inkml:brushProperty name="height" value="0.025" units="cm"/>
    </inkml:brush>
  </inkml:definitions>
  <inkml:trace contextRef="#ctx0" brushRef="#br0">8 10 3171,'-3'0'224,"0"0"257,1 0 63,2-2-992,0-6-2755</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1:07.821"/>
    </inkml:context>
    <inkml:brush xml:id="br0">
      <inkml:brushProperty name="width" value="0.025" units="cm"/>
      <inkml:brushProperty name="height" value="0.025" units="cm"/>
    </inkml:brush>
  </inkml:definitions>
  <inkml:trace contextRef="#ctx0" brushRef="#br0">0 29 6983,'0'0'16463,"72"-15"-17488,-45 1-3875</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1:08.677"/>
    </inkml:context>
    <inkml:brush xml:id="br0">
      <inkml:brushProperty name="width" value="0.025" units="cm"/>
      <inkml:brushProperty name="height" value="0.025" units="cm"/>
    </inkml:brush>
  </inkml:definitions>
  <inkml:trace contextRef="#ctx0" brushRef="#br0">241 0 15983,'0'0'4901,"-1"8"-4421,-3 7-397,-1 0 0,0-1-1,-1 1 1,-1-2 0,0 1 0,-1-1-1,0 0 1,-1 0 0,-10 11-1,-6 6 23,-1-2 1,-51 42-1,61-59-58,6-7-1605,4-8-4224,5-10-399</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1:09.019"/>
    </inkml:context>
    <inkml:brush xml:id="br0">
      <inkml:brushProperty name="width" value="0.025" units="cm"/>
      <inkml:brushProperty name="height" value="0.025" units="cm"/>
    </inkml:brush>
  </inkml:definitions>
  <inkml:trace contextRef="#ctx0" brushRef="#br0">0 0 11787,'0'0'11019,"50"55"-10379,-25-38-287,3-1-257,3-3-32,3-2-769,1-7-2434,-6-4-2242,0 0-2531</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1:09.378"/>
    </inkml:context>
    <inkml:brush xml:id="br0">
      <inkml:brushProperty name="width" value="0.025" units="cm"/>
      <inkml:brushProperty name="height" value="0.025" units="cm"/>
    </inkml:brush>
  </inkml:definitions>
  <inkml:trace contextRef="#ctx0" brushRef="#br0">7 0 12011,'0'0'8803,"-1"9"-7431,1-8-1368,-5 40 1182,5-39-1124,0-1 0,-1 1 0,1-1 0,0 1 1,0-1-1,0 1 0,0-1 0,0 1 0,0-1 0,1 1 0,-1-1 1,0 1-1,1-1 0,-1 0 0,1 1 0,0-1 0,-1 0 0,1 1 0,0-1 1,0 0-1,0 0 0,0 1 0,0-1 0,0 0 0,0 0 0,0 0 0,0 0 1,0 0-1,2 0 0,5 0-28,0-1 0,0-1 0,0 1 1,0-2-1,0 1 0,0-1 0,0 0 0,-1 0 0,1-1 1,-1 0-1,1 0 0,-1-1 0,0 0 0,7-6 0,-13 10-33,-1-1 0,1 1 0,-1-1 0,1 1 0,0-1 0,-1 1 0,1 0-1,0-1 1,-1 1 0,1 0 0,0-1 0,-1 1 0,1 0 0,0 0 0,0 0-1,-1 0 1,1 0 0,0 0 0,0 0 0,0 0 0,-1 0 0,1 0 0,0 0-1,0 0 1,-1 0 0,1 1 0,0-1 0,0 0 0,-1 1 0,1-1 0,0 0-1,-1 1 1,1-1 0,-1 1 0,1-1 0,0 1 0,-1-1 0,1 1 0,-1 0-1,1-1 1,-1 1 0,0-1 0,1 1 0,-1 0 0,0 0 0,1-1 0,-1 1-1,0 0 1,0-1 0,0 1 0,1 0 0,-1 0 0,0 0 0,0-1 0,0 1-1,0 0 1,0 0 0,-1-1 0,1 1 0,0 0 0,0 0 0,-10 70 154,5-38-1213,5-29 704</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1:09.726"/>
    </inkml:context>
    <inkml:brush xml:id="br0">
      <inkml:brushProperty name="width" value="0.025" units="cm"/>
      <inkml:brushProperty name="height" value="0.025" units="cm"/>
    </inkml:brush>
  </inkml:definitions>
  <inkml:trace contextRef="#ctx0" brushRef="#br0">0 36 12172,'0'0'13420,"48"4"-12459,-11-4-544,7 0-225,4-5-128,-4-1-64,-2 1-609,-4 1-1601,-9 0-993,-7-3-2146,-5-1-5894</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1:10.297"/>
    </inkml:context>
    <inkml:brush xml:id="br0">
      <inkml:brushProperty name="width" value="0.025" units="cm"/>
      <inkml:brushProperty name="height" value="0.025" units="cm"/>
    </inkml:brush>
  </inkml:definitions>
  <inkml:trace contextRef="#ctx0" brushRef="#br0">16 1 5477,'0'0'17339,"3"3"-15759,-2-1-1045,6 8 33,2-6 3401,-13 24-3558,3-25-395,-6 22 250,0 1 0,1 0 0,2 0-1,-3 39 1,8-65-259,-1 1 1,0-1-1,0 0 0,0 1 1,0-1-1,1 0 0,-1 0 0,0 0 1,0 1-1,0-1 0,1 0 1,-1 0-1,0 0 0,0 1 0,1-1 1,-1 0-1,0 0 0,1 0 1,-1 0-1,0 0 0,1 0 0,-1 0 1,0 0-1,0 1 0,1-1 0,-1 0 1,0 0-1,1 0 0,-1-1 1,0 1-1,1 0 0,-1 0 0,0 0 1,1 0-1,-1 0 0,0 0 1,0 0-1,1 0 0,-1-1 0,0 1 1,0 0-1,1 0 0,-1 0 0,0-1 1,0 1-1,1 0 0,-1 0 1,0-1-1,0 1 0,16-11 88,56-65-148,-55 55-82,1 1-1,31-26 1,-49 46 131,0 0 1,0 0-1,0 0 0,0-1 0,0 1 0,0 0 0,0 0 1,1 0-1,-1 0 0,0 0 0,0 0 0,0 0 0,0 0 1,0 0-1,0-1 0,1 1 0,-1 0 0,0 0 0,0 0 0,0 0 1,0 0-1,0 0 0,1 0 0,-1 0 0,0 0 0,0 0 1,0 0-1,0 0 0,0 0 0,1 0 0,-1 0 0,0 0 1,0 0-1,0 0 0,0 1 0,0-1 0,1 0 0,-1 0 1,0 0-1,0 0 0,0 0 0,0 0 0,0 0 0,0 0 1,0 0-1,0 1 0,1-1 0,-1 0 0,0 0 0,0 0 1,0 0-1,0 0 0,0 0 0,0 1 0,0-1 0,0 0 1,0 0-1,0 0 0,0 0 0,0 0 0,0 1 0,0-1 1,0 0-1,0 0 0,-2 18-50,-8 21 86,9-37-44,0-1 17,1 0 1,-1 1-1,1-1 0,-1 0 0,1 1 0,-1-1 0,1 1 0,0-1 0,0 0 0,0 1 1,0-1-1,0 1 0,0-1 0,0 1 0,0-1 0,1 1 0,-1-1 0,0 0 1,1 1-1,0 2 0,0-4-1,0 0 1,0 1-1,0-1 1,0 0-1,0 0 1,0 1-1,0-1 1,0 0-1,0 0 1,0 0-1,0 0 1,0 0-1,0 0 1,0-1-1,0 1 0,-1 0 1,1 0-1,0-1 1,0 1-1,0-1 1,0 1-1,0 0 1,0-2-1,14-6 30,0-2-1,22-17 1,-23 16-67,4 1 1,-12 16-90,-14 27-48,5-23 211,0-1-333,1 1-1,0 0 0,0 0 0,1 0 1,0 10-1,11-24-9225,-3-9 1606</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1:10.622"/>
    </inkml:context>
    <inkml:brush xml:id="br0">
      <inkml:brushProperty name="width" value="0.025" units="cm"/>
      <inkml:brushProperty name="height" value="0.025" units="cm"/>
    </inkml:brush>
  </inkml:definitions>
  <inkml:trace contextRef="#ctx0" brushRef="#br0">306 1 16432,'0'0'3688,"-1"10"-1200,1-1-2095,0 1-1,0-1 1,1 1 0,1-1-1,-1 1 1,2-1 0,-1 0-1,7 15 1,-5-15-404,0 1-1,0-1 1,-1 1 0,-1-1 0,0 1-1,0 0 1,-1 0 0,0 0-1,0 0 1,-1 0 0,-1 0 0,0 0-1,0 0 1,-1 0 0,0-1-1,0 1 1,-1 0 0,-1-1 0,0 0-1,0 1 1,-1-2 0,0 1-1,0 0 1,-1-1 0,-10 12-1,-1-1-416,-1 0 0,-1-2 0,-1 0 0,-39 27 0,38-32-1781,0 0 1,-41 16 0,13-12-5106</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1:10.977"/>
    </inkml:context>
    <inkml:brush xml:id="br0">
      <inkml:brushProperty name="width" value="0.025" units="cm"/>
      <inkml:brushProperty name="height" value="0.025" units="cm"/>
    </inkml:brush>
  </inkml:definitions>
  <inkml:trace contextRef="#ctx0" brushRef="#br0">208 0 10890,'0'0'689,"-11"4"336,1-1-815,1 1 1,0 1-1,-1-1 0,1 1 1,1 1-1,-1 0 0,1 0 1,0 1-1,1 0 0,-1 0 1,1 1-1,1 0 0,0 0 1,-10 16-1,5-1 182,1-1-1,0 1 1,2 1 0,1 0 0,1 0-1,1 0 1,1 1 0,1 0 0,1 0-1,2-1 1,0 1 0,5 34 0,-3-50-394,-1 0 1,2 0 0,-1 0-1,1-1 1,1 1 0,0-1-1,0 0 1,0 0 0,1 0-1,0-1 1,1 0 0,-1 1 0,1-2-1,1 1 1,-1-1 0,1 0-1,1 0 1,-1-1 0,15 8-1,-4-4-685,0-1 0,1 0-1,0-1 1,1-2 0,0 0-1,0 0 1,38 2 0,28-4-4775</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1:11.443"/>
    </inkml:context>
    <inkml:brush xml:id="br0">
      <inkml:brushProperty name="width" value="0.025" units="cm"/>
      <inkml:brushProperty name="height" value="0.025" units="cm"/>
    </inkml:brush>
  </inkml:definitions>
  <inkml:trace contextRef="#ctx0" brushRef="#br0">43 38 13549,'0'0'6272,"9"-7"-5241,33-19-231,-40 25-767,-1 1-1,1-1 0,0 0 1,0 1-1,0-1 0,0 1 0,0 0 1,0 0-1,0 0 0,0 0 0,0 0 1,0 0-1,0 0 0,0 0 1,0 1-1,0-1 0,0 1 0,0 0 1,0 0-1,0-1 0,0 1 0,-1 0 1,1 1-1,0-1 0,-1 0 0,1 0 1,-1 1-1,1-1 0,-1 1 1,1-1-1,0 3 0,1 0 2,-1-1 0,0 1 0,1 0 0,-2 0 0,1 0 0,0 0-1,-1 0 1,0 0 0,0 0 0,0 0 0,0 0 0,-1 7 0,0-6 10,-1 0 1,-1 0-1,1 0 0,-1 0 1,0 0-1,0 0 0,0 0 1,0-1-1,-1 1 0,0-1 1,0 0-1,0 1 0,-6 4 1,-60 52 874,26-24-14,41-34-853,-1-1 1,1 0-1,0 1 0,0 0 1,0 0-1,0 0 0,0 0 1,0 0-1,1 0 0,0 0 1,0 0-1,-2 7 0,3-9-46,0 1 0,0-1 0,0 0-1,0 1 1,1-1 0,-1 1 0,0-1-1,1 0 1,-1 1 0,1-1 0,-1 0-1,1 0 1,0 0 0,-1 1 0,1-1-1,0 0 1,0 0 0,0 0 0,0 0 0,0 0-1,0 0 1,0 0 0,0-1 0,1 1-1,-1 0 1,0-1 0,0 1 0,1 0-1,-1-1 1,0 0 0,3 1 0,15 5-355,0-2 0,0 0 1,23 1-1,24-2-7647,-46-3-1009</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1:11.907"/>
    </inkml:context>
    <inkml:brush xml:id="br0">
      <inkml:brushProperty name="width" value="0.025" units="cm"/>
      <inkml:brushProperty name="height" value="0.025" units="cm"/>
    </inkml:brush>
  </inkml:definitions>
  <inkml:trace contextRef="#ctx0" brushRef="#br0">31 0 2594,'0'0'17361,"-26"60"-16753,23-26-223,2 0-161,1 1-128,0-3 32,0-7 64,6-1-128,3-6 1,-2-6-226,0-7-1792</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5:10.694"/>
    </inkml:context>
    <inkml:brush xml:id="br0">
      <inkml:brushProperty name="width" value="0.025" units="cm"/>
      <inkml:brushProperty name="height" value="0.025" units="cm"/>
    </inkml:brush>
  </inkml:definitions>
  <inkml:trace contextRef="#ctx0" brushRef="#br0">51 171 96,'-5'5'20015,"7"-7"-18591,53-36-516,-43 31-880,0 0-1,-1-1 1,0-1 0,18-17-1,-74 43 651,41-15-630,-19 11 445,1 0 0,0 2 1,1 0-1,-20 19 1,41-34-494,1 0-1,-1 0 1,0 0 0,0 0 0,0 0 0,0 0 0,0 0 0,1 0 0,-1 0 0,0 0-1,0 0 1,0 0 0,0 1 0,0-1 0,0 0 0,1 0 0,-1 0 0,0 0-1,0 0 1,0 0 0,0 0 0,0 0 0,0 1 0,0-1 0,0 0 0,0 0 0,0 0-1,0 0 1,1 0 0,-1 1 0,0-1 0,0 0 0,0 0 0,0 0 0,0 0-1,0 1 1,16-10 21,218-173 128,-233 182-208,-2 1 55,0 1 0,0 0-1,0-1 1,0 1-1,0 0 1,-1-1-1,1 0 1,0 1-1,-1-1 1,0 0-1,1 0 1,-3 2-1,-2 1 5,-173 141 373,227-183-410,1 2 0,68-36-1,-138 74-103,-16 7-300,8-1-2549,9-7-2641,6-1-3946</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1:12.269"/>
    </inkml:context>
    <inkml:brush xml:id="br0">
      <inkml:brushProperty name="width" value="0.025" units="cm"/>
      <inkml:brushProperty name="height" value="0.025" units="cm"/>
    </inkml:brush>
  </inkml:definitions>
  <inkml:trace contextRef="#ctx0" brushRef="#br0">1 37 12556,'0'0'8680,"74"-7"-7943,-39 7-513,8 0-192,3-2-737,4-9-4099,0-5-11083</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1:36.649"/>
    </inkml:context>
    <inkml:brush xml:id="br0">
      <inkml:brushProperty name="width" value="0.025" units="cm"/>
      <inkml:brushProperty name="height" value="0.025" units="cm"/>
    </inkml:brush>
  </inkml:definitions>
  <inkml:trace contextRef="#ctx0" brushRef="#br0">0 117 7015,'0'0'13335,"13"-1"-12470,698-50 2084,8 0-5076,-711 51 1453,9-2-1292,-8-3-2275,-8-1-3612</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1:51.825"/>
    </inkml:context>
    <inkml:brush xml:id="br0">
      <inkml:brushProperty name="width" value="0.025" units="cm"/>
      <inkml:brushProperty name="height" value="0.025" units="cm"/>
    </inkml:brush>
  </inkml:definitions>
  <inkml:trace contextRef="#ctx0" brushRef="#br0">0 908 8488,'0'0'1698,"4"-9"-1197,2-1-400,1 0-1,-1 1 1,2 0-1,-1 0 0,1 0 1,0 1-1,1 0 0,0 1 1,16-11-1,34-17 312,1 2 0,1 2 1,2 4-1,1 2 0,132-33 0,347-34 414,-68 42-987,-326 43 306,179 13-1,93 43 2466,175 7-3762,-61-69 2619,-387 0-986,231-50 0,273-109-380,-520 134-150,-97 25-291,1 2 0,0 1 1,1 2-1,0 2 0,54-3 1,-86 10 464,-1 0 0,1 0 0,0 1 0,-1 0 0,1 0 1,-1 0-1,0 0 0,1 1 0,-1 0 0,0 0 0,-1 0 0,1 0 0,4 5 1,34 23 305,-27-26-489,0 0-1,0-1 1,0 0 0,1-1-1,-1-1 1,1 0-1,-1-1 1,1-1 0,0-1-1,-1 0 1,25-5 0,9-5-1885,0-2 0,57-23 0,-57 17 1137,55-19 716,-93 35 831,0 0-1,0 1 1,1 0 0,-1 1-1,0 0 1,1 1-1,14 1 1,-17 1-323,1 1 0,-1 0 1,0 0-1,0 1 0,10 5 0,40 13 41,-27-16-557,0-2 0,0-1 0,0-2 0,1-1 0,-1-1-1,0-2 1,48-10 0,221-74-5041,-143 36 3702,-116 39 2376,1 1 0,45-4 0,-70 13-599,-1 1 0,0 1 0,1 0 0,-1 2 0,0 0 0,0 1 0,0 0 0,19 7 0,-2 1-330,0-3 0,0-1-1,1-1 1,0-2 0,0-1 0,59-4-1,209-37-5110,-124 10 4385,-121 21 2707,62 2 0,-113 5-1784,-1 1-1,1 0 1,-1 0 0,1 1-1,-1-1 1,0 1 0,0 1-1,0-1 1,0 1 0,0 0-1,-1 0 1,1 1 0,-1 0-1,0 0 1,0 0 0,5 5-1,40 28-169,-46-35-537,0 0 0,0 0 0,0-1-1,0 1 1,0-1 0,0 0 0,1-1 0,-1 1-1,8 0 1,11-1-6146</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1:52.541"/>
    </inkml:context>
    <inkml:brush xml:id="br0">
      <inkml:brushProperty name="width" value="0.025" units="cm"/>
      <inkml:brushProperty name="height" value="0.025" units="cm"/>
    </inkml:brush>
  </inkml:definitions>
  <inkml:trace contextRef="#ctx0" brushRef="#br0">0 1 13741,'2'19'7268,"-1"-11"-7167,1 1 0,0-1 0,1 1 0,-1-1 0,2 0 0,4 10 1,-6-16-84,1 0 0,-1 0 0,0 0 0,1-1 0,-1 1 1,1-1-1,0 0 0,-1 1 0,1-1 0,0-1 0,0 1 1,0 0-1,0-1 0,0 1 0,0-1 0,0 0 0,0 0 1,0 0-1,-1 0 0,1-1 0,0 1 0,0-1 0,0 1 1,0-1-1,0 0 0,-1-1 0,4 0 0,8-4 50,-1-1 0,0 0-1,23-17 1,22-23 1026,-69 80-213,7-25-888,1 0-1,0 0 1,1 0-1,0 0 1,0 1-1,1-1 1,0 0-1,0 1 1,1 10-1,0-18-93,1 0-1,-1 0 0,1-1 0,-1 1 1,1 0-1,-1 0 0,1-1 0,0 1 1,0 0-1,-1-1 0,1 1 0,0 0 1,0-1-1,0 1 0,0-1 0,-1 0 0,1 1 1,0-1-1,0 0 0,0 1 0,0-1 1,0 0-1,0 0 0,0 0 0,0 0 1,0 0-1,0 0 0,0 0 0,0 0 1,0 0-1,1-1 0,34-7-8797,-18-1 630</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1:52.901"/>
    </inkml:context>
    <inkml:brush xml:id="br0">
      <inkml:brushProperty name="width" value="0.025" units="cm"/>
      <inkml:brushProperty name="height" value="0.025" units="cm"/>
    </inkml:brush>
  </inkml:definitions>
  <inkml:trace contextRef="#ctx0" brushRef="#br0">0 29 12043,'0'0'10731,"69"12"-10667,-39-18 0,2-3-865,-1 1-833,-5 2-544,-6-1-2082,-4 3-801</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1:53.226"/>
    </inkml:context>
    <inkml:brush xml:id="br0">
      <inkml:brushProperty name="width" value="0.025" units="cm"/>
      <inkml:brushProperty name="height" value="0.025" units="cm"/>
    </inkml:brush>
  </inkml:definitions>
  <inkml:trace contextRef="#ctx0" brushRef="#br0">1 4 11627,'0'0'9545,"0"7"-9075,0 3-400,-1-6-42,1-1 0,0 1 0,0 0 0,1 0 1,-1 0-1,1 0 0,2 7 0,-2-10-21,-1 1 0,1-1 0,0 1 0,0-1 0,0 0 0,0 0 0,1 0 0,-1 0 1,0 1-1,0-2 0,1 1 0,-1 0 0,0 0 0,1 0 0,-1 0 0,1-1 0,-1 1 0,1-1 0,-1 1 0,1-1 0,0 0 0,-1 0 0,1 1 0,-1-1 0,1 0 1,2-1-1,9 0 16,0-1 0,0 0 0,0-1 0,0 0 0,0-1 1,-1-1-1,1 0 0,-1-1 0,-1 0 0,1-1 0,15-11 1,-1 2-14,-39 51-64,11-32 55,1-1-1,0 1 0,0 0 0,0-1 0,0 1 1,1 0-1,-1 0 0,1 0 0,-1 0 0,1 0 1,0-1-1,0 1 0,1 4 0,0-6 3,-1 0 0,1 0 0,0 1 0,0-1 0,0 0 0,0 0 0,0 0 0,0 0 0,0-1 0,0 1 1,0 0-1,0 0 0,0-1 0,1 1 0,-1 0 0,0-1 0,0 0 0,1 1 0,-1-1 0,0 0 0,1 1 0,-1-1 0,1 0 0,-1 0 0,0 0 0,1 0 0,-1 0 0,2-1 0,4 1 16,0-1-1,0-1 0,0 1 1,0-1-1,0 0 0,0-1 1,-1 0-1,1 0 1,-1 0-1,6-5 0,2-1-14,0-1 1,0 0-1,13-15 0,-27 24-100,-16 27-219,14-23 131,1-1 0,-1 1 0,1-1-1,0 1 1,0 0 0,0-1 0,0 1 0,0 0 0,1 0 0,-1 0-1,0 4 1,2-6-54,-1 0-1,1-1 0,-1 1 1,1 0-1,-1 0 0,1 0 1,-1-1-1,1 1 0,0 0 1,-1 0-1,1-1 1,0 1-1,0-1 0,-1 1 1,1 0-1,0-1 0,0 0 1,0 1-1,0-1 0,0 1 1,0-1-1,0 0 0,0 0 1,0 0-1,-1 1 0,1-1 1,0 0-1,0 0 0,0 0 1,0-1-1,0 1 1,0 0-1,0 0 0,0 0 1,0-1-1,1 0 0,21-2-5088</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1:53.726"/>
    </inkml:context>
    <inkml:brush xml:id="br0">
      <inkml:brushProperty name="width" value="0.025" units="cm"/>
      <inkml:brushProperty name="height" value="0.025" units="cm"/>
    </inkml:brush>
  </inkml:definitions>
  <inkml:trace contextRef="#ctx0" brushRef="#br0">107 192 11211,'0'0'5520,"-10"4"-4330,6-3-1161,-49 22 903,50-22-852,0 1 0,1 0 0,-1 0 0,0 0 0,1 0 0,0 0 0,0 0 1,-1 0-1,1 1 0,0-1 0,1 1 0,-1 0 0,0 0 0,1-1 0,0 1 0,-1 0 0,1 0 0,1 0 0,-2 6 0,2-9-77,0 1 0,0-1 0,0 1-1,0 0 1,0-1 0,0 1 0,0-1-1,0 1 1,1 0 0,-1-1 0,0 1-1,0-1 1,1 1 0,-1-1 0,0 1-1,1-1 1,-1 1 0,0-1 0,1 1-1,-1-1 1,1 0 0,-1 1 0,1-1-1,-1 0 1,1 1 0,-1-1 0,1 0-1,-1 0 1,1 1 0,0-1 0,-1 0-1,1 0 1,28 2 138,-21-3-113,0 0 0,0-1 1,0 1-1,-1-1 0,9-4 0,-9 3-7,0-1-1,-1 0 1,1 0 0,-1-1 0,0 0 0,0 0 0,0 0 0,-1-1 0,1 0-1,5-8 1,-44 46 1122,31-28-1113,0 0 1,0 0-1,0 0 1,0 1-1,1-1 1,0 1-1,0-1 1,0 1-1,0-1 1,0 8-1,1-10-20,1-1-1,-1 0 0,0 1 0,1-1 0,-1 1 0,1-1 1,0 0-1,-1 1 0,1-1 0,0 0 0,0 0 0,-1 1 1,1-1-1,0 0 0,0 0 0,0 0 0,1 0 0,-1 0 1,0 0-1,0-1 0,1 1 0,-1 0 0,0-1 0,1 1 1,-1-1-1,0 1 0,1-1 0,-1 1 0,1-1 0,-1 0 1,1 0-1,-1 0 0,0 0 0,4 0 0,7 0 18,1-1 0,-1-1 0,1 0 0,-1 0 0,0-2 0,0 1 0,0-1 0,0-1 0,-1 0 0,0-1 0,0 0 0,0-1 0,-1 0 0,14-11-1,-9 5-7,0-1 0,-1 0-1,0-1 1,-1 0-1,-1-1 1,-1 0-1,0-1 1,11-23 0,-19 34 64,-1 1 1,1-1 0,-1 1 0,0-1-1,-1 0 1,1 0 0,-1 0 0,0 0-1,-1 0 1,0 0 0,1 0 0,-3-11 0,2 16-64,-1 0 1,0 0 0,0 0 0,0 0-1,1 0 1,-1 0 0,0 1 0,0-1-1,0 0 1,0 0 0,0 1 0,-1-1 0,1 1-1,0-1 1,0 1 0,0-1 0,0 1-1,-1 0 1,1-1 0,0 1 0,0 0-1,-1 0 1,1 0 0,0 0 0,0 0-1,-1 0 1,1 1 0,0-1 0,0 0 0,-1 1-1,1-1 1,0 0 0,-2 2 0,-41 16 292,31-9-315,-1 0 0,2 1 0,-1 0 0,1 1 0,1 1 0,0 0 0,-9 13 0,16-19 1,0 0 1,0-1-1,0 1 0,1 1 0,0-1 0,1 0 1,-1 1-1,1-1 0,1 1 0,-1 0 0,1 0 1,0-1-1,0 1 0,1 0 0,0 0 0,1 0 1,-1 0-1,1 0 0,2 6 0,-1-7 7,0-1 0,1 0 0,0 0 0,0 0 0,0-1 0,1 1 0,-1-1 0,1 0 0,0 0 0,0 0 0,0 0 0,1-1 0,0 0 0,-1 1 0,1-2 0,0 1 0,0-1 0,1 1 0,5 1 0,51 11-1519,-5-10-3644,-16-5-2674</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2:45.732"/>
    </inkml:context>
    <inkml:brush xml:id="br0">
      <inkml:brushProperty name="width" value="0.025" units="cm"/>
      <inkml:brushProperty name="height" value="0.025" units="cm"/>
    </inkml:brush>
  </inkml:definitions>
  <inkml:trace contextRef="#ctx0" brushRef="#br0">238 278 9257,'0'-14'993,"3"-96"1849,1-44 4907,-15 196-6944,2-14-692,-1 17 151,2 1-1,1 0 0,3 0 1,2 0-1,5 69 0,-1-99-220,2-1 0,0 0 0,0 0-1,2-1 1,-1 1 0,2-1-1,0 0 1,1-1 0,0 0-1,1 0 1,0 0 0,15 14 0,-37-43-1720,-1-1-65,-1 0 0,-24-21 0,14 19 940,-1 1 0,-46-23 0,54 33 2809,0 0-1,-36-10 1,94 15 859,-18-1-2438,178-26 1033,-102 0-3760,-78 22-317,-1-1 0,32-19 0,6-14-11605</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2:46.369"/>
    </inkml:context>
    <inkml:brush xml:id="br0">
      <inkml:brushProperty name="width" value="0.025" units="cm"/>
      <inkml:brushProperty name="height" value="0.025" units="cm"/>
    </inkml:brush>
  </inkml:definitions>
  <inkml:trace contextRef="#ctx0" brushRef="#br0">91 1 5349,'0'0'7442,"-7"3"-5488,4-2-1785,0 0 1,0 0-1,0 1 1,1-1-1,-1 1 1,1 0-1,-1-1 1,1 1-1,-1 1 1,1-1 0,0 0-1,0 0 1,0 1-1,-3 4 1,2 1 141,-1 1 0,1-1 0,1 0 0,-1 1 0,-1 11 0,-5 28 146,1 1 0,3 0 0,2 0 0,5 72 0,-2-114-466,1 1 0,1-1 1,-1 0-1,1 1 0,0-1 0,1 0 1,0 0-1,0 0 0,0-1 1,1 1-1,0-1 0,0 0 0,1 0 1,0 0-1,0 0 0,0-1 0,1 0 1,-1 0-1,1-1 0,0 1 0,1-1 1,7 4-1,-7-5-480,1-1 0,0 1 0,0-1 0,0 0 0,0-1 0,0 0 0,0 0 0,0 0 0,0-1 0,0-1 0,0 1 0,0-1 0,10-3 0,27-13-5735</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2:46.743"/>
    </inkml:context>
    <inkml:brush xml:id="br0">
      <inkml:brushProperty name="width" value="0.025" units="cm"/>
      <inkml:brushProperty name="height" value="0.025" units="cm"/>
    </inkml:brush>
  </inkml:definitions>
  <inkml:trace contextRef="#ctx0" brushRef="#br0">112 0 15855,'0'0'1820,"-8"3"-565,3-1-1165,0 1 0,0 0 0,0 0 0,0 0 0,0 0 0,0 1 0,1 0 0,0 0-1,0 0 1,0 0 0,0 1 0,1-1 0,0 1 0,0 0 0,0 0 0,0 0 0,1 1 0,0-1 0,-2 8 0,-2 1-70,2-1 0,0 1 0,0 0 0,1 0-1,1 0 1,0 1 0,1-1 0,1 0 0,0 1 0,3 19 0,9-18-1936,-12-16 1819,0 0-1,1 0 1,-1 0-1,0 0 0,0 0 1,1 1-1,-1-1 1,0 0-1,0 0 1,1 0-1,-1 0 0,0 0 1,0 0-1,1 0 1,-1 0-1,0 0 0,1 0 1,-1 0-1,0 0 1,0 0-1,1 0 0,-1 0 1,0 0-1,1 0 1,-1 0-1,0-1 1,0 1-1,1 0 0,-1 0 1,0 0-1,0 0 1,0-1-1,1 1 0,-1 0 1,0 0-1,0 0 1,0-1-1,1 1 1,-1 0-1,0 0 0,0-1 1,0 1-1,0 0 1,0 0-1,0-1 0,0 1 1,0 0-1,1 0 1,-1-1-1,0 1 1,0 0-1,0-1 0,0 1 1,0 0-1,0 0 1,-1-1-1,1 1 0,0 0 1,0 0-1,0-1 1,0 1-1,0 0 1,0-1-1,-1 1 0,0-19-2389,-5-4-700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5:12.816"/>
    </inkml:context>
    <inkml:brush xml:id="br0">
      <inkml:brushProperty name="width" value="0.025" units="cm"/>
      <inkml:brushProperty name="height" value="0.025" units="cm"/>
    </inkml:brush>
  </inkml:definitions>
  <inkml:trace contextRef="#ctx0" brushRef="#br0">47 79 2819,'1'-3'769,"7"-40"9211,-4 37-5672,-3 29-2475,-1-8-1230,-2 0 0,0 0 0,-5 15 0,4-15-473,0 0 0,0 0-1,1 18 1,2-27-174,0 15 249,2-19 7,2-11 18,5-16-62,1-1-114,-1-1 1,-2 0 0,0 0 0,-2-1 0,2-34 0,-7 61 9,-13 41 0,-55 221 48,108-431 91,-60 247-247,9-36 63,10-34 30,6-15 39,4-10-74,0-1-1,-1 0 1,-1-1 0,-1 0-1,-1 0 1,0-1-1,-2 1 1,2-23 0,-5 42-14,0 1 1,0 0-1,0 0 0,0 0 1,0 0-1,-1-1 1,1 1-1,0 0 0,0 0 1,0 0-1,0 0 1,0 0-1,0-1 0,0 1 1,0 0-1,-1 0 1,1 0-1,0 0 0,0 0 1,0 0-1,0 0 0,0-1 1,-1 1-1,1 0 1,0 0-1,0 0 0,0 0 1,0 0-1,-1 0 1,1 0-1,0 0 0,0 0 1,0 0-1,0 0 1,-1 0-1,1 0 0,0 0 1,0 0-1,0 0 1,0 0-1,-1 0 0,1 0 1,0 0-1,0 0 1,0 1-1,0-1 0,0 0 1,-1 0-1,1 0 1,0 0-1,0 0 0,0 0 1,0 0-1,0 1 1,0-1-1,-1 0 0,1 0 1,0 0-1,0 0 1,0 0-1,0 1 0,0-1 1,0 0-1,0 0 1,0 0-1,0 0 0,0 1 1,0-1-1,0 0 1,-9 12-40,-10 37 87,3 2 0,2 0 0,-8 55 0,22-87-13,11-35 45,10-37-24,27-175-446,-48 332 188,-5-79 30,-1 0 1,-13 36-1,13-46-2464,0-1-1,-16 25 1,6-18-9210</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2:47.101"/>
    </inkml:context>
    <inkml:brush xml:id="br0">
      <inkml:brushProperty name="width" value="0.025" units="cm"/>
      <inkml:brushProperty name="height" value="0.025" units="cm"/>
    </inkml:brush>
  </inkml:definitions>
  <inkml:trace contextRef="#ctx0" brushRef="#br0">55 358 2723,'0'0'12267,"-52"-42"-9384,50 42-1474,2 4-1120,4 6-65,15 6 160,8 1-32,9-4-63,9 0-65,4-5-96,2-2-64,-2-6-608,-6 0-1250,-6-12-993,-9-10-2049,-12-7-5574</inkml:trace>
  <inkml:trace contextRef="#ctx0" brushRef="#br0" timeOffset="1">333 1 11787,'0'0'5723,"0"7"-5002,0-3-622,0 1 1,0-1 0,1 0-1,-1 0 1,1 0 0,0 0-1,1 0 1,-1 0 0,1 0 0,-1 0-1,1 0 1,0 0 0,4 4-1,3 4 281,1 0 0,22 20 0,-21-22-339,1 2 0,-2-1-1,1 2 1,-2-1 0,0 1-1,0 0 1,-1 1 0,7 16-1,-14-25-184,1 0 0,0 0 1,-1 0-1,0 0 0,0 0 0,0 0 0,-1 0 0,0 0 0,0 1 1,0-1-1,0 0 0,-1 0 0,0 0 0,0 1 0,0-1 0,-1 0 0,0 0 1,0-1-1,0 1 0,0 0 0,-1-1 0,0 1 0,0-1 0,0 0 1,0 0-1,-1 0 0,0 0 0,-4 3 0,6-6-206,1 1 0,0-1 0,0 0 0,-1 0 0,1 0 0,-1 0-1,1 0 1,-1-1 0,1 1 0,-1 0 0,0-1 0,1 1 0,-1-1 0,0 1 0,1-1 0,-1 0 0,0 0 0,-2 0-1,-4-3-5345</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2:47.440"/>
    </inkml:context>
    <inkml:brush xml:id="br0">
      <inkml:brushProperty name="width" value="0.025" units="cm"/>
      <inkml:brushProperty name="height" value="0.025" units="cm"/>
    </inkml:brush>
  </inkml:definitions>
  <inkml:trace contextRef="#ctx0" brushRef="#br0">0 43 16303,'0'0'4196,"67"-4"-3747,-37 1-321,-1 0-64,2-3-609,-4 0-1569,-7-5-2114,-5 2-896</inkml:trace>
  <inkml:trace contextRef="#ctx0" brushRef="#br0" timeOffset="1">79 106 10025,'0'0'8008,"63"25"-6406,-24-34-834,5-4-608,4-5-31,-1-2-1571,-3-3-960,-10-1-2947</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2:47.812"/>
    </inkml:context>
    <inkml:brush xml:id="br0">
      <inkml:brushProperty name="width" value="0.025" units="cm"/>
      <inkml:brushProperty name="height" value="0.025" units="cm"/>
    </inkml:brush>
  </inkml:definitions>
  <inkml:trace contextRef="#ctx0" brushRef="#br0">244 1 15855,'0'0'5125,"-22"75"-4581,-2-34-191,0 3-97,-2 1-128,2-2-96,2-4 32,5-7-64,4-7-32,3-5-737,3-8-928,-1-7-705,0-5-2339,-1-1-1825</inkml:trace>
  <inkml:trace contextRef="#ctx0" brushRef="#br0" timeOffset="1">0 148 13773,'0'0'5061,"48"33"-4260,-17-22 95,6-1-639,5-6-129,0-4-1345,-1 0-2819,-7-5-2082</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2:48.169"/>
    </inkml:context>
    <inkml:brush xml:id="br0">
      <inkml:brushProperty name="width" value="0.025" units="cm"/>
      <inkml:brushProperty name="height" value="0.025" units="cm"/>
    </inkml:brush>
  </inkml:definitions>
  <inkml:trace contextRef="#ctx0" brushRef="#br0">1 81 13741,'7'-7'2904,"4"-1"-2409,0 0 0,1 0 0,-1 1 1,1 0-1,1 1 0,-1 1 0,1 0 0,0 1 0,0 0 0,1 1 1,20-3-1,-21 5-321,0 0 0,0 1 0,0 0 0,0 1 0,24 5 1,-35-6-173,0 1 0,1-1 0,-1 1 1,0 0-1,1 0 0,-1-1 1,0 2-1,0-1 0,0 0 1,0 0-1,0 1 0,0-1 1,0 1-1,-1-1 0,1 1 0,0 0 1,-1 0-1,1 0 0,-1 0 1,0 0-1,0 0 0,0 0 1,0 0-1,0 1 0,0-1 0,0 0 1,-1 1-1,1-1 0,-1 0 1,0 1-1,0-1 0,1 1 1,-2-1-1,1 0 0,0 1 1,0-1-1,-1 0 0,1 1 0,-2 2 1,-2 4 79,0-1-1,-1 1 1,0-1 0,0 0-1,0 0 1,-1-1 0,-1 0 0,1 0-1,-1 0 1,0-1 0,-1 0-1,-14 9 1,10-6 266,0 1 1,0 0-1,-15 17 0,26-26-335,1-1 0,-1 1 0,1 0-1,-1-1 1,1 1 0,-1 0-1,1-1 1,-1 1 0,1 0-1,0 0 1,-1-1 0,1 1 0,0 0-1,-1 0 1,1-1 0,0 1-1,0 0 1,0 0 0,0 0 0,0 0-1,0-1 1,0 1 0,0 0-1,0 0 1,0 0 0,1-1-1,-1 1 1,1 1 0,0-1-2,0 0 1,0 0 0,0 0-1,0 0 1,1 0 0,-1-1-1,0 1 1,1 0 0,-1-1-1,0 1 1,1-1 0,-1 1-1,1-1 1,2 0 0,67 2 99,-54-3-50,28 1-880,62-10-1,-7-11-5906,-41 4-2739</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2:50.602"/>
    </inkml:context>
    <inkml:brush xml:id="br0">
      <inkml:brushProperty name="width" value="0.025" units="cm"/>
      <inkml:brushProperty name="height" value="0.025" units="cm"/>
    </inkml:brush>
  </inkml:definitions>
  <inkml:trace contextRef="#ctx0" brushRef="#br0">212 73 11307,'0'0'1067,"-4"-9"-586,1 3-383,0-1 0,-1 0 0,0 1 0,0 0 0,-6-7 0,9 12-11,0-1 1,0 1 0,0 0 0,0-1-1,-1 1 1,1 0 0,0 0 0,-1 0 0,1 0-1,-1 0 1,1 0 0,-1 0 0,1 1-1,-1-1 1,0 1 0,1-1 0,-1 1-1,0-1 1,0 1 0,1 0 0,-1 0 0,0 0-1,0 0 1,0 0 0,1 0 0,-1 0-1,0 1 1,1-1 0,-1 1 0,0-1 0,1 1-1,-1 0 1,0-1 0,1 1 0,-4 2-1,3 0 9,0-1-1,0 1 1,1-1-1,-1 1 0,0 0 1,1 0-1,0 0 0,-1 0 1,1 0-1,0 0 1,1 0-1,-1 1 0,1-1 1,-1 0-1,1 6 0,1 57 599,-1-55-490,2 8-65,0 0 0,1 0-1,2-1 1,-1 1 0,2-1 0,1 0-1,0-1 1,17 30 0,-4-15 52,1 0 0,1-2 0,39 39 0,-61-68-173,1-1 0,0 1 1,-1-1-1,1 1 1,0-1-1,-1 1 0,1-1 1,-1 1-1,1 0 1,-1-1-1,1 1 0,-1 0 1,1-1-1,-1 1 1,0 0-1,1 0 1,-1-1-1,0 1 0,1 0 1,-1 0-1,0 0 1,0-1-1,0 1 0,0 0 1,0 0-1,0 0 1,0 1-1,-22-2-308,-41-21-1384,58 19 1457,-120-53-4098,48 8 5379,77 47-989,-1 0 0,1 0 1,0 0-1,0 0 0,-1 0 0,1-1 1,0 1-1,0 0 0,-1 0 0,1 0 1,0-1-1,0 1 0,-1 0 0,1 0 1,0-1-1,0 1 0,0 0 0,0-1 0,0 1 1,-1 0-1,1-1 0,0 1 0,0 0 1,0 0-1,0-1 0,0 1 0,0 0 1,0-1-1,0 1 0,0 0 0,0-1 1,0 1-1,0 0 0,0-1 0,0 1 1,1 0-1,-1-1 0,13-7 1004,31-3-920,-34 9 191,22-4-241,-5 0-619,42-13 1,-61 16-341,-1 0-1,1-1 1,-1 0 0,1 0 0,9-8 0,9-13-3458</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2:50.945"/>
    </inkml:context>
    <inkml:brush xml:id="br0">
      <inkml:brushProperty name="width" value="0.025" units="cm"/>
      <inkml:brushProperty name="height" value="0.025" units="cm"/>
    </inkml:brush>
  </inkml:definitions>
  <inkml:trace contextRef="#ctx0" brushRef="#br0">1 1 12043,'0'0'5029,"18"57"-4901,3-35-64,5 3 0,3 1-192,-1-2-1537,1-2-2051,-5-1-768</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2:51.288"/>
    </inkml:context>
    <inkml:brush xml:id="br0">
      <inkml:brushProperty name="width" value="0.025" units="cm"/>
      <inkml:brushProperty name="height" value="0.025" units="cm"/>
    </inkml:brush>
  </inkml:definitions>
  <inkml:trace contextRef="#ctx0" brushRef="#br0">1 1 10474,'0'0'101,"2"11"599,4 25 123,-2-1 1,-1 60 0,-4-65-499,1-1 0,2 1 0,1-1 0,1 0 0,1 0 0,15 45-1,-19-71-301,1 0-1,-1 0 0,0 1 1,1-1-1,0 0 0,0 0 1,0 0-1,0-1 0,0 1 1,1 0-1,-1-1 0,1 1 1,0-1-1,0 0 0,0 0 1,0 0-1,0 0 0,0-1 1,0 1-1,0-1 0,1 0 1,-1 0-1,0 0 0,1 0 0,-1-1 1,1 1-1,-1-1 0,1 0 1,0 0-1,-1 0 0,1 0 1,-1-1-1,1 1 0,4-3 1,1 0-325,-1 0-1,0 0 1,0-1 0,-1 0 0,1-1 0,-1 0 0,0 0 0,0 0 0,0-1-1,-1 0 1,0 0 0,0-1 0,5-7 0,9-19-3141</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2:51.663"/>
    </inkml:context>
    <inkml:brush xml:id="br0">
      <inkml:brushProperty name="width" value="0.025" units="cm"/>
      <inkml:brushProperty name="height" value="0.025" units="cm"/>
    </inkml:brush>
  </inkml:definitions>
  <inkml:trace contextRef="#ctx0" brushRef="#br0">177 0 11755,'0'0'1377,"0"57"161,-6-21-417,-2 6 0,0 5-32,-4 4-609,3-2-223,-2-7-161,1-8-32,5-9 0,1-14-288,1-11-1057,-1-6-962,-2-19-1664,-5-10-3973</inkml:trace>
  <inkml:trace contextRef="#ctx0" brushRef="#br0" timeOffset="1">1 115 11563,'0'0'3812,"45"49"-2659,-16-39-353,9-3-351,7-6-257,4-1-128,3-5-1281,-2-15-2787,-8-5-1185</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2:51.992"/>
    </inkml:context>
    <inkml:brush xml:id="br0">
      <inkml:brushProperty name="width" value="0.025" units="cm"/>
      <inkml:brushProperty name="height" value="0.025" units="cm"/>
    </inkml:brush>
  </inkml:definitions>
  <inkml:trace contextRef="#ctx0" brushRef="#br0">1 1 13164,'0'0'5670,"71"63"-4581,-45-28-224,0 5-577,-6 8-192,-9 6-32,-8 12 32,-3 6-128,-17 12-769,-19 2-832,-10 0-1730,-5-11-4196</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3:07.009"/>
    </inkml:context>
    <inkml:brush xml:id="br0">
      <inkml:brushProperty name="width" value="0.025" units="cm"/>
      <inkml:brushProperty name="height" value="0.025" units="cm"/>
    </inkml:brush>
  </inkml:definitions>
  <inkml:trace contextRef="#ctx0" brushRef="#br0">1 133 15759,'0'0'6118,"53"-49"-6054,-20 28-32,3 4-64,-2 0-353,1 3-1184,-4 4-609,-8 6-1410,-12 4-1729</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5:25.754"/>
    </inkml:context>
    <inkml:brush xml:id="br0">
      <inkml:brushProperty name="width" value="0.025" units="cm"/>
      <inkml:brushProperty name="height" value="0.025" units="cm"/>
    </inkml:brush>
  </inkml:definitions>
  <inkml:trace contextRef="#ctx0" brushRef="#br0">71 341 1185,'0'0'9390,"-7"-1"-8632,-24-2 119,30 2-835,0 1 0,0 0 0,0 0-1,0-1 1,-1 1 0,1 0 0,0 0 0,0 1 0,0-1 0,0 0 0,0 0-1,-1 0 1,1 1 0,0-1 0,0 0 0,0 1 0,0-1 0,0 1-1,0 0 1,0-1 0,0 1 0,0 0 0,0-1 0,0 1 0,1 0-1,-1 0 1,0 0 0,1 0 0,-1 0 0,0 0 0,1 0 0,-2 2 0,18-4 4036,22-10-3582,-34 10-95,11-3-86,1 0-1,32-1 1,-32 4-268,0-1 0,0-1 0,17-5 0,-16 2-31,1 1 0,0 1 0,0 0 0,1 1 0,35-1 0,-34 3-2,1-1 0,34-8 0,-34 5 0,-1 2 1,38-3-1,-22 7-4,1-2-1,0-2 1,0-1 0,55-14-1,-15 0 10,143-12 1,-132 21 33,95-23-1,136-42-20,-256 62-24,-16 4 9,80-25 1,-123 26-2068,-3 4 385,1-5-3268</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3:07.336"/>
    </inkml:context>
    <inkml:brush xml:id="br0">
      <inkml:brushProperty name="width" value="0.025" units="cm"/>
      <inkml:brushProperty name="height" value="0.025" units="cm"/>
    </inkml:brush>
  </inkml:definitions>
  <inkml:trace contextRef="#ctx0" brushRef="#br0">0 81 14926,'0'0'6150,"56"6"-5894,-20-20-128,4-1-96,3-1-1441,-7-5-1378,-5 1-3907</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3:07.695"/>
    </inkml:context>
    <inkml:brush xml:id="br0">
      <inkml:brushProperty name="width" value="0.025" units="cm"/>
      <inkml:brushProperty name="height" value="0.025" units="cm"/>
    </inkml:brush>
  </inkml:definitions>
  <inkml:trace contextRef="#ctx0" brushRef="#br0">1 85 15118,'0'0'3081,"9"-10"-1693,-3 4-1247,0-1 1,0 1 0,1 0-1,0 0 1,0 1 0,1 0-1,0 0 1,0 1 0,0 0-1,0 0 1,1 1 0,13-4-1,-11 5-107,-1 0-1,0 1 0,1 0 1,-1 0-1,1 1 0,16 2 1,-25-1-34,0-1 0,-1 1 0,1-1 1,0 1-1,0 0 0,0-1 0,0 1 1,-1 0-1,1 0 0,0 0 1,-1 1-1,1-1 0,-1 0 0,1 1 1,-1-1-1,0 1 0,2 1 0,-2-1 3,0 1 0,-1-1 0,1 0 0,0 1 0,-1-1 0,1 1 0,-1-1 0,0 1 0,0-1 0,0 1 0,0 0 0,0-1 0,-1 1 0,1-1 0,-1 1 0,-1 4 0,-3 4 64,0 0 1,0-1 0,-1 0-1,-1 1 1,0-2 0,0 1 0,-15 14-1,15-17 133,0 1 0,0 0-1,0 0 1,1 1 0,0 0 0,1 0-1,0 0 1,0 1 0,1 0-1,-5 18 1,8-27-190,1 1-1,0-1 0,0 0 1,0 0-1,0 0 1,0 1-1,0-1 0,0 0 1,0 0-1,0 0 1,0 0-1,1 1 0,-1-1 1,1 0-1,-1 0 1,1 0-1,-1 0 0,1 0 1,-1 0-1,1 0 1,0 0-1,0 0 0,-1 0 1,1 0-1,0 0 1,1 0-1,0 0-1,1 0 0,-1 0 1,0 0-1,1 0 0,-1 0 0,1-1 0,-1 1 0,1-1 0,-1 0 0,1 0 1,4 0-1,3-1-193,0 0 0,0-1 0,-1 0 0,1-1 0,14-6 0,57-37-5105,-39 18-593</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3:08.035"/>
    </inkml:context>
    <inkml:brush xml:id="br0">
      <inkml:brushProperty name="width" value="0.025" units="cm"/>
      <inkml:brushProperty name="height" value="0.025" units="cm"/>
    </inkml:brush>
  </inkml:definitions>
  <inkml:trace contextRef="#ctx0" brushRef="#br0">300 0 12780,'0'0'7175,"-36"60"-6054,15-21-224,1 5-545,0 6-256,-1 0-64,6-3 0,1-6-32,3-5-640,5-8-129,2-10-320,0-10-577,-1-12-5797</inkml:trace>
  <inkml:trace contextRef="#ctx0" brushRef="#br0" timeOffset="1">0 148 14638,'0'0'6150,"71"22"-5061,-29-13-96,8-1-609,2 0-288,0-3-64,-1 0-1025,-5-4-1505,-6-1-2403,-8 0-1505</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3:08.468"/>
    </inkml:context>
    <inkml:brush xml:id="br0">
      <inkml:brushProperty name="width" value="0.025" units="cm"/>
      <inkml:brushProperty name="height" value="0.025" units="cm"/>
    </inkml:brush>
  </inkml:definitions>
  <inkml:trace contextRef="#ctx0" brushRef="#br0">0 401 15951,'0'0'7474,"5"-7"-6551,24-41-235,38-88-1,-58 113-589,-1 0 0,-1 0 0,-1-1 0,-1 0 0,-1 0 0,1-45 0,-5 85-83,0 13-10,0 1 1,10 53-1,-9-76-7,0-1 0,1 1 0,0-1 0,0 1 0,0-1 0,1 0 1,0 0-1,0 0 0,1 0 0,-1-1 0,1 1 0,1-1 0,-1 0 0,1 0 0,-1 0 0,2-1 0,-1 0 1,8 6-1,-9-8-167,0-1 0,1 1 0,-1-1-1,0 0 1,0 0 0,1 0 0,-1 0 0,7-1 0,-10 0-31,1 1 0,0-1 0,0-1-1,0 1 1,0 0 0,-1 0 0,1-1 0,0 1 0,0-1-1,-1 1 1,1-1 0,0 0 0,-1 0 0,1 0-1,0 0 1,-1 0 0,1 0 0,-1 0 0,0 0-1,1-1 1,0 0 0,4-16-7082</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29.023"/>
    </inkml:context>
    <inkml:brush xml:id="br0">
      <inkml:brushProperty name="width" value="0.025" units="cm"/>
      <inkml:brushProperty name="height" value="0.025" units="cm"/>
    </inkml:brush>
  </inkml:definitions>
  <inkml:trace contextRef="#ctx0" brushRef="#br0">28 1 11307,'0'0'9961,"-28"58"-8872,28-32-320,0 4-257,9-1-319,1-3-161,0-2 32,1-6-64,-1 1-673,-4-9-993,-1-3-864</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29.412"/>
    </inkml:context>
    <inkml:brush xml:id="br0">
      <inkml:brushProperty name="width" value="0.025" units="cm"/>
      <inkml:brushProperty name="height" value="0.025" units="cm"/>
    </inkml:brush>
  </inkml:definitions>
  <inkml:trace contextRef="#ctx0" brushRef="#br0">0 0 12236,'0'0'6245,"14"9"-7205,-2-9-1186,-5 0-1218,-1 0-1504</inkml:trace>
  <inkml:trace contextRef="#ctx0" brushRef="#br0" timeOffset="1">162 169 16848,'0'0'3940,"45"2"-3588,-16-6-320,6-7 0,-1 4-993,-2 0-1313,-8 3-1730,-10 3 289,-9 1-2563</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29.754"/>
    </inkml:context>
    <inkml:brush xml:id="br0">
      <inkml:brushProperty name="width" value="0.025" units="cm"/>
      <inkml:brushProperty name="height" value="0.025" units="cm"/>
    </inkml:brush>
  </inkml:definitions>
  <inkml:trace contextRef="#ctx0" brushRef="#br0">1 5 12460,'0'0'9609,"54"5"-9161,-21-9-352,1 2-64,3 0-544,-2 2-1634,-6 0-2434,-8-1-3428</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30.109"/>
    </inkml:context>
    <inkml:brush xml:id="br0">
      <inkml:brushProperty name="width" value="0.025" units="cm"/>
      <inkml:brushProperty name="height" value="0.025" units="cm"/>
    </inkml:brush>
  </inkml:definitions>
  <inkml:trace contextRef="#ctx0" brushRef="#br0">0 297 7207,'0'0'13068,"11"-10"-11787,23-23-590,45-56-1,-68 76-640,-1 0 1,-1 0-1,0-1 1,-1-1-1,0 1 0,-1-1 1,-1-1-1,0 1 0,4-22 1,-17 76-538,2-12 425,1 0-1,0 31 0,10-2-2349,-4-51 1823,-1-1 0,1 0-1,0 1 1,0-1 0,0 0 0,0 0-1,1 0 1,0 0 0,3 4 0,10 3-7339</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49.629"/>
    </inkml:context>
    <inkml:brush xml:id="br0">
      <inkml:brushProperty name="width" value="0.025" units="cm"/>
      <inkml:brushProperty name="height" value="0.025" units="cm"/>
    </inkml:brush>
  </inkml:definitions>
  <inkml:trace contextRef="#ctx0" brushRef="#br0">3 61 5189,'0'0'18289,"7"-8"-17963,0 2-287,1 0 0,0 1 0,0 0 0,0 0 1,0 1-1,1 0 0,0 1 0,0-1 0,0 2 0,0-1 0,0 1 1,1 1-1,-1 0 0,1 0 0,-1 0 0,0 2 0,12 0 1,-20-1-41,1 0 1,-1 0 0,0 1-1,1-1 1,-1 0 0,1 1-1,-1-1 1,0 0 0,1 1-1,-1 0 1,0-1 0,0 1-1,1 0 1,-1 0 0,0 0-1,0 0 1,0 0 0,0 0-1,0 0 1,0 0 0,0 0-1,0 0 1,-1 0 0,1 1-1,1 0 1,-2 2 7,1-1 0,0 0 1,-1 0-1,0 0 0,1 0 0,-1 0 0,-1 0 1,1 0-1,0 1 0,-1-1 0,0 3 0,-3 6 28,0-1-1,0 0 0,-1 0 0,0 0 0,-8 12 0,-48 52 114,20-27 713,70-55-562,-19 4-302,-1-1-1,0 2 0,1-1 0,-1 1 1,1 0-1,-1 1 0,1 0 0,0 1 1,0 0-1,15 2 0,-22-1 3,1 0-1,-1 0 1,0 0-1,1 0 1,-1 1-1,0-1 1,0 1-1,0 0 1,0-1-1,0 2 1,-1-1-1,1 0 1,-1 0-1,1 1 1,-1 0-1,0-1 1,0 1-1,0 0 1,0 0-1,0 0 1,-1 0-1,1 0 1,-1 1-1,0-1 1,0 0-1,0 1 1,0-1-1,-1 1 1,1-1-1,-1 1 1,0-1-1,-1 5 1,2-4 45,-2 0 0,1 1 1,0-1-1,-1 0 0,0 0 1,0 0-1,0 0 0,0 0 1,-1 0-1,1 0 1,-1 0-1,0 0 0,0-1 1,-1 1-1,1-1 0,-1 0 1,-5 6-1,3-4 116,-1-1 0,1 0-1,-1-1 1,0 1 0,0-1 0,0 0-1,-1-1 1,1 1 0,-1-1 0,-9 1-1,3-1 55,1 0 0,-1-1-1,0 0 1,1-1 0,-1-1-1,0 0 1,1-1 0,-1 0-1,1-1 1,-1 0-1,-21-9 1,26 5-2244,15 5-149,26 3-2648,-18 0 1862,10-1-2901</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50.068"/>
    </inkml:context>
    <inkml:brush xml:id="br0">
      <inkml:brushProperty name="width" value="0.025" units="cm"/>
      <inkml:brushProperty name="height" value="0.025" units="cm"/>
    </inkml:brush>
  </inkml:definitions>
  <inkml:trace contextRef="#ctx0" brushRef="#br0">286 0 13004,'0'0'7074,"-8"8"-5991,-32 38 381,-57 88 0,-12 16 82,97-133-1759,-1 2 1073,9-18-3440,2-10-4002,2-7 833</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5:26.624"/>
    </inkml:context>
    <inkml:brush xml:id="br0">
      <inkml:brushProperty name="width" value="0.025" units="cm"/>
      <inkml:brushProperty name="height" value="0.025" units="cm"/>
    </inkml:brush>
  </inkml:definitions>
  <inkml:trace contextRef="#ctx0" brushRef="#br0">39 47 5894,'0'0'244,"0"-1"0,0 1 1,0 0-1,0-1 0,0 1 1,0 0-1,0-1 0,0 1 1,0 0-1,0-1 1,0 1-1,0 0 0,0-1 1,0 1-1,0-1 0,0 1 1,0 0-1,0-1 0,0 1 1,-1 0-1,1-1 1,0 1-1,0 0 0,0 0 1,-1-1-1,1 1 0,0 0 1,0 0-1,-1-1 0,1 1 1,0 0-1,-1 0 1,1-1-1,0 1 0,-1 0 1,-10 9 2354,-8 22-1343,19-29-1194,-1-1 0,0 1 1,1 0-1,-1 0 0,1 0 1,0-1-1,0 1 0,0 0 1,0 0-1,0 0 0,0 0 1,0 0-1,0-1 0,1 1 1,-1 0-1,1 0 0,0 0 1,-1-1-1,1 1 0,0 0 1,1 2-1,0-3-27,-1 0 1,0 0-1,1-1 0,-1 1 0,1 0 1,-1 0-1,1-1 0,-1 1 0,1-1 1,0 1-1,-1-1 0,1 0 1,0 0-1,-1 0 0,1 1 0,-1-2 1,1 1-1,0 0 0,1 0 0,3-1 27,0-1-1,-1 1 0,1-1 0,-1 0 0,1 0 0,-1-1 1,0 1-1,0-1 0,0 0 0,0-1 0,-1 1 0,8-8 1,-10 9-32,0 0 0,-1 1 1,1-2-1,-1 1 1,1 0-1,-1 0 0,0 0 1,0-1-1,0 1 0,0-1 1,0 1-1,0-1 1,-1 1-1,1-1 0,-1 1 1,0-1-1,0 1 1,0-1-1,0 0 0,0 1 1,0-1-1,-1 1 0,1-1 1,-2-2-1,1 3-21,-1 0 0,1 0-1,0 1 1,-1-1 0,0 0-1,1 1 1,-1-1 0,0 1 0,0 0-1,1 0 1,-1-1 0,0 1-1,0 0 1,-1 1 0,1-1 0,0 0-1,0 1 1,0-1 0,0 1-1,-1-1 1,1 1 0,0 0 0,0 0-1,-1 0 1,1 0 0,0 1-1,-3 0 1,2-1-15,0 1 1,0 0-1,1 1 0,-1-1 0,0 0 0,1 1 0,-1-1 1,1 1-1,-1 0 0,1 0 0,0 0 0,0 0 0,0 0 0,0 0 1,0 1-1,0-1 0,1 1 0,-1-1 0,1 1 0,-1 0 1,1-1-1,0 1 0,0 0 0,1 0 0,-1 0 0,0 0 1,1 0-1,0 0 0,0 0 0,0 0 0,0 5 0,1-7 16,0 0 0,-1 0-1,1 0 1,0 0 0,0-1-1,0 1 1,0 0 0,0 0-1,0 0 1,0-1-1,0 1 1,1 0 0,-1-1-1,0 1 1,0-1 0,0 0-1,1 1 1,-1-1 0,0 0-1,0 0 1,1 1 0,-1-1-1,0 0 1,1-1 0,-1 1-1,0 0 1,0 0-1,1 0 1,0-1 0,42-6 442,-40 6-432,-1-1 0,1 1-1,-1-1 1,1 0 0,-1 0-1,0 0 1,1 0 0,-1 0-1,0-1 1,0 1 0,-1-1-1,1 0 1,-1 0 0,1 0-1,-1 0 1,0 0 0,0-1-1,3-6 1,-6 10-17,1-1 0,0 1 0,0 0-1,-1-1 1,1 1 0,-1-1 0,1 1 0,0 0-1,-1-1 1,1 1 0,-1 0 0,1-1 0,-1 1 0,1 0-1,-1 0 1,1 0 0,-1-1 0,1 1 0,-1 0-1,0 0 1,1 0 0,-1 0 0,1 0 0,-1 0 0,1 0-1,-1 0 1,1 0 0,-1 0 0,0 0 0,1 0-1,-1 1 1,1-1 0,-1 0 0,0 1 0,-22 5-38,17-2 30,0-1-1,1 1 1,-1 0 0,1 0-1,0 1 1,0-1 0,1 1-1,-1 1 1,1-1 0,0 0-1,1 1 1,-1 0 0,1 0-1,0 0 1,1 0 0,-1 0-1,-2 10 1,6-15 10,-1-1 0,0 1 0,1-1 0,-1 1 0,0-1 0,1 1 0,-1-1-1,1 0 1,-1 1 0,1-1 0,-1 1 0,0-1 0,1 0 0,0 1 0,-1-1 0,1 0 0,-1 0 0,1 0 0,-1 1 0,1-1 0,-1 0-1,1 0 1,0 0 0,-1 0 0,1 0 0,-1 0 0,1 0 0,0 0 0,-1 0 0,1 0 0,-1 0 0,1 0 0,-1-1 0,1 1-1,0 0 1,-1 0 0,1-1 0,-1 1 0,1 0 0,-1-1 0,1 0 0,26-11 274,-20 6-183,0 0 1,0 0-1,-1-1 1,0 1-1,7-11 1,0-13-1394,-12 27 656,-1 0 0,1 0 0,-1 1 1,0-1-1,0 0 0,0 0 0,-1 0 0,1 0 0,-2-4 0,-4-4-6683</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50.591"/>
    </inkml:context>
    <inkml:brush xml:id="br0">
      <inkml:brushProperty name="width" value="0.025" units="cm"/>
      <inkml:brushProperty name="height" value="0.025" units="cm"/>
    </inkml:brush>
  </inkml:definitions>
  <inkml:trace contextRef="#ctx0" brushRef="#br0">2 1 13357,'0'0'7954,"-2"9"-7068,2-3-747,0 1-1,0 0 1,1-1-1,0 1 1,0 0-1,0-1 1,1 1-1,0-1 1,0 0-1,1 0 1,-1 0 0,1 0-1,1 0 1,-1 0-1,1-1 1,0 1-1,0-1 1,1 0-1,-1 0 1,11 7-1,2 3-69,1-1-1,0 0 1,2-1-1,-1-1 0,23 10 1,21 5-3597,-51-23-12,-3-3-2513</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50.941"/>
    </inkml:context>
    <inkml:brush xml:id="br0">
      <inkml:brushProperty name="width" value="0.025" units="cm"/>
      <inkml:brushProperty name="height" value="0.025" units="cm"/>
    </inkml:brush>
  </inkml:definitions>
  <inkml:trace contextRef="#ctx0" brushRef="#br0">1 150 10218,'0'0'5050,"0"8"-2477,1 24-667,-2-31-1859,1-1 0,0 1-1,0-1 1,0 0 0,0 1 0,0-1 0,0 1 0,0-1 0,0 1 0,0-1 0,0 1 0,0-1 0,0 1 0,0-1 0,1 0 0,-1 1 0,0-1-1,0 1 1,0-1 0,1 1 0,-1-1 0,0 0 0,0 1 0,1-1 0,-1 0 0,0 1 0,1-1 0,-1 0 0,0 1 0,1-1 0,-1 0 0,1 0 0,-1 0-1,0 1 1,1-1 0,-1 0 0,1 0 0,-1 0 0,1 0 0,-1 0 0,1 0 0,-1 0 0,0 0 0,1 0 0,-1 0 0,1 0 0,-1 0 0,1 0-1,-1 0 1,1 0 0,-1 0 0,0 0 0,1-1 0,-1 1 0,1 0 0,-1 0 0,1-1 0,19-14 711,4-12-568,-2-1 0,-1-1 0,-1-1 0,21-42 1,-41 72-183,0 0 0,0 0 1,0 0-1,0 0 0,0 1 1,0-1-1,0 0 0,0 0 1,0 0-1,0 0 0,0 0 1,0 0-1,1 0 0,-1 1 1,0-1-1,0 0 0,0 0 1,0 0-1,0 0 0,0 0 1,0 0-1,0 0 0,0 0 1,0 0-1,0 1 1,0-1-1,1 0 0,-1 0 1,0 0-1,0 0 0,0 0 1,0 0-1,0 0 0,0 0 1,0 0-1,1 0 0,-1 0 1,0 0-1,0 0 0,0 0 1,0 0-1,0 0 0,0 0 1,0 0-1,1 0 0,-1 0 1,0 0-1,0 0 0,0 0 1,0 0-1,0 0 1,0 0-1,0 0 0,1 0 1,-1 0-1,0-1 0,0 1 1,0 0-1,1 22 246,-4 29 41,-4-11-276,1-15-544,2 0 1,-2 37 0,6-62 359,1 1 0,-1-1 0,0 0 0,1 0 0,-1 0 0,0 0 0,1 0 0,-1 1 0,0-1 0,1 0 0,-1 0 0,0 0 0,1 0 0,-1 0 0,0 0 0,1 0 0,-1 0 0,0 0 0,1 0 0,-1 0 0,0 0 0,1-1 0,-1 1 0,0 0 0,1 0 0,-1 0 0,0 0 0,1-1 0,-1 1 0,0 0 0,0 0 0,1-1 0,12-14-5371</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51.314"/>
    </inkml:context>
    <inkml:brush xml:id="br0">
      <inkml:brushProperty name="width" value="0.025" units="cm"/>
      <inkml:brushProperty name="height" value="0.025" units="cm"/>
    </inkml:brush>
  </inkml:definitions>
  <inkml:trace contextRef="#ctx0" brushRef="#br0">10 1 18065,'0'0'7495,"-9"58"-6822,18-40-481,4 1-160,-1 1 0,-2-1 0,-2 1-64,-3 1-352,-4-1-449,-1-2-288,0 0-160,0-7-865,0-7-1666</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51.655"/>
    </inkml:context>
    <inkml:brush xml:id="br0">
      <inkml:brushProperty name="width" value="0.025" units="cm"/>
      <inkml:brushProperty name="height" value="0.025" units="cm"/>
    </inkml:brush>
  </inkml:definitions>
  <inkml:trace contextRef="#ctx0" brushRef="#br0">1 108 17200,'0'0'9930,"77"-52"-9770,-36 39-160,4 3-705,-6-1-2818,-1 1-2050,-6-1-7880</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51.999"/>
    </inkml:context>
    <inkml:brush xml:id="br0">
      <inkml:brushProperty name="width" value="0.025" units="cm"/>
      <inkml:brushProperty name="height" value="0.025" units="cm"/>
    </inkml:brush>
  </inkml:definitions>
  <inkml:trace contextRef="#ctx0" brushRef="#br0">28 25 11050,'0'0'12749,"9"-5"-10689,26-12-885,-34 16-1163,0 1 0,1-1 1,-1 1-1,0 0 1,0-1-1,1 1 0,-1 0 1,0 0-1,1 0 1,-1 0-1,0 0 1,1 0-1,-1 1 0,0-1 1,1 0-1,-1 1 1,0-1-1,1 1 0,-1-1 1,0 1-1,0 0 1,0-1-1,0 1 0,0 0 1,0 0-1,0 0 1,0 0-1,0 0 1,0 0-1,0 0 0,0 0 1,-1 0-1,1 0 1,0 0-1,-1 0 0,1 1 1,-1-1-1,1 0 1,-1 2-1,2 3 7,0 1-1,0-1 1,-1 1 0,0-1-1,0 12 1,-1-12-12,-1 0-1,0-1 1,0 1-1,-1-1 1,0 1-1,1-1 1,-2 1-1,1-1 1,-1 0-1,0 0 1,0 0-1,0-1 1,0 1-1,-1-1 1,0 0-1,0 0 1,0 0-1,-7 5 1,-3 4 3,15-12-37,1 0-1,-1-1 1,1 1 0,-1-1 0,1 1 0,0-1 0,-1 0 0,1 0 0,-1 1 0,1-1 0,-1 0 0,1-1 0,3 1 0,7-2-51,1 1 0,0 0 0,-1 1 1,1 1-1,-1 0 0,1 0 0,13 4 1,-23-4 64,-1 0 1,1 0 0,0 0 0,-1 0-1,1 0 1,-1 1 0,1-1 0,-1 1-1,0 0 1,1-1 0,-1 1 0,0 0-1,0 0 1,-1 0 0,1 1 0,0-1-1,-1 0 1,1 1 0,-1-1 0,0 1-1,0-1 1,0 1 0,0 0 0,0-1-1,0 1 1,-1 0 0,1 0 0,-1-1-1,0 1 1,0 0 0,0 0 0,0 0-1,0 0 1,-1-1 0,0 1 0,1 0-1,-1 0 1,-2 4 0,1-2 117,0-1 0,-1 1 0,0 0 0,0-1 0,0 0 0,-1 1-1,1-1 1,-1-1 0,0 1 0,0 0 0,0-1 0,0 0 0,-1 0 0,1 0 0,-1-1 0,0 0 0,0 1 0,-9 1 0,-6 3 413,1-1 1,-1-1-1,-32 3 1,8-5-1784,47-7-4153,13-13 458,4 3-1911</inkml:trace>
  <inkml:trace contextRef="#ctx0" brushRef="#br0" timeOffset="1">530 47 19154,'0'0'6022,"-49"52"-4709,27-21-544,2 5-641,0 2-32,3-1-96,0-2 0,5-6 0,3-4 0,1-8-128,5-7-481,-1-6-864,2-4-1602,-3-4-801,0-15-6950</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52.341"/>
    </inkml:context>
    <inkml:brush xml:id="br0">
      <inkml:brushProperty name="width" value="0.025" units="cm"/>
      <inkml:brushProperty name="height" value="0.025" units="cm"/>
    </inkml:brush>
  </inkml:definitions>
  <inkml:trace contextRef="#ctx0" brushRef="#br0">0 1 18129,'0'0'10346,"67"27"-10154,-33-15-160,-1 3-32,1-1-1153,-7-2-1826,-3-2-2434,-9 2-5349</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52.669"/>
    </inkml:context>
    <inkml:brush xml:id="br0">
      <inkml:brushProperty name="width" value="0.025" units="cm"/>
      <inkml:brushProperty name="height" value="0.025" units="cm"/>
    </inkml:brush>
  </inkml:definitions>
  <inkml:trace contextRef="#ctx0" brushRef="#br0">24 206 10730,'0'0'3935,"8"-6"-433,3-1-2191,1 0 1,-1 0 0,21-7-1,-29 12-1132,0 1-1,0 0 0,1 0 0,-1 0 1,1 0-1,-1 0 0,1 0 1,-1 1-1,1 0 0,-1 0 0,1 0 1,0 0-1,-1 0 0,1 1 1,-1-1-1,1 1 0,-1 0 1,1 0-1,-1 1 0,0-1 0,0 1 1,4 1-1,-6-1-176,1 0-1,-1-1 1,0 1-1,1 0 1,-1 0-1,0 0 1,0 0-1,0 0 1,0 0-1,-1 0 1,1 0-1,-1 0 1,1 1-1,-1-1 1,0 0-1,0 0 1,0 1-1,0-1 1,0 0-1,0 0 1,0 0-1,-1 1 1,1-1-1,-1 0 1,0 0-1,0 0 1,0 0-1,0 0 1,-2 4-1,-2 3 22,-1 0 0,0 0 0,0-1 0,-14 15 0,-116 99 2518,135-122-2525,1 0 0,0 0 0,-1 0 0,1 1 0,0-1 0,0 0 0,-1 0 0,1 0 0,0 0 0,0 1 0,-1-1 0,1 0 0,0 0 0,0 1 0,-1-1 0,1 0 0,0 1 0,0-1 0,0 0 0,0 0 0,0 1 0,0-1 0,-1 0 0,1 1 0,0-1 0,0 0 0,0 1 0,0-1 0,0 0 0,0 1 0,0-1 0,0 0 0,0 1 0,1-1 0,-1 0 0,0 1 0,0-1 0,0 0 0,0 1 0,0-1 0,0 0 0,1 0 0,-1 1 0,0-1 0,0 0 0,0 0 0,1 1 0,-1-1 0,0 0 0,1 1 0,24 0 204,30-12-161,45-28-3210,-38 2-7904,-35 17 1862</inkml:trace>
  <inkml:trace contextRef="#ctx0" brushRef="#br0" timeOffset="1">438 1 19442,'0'0'6695,"-17"50"-5350,17-22-929,0 2-320,4 2-63,1-1-1,0 1-32,-2-5 32,-1-2-32,1-5-129,-1-7-351,2-2-865,-1-8-1442</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53.027"/>
    </inkml:context>
    <inkml:brush xml:id="br0">
      <inkml:brushProperty name="width" value="0.025" units="cm"/>
      <inkml:brushProperty name="height" value="0.025" units="cm"/>
    </inkml:brush>
  </inkml:definitions>
  <inkml:trace contextRef="#ctx0" brushRef="#br0">1 40 14446,'0'0'13068,"69"-27"-13004,-29 27-64,1-1-160,-5 0-1890,-3-3-2050,-7-3-3107</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53.355"/>
    </inkml:context>
    <inkml:brush xml:id="br0">
      <inkml:brushProperty name="width" value="0.025" units="cm"/>
      <inkml:brushProperty name="height" value="0.025" units="cm"/>
    </inkml:brush>
  </inkml:definitions>
  <inkml:trace contextRef="#ctx0" brushRef="#br0">53 35 13261,'0'0'10319,"9"-6"-7341,0 1-2315,1 0-1,0 0 0,0 1 0,12-3 0,-21 6-595,1 1-1,0-1 0,0 1 1,0 0-1,0 0 0,0 0 0,0 0 1,0 0-1,0 0 0,0 0 1,0 0-1,0 1 0,0-1 0,0 1 1,3 1-1,-4-1-75,0 0-1,0 0 1,-1 0 0,1 0 0,0 0-1,0 0 1,0 1 0,-1-1 0,1 0-1,-1 0 1,1 1 0,-1-1-1,1 1 1,-1-1 0,0 0 0,0 1-1,0-1 1,0 1 0,0-1 0,0 0-1,0 1 1,0-1 0,0 1-1,-1-1 1,1 0 0,-1 2 0,0 1 1,0-1 1,0 0 0,0 0-1,-1 0 1,0 0 0,1 0-1,-1 0 1,0 0 0,0 0-1,-1 0 1,1-1 0,0 0-1,-1 1 1,-4 2 0,-48 29-146,2 0 69,51-27 84,13-4-1,20-2-14,-25-2 4,6 1-84,0 0-1,0 1 1,0 1 0,0-1 0,0 2-1,0 0 1,0 0 0,17 8 0,-26-9 85,1 0 1,-1 0 0,0 0-1,0 1 1,0-1-1,0 1 1,0-1 0,0 1-1,-1 0 1,1 0 0,-1 1-1,0-1 1,0 0-1,0 1 1,0-1 0,-1 1-1,0 0 1,1 0 0,-1-1-1,0 1 1,-1 0 0,1 0-1,-1 0 1,0 0-1,0 0 1,0 0 0,0 0-1,-1 0 1,1-1 0,-2 6-1,0-4 55,0 0 0,0-1 0,-1 1-1,1 0 1,-1-1 0,0 1 0,0-1 0,-1 0-1,1 0 1,-1 0 0,0-1 0,0 1 0,0-1 0,0 0-1,-1 0 1,0 0 0,1-1 0,-1 1 0,0-1-1,-10 3 1,-1 0 248,0 0-1,-1-1 1,1 0-1,-1-2 1,-22 2-1,37-4-384,0 0 0,0 0 0,1 0 0,-1 0-1,0 0 1,0-1 0,0 1 0,1-1 0,-1 1 0,0-1-1,1 1 1,-1-1 0,0 0 0,1 0 0,-1 0 0,1 0 0,-3-2-1,2-10-5433,15-5-4575,1 7-1296</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53.729"/>
    </inkml:context>
    <inkml:brush xml:id="br0">
      <inkml:brushProperty name="width" value="0.025" units="cm"/>
      <inkml:brushProperty name="height" value="0.025" units="cm"/>
    </inkml:brush>
  </inkml:definitions>
  <inkml:trace contextRef="#ctx0" brushRef="#br0">238 1 19763,'0'0'8130,"-10"11"-7644,-17 19-382,-79 94 29,86-99-135,1 1 0,1 1 0,-15 31 0,30-50-191,2-6-3495,3-9-684,4-10-1730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5:27.140"/>
    </inkml:context>
    <inkml:brush xml:id="br0">
      <inkml:brushProperty name="width" value="0.025" units="cm"/>
      <inkml:brushProperty name="height" value="0.025" units="cm"/>
    </inkml:brush>
  </inkml:definitions>
  <inkml:trace contextRef="#ctx0" brushRef="#br0">0 821 12139,'0'0'7181,"11"-8"-6744,66-44-296,123-61 0,-52 31-97,224-156-658,32-17-229,-384 243 717,-7 3 47,-1 1 1,2 1-1,-1 0 0,1 1 1,0 1-1,1 0 1,-1 0-1,29-4 1,-88 29-3301,13-9 699,-4-1-822</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54.073"/>
    </inkml:context>
    <inkml:brush xml:id="br0">
      <inkml:brushProperty name="width" value="0.025" units="cm"/>
      <inkml:brushProperty name="height" value="0.025" units="cm"/>
    </inkml:brush>
  </inkml:definitions>
  <inkml:trace contextRef="#ctx0" brushRef="#br0">0 0 18642,'0'0'10281,"60"46"-10088,-32-31-129,3 2-64,-2 0-1089,-5-3-2371,-5-3-2337,-4-2-5958</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54.463"/>
    </inkml:context>
    <inkml:brush xml:id="br0">
      <inkml:brushProperty name="width" value="0.025" units="cm"/>
      <inkml:brushProperty name="height" value="0.025" units="cm"/>
    </inkml:brush>
  </inkml:definitions>
  <inkml:trace contextRef="#ctx0" brushRef="#br0">86 218 17521,'0'0'9406,"9"-4"-8595,-4 2-746,1 0-30,0-1 0,0 1 0,0 0 0,1 0 0,-1 0 0,10 0 0,-14 2-36,0 0-1,-1 0 1,1 0 0,0 0-1,-1 0 1,1 1 0,-1-1-1,1 1 1,-1-1 0,1 1-1,0 0 1,-1-1 0,0 1-1,1 0 1,-1 0 0,0 0-1,1 0 1,-1 0 0,0 0-1,0 1 1,0-1-1,0 0 1,0 0 0,0 1-1,0-1 1,0 1 0,-1-1-1,1 1 1,0-1 0,-1 1-1,0-1 1,1 1 0,-1 0-1,0-1 1,0 4 0,1-1 54,-1-1 0,0 1 0,0-1 0,0 1 0,-1-1 0,1 1 0,-1-1 0,0 1 0,0-1 0,0 1 0,0-1 1,-1 0-1,1 0 0,-1 1 0,0-1 0,0 0 0,0-1 0,0 1 0,-1 0 0,1-1 0,-1 1 0,0-1 0,-3 3 0,1-1 181,1 0-1,0 0 0,1 0 1,-1 0-1,1 1 1,-1 0-1,1-1 0,-2 7 1,51-10-1425,-38-1 1000,1 1 0,-1 0 0,0 0 0,1 1-1,-1 0 1,0 1 0,12 5 0,-18-8 195,-1 1 0,1 0 0,-1 0 0,1 0 0,-1 0 0,0 0 0,1 0 0,-1 0 0,0 0 1,0 1-1,0-1 0,0 0 0,0 1 0,0-1 0,0 1 0,0-1 0,-1 1 0,2 1 0,-2-1-4,0 0 1,0 0-1,-1-1 0,1 1 0,0 0 1,-1 0-1,1-1 0,-1 1 0,1 0 1,-1-1-1,0 1 0,0 0 0,0-1 1,0 1-1,0-1 0,0 0 0,0 1 1,0-1-1,-1 0 0,1 0 0,-3 2 1,-7 6 249,-1 0 0,0-1 0,-1 0 0,0-2 1,0 1-1,-1-1 0,1-1 0,-1 0 1,0-1-1,-1-1 0,1 0 0,-1-1 1,1-1-1,-1 0 0,-23-2 0,37 1-353,1 0-1,-1 0 0,1 0 1,-1-1-1,0 1 0,1 0 0,-1-1 1,1 1-1,-1-1 0,1 1 1,0 0-1,-1-1 0,1 1 1,-1-1-1,1 1 0,0-1 1,-1 1-1,1-1 0,0 0 0,0 1 1,-1-1-1,1 1 0,0-1 1,0 1-1,0-1 0,0 0 1,0 1-1,0-1 0,0 0 0,0 1 1,0-1-1,0 1 0,0-1 1,0 0-1,0 1 0,0-1 1,1 1-1,-1-1 0,0 0 1,1 0-1,11-26-8756,2 8-295</inkml:trace>
  <inkml:trace contextRef="#ctx0" brushRef="#br0" timeOffset="1">372 0 16720,'0'0'14606,"7"10"-14574,-3-2-27,1 0-1,-2 0 1,1 0 0,-1 0 0,0 1 0,-1-1 0,1 1-1,-2 0 1,1-1 0,-1 19 0,-1-18-203,4 66-197,10-28-6406,-10-42 1842</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54.791"/>
    </inkml:context>
    <inkml:brush xml:id="br0">
      <inkml:brushProperty name="width" value="0.025" units="cm"/>
      <inkml:brushProperty name="height" value="0.025" units="cm"/>
    </inkml:brush>
  </inkml:definitions>
  <inkml:trace contextRef="#ctx0" brushRef="#br0">1 22 18930,'0'0'7239,"59"-9"-5990,-23 9-833,4 3-352,-1-2 0,-3-1-64,-5 0-1217,-4-1-2594,0-14-5318</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55.429"/>
    </inkml:context>
    <inkml:brush xml:id="br0">
      <inkml:brushProperty name="width" value="0.025" units="cm"/>
      <inkml:brushProperty name="height" value="0.025" units="cm"/>
    </inkml:brush>
  </inkml:definitions>
  <inkml:trace contextRef="#ctx0" brushRef="#br0">10 156 15310,'0'0'2317,"-3"-11"240,1 8-2408,1 0 0,0 0-1,1 0 1,-1 0-1,0 0 1,1 0 0,0 0-1,0 0 1,0-1-1,0 1 1,0 0-1,1 0 1,-1 0 0,1 0-1,0 0 1,0 0-1,0 0 1,0 0 0,0 0-1,1 0 1,-1 0-1,1 1 1,0-1-1,0 1 1,0-1 0,0 1-1,0 0 1,1 0-1,-1 0 1,1 0 0,-1 0-1,1 0 1,0 1-1,0-1 1,4-1-1,9-5 46,0 1-1,1 0 0,0 1 0,1 1 0,-1 1 0,1 0 1,0 1-1,0 1 0,0 1 0,27 1 0,-44 0-190,0 0 0,0 0 0,1 0 0,-1 0 1,0 0-1,1 0 0,-1 1 0,0-1 0,1 0 0,-1 1 0,0-1 0,0 1 0,0-1 0,1 1 0,-1 0 0,0-1 0,0 1 0,0 0 1,0 0-1,0 0 0,0 0 0,0 0 0,-1 0 0,1 0 0,0 0 0,0 0 0,-1 0 0,1 0 0,-1 0 0,1 1 0,-1-1 0,1 0 1,-1 0-1,0 1 0,1-1 0,-1 0 0,0 1 0,0 1 0,-1 1 10,1-1 1,-1 0-1,0 1 0,0-1 1,-1 0-1,1 0 1,-1 0-1,1 0 0,-1 0 1,0 0-1,0 0 0,0-1 1,0 1-1,-4 2 0,-113 84 148,118-83-157,13 0-2,30 1-2,-19-2-1,-14-3-7,0 1 1,0 0-1,-1 1 1,1 0-1,-1 0 1,0 1-1,-1 0 0,11 9 1,-15-12 5,0 1 0,0-1 1,-1 1-1,0 0 0,1 0 0,-1 0 1,0 0-1,0 0 0,-1 0 0,1 0 1,-1 1-1,1-1 0,-1 1 0,0-1 0,0 1 1,-1-1-1,1 1 0,-1-1 0,0 1 1,0 0-1,0-1 0,0 1 0,-1 0 1,0 4-1,-1-6 42,1 1 1,0-1-1,-1 1 1,0-1-1,0 0 1,1 0-1,-1 1 0,-1-1 1,1-1-1,0 1 1,0 0-1,-1-1 1,1 1-1,-1-1 1,1 1-1,-1-1 0,0 0 1,1 0-1,-1-1 1,0 1-1,-4 0 1,-67 9 1806,66-10-1685,-165 7 270,209-38-13281,-7 10 4745</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55.788"/>
    </inkml:context>
    <inkml:brush xml:id="br0">
      <inkml:brushProperty name="width" value="0.025" units="cm"/>
      <inkml:brushProperty name="height" value="0.025" units="cm"/>
    </inkml:brush>
  </inkml:definitions>
  <inkml:trace contextRef="#ctx0" brushRef="#br0">222 1 18161,'0'0'8841,"-8"10"-8131,-192 263-363,193-266-659,2-8-4466,3-16-4400,2 13 8551,0-20-7925</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56.162"/>
    </inkml:context>
    <inkml:brush xml:id="br0">
      <inkml:brushProperty name="width" value="0.025" units="cm"/>
      <inkml:brushProperty name="height" value="0.025" units="cm"/>
    </inkml:brush>
  </inkml:definitions>
  <inkml:trace contextRef="#ctx0" brushRef="#br0">0 4 12043,'0'0'16848,"64"-3"-16655,-39 16-161,0 2-32,-3 0-257,0-1-1248,-3-1-385,-5-2-800,2-1-610,-3-6-2273,1-4-3107</inkml:trace>
  <inkml:trace contextRef="#ctx0" brushRef="#br0" timeOffset="1">300 56 4965,'0'0'15609,"-6"10"-14018,2-5-1444,-20 35 880,23-37-959,0-1 0,0 1-1,0 0 1,0 0 0,0 0 0,0 0-1,1 0 1,0 0 0,-1 0 0,1 0-1,0 0 1,0 0 0,1 0 0,-1 0-1,2 6 1,-1-9-81,0 1 0,0 0 0,0 0 0,0 0 0,0-1 0,0 1 0,0 0 0,0-1 0,0 1 0,0-1-1,0 1 1,0-1 0,0 1 0,1-1 0,-1 0 0,0 0 0,0 0 0,1 1 0,-1-1 0,0-1 0,0 1 0,0 0 0,1 0 0,1-1 0,31-7-1017,31-37 187,-64 45 845,-1 0 0,0 0-1,0 0 1,0 0 0,1 0 0,-1-1 0,0 1 0,0 0 0,1 0 0,-1 0 0,0 0 0,0 0-1,0 0 1,1 0 0,-1 0 0,0 0 0,0 0 0,1 0 0,-1 0 0,0 0 0,0 0 0,1 0 0,-1 0-1,0 1 1,0-1 0,1 0 0,-1 0 0,0 0 0,0 0 0,0 0 0,0 0 0,1 1 0,-1-1 0,0 0-1,0 0 1,0 0 0,0 1 0,1-1 0,-1 0 0,0 0 0,0 0 0,0 1 0,0-1 0,0 0 0,0 0-1,0 1 1,0-1 0,0 0 0,0 0 0,0 1 0,0-1 0,0 0 0,0 0 0,0 1 0,0-1 0,0 0-1,0 0 1,0 0 0,0 1 0,0-1 0,0 0 0,0 0 0,-1 1 0,-1 14 223,-14 36 413,7-22-715,1 0 0,1 1 0,-3 32 1,8-47-3704,1-6-5669</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59.773"/>
    </inkml:context>
    <inkml:brush xml:id="br0">
      <inkml:brushProperty name="width" value="0.025" units="cm"/>
      <inkml:brushProperty name="height" value="0.025" units="cm"/>
    </inkml:brush>
  </inkml:definitions>
  <inkml:trace contextRef="#ctx0" brushRef="#br0">1 120 17264,'0'0'7527,"55"-12"-6758,-1-9-288,13-2-321,2 0-128,1 4 0,-8 4-96,-12 9-1057,-13 6-1410,-18 0-928,-16 13-1570,-8 5-2466</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00.134"/>
    </inkml:context>
    <inkml:brush xml:id="br0">
      <inkml:brushProperty name="width" value="0.025" units="cm"/>
      <inkml:brushProperty name="height" value="0.025" units="cm"/>
    </inkml:brush>
  </inkml:definitions>
  <inkml:trace contextRef="#ctx0" brushRef="#br0">0 27 5605,'0'0'17649,"78"-2"-16400,-32-6-384,9 0-641,5 3-224,0 1 32,-3 4-897,0 0-1281,-5 0-1345,-11 1-2723</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00.520"/>
    </inkml:context>
    <inkml:brush xml:id="br0">
      <inkml:brushProperty name="width" value="0.025" units="cm"/>
      <inkml:brushProperty name="height" value="0.025" units="cm"/>
    </inkml:brush>
  </inkml:definitions>
  <inkml:trace contextRef="#ctx0" brushRef="#br0">0 80 17392,'0'0'3219,"3"-8"-1494,-2 5-1623,0 0 1,0 0 0,1 0-1,-1 0 1,1 0 0,0 0-1,0 1 1,0-1-1,0 1 1,0-1 0,0 1-1,0 0 1,1 0-1,-1 0 1,7-3 0,-2 1 46,1 1 1,-1 0 0,1 1 0,0 0 0,0 0 0,16-1-1,-23 3-144,104-8 603,-93 8-591,-1 0 1,1 1-1,-1 0 1,0 1-1,1 0 1,-1 1 0,12 4-1,-21-6-17,1 0 0,-1-1-1,0 1 1,0 0 0,0 0-1,0 1 1,-1-1 0,1 0 0,0 1-1,0-1 1,-1 1 0,1-1 0,-1 1-1,1 0 1,-1 0 0,0 0-1,0 0 1,0 0 0,0 0 0,0 0-1,0 0 1,0 0 0,-1 0 0,2 4-1,-3-2 7,1 0 1,-1 0-1,1 0 0,-1 0 0,0 0 1,-1 0-1,1-1 0,-1 1 0,1 0 0,-1-1 1,0 1-1,-5 5 0,-6 7 26,-1-1 0,0 0 1,-1-2-1,-21 17 0,-97 63 107,134-92-142,0 0 1,1-1-1,-1 1 1,0 0-1,1-1 1,-1 1 0,1-1-1,-1 1 1,1-1-1,-1 1 1,1-1-1,-1 0 1,1 0-1,-1 0 1,1 0-1,-1 0 1,1 0-1,2-1 1,46 2-53,-34-1 28,0 1 0,0 0 0,0 1 0,0 0 0,0 2 0,0-1 0,22 10 0,-33-11 18,0 1 0,0-1 0,0 1 0,-1 0 0,1 1 1,-1-1-1,0 1 0,1 0 0,-1 0 0,-1 0 0,1 0 0,-1 1 0,0-1 0,0 1 0,0 0 0,0 0 0,-1 0 0,0 0 0,0 1 0,-1-1 1,1 1-1,-1-1 0,0 1 0,0-1 0,-1 7 0,0-8 17,0 0 0,0-1 1,0 1-1,-1 0 0,0 0 1,0 0-1,0-1 0,0 1 0,0-1 1,-1 1-1,1-1 0,-1 1 0,0-1 1,0 0-1,-5 6 0,1-3 121,1-1 0,-1 0 0,0-1 0,0 1 0,0-1 0,-1 0 0,-11 5 0,-4 0 238,0-2 1,-1 0-1,0-1 0,-28 3 0,31-6-451,1-1-1,0-1 1,-1 0 0,-35-5-1,54 4-50,0 0 1,0 0-1,1-1 0,-1 1 0,0 0 0,0-1 0,0 1 1,0 0-1,0-1 0,0 0 0,0 1 0,1-1 0,-1 1 1,0-1-1,0 0 0,1 0 0,-1 1 0,0-1 0,1 0 1,-1 0-1,1 0 0,-1 0 0,1 1 0,-1-3 0,1-16-5046,5-1-1636</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00.879"/>
    </inkml:context>
    <inkml:brush xml:id="br0">
      <inkml:brushProperty name="width" value="0.025" units="cm"/>
      <inkml:brushProperty name="height" value="0.025" units="cm"/>
    </inkml:brush>
  </inkml:definitions>
  <inkml:trace contextRef="#ctx0" brushRef="#br0">115 0 17489,'0'0'2909,"-8"9"-2007,-3 5-570,-1 1 0,2 0 1,0 1-1,1 1 0,1-1 0,0 1 0,2 1 0,-10 34 1,10-22 61,1 1 0,2 0 0,1 0 0,1 0 0,4 32 0,-1-46-306,0-1 1,1 1-1,0 0 0,2-1 1,0 1-1,0-1 1,2 0-1,0-1 0,1 0 1,16 24-1,-19-33-289,0 0 1,0 0-1,1-1 0,-1 1 1,1-2-1,9 7 0,-11-8-755,0-1 0,1 0 0,-1-1 0,0 1 0,0-1-1,1 1 1,5 0 0,17-1-12587</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5:27.544"/>
    </inkml:context>
    <inkml:brush xml:id="br0">
      <inkml:brushProperty name="width" value="0.025" units="cm"/>
      <inkml:brushProperty name="height" value="0.025" units="cm"/>
    </inkml:brush>
  </inkml:definitions>
  <inkml:trace contextRef="#ctx0" brushRef="#br0">369 1 8552,'0'0'9615,"-9"7"-8932,-27 29-250,1 2 1,-36 49-1,-61 102 69,83-117-425,41-61-71,4-6 40,0 0 0,1-1 0,0 1 1,0 1-1,0-1 0,1 0 0,0 1 0,-2 7 1,4-13-39,1 1 0,0-1 0,-1 1 0,1 0 0,0-1 0,0 1 0,-1-1 0,1 0 0,0 1 0,0-1 0,0 0 0,0 1 0,0-1 0,-1 0 0,1 0 0,0 0 0,0 0 0,0 0 0,0 0 1,0 0-1,0 0 0,0 0 0,1 0 0,28-2 167,34-8 289,122-37 0,-71 15-223,-86 25-1741,49-19 0,-39 6-4063</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01.375"/>
    </inkml:context>
    <inkml:brush xml:id="br0">
      <inkml:brushProperty name="width" value="0.025" units="cm"/>
      <inkml:brushProperty name="height" value="0.025" units="cm"/>
    </inkml:brush>
  </inkml:definitions>
  <inkml:trace contextRef="#ctx0" brushRef="#br0">205 0 5830,'0'0'18417,"-46"42"-18321,23-3-64,0 4 0,1 3-32,2 1 32,1-4-64,3-3 64,3-5-32,2-9-192,4-9-1442,2-13-1729</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01.702"/>
    </inkml:context>
    <inkml:brush xml:id="br0">
      <inkml:brushProperty name="width" value="0.025" units="cm"/>
      <inkml:brushProperty name="height" value="0.025" units="cm"/>
    </inkml:brush>
  </inkml:definitions>
  <inkml:trace contextRef="#ctx0" brushRef="#br0">0 1 16303,'0'0'7015,"69"58"-6278,-30-46-417,11 0-256,7-5-32,-2 0-576,0-2-1314,-9 3-865,-9-3-1697,-13 3-2498</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02.061"/>
    </inkml:context>
    <inkml:brush xml:id="br0">
      <inkml:brushProperty name="width" value="0.025" units="cm"/>
      <inkml:brushProperty name="height" value="0.025" units="cm"/>
    </inkml:brush>
  </inkml:definitions>
  <inkml:trace contextRef="#ctx0" brushRef="#br0">1 242 17809,'0'0'7543,"11"-12"-7287,22-23-201,-3 6-18,-2-1 0,-1-1 0,-2-1 0,26-41 0,-62 95 44,1 1 0,2 0 0,0 0-1,1 1 1,2 0 0,0 0 0,-2 43-1,7-65-134,0-1 0,0 0 0,0 1 0,0-1 0,1 0 0,-1 1 0,0-1-1,0 0 1,1 0 0,-1 1 0,1-1 0,-1 0 0,1 0 0,0 0 0,-1 1-1,1-1 1,0 0 0,0 0 0,0 0 0,0 0 0,0 0 0,0-1 0,0 1-1,0 0 1,0 0 0,0-1 0,0 1 0,0 0 0,1-1 0,-1 1 0,0-1-1,0 0 1,1 1 0,-1-1 0,0 0 0,1 0 0,-1 0 0,0 0 0,1 0-1,-1 0 1,0 0 0,1 0 0,0-1 0,3 0-553,-1 0-1,1 0 1,-1 0 0,1-1 0,-1 0 0,0 0 0,0 0-1,0 0 1,0-1 0,0 1 0,5-7 0,19-22-6707</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02.389"/>
    </inkml:context>
    <inkml:brush xml:id="br0">
      <inkml:brushProperty name="width" value="0.025" units="cm"/>
      <inkml:brushProperty name="height" value="0.025" units="cm"/>
    </inkml:brush>
  </inkml:definitions>
  <inkml:trace contextRef="#ctx0" brushRef="#br0">129 0 16111,'0'0'6438,"-5"54"-5028,4-28-513,1 7-513,0 1-256,0 2-128,8-1 64,0-2-96,-2-3 64,0-4-96,-4-6-481,-2-8-768,0-7-801</inkml:trace>
  <inkml:trace contextRef="#ctx0" brushRef="#br0" timeOffset="1">1 141 12940,'0'0'11147,"80"-18"-11019,-30 16-32,0-3-769,0-5-2402,-3-3-3202</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02.746"/>
    </inkml:context>
    <inkml:brush xml:id="br0">
      <inkml:brushProperty name="width" value="0.025" units="cm"/>
      <inkml:brushProperty name="height" value="0.025" units="cm"/>
    </inkml:brush>
  </inkml:definitions>
  <inkml:trace contextRef="#ctx0" brushRef="#br0">256 1 12940,'0'0'9129,"-47"54"-7752,21-20-448,1 0-481,-1 2-319,4 2-97,4-5 0,7-4-32,4-7-641,2-4-736,0-11-289,0-7-1345,-1 0-4292</inkml:trace>
  <inkml:trace contextRef="#ctx0" brushRef="#br0" timeOffset="1">1 101 14606,'0'0'10410,"32"51"-9834,4-39-480,6-4-32,6-4-576,-1-4-1730,-3 0-1218,-8 0-2337,-12 0-2050</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03.089"/>
    </inkml:context>
    <inkml:brush xml:id="br0">
      <inkml:brushProperty name="width" value="0.025" units="cm"/>
      <inkml:brushProperty name="height" value="0.025" units="cm"/>
    </inkml:brush>
  </inkml:definitions>
  <inkml:trace contextRef="#ctx0" brushRef="#br0">0 153 3491,'0'0'11553,"10"-2"-10352,-3 0-1360,-2 0 568,1 1-1,-1 0 1,1 0-1,-1 0 1,1 1 0,7-1-1,-12 1-287,1 1 0,-1-1 0,1 0 0,-1 0 1,0 1-1,1-1 0,-1 1 0,0-1 0,1 1 0,-1 0 0,0 0 0,0-1 0,1 1 0,-1 0 1,0 0-1,0 0 0,0 0 0,0 0 0,0 0 0,0 1 0,-1-1 0,1 0 0,0 0 0,0 1 1,-1-1-1,1 0 0,-1 1 0,1-1 0,-1 1 0,0-1 0,0 0 0,1 1 0,-1-1 0,0 3 1,-1 4 104,1 0 1,-1 0-1,0-1 1,-1 1-1,0 0 1,0-1-1,0 1 1,-1-1-1,0 0 0,-1 0 1,1 0-1,-1 0 1,-1 0-1,-9 11 1,6-8 113,0 2 0,1-1-1,-10 24 1,16-35-336,1 0 0,0 1 0,0-1 0,0 0 0,0 1 0,-1-1-1,1 0 1,0 1 0,0-1 0,0 1 0,0-1 0,0 0 0,0 1 0,0-1 0,0 1 0,0-1 0,0 0 0,0 1-1,1-1 1,-1 1 0,0-1 0,0 0 0,0 1 0,0-1 0,1 0 0,-1 1 0,0-1 0,0 0 0,1 1-1,-1-1 1,0 0 0,0 0 0,1 1 0,-1-1 0,0 0 0,1 0 0,-1 1 0,0-1 0,1 0 0,0 0 0,22 1-697,25-14-3120,12-24-5684,-28 11 1356</inkml:trace>
  <inkml:trace contextRef="#ctx0" brushRef="#br0" timeOffset="1">400 1 17745,'0'0'8232,"-34"63"-8232,34-39 32,0-2-32,4-1-32,5-3-385,-2-3-320,-1-2-384,-1-4-256,-3-1-609,-2-4-1569</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03.431"/>
    </inkml:context>
    <inkml:brush xml:id="br0">
      <inkml:brushProperty name="width" value="0.025" units="cm"/>
      <inkml:brushProperty name="height" value="0.025" units="cm"/>
    </inkml:brush>
  </inkml:definitions>
  <inkml:trace contextRef="#ctx0" brushRef="#br0">0 183 15086,'0'0'11627,"49"-8"-11338,-12 8-225,5 0-32,1-4-128,0-3-1250,-6-2-1793,-3-4-1665,-4-4-3140</inkml:trace>
  <inkml:trace contextRef="#ctx0" brushRef="#br0" timeOffset="1">485 0 7591,'0'0'14825,"-5"10"-13875,-52 80 655,32-55-1531,2 2 0,2 0 0,-20 46 0,39-77-889,2-14-12522</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03.792"/>
    </inkml:context>
    <inkml:brush xml:id="br0">
      <inkml:brushProperty name="width" value="0.025" units="cm"/>
      <inkml:brushProperty name="height" value="0.025" units="cm"/>
    </inkml:brush>
  </inkml:definitions>
  <inkml:trace contextRef="#ctx0" brushRef="#br0">1 1 16528,'0'0'7655,"46"20"-6406,-18-11-865,4 2-320,1-2-64,-1-1-1473,-4-3-2178,-6-4-4709</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04.119"/>
    </inkml:context>
    <inkml:brush xml:id="br0">
      <inkml:brushProperty name="width" value="0.025" units="cm"/>
      <inkml:brushProperty name="height" value="0.025" units="cm"/>
    </inkml:brush>
  </inkml:definitions>
  <inkml:trace contextRef="#ctx0" brushRef="#br0">83 27 14414,'0'0'7719,"10"-4"-6358,-6 1-1373,2 0 324,1 0 1,-1 0-1,1 0 1,-1 1-1,11-2 1,-16 4-266,0-1-1,1 1 1,-1 0-1,0 0 1,0 0 0,1 0-1,-1 0 1,0 0-1,0 0 1,1 1 0,-1-1-1,0 0 1,0 1-1,0-1 1,1 1 0,-1-1-1,0 1 1,0-1-1,0 1 1,0 0 0,0 0-1,0-1 1,0 1-1,0 0 1,0 0-1,-1 0 1,1 0 0,0 0-1,-1 0 1,1 0-1,0 0 1,-1 0 0,1 1-1,-1-1 1,0 0-1,1 0 1,-1 0 0,0 1-1,0-1 1,0 0-1,0 0 1,0 1 0,0 1-1,0 1 36,0 1 0,0-1 0,0 1 0,-1 0 0,0-1 0,0 1 0,0-1 0,-1 0 0,1 1 0,-1-1 0,0 0 0,0 0 0,-1 0 1,1 0-1,-1 0 0,0-1 0,0 1 0,0-1 0,0 0 0,-1 0 0,-3 3 0,7-5-86,0 0 0,0-1 0,0 1 0,0 0 0,0-1 0,0 1 1,0 0-1,1-1 0,-1 1 0,0-1 0,1 1 0,-1 0 0,0-1 0,1 1 1,-1-1-1,0 1 0,1-1 0,-1 1 0,1-1 0,-1 1 0,1-1 1,-1 1-1,1-1 0,0 0 0,-1 1 0,1-1 0,-1 0 0,2 1 0,24 15-665,-21-13 506,1 1 62,-1-1 0,0 1 0,0 0 0,0 1 0,0-1 1,-1 1-1,1 0 0,3 6 0,-7-9 95,0-1-1,-1 1 1,1-1-1,0 1 1,-1 0 0,1-1-1,-1 1 1,0 0 0,1 0-1,-1-1 1,0 1 0,0 0-1,0 0 1,0 0-1,-1-1 1,1 1 0,0 0-1,-1 0 1,1-1 0,-1 1-1,1 0 1,-1-1-1,0 1 1,0-1 0,0 1-1,0-1 1,0 1 0,0-1-1,0 0 1,-1 1 0,1-1-1,0 0 1,-1 0-1,1 0 1,-2 1 0,-9 7 256,0-1 1,-1 0-1,0-1 1,0-1-1,0 0 1,-1 0-1,0-2 1,0 0-1,0 0 1,-1-1-1,1-1 1,-21 1-1,34-3-286,0 0 0,1 0-1,-1 0 1,1 0 0,-1 0 0,0 0-1,1 0 1,-1 0 0,1 0 0,-1 0-1,0-1 1,1 1 0,-1 0 0,1 0-1,-1-1 1,1 1 0,-1 0 0,1-1 0,-1 1-1,1 0 1,-1-1 0,1 1 0,-1-1-1,1 1 1,0-1 0,-1 1 0,1-1-1,0 1 1,0-1 0,-1 1 0,1-2-1,3-20-3389,21-21-6439,-1 12-2387</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04.476"/>
    </inkml:context>
    <inkml:brush xml:id="br0">
      <inkml:brushProperty name="width" value="0.025" units="cm"/>
      <inkml:brushProperty name="height" value="0.025" units="cm"/>
    </inkml:brush>
  </inkml:definitions>
  <inkml:trace contextRef="#ctx0" brushRef="#br0">86 1 19250,'0'0'9289,"0"65"-9289,3-37 32,4 1-32,0-1 32,1-4-32,-2-3-64,0-6-545,-4-2-608,0-5-1473,-2-5-1570</inkml:trace>
  <inkml:trace contextRef="#ctx0" brushRef="#br0" timeOffset="1">1 92 13325,'0'0'13901,"66"-3"-13165,-30 4-575,3 1-129,3-2-160,-2 0-1410,3 0-1473,0-4-2146,0-8-3619</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5:28.478"/>
    </inkml:context>
    <inkml:brush xml:id="br0">
      <inkml:brushProperty name="width" value="0.025" units="cm"/>
      <inkml:brushProperty name="height" value="0.025" units="cm"/>
    </inkml:brush>
  </inkml:definitions>
  <inkml:trace contextRef="#ctx0" brushRef="#br0">223 34 17008,'0'0'2669,"-8"-7"-1617,5 5-991,0-1 1,-1 0-1,1 1 1,0 0-1,-1-1 0,0 1 1,1 1-1,-1-1 0,0 0 1,0 1-1,0 0 1,0 0-1,0 0 0,0 1 1,0-1-1,-1 1 1,1 0-1,0 0 0,0 0 1,0 1-1,0 0 1,0-1-1,0 1 0,0 1 1,0-1-1,0 1 0,-7 3 1,4-1-64,0 1 1,1-1 0,-1 1-1,1 1 1,0-1-1,-7 10 1,11-13-6,0 1-1,0 0 1,0-1 0,1 1 0,-1 0-1,1 0 1,0 0 0,0 0 0,0 0-1,0 0 1,0 0 0,1 1 0,0-1 0,-1 0-1,1 0 1,0 0 0,0 1 0,1-1-1,0 3 1,0-4 5,0 0-1,0-1 1,0 1-1,0-1 1,0 1-1,0-1 1,0 0-1,0 0 1,1 1-1,-1-1 1,1 0-1,-1 0 1,1 0-1,-1 0 1,1 0-1,0-1 1,-1 1-1,1 0 1,0-1-1,2 1 1,45 9 92,-33-8-53,-5 0-23,0 0 1,0 1 0,0 0-1,0 1 1,14 8 0,-23-11 20,1 0 1,-1 1 0,0-1 0,0 1 0,-1-1-1,1 1 1,0 0 0,0-1 0,-1 1 0,1 0-1,-1 0 1,0 1 0,1-1 0,-1 0 0,0 0-1,0 0 1,-1 1 0,1-1 0,0 1-1,-1-1 1,1 0 0,-1 1 0,0-1 0,0 1-1,0-1 1,0 1 0,0-1 0,-1 1 0,1-1-1,-1 1 1,0 2 0,-1-1 89,0 0 0,0-1 0,0 1 0,-1-1-1,1 0 1,-1 1 0,0-1 0,1 0 0,-2-1 0,1 1 0,0 0 0,0-1 0,-1 0 0,1 0-1,-1 0 1,0 0 0,0 0 0,-6 1 0,-9 3 497,0 0 0,-28 3 0,31-7-373,1 0 1,-1-1-1,-21-1 1,37 0-268,0-1 0,0 1 0,0 0 0,-1 0 0,1 0 0,0 0 0,0 0 0,0 0 0,-1 0 0,1-1 0,0 1 0,0 0 0,0 0 0,0 0 0,0 0 0,-1-1 0,1 1 0,0 0 0,0 0 1,0 0-1,0-1 0,0 1 0,0 0 0,0 0 0,0-1 0,0 1 0,0 0 0,0 0 0,0 0 0,0-1 0,0 1 0,0 0 0,0 0 0,0-1 0,0 1 0,0 0 0,0 0 0,0 0 0,0-1 0,0 1 0,0 0 0,1 0 0,-1 0 0,0-1 0,0 1 0,0 0 0,0 0 0,0 0 0,1 0 0,-1-1 0,0 1 0,0 0 0,0 0 0,0 0 0,1 0 1,-1 0-1,0 0 0,11-11-2266,40-18-4357,-20 12 678</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04.821"/>
    </inkml:context>
    <inkml:brush xml:id="br0">
      <inkml:brushProperty name="width" value="0.025" units="cm"/>
      <inkml:brushProperty name="height" value="0.025" units="cm"/>
    </inkml:brush>
  </inkml:definitions>
  <inkml:trace contextRef="#ctx0" brushRef="#br0">218 1 11851,'0'0'10528,"-8"7"-9034,-43 50-136,1 2 0,-56 88-1,103-139-1667,3-5-1752,11-20-11661</inkml:trace>
  <inkml:trace contextRef="#ctx0" brushRef="#br0" timeOffset="1">13 86 16560,'0'0'10730,"63"37"-10058,-35-24-95,1 0-353,-2-1-224,-4-1-128,-5-4-1602,-1-1-1569,-5-4-961,0 0-2018,-2-2-1185</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05.176"/>
    </inkml:context>
    <inkml:brush xml:id="br0">
      <inkml:brushProperty name="width" value="0.025" units="cm"/>
      <inkml:brushProperty name="height" value="0.025" units="cm"/>
    </inkml:brush>
  </inkml:definitions>
  <inkml:trace contextRef="#ctx0" brushRef="#br0">7 1 10794,'0'0'15866,"-1"8"-14889,-1 4-823,1-6 19,0 1 0,0-1 0,0 0 0,1 1 0,0-1-1,1 8 1,0-13-213,-1 0-1,0 1 1,1-1 0,-1 1-1,1-1 1,0 1-1,-1-1 1,1 0-1,0 0 1,0 1-1,0-1 1,0 0 0,0 0-1,0 0 1,0 0-1,0 0 1,0 0-1,1 0 1,-1 0-1,0-1 1,0 1 0,1 0-1,-1-1 1,1 1-1,-1-1 1,1 1-1,-1-1 1,0 0-1,1 0 1,-1 0-1,1 1 1,0-1 0,1-1-1,2 1-739,0 0 0,0-1-1,0 1 1,-1-1 0,1 0 0,0-1-1,-1 1 1,1-1 0,-1 0 0,1 0-1,-1 0 1,0-1 0,0 1 0,0-1-1,0 0 1,-1-1 0,1 1 0,5-7-1,5-6-4173</inkml:trace>
  <inkml:trace contextRef="#ctx0" brushRef="#br0" timeOffset="1">162 11 4228,'0'0'18546,"-44"53"-17009,36-29-384,2 1-192,3-3-577,3-3-288,0-4-64,13-4-544,-1-7-1346,3-4-768,0 0-1218,-1-10-3459</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05.537"/>
    </inkml:context>
    <inkml:brush xml:id="br0">
      <inkml:brushProperty name="width" value="0.025" units="cm"/>
      <inkml:brushProperty name="height" value="0.025" units="cm"/>
    </inkml:brush>
  </inkml:definitions>
  <inkml:trace contextRef="#ctx0" brushRef="#br0">204 1 16143,'0'0'9449,"46"23"-8039,-32 11-770,-5 12-127,-4 6-129,-5 6-224,0 5 32,-19 0-128,-5 0-32,-10-2 0,-5-2-32,-2-1-96,-3-7-1345,4-11-3139,3-10-6503</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25.907"/>
    </inkml:context>
    <inkml:brush xml:id="br0">
      <inkml:brushProperty name="width" value="0.025" units="cm"/>
      <inkml:brushProperty name="height" value="0.025" units="cm"/>
    </inkml:brush>
  </inkml:definitions>
  <inkml:trace contextRef="#ctx0" brushRef="#br0">44 35 11787,'0'0'2429,"-8"4"-374,-28 11-549,37-15-1475,-1 0-1,0 0 1,0 0 0,1 0-1,-1 0 1,0 0 0,0 0-1,1 1 1,-1-1 0,0 0 0,0 0-1,1 0 1,-1 1 0,0-1-1,0 0 1,0 0 0,0 0 0,1 1-1,-1-1 1,0 0 0,0 0-1,0 1 1,0-1 0,0 0 0,0 0-1,0 1 1,0-1 0,0 0-1,0 0 1,0 1 0,0-1-1,0 0 1,0 1 0,0-1 0,0 0-1,0 0 1,0 1 0,0-1-1,0 0 1,0 0 0,0 1 0,0-1-1,0 0 1,-1 0 0,1 1-1,0-1 1,0 0 0,0 0 0,0 0-1,-1 1 1,1-1 0,0 0-1,0 0 1,-1 0 0,1 0-1,0 0 1,0 1 0,-1-1 0,1 0-1,21 3 690,37-5 726,1-3 0,-1-2 0,57-15 0,7 0-4498,-64 14-2247,-4 6-3398,-73 2 1896</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26.282"/>
    </inkml:context>
    <inkml:brush xml:id="br0">
      <inkml:brushProperty name="width" value="0.025" units="cm"/>
      <inkml:brushProperty name="height" value="0.025" units="cm"/>
    </inkml:brush>
  </inkml:definitions>
  <inkml:trace contextRef="#ctx0" brushRef="#br0">12 2 10282,'0'0'9657,"14"1"-8686,221-4 887,-234 3-1858,0 0 0,0 0 0,0 0 0,-1 0 0,1 0 0,0 0 0,0 0 0,0 1 0,-1-1 0,1 0 0,0 0 1,0 1-1,-1-1 0,1 0 0,0 1 0,0-1 0,-1 1 0,1-1 0,-1 1 0,1-1 0,0 1 0,-1-1 0,1 1 0,-1 0 0,1-1 0,-1 1 0,0 0 0,1 0 0,-1-1 0,1 1 0,-1 1 0,0 0 3,0 1 1,0-1-1,-1 0 1,1 0-1,0 0 0,-1 0 1,0 0-1,1 0 1,-1 0-1,0 0 0,0-1 1,-2 3-1,-39 49 108,40-51-107,-82 76 57,61-59 172,1 0 1,1 2-1,0 1 1,-27 39-1,47-60-217,0 0-1,0-1 0,0 1 0,1 0 1,-1 0-1,0 0 0,1 0 1,-1 0-1,1 0 0,-1 0 1,1 0-1,0 1 0,-1-1 1,1 0-1,0 0 0,0 0 1,-1 0-1,1 0 0,0 1 1,0-1-1,1 0 0,-1 0 1,0 0-1,0 0 0,0 1 1,1-1-1,-1 0 0,1 0 1,-1 0-1,1 0 0,-1 0 1,1 0-1,0 0 0,-1 0 1,1 0-1,0 0 0,0-1 0,0 1 1,-1 0-1,1 0 0,0-1 1,0 1-1,0 0 0,0-1 1,0 1-1,0-1 0,1 0 1,-1 1-1,0-1 0,0 0 1,0 1-1,0-1 0,2 0 1,10 2 63,-1-1 1,1 0 0,0-1 0,14-1 0,-8 0 17,198-19 386,-38 2-2637,-159 17 1222,38-3-6448,-32-3-1647</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27.279"/>
    </inkml:context>
    <inkml:brush xml:id="br0">
      <inkml:brushProperty name="width" value="0.025" units="cm"/>
      <inkml:brushProperty name="height" value="0.025" units="cm"/>
    </inkml:brush>
  </inkml:definitions>
  <inkml:trace contextRef="#ctx0" brushRef="#br0">1 99 13645,'0'0'4308,"9"-7"-2712,6-4-1241,1 0 1,1 2-1,-1 0 0,2 1 1,-1 1-1,1 0 0,0 1 1,37-6-1,-29 7-44,0 2 1,39 0-1,-64 3-308,-1-1-1,1 1 0,0 0 1,-1 0-1,1 0 1,0 0-1,-1 0 1,1 0-1,0 0 1,0 0-1,-1 0 0,1 1 1,0-1-1,-1 0 1,1 0-1,-1 1 1,1-1-1,0 0 1,-1 1-1,1-1 0,-1 0 1,1 1-1,-1-1 1,1 1-1,-1-1 1,1 1-1,-1-1 1,1 1-1,-1-1 0,0 1 1,1 0-1,-1-1 1,1 2-1,-1 0 10,-1-1-1,1 1 1,0 0 0,-1-1-1,1 1 1,-1-1-1,1 1 1,-1 0-1,0-1 1,0 1-1,0-1 1,0 0-1,-1 2 1,-39 39 181,-6-7-115,28-23 8,2 1 0,-24 22 0,40-35-84,1 1-1,0-1 0,-1 0 1,1 1-1,0-1 1,-1 0-1,1 1 1,0-1-1,-1 0 0,1 1 1,0-1-1,0 1 1,0-1-1,-1 0 1,1 1-1,0-1 1,0 1-1,0-1 0,0 1 1,0-1-1,0 1 1,0-1-1,0 0 1,0 1-1,0-1 0,0 1 1,0-1-1,0 1 1,0-1-1,0 1 1,1-1-1,-1 0 1,0 1-1,1 0 0,16 8 55,42 0 32,-38-6-74,-12-1-42,1 0-1,-1 1 1,0 0-1,-1 0 1,1 1 0,0 1-1,-1-1 1,14 11-1,-20-13 22,1 0-1,-1-1 1,0 1 0,0 0-1,-1 0 1,1 1 0,0-1 0,0 0-1,-1 1 1,0-1 0,1 1-1,-1-1 1,0 1 0,0-1-1,0 1 1,-1 0 0,1-1-1,-1 1 1,1 0 0,-1 0-1,0 0 1,0-1 0,0 1-1,-1 0 1,1 0 0,-1-1-1,1 1 1,-1 0 0,0 0-1,0-1 1,0 1 0,0-1-1,-1 1 1,-1 2 0,-1 0 114,-1 0 1,1 0 0,-1 0-1,0-1 1,0 0-1,0 0 1,-1 0-1,1 0 1,-1-1-1,0 0 1,0-1-1,0 1 1,-1-1 0,1 0-1,0-1 1,-10 2-1,2 0 180,0-1-1,-1-1 0,1 0 1,-1-1-1,1-1 0,-21-3 1,15-2-36,18 5-273,-1 0 0,0 0 0,0 0 0,0 0 0,1 1 0,-1-1 1,0 1-1,0 0 0,-6 0 0,9 1-234,0 0 1,-1 0 0,1 0-1,0 0 1,0 1 0,0-1-1,0 0 1,0 0-1,0 0 1,0 0 0,0 0-1,0 0 1,1 0-1,-1 0 1,0 1 0,1-1-1,-1 0 1,1 0-1,-1 0 1,1 0 0,-1-1-1,1 1 1,0 0 0,0 1-1,2-1-564,-1 0 1,1 0-1,-1 0 0,0-1 1,1 1-1,-1-1 0,1 0 1,0 0-1,-1 0 0,5 0 1,15-1-7536</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27.619"/>
    </inkml:context>
    <inkml:brush xml:id="br0">
      <inkml:brushProperty name="width" value="0.025" units="cm"/>
      <inkml:brushProperty name="height" value="0.025" units="cm"/>
    </inkml:brush>
  </inkml:definitions>
  <inkml:trace contextRef="#ctx0" brushRef="#br0">1 7 12300,'0'0'16175,"41"-6"-33023</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27.994"/>
    </inkml:context>
    <inkml:brush xml:id="br0">
      <inkml:brushProperty name="width" value="0.025" units="cm"/>
      <inkml:brushProperty name="height" value="0.025" units="cm"/>
    </inkml:brush>
  </inkml:definitions>
  <inkml:trace contextRef="#ctx0" brushRef="#br0">329 0 18866,'0'0'1121,"-57"43"-673,31-11 65,-6 7 127,-1 4-95,-3 3-193,5-2-256,3-1-96,2-7 32,9-4 0,3-9-32,6-6-32,1-7-832,3-10-1314,-1 0-2403,0-18-2369</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28.339"/>
    </inkml:context>
    <inkml:brush xml:id="br0">
      <inkml:brushProperty name="width" value="0.025" units="cm"/>
      <inkml:brushProperty name="height" value="0.025" units="cm"/>
    </inkml:brush>
  </inkml:definitions>
  <inkml:trace contextRef="#ctx0" brushRef="#br0">1 1 9705,'0'0'10090,"51"29"-8457,-26-12-416,4 6-128,2 0-256,4 1-512,2-2-257,-1-2-32,-3 0-1185,-5-4-1410,-2-5-1473,-5-6-3235</inkml:trace>
  <inkml:trace contextRef="#ctx0" brushRef="#br0" timeOffset="1">545 155 16784,'0'0'3363,"-28"64"-2274,22-36-384,4-2-225,-1-2-320,3-2-128,0-6-64,0-7-1345</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28.696"/>
    </inkml:context>
    <inkml:brush xml:id="br0">
      <inkml:brushProperty name="width" value="0.025" units="cm"/>
      <inkml:brushProperty name="height" value="0.025" units="cm"/>
    </inkml:brush>
  </inkml:definitions>
  <inkml:trace contextRef="#ctx0" brushRef="#br0">6 1 16592,'0'0'6021,"-5"37"-9063</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11:32:31.727"/>
    </inkml:context>
    <inkml:brush xml:id="br0">
      <inkml:brushProperty name="width" value="0.025" units="cm"/>
      <inkml:brushProperty name="height" value="0.025" units="cm"/>
    </inkml:brush>
  </inkml:definitions>
  <inkml:trace contextRef="#ctx0" brushRef="#br0">3456 903 12147,'-3'-50'9787,"16"6"-5118,-10 39-4558,-1 1 0,1-1 1,1 1-1,-1 0 0,0 0 0,1 0 1,0 0-1,0 1 0,0 0 0,0 0 1,1 0-1,-1 0 0,1 0 0,0 1 0,0 0 1,0 0-1,0 0 0,0 1 0,0 0 1,0 0-1,0 0 0,1 0 0,-1 1 0,0 0 1,4 0-112,-4 1 21,1-1 0,-1 1 1,1-1-1,-1 2 0,1-1 1,-1 0-1,1 1 0,-1 0 1,0 1-1,0-1 0,0 1 1,0 0-1,-1 0 0,1 0 1,-1 1-1,1-1 0,-1 1 1,0 0-1,-1 1 0,1-1 1,-1 1-1,0-1 0,0 1 1,0 0-1,-1 0 0,1 0 1,0 4-22,1 4 13,-1 0 0,0 0 0,0 0 0,-1 1 0,-1-1 0,0 1 0,-1-1 0,-1 1 0,0-1 0,-3 14-13,-7 18 31,-2 0 0,-2 0 0,-2-2 0,-14 26-31,2-5 76,28-61-72,0-2 2,0-1 1,0 1-1,-1 0 0,1 1 0,0-1 0,0 0 1,0 0-1,0 0 0,0 1 0,1-1 1,-1 1-1,0-1 0,0 0 0,1 1 0,-1-1 1,1 1-1,0-1 0,-1 1 0,1 0 1,0-1-1,0 1 0,0-1 0,0 1 0,0-1 1,0 1-1,0 0 0,1-1 0,-1 1 1,0-1-1,1 1 0,-1-1 0,1 1 0,0-1 1,0 0-1,-1 1 0,1-1 0,0 0 1,0 1-1,0-1 0,0 0 0,1 0 0,-1 0 1,0 0-1,0 0 0,1 0 0,-1 0 1,0 0-1,1-1 0,-1 1 0,1-1 0,-1 1 1,1-1-1,-1 1-6,17-5 6,-1-1 0,0-1 0,0 0 0,-1-1 0,0-1 0,0-1 0,9-6-6,23-12-1,139-74-590,-143 70-253</inkml:trace>
  <inkml:trace contextRef="#ctx0" brushRef="#br0" timeOffset="171.46">3590 1099 24077,'0'0'1160,"14"-14"785,5 3-825,10-2-664,5-1-128,6-1-240,2-2-48,1 1-448,1 0-360,-5-1 1512</inkml:trace>
  <inkml:trace contextRef="#ctx0" brushRef="#br0" timeOffset="567.55">4223 885 23069,'-103'80'4349,"100"-76"-4337,0 0-1,0-1 1,0 1 0,1 0 0,0 1 0,-1-1 0,1 0 0,1 1-1,-1-1 1,1 1 0,0-1 0,0 1 0,0 0 0,0 0 0,1-1-1,0 1 1,0 0 0,0 0 0,1-1 0,-1 1 0,1 0 0,0-1-1,1 1 1,-1 0 0,1-1 0,0 1-12,-2-3 5,1 0 1,0 0-1,-1 0 0,1 0 0,0-1 1,0 1-1,0 0 0,0 0 1,0 0-1,0-1 0,1 1 1,-1-1-1,1 1 0,-1-1 1,1 0-1,-1 1 0,1-1 0,0 0 1,0 0-1,-1 0 0,1 0 1,0 0-1,0-1 0,0 1 1,0 0-1,0-1 0,0 0 0,0 1 1,0-1-1,0 0 0,0 0 1,0 0-1,0 0 0,0-1 1,0 1-1,0 0 0,0-1 1,0 0-1,0 1 0,0-1 0,0 0 1,0 0-1,0 0 0,-1 0 1,1 0-1,1-1-5,12-13 144,0-1-1,-1 0 1,-1 0-1,-1-2 1,0 1-1,-1-2 1,-1 1-1,0-1 1,-2-1-1,0 0 1,2-13-144,5-31 409,-19 62 3,-4 136-190,6-111-219,2 1 0,1-1 0,1 0 0,1 0 0,1 0 1,1 0-1,0 0 0,2-1 0,3 4-3,-8-23-19,0 0 0,1-1 0,-1 0 0,1 1-1,0-1 1,0 0 0,-1 0 0,1-1 0,1 1 0,-1-1 0,0 1 0,0-1 0,1 0 0,-1 0 0,0 0 0,1-1-1,-1 1 1,1-1 0,-1 0 0,1 0 0,-1 0 0,1 0 0,-1-1 0,0 1 0,1-1 0,-1 0 0,0 0-1,1 0 1,-1 0 0,0-1 0,0 1 0,0-1 0,0 0 0,0 0 0,0 0 0,-1 0 0,1-1 0,0 1 0,-1-1-1,0 1 1,0-1 0,0 0 0,0 0 0,0 0 0,1-3 19,7-7-388,0-2 1,-1 1-1,0-2 0,-1 1 1,-1-1-1,-1 0 1,0 0-1,-1-1 0,0 0 1,-2 1-1,0-2 0,-1-1 388,6-69-2352</inkml:trace>
  <inkml:trace contextRef="#ctx0" brushRef="#br0" timeOffset="881.53">4561 390 14987,'-4'119'8683,"0"-104"-8381,2 0-1,0 1 1,0-1 0,1 1 0,1-1-1,1 1 1,0-1 0,1 0-1,1 1 1,0-1 0,1 0-1,1 0 1,0-1 0,1 1-1,1-1 1,0-1 0,1 1 0,0-1-1,9 11-301,-13-21 32,1-1 0,-1 1 0,1-1 0,0 1 0,-1-1-1,1-1 1,0 1 0,0-1 0,0 0 0,1 0 0,-1 0-1,0-1 1,0 1 0,0-1 0,1-1 0,-1 1 0,0-1-1,0 0 1,5-1-32,38-1-2,-45 4 5,1 1 0,-1 1 0,0-1 0,1 0 1,-1 1-1,0-1 0,0 1 0,-1 0 0,1 0 0,-1 0 0,1 1 0,-1-1 0,0 0 0,0 1 1,0-1-1,-1 1 0,1 0 0,-1 0 0,0 0 0,0-1 0,0 1 0,-1 0 0,1 3-3,0-4 4,27 135-139,-28-138 112,0-1 1,0 1-1,0 0 1,0 0-1,0-1 1,0 1-1,0 0 0,0-1 1,0 1-1,1 0 1,-1 0-1,0-1 1,0 1-1,0 0 0,0 0 1,1-1-1,-1 1 1,0 0-1,0 0 1,0-1-1,1 1 0,-1 0 1,0 0-1,0 0 1,1 0-1,-1-1 0,0 1 1,0 0-1,1 0 1,-1 0-1,0 0 1,1 0-1,-1 0 0,0 0 1,0 0-1,1 0 1,-1 0-1,0 0 1,1 0-1,-1 0 0,0 0 1,1 0-1,-1 0 1,0 0-1,0 0 1,1 0-1,-1 1 0,0-1 1,1 0-1,-1 0 1,0 0-1,0 0 0,0 1 1,1-1-1,-1 0 1,0 0-1,0 0 23,8-24-1388</inkml:trace>
  <inkml:trace contextRef="#ctx0" brushRef="#br0" timeOffset="1130.62">5021 342 12331,'4'7'5641,"5"4"1056,6 4-4536,4 14-745,0 7-392,5 13-576,-7 6-144,3 8-104,-4 1-64,-1-2-71,3-4-25,0-10-8,-2-6-16,5-9-177,-8-4-247,-2-14-1016</inkml:trace>
  <inkml:trace contextRef="#ctx0" brushRef="#br0" timeOffset="-2802">315 1253 23069,'-18'18'3639,"12"29"-2400,5-26-884,1 2-298,1 0-1,1 0 1,1 0-1,1 0 1,1-1-1,1 1 1,1-1-1,1 0 1,1-1 0,6 10-57,15 47 122,-21-53-67,-1-7-11,-2-1-1,0 1 1,-1 1-1,0-1 1,-2 1-1,0-1 1,-1 1-1,-1 15-43,-1-33-35,0 0 1,0 0-1,1-1 0,-1 1 0,0 0 1,0 0-1,0-1 0,0 1 1,-1 0-1,1 0 0,0 0 1,0-1-1,0 1 0,-1 0 0,1 0 1,0-1-1,-1 1 0,1 0 1,0-1-1,-1 1 0,1 0 1,-1-1-1,1 1 0,-1-1 0,1 1 1,-1-1-1,0 1 0,1-1 1,-1 1-1,0-1 0,1 0 1,-1 1-1,0-1 0,0 0 1,1 1-1,-1-1 0,0 0 0,0 0 1,1 0-1,-1 0 0,0 0 1,0 0-1,0 0 0,1 0 1,-1 0-1,0 0 0,0 0 0,1 0 1,-1-1-1,0 1 0,0 0 1,1 0-1,-1-1 0,0 1 1,1-1 34,-19-14-1711</inkml:trace>
  <inkml:trace contextRef="#ctx0" brushRef="#br0" timeOffset="-2408.58">5 1408 22421,'-1'-7'220,"-1"1"0,1 0 0,1 0 1,0-1-1,-1 1 0,2 0 0,-1-1 0,1 1 1,0 0-1,0-1 0,1 1 0,0 0 0,0 0 1,0 0-1,1 1 0,0-1 0,0 0 1,0 1-1,1 0 0,-1 0 0,1 0 0,1 0 1,-1 1-1,1-1 0,0 1 0,0 0 0,3-2-220,6-3 1,0 0 0,1 2 0,0-1-1,0 2 1,0 0 0,1 0 0,0 2 0,0 0-1,0 1 1,4 0-1,-2 1 8,0 1 0,0 1 1,1 0-1,-1 1 0,0 1 0,0 1 0,0 1 0,-1 0 1,14 6-9,-23-7 7,-1 0 0,1 0 0,-1 0 1,0 1-1,1 0 0,-2 1 0,1 0 1,0 0-1,-1 0 0,0 1 0,-1 0 1,1 0-1,-1 0 0,0 1 1,0 0-1,-1 0 0,0 0 0,0 0 1,-1 1-1,0-1 0,0 1 0,1 6-7,-4-6 47,1-1 0,-1 0 0,-1 0 0,0 0-1,0 0 1,0 0 0,-1 0 0,1 0 0,-2 0-1,1 0 1,-1 0 0,0-1 0,-1 0 0,1 0-1,-1 1 1,0-2 0,-4 5-47,4-5 34,-1 1 1,1 0 0,0 0-1,1 1 1,0-1-1,0 1 1,0-1-1,0 1 1,1 0-1,1 0 1,-1 0 0,1 1-1,0-1 1,1 0-1,-1 0 1,1 3-35,3-5 9,0 0 1,0 0 0,0 0 0,0 0-1,1-1 1,0 1 0,0-1-1,0 0 1,0 0 0,1 0 0,-1 0-1,1-1 1,0 0 0,0 0 0,0 0-1,1-1 1,-1 0 0,1 0-1,-1 0 1,1-1 0,0 1 0,-1-1-1,1-1 1,0 1 0,2-1-10,36 12 13,-18-2-214,-1 1 0,0 2 0,0 0 1,-2 1-1,0 1 0,0 2 0,-1 0 201,2 6 392</inkml:trace>
  <inkml:trace contextRef="#ctx0" brushRef="#br0" timeOffset="-1925.22">1155 1588 23685,'5'1'1630,"-1"-1"-1574,0 0 0,0 1-1,-1-2 1,1 1 0,0 0 0,0-1 0,0 0 0,-1 0 0,1 0 0,-1 0 0,1-1-1,-1 1 1,1-1 0,-1 0 0,0 0 0,1 0 0,-1 0 0,-1-1 0,1 1 0,0-1-1,0 0 1,-1 0 0,0 0 0,1 0 0,-1 0 0,0 0 0,-1-1 0,1 1 0,0-1-1,-1 1 1,0-1 0,0 1 0,0-4-56,3-61 1138,-4 67-1100,0-1-1,0 0 0,-1 1 0,1-1 1,0 1-1,-1-1 0,1 0 0,-1 1 0,0-1 1,1 1-1,-1 0 0,0-1 0,0 1 0,0-1 1,0 1-1,0 0 0,0 0 0,0 0 1,-1 0-1,1 0 0,0 0 0,-1 0 0,1 0 1,-1 0-1,1 0 0,-1 1 0,1-1 1,-1 1-1,1-1 0,-1 1 0,1-1 0,-1 1 1,0 0-1,1 0 0,-1 0 0,0 0 0,1 0 1,-2 1-38,-2 1 15,0 1-1,0 0 1,1 0 0,-1 1 0,1-1 0,0 1 0,0 0-1,0 0 1,1 1 0,-1-1 0,1 1 0,0 0 0,0 0-1,1 0 1,-1 0 0,1 0 0,1 0 0,-1 1 0,0-1-1,1 0 1,0 1 0,1 0 0,-1-1 0,1 1 0,0 1-15,-3 11 5,0-12 8,1 0 1,0-1-1,0 1 1,1 0-1,0 0 0,0 1 1,0-1-1,1 0 1,0 0-1,0 0 1,1 0-1,0 0 1,0 0-1,0 0 1,0 0-1,1 0 0,0 0 1,1 0-1,-1-1 1,1 1-1,0-1 1,0 0-1,1 0 1,-1 0-1,1 0 1,0-1-1,1 1 0,-1-1 1,1 0-1,0 0 1,0-1-1,0 1 1,0-1-1,1 0-13,2-1-35,-1 0-1,1 0 1,0-1 0,0 0-1,0-1 1,0 0 0,0 0-1,0-1 1,0 0 0,0 0-1,0 0 1,0-1 0,-1-1-1,1 1 1,-1-1-1,1 0 1,-1-1 0,0 0-1,0 0 1,-1-1 0,1 1-1,-1-1 1,0-1 0,0 1-1,-1-1 1,0 0-1,0 0 1,0-1 0,-1 0-1,0 1 1,0-1 0,0-1-1,0-1 36,4-28 620</inkml:trace>
  <inkml:trace contextRef="#ctx0" brushRef="#br0" timeOffset="-1393.4">1735 1438 22445,'0'0'110,"0"1"-1,0 0 1,0 0 0,0 0 0,0-1 0,0 1-1,0 0 1,0 0 0,0 0 0,0-1 0,1 1 0,-1 0-1,0 0 1,1-1 0,-1 1 0,0 0 0,1-1-1,-1 1 1,1 0 0,-1-1 0,1 1 0,-1-1-1,1 1 1,-1-1 0,1 1 0,0-1 0,-1 1-1,1-1 1,0 0 0,0 1 0,-1-1 0,1 0-1,0 1 1,-1-1 0,1 0 0,0 0 0,0 0 0,0 0-1,-1 0 1,1 0-110,44-19 1258,-40 14-1194,0 1 0,0-1 0,-1 0 0,0 0 0,0-1 0,0 1 0,-1-1 0,0 0-1,0 1 1,0-2 0,-1 1 0,1 0 0,-2 0 0,1-1 0,-1 1 0,0-1 0,0 1 0,-1-1-1,1 0 1,-2 1 0,1-1 0,-1 0 0,0 1 0,0-1 0,-1 1 0,1 0 0,-2-1 0,1 1-1,-1 0 1,0 0 0,0 0 0,0 1 0,-1-1 0,0 1 0,0-1-64,1 5 10,0 0 0,0 1 0,0-1 0,0 1 0,0 0 0,-1-1 0,1 1 0,0 0 0,0 1 0,0-1 1,0 1-1,0-1 0,0 1 0,0 0 0,0 0 0,0 0 0,0 1 0,1-1 0,-1 1 0,0-1 0,1 1 0,-1 0 0,1 0 0,0 0 0,-1 0 1,1 0-1,0 1 0,0-1 0,1 1 0,-1-1 0,0 1 0,1 0 0,0 0 0,-1 0 0,1-1 0,0 1 0,1 0 0,-1 0 0,0 0 0,1 1 1,0-1-1,0 1-10,-6 14 7,0-1 1,2 1-1,0-1 1,1 1 0,1 0-1,0 1 1,2-1 0,0 0-1,1 0 1,1 0-1,0 0 1,1 0 0,1 0-1,3 6-7,-6-21-4,0 0 0,0 1 0,1-1 0,-1 0 0,1 0 0,0 0 0,0 0 0,0 0-1,0 0 1,0 0 0,0-1 0,1 1 0,-1-1 0,1 1 0,0-1 0,0 0 0,0 0 0,0-1-1,0 1 1,0 0 0,1-1 0,-1 0 0,0 0 0,1 0 0,-1 0 0,1 0 0,-1-1 0,4 0 4,4-3-5,0 0 1,0-1-1,0 0 1,0-1 0,0-1-1,-1 0 1,0 0 0,-1-1-1,1 0 1,-1 0-1,2-3 5,11-7-25,102-80-1108,-69 48-433</inkml:trace>
  <inkml:trace contextRef="#ctx0" brushRef="#br0" timeOffset="-1096.04">2050 843 21765,'3'27'1640,"1"7"1017,7 16-1425,3 10-464,4 14-344,7 6-88,-1-1-184,1-3-24,6-19-56,-2-9-64,5-14 8,1-8-24,-12-9-8,-1-8-88,-7-10-344,-4-10-296,-7-11 1896</inkml:trace>
  <inkml:trace contextRef="#ctx0" brushRef="#br0" timeOffset="-767.79">2421 1184 22461,'1'1'68,"69"79"3339,-69-78-3351,1 0-1,0 0 1,1 0-1,-1-1 0,0 1 1,0-1-1,1 1 0,-1-1 1,1 0-1,-1 0 1,1 0-1,-1-1 0,1 1 1,0 0-1,-1-1 0,1 0 1,0 0-1,0 0 1,-1 0-1,1 0 0,0 0 1,-1 0-1,1-1 0,0 0 1,-1 1-1,1-1 1,-1 0-1,1 0 0,-1-1 1,1 1-1,-1 0 0,0-1 1,1 1-1,-1-1 1,0 0-1,0 0-55,1-2 57,0 0 0,0 0 0,-1 0 0,1 0-1,-1 0 1,0 0 0,0-1 0,-1 1 0,1 0 0,-1-1 0,0 0 0,0 1 0,-1-1 0,1 0-1,-1 1 1,0-1 0,0 0 0,-1 1 0,1-1 0,-1 0 0,0 1 0,0-1 0,-1 1 0,1-1-1,-1 1 1,0 0 0,-2-3-57,1-1 45,-1 1 0,0 0 0,0 1 0,-1-1 0,0 1 0,0 0 0,0 0 0,-1 0 0,0 1 0,0 0-1,0 0 1,-1 0 0,1 1 0,-1 0 0,0 0 0,-1 1-45,6 2 4,0 0 0,0 1 0,0-1 0,0 1-1,0-1 1,0 1 0,-1 0 0,1 0 0,0 0 0,0 0 0,0 0 0,0 1-1,0-1 1,0 1 0,0-1 0,0 1 0,0 0 0,0 0 0,0 0 0,1 0-1,-1 0 1,0 0 0,0 0 0,1 0 0,-1 1 0,1-1 0,-1 1 0,1-1-1,0 1 1,-1 0 0,1-1 0,0 1 0,0 0 0,0 0 0,1 0-1,-1 0 1,0 1-4,-18 80 61,15-65-57,2 1 0,0-1 0,1 1 0,1-1 0,1 1 0,0 0 0,2-1 0,0 1-1,1-1 1,0 0 0,2 0 0,0-1 0,1 0 0,1 0 0,0 0 0,8 10-4,-8-21-7,0-1 0,0 0 0,1 0 0,-1-1 0,1 0 1,0 0-1,0-1 0,0 0 0,0-1 0,1 0 0,-1-1 0,1 0 0,-1 0 1,1-1-1,0 0 0,-1 0 0,1-1 0,-1-1 0,1 0 0,-1 0 1,0-1-1,0 0 0,0 0 0,0-1 0,0 0 0,2-2 7,69-31-327,-13-7-613</inkml:trace>
  <inkml:trace contextRef="#ctx0" brushRef="#br0" timeOffset="8138.11">3460 2678 20308,'0'1'124,"0"-1"-1,-1 0 0,1 0 0,0 0 0,0 0 0,0 0 1,0 1-1,0-1 0,-1 0 0,1 0 0,0 0 0,0 0 1,0 0-1,0 0 0,-1 0 0,1 0 0,0 0 1,0 0-1,0 0 0,-1 0 0,1 0 0,0 0 0,0 0 1,0 0-1,-1 0 0,1 0 0,0 0 0,0 0 1,0 0-1,-1 0 0,1 0 0,0 0 0,0 0 0,0 0 1,-1 0-1,1 0 0,0-1 0,0 1 0,0 0-123,1 24 375,23 453 1911,-20-427-2107,-3 0 1,-2 0 0,-1 0 0,-4 0 0,-1-1 0,-5 11-181,8-49 11,3-9-182,0-6-371,-6-14-837,2-7-829</inkml:trace>
  <inkml:trace contextRef="#ctx0" brushRef="#br0" timeOffset="9090.79">159 3228 21469,'1'-3'81,"0"0"0,0 0 1,1 0-1,-1 0 0,1 1 0,0-1 1,-1 0-1,2 1 0,-1 0 1,0-1-1,0 1 0,1 0 1,-1 0-1,1 0 0,-1 0 1,1 1-1,0-1 0,0 1 1,0-1-1,0 1 0,0 0 1,0 0-1,0 1 0,0-1 0,0 1 1,1-1-1,-1 1 0,0 0 1,3 0-82,102 20 410,-77-12 10,36 1-185,0-3-1,0-2 1,0-4-1,1-2 1,-1-4-1,0-2 1,-1-3-1,35-12-234,94-11 51,35 13-35,1 9 0,0 11-1,174 23-15,165 1-13,567-48 38,-252 52-1,-354-5-51,19-26 30,221-43-3,-338 17-8,713-59 15,-694 49-11,2 19 0,163 25 4,-418 9 6,-15 1 14,1-7 0,0-8 0,154-22-20,-127-19-32,-126 17-294</inkml:trace>
  <inkml:trace contextRef="#ctx0" brushRef="#br0" timeOffset="9902.66">3619 2259 11026,'-28'-32'7676,"-7"5"-3871,33 26-3748,0 0 0,0 0 0,0 0-1,0 0 1,0 0 0,0 1 0,-1-1 0,1 0-1,0 1 1,0 0 0,-1 0 0,1-1-1,0 2 1,-1-1 0,1 0 0,0 0 0,0 1-1,-1-1 1,1 1 0,0-1 0,0 1-1,0 0 1,0 0 0,0 0 0,0 0 0,0 1-1,0-1 1,0 0 0,0 1 0,0-1-1,1 1 1,-1 0 0,1-1 0,-1 1 0,0 2-57,-3 9 46,0 0 1,1 0 0,0 0 0,1 1 0,0 0 0,1-1 0,1 1-1,0 0 1,1 0 0,1 0 0,0 0 0,1-1 0,0 1 0,1 0-1,1 0-46,38 112 53,-40-123-51,-1 1 0,1-1 0,0 0 0,1 0-1,-1 0 1,1 0 0,-1 0 0,1 0 0,0-1 0,0 1-1,0-1 1,0 0 0,0 0 0,1 0 0,-1 0 0,1-1-1,-1 1 1,1-1 0,0 0 0,-1 0 0,1 0 0,0-1-1,0 1 1,-1-1 0,1 0 0,0 0 0,0 0 0,0-1-1,-1 1 1,1-1 0,0 0 0,0 0 0,2-1-2,13-8 219,1-1 0,-2-1 0,0-1 0,0 0 0,-1-1 0,-1-1 0,-1 0 0,0-1 0,-1-1 0,0-1 0,-1 1 0,-2-2 0,4-6-219,-11 20 39,0 0 1,-1-1-1,1 0 1,-1 0-1,0 0 1,0 0-1,-1 0 1,0 0-1,0-1 1,0 1-1,-1-1 0,0 1 1,0-1-1,-1 1 1,0-1-1,0 0 1,0 1-1,-1-1 1,0 0-1,-1 1 1,1-1-1,-1 1 0,0 0 1,-1 0-1,1-1 1,-1 1-1,0 1 1,-1-1-1,0 0 1,0 1-1,0 0 0,0 0 1,-1 0-1,0 0 1,0 1-1,-2-1-39,-7-4-13,-1 2 0,0-1 0,-1 2 0,0 0 0,0 1 0,0 1 1,-1 0-1,1 1 0,-1 1 0,0 1 0,-16 0 13,31 1-62,-1 0-1,0 0 1,1 0 0,-1 0 0,0 0 0,1 1 0,-1-1 0,1 1 0,-1 0 0,1 0 0,-1 0 0,1 0 0,0 0 0,-1 0 0,1 1 0,0-1 0,0 1-1,0-1 1,0 1 0,0 0 0,0 0 0,0 0 0,1 0 0,-1 0 0,1 0 0,-1 1 62,4 8-1716,11-9-1761</inkml:trace>
  <inkml:trace contextRef="#ctx0" brushRef="#br0" timeOffset="10886.73">10962 2470 16396,'-1'0'270,"-1"0"1,1 1 0,0-1 0,0 0 0,-1 1-1,1-1 1,0 1 0,0-1 0,0 1 0,0-1 0,0 1-1,0 0 1,0 0 0,0-1 0,0 1 0,0 0 0,0 0-1,0 0 1,1 0 0,-1 0 0,0 0 0,1 0-1,-1 1 1,1-1 0,-1 0 0,1 0 0,0 0 0,-1 0-1,1 1 1,0-1 0,0 0 0,0 0 0,0 2-271,0 0 103,1 0 1,0 0 0,0 0-1,1 1 1,-1-1 0,1 0 0,0-1-1,-1 1 1,1 0 0,0 0-1,1-1 1,-1 1 0,0-1-1,1 0 1,-1 0 0,1 0-1,0 0 1,2 2-104,13 2 131,0 0 1,0-2-1,0 0 0,0 0 0,1-2 0,0 0 1,-1-1-1,1-1 0,0-1 0,14-3-131,-27 4 14,54-6 29,0-2 1,0-3-1,47-15-43,-91 20 3,1 0-1,-1 2 0,1 0 0,0 0 0,0 2 0,0 0 0,0 1 0,0 1 1,0 1-1,1 0 0,-1 1 0,0 1 0,-1 0 0,1 1 0,0 1 0,-1 1 0,3 1-2,-17-4 2,1-1-1,0 1 1,0 0-1,-1 0 0,0 0 1,1 0-1,-1 0 0,-1 0 1,1 1-1,0-1 0,-1 1 1,1-1-1,-1 1 1,0 0-1,0-1 0,-1 1 1,1 0-1,-1 0 0,0-1 1,0 1-1,0 0 0,0 0 1,-1 0-1,1-1 1,-1 1-1,0 1-1,-35 94 165,35-97-156,-23 43 124,-2-2 0,-1 0 0,-3-2 0,-1-2-1,-2 0 1,-15 11-133,30-31-3,-1-1 0,0-1 0,-1 0 0,-1-2 0,-1 0 0,-2 0 3,-49 15-3405,71-30 1783</inkml:trace>
  <inkml:trace contextRef="#ctx0" brushRef="#br0" timeOffset="11575.14">11573 3582 13195,'-44'-81'10455,"42"78"-10311,-1 1 0,-1-1-1,1 1 1,0-1 0,0 1 0,-1 0 0,0 0-1,1 0 1,-1 1 0,0 0 0,0-1 0,0 1-1,1 0 1,-1 1 0,0-1 0,-1 1-1,1 0 1,0 0 0,0 0 0,0 0 0,-2 1-144,-4 2 66,0 0 1,1 1 0,-1 0-1,1 1 1,0 0 0,0 1-1,1-1 1,0 2-1,0-1 1,0 1 0,1 0-1,0 1 1,0-1 0,1 2-1,0-1 1,0 1-1,1-1 1,0 1 0,0 1-1,1-1 1,1 1 0,0 0-1,0-1 1,1 2 0,0-1-1,0 0 1,1 0-1,0 8-66,1-14 2,1 1-1,-1-1 1,1 0-1,-1 0 0,1 0 1,0 0-1,1 0 0,-1 0 1,1-1-1,-1 1 0,1 0 1,0-1-1,1 1 0,-1-1 1,0 0-1,1 1 1,0-1-1,0 0 0,0-1 1,0 1-1,0-1 0,1 1 1,-1-1-1,1 0 0,-1 0 1,1 0-1,0-1 1,0 1-1,0-1 0,0 0 1,0 0-1,0 0 0,0-1 1,0 0-1,0 1 0,0-1 1,0-1-1,0 1 1,1 0-1,-1-1 0,0 0 1,0 0-1,0 0 0,-1-1 1,1 1-1,0-1 0,3-2-1,-1 2 32,1-1 0,-1-1 0,0 1-1,0-1 1,0 0 0,0-1 0,-1 1-1,1-1 1,-1 0 0,0 0 0,-1-1-1,1 1 1,-1-1 0,0 0-1,-1 0 1,1-1 0,-1 1 0,-1-1-1,1 0 1,-1 1 0,0-1 0,-1 0-1,1 0 1,-1-1 0,-1 1 0,1 0-1,-1 0 1,-1 0 0,1 0-1,-1 0 1,0 0 0,-1 0 0,0 0-1,0 0 1,0 0 0,-1 0 0,0 1-1,0 0 1,-2-3-32,4 7-7,-1 0 0,1 0 0,0 0 0,-1 0 0,0 0 0,1 0 0,-1 1 0,0-1 0,0 0 0,0 1 0,0 0 0,0-1 0,0 1 0,0 0 0,0 0 0,-1 0 0,1 0 0,0 1 0,-1-1 0,1 1 0,0-1 0,-1 1 0,1 0 0,-1 0 0,1 0 0,0 0 0,-1 0 0,1 1 0,-1-1 0,1 1 0,0-1 0,-1 1 0,1 0 0,0 0 0,0 0 0,0 0 0,0 1 0,0-1 0,0 0 0,0 1 0,0 0 0,0-1 0,0 1 0,1 0 0,-2 1 7,0 2-212,0 0 0,0 1 0,1-1 0,0 1 1,0-1-1,0 1 0,1 0 0,-1 0 0,1 0 0,1-1 0,-1 1 0,1 0 0,0 0 0,0 0 0,1 1 212,6 18-714</inkml:trace>
  <inkml:trace contextRef="#ctx0" brushRef="#br0" timeOffset="11935.66">11875 3419 21285,'-28'7'430,"0"1"0,1 2 0,0 1 0,0 1 1,1 1-1,1 1 0,0 1 0,1 2 1,1 0-1,-10 10-430,31-25 29,-1 0 1,1 0 0,0 0-1,-1 0 1,1 0 0,0 1 0,0-1-1,1 1 1,-1-1 0,1 1-1,-1-1 1,1 1 0,0 0-1,0 0 1,0 0 0,0 0-1,0 0 1,1 0 0,-1 0-1,1 0 1,0 0 0,0 0-1,0 0 1,0 0 0,0 0-1,1 0 1,0 0 0,-1 0-1,1 0 1,0 0 0,0 0-1,1 0 1,-1-1 0,1 1-1,-1-1 1,1 1 0,0-1-1,0 1 1,0-1 0,1 1-30,10 3 99,1-1 1,-1-1-1,1 0 1,1 0-1,-1-1 1,0-1 0,1-1-1,-1 0 1,1-1-1,0 0 1,-1-1-1,1-1 1,-1 0-1,8-3-99,96-26 434,-114 30-427,0-1 1,-1 0 0,1 0-1,0 0 1,-1-1-1,0 1 1,1-1-1,-1 0 1,0 0-1,-1 0 1,1 0 0,0 0-1,-1-1 1,0 1-1,0-1 1,0 0-1,0 0 1,0 0-1,-1 1 1,0-1-1,1-1 1,-2 1 0,1 0-1,0 0 1,-1 0-1,0 0 1,0-3-8,-1-2 29,-1-1-1,0 1 1,-1-1 0,1 1 0,-2 0-1,0 0 1,0 0 0,0 1 0,-1-1-1,0 1 1,-1 0 0,0 1 0,0-1-1,0 1 1,-1 0 0,-1 1 0,1-1-1,-1 2 1,0-1 0,0 1 0,0 0-1,-1 1 1,0 0 0,0 0 0,0 1-1,0 0 1,0 0 0,-1 1-1,1 0 1,-1 1 0,1 0 0,-1 1-1,0 0 1,0 0 0,1 1 0,-3 1-29,5 0-46,1 0 1,-1 0 0,0 1 0,1-1-1,0 1 1,-1 1 0,1 0 0,1-1-1,-1 2 1,1-1 0,-1 1 0,1 0-1,0 0 1,1 0 0,-1 1 0,1-1-1,0 1 1,1 0 0,-1 0 0,1 1-1,1-1 1,-1 1 0,1-1-1,0 1 1,0 0 0,1 0 0,0 0-1,0 0 1,1 0 0,0 0 0,0 0-1,0 1 46,8 23 959</inkml:trace>
  <inkml:trace contextRef="#ctx0" brushRef="#br0" timeOffset="20150.59">5987 1720 15507,'-1'-20'5967,"5"58"-4189,20 50-1280,5-2 1,3-1 0,4-1 0,3-2 0,4-2 0,3-2-1,4-1 1,17 15-499,50 88 87,17 48-4,-65-104-73,6-4 1,41 46-11,-73-111 7,38 48 32,-4 3 0,2 14-39,-7 12 28,-42-75-92,2-1 1,2-1-1,20 21 64,-41-64-42,-7-7-2770,-6-5 2548</inkml:trace>
  <inkml:trace contextRef="#ctx0" brushRef="#br0" timeOffset="26007.47">6110 543 21237,'7'-34'1544,"-2"10"1104,1 7-623,-5 19-769,-1 11-360,-4 20-584,0 6-40,0 13-104,1 2-55,3-1-73,3-1-48,2-8-64,2-7-209,-1-12-751,-1-9-632</inkml:trace>
  <inkml:trace contextRef="#ctx0" brushRef="#br0" timeOffset="26396.96">6407 569 24621,'-21'33'4031,"-3"-4"-3888,22-26-141,1 1-1,-1 0 1,0-1-1,1 1 1,0 0-1,0 0 1,0 0-1,0 0 1,1 0-1,0 0 1,-1 0-1,1 0 0,1 0 1,-1 0-1,1 0 1,-1 0-1,1 0 1,0 0-1,1 0 1,-1 0-1,1 0 1,-1-1-1,1 1 0,0-1 1,1 1-1,-1-1 1,1 0-1,-1 0 1,1 0-1,0 0 1,0 0-1,0-1 1,0 1-1,1-1 0,-1 0 1,1 0-1,-1 0 1,1 0-1,0-1 1,-1 1-1,1-1 1,0 0-1,2 0-1,5-1 3,0 0 1,-1-1-1,1 0 0,0 0 1,0-1-1,-1-1 0,1 0 0,-1 0 1,0-1-1,9-5-3,-7 4 6,-11 5 9,-8 15 69,-1-6 20,-1-1 0,-1 0 0,1-1 1,-1 0-1,-1-1 0,1 0 1,-1 0-1,0-1 0,0-1 1,0 0-1,-1 0 0,-9 1-104,17-4 15,1 0-47,30-38-3087,-7 11-1555</inkml:trace>
  <inkml:trace contextRef="#ctx0" brushRef="#br0" timeOffset="26770.49">6686 192 23973,'-2'160'4839,"53"76"-4547,-49-226-330,1 0 1,0 0-1,0 0 1,1 0-1,1-1 1,-1 1-1,1-1 1,1 0-1,0-1 1,1 1 37,-9-20-1825,-77-82-8817,-15-10 9873,72 79 3992,22 24-884,0 0-86,0 0-450,4-1-491,39 2 230,-36 0-1564,1 0-1,-1 0 1,0-1-1,1 0 1,-1-1-1,0 1 1,1-1-1,-1-1 1,0 1-1,0-1 1,0-1-1,5-2 23,-2-4 415</inkml:trace>
  <inkml:trace contextRef="#ctx0" brushRef="#br0" timeOffset="27033.22">6386 184 23645,'-17'9'1360,"10"2"785,7-1-1017,13-3-664,3-3-208,9-7-1008</inkml:trace>
  <inkml:trace contextRef="#ctx0" brushRef="#br0" timeOffset="27739.21">7281 710 19668,'-1'1'135,"1"0"-1,0 0 1,-1-1-1,1 1 0,0 0 1,0 0-1,-1 0 1,1-1-1,0 1 1,0 0-1,0 0 1,0 0-1,0 0 1,0 0-1,0-1 0,0 1 1,1 0-1,-1 0 1,0 0-1,0-1 1,1 1-1,-1 0 1,0 0-1,1 0 0,-1-1 1,1 1-1,-1 0 1,1-1-1,0 1 1,-1-1-1,1 1 1,-1 0-1,1-1 1,0 1-1,0-1 0,-1 0 1,1 1-1,0-1-134,50-9 1065,-44 2-959,-1 0 1,0 0-1,0 0 1,-1-1-1,0 1 1,0-1-1,-1-1 1,0 1-1,-1 0 1,1-1-1,-2 0 1,1 0-1,-1 0 1,0 0-1,-1 0 1,0 0-1,-1-1 1,0 1-1,0 0 1,-1 0-1,0-1 1,-1 1-1,0-2-106,1 8 10,0 1 0,1 0-1,-1-1 1,0 1-1,0 0 1,-1 0 0,1 0-1,0 0 1,-1 0-1,1 0 1,-1 0-1,0 0 1,1 1 0,-1-1-1,0 0 1,0 1-1,0 0 1,0-1 0,0 1-1,-1 0 1,1 0-1,0 0 1,0 1 0,-1-1-1,1 0 1,0 1-1,-1 0 1,1-1-1,-1 1 1,1 0 0,-1 0-1,1 0 1,-1 1-1,1-1 1,0 0 0,-1 1-1,1 0 1,0 0-1,-1-1 1,1 1 0,0 1-1,0-1 1,0 0-1,0 0 1,0 1-1,0-1 1,0 1 0,0 0-1,1-1 1,-1 1-1,0 0 1,1 0 0,0 0-1,-1 0 1,1 0-1,0 1 1,0-1 0,0 0-1,1 1 1,-1-1-1,0 0 1,1 1 0,-1 0-10,-2 14-6,0 1 0,1-1 1,0 0-1,2 1 1,0-1-1,1 0 1,1 1-1,0-1 1,1 0-1,1 0 1,1 0-1,0-1 1,7 15 4,-10-27 3,0 0 0,1 0 0,-1 0 0,1-1 0,-1 1 0,1 0 0,1-1 0,-1 0 0,0 0 0,1 0 0,-1 0 0,1 0 0,0-1 0,0 0 0,0 0 0,0 0 0,1 0 0,-1 0-1,0-1 1,1 0 0,-1 0 0,1 0 0,-1-1 0,1 1 0,-1-1 0,1 0 0,0 0 0,-1-1 0,1 1 0,-1-1 0,1 0 0,-1 0 0,0-1 0,1 1 0,-1-1 0,0 0 0,1-1-2,9-5 50,0 0 1,0-1-1,-1-1 1,-1-1-1,1 0 1,-1 0-1,-1-1 1,-1 0-1,1-1 1,-2 0-1,0-1 1,0 0-1,-1-1 1,-1 1-1,-1-2 1,0 1 0,-1 0-1,0-2-50,6 20 45,4 96-102,0-4 62,-14-95-1,0 1 1,-1 0-1,1-1 0,0 1 0,0 0 0,0-1 0,0 1 0,-1-1 0,1 0 0,0 1 0,0-1 1,0 0-1,0 0 0,0 1 0,0-1 0,0 0 0,0 0 0,0 0 0,0 0 0,0 0 1,0 0-1,0 0 0,0-1 0,0 1 0,0 0 0,0-1 0,0 1 0,0 0 0,0-1 0,0 1 1,0-1-1,-1 1 0,1-1 0,0 0 0,0 1 0,-1-1 0,1 0 0,0 0 0,-1 1 0,1-1 1,0 0-1,-1 0 0,0 0 0,1 0 0,-1 0 0,1 0 0,-1 0 0,0 0 0,0 0 0,1 0 1,-1 0-1,0 0 0,0 0-4,46-95 404,26-36-157,-71 130-248,0 1 0,-1 0 0,1 0 1,0 1-1,-1-1 0,1 0 1,0 0-1,0 0 0,0 0 1,0 1-1,0-1 0,0 0 1,0 1-1,0-1 0,0 1 1,0-1-1,0 1 0,0-1 1,1 1-1,-1 0 0,0 0 1,0-1-1,0 1 0,0 0 0,1 0 1,-1 0-1,0 0 0,0 1 1,0-1-1,1 0 0,-1 0 1,0 1-1,0-1 0,0 1 1,0-1-1,0 1 0,0-1 1,0 1-1,0 0 0,0-1 1,0 1-1,0 0 0,0 0 0,0 0 1,-1 0 0,26 52-59,6 109 26,-32-162 34,0 1 0,0 0 0,0 0 1,1 0-1,-1 0 0,0 0 0,1 0 0,-1 0 0,1-1 1,-1 1-1,1 0 0,-1 0 0,1-1 0,-1 1 0,1 0 1,0-1-1,-1 1 0,1 0 0,0-1 0,0 1 1,0-1-1,-1 1 0,1-1 0,0 0 0,0 1 0,0-1 1,0 0-1,0 1 0,0-1 0,-1 0 0,1 0 0,0 0 1,0 0-1,0 0 0,0 0 0,0 0 0,0 0 0,0 0 1,0-1-1,0 1 0,0 0 0,0-1 0,-1 1 1,1 0-1,0-1 0,0 1-1,41-33 18,-30 22-37,56-40-468,-43 28 1048</inkml:trace>
  <inkml:trace contextRef="#ctx0" brushRef="#br0" timeOffset="28021.4">7913 310 23525,'-10'-3'1688,"-1"3"1329,6 6-2281,1 2-248,4 0-800,0-8-560</inkml:trace>
  <inkml:trace contextRef="#ctx0" brushRef="#br0" timeOffset="28813.34">9148 218 21453,'-1'-2'186,"0"0"0,0 1 0,0-1 0,0 0 0,0 1 0,0-1 0,0 0 0,-1 1 0,1 0 0,-1-1 0,1 1 0,-1 0 0,0 0 0,1 0 0,-1 0 0,0 0 0,0 0 0,0 0 0,1 0 0,-1 1 0,0-1 0,0 1 0,0-1 0,0 1 0,0 0 0,0 0 0,0 0 0,0 0 0,0 0 0,0 1 0,0-1 0,0 0 0,0 1 0,0 0 0,0-1 0,0 1 0,0 0 0,1 0 0,-1 0 0,-1 0-186,-61 58 921,56-47-904,1 1 0,0 0 0,1 0-1,0 0 1,1 1 0,0-1 0,1 1 0,1 0-1,1 1 1,0-1 0,0 0 0,1 5-17,4-16-1,-1-1 0,0 1 0,1 0-1,0-1 1,0 1 0,-1-1 0,1 0 0,1 0 0,-1 0 0,0 0 0,0 0 0,1-1 0,-1 1 0,1-1 0,-1 0 0,1 0 0,0-1 0,-1 1 0,1-1-1,0 0 1,0 0 0,-1 0 0,1 0 0,0 0 0,-1-1 0,1 0 0,0 0 0,-1 0 0,3-1 1,4 2-12,120-6-23,-128 8 38,0 1-1,0-1 1,0 1-1,0 0 0,0 0 1,0 0-1,-1 0 0,0 1 1,1-1-1,-1 0 1,0 0-1,-1 1 0,1-1 1,-1 1-1,1-1 0,-1 0 1,0 1-1,0-1 1,0 1-1,-1-1 0,1 1 1,-1-1-1,0 0 0,0 1 1,0-1-1,0 0 1,-1 0-1,1 0 0,-1 0 1,0 0-1,0 0 0,-1 1-2,-4 15 80,-1 0-1,-1-1 0,-1 0 1,0 0-1,-1-1 1,-1-1-1,-1 0 0,0 0 1,-1-1-1,-11 8-79,-37-1 197,60-22-203,1 1-1,-1-1 1,0 0-1,1 1 0,-1-1 1,0 0-1,1 0 1,-1 0-1,0 0 1,1 0-1,-1-1 1,0 1-1,1-1 0,-1 1 1,0-1-1,1 1 1,-1-1-1,1 0 1,-1 0-1,1 0 1,0 1-1,-1-1 1,1-1-1,0 1 0,-1 0 1,1 0-1,0 0 1,0-1-1,0 1 1,0-1-1,0 1 1,1-1-1,-1 1 0,0-1 1,0 0 6,2-1-84,-1 1-1,0 0 1,1-1-1,-1 1 1,1 0 0,0-1-1,0 1 1,0 0-1,0 0 1,0 0 0,1 0-1,-1 0 1,0 0-1,1 0 1,0 0 0,-1 1-1,1-1 1,0 0-1,0 1 1,0 0 0,0-1-1,0 1 1,0 0 0,0 0-1,3-1 85,-4 1-49,29-16 150</inkml:trace>
  <inkml:trace contextRef="#ctx0" brushRef="#br0" timeOffset="29360.33">9559 499 25293,'-4'1'230,"0"-1"1,1 1-1,-1 0 0,0 0 0,0 1 0,0-1 0,1 1 0,-1 0 0,1 0 0,-1 0 0,1 0 0,0 1 0,0-1 0,0 1 0,0 0 1,1 0-1,-2 1-230,0 3 19,1 0 0,-1 1 0,1 0 0,0 0 0,1 0 0,0 0 1,0 0-1,1 0 0,0 0 0,0 1 0,1-1 0,0 0 0,1 1 0,-1-1 1,2 0-1,-1 1 0,1-1 0,2 4-19,-4-10 4,0 0 0,0 0 0,0 0 1,0-1-1,1 1 0,-1 0 0,1 0 0,-1 0 0,1-1 1,0 1-1,0 0 0,0-1 0,-1 1 0,2-1 0,-1 1 1,0-1-1,0 1 0,0-1 0,1 0 0,-1 0 0,0 0 1,1 1-1,-1-1 0,1 0 0,0-1 0,-1 1 0,1 0 1,0 0-1,0-1 0,-1 1 0,1-1 0,0 0 0,0 1 1,0-1-1,-1 0 0,1 0 0,0 0 0,0 0 0,0 0 1,0-1-1,0 1-4,7-8 25,0-1 0,-1 1 0,0-2 1,0 1-1,-1-1 0,-1 0 0,1 0 1,-1-1-1,-1 0 0,0 0 0,1-5-25,2-3 32,8-10 45,-1 0-1,-2-1 0,-1-1 1,-2 0-1,-1-1 1,-1 0-1,-1 0 1,-2-1-1,-2 1 1,-1-1-1,-1 0 1,-4-29-77,2 55 21,-19-34 50,0 67-101,19-20 24,-14 57-13,2 1 0,3 1 0,3 0 0,2 43 19,18-19 9,-12-88-8,0 1 0,-1-1 0,1 0 0,0 0 0,0 0 0,0 0 0,0-1 0,0 1 0,0 0 0,1 0 0,-1 0 0,0-1 0,0 1 0,1-1 0,-1 1 0,0-1 0,0 1 0,1-1 0,-1 0 0,1 0 0,-1 0 0,0 0 0,1 0 0,-1 0 0,0 0 0,1 0 1,-1 0-1,0 0 0,1-1 0,-1 1 0,0-1 0,1 1 0,-1-1 0,0 1 0,0-1 0,0 0 0,1 0 0,-1 1 0,0-1 0,0 0 0,0 0 0,0 0 0,0 0 0,-1 0 0,1-1-1,48-51 64,-46 50-59,69-90 51,-71 92-57,0 1 0,0-1 1,0 1-1,0 0 1,0-1-1,0 1 0,1 0 1,-1 0-1,0 0 0,0 0 1,0 0-1,0 0 1,0 0-1,0 0 0,0 0 1,1 0-1,-1 0 0,0 1 1,0-1-1,0 1 1,0-1-1,0 1 0,0-1 1,0 1-1,0-1 0,0 1 1,-1 0-1,1-1 1,0 1-1,0 0 0,0 0 1,-1 0-1,1 0 0,0 0 1,-1-1-1,1 1 1,-1 0-1,1 0 0,-1 1 1,0-1-1,1 0 0,-1 0 1,0 0-1,0 0 1,0 0-1,0 0 0,1 0 1,-2 0-1,1 1 0,0-1 1,0 0-1,0 0 1,0 0-1,-1 0 0,1 0 1,0 0-1,-1 0 1,1 0-1,-1 0 1,2 5-1,4 31-7,-4-24 9,1-1-1,0 1 1,0-1 0,1 1 0,1-1 0,0 0-1,1-1 1,0 1 0,2 0-1,-6-11 2,1 0 0,-1 0 1,1 0-1,-1-1 0,1 1 0,0 0 1,-1-1-1,1 1 0,0-1 0,-1 0 0,1 0 1,0 0-1,0 0 0,-1 0 0,1 0 1,0 0-1,0 0 0,-1-1 0,1 1 1,0 0-1,-1-1 0,1 0 0,0 1 0,-1-1 1,1 0-1,-1 0 0,1 0 0,-1 0 1,0 0-1,1 0 0,-1 0 0,0-1 0,0 1 1,0 0-1,0-1 0,0 1 0,0-1 1,0 1-1,0-1 0,0 1 0,-1-1 1,1 0-1,-1 1 0,1-2-2,9-9-1,-8 11-117,5 13-832,-10 2 1003</inkml:trace>
  <inkml:trace contextRef="#ctx0" brushRef="#br0" timeOffset="29686.34">10158 418 21485,'-1'59'7052,"-1"-36"-6623,1-1 0,2 1 1,0-1-1,1 1 0,1-1 0,5 14-429,-8-33 5,1 1 0,1-1 0,-1 1 0,0-1 0,1 0 0,-1 0 0,1 1 1,0-1-1,0 0 0,0-1 0,1 1 0,-1 0 0,1-1 0,-1 1 0,1-1 0,0 0 0,0 0 0,0 0 0,0 0 0,3 1-5,-5-5-6,1 1 1,-1-1-1,1 0 0,-1 1 0,1-1 0,-1 0 0,0 0 0,0 0 0,0 0 1,0 0-1,0 0 0,-1 0 0,1-1 0,0 1 0,-1 0 0,0 0 0,1-1 1,-1 1-1,0 0 0,0 0 0,0-1 0,-1 1 6,2-3-43,-2-125-3608,0 108 1658</inkml:trace>
  <inkml:trace contextRef="#ctx0" brushRef="#br0" timeOffset="30779.82">10505 69 17332,'5'-16'4014,"-4"12"-201,-2 8-2016,-1 51-1288,2 0-1,3 0 0,2 0 0,4 13-508,-5-36 107,-2-11-47,1 0 1,1 0 0,1 0-1,1-1 1,0 0 0,2 0-1,0 0 1,10 15-61,-18-35 4,0 0 0,0-1 0,0 1 0,0-1 0,0 1 0,0-1 0,0 1 1,0 0-1,0-1 0,0 1 0,1-1 0,-1 1 0,0-1 0,0 1 0,0 0 0,1-1 0,-1 1 0,0-1 0,0 1 0,1 0 0,-1-1 0,0 1 1,0 0-1,1-1 0,-1 1 0,0 0 0,1 0 0,-1-1 0,1 1 0,-1 0 0,0 0 0,1 0 0,-1 0 0,1-1 0,-1 1 0,1 0 1,-1 0-1,0 0 0,1 0 0,-1 0 0,1 0 0,-1 0 0,1 0 0,-1 0 0,1 0 0,-1 0 0,0 1 0,1-1 0,-1 0 0,1 0 0,-1 0 1,0 0-1,1 1 0,-1-1 0,1 0 0,-1 1 0,0-1 0,1 0 0,-1 0 0,0 1-4,0-8 2,-1 0 0,0 0 0,-1 1 0,0-1 0,0 1 0,0-1 0,-1 1-1,1 0 1,-2 0 0,1 0 0,-1 0 0,1 0 0,-2 1 0,1 0 0,-1-1 0,0 1-2,-2-4 2,-72-85 68,77 92-72,2 2-10,26 14-40,-18-12 12,1 0 0,-1 0 0,1 0 1,0-1-1,0-1 0,0 0 0,0 0 0,0 0 0,-1-1 0,1-1 0,0 1 0,0-1 0,-1-1 0,0 0 0,1 0 0,-1 0 0,0-1 0,0-1 0,-1 1 0,1-1 0,-1 0 0,0-1 0,0 0 0,-1 0 0,0 0 0,0-1 0,0 0 0,-1 0 0,0 0 0,0-1 0,-1 0 0,0 1 0,-1-2 0,3-5 40,7-222-3504,-12 233 3792,5 18 697,4 144 857,-10-151-1802,1 25 170,2 0 0,0 0 0,2-1-1,2 1 1,1-1 0,1-1-1,6 11-209,8-9 69,-23-32-66,0-1-1,0 1 1,1-1-1,-1 1 1,0-1-1,1 0 1,-1 1-1,1-1 1,-1 0-1,0 1 1,1-1-1,-1 0 1,1 1-1,-1-1 1,1 0-1,-1 0 1,1 1-1,-1-1 1,1 0-1,-1 0 1,1 0-1,-1 0 0,1 0 1,-1 0-1,1 0 1,0 0-1,-1 0 1,1 0-1,-1 0 1,1 0-1,-1 0 1,1 0-1,-1-1 1,1 1-1,-1 0 1,1 0-1,-1-1 1,1 1-1,-1 0 1,1 0-1,-1-1 1,0 1-1,1-1 1,-1 1-1,1 0 1,-1-1-1,0 1 1,0-1-1,1 1 1,-1-1-1,0 1 1,0-1-1,1 1 1,-1-1-1,0 1 1,0-1-1,0 1 1,0-1-1,0 1 1,0-1-1,0 1 1,0-1-1,0 0 1,0 1-1,0-1 1,0 1-3,0-3 6,-1-1 0,1 1 0,-1 0 0,0 0 0,0 1 1,0-1-1,0 0 0,-1 0 0,1 0 0,-1 1 0,1-1 1,-1 1-1,0-1 0,0 1 0,0 0 0,0-1 0,0 1 1,-1 0-1,1 1 0,-1-1 0,0 0-6,-15-15-31,12 11 30,1 0-1,0 0 0,1 0 0,-1 0 0,1-1 1,0 1-1,1-1 0,-1 0 0,1-1 0,1 1 1,0 0-1,0-1 0,0 1 0,1-1 0,0 0 1,0 1-1,1-3 2,1 8 22,1-1 0,0 0 1,0 1-1,1 0 1,-1-1-1,0 1 0,1 0 1,-1 0-1,1 0 0,0 1 1,0-1-1,-1 1 1,1-1-1,0 1 0,0 0 1,1 0-1,-1 0 0,0 0 1,0 1-1,0-1 1,0 1-1,1 0 0,-1 0 1,0 0-1,3 1-22,17-5 16,66-26-1701,-77 21-979</inkml:trace>
  <inkml:trace contextRef="#ctx0" brushRef="#br0" timeOffset="31762.83">11628 363 23325,'0'-4'270,"1"2"-131,0 0 0,0 1 0,-1-1 0,1 0 0,0 0-1,-1 1 1,0-1 0,1 0 0,-1 0 0,0 0-1,0 0 1,0 1 0,0-1 0,-1 0 0,1 0 0,0 0-1,-1 1 1,1-1 0,-1 0 0,1 0 0,-1 1-1,0-1 1,0 1 0,0-1 0,0 0 0,0 1 0,0 0-1,0-1 1,-1 1 0,1 0 0,0-1 0,-1 1 0,1 0-1,-1 0 1,1 0 0,-1 0 0,0 1 0,1-1-1,-1 0 1,0 1 0,0-1 0,1 1 0,-1-1 0,0 1-1,-1 0-138,-2 3 21,0 1 0,0 0-1,1 0 1,-1 1 0,1-1-1,0 1 1,1 0-1,-1 0 1,1 0 0,0 0-1,0 1 1,0-1 0,1 1-1,0 0 1,0-1 0,1 1-1,-1 0 1,1 0 0,0 0-1,1 1 1,0 4-21,-2-5 1,0 1 0,1-1 0,0 1 1,1-1-1,-1 1 0,1-1 0,1 1 0,-1 0 0,1-1 1,0 1-1,0-1 0,1 0 0,0 1 0,0-1 1,1 0-1,-1 0 0,1 0 0,3 3-1,-4-8 2,0-1 0,0 1-1,-1-1 1,1 0 0,0 0 0,0 0-1,0 0 1,0 0 0,0 0 0,0 0-1,0-1 1,0 1 0,0-1 0,0 1-1,0-1 1,-1 0 0,1 0 0,0 0-1,0 0 1,-1 0 0,1 0 0,-1 0-1,1 0 1,-1-1 0,1 1-1,-1-1-1,30-28 53,-1-2-1,-1-1 0,-2-1 1,-2-1-1,7-15-52,-23 38 43,-1 0 1,0 0-1,-1-1 1,0 0-1,-1-1 1,-1 1 0,0-1-1,-1 0 1,-1 0-1,0-1 1,0-1-44,-12 77-159,6-20 106,-1-1 31,2-1 1,2 1 0,1 0-1,3 0 1,3 14 21,23 3-9,-29-56 11,1 0 1,0-1 0,-1 1-1,1-1 1,0 1 0,-1-1-1,1 0 1,0 0 0,0 0-1,-1 0 1,1 0 0,0 0-1,0 0 1,-1 0 0,1-1-1,0 1 1,-1-1 0,1 1-1,0-1 1,-1 0 0,1 0-1,-1 1 1,1-1 0,-1 0-1,1-1 1,-1 1 0,0 0-1,1 0 1,-1 0 0,0-1-1,0 1 1,0-1 0,0 1-1,0-1 1,0 0-3,14-19 25,-1-1-1,-1 0 1,-1-1 0,-1 0 0,-1-1-1,0 0 1,-2-1 0,-2 1 0,0-2-1,-1 1 1,1-25-25,-7 18 13,1 32-13,0 1 0,0-1-1,0 0 1,0 0 0,-1 1-1,1-1 1,0 0 0,0 0-1,0 0 1,0 1-1,-1-1 1,1 0 0,0 0-1,0 0 1,-1 1 0,1-1-1,0 0 1,0 0 0,-1 0-1,1 0 1,0 0 0,0 0-1,-1 0 1,1 0 0,0 0-1,0 1 1,-1-1-1,1 0 1,0 0 0,-1 0-1,1 0 1,0-1 0,0 1-1,-1 0 1,1 0 0,0 0-1,0 0 1,-1 0 0,1 0-1,0 0 1,0 0 0,-1-1-1,1 1 1,0 0 0,0 0-1,-1 0 1,1 0-1,0-1 1,0 1 0,0 0-1,0 0 1,-1-1 0,1 1-1,0 0 1,0 0 0,0-1-1,0 1 1,-9 20-14,2 0-1,0 1 0,1 0 1,2 0-1,0 0 0,1 0 1,1 1-1,1 0 0,1-1 1,1 14 14,-1-34 0,0 0 1,-1 0-1,1 0 1,0 0-1,0 0 1,0 0-1,0 0 1,0 0-1,0 0 1,0 0-1,0 0 1,0 0-1,0 0 1,0 0-1,1 0 1,-1 0-1,0 0 1,1 0-1,-1 0 1,1 0-1,-1 0 1,1 0-1,-1 0 1,1-1-1,0 1 1,0 0-1,-1 0 1,1-1-1,0 1 1,0 0-1,0-1 1,-1 1 0,1-1-1,0 1 1,0-1-1,0 1 1,0-1-1,0 0 1,0 0-1,0 1 1,0-1-1,0 0 1,0 0-1,0 0 1,1 0-1,-1 0 1,0 0-1,0 0 1,0-1-1,0 1 1,0 0-1,0 0 1,0-1-1,0 1 1,0-1-1,0 1 1,-1-1-1,1 1 1,0-1-1,0 0 0,114-93 92,-100 85-95,0 1-1,1 0 0,0 1 1,0 1-1,0 1 0,0 0 1,1 1-1,0 0 0,0 2 1,0 0-1,0 1 0,17 1 4,-33-1-4,1 1 0,0-1 0,-1 1 0,1 0 0,0 0 0,-1 0 0,1 0 0,0 0 0,0 0 0,-1 0 0,1 1 0,0-1 0,-1 0 0,1 1 0,-1 0 0,1-1 0,-1 1 0,1 0 0,-1 0 0,1 0 0,-1-1 0,1 2 0,-1-1 0,0 0 0,0 0-1,0 0 1,1 1 0,-1-1 0,0 0 0,-1 1 0,1-1 0,0 1 0,0-1 0,-1 1 0,1 0 0,-1-1 0,1 1 0,-1-1 0,1 1 0,-1 0 0,0-1 0,0 1 0,0 0 0,0 1 4,-4-2 4,1 1 1,-1-1-1,0 0 0,0 0 0,1 0 1,-1-1-1,0 1 0,0-1 1,0 0-1,0 0 0,0 0 1,1-1-1,-1 1 0,0-1 1,0 0-1,0 0 0,1 0 1,-1-1-1,1 1 0,-1-1 0,1 0 1,-1 0-1,1 0 0,0 0 1,0-1-1,0 1 0,0-1 1,1 0-1,-1 0 0,1 0-4,-104-97 175,106 99-175,0 0 1,0 0-1,-1 0 1,1 0-1,0 0 1,0 1-1,0-1 0,0 0 1,0 0-1,0 0 1,1 0-1,-1 0 0,0 0 1,0 0-1,1 0 1,-1 0-1,0 0 1,1 1-1,-1-1 0,1 0 1,-1 0-1,1 0 1,0 1-1,-1-1 0,1 0 1,0 1-1,-1-1 1,1 0-1,0 1 1,0-1-1,0 1 0,-1 0 1,1-1-1,0 1 1,0-1-1,0 1 0,0 0 1,0 0-1,0 0 1,0-1-1,0 1 1,0 0-1,0 0 0,0 0 1,-1 0-1,1 1 1,0-1-1,0 0 0,0 0 1,0 1-1,0-1 1,0 0-1,0 1 1,0-1-1,-1 1 0,1-1 1,0 1-1,0-1 0,9 0-28,81-6-671,-35 0-188</inkml:trace>
  <inkml:trace contextRef="#ctx0" brushRef="#br0" timeOffset="32404.65">10167 1468 20740,'29'-72'7566,"-23"66"-7411,-1 0 1,1 0 0,0 0 0,0 1-1,1-1 1,0 2 0,-1-1 0,2 1-1,-1 0 1,0 0 0,1 1 0,0 0-1,5-1-155,-11 3 5,-1 1-1,1-1 0,-1 1 0,0 0 0,1 0 0,-1-1 0,1 1 0,-1 0 0,1 0 0,-1 0 0,1 0 0,-1 1 0,1-1 1,-1 0-1,0 1 0,1-1 0,-1 1 0,1-1 0,-1 1 0,0-1 0,0 1 0,1 0 0,-1 0 0,0 0 0,0 0 0,0 0 1,0 0-1,0 0 0,0 0 0,0 0 0,0 0 0,0 0 0,-1 1 0,1-1 0,0 0 0,-1 1 0,1-1 0,-1 1 0,0-1 1,1 0-1,-1 1 0,0-1 0,0 2-4,-10 66-1,-31 33 47,30-79-39,0 0 0,2 0 1,1 1-1,1 0 0,1 1 0,1-1 0,1 1 1,1 0-1,1 15-7,2-37 4,0 0-1,-1 1 1,1-1-1,1 0 1,-1 1 0,0-1-1,1 0 1,0 0 0,-1 1-1,1-1 1,1 0 0,-1 0-1,0 0 1,1 0 0,-1 0-1,1 0 1,0 0-1,0-1 1,0 1 0,1-1-1,-1 1 1,0-1 0,1 0-1,0 0 1,-1 0 0,1 0-1,0-1 1,0 1-1,0-1 1,0 1 0,0-1-1,0 0 1,1 0 0,-1-1-1,0 1 1,0-1 0,1 1-1,-1-1 1,0 0 0,1 0-1,-1-1-3,15-2 11,0-2 1,-1-1-1,0 0 0,0-1 1,0 0-1,-1-2 0,0 0 0,-1-1 1,10-8-12,15-7 10,142-76-933,-163 84-257</inkml:trace>
  <inkml:trace contextRef="#ctx0" brushRef="#br0" timeOffset="32559.56">10190 1604 22885,'0'0'1512,"0"0"969,1 0-1561,27-4-360,-8-6-336,2-2-240,6 0-592,3-2-440,3 6-3057</inkml:trace>
  <inkml:trace contextRef="#ctx0" brushRef="#br0" timeOffset="32932.78">10801 1516 17236,'-28'20'6584,"-3"-9"-3917,-11 6-1344,40-15-1313,-1 0-1,1 0 1,0 0 0,-1 1 0,1-1-1,0 1 1,0-1 0,1 1-1,-1 0 1,1 0 0,-1 0 0,1 0-1,0 0 1,0 0 0,0 0-1,0 0 1,1 0 0,-1 1 0,1-1-1,0 0 1,0 0 0,0 1 0,0-1-1,0 0 1,1 0 0,0 0-1,-1 1 1,1-1 0,1 0 0,-1 0-1,0 0 1,1 0 0,-1-1-1,1 1 1,0 0 0,0-1 0,0 1-1,0-1 1,0 1 0,1-1-1,-1 0 1,1 0 0,-1 0 0,1 0-1,2 0-9,-1-2 13,1-1 0,0 0 0,-1-1 0,1 1-1,-1-1 1,1 0 0,-1 0 0,0 0 0,0 0-1,0-1 1,0 0 0,0 1 0,-1-2-1,1 1 1,-1 0 0,0-1 0,0 1 0,0-1-1,0 0 1,-1 0 0,1 0 0,-1 0 0,0-1-1,0 1 1,-1-1 0,0 1 0,1-3-13,-1 5 9,13-27 277,-1-1-1,-2-1 1,-1 0 0,-1 0-1,2-23-285,-6 56 230,35 207-1164,-40-208 870,1 0 1,-1 0-1,0 0 0,1-1 0,-1 1 0,1 0 0,-1 0 0,1 0 0,-1 0 1,1-1-1,-1 1 0,1 0 0,0-1 0,-1 1 0,1 0 0,0-1 1,0 1-1,-1-1 0,1 1 0,0-1 0,0 0 0,0 1 0,0-1 1,0 0-1,-1 1 0,1-1 0,0 0 0,0 0 0,0 0 0,0 0 1,0 0-1,0 0 0,0 0 0,0 0 0,0 0 0,0 0 0,0-1 0,0 1 1,-1 0-1,1-1 0,0 1 0,0 0 0,0-1 0,0 1 0,-1-1 1,1 0-1,0 1 0,-1-1 0,1 1 0,0-1 0,-1 0 0,1 0 1,-1 1-1,1-1 0,-1 0 0,1 0 0,-1 0 0,1 0 0,-1 1 0,0-1 1,0 0-1,1-1 64,17-28-1882</inkml:trace>
  <inkml:trace contextRef="#ctx0" brushRef="#br0" timeOffset="33230.99">11034 1061 8890,'-4'-23'433,"2"16"1592,1 14 6754,8 113-4975,12 66-2373,-17-171-1230,-1-10-168,25 111 1400,-25-113-1393,0 0-1,0-1 1,0 1 0,1 0 0,-1-1 0,1 0 0,0 1 0,0-1-1,0 0 1,0 0 0,0 0 0,0 0 0,0 0 0,1-1 0,-1 1 0,1-1-1,-1 1 1,1-1 0,0 0 0,-1 0 0,1 0 0,0-1 0,0 1-1,0 0 1,0-1 0,-1 0 0,1 0 0,0 0 0,0 0 0,0 0 0,0-1-1,0 1 1,0-1 0,-1 1 0,1-1 0,0 0 0,0-1 0,-1 1-1,1 0-39,11-8 58,0 1 0,-1-2-1,0 0 1,-1 0-1,0-1 1,0-1-1,-1 0 1,-1 0-1,0-1 1,-1-1-1,0 1 1,-1-2-1,-1 1 1,6-16-58,0 4 45,-13 26-42,-1 1 0,1-1 0,0 0 0,-1 1 0,1-1 0,0 1 0,0-1 0,0 1 0,-1-1 0,1 1 0,0-1 0,0 1 0,0-1 1,0 1-1,0-1 0,0 1 0,0-1 0,0 1 0,0-1 0,0 1 0,0-1 0,0 1 0,1-1 0,-1 1 0,0-1 0,0 1 0,0-1 0,1 1 0,-1-1 0,0 1 0,0-1 0,1 0 0,-1 1 0,1-1 0,-1 1 0,0-1 0,1 0 0,-1 0 0,1 1 0,-1-1 0,0 0 0,1 0 0,-1 1 0,1-1 0,-1 0 0,1 0 0,-1 0 0,1 0 0,-1 0 0,1 0 0,-1 1 0,1-1 0,0-1 0,-1 1 0,1 0 0,-1 0 0,1 0 0,-1 0 0,1 0 0,-1 0 0,1 0 0,-1-1 0,1 1-3,-1 0 1,-5 214 334,5-214-355,0-1 0,1 1 1,-1 0-1,0 0 0,1 0 0,-1 0 1,0 0-1,1 0 0,-1 0 1,1-1-1,-1 1 0,0 0 1,1 0-1,-1 0 0,1 0 0,-1 1 1,0-1-1,1 0 0,-1 0 1,0 0-1,1 0 0,-1 0 0,0 0 1,1 1-1,-1-1 0,0 0 1,1 0-1,-1 0 0,0 1 0,1-1 1,-1 0-1,0 0 0,0 1 1,1-1-1,-1 0 0,0 1 1,0-1-1,0 0 0,1 1 0,-1-1 1,0 0-1,0 1 0,0-1 1,0 0-1,0 1 20,8-29 861</inkml:trace>
  <inkml:trace contextRef="#ctx0" brushRef="#br0" timeOffset="33498.88">11487 916 21429,'4'22'1816,"-1"1"1161,1 18-1617,3 7-424,-2 10-360,2 4-160,0-2-240,1-4-96,4-11-32,2-8-48,3-9-216,-1-8-376,-2-5-760,-3-5 224</inkml:trace>
  <inkml:trace contextRef="#ctx0" brushRef="#br0" timeOffset="33904.25">11649 1209 19932,'54'41'3917,"-47"-36"-3829,-1-1 1,1 0-1,1 0 0,-1 0 1,0-1-1,1 0 0,0-1 1,0 0-1,0 0 0,0-1 1,0 0-1,0 0 0,0 0 1,0-1-1,0-1 0,0 1 0,0-2 1,8-1-89,-14 2 78,1-1 1,-1 0-1,0 0 1,0 0-1,1 0 1,-1 0-1,0 0 1,-1 0-1,1-1 0,0 1 1,-1-1-1,1 0 1,-1 1-1,0-1 1,0 0-1,0 0 1,0 0-1,-1 0 1,1 1-1,-1-1 1,1 0-1,-1 0 1,0 0-1,0 0 0,-1 0 1,1 0-1,0 0 1,-1 0-1,0 0 1,0 0-1,0 0 1,0 1-1,0-1 1,-1 0-1,1 1 1,-1-1-1,1 1 1,-1-1-1,0 1 0,0 0 1,0 0-1,0 0 1,-1 0-1,1 0 1,0 0-1,-1 0 1,1 1-1,-1 0 1,0-1-1,0 1 1,1 0-1,-1 0 1,0 0-1,0 1 1,0-1-1,-1 1-78,2-1 0,1 1 1,0 0-1,-1 0 0,1 0 1,-1 0-1,1 0 0,-1 1 1,1-1-1,0 0 0,-1 1 1,1-1-1,-1 1 0,1-1 1,0 1-1,0 0 0,-1-1 1,1 1-1,0 0 0,0 0 1,0 0-1,0 0 0,0 0 1,0 0-1,0 0 0,0 0 1,0 0-1,0 1 0,1-1 1,-1 0-1,0 0 0,1 1 1,-1-1-1,1 1 0,0-1 1,-1 0-1,1 1 0,0-1 1,0 1-1,-6 59-80,6-57 83,0 10-6,-1 0 0,2 1 0,0-1-1,0 0 1,2 0 0,0 0 0,0 0 0,1 0 0,1 0 0,0-1-1,4 5 4,-7-15 3,0-1-1,1 0 0,-1 0 0,1 0 0,0 0 0,0 0 0,0-1 1,0 1-1,0-1 0,0 0 0,0 0 0,0 0 0,0 0 1,1 0-1,-1-1 0,0 1 0,0-1 0,1 0 0,-1 0 0,0 0 1,1-1-1,-1 1 0,0-1 0,0 0 0,1 0 0,-1 0 1,0 0-1,0 0 0,0-1 0,0 1 0,0-1 0,-1 0 0,1 0 1,0 0-1,-1 0 0,1 0 0,-1-1 0,0 1 0,1-2-2,10-9 22,-1-1 0,0 1-1,-1-2 1,-1 0 0,0 0-1,-2-1 1,3-5-22,27-43 16,-38 63-16,0 1 0,0-1-1,0 1 1,0-1 0,0 1-1,0-1 1,0 1 0,1-1-1,-1 0 1,0 1 0,0-1-1,0 1 1,1-1 0,-1 1-1,0 0 1,1-1 0,-1 1-1,0-1 1,1 1-1,-1-1 1,1 1 0,-1 0-1,1-1 1,-1 1 0,1 0-1,-1 0 1,1-1 0,-1 1-1,1 0 1,-1 0 0,1 0-1,-1 0 1,1-1 0,-1 1-1,1 0 1,0 0 0,-1 0-1,1 0 1,-1 0 0,1 0-1,-1 1 1,1-1 0,-1 0-1,1 0 1,-1 0 0,1 0-1,0 1 1,-1-1-1,1 0 1,-1 1 0,0-1-1,1 0 1,-1 1 0,1-1-1,-1 0 1,1 1 0,-1-1-1,0 1 1,1-1 0,-1 1-1,0-1 1,1 1 0,7 38 23,-7-35-15,14 103 133,-15-106-133,0 0 0,0 0 0,0 0 0,0 0 0,0-1-1,0 1 1,0 0 0,0 0 0,1 0 0,-1 0 0,0-1 0,1 1 0,-1 0-1,0 0 1,1 0 0,-1-1 0,1 1 0,-1 0 0,1-1 0,-1 1 0,1 0 0,0-1-1,-1 1 1,1-1 0,0 1 0,0-1 0,-1 1 0,1-1 0,0 0 0,0 1 0,0-1-1,-1 0 1,1 1 0,0-1 0,0 0 0,0 0 0,0 0 0,0 0 0,-1 0-1,1 0 1,0 0 0,0 0 0,0 0 0,0-1 0,0 1 0,-1 0 0,1 0 0,0-1-1,0 1 1,0 0 0,-1-1 0,1 1 0,0-1 0,-1 1 0,1-1 0,0 0 0,0 0-8,103-140 602,-99 136-607,0-1 0,-1 0 0,2 1 0,-1 0 0,1 0 0,0 1 0,0 0 0,0 0 0,0 0-1,1 0 1,-1 1 0,1 0 0,0 1 0,0 0 0,0 0 0,6-1 5,-11 3-9,0 0 0,0 1-1,0-1 1,-1 0 0,1 1 0,0-1-1,0 1 1,-1 0 0,1-1 0,0 1-1,-1 0 1,1 0 0,-1 0 0,1 0-1,-1 1 1,0-1 0,1 0 0,-1 0 0,0 1-1,0-1 1,0 1 0,0-1 0,0 1-1,0 0 1,0-1 0,-1 1 0,1 0-1,-1-1 1,1 1 0,-1 0 0,1 0 0,-1 0-1,0-1 1,0 1 0,0 0 0,0 0 9,-5 69-1787,-2-48-1300</inkml:trace>
  <inkml:trace contextRef="#ctx0" brushRef="#br0" timeOffset="35348.57">12710 1174 17380,'1'-7'968,"0"2"-263,0 0 0,0 0 0,-1 0 0,0 0 0,1 0 0,-2 0 0,1 0-1,0 0 1,-1 0 0,0 0 0,0 0 0,-1 0 0,1 0 0,-1 0 0,-2-2-705,3 6 35,-1 1-1,1 0 0,-1 0 1,1 0-1,-1 0 1,1 0-1,-1 0 0,1 0 1,-1 1-1,1-1 1,0 0-1,-1 1 1,1-1-1,-1 1 0,1 0 1,0-1-1,0 1 1,-1 0-1,1 0 0,0 0 1,0 0-1,0 0 1,0 0-1,0 0 1,0 0-1,0 0 0,0 1 1,0-1-1,1 0 1,-1 1-1,0-1 0,1 0 1,-1 1-1,1-1 1,0 1-1,-1-1 1,1 0-1,0 1 0,0-1 1,0 1-1,0 1-34,-7 24 17,0 1-1,2 0 0,2 0 1,0 0-1,2 0 1,1 10-17,0-39 2,1 1 1,0-1 0,-1 0-1,1 1 1,0-1 0,0 0-1,-1 1 1,1-1-1,0 1 1,0-1 0,0 1-1,0 0 1,0-1 0,0 1-1,0 0 1,-1 0 0,1-1-1,0 1 1,0 0-1,0 0 1,0 0 0,0 0-1,0 0 1,0 0 0,0 1-1,0-1 1,0 0-1,0 0 1,0 1 0,0-1-1,-1 1 1,1-1 0,0 1-1,0-1 1,0 1-1,0-1 1,-1 1 0,1-1-1,0 1 1,-1 0 0,1 0-1,-1-1 1,1 1 0,0 0-1,-1 0 1,0 0-1,1 0 1,-1-1 0,1 1-1,-1 0 1,0 0 0,0 0-1,0 0 1,1 0-1,-1 0 1,0 0 0,0 0-1,0 0 1,-1 0 0,1 0-1,0 0 1,0 0-1,0 0 1,-1 0 0,1-1-1,0 1 1,-1 0 0,0 1-3,25-38 87,23-19-17,-42 56-74,0-1 0,0 1 0,0 0 0,0 1 0,0-1 0,0 1 0,-1 0 0,1 0 0,0 1 0,-1-1 0,0 1 1,0 0-1,0 0 0,0 0 0,0 1 0,0 0 0,-1-1 0,0 1 0,1 0 0,-2 1 0,1-1 0,0 0 0,-1 1 0,0 0 0,1 2 4,4 3-2,0 0 1,-1 1-1,-1 0 0,0 0 0,0 0 0,-1 0 0,-1 1 1,0-1-1,0 1 0,-1 0 0,0 0 0,-1 0 0,-1 0 0,0 0 1,-1 0-1,0 0 0,0 0 0,-1 0 0,-1 0 0,0 0 1,-1-1-1,0 1 0,-1-1 0,0 0 0,-1-1 0,0 1 1,0-1-1,-1 0 0,-2 1 2,8-9 1,-1 0 0,0 0-1,0 0 1,0-1 0,0 1 0,0 0 0,0-1 0,0 0-1,0 1 1,0-1 0,-1 0 0,1 0 0,-1 0 0,1 0 0,-1-1-1,1 1 1,-1-1 0,1 1 0,-1-1 0,1 0 0,-1 0-1,1 0 1,-1 0 0,0-1 0,1 1 0,-1-1 0,1 1 0,-1-1-1,1 0 1,0 0 0,-1 0 0,1 0 0,0-1 0,0 1-1,0-1 1,0 1 0,0-1 0,0 0 0,0 1 0,0-1 0,1 0-1,-1 0 1,0 0 0,1-1 0,0 1 0,0 0 0,0 0-1,0-1 1,0 1 0,0-1 0,0 1 0,0-3-1,0-4-7,0 0-1,1 0 1,0 0 0,0 0-1,0 0 1,2 0 0,-1 0-1,1 0 1,0 1 0,1-1-1,0 1 1,0-1 0,1 1-1,0 0 1,0 0 0,4-4 7,92-115-16,-82 111 15,-1-1 0,-1 0 1,-1-2-1,0 0 1,-1 0-1,-1-2 1,-1 1-1,-1-2 1,-1 1-1,-1-1 1,-1-1-1,-1 0 1,0-3 0,-6 26-1,0-1 1,-1 0 0,1 0-1,0 0 1,-1 0-1,1 0 1,-1 0-1,1 0 1,-1 0-1,0 0 1,1-1 0,-1 1-1,0 0 1,0 0-1,0 0 1,1 0-1,-1 0 1,-1-1-1,1 1 1,0 0 0,0 0-1,0 0 1,-1 0-1,1 0 1,0 0-1,-1 0 1,1 0-1,-1 0 1,1 0-1,-1 0 1,0 0 0,1 0-1,-1 0 1,0 0-1,0 0 1,0 0-1,1 1 1,-1-1-1,0 0 1,0 1 0,0-1-1,0 1 1,0-1-1,0 1 1,0-1-1,-1 1 1,1 0-1,0-1 1,0 1 0,0 0-1,0 0 1,0 0-1,0 0 1,-1 0-1,1 0 1,0 0-1,0 0 1,0 1 0,0-1-1,0 0 1,0 1-1,0-1 1,-1 1 0,-4 7-7,0-1 0,1 1-1,0 0 1,0 1 0,1-1 0,0 1 0,0 0 0,1 0 0,0 1 0,1-1-1,0 0 1,1 1 0,0-1 0,0 1 0,1 0 0,0-1 0,1 1-1,0-1 1,0 1 0,2 2 7,-3-10 1,0 0 0,0 0-1,0 0 1,0 0 0,1-1 0,-1 1-1,1 0 1,-1 0 0,1 0 0,0-1-1,-1 1 1,1 0 0,0-1 0,0 1-1,0-1 1,1 1 0,-1-1 0,0 1-1,1-1 1,-1 0 0,0 0 0,1 0-1,0 0 1,-1 0 0,1 0 0,-1 0-1,1 0 1,0 0 0,0-1-1,0 1 1,-1-1 0,1 1 0,0-1-1,1 0 0,67-11 45,-51 6-24,90-24 138,-108 27-142,1 0 1,-1 0 0,0 0-1,1 0 1,-1-1 0,0 1-1,0-1 1,0 1 0,-1 0-1,1-1 1,-1 1 0,1-1-1,-1 0 1,0 1 0,0-1-1,0 1 1,0-1 0,-1 1-1,1-1 1,0 1 0,-1-1-1,0 1 1,0-1 0,0 1-1,0-1 1,0 1 0,0 0-1,0 0 1,-1 0 0,1 0 0,-1 0-1,0 0 1,0 0 0,1 0-1,-1 0 1,-2 0-18,-3-10 69,-61-82 316,153 121-2549,-60-24 597</inkml:trace>
  <inkml:trace contextRef="#ctx0" brushRef="#br0" timeOffset="35646.75">13441 967 23933,'-5'4'113,"1"1"0,0-1 1,0 1-1,0 1 0,1-1 0,0 0 0,0 1 0,0 0 0,1-1 1,0 1-1,0 0 0,0 0 0,1 0 0,0 1 0,0-1 0,0 0 1,1 0-1,0 1 0,0-1 0,1 0 0,0 0 0,0 1 0,0-1 1,1 0-1,0 0 0,0 0 0,0-1 0,1 1 0,0 0 0,0-1 1,3 5-114,-5-9 15,0 0 0,0 0 0,0 0 0,1 0 0,-1 0 0,0-1 0,0 1 0,1 0 0,-1-1 0,0 1 0,1-1 0,-1 1 0,0-1 1,1 1-1,-1-1 0,1 0 0,-1 0 0,1 0 0,-1 0 0,1 0 0,-1 0 0,1 0 0,-1 0 0,0-1 0,1 1 0,-1 0 0,1-1 1,-1 0-1,0 1 0,1-1 0,-1 0 0,0 1 0,0-1 0,1 0 0,-1 0 0,0 0 0,0 0 0,0 0 0,0 0 0,0 0 0,0-1 1,-1 1-1,2-1-15,35-61 959,-35 59-901,9-21 195,-1 0 0,0-1 1,-2 0-1,-1 0 0,3-26-253,-5 190-426,4 13-2326,1-115 1516</inkml:trace>
  <inkml:trace contextRef="#ctx0" brushRef="#br0" timeOffset="36024.65">13804 828 12331,'-16'58'6669,"-12"52"-898,14 53-3056,14-162-2701,0 0-1,-1 1 1,1-1 0,0 0-1,0 1 1,0-1 0,0 0 0,0 1-1,0-1 1,0 0 0,0 1-1,0-1 1,1 0 0,-1 1 0,1-1-1,-1 0 1,1 0 0,-1 1-1,1-1 1,0 0 0,-1 0 0,1 0-1,0 0 1,0 0 0,0 0 0,0 0-1,0 0 1,0 0 0,0-1-1,0 1 1,0 0 0,0 0 0,0-1-1,1 1 1,-1-1 0,0 1-1,1-1 1,-1 0 0,0 1 0,0-1-1,1 0 1,-1 0 0,1 0-1,-1 0 1,0 0 0,1 0 0,-1 0-1,0-1 1,0 1 0,1 0-1,-1-1 1,0 1 0,1-1 0,-1 1-1,0-1 1,1-1-14,11-10-6,0-1 1,-1-1-1,-1 0 1,0-1-1,-1 0 1,-1-1-1,0 0 0,-1 0 1,1-6 5,-2 8-2,5-9 95,-1 0 0,-2-1 0,0 0 1,-1-1-1,-2 0 0,-1 0 0,0 0 0,-2-1 0,-1 1 0,-1-1 1,-1 0-1,-1 1 0,-4-18-93,4 37 41,-23-41 318,23 47-352,-1 0 1,1 0-1,0 1 1,-1-1-1,1 1 0,0-1 1,0 1-1,0-1 1,-1 1-1,1-1 0,0 1 1,0 0-1,0 0 1,0 0-1,0 0 0,0 0 1,1 0-1,-1 0 1,0 0-1,0 0 0,1 0 1,-1 0-1,0 0 1,1 0-1,-1 1 0,1-1 1,0 0-1,-1 0 1,1 1-1,0-1 0,0 0 1,0 1-1,0-1-7,-2 3 16,-11 44 48,2 1-1,1 1 1,3 0 0,0 39-64,14 1 74,-7-88-73,1 0 0,-1 1 0,1-1 0,-1 0 0,1 0 0,0 0 0,0 0 0,0 0 1,0 0-1,0-1 0,0 1 0,0 0 0,0 0 0,1-1 0,-1 1 0,1-1 0,0 1 0,-1-1 0,1 0 0,0 0 0,0 1 1,-1-1-1,1-1 0,0 1 0,0 0 0,0 0 0,0-1 0,0 1 0,1-1 0,-1 1 0,0-1 0,0 0 0,0 0 0,0 0 1,0 0-1,0 0 0,1-1 0,-1 1 0,0-1-1,4-1-137,-1-1 1,1 1 0,-1-1-1,0-1 1,0 1-1,0-1 1,0 0-1,-1 0 1,0 0-1,1-1 1,-2 1 0,1-1-1,2-4 137,14-17-1088</inkml:trace>
  <inkml:trace contextRef="#ctx0" brushRef="#br0" timeOffset="36493.67">14068 915 16924,'58'53'7102,"-53"-51"-6972,1 0-1,0-1 1,1 0-1,-1 0 1,0 0-1,0-1 1,0 1 0,0-1-1,1-1 1,-1 1-1,0-1 1,0-1-1,0 1 1,0-1-1,0 0 1,0 0-1,0 0 1,-1-1-130,3 0 137,0 0 0,-1-1 0,1 0 0,-1 0 0,0 0-1,0-1 1,-1 0 0,0 0 0,1-1 0,-2 0 0,1 0 0,-1-1 0,0 1 0,0-1 0,-1 0 0,1 0 0,-2-1 0,1 1 0,-1-1 0,0 0 0,-1 0 0,0 0 0,0 0 0,0-5-137,-3 11 15,0 0 0,0 0 0,-1 0 1,1 0-1,-1 0 0,1 1 0,-1-1 0,0 0 0,0 1 1,1-1-1,-1 1 0,0 0 0,0-1 0,-1 1 0,1 0 0,0 0 1,0 1-1,-1-1 0,1 0 0,0 1 0,-1-1 0,1 1 1,0 0-1,-1 0 0,1 0 0,0 0 0,-1 0 0,1 0 0,-1 1 1,1-1-1,0 1 0,0 0 0,-1 0 0,1-1 0,0 1 1,0 1-1,0-1 0,0 0 0,0 0 0,0 1 0,0-1 0,0 1 1,1 0-1,-1 0-15,-6 5 0,0 1 1,0 1 0,1 0-1,0 0 1,1 0 0,0 1-1,0-1 1,1 2 0,0-1-1,1 0 1,0 1 0,1 0-1,0 0 1,0 0 0,1 0-1,1 1 1,0-1 0,1 10-1,0-21 0,-1 2-1,0 0 1,1 0 0,-1 0-1,1 0 1,0 0-1,-1 0 1,1 0 0,0 0-1,0 0 1,0 1-1,1-1 1,-1 0 0,0 0-1,1 0 1,0 0-1,-1 0 1,1-1 0,0 1-1,0 0 1,0 0-1,0 0 1,0-1 0,0 1-1,1 0 1,-1-1-1,0 1 1,1-1 0,-1 0-1,1 1 1,0-1-1,-1 0 1,1 0 0,0 0-1,0 0 1,0 0 0,0 0-1,0-1 1,5-2 3,1-1 0,-1-1 0,-1 0 0,1 0 0,0 0 0,-1-1-1,0 1 1,0-1 0,0-1 0,-1 1 0,0-1 0,0 0 0,0-1 0,0-1-3,3-2 3,15-19 11,-18 20-15,1 1 1,0 0 0,0 0 0,1 0 0,0 1-1,0 0 1,1 1 0,0-1 0,0 1-1,0 1 1,1-1 0,0 2 0,5-3 0,-11 7-8,0 1 1,0 0 0,0 0-1,0 1 1,0-1-1,0 1 1,0-1 0,-1 1-1,1 0 1,-1 0 0,1 0-1,-1 0 1,0 0-1,0 1 1,0-1 0,0 1-1,0-1 1,0 1-1,-1 0 1,1 0 0,-1 0-1,0-1 1,0 1-1,0 1 1,0-1 0,-1 0-1,1 0 1,-1 0 0,1 0-1,-1 0 1,0 0-1,-1 1 1,1-1 0,0 0-1,-1 0 1,0 0-1,0 1 8,10 111 30,-9-114-26,1 0 0,-1-1 0,0 1 0,1 0 0,-1-1 0,1 1 0,-1 0 0,1-1 0,-1 1 0,1-1 0,0 1 0,-1-1 1,1 1-1,-1-1 0,1 0 0,0 1 0,0-1 0,-1 0 0,1 0 0,0 1 0,-1-1 0,1 0 0,0 0 0,0 0 0,-1 0 0,1 0 0,0 0 0,0 0 0,-1 0 1,1 0-1,0 0 0,0 0 0,-1 0 0,1-1 0,0 1 0,0 0 0,-1-1 0,1 1 0,0 0 0,-1-1 0,1 1 0,-1-1 0,1 1 0,0-1 0,-1 1 0,1-1 1,-1 1-1,1-1 0,-1 0 0,0 1 0,1-1 0,-1 0 0,0 1 0,1-1 0,-1 0 0,0 0 0,0 1 0,1-1 0,-1 0 0,0 0 0,0 1 0,0-1 0,0 0 1,0 0-1,0 1 0,0-1 0,-1 0 0,1 0 0,0 1-4,22-44 85,-17 30-132,1-1 0,1 1 0,0 1 0,1-1-1,0 1 1,1 1 0,0-1 0,1 1 0,1 1 0,-1 0 0,2 1 0,0 0 0,0 0-1,1 1 1,6-2 47,-18 10-27,0 0 0,0 1 0,1-1 0,-1 1-1,0-1 1,0 1 0,1 0 0,-1-1 0,0 1 0,1 0-1,-1 0 1,0 0 0,1 0 0,-1 0 0,0 0-1,1 0 1,-1 1 0,0-1 0,1 0 0,-1 1-1,0-1 1,0 1 0,1 0 0,-1-1 0,0 1 0,0 0-1,0 0 1,0-1 0,0 1 0,0 0 0,0 0-1,0 0 1,0 0 0,-1 0 0,1 0 0,0 1 0,-1-1-1,1 0 1,-1 0 0,1 0 0,-1 1 0,1-1-1,-1 0 1,0 1 27,3 65-443,-3-63 461,-7 91-501,5-50-257</inkml:trace>
  <inkml:trace contextRef="#ctx0" brushRef="#br0" timeOffset="38010.34">7622 5170 23437,'0'0'1344,"0"0"753,4 16-977,7 14-824,-3 6-72,5 11-136,5 3-48,-1 9-8,3 2-32,3 5 24,-1-1-80,-4-3-680,-1-7-488</inkml:trace>
  <inkml:trace contextRef="#ctx0" brushRef="#br0" timeOffset="38359.26">7318 5440 23117,'0'-15'429,"1"0"1,0 1-1,2-1 1,-1 0-1,2 1 1,0 0-1,1 0 1,0 0-1,1 0 1,0 1-1,1 0 0,1 0 1,0 1-1,1 0 1,10-11-430,0 1 113,2 1 0,0 1 0,2 1-1,0 0 1,1 2 0,0 1 0,14-6-113,-26 14 7,-1 1-1,1 1 1,1 0-1,-1 0 1,1 1-1,0 1 0,0 0 1,1 0-1,-1 2 1,1 0-1,0 0 1,-1 1-1,1 1 1,0 0-7,-9 3-6,-1-1 1,1 1 0,-1 0-1,0 0 1,0 1 0,-1-1-1,1 1 1,-1-1-1,0 1 1,1 0 0,-2 1-1,1-1 1,0 0-1,-1 1 1,0 0 0,0-1-1,0 1 1,-1 0-1,0 0 1,0 0 0,0 0-1,0 0 1,-1 0 0,0 0-1,0 0 1,0 2 5,-24 365 343,25-368-336,1 0-1,-1 0 1,1 0 0,0-1 0,0 1 0,1-1 0,-1 1 0,1-1 0,0 0 0,0 0 0,0 0 0,0 0 0,0-1 0,1 1 0,-1-1 0,1 0 0,-1 0 0,1 0 0,0-1 0,0 1 0,0-1 0,0 0 0,0 0 0,0 0 0,0 0 0,0-1 0,0 0 0,0 0 0,4 0-7,24 6-334,24 6-1708,-29-11 1027</inkml:trace>
  <inkml:trace contextRef="#ctx0" brushRef="#br0" timeOffset="38974.76">8236 5312 20460,'2'1'114,"-1"0"0,0-1 0,0 1 0,1-1 0,-1 1 0,0-1 0,1 0 0,-1 1 0,1-1 0,-1 0 0,0 0 0,1 0 1,-1 0-1,1 0 0,-1 0 0,0-1 0,1 1 0,-1 0 0,0-1 0,1 1 0,-1-1 0,0 1 0,1-1 0,-1 0 0,0 1 0,0-1 0,0 0 0,0 0 0,0 0 0,0 0 0,0 0 0,0 0 0,0 0 0,0 0 0,0 0 0,-1-1 0,1 1 0,0 0 0,-1-1 0,1 1 0,-1 0 0,1-2-114,9-67 1026,-9 55-535,-1 11-398,0-75 1751,0 76-1787,0 1-1,0 0 1,-1-1 0,1 1 0,-1 0-1,1-1 1,-1 1 0,0 0 0,0 0-1,0-1 1,0 1 0,0 0 0,0 0-1,-1 0 1,1 0 0,-1 1-1,1-1 1,-1 0 0,0 1 0,0-1-1,1 1 1,-1-1 0,0 1 0,-1 0-1,1 0 1,0 0 0,0 0 0,0 0-1,-1 0 1,-1 0-57,2 1 11,-1 0-1,0 1 1,0-1-1,1 0 1,-1 1-1,0 0 1,1 0-1,-1 0 1,1 0-1,-1 0 1,1 0 0,0 0-1,-1 1 1,1-1-1,0 1 1,0 0-1,0 0 1,0 0-1,0 0 1,0 0-1,1 0 1,-1 0-1,1 0 1,-1 1 0,1-1-1,0 1 1,0-1-1,0 1 1,0-1-1,1 1 1,-1 1-11,-13 86-41,13-77 39,0 0 1,1 1 0,0-1 0,1 1-1,0-1 1,1 0 0,1 0 0,0 0-1,1 0 1,0 0 0,1-1 0,1 0-1,0 0 1,0 0 0,1-1-1,1 0 1,2 3 1,-8-12 1,1 0-1,0-1 0,0 1 1,0-1-1,0 1 1,0-1-1,0 0 0,0 0 1,1 0-1,-1-1 1,0 1-1,0-1 0,1 0 1,-1 1-1,0-2 1,1 1-1,-1 0 0,0-1 1,0 1-1,1-1 1,-1 0-1,0 0 0,0 0 1,0-1-1,0 1 1,0-1-1,3-1 0,72-60 10,-74 60-11,5-5-4,0 0 0,0 0 0,-1 0 0,0-1 0,-1 0 0,0-1 0,0 0 0,-1 0 0,0 0 0,-1-1 0,0 0 0,0 0 0,-2 0 0,1 0 0,-1-1 0,-1 1 0,1-12 5,-2 0-8,-1 0 0,-1 0 0,-2 0 1,0 0-1,-1 0 0,-2 1 0,0 0 0,-7-17 8,2 43 31,-8 99-63,16-73 35,2 0 0,0 0 0,2 1 1,1-1-1,2 0 0,1 0 0,1-1 0,7 21-3,-13-49 1,0 1-1,0 0 1,0-1-1,0 1 1,0 0-1,1-1 1,-1 1-1,1 0 1,-1-1-1,1 1 1,0-1-1,-1 1 1,1-1-1,0 1 1,0-1-1,0 1 1,0-1-1,0 0 1,0 0-1,1 1 1,-1-1-1,0 0 1,1 0-1,-1 0 1,1 0-1,-1-1 1,1 1-1,-1 0 1,1 0-1,-1-1 1,1 1-1,0-1 1,-1 0-1,1 0 1,0 1-1,-1-1 1,1 0-1,0 0 1,0 0-1,-1-1 1,1 1-1,0 0 1,-1-1-1,1 1 1,0-1-1,-1 1 1,1-1-1,-1 0 1,1 0-1,0 0 1,32-34-7,-31 30-50,1 1 0,-1-1-1,1 1 1,0 0 0,0 0 0,0 0 0,1 1 0,-1-1 0,1 1-1,0 0 1,0 1 0,0-1 0,0 1 0,0 0 0,1 0 0,-1 0-1,1 1 1,2-1 56,-7 2-1160</inkml:trace>
  <inkml:trace contextRef="#ctx0" brushRef="#br0" timeOffset="39279.68">8735 4576 24597,'-1'11'343,"0"0"-1,1 0 1,0 0-1,0 0 0,1-1 1,0 1-1,1 0 1,1 0-1,0-1 0,0 1 1,1-1-1,3 8-342,5 15 284,8 34-285,4-2 0,2 0-1,3-2 1,3-1 0,9 10 1,-41-73-58,-1 1 0,1 0 1,0-1-1,0 1 0,-1 0 1,1-1-1,0 1 0,0-1 1,0 1-1,0 0 1,-1-1-1,1 1 0,0-1 1,0 1-1,0-1 0,0 1 1,0 0-1,0-1 0,0 1 1,0-1-1,0 1 1,0-1-1,1 1 0,-1 0 1,0-1-1,0 1 0,0-1 1,0 1-1,1 0 0,-1-1 1,0 1-1,0-1 1,1 1-1,-1 0 0,0-1 1,1 1-1,-1 0 0,0 0 1,1-1-1,-1 1 0,0 0 1,1 0-1,-1-1 1,0 1-1,1 0 0,-1 0 1,1 0-1,-1 0 0,1 0 1,-1 0-1,0 0 1,1 0-1,-1 0 0,1 0 1,-1 0-1,1 0 0,-1 0 1,1 0-1,-1 0 0,0 0 1,1 0-1,-1 0 1,1 1-1,-1-1 0,0 0 1,1 0-1,-1 0 0,0 1 1,1-1 57,-1-39-3993,0 22-2178</inkml:trace>
  <inkml:trace contextRef="#ctx0" brushRef="#br0" timeOffset="39575.35">8923 4546 18820,'21'64'8110,"61"286"-4615,-8-135-3404,-57-189-498,-6-41-1125,-7-16-231</inkml:trace>
  <inkml:trace contextRef="#ctx0" brushRef="#br0" timeOffset="39903.25">9233 4894 17636,'155'-60'8081,"-154"58"-8012,0 1-1,0-1 0,0 1 0,0-1 0,0 0 0,-1 1 0,1-1 0,-1 0 0,1 1 0,-1-1 0,0 0 0,1 0 1,-1 0-1,0 1 0,0-1 0,0 0 0,-1 0 0,1 0 0,0 1 0,-1-1 0,1 0 0,-1 0 0,0 1 0,1-1 0,-1 1 1,0-1-1,0 0 0,0 1 0,0 0 0,0-1 0,0 1 0,-1-1 0,1 1 0,0 0 0,-1 0 0,1 0 0,-1 0 1,1 0-1,-1 0 0,1 0 0,-2 0-68,0-2 52,0 0 1,0 0-1,-1 0 1,1 0-1,-1 1 1,1-1-1,-1 1 1,0 0-1,0 0 1,0 1 0,0-1-1,0 1 1,0-1-1,-1 1 1,1 1-1,0-1 1,-1 1-1,1-1 1,0 1-1,-1 0 1,1 1-1,0-1 1,-1 1-1,1 0 1,0 0-1,0 0 1,0 1-1,0-1 1,0 1 0,0 0-1,0 0 1,0 1-1,1-1 1,-1 1-1,1-1 1,-1 1-1,1 0 1,0 1-1,0-1 1,1 0-1,-1 1 1,1 0-1,0-1 1,-1 1-53,0 4 7,1 1-1,-1-1 1,1 0 0,0 1-1,1-1 1,0 1 0,1-1 0,-1 1-1,2-1 1,-1 1 0,1 0-1,0-1 1,1 1 0,0-1 0,0 0-1,1 0 1,0 0 0,1 0-1,0 0 1,0 0 0,0-1 0,1 0-1,0 0 1,0 0 0,1-1-1,0 0 1,0 0 0,1 0 0,5 3-7,71 14-214,-38-23-197</inkml:trace>
  <inkml:trace contextRef="#ctx0" brushRef="#br0" timeOffset="40451.41">10239 4506 20868,'13'-70'6774,"-11"67"-6672,0 1-1,0-1 0,0 1 0,0 0 0,0-1 0,0 1 0,1 0 1,-1 0-1,1 1 0,-1-1 0,1 1 0,0-1 0,0 1 1,0 0-1,-1 0 0,1 0 0,0 0 0,0 0 0,1 1 0,-1-1 1,0 1-1,2 0-101,-1 0 23,0 1 1,0-1 0,0 1-1,-1 0 1,1 0-1,0 0 1,0 0 0,-1 1-1,1 0 1,-1 0-1,1 0 1,-1 0 0,0 0-1,0 1 1,0-1 0,0 1-1,0 0 1,-1 0-1,1 0 1,-1 0 0,0 0-1,0 0 1,0 1-1,0-1 1,0 1 0,-1 0-1,0-1 1,1 1-1,-1 0 1,0 1-24,16 122 96,-38 286 1,30-354-101,-8-58 4,0 0 1,0 0 0,-1 0 0,1 0 0,0 0 0,0 0 0,0 0 0,1 0 0,-1 0 0,0 0 0,0-1 0,0 1 0,1 0-1,-1-1 1,0 1 0,1-1 0,-1 1 0,0-1 0,1 0 0,-1 0 0,0 1 0,1-1 0,-1 0 0,1 0 0,-1 0-1,0-1 1,1 1 0,-1 0 0,1 0 0,-1-1 0,0 1 0,1-1 0,-1 1 0,0-1 0,0 0 0,1 1 0,-1-2-1,143-97 94,76-77-1222,-185 149-119</inkml:trace>
  <inkml:trace contextRef="#ctx0" brushRef="#br0" timeOffset="40700.65">10407 4756 18404,'-11'1'3489,"11"-1"1376,0 0-3649,4-8-544,15 0-464,8-3-144,3-7-144,2 0-168,6-1-632,-5 1 248</inkml:trace>
  <inkml:trace contextRef="#ctx0" brushRef="#br0" timeOffset="40980.08">10910 4491 20404,'-56'49'5438,"51"-42"-5252,0 0 0,1 0 0,0 0 0,0 1 0,1-1 0,0 1 0,0 0 0,0 0 1,1 0-1,1 0 0,-2 9-186,2-6 14,-1 1 0,1 0 0,1-1 0,0 1 1,1 0-1,0-1 0,0 1 0,2-1 0,-1 1 1,1-1-1,1 0 0,0 0 0,1 0 0,4 7-14,-9-17 2,1 1 0,0-1 0,-1 0 0,1 0 0,0 0 0,0 0 0,0 0 0,0 0 0,0 0 0,0 0 1,0-1-1,0 1 0,0 0 0,0-1 0,0 1 0,1 0 0,-1-1 0,0 0 0,0 1 0,1-1 0,-1 0 0,0 1 0,1-1 0,-1 0 0,0 0 0,1 0 0,-1 0 0,0 0 0,1 0 0,-1-1 0,0 1 0,0 0 0,1-1 0,-1 1 0,0-1 0,0 1 0,1-1 0,-1 0 0,0 1 0,0-1 0,0 0 0,0 0 0,0 0 0,0 0 0,0 0 0,0 0-2,37-55 343,-38 55-335,14-22 168,-2-1-1,-1 0 0,-1 0 1,-1-1-1,-2 0 0,0-1 1,-1 0-1,-2 0 0,1-16-175,4 84 84,-3-6-119,2-1-1,1 0 1,1 0 0,3-1-1,0 0 1,16 27 35,-29-60-36,1 1 0,-1-1 1,0 1-1,1-1 0,-1 1 0,1-1 0,0 1 0,-1-1 1,1 0-1,0 1 0,0-1 0,0 0 0,0 0 0,0 0 1,0 0-1,0 0 0,0 0 0,0 0 0,1 0 0,-1 0 1,0 0-1,0-1 0,1 1 0,-1 0 0,1-1 0,-1 1 1,1-1-1,-1 0 0,1 1 0,-1-1 0,1 0 0,-1 0 1,1 0-1,-1 0 0,1 0 0,-1 0 0,1-1 0,-1 1 1,1 0-1,-1-1 0,1 1 0,-1-1 0,0 0 0,1 1 1,-1-1-1,0 0 0,1 0 0,-1 0 0,0 0 0,0 0 0,0 0 1,0 0-1,0 0 0,0 0 0,0-1 0,0 1 0,0 0 1,-1-1-1,1 1 0,0 0 0,-1-1 0,1-1 36,19-52-1449,-2-17-1064</inkml:trace>
  <inkml:trace contextRef="#ctx0" brushRef="#br0" timeOffset="41276.96">11220 4117 8722,'-5'-35'2147,"2"25"3219,-1 12-2336,10 107 938,26 216-1439,-12-217-1265,-20-107-1241,0 0 1,0 0-1,0 0 0,1 1 1,-1-1-1,0 0 1,1 0-1,-1 0 1,1-1-1,-1 1 0,1 0 1,-1 0-1,1 0 1,0 0-1,-1 0 1,1-1-1,0 1 0,0 0 1,0 0-1,-1-1 1,1 1-1,0-1 1,0 1-1,0-1 0,0 1 1,0-1-1,0 0 1,0 1-1,0-1 1,0 0-1,0 0 0,0 0 1,1 0-1,-1 0 1,0 0-1,0 0 1,0 0-24,28-37 581,103-322 431,-105 317-929,-27 41-82,1 0 0,0 1 0,-1-1 0,1 0 1,0 1-1,0-1 0,-1 1 0,1-1 0,0 1 0,0 0 0,0-1 0,0 1 0,0 0 0,0-1 1,0 1-1,0 0 0,0 0 0,0 0 0,0 0 0,0 0 0,-1 0 0,1 0 0,0 0 1,0 0-1,0 0 0,0 1 0,0-1 0,0 0 0,0 1 0,0-1 0,0 1 0,0-1 1,-1 1-1,1-1 0,0 1 0,0-1 0,-1 1 0,1 0 0,0-1 0,-1 1 0,1 0 0,-1 0 1,1 0-1,-1-1 0,1 1 0,-1 0 0,1 0 0,-1 0 0,0 0 0,0 0 0,1 0 1,-1 0-1,0 0-1,23 168 43,-23-156-34,3 191 133,-1-190-89,3-41-2,-4 25-53,23-159-1889,-13 92 1040</inkml:trace>
  <inkml:trace contextRef="#ctx0" brushRef="#br0" timeOffset="41527.48">11738 4039 21301,'-3'66'1888,"-2"1"1009,2 0-1161,0 0-456,6-12-624,8-7-296,8-14-232,8-9-80,-5-15-152,2-9-184,0-9-696,-15-6-488</inkml:trace>
  <inkml:trace contextRef="#ctx0" brushRef="#br0" timeOffset="41947.65">11836 4305 19580,'78'37'5150,"-73"-33"-5124,0-1 1,0 1 0,0-1 0,1 1 0,-1-2 0,1 1 0,0-1 0,0 1 0,0-1 0,0-1 0,0 1 0,0-1 0,0-1 0,0 1 0,1-1 0,-1 0 0,0 0 0,4-1-27,-4 0 84,1-1 1,0 1 0,-1-1 0,0-1-1,1 1 1,-1-1 0,0 0 0,0-1-1,0 1 1,-1-1 0,1 0 0,-1-1-1,0 1 1,0-1 0,-1 0 0,1 0-1,-1-1 1,0 1 0,-1-1 0,1 0-1,-1 0 1,0 0 0,-1 0 0,1-1-1,-1 1 1,-1-1 0,1 1 0,-1-1-1,0 0 1,0 1 0,-1-1 0,0 0-1,-1-5-84,0 10 8,0 0 0,1 1 0,-2-1 0,1 0 0,0 0 0,0 1 0,0-1 0,-1 1 0,1-1 0,-1 1 0,1 0 0,-1-1 0,0 1 0,1 0 0,-1 0 0,0 0 0,0 0 0,0 1 0,0-1 0,0 0 0,1 1 0,-1 0 0,0-1 0,-1 1 0,1 0 0,0 0 0,0 0 0,0 0 0,0 0 0,0 0 0,0 1 0,0-1 0,0 1 0,0-1 0,1 1 0,-1 0 0,0 0-1,0 0 1,0 0 0,1 0 0,-1 0 0,0 0 0,1 1 0,-1-1 0,1 0 0,0 1 0,-1-1 0,1 1 0,0 0 0,0 0 0,0-1 0,0 1 0,0 0 0,0 0 0,1 0 0,-1 0 0,0 0 0,1 1-8,-7 13-9,1-1-1,1 1 0,1 1 1,0-1-1,1 0 1,0 1-1,2 0 1,0 0-1,1-1 1,0 1-1,2 0 1,0 0-1,2 6 10,-4-21 2,0-1 1,-1 1-1,1-1 0,0 1 0,1-1 1,-1 1-1,0-1 0,0 1 0,1-1 0,-1 1 1,0-1-1,1 1 0,0-1 0,-1 0 1,1 1-1,0-1 0,0 0 0,0 0 1,-1 1-1,1-1 0,1 0 0,-1 0 1,0 0-1,0 0 0,0 0 0,0 0 1,1-1-1,-1 1 0,0 0 0,1-1 1,-1 1-1,1-1 0,-1 1 0,1-1 1,-1 1-1,1-1 0,-1 0 0,1 0 0,-1 0 1,1 0-1,-1 0 0,1 0 0,-1 0 1,2-1-3,4-5 61,0-1 0,0 0 0,0 0 0,-1 0 0,0-1 0,0 0 1,-1 0-1,0 0 0,0-1 0,1-6-61,11-15 136,-5 8-122,1 0 1,1 0 0,1 2-1,0 0 1,2 0 0,0 2-1,2 0 1,0 1 0,19-13-15,-37 28-9,0 1 0,1 0 0,-1 0 1,0 0-1,1 0 0,-1 0 0,1 0 1,0 0-1,-1 0 0,1 1 0,0-1 1,-1 0-1,1 1 0,0 0 0,0-1 1,0 1-1,-1 0 0,1 0 0,0 0 1,0 0-1,0 0 0,-1 0 0,1 1 1,0-1-1,0 1 0,-1-1 0,1 1 1,0 0-1,-1-1 0,1 1 0,0 0 1,-1 0-1,1 0 0,-1 0 0,0 1 1,1-1-1,-1 0 0,0 0 0,0 1 1,1-1-1,-1 1 0,-1-1 0,1 1 1,0 0-1,0-1 0,0 1 0,-1 0 1,1-1-1,-1 1 0,1 0 0,-1 0 1,0-1-1,0 1 0,0 0 0,0 0 1,0 0-1,0 0 9,28 207 260,-27-208-240,1-1 0,-1 0 1,0 0-1,1 0 0,-1 0 0,0 0 1,1 0-1,-1-1 0,0 1 0,1 0 0,-1-1 1,0 1-1,0-1 0,1 1 0,-1-1 1,0 0-1,0 1 0,0-1 0,0 0 1,0 0-1,0 0 0,0 0 0,0 0 0,0 0 1,0 0-1,-1 0 0,1 0 0,0 0 1,-1 0-1,1-1 0,-1 1 0,1 0 1,-1 0-1,1-1 0,-1 1 0,0 0 0,0-1 1,0 1-1,0 0 0,0-1 0,0 1 1,0-2-21,1 1 19,79-199 604,-79 199-624,-1 0-1,0 1 0,1-1 1,-1 1-1,1-1 1,0 1-1,-1-1 0,1 1 1,0 0-1,0-1 0,0 1 1,0 0-1,0-1 1,0 1-1,0 0 0,1 0 1,-1 0-1,0 0 1,1 0-1,-1 0 0,0 1 1,1-1-1,-1 0 0,1 1 1,-1-1-1,1 1 1,0-1-1,-1 1 0,1 0 1,-1 0-1,1 0 1,0 0-1,-1 0 0,1 0 1,0 0-1,-1 0 0,1 0 1,-1 1-1,1-1 1,-1 1-1,1-1 0,-1 1 1,1 0-1,-1 0 1,1 0-1,-1-1 0,0 1 1,1 0-1,-1 1 0,0-1 1,0 0-1,1 1 2,5 13-177,-1 1 1,0 0-1,-1 0 0,0 0 0,-2 1 0,0 0 0,0 0 0,-2-1 1,0 1-1,-2 14 177,1-11-1763</inkml:trace>
  <inkml:trace contextRef="#ctx0" brushRef="#br0" timeOffset="42542.8">13314 3763 24245,'0'1'78,"-1"-1"0,1 1 0,-1-1 1,1 1-1,-1-1 0,0 1 0,1-1 0,-1 1 0,0-1 0,1 0 0,-1 0 0,0 1 0,1-1 1,-1 0-1,0 0 0,0 0 0,1 0 0,-1 1 0,0-1 0,0 0 0,1 0 0,-1-1 0,0 1 1,0 0-1,1 0 0,-1 0 0,0 0 0,0-1 0,1 1 0,-1 0 0,0-1 0,1 1 0,-1-1 0,0 1 1,1 0-1,-1-1 0,1 1 0,-1-1 0,1 0 0,-1 1 0,1-1 0,-1 1 0,1-1 0,0 0 1,-1 1-1,1-1 0,0 0 0,-1 0 0,1 1 0,0-1 0,0 0 0,0 1 0,0-1 0,0 0 1,0 0-1,0 0 0,0 1 0,0-1 0,0 0 0,0 0 0,0 1 0,0-1 0,1 0 0,-1 1 0,0-1 1,1 0-79,-143 216 741,128-191-750,13-23-5,8-1-28,56-13-172,-52 10 186,-1 0 0,1 1 0,0 0 0,1 0 0,-1 1 0,0 1 0,0 0 0,0 0 0,0 1 0,0 1 0,1 0 28,-10-1 5,1 0-1,0 0 1,-1 0-1,1 0 1,-1 0-1,0 1 1,1 0-1,-1-1 1,0 1-1,0 0 1,0 0-1,0 0 1,0 0 0,0 0-1,-1 1 1,1-1-1,-1 0 1,0 1-1,1-1 1,-1 1-1,0 0 1,0-1-1,-1 1 1,1 0-1,-1-1 1,1 1-1,-1 0 1,0 0-1,0 0 1,0-1-1,0 1 1,-1 0-1,1 0 1,-1 0-5,-30 96 418,28-89-393,-1-2-1,0 1 1,0 0-1,-1-1 1,0 1-1,0-1 1,-1-1-1,0 1 1,0-1-1,-1 0 1,0 0-1,0-1 1,-1 0 0,1 0-1,-1-1 1,-2 1-25,8-7-51,-1 1 0,1-1 0,0 1 0,-1-1 0,1 0 0,0 1 0,-1-1 0,1-1 0,0 1 0,0 0 0,0 0 0,0-1 0,0 1 1,0-1-1,1 0 0,-1 1 0,0-1 0,1 0 0,-1 0 0,1 0 0,0 0 0,-1 0 0,1-1 0,0 1 0,0 0 0,1-1 1,-1 1-1,0 0 0,1-1 0,0 1 0,-1-1 0,1 1 0,0 0 0,0-1 0,0 1 0,1-1 0,-1 1 0,0-1 0,1 1 0,0 0 1,-1-1-1,1 1 0,1-2 51,6-40-1691</inkml:trace>
  <inkml:trace contextRef="#ctx0" brushRef="#br0" timeOffset="42949.39">13594 3774 10794,'-7'39'9262,"5"1"-4859,20 78-1537,-19-117-2844,1 1 1,0 0-1,0 0 1,0-1 0,1 1-1,-1 0 1,0-1 0,1 1-1,-1 0 1,1 0-1,-1-1 1,1 1 0,0-1-1,0 1 1,0-1 0,-1 1-1,2-1 1,-1 1-1,0-1 1,0 0 0,0 0-1,1 1 1,-1-1 0,0 0-1,1 0 1,-1 0-1,1-1 1,-1 1 0,1 0-1,0 0 1,-1-1-1,1 1 1,0-1 0,-1 0-1,1 1 1,0-1 0,0 0-1,-1 0 1,1 0-1,0 0 1,0 0 0,-1-1-1,1 1 1,0 0 0,0-1-1,-1 1 1,1-1-1,-1 0 1,1 0 0,0 1-1,-1-1 1,0 0 0,1 0-1,-1 0 1,1-1-1,-1 1 1,0 0-23,11-15 210,-1 1-1,-1-2 1,-1 1-1,0-1 1,-1-1-1,-1 1 1,0-1-1,1-10-209,28-67 391,-35 95-390,-1 1 0,0-1-1,0 1 1,1-1 0,-1 0 0,0 1-1,0-1 1,1 0 0,-1 1 0,0-1-1,1 0 1,-1 0 0,0 1 0,1-1-1,-1 0 1,1 0 0,-1 1-1,0-1 1,1 0 0,-1 0 0,1 0-1,-1 0 1,1 0 0,-1 0 0,1 0-1,-1 0 1,0 0 0,1 0 0,-1 0-1,1 0 1,-1 0 0,1 0 0,-1 0-1,1 0 1,-1 0 0,0-1-1,1 1 1,-1 0 0,1 0 0,-1 0-1,0-1 1,1 1 0,-1 0 0,0-1-1,1 1 1,-1 0 0,0-1 0,0 1-1,1 0 1,-1-1 0,0 1 0,0-1-1,1 1 1,-1 0 0,0-1-1,0 1 1,0-1 0,0 1 0,0-1-1,5 45-25,-4-42 26,11 140-30,-11-143 30,-1 1 0,0 0 0,0-1 0,1 1 0,-1 0 0,0 0 0,1-1 0,-1 1 0,0 0 0,1 0 0,-1 0 0,0-1 0,1 1 0,-1 0 0,1 0 0,-1 0 0,0 0 0,1 0 0,-1 0-1,1 0 1,-1 0 0,0 0 0,1 0 0,-1 0 0,1 0 0,-1 0 0,0 0 0,1 0 0,-1 0 0,0 1 0,1-1 0,-1 0 0,0 0 0,1 0 0,-1 1 0,0-1 0,1 0 0,-1 0 0,0 1 0,1-1 0,-1 0 0,0 1 0,0-1 0,1 0 0,-1 1 0,0-1 0,0 0 0,0 1 0,0-1 0,0 0 0,1 1 0,-1-1 0,0 1 0,0-1 0,0 0 0,0 1 0,0-1 0,0 1 0,0-1 0,0 0 0,0 1-1,14-35 92,-11 24-66,1-11-12,2 0 0,0 1 0,1 0 0,1 0 0,1 1 0,1 0 0,0 0 0,2 1 0,0 1 0,1 0 0,0 1 0,2 0 0,0 1 0,0 0 0,6-2-14,-19 16-5,0-1 1,0 1-1,0 0 0,0 0 1,1 0-1,-1 0 1,0 1-1,1-1 0,-1 0 1,1 1-1,-1 0 0,1 0 1,-1-1-1,1 1 0,-1 1 1,0-1-1,1 0 1,-1 1-1,1-1 0,-1 1 1,0 0-1,1 0 0,-1-1 1,0 2-1,0-1 0,1 0 1,-1 0-1,0 1 1,0-1-1,-1 1 0,1 0 1,0-1-1,0 1 0,-1 0 1,1 0-1,-1 0 0,0 0 1,1 0-1,-1 1 1,0 0 4,2 3-119,-1 0 1,0 0 0,0 1 0,0-1 0,-1 1 0,0 0 0,-1-1 0,1 1-1,-1 0 1,0-1 0,-1 1 0,0 0 0,0-1 0,0 1 0,-1-1-1,0 1 1,0-1 0,0 0 0,-1 0 0,0 0 0,0 0 0,-1 0-1,0-1 1,-3 5 118,-3-1 127</inkml:trace>
  <inkml:trace contextRef="#ctx0" brushRef="#br0" timeOffset="43122.36">14016 3344 21557,'0'0'1904,"0"0"1033,-4 22-1681,4 2-624,13 4-504,6 1-224,12-7-616,10-6-568</inkml:trace>
  <inkml:trace contextRef="#ctx0" brushRef="#br0" timeOffset="43416.53">14406 3334 20276,'-9'7'504,"1"0"-1,1 0 1,0 1 0,0 0-1,0 0 1,1 1-1,0 0 1,0 0 0,1 0-1,1 1 1,-4 9-504,3-4 202,0 1 0,1 0 1,1 0-1,0 0 0,2 1 0,-1-1 1,2 0-1,0 1 0,2-1 0,-1 0 1,3 8-203,26 38 536,-28-61-523,-1 0-1,0-1 1,1 1-1,0 0 1,-1-1-1,1 1 0,-1-1 1,1 1-1,0-1 1,-1 0-1,1 0 1,0 0-1,-1 0 0,1 0 1,0 0-1,-1 0 1,1 0-1,0-1 1,-1 1-1,1-1 0,-1 1 1,1-1-1,-1 0 1,1 0-1,-1 1 1,1-1-1,-1 0 0,0 0 1,1 0-1,-1 0 1,0-1-1,0 1 1,0 0-1,0-1 0,0 1 1,0 0-1,0-1 1,0 1-1,0-2-12,23-34 263,-1-2-1,-2 0 0,-1-1 1,-3-1-1,-1-1 1,2-15-263,-15 47 39,12-28 116,-1-2 0,-3 1 1,-1-2-1,-2 0 0,-2 0 1,-2 0-1,0-27-155,-15 18 103,11 50-103,0-1 0,-1 1 1,1-1-1,0 1 0,0-1 0,-1 1 1,1-1-1,0 1 0,-1-1 0,1 1 1,0-1-1,-1 1 0,1-1 1,-1 1-1,1 0 0,-1-1 0,1 1 1,-1 0-1,1 0 0,-1-1 0,1 1 1,-1 0-1,1 0 0,-1 0 0,1-1 1,-1 1-1,1 0 0,-1 0 0,0 0 1,1 0-1,-1 0 0,1 0 1,-1 0-1,1 0 0,-1 1 0,0-1 1,1 0-1,-1 0 0,1 0 0,-1 1 1,1-1-1,-1 0 0,1 0 0,-1 1 1,1-1-1,-1 0 0,1 1 1,0-1-1,-1 1 0,1-1 0,-1 1 1,1-1-1,0 1 0,0-1 0,-1 1 1,1-1-1,0 1 0,0-1 0,-1 1 1,1-1-1,0 1 0,0-1 1,0 1-1,0 0 0,0-1 0,0 1 1,0-1-1,0 1 0,0 0 0,-9 23-9,2 0 0,0 1 0,2 0 0,1 0-1,1 0 1,1 1 0,1-1 0,2 22 9,-2-26-4,1-14-2,-2 26-16,1-1 1,2 1-1,1 0 0,2-1 0,1 0 0,1 0 1,2 0-1,6 13 22,-13-42-46,0 0 0,0 0 0,0 0 0,0 0 0,1-1 0,0 1 0,-1 0 0,1-1 0,0 1 0,0-1 0,1 1 0,-1-1 0,0 0 0,1 0 0,-1 0 1,1 0-1,0-1 0,0 1 0,0-1 0,0 1 0,0-1 0,0 0 0,0 0 0,0 0 46,31 0-1126</inkml:trace>
  <inkml:trace contextRef="#ctx0" brushRef="#br0" timeOffset="44014.07">12536 5417 21941,'-4'12'517,"1"1"0,0 1 0,1-1 0,0 0 0,1 0 0,1 1 0,0-1 0,2 12-517,1-4 38,2 0 0,0 0 0,0 0 1,2 0-1,1-1 0,1 0 1,0-1-1,2 2-38,-10-18 1,0 1 0,1-1 0,-1 1 0,1-1 0,0 0 0,0 0 0,0 0 0,0 0 0,1 0 0,-1 0 0,1-1 0,-1 1 0,1-1 0,0 1 0,0-1 0,0 0 0,0 0 0,1-1-1,-1 1 1,1-1 0,-1 1 0,1-1 0,-1 0 0,1-1 0,-1 1 0,2 0-1,1-6 17,-1 1 1,1-1-1,-1 0 0,0 0 0,0-1 0,-1 0 1,0 1-1,0-2 0,0 1 0,-1 0 0,1-1 0,-2 1 1,1-1-1,-1 0 0,0 0 0,0 0 0,-1 0 0,0-2-17,2 0 41,9-39 202,-2 0 0,-3-1 1,-1 0-1,-3-1 1,-1 1-1,-4-13-243,-1 45 88,3 46-107,0-27 17,1 53-33,3 0-1,2 0 1,2 0 0,2-1 0,18 49 35,7-39-53,-34-63 28,0 1 1,0-1-1,0 0 0,0 0 1,0 0-1,0 0 1,0 1-1,0-1 0,0-1 1,0 1-1,1 0 0,-1 0 1,0 0-1,1-1 0,-1 1 1,0 0-1,1-1 0,-1 0 1,1 1-1,-1-1 1,1 0-1,-1 0 0,1 0 1,-1 1-1,1-2 0,-1 1 1,1 0-1,-1 0 0,1 0 1,-1-1-1,1 1 1,-1-1-1,1 1 0,-1-1 1,0 0-1,1 1 0,-1-1 1,0 0-1,0 0 0,1 0 1,-1 0-1,0 0 0,0 0 25,19-26 1034</inkml:trace>
  <inkml:trace contextRef="#ctx0" brushRef="#br0" timeOffset="44341.84">12974 5045 22221,'18'300'4377,"-10"-222"-4037,8 8-139,-14-85-192,0-1-1,0 0 1,0 0-1,0 0 1,0 0-1,0-1 1,0 1 0,0-1-1,0 1 1,0-1-1,0 1 1,-1-1-1,1 0 1,0 0-1,0 0 1,-1 0 0,1 0-1,0 0 1,-1-1-1,1 1 1,-1-1-1,0 1 1,1-1-1,-1 1 1,0-1-1,0 0 1,0 1 0,0-1-1,0 0 1,0 0-1,-1 0 1,1 0-1,-1 1 1,1-1-1,-1 0 1,1-2-9,1-1 38,18-34 147,-17 30-149,0 0-1,1 1 1,0-1 0,0 1-1,1 0 1,0 0 0,0 0-1,1 0 1,0 1 0,0 0-1,0 1 1,1-1 0,0 1-1,1 0 1,-1 1-1,1 0 1,0 0 0,1 1-1,7-4-35,-13 8 0,1 0-1,-1 0 0,0 0 0,0 0 0,0 0 0,0 1 0,0-1 0,0 1 0,0 0 1,0 0-1,0 0 0,-1 0 0,1 1 0,0-1 0,-1 1 0,1 0 0,-1-1 0,1 1 1,-1 0-1,0 0 0,1 1 0,-1-1 0,-1 0 0,1 1 0,0-1 0,0 1 0,-1 0 1,0 0-1,1-1 0,-1 1 0,0 0 0,0 0 0,-1 0 0,1 0 0,0 2 1,0 2 19,0 0-1,0 0 1,0 0-1,-1 0 1,0 0-1,0 0 1,-1 0 0,0 0-1,0 0 1,-1 0-1,0 0 1,0 0-1,0-1 1,-1 1-1,-2 2-18,3-4 15,-1-1 0,0 0 0,0 0-1,0 0 1,0 0 0,0-1 0,-1 1 0,0-1 0,0 0 0,0 0-1,0 0 1,0-1 0,0 1 0,-1-1 0,1 0 0,-1 0-1,0-1 1,1 1 0,-1-1 0,0 0 0,0-1 0,0 1 0,0-1-1,0 0 1,0 0 0,0 0 0,0-1 0,0 1 0,0-1-1,1-1 1,-1 1 0,0-1 0,1 1 0,-1-1 0,1-1-1,-1 1 1,1-1 0,0 1 0,0-1 0,0 0 0,0-1 0,1 1-1,-1-1 1,1 1 0,0-1 0,-2-4-15,-9-18-1199</inkml:trace>
  <inkml:trace contextRef="#ctx0" brushRef="#br0" timeOffset="44826.78">13335 5281 23309,'7'-1'310,"-1"-1"0,0 0 0,1 0 1,-1 0-1,0-1 0,0 1 0,0-2 0,0 1 0,-1-1 0,1 0 0,-1 0 1,0 0-1,4-5-310,76-116 1520,-61 58-567,-24 67-943,0-1-1,0 0 0,0 1 1,0-1-1,0 1 0,0-1 0,0 1 1,0-1-1,0 1 0,0-1 1,0 1-1,0-1 0,-1 1 0,1-1 1,0 1-1,0-1 0,0 1 1,-1-1-1,1 1 0,0-1 0,-1 1 1,1-1-1,0 1 0,-1 0 1,1-1-1,-1 1 0,1-1 1,0 1-1,-1 0 0,1 0 0,-1-1 1,1 1-1,-1 0 0,1 0 1,-1 0-1,1-1 0,-1 1 0,1 0 1,-1 0-1,1 0 0,-1 0 1,0 0-1,1 0 0,-1 0 0,1 0 1,-1 0-1,1 0 0,-1 1 1,1-1-1,-1 0 0,1 0 0,-1 0 1,1 1-1,-1-1 0,1 0 1,-1 0-1,1 1 0,-1-1 1,1 1-1,0-1-9,-6 5 8,0 1 0,1 0 0,0 0-1,0 0 1,0 1 0,1 0 0,0 0 0,1 0 0,-1 0 0,1 0 0,1 1 0,-1-1 0,1 1 0,-1 6-8,-29 185-24,37-186 35,7-36 19,-9 17-26,6-16 7,1 0-1,1 1 1,2 0 0,0 1 0,0 1-1,2 0 1,1 0 0,0 2 0,1 0-1,1 1 1,0 0 0,2 2 0,-1 0-1,2 1 1,0 1-11,-19 10 0,1 0 0,0 0 0,0 1 0,0-1 0,0 1 0,0 0 0,0-1 0,0 1 0,0 1 0,0-1 0,0 0 0,1 1 0,-1-1 0,0 1 0,1 0-1,-1 0 1,0 1 0,0-1 0,1 1 0,-1-1 0,0 1 0,0 0 0,0 0 0,0 1 0,0-1 0,0 0 0,0 1 0,0 0 0,2 1 0,-4 6 13,-15-13 233,-34-79 611,-3 3-462,52 79-397,-1 0 1,0 0 0,0 0-1,0 0 1,0 1-1,1-1 1,-1 0 0,0 0-1,1 0 1,-1 0-1,1 0 1,-1 1 0,1-1-1,-1 0 1,1 0-1,0 1 1,-1-1 0,1 0-1,0 1 1,-1-1-1,1 1 1,0-1 0,0 1-1,0-1 1,0 1-1,-1 0 1,1-1 0,0 1-1,0 0 1,0 0-1,0 0 1,0-1 0,0 1-1,0 0 1,0 0-1,0 0 1,0 1 0,-1-1-1,1 0 1,0 0-1,0 0 1,0 1 1,3-2-18,7 0-133,-1 0 0,1-1 0,-1-1 0,0 0 0,1 0 0,-1-1 0,-1 0 0,1-1 0,-1 0 0,1-1 0,-2 1 0,1-2 0,-1 1 0,0-1 1,0-1-1,0 1 0,3-6 151,2-10 506</inkml:trace>
  <inkml:trace contextRef="#ctx0" brushRef="#br0" timeOffset="45047.51">12547 4938 23245,'0'0'1152,"0"0"377,0 0-353,26-4-592,0-3-248,8-9-216,9-3-384,-1-12 2104</inkml:trace>
  <inkml:trace contextRef="#ctx0" brushRef="#br0" timeOffset="46630.59">14317 4642 20140,'-44'-30'7973,"-5"55"-6094,43-19-1881,1 0 1,0 1-1,0 0 1,0 0-1,1 0 1,-1 0-1,2 1 0,-1 0 1,1 0-1,1 0 1,-1 0-1,1 0 1,1 0-1,-1 1 1,1-1-1,1 0 1,0 1-1,0-1 1,1 1-1,-1-1 1,2 1-1,-1-1 1,2 0-1,-1 0 0,1 0 1,0 0-1,0 0 1,1 0-1,0-1 1,0 0-1,1 0 1,0 0-1,0 0 1,4 2 1,-8-8-8,0 1-1,0-1 1,1 1 0,-1-1 0,1 0 0,-1 1 0,1-1-1,-1 0 1,1 0 0,0 0 0,0 0 0,-1-1 0,1 1-1,0 0 1,0-1 0,0 1 0,0-1 0,0 0 0,0 1-1,0-1 1,0 0 0,-1 0 0,1 0 0,0-1 0,0 1-1,0 0 1,0-1 0,0 1 0,0-1 0,0 0 0,-1 1-1,1-1 1,0 0 0,0 0 0,-1 0 0,1 0 0,-1-1-1,1 1 1,-1 0 0,1-1 0,-1 1 0,0-1 0,1 0 8,32-79-64,-26 50 100,-1 0 0,-2 0 1,0 0-1,-3-1 0,0 1 0,-3-21-36,-11 1 231,5 75-187,6 25-86,2-1-1,2 1 1,3 0-1,1-1 1,14 46 42,-12-70-209,-8-24 183,-1 1 1,1-1-1,0 0 1,-1 0-1,1 0 1,-1 0-1,1 0 1,0 0-1,-1 0 1,1 0-1,-1 0 0,1 0 1,0 0-1,-1 0 1,1-1-1,-1 1 1,1 0-1,0 0 1,-1-1-1,1 1 1,-1 0-1,1-1 1,-1 1-1,1 0 1,-1-1-1,0 1 1,1-1-1,-1 1 1,1-1-1,-1 1 1,0-1-1,1 1 1,-1-1-1,0 1 1,0-1-1,1 0 1,-1 1-1,0-1 1,0 1-1,0-1 1,0 0-1,0 1 1,0-1-1,0 1 0,0-1 1,0 0-1,0 1 1,0-1-1,0 1 1,0-1-1,-1 0 1,1 1-1,0-1 26,8-46 883</inkml:trace>
  <inkml:trace contextRef="#ctx0" brushRef="#br0" timeOffset="46974.39">14425 4243 13955,'10'184'8200,"6"-5"-4990,3-87-1593,-18-92-1600,-1 1 0,1-1 1,-1 1-1,1-1 0,-1 1 0,1-1 0,0 0 1,-1 1-1,1-1 0,0 0 0,-1 0 1,1 1-1,0-1 0,-1 0 0,1 0 1,0 0-1,-1 0 0,1 0 0,0 0 1,-1 0-1,1 0 0,0 0 0,-1 0 1,1 0-1,0 0 0,-1-1 0,1 1 1,0 0-1,-1 0 0,1-1 0,0 1 1,-1 0-1,1-1 0,-1 1 0,1-1 1,-1 1-1,1-1 0,-1 1 0,1-1 1,-1 1-1,1-1 0,-1 1 0,0-1 1,1 0-1,-1 1 0,0-1 0,0 1 1,1-1-1,-1 0 0,0 1 0,0-1 1,0 0-1,0 1 0,0-1 0,0 0 1,0 0-1,0 1 0,0-1-17,33-91 586,-29 76-536,0 0 1,2-1 0,0 1-1,1 1 1,0 0 0,1 0-1,1 0 1,0 1 0,12-13-51,-20 25-2,0 0 0,1 0 0,-1 0 1,1 0-1,-1 1 0,1-1 0,0 0 1,0 1-1,0-1 0,0 1 1,0 0-1,0-1 0,0 1 0,0 0 1,1 0-1,-1 0 0,0 1 0,1-1 1,-1 1-1,0-1 0,1 1 0,-1 0 1,1 0-1,-1 0 0,1 0 1,-1 0-1,0 0 0,1 1 0,-1-1 1,0 1-1,1 0 0,-1 0 0,0 0 1,1 0-1,-1 0 0,0 0 1,0 0-1,0 1 0,0-1 0,0 1 1,-1-1-1,1 1 0,0 0 0,-1 0 1,1 0-1,-1 0 0,1 1 2,0 3 21,-1 0 0,0 1 0,0 0 0,-1-1 0,0 1 0,0-1 0,0 1-1,-1 0 1,0-1 0,0 1 0,-1-1 0,1 0 0,-2 1 0,1-1 0,-1 0 0,1 0 0,-2 0 0,1-1-1,-1 1 1,1-1 0,-2 1-21,-98 104 1305,95-103-1240,-30 22 103,37-29-193,0 0 1,1 0-1,-1 0 1,1 0 0,-1 0-1,1 0 1,-1 0 0,1 0-1,-1 0 1,1-1-1,-1 1 1,1 0 0,-1 0-1,1-1 1,-1 1-1,1 0 1,-1-1 0,1 1-1,0 0 1,-1-1 0,1 1-1,-1-1 1,1 1-1,0 0 1,-1-1 0,1 1-1,0-1 1,0 1-1,0-1 1,-1 1 0,1-1-1,0 1 1,0-1-1,0 0 1,0 1 0,0-1-1,0 1 1,0-1 0,0 1-1,0-1 1,0 1-1,0-1 1,0 1 0,0-1-1,1 0 1,-1 1-1,0-1 1,0 1 0,0-1-1,1 1 1,-1 0 0,0-1-1,1 1 1,-1-1-1,0 1 1,1-1 24,5-19-1499</inkml:trace>
  <inkml:trace contextRef="#ctx0" brushRef="#br0" timeOffset="47290.1">14814 4236 24965,'109'-5'3948,"-106"5"-3914,0 1 0,0 0-1,0 0 1,0 0-1,0 0 1,0 0 0,0 1-1,0-1 1,0 1 0,-1 0-1,1 0 1,-1 0-1,1 0 1,-1 0 0,0 0-1,0 1 1,0-1-1,0 1 1,0 0 0,-1-1-1,1 1 1,-1 0 0,0 0-1,0 0 1,0 0-1,0 0 1,0 0 0,0 0-1,-1 0 1,0 0-1,0 1 1,0 2-34,-1 11 79,-2 1 0,0-1 0,-1 1 0,0-1 0,-2 0 0,0 0 0,-1-1 0,0 0 0,-1 0 0,-7 9-79,-30 69 149,39-48-132,6-45-17,0-1 1,0 1-1,0 0 0,1 0 1,-1-1-1,0 1 0,0 0 1,1-1-1,-1 1 0,1 0 1,-1-1-1,0 1 0,1 0 1,-1-1-1,1 1 0,0-1 1,-1 1-1,1-1 0,-1 1 1,1-1-1,0 0 0,-1 1 1,1-1-1,0 0 0,-1 1 0,1-1 1,0 0-1,0 0 0,-1 0 1,1 0-1,0 0 0,0 1 1,-1-1-1,1-1 0,0 1 1,0 0-1,-1 0 0,1 0 1,0 0-1,-1 0 0,1-1 1,0 1-1,0 0 0,-1-1 1,1 1-1,0 0 0,-1-1 1,1 1-1,-1-1 0,1 1 1,-1-1-1,1 1 0,-1-1 1,1 1-1,-1-1 0,1 0 1,-1 1-1,1-1 0,131-148 80,-10 19-1839,-114 113 1296</inkml:trace>
  <inkml:trace contextRef="#ctx0" brushRef="#br0" timeOffset="47539.51">14875 4419 19572,'11'2'1889,"-2"-4"511,9-7-1272,3-10-472,-1-3-63,5-5-153,1-2-208,-2 6-896,1 1 1216</inkml:trace>
  <inkml:trace contextRef="#ctx0" brushRef="#br0" timeOffset="48114.1">15257 4061 18868,'-38'22'7407,"21"23"-5418,20 53-1928,-2-87-49,1 1 0,0-1 1,1 1-1,0-1 1,1 0-1,0 0 0,1 0 1,0-1-1,1 1 0,0-1 1,1 1-13,-6-11 2,0 1 0,0 0 1,0 0-1,0-1 0,0 1 0,0-1 1,0 1-1,0-1 0,0 1 0,0-1 1,0 0-1,1 1 0,-1-1 0,0 0 1,0 0-1,0 0 0,0 0 0,0 0 1,1 0-1,-1 0 0,0 0 0,0 0 1,0-1-1,0 1 0,0 0 0,0-1 1,1 1-1,-1-1 0,0 1 0,0-1 1,0 0-1,-1 1 0,1-1 0,0 0 1,0 0-1,0 1 0,0-1 0,-1 0 1,1 0-1,0 0 0,-1 0 0,1 0 1,0-1-3,25-48 136,-13 15-2,-2-1 1,-1 0-1,-2-1 0,-1 0 1,-2-1-1,-2 1 0,-1-16-134,1 105 39,3 0-1,2 0 0,2-1 1,14 40-39,-24-90-3,0 2-4,0-1-1,1 1 1,-1 0-1,1-1 1,0 1-1,-1 0 1,1-1-1,0 1 1,0-1-1,1 0 1,-1 1-1,1-1 1,-1 0-1,1 0 1,0 1-1,-1-2 1,1 1-1,0 0 1,0 0-1,1 0 1,-1-1-1,0 1 1,0-1-1,3 1 8,2-14-439,9-67-1576,-5-157-16700,-14 137 14337,1-12 8291,1 74 1414,1-1 4206,0 34-8131,12 50 1629,11 177-889,-24-222-2132,1 0 0,0 1 0,-1-1 0,1 0 0,0 1 0,0-1 0,0 1 0,0-1 0,0 0 0,1 1 0,-1-1 0,0 0 0,1 1 0,-1-1 0,0 0 0,1 1 0,0-1 0,-1 0 0,1 0 0,0 1 0,0-1 0,0 0 0,-1 0 0,1 0 0,0 0 0,0 0 0,1 0 0,-1-1 0,0 1 0,0 0 0,0 0 0,0-1 0,1 1 0,-1-1 0,0 1 0,1-1 0,-1 1 0,0-1 0,1 0 0,-1 0 0,1 0 0,-1 0 0,0 0 0,1 0 0,-1 0 0,1 0 0,-1 0 0,0-1 0,1 1 0,-1-1 0,0 1 0,1-1 0,-1 1 0,0-1 0,1 0-10,23-49 138,-22 42-129,0 0 0,0 0-1,1 0 1,0 1 0,1 0 0,-1 0 0,1 0 0,1 0 0,-1 1 0,1 0 0,3-2-9,-8 7-1,0 0 0,0 0 0,0 0-1,0 1 1,0-1 0,0 0 0,0 0 0,1 1 0,-1-1 0,0 1 0,1-1 0,-1 1 0,0 0 0,1-1 0,-1 1-1,0 0 1,1 0 0,-1 0 0,0 0 0,1 0 0,-1 0 0,1 0 0,-1 1 0,0-1 0,1 0 0,-1 1 0,0-1-1,0 1 1,1-1 0,-1 1 0,0 0 0,0 0 0,0-1 0,0 1 0,0 0 0,0 0 0,0 0 0,0 0 0,0 0 0,0 0-1,0 1 1,0-1 0,-1 0 0,1 0 0,-1 1 0,1-1 0,-1 0 0,1 1 0,-1-1 0,0 1 1,14 76-405,-13-68 242,1 15-538,-2-4-274</inkml:trace>
  <inkml:trace contextRef="#ctx0" brushRef="#br0" timeOffset="48377.88">15799 3441 20972,'-5'25'2009,"0"4"1704,5 10-2553,3 8-360,4 1-304,1 0-176,6-4-152,-1-2-96,8-6-40,-2-5 16,8-6-24,2-2 24,-4-5-48,0-1-96,-13-6-512,-1-2-464</inkml:trace>
  <inkml:trace contextRef="#ctx0" brushRef="#br0" timeOffset="48613.61">15080 3809 21933,'-5'-5'1760,"3"-1"537,12-1-737,9-2-560,13-3-544,3-2-128,19-5-160,3-4-48,12-7-456,-2-3-416</inkml:trace>
  <inkml:trace contextRef="#ctx0" brushRef="#br0" timeOffset="49237.93">16162 3227 24805,'-3'19'373,"0"0"-1,1 0 0,1 0 1,1 0-1,1 0 0,0 0 1,2 0-1,0 0 0,1 0 1,1-1-1,1 0 0,0 0 1,4 6-373,9 35 127,-18-54-108,15 37 92,-16-41-108,0-1 0,0 1-1,0 0 1,0-1 0,1 1 0,-1 0-1,0-1 1,0 1 0,1-1 0,-1 1-1,0-1 1,1 1 0,-1 0 0,0-1-1,1 1 1,-1-1 0,1 1 0,-1-1-1,1 0 1,-1 1 0,1-1 0,-1 0-1,1 1 1,0-1 0,-1 0 0,1 1 0,-1-1-1,1 0 1,0 0 0,-1 0 0,1 0-1,0 0 1,-1 0 0,1 0 0,0 0-1,-1 0 1,1 0 0,0 0 0,-1 0-1,1 0 1,0 0 0,-1 0 0,1-1-1,-1 1 1,1 0 0,0-1 0,-1 1-1,1 0 1,-1-1 0,1 1 0,-1-1-1,1 1 1,-1-1-3,37-54 70,-35 49-67,0 0 0,1 1 0,0-1 0,0 1-1,0 0 1,1 0 0,-1 0 0,1 0 0,0 1 0,1-1 0,-1 1 0,1 0 0,0 0 0,0 1 0,0 0 0,0 0-1,1 0 1,-1 0 0,1 1 0,0 0 0,0 0 0,0 0 0,0 1 0,0 0 0,5-1-3,-5 2-1,-1 0 0,1 1 0,0 0 0,-1-1 0,0 2 0,1-1 0,-1 0 0,0 1 0,0 0 0,1 1 1,-2-1-1,1 1 0,0 0 0,0 0 0,-1 0 0,0 1 0,1-1 0,-2 1 0,1 0 0,0 0 0,-1 1 0,1-1 0,-1 1 0,-1 0 0,1-1 1,0 1-1,-1 1 0,0-1 0,-1 0 0,1 0 0,-1 1 0,0-1 0,0 1 0,0-1 0,-1 1 0,0-1 0,0 1 0,0-1 0,-1 1 0,-1 4 1,-5 0 76,0-1-1,-1 0 1,0 0-1,-1-1 0,0 0 1,0 0-1,-1-1 0,1-1 1,-2 1-1,1-2 1,-1 1-1,1-1 0,-2-1 1,1 0-1,0 0 1,-1-1-1,0-1 0,1 0 1,-1-1-1,0 0 0,-9-1-75,16 1-14,1-1-1,-1 1 0,0-1 1,1-1-1,-1 1 0,1-1 1,-1 1-1,1-1 0,-1-1 1,1 1-1,-1-1 0,1 1 1,0-1-1,0 0 0,0-1 1,0 1-1,0-1 0,0 0 15,3-8-698,9 3-367</inkml:trace>
  <inkml:trace contextRef="#ctx0" brushRef="#br0" timeOffset="49765.78">16797 3278 17404,'-21'-16'9799,"-41"48"-7044,57-25-2677,0 1-1,0 1 0,1-1 0,-1 1 0,2-1 0,-1 1 1,2 0-1,-1 1 0,1-1 0,0 0 0,1 1 0,0-1 1,1 1-1,0-1 0,0 4-77,-1-11 5,1 0 1,-1 0-1,1 1 0,0-1 0,-1 0 1,1 0-1,0 0 0,0 1 1,0-1-1,1 0 0,-1 0 0,0 0 1,1 1-1,0-1 0,-1 0 0,1 0 1,0 0-1,0 0 0,0 0 1,0 0-1,0 0 0,1-1 0,-1 1 1,1 0-1,-1-1 0,1 1 1,-1-1-1,1 1 0,0-1 0,0 0 1,0 0-1,0 0 0,0 0 1,0 0-1,0 0 0,0 0 0,0-1 1,0 1-1,0-1 0,0 1 1,1-1-1,-1 0 0,0 0 0,0 0 1,0 0-1,1 0 0,-1-1 0,0 1 1,0-1-1,2 0-5,5-5 0,0-1 0,-1 0-1,0 0 1,0-1 0,-1 0 0,0 0 0,0-1 0,-1 0-1,0 0 1,3-8 0,60-67-3,-68 83 2,-1 0 1,1 1 0,0-1-1,0 0 1,0 1 0,0-1-1,0 1 1,0-1 0,0 1-1,0 0 1,1-1 0,-1 1-1,0 0 1,0 0 0,0-1-1,0 1 1,0 0 0,0 0-1,1 0 1,-1 1 0,0-1-1,0 0 1,0 0 0,0 1-1,0-1 1,0 0 0,0 1-1,0-1 1,1 1 0,-2 0-1,1-1 1,0 1 0,0 0-1,0-1 1,0 1 0,0 0-1,-1 0 1,1 0 0,0 0-1,-1 0 1,1 0 0,0 0-1,-1 0 1,1 1 0,18 53-17,-17-48 18,15 69-8,-11-88 107,-6-9 29,0 0-1,-1 0 0,-2 0 0,0 1 0,-1-1 1,-1 0-1,-7-18-128,-21-55 129,32 90-121,1 4-34,5 3-177,-3-1 137,1-1 0,0 1 0,0-1 0,0 0 0,0 0 0,0 0 0,0 0 0,1 0 0,-1-1 0,0 1 0,0-1 0,1 0 0,-1 0 0,0 0 0,0-1 0,1 1 1,-1-1-1,0 1 0,0-1 0,0 0 0,0-1 0,0 1 0,0 0 0,0-1 0,0 1 0,0-2 66,28-17-942,7-3-414</inkml:trace>
  <inkml:trace contextRef="#ctx0" brushRef="#br0" timeOffset="50108.3">17222 2274 18684,'-10'10'3705,"2"8"1776,4 8-3825,11 11-1224,2 3-88,13 8-159,7 0-129,1 1 16,-1-2-56,-2-2-40,-1 0-136,-4 3-729,-1 6-3056</inkml:trace>
  <inkml:trace contextRef="#ctx0" brushRef="#br0" timeOffset="50359.11">17584 3307 27710,'-4'8'784,"1"-1"304,3-7-840,0 0-408,0 0-496</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5:29.834"/>
    </inkml:context>
    <inkml:brush xml:id="br0">
      <inkml:brushProperty name="width" value="0.025" units="cm"/>
      <inkml:brushProperty name="height" value="0.025" units="cm"/>
    </inkml:brush>
  </inkml:definitions>
  <inkml:trace contextRef="#ctx0" brushRef="#br0">93 289 16592,'0'0'3075,"-9"8"-2317,-1 2-621,0 0 0,1 0 0,1 1 1,-14 22-1,18-27-110,1 0 0,0 0 0,0 0 1,1 0-1,0 1 0,0-1 0,0 1 1,1 0-1,0-1 0,0 1 0,1 0 0,0 0 1,0 0-1,1 7 0,0-13-23,-1 0-1,0 0 0,1-1 1,-1 1-1,1 0 1,-1 0-1,1 0 1,-1-1-1,1 1 1,0 0-1,-1-1 1,1 1-1,0 0 1,0-1-1,-1 1 1,1-1-1,0 1 1,0-1-1,0 1 1,0-1-1,0 0 1,0 0-1,-1 1 0,1-1 1,0 0-1,0 0 1,0 0-1,0 0 1,0 0-1,0 0 1,0 0-1,0 0 1,0 0-1,0-1 1,1 1-1,34-14 598,-23 4-615,0-1 0,0-1-1,-1 0 1,0-1 0,-1 0 0,-1-1-1,0 0 1,-1 0 0,-1-1 0,0 0-1,-1-1 1,0 0 0,4-18 0,-1-2-423,-1-1 1,-3 1-1,-1-1 1,-1 0-1,-2-38 0,-2 74 498,0 1 0,0 0 0,0 0 0,0-1-1,0 1 1,0 0 0,0-1 0,0 1 0,0 0 0,0-1-1,0 1 1,0 0 0,-1-1 0,1 1 0,0 0-1,0 0 1,0-1 0,0 1 0,-1 0 0,1 0-1,0-1 1,0 1 0,-1 0 0,1 0 0,0 0 0,0 0-1,-1-1 1,1 1 0,0 0 0,-1 0 0,1 0-1,0 0 1,0 0 0,-1 0 0,1 0 0,0 0-1,-1 0 1,1 0 0,0 0 0,-1 0 0,1 0 0,0 0-1,-1 0 1,1 0 0,0 0 0,0 0 0,-1 0-1,1 0 1,0 0 0,-1 0 0,1 1 0,0-1-1,0 0 1,-1 0 0,1 0 0,0 1 0,0-1 0,-1 0-1,1 1 1,-17 14 508,8 1-400,0 1 1,2 0 0,-1 0 0,2 0 0,1 1-1,0 0 1,1 1 0,1-1 0,-2 35-1,5-51-166,0 0-1,0 0 1,0 1-1,0-1 1,0 0-1,0 0 1,1 0-1,-1 0 0,1 0 1,0 0-1,-1 0 1,1 0-1,0 0 1,0 0-1,1 0 1,-1-1-1,0 1 1,0 0-1,1-1 1,-1 1-1,1-1 0,-1 1 1,4 1-1,-2-2 12,0 0-1,0 0 1,0 0-1,1 0 1,-1 0-1,0-1 1,1 1-1,-1-1 1,1 0-1,-1 0 1,0 0 0,1-1-1,3 0 1,8-3 17,-1 0 1,1 0-1,-2-2 1,1 0-1,19-11 1,-31 16-44,0 0 0,-1-1 0,1 1 0,0 0 0,0 0 0,0 1 0,0-1 0,0 0 0,0 0 0,0 1 1,0 0-1,0-1 0,0 1 0,1 0 0,-1 0 0,2 0 0,-3 1 7,-1-1 0,1 0 0,-1 1 0,1-1 0,0 1 0,-1 0 0,0-1 0,1 1 0,-1-1 0,1 1 0,-1 0 0,0-1 0,1 1 0,-1 0 0,0-1 0,0 1 0,1 0 0,-1 0 0,0-1 0,0 1 0,0 0-1,0 0 1,0-1 0,0 1 0,0 0 0,0 0 0,0-1 0,-1 2 0,-2 11-2,0 0 0,-1 0-1,-10 20 1,8-20 75,1 10-2678,19-38 470,26-44-1992,-38 56 3699,23-37-3117,31-47-240,-45 77 6006,-10 19 1205,-10 21-405,2-16-2442,0 0 0,1 1 0,1 0 0,0 0 0,1 1-1,0-1 1,-1 25 0,5-39-548,0 0 1,0-1-1,0 1 0,0 0 0,0-1 0,0 1 1,1 0-1,-1-1 0,0 1 0,0-1 0,1 1 1,-1-1-1,0 1 0,1 0 0,-1-1 0,0 1 1,1-1-1,-1 0 0,1 1 0,-1-1 0,1 1 1,-1-1-1,1 0 0,-1 1 0,1-1 0,0 0 1,-1 0-1,1 1 0,-1-1 0,1 0 0,0 0 1,-1 0-1,1 0 0,0 0 0,-1 0 0,1 0 1,0 0-1,-1 0 0,1 0 0,-1 0 0,1 0 1,0 0-1,-1 0 0,1-1 0,0 1 0,-1 0 1,1 0-1,-1-1 0,1 1 0,-1-1 0,1 1 1,-1 0-1,1-1 0,33-20 1394,-7-1-1110,-2-1-1,0-1 1,26-34-1,-50 57-36,-13 35-1,6-21-258,2-6-12,1 0 0,-1 0 0,1 0-1,1 0 1,-1 1 0,1-1 0,1 1-1,-1-1 1,1 1 0,0-1 0,1 1 0,0 13-1,1-20 7,0 0 0,0 0 0,0 0 0,0 0 0,-1 0 0,1 0 0,0 0 0,1 0 0,-1-1 0,0 1 0,0 0 0,0-1 0,0 1 0,0-1 0,1 0 0,-1 1 0,0-1 0,0 0 0,1 0 0,-1 1 0,0-1 0,1 0 0,-1 0 0,0-1 0,0 1 0,1 0 0,-1 0 0,0 0 0,0-1 0,2 0 0,37-12 609,-25 4-552,-1 0 1,0-2-1,-1 0 0,0 0 0,-1-1 1,0 0-1,-1-1 0,15-23 0,-21 23 34,-12 16-153,5-1 41,0 0 0,0 0-1,1-1 1,-1 1 0,0 1-1,1-1 1,0 0 0,-1 0 0,1 1-1,-1 1 1,2-3 12,0-1-1,0 1 1,0-1 0,-1 1-1,1-1 1,0 0 0,0 1-1,0-1 1,0 1 0,0-1 0,0 1-1,0-1 1,0 1 0,0-1-1,0 1 1,0-1 0,0 0-1,1 1 1,-1-1 0,0 1-1,0-1 1,0 1 0,1-1 0,-1 0-1,0 1 1,0-1 0,1 0-1,-1 1 1,0-1 0,1 0-1,-1 1 1,0-1 0,1 0-1,-1 1 1,1-1 0,-1 0 0,0 0-1,1 0 1,-1 1 0,1-1-1,-1 0 1,1 0 0,-1 0-1,1 0 1,-1 0 0,0 0-1,1 0 1,-1 0 0,1 0 0,-1 0-1,1 0 1,-1 0 0,1 0-1,-1 0 1,1-1 0,-1 1-1,0 0 1,1 0 0,-1 0-1,1-1 1,-1 1 0,27-19 135,-23 15-126,-1 0-1,0-1 0,-1 1 1,1-1-1,-1 0 1,0 0-1,0 0 0,0 0 1,-1 0-1,0 0 1,0 0-1,0-9 0,-2 14-23,0 0 0,0 0 0,0 1 0,0-1 0,0 1 0,-1-1 0,1 0 0,0 1 0,0 0 0,0-1 0,0 1 0,0 0 0,1-1 0,-1 1 0,0 0 0,0 0 0,0 0 0,0 1 0,-31 51-93,30-50 97,1 1 0,-1 0 1,1-1-1,0 1 0,0 0 1,0 0-1,0-1 1,1 1-1,-1 0 0,1 0 1,0 0-1,0 0 0,2 7 1,1-10 3,1 0 0,0 0 0,0 0 1,0-1-1,-1 1 0,1-1 0,0 0 1,0 0-1,0 0 0,6-1 0,-3 1 3,144-1 74,-150 1-59,-1 0-1,1-1 0,-1 1 1,1 0-1,-1 0 0,1 0 0,-1 0 1,1-1-1,-1 1 0,1 0 1,-1 0-1,0-1 0,1 1 0,-1 0 1,1-1-1,-1 1 0,0 0 1,1-1-1,-1 1 0,0-1 0,0 1 1,1-1-1,-1 1 0,0-1 1,0 1-1,0 0 0,1-1 0,-1 1 1,0-1-1,0 1 0,0-2 0,-2-21 397,-13-18 178,-41-57-376,55 96-288,17 21-3331,-11-15 2258,0-1 0,1 0 0,-1 0 0,1-1-1,0 1 1,0-1 0,0-1 0,0 1 0,0-1 0,12 1 0,1-1-6625</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33.224"/>
    </inkml:context>
    <inkml:brush xml:id="br0">
      <inkml:brushProperty name="width" value="0.025" units="cm"/>
      <inkml:brushProperty name="height" value="0.025" units="cm"/>
    </inkml:brush>
  </inkml:definitions>
  <inkml:trace contextRef="#ctx0" brushRef="#br0">44 0 5381,'1'10'13016,"0"30"-9883,-1-17-3090,-1 0-1,-4 28 1,-11 7 409,10-40-306,1 1 0,1 0 0,1 0 1,0 0-1,0 21 0,3-40-143,0 1 0,0-1-1,0 1 1,0-1 0,0 0 0,1 1-1,-1-1 1,0 1 0,0-1 0,0 0-1,0 1 1,0-1 0,1 1 0,-1-1-1,0 0 1,0 1 0,1-1 0,-1 0-1,0 1 1,1-1 0,-1 0 0,0 0-1,1 1 1,-1-1 0,0 0 0,1 0-1,-1 0 1,0 1 0,1-1 0,-1 0-1,1 0 1,-1 0 0,0 0 0,1 0-1,-1 0 1,1 0 0,21-5 82,17-16 80,70-72-409,-95 80-1492,-2-1 1,23-30 0,-35 43 1285,1 1 0,0-1-1,-1 0 1,1 0 0,-1 0 0,1 0 0,-1 0 0,0 1-1,1-1 1,-1 0 0,0 0 0,0 0 0,0 0-1,1 0 1,-1 0 0,0 0 0,0 0 0,0 0 0,-1 0-1,1-2 1,-15-7-3856,-10 8 4984,0 2 4823,14 1 585,8 41-2264,-5 79-983,-1 49-3980,12-142-1704,7-17-2291</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34.076"/>
    </inkml:context>
    <inkml:brush xml:id="br0">
      <inkml:brushProperty name="width" value="0.025" units="cm"/>
      <inkml:brushProperty name="height" value="0.025" units="cm"/>
    </inkml:brush>
  </inkml:definitions>
  <inkml:trace contextRef="#ctx0" brushRef="#br0">1 91 13741,'0'0'8456,"49"-26"-7911,-7 13-257,11-1-192,4-2-96,-4 4-64,-8 6-1025,-10 2-993,-11 4-833,-14 0-2274</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5:34.435"/>
    </inkml:context>
    <inkml:brush xml:id="br0">
      <inkml:brushProperty name="width" value="0.025" units="cm"/>
      <inkml:brushProperty name="height" value="0.025" units="cm"/>
    </inkml:brush>
  </inkml:definitions>
  <inkml:trace contextRef="#ctx0" brushRef="#br0">1 0 14638,'0'0'6246,"14"46"-5413,18-43-225,8-3-288,7 0-223,5-2-33,-1-5-32,1 2-513,-8 3-1345,-7-2-2594,-7-3-6886</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07.609"/>
    </inkml:context>
    <inkml:brush xml:id="br0">
      <inkml:brushProperty name="width" value="0.025" units="cm"/>
      <inkml:brushProperty name="height" value="0.025" units="cm"/>
    </inkml:brush>
  </inkml:definitions>
  <inkml:trace contextRef="#ctx0" brushRef="#br0">1678 649 4933,'0'0'11520,"9"-1"-9887,4 0-1041,1 0-1,0-2 1,-1 1-1,1-2 1,17-6-1,-28 9-559,0 0-1,0-1 0,-1 1 1,1 0-1,-1-1 1,1 1-1,-1-1 0,0 0 1,0 1-1,1-1 0,-1 0 1,-1-1-1,1 1 0,0 0 1,0-1-1,-1 1 0,1 0 1,-1-1-1,0 0 1,0 1-1,0-1 0,0 0 1,0 0-1,-1 1 0,1-1 1,-1 0-1,0 0 0,0 0 1,0 0-1,0 0 0,0 1 1,0-1-1,-1 0 0,0 0 1,1 0-1,-1 1 1,-2-5-1,0 1-23,-1-1 0,1 1 0,-1 0 0,-1 0 0,1 0 0,-1 0 0,0 1 0,-1 0 0,-7-7 0,-62-41-2,57 42 9,-62-42-12,-49-34 1,-158-79 0,244 147-38,0 3 1,-1 1-1,-1 2 0,0 2 1,0 2-1,-1 2 1,-1 2-1,1 2 0,0 2 1,-1 2-1,-87 14 0,101-9 26,0 2 0,0 1-1,1 1 1,1 2 0,0 2 0,0 0-1,-41 28 1,51-28 56,1 2 0,1 0 0,0 1 0,2 0 0,0 2 0,0 0 0,2 1 1,0 1-1,2 0 0,-20 40 0,23-38-1,1 0 1,2 1-1,0 0 0,1 1 1,1 0-1,1 0 1,2 0-1,0 0 0,2 0 1,1 0-1,7 48 1,-2-42-249,2 0 0,1 0 0,2-1 0,1 0 1,1 0-1,1-2 0,2 0 0,36 49 0,-41-62-575,10 12-1372,-6-9-2994,-8-12-1312</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08.122"/>
    </inkml:context>
    <inkml:brush xml:id="br0">
      <inkml:brushProperty name="width" value="0.025" units="cm"/>
      <inkml:brushProperty name="height" value="0.025" units="cm"/>
    </inkml:brush>
  </inkml:definitions>
  <inkml:trace contextRef="#ctx0" brushRef="#br0">1 161 12236,'0'11'1398,"2"17"-535,1-1 1,1 0-1,1 0 0,2-1 0,17 47 1,-18-60-722,-1 0 1,2 0 0,0 0 0,0 0 0,2-1 0,-1 0 0,1-1 0,1 0 0,0-1 0,1 0 0,0 0 0,0-1-1,17 10 1,-23-15 10,1-2-1,0 1 1,0-1-1,0 1 1,0-1-1,0-1 1,0 0-1,0 1 1,1-2-1,-1 1 1,0-1-1,1 0 1,-1 0 0,0-1-1,11-2 1,-8 0 20,0 0 0,-1 0 1,0-1-1,0 0 0,0 0 1,0-1-1,-1 0 0,1-1 1,12-12-1,-2-2 74,-1 0 1,-1-2-1,-1 0 0,0 0 0,-2-2 0,15-36 1,-17 38-200,-2-2 1,-1 1-1,-1-1 1,-1-1-1,0 1 1,-2-1-1,-2 0 1,0 0-1,-1 0 1,-4-34-1,0 49 83,0 5-1812,2 1-3516</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11.454"/>
    </inkml:context>
    <inkml:brush xml:id="br0">
      <inkml:brushProperty name="width" value="0.025" units="cm"/>
      <inkml:brushProperty name="height" value="0.025" units="cm"/>
    </inkml:brush>
  </inkml:definitions>
  <inkml:trace contextRef="#ctx0" brushRef="#br0">1 6 8264,'0'0'12331,"72"13"-11402,-25-13-256,3-8-385,-4 2-224,-8 2-64,-15 4-224,-15 0-1281,-8 4-1410,-20 6-3363</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11.829"/>
    </inkml:context>
    <inkml:brush xml:id="br0">
      <inkml:brushProperty name="width" value="0.025" units="cm"/>
      <inkml:brushProperty name="height" value="0.025" units="cm"/>
    </inkml:brush>
  </inkml:definitions>
  <inkml:trace contextRef="#ctx0" brushRef="#br0">0 92 15407,'0'0'2626,"73"2"-896,-23-11-417,9-3-480,5-4-513,3 1-256,-4-1-705,-11 3-2273,-10 1-4293</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12.556"/>
    </inkml:context>
    <inkml:brush xml:id="br0">
      <inkml:brushProperty name="width" value="0.025" units="cm"/>
      <inkml:brushProperty name="height" value="0.025" units="cm"/>
    </inkml:brush>
  </inkml:definitions>
  <inkml:trace contextRef="#ctx0" brushRef="#br0">22 50 11883,'0'0'10346,"10"-6"-9828,7-2-373,-1 1 0,1 1 0,0 0 0,0 2 0,1 0 0,0 0 0,-1 2 0,1 0 0,0 1 0,0 1 0,28 4 0,-44-4-142,0 0-1,0 0 1,0 0 0,0 1-1,0-1 1,-1 1 0,1-1-1,0 1 1,0 0 0,0 0-1,-1 0 1,1 0 0,0 0-1,-1 0 1,1 0 0,-1 0-1,1 1 1,-1-1 0,0 1-1,0-1 1,1 1 0,-1-1-1,0 1 1,0 0-1,-1-1 1,1 1 0,0 0-1,0 0 1,-1 0 0,1 0-1,-1 0 1,0 0 0,0-1-1,1 1 1,-1 0 0,-1 0-1,1 0 1,0 3 0,-1 0 14,-1 1 0,1-1 0,-1 1 0,0-1 0,0 0 0,-1 0 0,1 0 0,-1 0 0,0 0 1,-1 0-1,1-1 0,-5 5 0,-9 6 16,0-1 1,-1-1-1,-29 17 1,-9 6 40,105-34-320,-19-3 237,-13 0-34,0 1 0,0 0 1,1 1-1,21 5 1,-36-6 21,0 1 1,-1 0-1,1-1 0,0 1 1,0 1-1,0-1 1,-1 0-1,1 1 1,0-1-1,-1 1 1,1 0-1,-1-1 1,0 1-1,0 1 1,1-1-1,-1 0 1,-1 0-1,1 1 0,0-1 1,-1 1-1,1 0 1,-1-1-1,0 1 1,1 0-1,-2 0 1,1 0-1,0-1 1,0 1-1,-1 0 1,1 5-1,-2-4 29,1 0-1,-1 1 1,0-1 0,-1 0-1,1 1 1,-1-1 0,1 0-1,-1 0 1,0 0 0,-1-1-1,1 1 1,-1 0 0,1-1-1,-1 0 1,0 1 0,-1-1-1,1 0 1,0-1 0,-1 1 0,-6 4-1,-7 3 283,0 0-1,-1-1 0,-23 9 1,23-11-41,-1-1 1,0-1 0,0-1-1,0-1 1,0 0 0,-1-1 0,1-1-1,-28-2 1,46 1-356,0 0-1,0 0 1,0 0-1,0-1 1,0 1-1,1 0 1,-1 0-1,0-1 1,0 1-1,0 0 1,0-1-1,0 1 1,0-1-1,0 1 1,1-1 0,-1 1-1,0-1 1,0 0-1,1 1 1,-1-1-1,0 0 1,1 0-1,-1 1 1,1-1-1,-1 0 1,1 0-1,-1 0 1,1 0 0,0 0-1,-1 0 1,1 0-1,0 0 1,0 0-1,0-1 1,0-1-770,0 0 1,0 0-1,1 0 1,0 0-1,-1 1 1,1-1-1,0 0 1,0 1-1,1-1 1,-1 1-1,2-4 1,14-18-7154</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12.931"/>
    </inkml:context>
    <inkml:brush xml:id="br0">
      <inkml:brushProperty name="width" value="0.025" units="cm"/>
      <inkml:brushProperty name="height" value="0.025" units="cm"/>
    </inkml:brush>
  </inkml:definitions>
  <inkml:trace contextRef="#ctx0" brushRef="#br0">1 23 10922,'0'0'9940,"13"0"-8712,215-4 1932,-67-15-5434,-170 20-2066,-2-1 2112,-2-1-7,-20 3-3258</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13.289"/>
    </inkml:context>
    <inkml:brush xml:id="br0">
      <inkml:brushProperty name="width" value="0.025" units="cm"/>
      <inkml:brushProperty name="height" value="0.025" units="cm"/>
    </inkml:brush>
  </inkml:definitions>
  <inkml:trace contextRef="#ctx0" brushRef="#br0">68 0 3459,'0'0'5002,"-9"3"-1596,-30 9-342,37-12-2813,1 0-1,0 1 1,0-1-1,-1 1 1,1-1-1,0 1 1,0-1-1,0 1 1,0 0 0,0-1-1,0 1 1,0 0-1,0 0 1,0 0-1,-2 2 1,3-3-187,0 0 1,0 1-1,0-1 1,0 1-1,0-1 1,0 0-1,1 1 1,-1-1-1,0 1 1,0-1-1,0 0 1,0 1 0,1-1-1,-1 0 1,0 1-1,0-1 1,0 0-1,1 1 1,-1-1-1,0 0 1,1 0-1,-1 1 1,0-1-1,1 0 1,-1 0 0,0 1-1,1-1 1,-1 0-1,0 0 1,1 0-1,34 10 1262,64-8 310,-79-3-1579,-1 1 0,1 0 0,0 2 0,0 0 0,-1 1-1,28 8 1,-46-11-59,1 1 0,0-1-1,-1 1 1,1 0 0,0 0-1,-1 0 1,1 0 0,-1 0-1,0 0 1,1 0 0,-1 0-1,0 1 1,0-1 0,1 0-1,-1 1 1,0-1 0,-1 1-1,1-1 1,0 1 0,0-1-1,-1 1 1,2 3 0,-2-2 3,0 0 0,0 0 0,0 0 0,0 0 1,0 0-1,-1 0 0,0 0 0,1 0 0,-1 0 1,0 0-1,-1 0 0,0 2 0,-5 8 27,-1-1 0,0 0 0,-1 0 0,-13 13 0,-99 89 35,-3 3 594,112-96-313,12-20-338,0-1 1,0 1-1,0-1 0,0 1 1,1-1-1,-1 1 0,0-1 0,0 1 1,0-1-1,0 0 0,1 1 1,-1-1-1,0 1 0,1-1 0,-1 0 1,0 1-1,1-1 0,-1 0 0,0 1 1,1-1-1,-1 0 0,0 1 1,1-1-1,-1 0 0,1 0 0,-1 0 1,1 1-1,0-1 0,45 3 136,-32-4-94,125-11 52,-103 6-113,-1 3 0,1 0 0,66 6 0,-98-3-52,-1 1 0,1 0 1,-1 0-1,1 1 0,-1-1 1,1 0-1,-1 1 0,5 3 1,-7-4-99,0-1 1,0 1 0,0 0 0,-1-1 0,1 1 0,0 0 0,-1-1 0,1 1 0,0 0 0,-1 0-1,1-1 1,-1 1 0,1 0 0,-1 0 0,1 0 0,-1 0 0,0 0 0,1 0 0,-1 0-1,0 0 1,0 0 0,0 0 0,0 0 0,0 0 0,0 0 0,0 0 0,0 0 0,0-1-1,0 1 1,-1 0 0,1 0 0,0 0 0,-1 0 0,1 0 0,0 0 0,-1 0 0,0 1-1,-6 3-5111</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5:30.315"/>
    </inkml:context>
    <inkml:brush xml:id="br0">
      <inkml:brushProperty name="width" value="0.025" units="cm"/>
      <inkml:brushProperty name="height" value="0.025" units="cm"/>
    </inkml:brush>
  </inkml:definitions>
  <inkml:trace contextRef="#ctx0" brushRef="#br0">126 0 13869,'-12'7'5677,"1"9"-3414,-3 23-1725,10-29 193,-16 61 529,3 1 0,-11 96 0,11-56-1181,15-95 271,6-26-84,13-47 20,-10 30-264,24-86 24,-20 65-56,2 0 0,2 2-1,31-67 1,-44 109-5,-1 0-1,1 1 1,0-1-1,1 0 1,-1 1-1,0-1 1,1 1-1,-1-1 1,1 1-1,0 0 1,-1 0-1,1 0 1,0 1-1,1-1 1,-1 1-1,0 0 1,0-1-1,0 1 1,1 1-1,-1-1 1,0 0-1,1 1 1,4 0-1,-6 0 8,1 0-1,-1 1 0,0-1 1,1 1-1,-1-1 0,0 1 1,0 0-1,0 0 0,1 0 1,-1 0-1,0 0 0,0 1 0,0-1 1,-1 0-1,1 1 0,0 0 1,0-1-1,-1 1 0,1 0 1,-1 0-1,0 0 0,0 0 1,1 0-1,-1 0 0,0 0 1,-1 0-1,1 1 0,0-1 1,-1 0-1,1 1 0,-1-1 0,1 0 1,-1 4-1,-1-1 61,1 0 0,-1 0 0,0 0 0,0 0 0,-1 0 0,1 0 0,-1 0 0,0 0 0,0-1 0,-1 1 0,0-1 0,1 0 0,-1 1 0,-1-1 0,1 0 0,-1-1 0,1 1 0,-1-1 0,0 0 0,-8 5 0,-7 6 239,-2-1 0,-43 20 0,48-27-1131,13-9-3827,25-16-2916,0 6 2271</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13.680"/>
    </inkml:context>
    <inkml:brush xml:id="br0">
      <inkml:brushProperty name="width" value="0.025" units="cm"/>
      <inkml:brushProperty name="height" value="0.025" units="cm"/>
    </inkml:brush>
  </inkml:definitions>
  <inkml:trace contextRef="#ctx0" brushRef="#br0">0 197 12268,'0'0'7879,"14"46"-6341,-9-25-642,-2 0-351,3 0-289,-1-1-224,3-6 32,-3-1-64,1-6-480,-2-6-801</inkml:trace>
  <inkml:trace contextRef="#ctx0" brushRef="#br0" timeOffset="1">3 0 17585,'0'0'4996,"24"42"-13580</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14.024"/>
    </inkml:context>
    <inkml:brush xml:id="br0">
      <inkml:brushProperty name="width" value="0.025" units="cm"/>
      <inkml:brushProperty name="height" value="0.025" units="cm"/>
    </inkml:brush>
  </inkml:definitions>
  <inkml:trace contextRef="#ctx0" brushRef="#br0">0 23 15599,'0'0'6406,"53"3"-5157,-30-9-640,6-1-545,-1 0-577,0 3-1409,-4 2-1281,-4 2 192,-9 0-1345</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14.412"/>
    </inkml:context>
    <inkml:brush xml:id="br0">
      <inkml:brushProperty name="width" value="0.025" units="cm"/>
      <inkml:brushProperty name="height" value="0.025" units="cm"/>
    </inkml:brush>
  </inkml:definitions>
  <inkml:trace contextRef="#ctx0" brushRef="#br0">0 289 15759,'0'0'9609,"48"-14"-8680,-13 2-641,2 1-256,3 3-608,-2 2-2019,-6 2-768,-4 1-3139</inkml:trace>
  <inkml:trace contextRef="#ctx0" brushRef="#br0" timeOffset="1">294 334 12492,'0'0'12887,"6"-11"-12407,59-92-240,-48 79-235,0 0-1,-2-1 1,0 0 0,-2-1-1,-1-1 1,14-42-1,-35 119-194,3 0 0,1 64-1,5-114 104,0 0 0,0-1 0,1 1 0,-1-1 0,0 1 0,0 0 0,0-1 0,1 1 0,-1 0 0,0-1-1,1 1 1,-1 0 0,0 0 0,1-1 0,-1 1 0,0 0 0,1 0 0,-1-1 0,0 1 0,1 0 0,-1 0 0,1 0 0,-1 0 0,0-1 0,1 1 0,-1 0-1,1 0 1,-1 0 0,1 0 0,-1 0 0,0 0 0,1 0 0,-1 0 0,1 1 0,-1-1 0,1 0 0,-1 0 0,0 0 0,1 0 0,-1 0 0,1 1 0,-1-1-1,0 0 1,1 0 0,-1 1 0,0-1 0,1 0 0,-1 1 0,0-1 0,0 0 0,1 1 0,-1-1 0,0 0 0,0 1 0,1-1 0,-1 1 0,0-1-1,0 0 1,0 1 0,0-1 0,0 1 0,0-1 0,0 0 0,0 1 0,0-1 0,0 1 0,0 0 0,12-22-5428</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14.926"/>
    </inkml:context>
    <inkml:brush xml:id="br0">
      <inkml:brushProperty name="width" value="0.025" units="cm"/>
      <inkml:brushProperty name="height" value="0.025" units="cm"/>
    </inkml:brush>
  </inkml:definitions>
  <inkml:trace contextRef="#ctx0" brushRef="#br0">10 0 11371,'0'0'11942,"-2"13"-11905,1-8-53,-2 11 64,1 1-1,1-1 1,0 1-1,4 30 1,-3-43-24,0 0 0,1 0 1,0 0-1,0 0 0,0 0 0,0-1 1,1 1-1,-1 0 0,1-1 1,0 1-1,0-1 0,0 0 0,0 1 1,1-1-1,0 0 0,-1 0 1,1-1-1,0 1 0,0 0 0,0-1 1,1 0-1,-1 0 0,1 0 1,-1 0-1,1 0 0,0-1 0,-1 0 1,1 0-1,6 2 0,-6-2-153,0-1-1,0 1 0,0-1 1,0 0-1,0 1 0,0-2 1,0 1-1,0 0 0,0-1 1,0 0-1,0 0 0,0 0 1,-1 0-1,1-1 0,0 1 1,-1-1-1,1 0 0,-1 0 1,1 0-1,-1-1 0,4-3 1,-4 2-318,0 0 1,-1-1-1,1 1 1,-1-1 0,0 0-1,0 1 1,-1-1-1,1 0 1,-1 0-1,0 0 1,0 0 0,-1-1-1,0 1 1,0 0-1,0 0 1,-1-7-1,-6-10 206,6 21 315,1 1 0,-1 0 0,1-1 0,0 1 0,-1 0 0,1 0 0,-1-1 0,1 1 0,-1 0 0,1 0 0,-1 0 0,1 0 0,-1-1 0,1 1 0,-1 0 0,1 0 0,-1 0 0,0 0 0,1 0 0,-1 0 0,1 0 0,-1 1 0,1-1 0,-1 0 0,0 0 0,-1 1 101,1 0 0,-1 0 0,0 1 1,1-1-1,-1 0 0,1 0 0,0 1 0,-1-1 0,1 1 0,0-1 0,0 1 0,0 0 0,0-1 0,0 1 0,0 0 0,1 0 0,-1 0 0,1-1 0,-1 3 0,-2 7 104,2 0 1,-1 0-1,2 0 1,-1 0-1,1 0 1,1 0-1,0 0 0,4 17 1,-4-24-330,1 0 0,-1 0 0,1 0 0,0 0 0,0 0 0,0-1 1,1 1-1,-1-1 0,1 1 0,4 4 0,-4-6-258,1 1 1,-1-1 0,0 0-1,1 0 1,-1 0-1,1 0 1,0-1-1,-1 1 1,1-1 0,0 0-1,0 0 1,0-1-1,4 1 1,24 0-7140</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15.653"/>
    </inkml:context>
    <inkml:brush xml:id="br0">
      <inkml:brushProperty name="width" value="0.025" units="cm"/>
      <inkml:brushProperty name="height" value="0.025" units="cm"/>
    </inkml:brush>
  </inkml:definitions>
  <inkml:trace contextRef="#ctx0" brushRef="#br0">198 10 12043,'0'0'4885,"8"-3"-2734,16-3-1045,-23 6-1051,-1 0 0,1 0 0,0 0 0,-1 0 0,1 0 0,-1 1 0,1-1 0,0 0-1,-1 0 1,1 1 0,-1-1 0,1 0 0,-1 1 0,1-1 0,-1 1 0,0-1 0,1 0 0,-1 1-1,1-1 1,-1 1 0,0-1 0,1 1 0,-1-1 0,1 2 0,-1 2 86,1 0 1,-1 1 0,0-1-1,0 0 1,-1 0-1,1 0 1,-1 0-1,0 1 1,0-1-1,0 0 1,-1 0 0,-3 6-1,-26 57-20,-3-1 0,-3-2 0,-65 85 0,100-145-140,-1-1-156,-4 6-1687,-3-7-3837,5-6 751</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15.995"/>
    </inkml:context>
    <inkml:brush xml:id="br0">
      <inkml:brushProperty name="width" value="0.025" units="cm"/>
      <inkml:brushProperty name="height" value="0.025" units="cm"/>
    </inkml:brush>
  </inkml:definitions>
  <inkml:trace contextRef="#ctx0" brushRef="#br0">1 0 10794,'0'0'11627,"50"5"-11050,-17 14-129,6 5-256,4 1-96,2-3-64,0-1-416,-3-4-1025,-3-3-1346,-8-8-1569,-4-2-2434</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36:16.338"/>
    </inkml:context>
    <inkml:brush xml:id="br0">
      <inkml:brushProperty name="width" value="0.025" units="cm"/>
      <inkml:brushProperty name="height" value="0.025" units="cm"/>
    </inkml:brush>
  </inkml:definitions>
  <inkml:trace contextRef="#ctx0" brushRef="#br0">36 153 11755,'0'0'4773,"-13"55"-2884,5-30-639,0 2-225,4 0-193,1-3-479,3-2-289,0-5-64,10-4-1025,1-6-1377,4-7-2627,-5 0-2851</inkml:trace>
  <inkml:trace contextRef="#ctx0" brushRef="#br0" timeOffset="1">26 1 9961,'0'0'14414,"43"21"-19443,-26-21-7142</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2:05.771"/>
    </inkml:context>
    <inkml:brush xml:id="br0">
      <inkml:brushProperty name="width" value="0.025" units="cm"/>
      <inkml:brushProperty name="height" value="0.025" units="cm"/>
    </inkml:brush>
  </inkml:definitions>
  <inkml:trace contextRef="#ctx0" brushRef="#br0">264 149 16464,'-1'-15'876,"1"1"1,-2-1-1,-3-19 1,4 30-538,0-1 0,-1 1 0,1-1 1,-1 1-1,0-1 0,0 1 0,0 0 1,-1 0-1,1 0 0,-1 0 0,0 0 1,0 1-1,0 0 0,-7-6 0,9 8-303,0 1 0,0-1 0,0 1-1,0-1 1,-1 1 0,1-1 0,0 1 0,0 0-1,-1 0 1,1 0 0,0-1 0,0 1-1,-1 0 1,1 1 0,0-1 0,0 0-1,-1 0 1,1 0 0,0 1 0,0-1 0,0 1-1,-1-1 1,1 1 0,0-1 0,0 1-1,0 0 1,0-1 0,0 1 0,0 0-1,0 0 1,0 0 0,0 0 0,1 0-1,-1 0 1,0 0 0,1 0 0,-1 0 0,0 0-1,1 0 1,-1 0 0,1 0 0,-1 3-1,-20 60-92,19-55 205,-9 33-70,2 0 0,2 0 0,1 1 0,3 0 0,2 0 0,1 0 1,2 0-1,2 0 0,2 0 0,13 47 0,45 127 221,-71-242-888,-1 1 1,-1 1-1,-1 0 0,-1 0 1,-17-25-1,17 31 479,-1 0 1,0 0-1,-1 1 0,-1 1 1,0 0-1,-2 1 0,-26-19 1,139 39 1925,-65-5-2711,0-1-1,48-7 0,-37-7-2616,-3-5-2312</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2:06.130"/>
    </inkml:context>
    <inkml:brush xml:id="br0">
      <inkml:brushProperty name="width" value="0.025" units="cm"/>
      <inkml:brushProperty name="height" value="0.025" units="cm"/>
    </inkml:brush>
  </inkml:definitions>
  <inkml:trace contextRef="#ctx0" brushRef="#br0">188 0 4965,'0'0'8968,"-8"2"-5802,0 0-2919,1 1-1,0 0 1,0 0 0,0 1 0,1 0-1,-1 0 1,1 1 0,0 0 0,0 0-1,1 0 1,-1 0 0,1 1 0,0 0-1,1 0 1,-1 1 0,1-1 0,-5 12-1,-2 5-189,0 1 0,1 0 0,2 1 0,0-1 0,2 2 0,1-1 0,0 1 0,2 0 0,2 0 0,0 0 0,3 28 0,-2-48-51,1-1 1,0 0-1,0 0 0,0 0 1,0 1-1,1-1 1,0 0-1,0-1 1,0 1-1,1 0 1,0-1-1,-1 1 0,2-1 1,-1 0-1,0 0 1,1 0-1,0 0 1,0-1-1,0 1 0,0-1 1,1 0-1,-1 0 1,1-1-1,6 3 1,-3-1-363,1-1 0,0-1 0,0 1 0,0-2 0,14 2 0,48-5-6088,-32-7-795</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2:06.473"/>
    </inkml:context>
    <inkml:brush xml:id="br0">
      <inkml:brushProperty name="width" value="0.025" units="cm"/>
      <inkml:brushProperty name="height" value="0.025" units="cm"/>
    </inkml:brush>
  </inkml:definitions>
  <inkml:trace contextRef="#ctx0" brushRef="#br0">262 0 12908,'0'0'8168,"-42"54"-7463,28-20-385,0 4-160,4-1-64,-2 0-64,4-4 0,-1-6 0,2-2 0,1-8-32,0-8-224,4-9-1506,-2 0-1633,-1-15-3715</inkml:trace>
  <inkml:trace contextRef="#ctx0" brushRef="#br0" timeOffset="1">0 100 17873,'0'0'8808,"77"21"-8135,-29-12-481,0 0-128,6 2-384,-1-1-1730,-5-2-1826,-6-5 129,-6-3-1154,-6 0-7270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5:30.659"/>
    </inkml:context>
    <inkml:brush xml:id="br0">
      <inkml:brushProperty name="width" value="0.025" units="cm"/>
      <inkml:brushProperty name="height" value="0.025" units="cm"/>
    </inkml:brush>
  </inkml:definitions>
  <inkml:trace contextRef="#ctx0" brushRef="#br0">89 1 15214,'0'0'4260,"-9"9"-3117,2-1-909,-43 56 1532,47-61-1727,1 1 1,-1-1-1,1 1 0,0 0 1,0 0-1,1 0 0,-1 0 1,1 0-1,0 0 0,0 1 1,0-1-1,0 0 1,1 1-1,0-1 0,0 1 1,1 7-1,-1-11-39,1-1 1,-1 1-1,1-1 1,-1 1-1,1-1 0,-1 1 1,1-1-1,-1 1 0,1-1 1,0 0-1,-1 1 0,1-1 1,0 0-1,-1 1 1,1-1-1,0 0 0,0 0 1,-1 0-1,1 0 0,0 0 1,0 0-1,-1 0 1,1 0-1,0 0 0,0 0 1,-1 0-1,1 0 0,0 0 1,-1 0-1,1-1 1,0 1-1,-1 0 0,1-1 1,1 0-1,23-12 281,0-9-140,-19 16-136,-1 0-1,1 1 1,0 0 0,1 0-1,-1 0 1,1 1 0,0 0-1,0 0 1,0 0 0,0 1-1,13-3 1,-19 9 6,1 1-1,-1 0 0,0 0 1,-1 0-1,1 0 1,-1 0-1,0 0 0,0 0 1,0 0-1,-1 6 0,1-7-33,0-2 13,0-1-1,0 1 1,0-1-1,0 1 1,0-1 0,0 0-1,0 1 1,0-1-1,0 1 1,0-1 0,0 1-1,0-1 1,0 0-1,1 1 1,-1-1-1,0 0 1,0 1 0,0-1-1,1 1 1,-1-1-1,0 0 1,1 0 0,-1 1-1,0-1 1,0 0-1,1 1 1,-1-1 0,1 0-1,-1 0 1,0 0-1,1 1 1,-1-1 0,0 0-1,1 0 1,-1 0-1,1 0 1,-1 0 0,1 0-1,-1 0 1,0 0-1,1 0 1,-1 0 0,1 0-1,24-10-1941,20-23-5050,-20 12 2379</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2:06.845"/>
    </inkml:context>
    <inkml:brush xml:id="br0">
      <inkml:brushProperty name="width" value="0.025" units="cm"/>
      <inkml:brushProperty name="height" value="0.025" units="cm"/>
    </inkml:brush>
  </inkml:definitions>
  <inkml:trace contextRef="#ctx0" brushRef="#br0">205 1 14029,'0'0'6919,"29"51"-5446,-8-28-288,-4 6-352,-1 7-416,-10 10-225,-6 6 128,-6 7-64,-24 6 0,-9 2-31,-10 0-129,-2-6-96,2-13-609,8-18-2594,12-23-2594</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2:07.238"/>
    </inkml:context>
    <inkml:brush xml:id="br0">
      <inkml:brushProperty name="width" value="0.025" units="cm"/>
      <inkml:brushProperty name="height" value="0.025" units="cm"/>
    </inkml:brush>
  </inkml:definitions>
  <inkml:trace contextRef="#ctx0" brushRef="#br0">1 105 18033,'0'0'5029,"61"5"-3972,2-19-128,14-5-225,13-3-351,3 1-289,-6 3 0,-17 6-352,-17 9-1314,-24 3-768,-22 4-737,-7 9-1794,-29 4-576</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2:07.610"/>
    </inkml:context>
    <inkml:brush xml:id="br0">
      <inkml:brushProperty name="width" value="0.025" units="cm"/>
      <inkml:brushProperty name="height" value="0.025" units="cm"/>
    </inkml:brush>
  </inkml:definitions>
  <inkml:trace contextRef="#ctx0" brushRef="#br0">1 75 12684,'0'0'6983,"71"1"-4677,-22-11-448,12-1-193,6 1-832,5 2-481,-6 0-288,-2 3-224,-12-1-2306,-10 0-2627,-11-5-8488</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2:07.997"/>
    </inkml:context>
    <inkml:brush xml:id="br0">
      <inkml:brushProperty name="width" value="0.025" units="cm"/>
      <inkml:brushProperty name="height" value="0.025" units="cm"/>
    </inkml:brush>
  </inkml:definitions>
  <inkml:trace contextRef="#ctx0" brushRef="#br0">163 1 13901,'0'0'5221,"-11"3"-4367,4 0-793,0 0-1,0 1 1,1-1-1,-1 1 1,1 0-1,0 1 1,0-1-1,1 1 1,-1 1-1,1-1 1,0 1-1,0 0 1,1 0-1,0 0 1,0 1-1,0-1 1,-2 8-1,-4 8 125,1-1 0,1 1-1,-8 41 1,13-50 77,1 1 0,0-1 0,1 1 0,1-1 0,0 1 0,1-1 0,5 27 0,-4-35-221,-1 0 0,2 0 0,-1 0 1,1 0-1,-1-1 0,1 1 0,1-1 0,-1 1 1,0-1-1,1 0 0,0 0 0,0-1 0,0 1 1,1-1-1,-1 0 0,1 0 0,0 0 0,0-1 0,0 0 1,0 0-1,0 0 0,0 0 0,10 1 0,10 2-186,0-2-1,0 0 0,43-2 1,19-7-2899,-30-6-1845,6-8-6551</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2:08.729"/>
    </inkml:context>
    <inkml:brush xml:id="br0">
      <inkml:brushProperty name="width" value="0.025" units="cm"/>
      <inkml:brushProperty name="height" value="0.025" units="cm"/>
    </inkml:brush>
  </inkml:definitions>
  <inkml:trace contextRef="#ctx0" brushRef="#br0">0 51 14670,'10'-4'2407,"13"-6"-1525,1 2 0,1 1 0,0 0 0,0 2 0,0 1 0,1 1 0,-1 1 0,1 1 0,47 5 0,-71-4-873,0 0 0,1 1 0,-1-1 0,1 1 0,-1-1 0,0 1 1,1 0-1,-1 0 0,0 0 0,0 0 0,0 0 0,1 1 1,-2-1-1,1 1 0,0-1 0,0 1 0,0 0 0,-1 0 1,1 0-1,-1 0 0,1 0 0,-1 0 0,0 0 0,0 0 1,0 0-1,2 5 0,-3-4-1,0 0 0,0-1 0,0 1 0,0 0 0,0 0 0,-1 0 0,1 0 0,-1-1 0,0 1 0,0 0 0,0-1 0,0 1 0,0 0 1,0-1-1,-1 1 0,1-1 0,-1 0 0,0 1 0,0-1 0,0 0 0,0 0 0,-3 2 0,-12 10 29,-1-2-1,0 0 1,0-1 0,-1-1 0,0-1 0,-1-1-1,0 0 1,-24 5 0,91-19 87,0 1 1,83 3 0,-126 2-141,1 1 0,-1-1 0,1 1 0,-1 0 0,0 0 0,1 0 0,-1 1 0,0-1 0,0 1 1,0 0-1,0 0 0,0 1 0,0-1 0,-1 1 0,5 3 0,-7-5 5,0 0-1,0 1 1,0-1-1,0 0 1,-1 0-1,1 0 1,0 0-1,-1 1 1,1-1-1,-1 0 1,0 1-1,1-1 1,-1 0-1,0 1 1,0-1-1,0 0 0,0 1 1,0-1-1,0 0 1,0 3-1,-1-2 16,0 0-1,0 1 0,0-1 0,0 0 0,-1 0 1,1 0-1,-1 0 0,1 0 0,-1 0 0,0 0 0,0 0 1,1 0-1,-1-1 0,-5 3 0,-11 7 374,-1-1 0,0-1 0,-1-1 0,1-1 0,-2 0 0,1-2 0,-27 4 0,-41 3-1061,28-8-8620,85-6 4793,5-7-854</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2:09.088"/>
    </inkml:context>
    <inkml:brush xml:id="br0">
      <inkml:brushProperty name="width" value="0.025" units="cm"/>
      <inkml:brushProperty name="height" value="0.025" units="cm"/>
    </inkml:brush>
  </inkml:definitions>
  <inkml:trace contextRef="#ctx0" brushRef="#br0">1 96 16912,'0'0'9545,"51"-8"-8072,-13 1-832,10-2-417,4 1-192,3-2-224,-2 1-1377,-5-3-1410,-6-3-2594,-12-2-12236</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2:10.129"/>
    </inkml:context>
    <inkml:brush xml:id="br0">
      <inkml:brushProperty name="width" value="0.025" units="cm"/>
      <inkml:brushProperty name="height" value="0.025" units="cm"/>
    </inkml:brush>
  </inkml:definitions>
  <inkml:trace contextRef="#ctx0" brushRef="#br0">299 22 9321,'21'-12'2621,"-3"3"6702,-21 13-6103,-11 10-3330,-98 85 327,51-47-27,-81 88 1,142-140-289,0 0 0,0 0 0,0 0 0,0 0 0,0-1 0,-1 1 0,1 0 0,0 0 0,0 0 0,0 0 0,0 0 0,0 0 0,0 0 0,0 0 0,0 0 0,-1 0-1,1 0 1,0 0 0,0 0 0,0-1 0,0 1 0,0 0 0,0 0 0,-1 0 0,1 0 0,0 0 0,0 0 0,0 0 0,0 0 0,0 1 0,0-1 0,-1 0 0,1 0 0,0 0 0,0 0 0,0 0 0,0 0 0,0 0 0,0 0 0,0 0 0,0 0 0,-1 0 0,1 0 0,0 0 0,0 1 0,0-1 0,0 0 0,0 0 0,0 0 0,0 0 0,0 0-1,0 0 1,0 0 0,0 1 0,0-1 0,0 0 0,0 0 0,0 0 0,0 0 0,2-12-4465,-1 6 2596,5-20-7551</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2:10.473"/>
    </inkml:context>
    <inkml:brush xml:id="br0">
      <inkml:brushProperty name="width" value="0.025" units="cm"/>
      <inkml:brushProperty name="height" value="0.025" units="cm"/>
    </inkml:brush>
  </inkml:definitions>
  <inkml:trace contextRef="#ctx0" brushRef="#br0">0 1 14894,'0'0'8296,"30"52"-8072,-1-30-128,10-1-32,11-5-32,8-3-768,5-6-994,-1-6-1025,-3-1-3298</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2:10.819"/>
    </inkml:context>
    <inkml:brush xml:id="br0">
      <inkml:brushProperty name="width" value="0.025" units="cm"/>
      <inkml:brushProperty name="height" value="0.025" units="cm"/>
    </inkml:brush>
  </inkml:definitions>
  <inkml:trace contextRef="#ctx0" brushRef="#br0">196 0 8904,'0'0'4202,"2"10"-2772,5 4-618,0 0-1,0 0 0,2 0 0,-1-1 0,2 0 0,0-1 0,15 15 0,-18-18-520,-1-4-198,-1 1 1,0 1-1,0-1 0,-1 1 1,0 0-1,0 0 0,0 0 1,-1 1-1,0-1 0,-1 1 1,0-1-1,0 1 0,0 0 1,-1 0-1,0 0 0,-1 0 1,0 0-1,0 0 0,0 0 1,-1 0-1,0 0 0,-1 0 1,0 0-1,0 0 0,-1-1 1,0 1-1,0-1 0,-8 13 1,-3-1-246,-1-2 1,0 1 0,-1-2 0,-1 0-1,-29 20 1,31-25-850,0-2-1,-32 15 1,36-19-170,0-1 0,0 0 0,0-1 0,-1-1 0,-12 2-1,-9-3-4929</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2:11.193"/>
    </inkml:context>
    <inkml:brush xml:id="br0">
      <inkml:brushProperty name="width" value="0.025" units="cm"/>
      <inkml:brushProperty name="height" value="0.025" units="cm"/>
    </inkml:brush>
  </inkml:definitions>
  <inkml:trace contextRef="#ctx0" brushRef="#br0">1 70 15214,'0'0'1677,"13"-9"458,-1 1-1753,0 1 0,1 0 0,-1 1 0,1 0 0,1 1 0,-1 0 0,1 1 0,0 1-1,0 0 1,15 0 0,-11 1 62,2 1 4,0 0 0,34 4 0,-51-3-428,0 0 0,0 0 0,0 1 0,0-1 0,0 1-1,0 0 1,0 0 0,-1 0 0,1 0 0,0 0 0,-1 0 0,1 1 0,-1 0 0,1-1 0,-1 1 0,1 0 0,-1 0 0,0 0 0,0 0 0,0 1 0,-1-1 0,1 0 0,0 1 0,-1-1 0,3 6-1,-4-5-3,0 0 0,0 0 0,0 0 0,0-1 1,0 1-1,-1 0 0,1 0 0,-1 0 0,0-1 0,0 1 0,0 0 0,0-1 0,0 1 0,0-1 0,-1 1 0,1-1 0,-1 1 0,0-1 0,0 0 0,0 0 0,-3 3 0,-55 41 250,43-34-233,-16 10 1,23-17-30,1 0-1,0 1 1,0 0 0,0 1-1,1 0 1,0 0 0,1 0-1,-1 1 1,2 1 0,-9 11 0,15-20-5,-1 1 1,1-1-1,0 1 1,0 0 0,0-1-1,0 1 1,0 0-1,0-1 1,0 1 0,0-1-1,0 1 1,0 0 0,0-1-1,0 1 1,0 0-1,0-1 1,0 1 0,1-1-1,-1 1 1,0-1 0,0 1-1,1 0 1,-1-1-1,0 1 1,1-1 0,-1 1-1,1-1 1,-1 0 0,1 1-1,-1-1 1,1 1-1,-1-1 1,1 0 0,-1 1-1,1-1 1,-1 0-1,1 0 1,-1 1 0,1-1-1,0 0 1,-1 0 0,1 0-1,0 0 1,-1 0-1,2 0 1,34 2 38,-30-2-32,9 0-78,218-3-1587,-78-5-5536,-89 1-2990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5:31.220"/>
    </inkml:context>
    <inkml:brush xml:id="br0">
      <inkml:brushProperty name="width" value="0.025" units="cm"/>
      <inkml:brushProperty name="height" value="0.025" units="cm"/>
    </inkml:brush>
  </inkml:definitions>
  <inkml:trace contextRef="#ctx0" brushRef="#br0">169 21 4837,'0'0'15673,"3"-21"-11178,-92 199-2531,24-49-890,62-125-1040,1 0-16,0 1-1,0-1 1,0 1-1,0-1 1,1 1-1,0 0 1,0-1-1,-1 8 1,4-12 27,-1 0 0,1 0 1,0 0-1,-1 0 1,1 0-1,0-1 0,-1 1 1,1 0-1,-1-1 0,1 1 1,-1-1-1,1 0 1,-1 1-1,1-1 0,2-2 1,17-13 206,-1 0 0,0-2 0,-1 0 1,-1-2-1,-1 0 0,15-23 0,-9 13-297,0 2-1,32-29 0,-45 50-697</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2:12.374"/>
    </inkml:context>
    <inkml:brush xml:id="br0">
      <inkml:brushProperty name="width" value="0.025" units="cm"/>
      <inkml:brushProperty name="height" value="0.025" units="cm"/>
    </inkml:brush>
  </inkml:definitions>
  <inkml:trace contextRef="#ctx0" brushRef="#br0">221 34 15631,'0'0'1815,"-8"-7"-150,-28-17-549,36 23-1099,-1 1-1,0 0 0,1-1 1,-1 1-1,0 0 1,0 0-1,1-1 0,-1 1 1,0 0-1,0 0 1,1 0-1,-1 0 0,0 0 1,0 0-1,0 0 1,1 1-1,-1-1 1,0 0-1,1 0 0,-1 0 1,0 1-1,0-1 1,1 0-1,-1 1 0,0-1 1,1 1-1,-1-1 1,1 1-1,-1-1 0,1 1 1,-1-1-1,1 1 1,-1 0-1,-10 23 120,10-19-93,-5 13 57,1 1 0,1 1 0,1-1 1,1 0-1,0 1 0,2-1 0,0 1 0,1-1 0,1 1 1,1-1-1,1 0 0,8 27 0,9 13 114,3-1 0,45 82 0,-47-99-188,-21-40-33,-1-1 0,0 1 0,1-1 0,-1 1 0,0-1 0,1 1 0,-1-1 0,0 1 0,1 0 0,-1-1 0,0 1 0,0-1 0,0 1 0,1 0 0,-1-1 0,0 1 0,0-1 0,0 1 0,0 0 0,0-1 0,0 1 0,0 0 0,-1-1 0,1 1 0,0-1 1,0 2-1,-14-8-258,-19-22-521,-113-133-1949,58 47 4467,88 113-1698,0 1 0,0 0 0,0-1 0,0 1 1,0-1-1,0 1 0,0 0 0,0-1 0,0 1 1,0 0-1,0-1 0,0 1 0,0-1 0,0 1 0,0 0 1,0-1-1,1 1 0,-1 0 0,0-1 0,0 1 1,0 0-1,1-1 0,-1 1 0,0 0 0,0 0 1,1-1-1,-1 1 0,0 0 0,1 0 0,-1-1 1,0 1-1,1 0 0,-1 0 0,0 0 0,1 0 1,-1 0-1,0 0 0,1-1 0,-1 1 0,1 0 0,-1 0 1,0 0-1,1 0 0,-1 0 0,1 0 0,-1 0 1,0 1-1,1-1 0,-1 0 0,0 0 0,1 0 1,0 0-1,34 0-318,-26 0 426,17 1-108,41-3-1427,-60 1 802,0 0-1,-1 0 1,1 0-1,-1-1 1,1 0-1,-1-1 1,11-5-1,15-16-4757</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2:12.732"/>
    </inkml:context>
    <inkml:brush xml:id="br0">
      <inkml:brushProperty name="width" value="0.025" units="cm"/>
      <inkml:brushProperty name="height" value="0.025" units="cm"/>
    </inkml:brush>
  </inkml:definitions>
  <inkml:trace contextRef="#ctx0" brushRef="#br0">32 1 14958,'0'0'5125,"-31"63"-4741,33-34 65,10 0-225,7-2-160,2-3 0,5-2-128,-4-2-961,0-1-705,-3-1-1344,-10-6-1923</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2:13.058"/>
    </inkml:context>
    <inkml:brush xml:id="br0">
      <inkml:brushProperty name="width" value="0.025" units="cm"/>
      <inkml:brushProperty name="height" value="0.025" units="cm"/>
    </inkml:brush>
  </inkml:definitions>
  <inkml:trace contextRef="#ctx0" brushRef="#br0">82 0 16464,'0'0'1921,"-31"49"-1248,15-11-289,2 5-127,2 5-97,6 3 64,4-1 0,2-4-96,6-5-32,10-8 1,6-9-33,1-7 0,4-10-257,-1-6-1184,0-1-1409,-2-6-2275,-3-13-4644</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2:13.399"/>
    </inkml:context>
    <inkml:brush xml:id="br0">
      <inkml:brushProperty name="width" value="0.025" units="cm"/>
      <inkml:brushProperty name="height" value="0.025" units="cm"/>
    </inkml:brush>
  </inkml:definitions>
  <inkml:trace contextRef="#ctx0" brushRef="#br0">190 0 12876,'0'0'6598,"-11"64"-6085,1-31-353,-3 5-96,-3-2-32,2-1 0,0-3-32,-3-7 32,8-7 0,-4-7 64,9-4-32,-3-7-672,4 0-1090,1-13-3363,-2 0-3651</inkml:trace>
  <inkml:trace contextRef="#ctx0" brushRef="#br0" timeOffset="1">1 127 10122,'0'0'12235,"65"-25"-12107,-28 32-64,0 6-32,3-1-672,0-1-1186,-7-2-1217,-5-7-2402,-9-2-641</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2:13.744"/>
    </inkml:context>
    <inkml:brush xml:id="br0">
      <inkml:brushProperty name="width" value="0.025" units="cm"/>
      <inkml:brushProperty name="height" value="0.025" units="cm"/>
    </inkml:brush>
  </inkml:definitions>
  <inkml:trace contextRef="#ctx0" brushRef="#br0">0 0 13613,'0'0'5765,"26"47"-5412,-11-23-1,2 4-256,-6 4-32,1 4-128,-5 1-448,-6 2-1,-1-2 385,-4-1 128,-10-7-64,-4-5-1025,-2-10-2306,1-7-4068</inkml:trace>
  <inkml:trace contextRef="#ctx0" brushRef="#br0" timeOffset="1">552 119 15855,'0'0'7463,"60"2"-6982,-21-7 159,9-4-416,8-1-192,4-1-1793,-5 0-2499,-9 0-4773</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2:14.095"/>
    </inkml:context>
    <inkml:brush xml:id="br0">
      <inkml:brushProperty name="width" value="0.025" units="cm"/>
      <inkml:brushProperty name="height" value="0.025" units="cm"/>
    </inkml:brush>
  </inkml:definitions>
  <inkml:trace contextRef="#ctx0" brushRef="#br0">0 118 14189,'0'0'3556,"70"-3"-2755,-15-10 191,11-4-319,6 0-289,7-2-127,-8 3-193,-1 0-1121,-9 0-4901</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3:19.012"/>
    </inkml:context>
    <inkml:brush xml:id="br0">
      <inkml:brushProperty name="width" value="0.025" units="cm"/>
      <inkml:brushProperty name="height" value="0.025" units="cm"/>
    </inkml:brush>
  </inkml:definitions>
  <inkml:trace contextRef="#ctx0" brushRef="#br0">0 85 5509,'0'0'10784,"1"-9"-8910,-1 6-1748,0 0 0,0 0 1,0 0-1,1 1 1,-1-1-1,1 0 1,0 0-1,-1 1 1,1-1-1,0 1 1,1-1-1,-1 1 0,0-1 1,1 1-1,0-1 1,-1 1-1,1 0 1,0 0-1,0 0 1,0 0-1,0 0 0,0 1 1,1-1-1,-1 1 1,0-1-1,1 1 1,0 0-1,-1 0 1,1 0-1,-1 0 1,5-1-1,-1 0 6,1 1 0,0-1 0,0 1 0,0 0 0,0 1 0,0-1 0,9 2 0,-15-1-128,1 1 0,0-1-1,0 0 1,-1 1 0,1 0 0,0-1-1,-1 1 1,1 0 0,0 0 0,-1 0-1,1 0 1,-1 0 0,0 0 0,1 0-1,-1 0 1,0 1 0,0-1 0,1 0-1,-1 1 1,0-1 0,-1 1 0,1 0-1,0-1 1,0 1 0,-1 0 0,1-1-1,-1 1 1,1 0 0,-1 0 0,0-1-1,1 1 1,-1 3 0,0 5 29,0 1 1,-1-1-1,0 0 0,0 0 1,-1 0-1,-1 0 0,1 0 1,-7 14-1,-5 5-15,-23 38 0,27-51 88,0 0 1,1 0 0,1 1 0,1 0 0,0 0 0,1 1-1,-5 27 1,11-44-98,-1 0-1,1 0 1,0 0-1,0 0 1,0 0-1,0 1 1,0-1-1,1 0 1,-1 0-1,0 0 1,0 0-1,1 0 1,-1 0-1,0 0 1,1 0 0,-1 0-1,1 0 1,0 0-1,-1 0 1,1 0-1,0 0 1,-1-1-1,1 1 1,0 0-1,0 0 1,0-1-1,0 1 1,0-1-1,0 1 1,0 0-1,0-1 1,0 0-1,0 1 1,0-1-1,0 0 1,0 1-1,0-1 1,0 0-1,0 0 1,0 0-1,1 0 1,-1 0-1,0 0 1,0 0-1,0-1 1,0 1-1,0 0 1,0 0 0,2-1-1,6-1 53,0-1 0,-1 1 0,1-1 0,15-8 1,75-44-2349,-6-9-3738,-50 32-3643</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3:19.413"/>
    </inkml:context>
    <inkml:brush xml:id="br0">
      <inkml:brushProperty name="width" value="0.025" units="cm"/>
      <inkml:brushProperty name="height" value="0.025" units="cm"/>
    </inkml:brush>
  </inkml:definitions>
  <inkml:trace contextRef="#ctx0" brushRef="#br0">66 1 2434,'0'0'18605,"-6"9"-18034,-3 5-438,2 1 0,-1-1 0,2 1-1,0 1 1,1-1 0,0 1 0,2 0 0,-1 0 0,0 23 0,3-22 46,0-1-1,1 1 1,1-1-1,0 1 1,8 28-1,-8-40-237,0-1-1,0 0 0,1 0 1,0 0-1,0 0 1,0 0-1,0-1 0,1 1 1,-1-1-1,1 1 1,0-1-1,0 0 0,0 0 1,1 0-1,-1 0 0,1-1 1,-1 0-1,1 1 1,0-1-1,0 0 0,0-1 1,0 1-1,0-1 1,1 0-1,-1 0 0,0 0 1,6 0-1,32-1-3468,-12-6-1667,9-12-6181</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3:19.992"/>
    </inkml:context>
    <inkml:brush xml:id="br0">
      <inkml:brushProperty name="width" value="0.025" units="cm"/>
      <inkml:brushProperty name="height" value="0.025" units="cm"/>
    </inkml:brush>
  </inkml:definitions>
  <inkml:trace contextRef="#ctx0" brushRef="#br0">1 94 13837,'0'0'3395,"8"-9"-1745,-1 2-1353,0 0-1,0 0 1,1 0 0,0 1-1,1 0 1,-1 1 0,1 0 0,0 0-1,0 1 1,1 0 0,13-4 0,-9 4-152,1 1 1,-1 0-1,1 1 0,-1 1 1,1 0-1,0 1 1,18 3-1,-32-3-134,1 0 0,-1 1 0,0-1 0,0 1-1,1-1 1,-1 1 0,0 0 0,0 0 0,0 0 0,0-1-1,0 1 1,0 0 0,0 0 0,0 0 0,0 0-1,0 1 1,-1-1 0,1 0 0,0 0 0,-1 0 0,1 1-1,-1-1 1,1 0 0,-1 0 0,0 1 0,0-1-1,1 0 1,-1 1 0,0-1 0,0 1 0,0-1 0,0 0-1,-1 1 1,1-1 0,0 0 0,0 1 0,-1-1-1,1 0 1,-1 0 0,0 2 0,-2 5 100,1-1 0,-1 0 0,0 0 0,-1 0 1,-7 11-1,-12 5 226,19-20-304,0 1 1,0 0-1,0-1 0,0 1 1,1 1-1,0-1 1,0 1-1,0-1 1,0 1-1,-2 5 0,48-9 10,-21-4-86,-10 1-6,-1 0-1,0 2 1,0-1-1,0 1 1,20 3-1,-29-3 47,0 1 0,0-1 0,0 1 0,0 0 0,0-1 0,0 1 0,0 0 0,-1 0-1,1 1 1,0-1 0,-1 0 0,1 0 0,-1 1 0,1-1 0,-1 1 0,0-1 0,0 1 0,1 0 0,-1-1 0,0 1 0,-1 0 0,1 0 0,0 0 0,0 0 0,-1 0 0,1 0 0,-1 0 0,0 0-1,1 0 1,-1 0 0,0 0 0,0 0 0,0 0 0,-1 0 0,1 0 0,0 0 0,-1 0 0,0 2 0,-1 2 84,0-1 1,0 1-1,-1 0 1,0-1-1,0 0 1,0 0-1,-1 0 1,1 0-1,-1 0 1,0-1-1,-1 0 1,1 1-1,-1-2 1,0 1-1,0 0 1,-8 4-1,-3 1 376,-1 0-1,1-2 1,-1 1-1,-22 5 0,30-10-397,-1-1 0,1 0 0,-1 0-1,1-1 1,-1 0 0,0-1 0,-17-2-1,26 2-146,1 0 0,-1 0-1,1 0 1,-1-1 0,1 1 0,-1 0-1,1 0 1,-1-1 0,1 1-1,0-1 1,-1 1 0,1 0 0,-1-1-1,1 1 1,0-1 0,0 1-1,-1-1 1,1 1 0,0 0 0,0-1-1,-1 1 1,1-1 0,0 0 0,0 1-1,0-1 1,0 1 0,0-1-1,0 1 1,0-1 0,0 1 0,0-1-1,0 1 1,0-1 0,0 1-1,0-1 1,0 1 0,1-1 0,-1 1-1,0-1 1,0 1 0,1-1-1,-1 1 1,0-1 0,0 1 0,1-1-1,-1 1 1,1 0 0,0-1 0,17-22-4774,7 4-1832,2-2-3396</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3:20.363"/>
    </inkml:context>
    <inkml:brush xml:id="br0">
      <inkml:brushProperty name="width" value="0.025" units="cm"/>
      <inkml:brushProperty name="height" value="0.025" units="cm"/>
    </inkml:brush>
  </inkml:definitions>
  <inkml:trace contextRef="#ctx0" brushRef="#br0">1 145 16784,'0'0'11210,"65"-21"-10889,-37 11-321,12-5-321,1 0-768,4-2-640,1 0-577,-3 3-609,0 0-737,-10 1-191,-2 5-225</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5:31.547"/>
    </inkml:context>
    <inkml:brush xml:id="br0">
      <inkml:brushProperty name="width" value="0.025" units="cm"/>
      <inkml:brushProperty name="height" value="0.025" units="cm"/>
    </inkml:brush>
  </inkml:definitions>
  <inkml:trace contextRef="#ctx0" brushRef="#br0">40 1 9833,'0'0'3299,"-28"50"673,20-29-1089,4 0-609,4-5-480,0-3-705,4-4-385,6-5-415,6 0-193,1-4-128,-2 0-1986,3-7-1345,-1-8-3268,1-7-7302</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3:20.721"/>
    </inkml:context>
    <inkml:brush xml:id="br0">
      <inkml:brushProperty name="width" value="0.025" units="cm"/>
      <inkml:brushProperty name="height" value="0.025" units="cm"/>
    </inkml:brush>
  </inkml:definitions>
  <inkml:trace contextRef="#ctx0" brushRef="#br0">221 0 11787,'0'0'11371,"-2"49"-10058,-16-17-576,-4 6-225,0 1-255,-2 3-129,3-5-64,2-4-64,5-9-32,3-8-833,4-9-1409,0-7-1186,2-13-4323</inkml:trace>
  <inkml:trace contextRef="#ctx0" brushRef="#br0" timeOffset="1">1 51 18930,'0'0'4548,"29"52"-3010,5-39-930,6-1-448,10-5-96,3-3-64,1-4-608,-4 0-1314,-6 0-1313,-6-8-961,-8-1-192,-8-1 288</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3:21.094"/>
    </inkml:context>
    <inkml:brush xml:id="br0">
      <inkml:brushProperty name="width" value="0.025" units="cm"/>
      <inkml:brushProperty name="height" value="0.025" units="cm"/>
    </inkml:brush>
  </inkml:definitions>
  <inkml:trace contextRef="#ctx0" brushRef="#br0">119 0 18642,'0'0'4900,"52"39"-3619,-37-22-896,-1 8-193,-6 5-64,-8 8 96,-3 10-31,-20 9 31,-13 5-128,-10-1-481,-4-5-2882,0-10-6790</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3:36.936"/>
    </inkml:context>
    <inkml:brush xml:id="br0">
      <inkml:brushProperty name="width" value="0.025" units="cm"/>
      <inkml:brushProperty name="height" value="0.025" units="cm"/>
    </inkml:brush>
  </inkml:definitions>
  <inkml:trace contextRef="#ctx0" brushRef="#br0">190 108 5221,'4'-9'4228,"17"-45"-673,-11 10 4298,-16 121-7375,4 0 1,4 0-1,3 1 0,22 119 1,-22-176-445,-3-14-46,0 1 1,-1-1-1,0 1 0,0-1 1,0 1-1,-1-1 1,-1 15-1,-3-23-284,1 0-1,-1-1 1,1 0 0,0 1 0,0-1-1,0 0 1,0-1 0,0 1-1,-2-3 1,-112-115-7235,7-6 11080,110 126-3501,0 0 1,0 0 0,-1 0-1,1-1 1,0 1-1,0 0 1,0 0 0,0 0-1,0-1 1,0 1 0,0 0-1,-1 0 1,1 0-1,0-1 1,0 1 0,0 0-1,0 0 1,0-1 0,0 1-1,0 0 1,0 0-1,0 0 1,0-1 0,0 1-1,0 0 1,0 0 0,0 0-1,1-1 1,-1 1-1,0 0 1,0 0 0,0-1-1,0 1 1,0 0 0,0 0-1,0 0 1,1 0-1,-1-1 1,0 1 0,0 0-1,0 0 1,1 0 0,-1 0-1,0 0 1,0 0-1,0-1 1,1 1 0,-1 0-1,0 0 1,0 0 0,0 0-1,1 0 1,-1 0-1,0 0 1,1 0 0,23-3 690,40 7-1127,-54-3 656,-8-1-272,123 5-1279,-108-6-518,0 0 0,31-7 1,0-9-4372</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3:37.297"/>
    </inkml:context>
    <inkml:brush xml:id="br0">
      <inkml:brushProperty name="width" value="0.025" units="cm"/>
      <inkml:brushProperty name="height" value="0.025" units="cm"/>
    </inkml:brush>
  </inkml:definitions>
  <inkml:trace contextRef="#ctx0" brushRef="#br0">136 1 10314,'0'0'1035,"-9"0"188,5 0-1050,1 0 0,-1 0 1,1 1-1,-1-1 0,1 1 1,-1 0-1,1 0 0,0 0 1,-1 0-1,1 0 0,0 1 0,0-1 1,0 1-1,0 0 0,0 0 1,0 0-1,1 0 0,-1 1 0,1-1 1,-1 1-1,1 0 0,0-1 1,0 1-1,0 0 0,-2 4 0,-4 11 217,0 1-1,1 0 1,1 0-1,0 0 0,2 1 1,0 0-1,1-1 1,2 1-1,0 1 0,2 34 1,0-44-454,0 0-1,1 0 1,0-1 0,1 1 0,0-1 0,1 0 0,0 0 0,0 0-1,1 0 1,0-1 0,1 1 0,0-2 0,0 1 0,1 0 0,1-1-1,-1-1 1,1 1 0,0-1 0,1 0 0,-1-1 0,15 8 0,-16-11-658,1 0 0,0 0-1,-1-1 1,1 0 0,0 0 0,0-1 0,16 1 0,15-2-3778</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3:37.637"/>
    </inkml:context>
    <inkml:brush xml:id="br0">
      <inkml:brushProperty name="width" value="0.025" units="cm"/>
      <inkml:brushProperty name="height" value="0.025" units="cm"/>
    </inkml:brush>
  </inkml:definitions>
  <inkml:trace contextRef="#ctx0" brushRef="#br0">147 0 12780,'0'0'7143,"-40"46"-6503,28-16-127,-2 3-321,0 0-128,0-6 0,1-2-32,4-4 0,1-8-256,3-2-801,1-7-672,-3-4-1282,1-3-1506</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3:37.994"/>
    </inkml:context>
    <inkml:brush xml:id="br0">
      <inkml:brushProperty name="width" value="0.025" units="cm"/>
      <inkml:brushProperty name="height" value="0.025" units="cm"/>
    </inkml:brush>
  </inkml:definitions>
  <inkml:trace contextRef="#ctx0" brushRef="#br0">0 235 11659,'0'0'5541,"46"21"-4836,-14-13-225,8 0-319,2-3-97,4-5-961,-1 0-1506,-5-4-1088,-5-13-1089</inkml:trace>
  <inkml:trace contextRef="#ctx0" brushRef="#br0" timeOffset="1">384 0 12107,'0'0'5499,"1"11"-4543,4 11-461,0-1 0,1 0 0,12 26 0,-14-39-461,0 1-1,-1 0 0,0 0 1,-1 0-1,0 1 1,0-1-1,-1 0 0,0 1 1,0-1-1,-2 14 1,0-16-25,-1 0 0,0 0 1,0-1-1,0 1 0,-1-1 0,0 1 1,0-1-1,0 0 0,-1 0 1,0 0-1,0-1 0,-1 1 1,0-1-1,-9 8 0,5-5-337,-1 0 1,0 0-1,-15 8 0,21-14-533,1 0 0,-1-1 1,1 1-1,-1-1 0,0 0 0,0 0 1,1 0-1,-1-1 0,-4 1 1,-2-1-9118</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3:38.337"/>
    </inkml:context>
    <inkml:brush xml:id="br0">
      <inkml:brushProperty name="width" value="0.025" units="cm"/>
      <inkml:brushProperty name="height" value="0.025" units="cm"/>
    </inkml:brush>
  </inkml:definitions>
  <inkml:trace contextRef="#ctx0" brushRef="#br0">1 27 14670,'0'0'4933,"59"8"-4773,-27-8-32,6 0-801,2-6-992,-1-3-1538,-6-1-32,-9 0-641</inkml:trace>
  <inkml:trace contextRef="#ctx0" brushRef="#br0" timeOffset="1">22 111 7976,'0'0'8968,"73"27"-8520,-19-40-319,11-4-97,4-3-128,-2 0-513,-6 0-1121,-12 3-1088,-13 1-2756</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3:38.711"/>
    </inkml:context>
    <inkml:brush xml:id="br0">
      <inkml:brushProperty name="width" value="0.025" units="cm"/>
      <inkml:brushProperty name="height" value="0.025" units="cm"/>
    </inkml:brush>
  </inkml:definitions>
  <inkml:trace contextRef="#ctx0" brushRef="#br0">1 174 14606,'0'0'8007,"68"-25"-8039,-37 19-1025,-1-2-1153,0 2-1057,-4-2-705,-2-3-672</inkml:trace>
  <inkml:trace contextRef="#ctx0" brushRef="#br0" timeOffset="1">380 0 8136,'0'0'11755,"-53"64"-11371,25-34-256,1-1-64,3 0-32,6-5 0,5-3-64,7-7-512,1-3-513,5-10-1057</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3:39.069"/>
    </inkml:context>
    <inkml:brush xml:id="br0">
      <inkml:brushProperty name="width" value="0.025" units="cm"/>
      <inkml:brushProperty name="height" value="0.025" units="cm"/>
    </inkml:brush>
  </inkml:definitions>
  <inkml:trace contextRef="#ctx0" brushRef="#br0">0 0 12396,'0'0'7335,"65"0"-6663,-36 11-512,4-1-128,-1 2-96,-1 2-480,-5-1-545,-2 2-705,-9-2-1345,-3-1-929,-3-6-4131</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3:40.612"/>
    </inkml:context>
    <inkml:brush xml:id="br0">
      <inkml:brushProperty name="width" value="0.025" units="cm"/>
      <inkml:brushProperty name="height" value="0.025" units="cm"/>
    </inkml:brush>
  </inkml:definitions>
  <inkml:trace contextRef="#ctx0" brushRef="#br0">69 215 5990,'0'0'1649,"-2"-10"-421,2 8-1171,-2-6 213,0 0 0,1 0 0,0 0 0,1 0 1,-1 0-1,2 0 0,-1 0 0,1 0 1,0 0-1,1 0 0,2-9 0,39-80 5202,-45 126-4232,3-9-1033,-14 222 1402,14-212-1512,2 0-1,1-1 1,1 1-1,1-1 1,1 0-1,14 33 1,-8-32-126,3 9 401,-35-69-75,-2-6-485,-16-31-388,-60-81 0,103 147 515,0 1-1,0 0 1,0 0-1,0 0 0,0 1 1,0 0-1,9 2 1,-1-1-34,3 0-740,0-1 1,-1 0-1,31-3 1,-41 1-103,1 0 0,-1 0 1,0-1-1,1 0 0,-1 0 1,0-1-1,10-6 0,17-15-7962</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5:31.919"/>
    </inkml:context>
    <inkml:brush xml:id="br0">
      <inkml:brushProperty name="width" value="0.025" units="cm"/>
      <inkml:brushProperty name="height" value="0.025" units="cm"/>
    </inkml:brush>
  </inkml:definitions>
  <inkml:trace contextRef="#ctx0" brushRef="#br0">138 1 8808,'0'0'15247,"-5"8"-14361,-9 18-324,2 2-1,0 0 1,2 0-1,1 1 1,-10 55 0,13-41-2058,-1 80 1,5-140-4133,-6-12 2970,0 1 1650,-1-9 1007,-4-29 2028,11 57-566,1-1 0,1 1 0,0 0 0,1-17 0,0 25-1348,-1-1 0,1 1 1,0 0-1,-1 0 0,1 0 0,0 0 0,0 1 0,-1-1 0,1 0 0,0 0 0,0 0 0,0 1 0,0-1 0,0 0 0,0 1 1,1-1-1,-1 1 0,0-1 0,0 1 0,0 0 0,0 0 0,3-1 0,30-4 266,-31 5-278,110-3-2081,-65 4-5169,-13-1-2359</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3:40.999"/>
    </inkml:context>
    <inkml:brush xml:id="br0">
      <inkml:brushProperty name="width" value="0.025" units="cm"/>
      <inkml:brushProperty name="height" value="0.025" units="cm"/>
    </inkml:brush>
  </inkml:definitions>
  <inkml:trace contextRef="#ctx0" brushRef="#br0">1 0 11531,'0'0'6278,"2"57"-5958,15-29-128,2 3-64,5-4-31,0 2-1,0-5-32,0-2-641,-7-3-1185,-3-6-2530,-7-6-2658</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3:41.467"/>
    </inkml:context>
    <inkml:brush xml:id="br0">
      <inkml:brushProperty name="width" value="0.025" units="cm"/>
      <inkml:brushProperty name="height" value="0.025" units="cm"/>
    </inkml:brush>
  </inkml:definitions>
  <inkml:trace contextRef="#ctx0" brushRef="#br0">111 1 9257,'0'0'2648,"-4"8"-1794,-18 33 1129,-29 78 1,43-97-1620,1 1 0,1 0-1,2 0 1,0 1 0,-1 41 0,5-61-342,0-1 1,1 1-1,0 0 1,-1 0-1,1 0 1,0-1-1,1 1 1,-1 0-1,1-1 1,-1 0-1,1 1 1,0-1-1,0 0 1,1 0-1,-1 0 1,1 0-1,-1 0 1,1 0-1,0-1 1,0 1-1,0-1 1,0 0-1,1 0 1,-1 0-1,1-1 1,-1 1-1,1-1 1,-1 1-1,1-1 1,0 0-1,0-1 1,6 1-1,-1 1-266,0-1 0,0-1-1,0 0 1,1 0-1,16-3 1,-18 1-501,-1 0 1,1 0-1,-1 0 0,1-1 1,-1 0-1,11-6 0,17-17-4412</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3:41.826"/>
    </inkml:context>
    <inkml:brush xml:id="br0">
      <inkml:brushProperty name="width" value="0.025" units="cm"/>
      <inkml:brushProperty name="height" value="0.025" units="cm"/>
    </inkml:brush>
  </inkml:definitions>
  <inkml:trace contextRef="#ctx0" brushRef="#br0">256 1 12172,'0'0'3010,"-51"21"-1985,28 6-320,0 5-193,-2 8-31,1 3-257,5-1-192,2-3 32,5-6-32,8-8-32,1-8 32,3-9-64,3-24-6502,-3-8-1057</inkml:trace>
  <inkml:trace contextRef="#ctx0" brushRef="#br0" timeOffset="1">1 87 11147,'0'0'4580,"30"48"-3715,1-36-161,5-3-287,10-2-257,4-7-64,-5 0-1121,0-7-2114,-7-11-1025</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3:42.155"/>
    </inkml:context>
    <inkml:brush xml:id="br0">
      <inkml:brushProperty name="width" value="0.025" units="cm"/>
      <inkml:brushProperty name="height" value="0.025" units="cm"/>
    </inkml:brush>
  </inkml:definitions>
  <inkml:trace contextRef="#ctx0" brushRef="#br0">178 1 12684,'0'0'5413,"8"57"-4196,2-30 64,2 3-544,1 7-384,-6 5-257,-7 5-32,0 4-32,-22 4-481,-15 3-704,-13-3-512,-9-7-1474,0-10-1890</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3:49.829"/>
    </inkml:context>
    <inkml:brush xml:id="br0">
      <inkml:brushProperty name="width" value="0.025" units="cm"/>
      <inkml:brushProperty name="height" value="0.025" units="cm"/>
    </inkml:brush>
  </inkml:definitions>
  <inkml:trace contextRef="#ctx0" brushRef="#br0">1 102 4644,'0'0'12204,"50"0"-11275,-21 0-289,7-4-383,6-5-97,2-3-96,2-2 0,1-2 32,-6 1-544,-10 2-834,-9 2-2305,-15 3-1186</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3:50.173"/>
    </inkml:context>
    <inkml:brush xml:id="br0">
      <inkml:brushProperty name="width" value="0.025" units="cm"/>
      <inkml:brushProperty name="height" value="0.025" units="cm"/>
    </inkml:brush>
  </inkml:definitions>
  <inkml:trace contextRef="#ctx0" brushRef="#br0">1 88 11531,'0'0'4484,"58"-13"-3843,-16 1-257,9-2-320,2 2-64,1 1-1890,-5-1-1697,-5-2-1153</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3:50.508"/>
    </inkml:context>
    <inkml:brush xml:id="br0">
      <inkml:brushProperty name="width" value="0.025" units="cm"/>
      <inkml:brushProperty name="height" value="0.025" units="cm"/>
    </inkml:brush>
  </inkml:definitions>
  <inkml:trace contextRef="#ctx0" brushRef="#br0">1 146 11723,'0'0'7880,"50"-20"-7400,-7 5-256,10-3-160,2-3-64,-2 2-929,-6 0-1665,-11 2-2275,-10 0-1953</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3:50.896"/>
    </inkml:context>
    <inkml:brush xml:id="br0">
      <inkml:brushProperty name="width" value="0.025" units="cm"/>
      <inkml:brushProperty name="height" value="0.025" units="cm"/>
    </inkml:brush>
  </inkml:definitions>
  <inkml:trace contextRef="#ctx0" brushRef="#br0">1 256 11115,'0'0'8717,"7"-3"-8130,7-4-528,0 0 0,-1-1 1,0-1-1,0 0 0,-1-1 0,0 0 0,-1-1 0,19-23 0,-5 4 98,-2-2 1,30-53-1,-59 100-44,2 0-1,-1 0 1,2 1 0,0-1 0,1 1 0,1 0-1,0 29 1,1-38-90,1 0-1,-1 1 1,1-1 0,0 0 0,1 0-1,0 0 1,0 0 0,1 0-1,-1 0 1,7 10 0,-7-14-266,0 0 0,1 1 0,0-1 0,-1 0 0,1 0 0,0-1 0,0 1 0,1 0 0,-1-1 0,0 0 0,1 0 0,0 0 0,-1 0 0,1-1 0,0 1 0,0-1 0,0 0 0,0 0 0,0 0 0,5 0 1,18 0-6949</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3:53.102"/>
    </inkml:context>
    <inkml:brush xml:id="br0">
      <inkml:brushProperty name="width" value="0.025" units="cm"/>
      <inkml:brushProperty name="height" value="0.025" units="cm"/>
    </inkml:brush>
  </inkml:definitions>
  <inkml:trace contextRef="#ctx0" brushRef="#br0">86 58 7079,'0'0'-470,"1"-7"3481,1-5-3254,4-16 4918,-5 17 67,-8 33-2887,-22 80-227,15-60-1349,2 1-1,1 1 1,3 0-1,1 0 1,-1 66-1,8-108-280,0 0 1,0-1-1,0 1 0,1 0 1,-1-1-1,1 1 0,-1 0 0,1-1 1,-1 1-1,1-1 0,0 1 1,0-1-1,-1 1 0,1-1 1,0 0-1,0 1 0,1-1 1,-1 0-1,0 0 0,0 0 1,1 0-1,-1 0 0,2 1 0,0-1 12,1 1-1,-1-1 1,0 0-1,1 0 1,-1-1-1,1 1 1,-1-1-1,1 0 1,-1 0-1,6 0 1,4-2-196,0 0 0,0-1 1,0 0-1,24-10 0,-22 6-1739,0 0-1,25-15 1,-13-1-5164</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3:53.459"/>
    </inkml:context>
    <inkml:brush xml:id="br0">
      <inkml:brushProperty name="width" value="0.025" units="cm"/>
      <inkml:brushProperty name="height" value="0.025" units="cm"/>
    </inkml:brush>
  </inkml:definitions>
  <inkml:trace contextRef="#ctx0" brushRef="#br0">1 105 17040,'0'0'9609,"53"-22"-9353,-17 2-191,0 2-65,-1 3-385,-6 4-1409,-6 0-1248,-6 5-1443,-10 5-4099</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5:56.146"/>
    </inkml:context>
    <inkml:brush xml:id="br0">
      <inkml:brushProperty name="width" value="0.025" units="cm"/>
      <inkml:brushProperty name="height" value="0.025" units="cm"/>
    </inkml:brush>
  </inkml:definitions>
  <inkml:trace contextRef="#ctx0" brushRef="#br0">0 152 11627,'0'0'694,"9"0"-849,473 6 772,31 0-460,550-18 73,172 8 667,-2-73 1601,-170 11-357,-1030 64-2200,-18 0-276,1 1 0,-1 1-1,0 1 1,22 2 0,-30 3-3087,-6 4-1415</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3:53.940"/>
    </inkml:context>
    <inkml:brush xml:id="br0">
      <inkml:brushProperty name="width" value="0.025" units="cm"/>
      <inkml:brushProperty name="height" value="0.025" units="cm"/>
    </inkml:brush>
  </inkml:definitions>
  <inkml:trace contextRef="#ctx0" brushRef="#br0">1 267 15919,'0'0'5744,"7"-13"-5685,32-50 23,-5 9 582,39-82-1,-73 290 677,0-150-1537,0-1 0,0 1 0,1-1 0,0 1 1,-1-1-1,1 0 0,1 0 0,-1 1 0,2 3 0,-2-6 20,-1 0 1,1-1-1,-1 1 1,1 0-1,-1 0 0,1-1 1,0 1-1,-1 0 1,1-1-1,0 1 0,0 0 1,-1-1-1,1 1 1,0-1-1,0 1 0,0-1 1,0 0-1,0 1 1,-1-1-1,1 0 0,0 1 1,0-1-1,0 0 1,0 0-1,0 0 1,0 0-1,0 0 0,0 0 1,0 0-1,0 0 1,0-1-1,0 1 0,0 0 1,0-1-1,0 1 1,-1 0-1,1-1 0,1 0 1,8-9-4741</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3:54.314"/>
    </inkml:context>
    <inkml:brush xml:id="br0">
      <inkml:brushProperty name="width" value="0.025" units="cm"/>
      <inkml:brushProperty name="height" value="0.025" units="cm"/>
    </inkml:brush>
  </inkml:definitions>
  <inkml:trace contextRef="#ctx0" brushRef="#br0">78 1 17360,'0'0'6150,"21"53"-5125,3-32-640,4 5-257,-4 2-64,-4 6 0,-9 8-32,-11 7 0,0 7-192,-24 8-97,-13 8-191,-7-1-929,-6-4-1538,0-12-4292</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1:47.015"/>
    </inkml:context>
    <inkml:brush xml:id="br0">
      <inkml:brushProperty name="width" value="0.025" units="cm"/>
      <inkml:brushProperty name="height" value="0.025" units="cm"/>
    </inkml:brush>
  </inkml:definitions>
  <inkml:trace contextRef="#ctx0" brushRef="#br0">0 49 10474,'0'0'10581,"10"-6"-9957,9-2-498,0 1 0,0 0-1,1 2 1,0 0 0,0 1-1,0 1 1,0 1 0,0 1-1,1 0 1,24 4 0,-44-3-123,1 0 0,0 0 1,0 0-1,-1 1 0,1-1 1,0 1-1,-1-1 0,1 1 1,-1-1-1,1 1 0,-1 0 1,1 0-1,-1 0 0,1 0 1,-1 0-1,0 0 0,1 0 1,-1 0-1,0 1 0,0-1 1,0 0-1,0 1 0,0-1 1,0 1-1,-1-1 0,1 1 1,0-1-1,-1 1 0,1 0 1,-1-1-1,1 1 0,-1 0 1,0-1-1,0 1 0,0 0 1,0-1-1,0 1 0,0 0 1,0 0-1,-1-1 0,1 1 1,0 0-1,-2 2 0,0 3 35,-1 0 0,0-1-1,0 1 1,-1-1 0,0 0-1,0 1 1,0-2 0,-9 10 0,-12 7 119,-53 36 1,51-40-13,2 1 1,-26 24 0,50-42-146,0-1-1,0 1 0,0 0 0,1-1 1,-1 1-1,0 0 0,1-1 0,-1 1 1,0 0-1,1 0 0,-1 0 0,1 0 1,-1 0-1,1 0 0,-1 0 1,1 0-1,0 0 0,0 0 0,-1 0 1,1 0-1,0 0 0,0 0 0,0 0 1,0 0-1,0 0 0,0 0 0,0 0 1,1 0-1,-1 0 0,0 0 0,1 0 1,-1 0-1,0 0 0,1 0 0,-1 0 1,1-1-1,-1 1 0,1 0 1,0 0-1,-1 0 0,1-1 0,0 1 1,0 0-1,-1-1 0,1 1 0,0 0 1,0-1-1,0 1 0,0-1 0,0 0 1,0 1-1,1 0 0,8 3 0,0-1 0,0 1 0,0-2 0,12 3 0,-14-3 29,77 11-1860,-28-11-4749,-33-2-482</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1:47.361"/>
    </inkml:context>
    <inkml:brush xml:id="br0">
      <inkml:brushProperty name="width" value="0.025" units="cm"/>
      <inkml:brushProperty name="height" value="0.025" units="cm"/>
    </inkml:brush>
  </inkml:definitions>
  <inkml:trace contextRef="#ctx0" brushRef="#br0">1 66 13677,'0'0'2787,"66"-7"-1058,-23 1-127,5-3-417,2 1-865,0 2-224,-4-2-352,-6-3-2723,-6 0-4324</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1:47.702"/>
    </inkml:context>
    <inkml:brush xml:id="br0">
      <inkml:brushProperty name="width" value="0.025" units="cm"/>
      <inkml:brushProperty name="height" value="0.025" units="cm"/>
    </inkml:brush>
  </inkml:definitions>
  <inkml:trace contextRef="#ctx0" brushRef="#br0">15 0 15471,'0'0'5253,"-15"47"-4709,15-24-416,6 2-96,6 1-1185,2-4-2050,-1-4-2754</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1:48.027"/>
    </inkml:context>
    <inkml:brush xml:id="br0">
      <inkml:brushProperty name="width" value="0.025" units="cm"/>
      <inkml:brushProperty name="height" value="0.025" units="cm"/>
    </inkml:brush>
  </inkml:definitions>
  <inkml:trace contextRef="#ctx0" brushRef="#br0">160 1 14830,'0'0'4559,"-6"11"-3822,-39 65 349,19-35-854,-26 56 1,47-85-235,0 1 0,0-1 0,1 1 0,1 0 0,0 0 0,1 0 0,0 1 1,1-1-1,0 21 0,2-31-18,-1 0 1,1 1 0,0-1-1,-1 0 1,1 0-1,1 0 1,-1 0 0,0 0-1,1 0 1,-1-1-1,1 1 1,0 0 0,0-1-1,0 1 1,0-1-1,1 0 1,-1 0 0,1 0-1,-1 0 1,1 0-1,0 0 1,-1-1 0,1 1-1,5 1 1,0 0-627,1 0 0,0-1 0,0 0 0,0-1 0,0 0 0,0 0 0,13-1-1,8-2-4082</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1:48.353"/>
    </inkml:context>
    <inkml:brush xml:id="br0">
      <inkml:brushProperty name="width" value="0.025" units="cm"/>
      <inkml:brushProperty name="height" value="0.025" units="cm"/>
    </inkml:brush>
  </inkml:definitions>
  <inkml:trace contextRef="#ctx0" brushRef="#br0">12 13 12268,'0'0'10618,"-2"9"-9876,-7 27-358,9-35-374,0 0-1,-1 0 1,1 0-1,0 0 1,0 0-1,1 0 1,-1 0-1,0-1 1,0 1 0,0 0-1,1 0 1,-1 0-1,0 0 1,1 0-1,-1 0 1,1-1-1,-1 1 1,1 0-1,-1 0 1,1-1 0,-1 1-1,1 0 1,0-1-1,0 1 1,-1-1-1,1 1 1,0-1-1,0 1 1,-1-1-1,1 1 1,0-1 0,0 0-1,0 1 1,0-1-1,0 0 1,0 0-1,0 0 1,0 0-1,-1 0 1,1 0-1,2 0 1,36-2 398,-38 2-373,8-3-5,0 1 0,0-2 0,-1 1 0,0-1 0,0 0 0,0-1 1,0 0-1,0 0 0,6-7 0,37-21-49,-48 74 153,-9 18 277,6-59-400,1 1 0,-1 0 0,1-1 0,0 1 0,-1 0 0,1-1 0,0 1 0,-1-1 0,1 1-1,0-1 1,0 1 0,-1-1 0,1 1 0,0-1 0,0 0 0,0 1 0,0-1 0,-1 0 0,1 0 0,0 0 0,0 0 0,0 0 0,0 0 0,0 0 0,0 0 0,-1 0 0,1 0 0,0 0 0,0 0-1,0-1 1,0 1 0,0 0 0,-1-1 0,1 1 0,1-1 0,32-13 193,37-56-930,-71 102 256,-4-15 485,-4 39 50,8-55-242,0 0 0,0-1 0,1 1 0,-1-1 0,0 1 0,1-1 0,-1 1 0,1 0 0,-1-1 0,1 0 0,-1 1 0,1-1 0,-1 1 0,1-1 0,0 0 0,-1 1 0,1-1 0,-1 0 0,1 1 0,0-1 0,-1 0 0,1 0 0,0 0 0,-1 0 0,1 0 0,0 0 0,0 0 0,-1 0 0,1 0 0,0 0 0,-1 0 0,1 0 0,0 0 0,-1 0 0,1-1 0,0 1 0,0-1 0,14-2-7212</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1:48.712"/>
    </inkml:context>
    <inkml:brush xml:id="br0">
      <inkml:brushProperty name="width" value="0.025" units="cm"/>
      <inkml:brushProperty name="height" value="0.025" units="cm"/>
    </inkml:brush>
  </inkml:definitions>
  <inkml:trace contextRef="#ctx0" brushRef="#br0">89 0 11050,'0'0'10752,"5"8"-10250,2 2-397,-1 0 1,0 1-1,-1 0 0,0 0 1,0 0-1,-1 0 0,-1 1 1,0-1-1,-1 1 1,0 0-1,-1 0 0,0 0 1,-1 0-1,0 0 0,-1 0 1,0 0-1,-1 0 1,0 0-1,-1-1 0,0 1 1,-1-1-1,-8 17 0,-55 89 185,33-73-2582,24-35-1519,6-7-3220</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1:49.058"/>
    </inkml:context>
    <inkml:brush xml:id="br0">
      <inkml:brushProperty name="width" value="0.025" units="cm"/>
      <inkml:brushProperty name="height" value="0.025" units="cm"/>
    </inkml:brush>
  </inkml:definitions>
  <inkml:trace contextRef="#ctx0" brushRef="#br0">60 0 13901,'0'0'12204,"50"9"-11596,-16-7-416,2-1-160,4 0 1,-6 1-1,-1-2-417,-9 3-928,-4-2-1282,-13-1-383,-17 0-8681</inkml:trace>
  <inkml:trace contextRef="#ctx0" brushRef="#br0" timeOffset="1">1 119 11627,'0'0'10442,"56"18"-8905,-15-18-480,5-2-512,2-5-321,-1 2-160,-4 0-32,-1 1-480,-7-3-1730,-2 2-1858,-5-3-6278</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3:59.797"/>
    </inkml:context>
    <inkml:brush xml:id="br0">
      <inkml:brushProperty name="width" value="0.025" units="cm"/>
      <inkml:brushProperty name="height" value="0.025" units="cm"/>
    </inkml:brush>
  </inkml:definitions>
  <inkml:trace contextRef="#ctx0" brushRef="#br0">0 108 11179,'0'0'2375,"4"-8"390,-1 1-2303,1 0 0,0 1 0,1 0 0,-1 0 0,1 0 0,0 0 0,1 1 0,-1 0 0,1 0 0,0 0-1,1 1 1,-1 0 0,1 0 0,-1 1 0,1-1 0,0 2 0,0-1 0,11-2 0,-12 3-281,0 1 0,1 0-1,-1 0 1,0 0 0,1 1 0,-1 0 0,1 0 0,11 2 0,-17-2-164,0 0 1,0 1-1,1-1 1,-1 1-1,0-1 1,0 1-1,0-1 1,0 1-1,0 0 1,0-1-1,0 1 1,-1 0-1,1 0 1,0 0 0,0 0-1,-1 0 1,1 0-1,0 0 1,-1 0-1,1 0 1,0 1-1,-1 0 8,1 1-1,-1-1 1,0 0-1,0 1 1,0-1-1,0 1 1,-1-1-1,1 0 1,0 1-1,-1-1 1,0 0-1,0 1 1,1-1-1,-3 3 1,-5 9 68,0-1 0,-1-1 0,0 1 0,-1-2-1,0 1 1,-23 18 0,22-21-49,1 0-1,0 1 0,0 0 1,1 1-1,0 0 0,1 1 0,0-1 1,1 2-1,-5 12 0,11-24-22,0 0-1,1 1 0,-1-1 0,1 0 0,0 1 1,-1-1-1,1 0 0,0 1 0,0-1 0,0 0 1,0 1-1,0-1 0,0 1 0,0-1 0,1 0 1,-1 1-1,0-1 0,1 0 0,-1 1 0,1-1 1,-1 0-1,1 1 0,0-1 0,-1 0 1,1 0-1,0 0 0,0 0 0,0 0 0,0 0 1,0 0-1,0 0 0,0 0 0,0 0 0,1-1 1,-1 1-1,0 0 0,0-1 0,1 1 0,-1-1 1,0 1-1,1-1 0,-1 0 0,0 1 0,3-1 1,9 2 29,0-1 0,0-1 0,0 0 0,16-2 1,-1 0 38,-14 2-472,73 0-912,-58 0-2662,0 0-3925,-12 0-6521</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6:13.986"/>
    </inkml:context>
    <inkml:brush xml:id="br0">
      <inkml:brushProperty name="width" value="0.025" units="cm"/>
      <inkml:brushProperty name="height" value="0.025" units="cm"/>
    </inkml:brush>
  </inkml:definitions>
  <inkml:trace contextRef="#ctx0" brushRef="#br0">199 280 13164,'0'0'-683,"7"-1"571,598-105 444,20-3-253,-436 88-12,220-10-209,-415 31 204,-1 1 0,1 0 0,0 1 0,-1 0 0,1 0 0,-7 3 1,-13 4-44,-619 149 416,323-83-288,-518 84-115,749-155 72,42-2 11,40-1-101,14 0-55,109 7-105,0-4-1,-1-6 1,1-5-1,183-34 1,440-140 238,-590 140-66,-118 33-26,242-73 0,-268 80-3,-1 1 0,0-1 0,0 1 1,0-1-1,0 0 0,0 0 0,0 0 0,0-1 0,0 1 0,0 0 0,0-1 0,0 1 0,-1-1 0,1 1 0,1-4 0,-2 4 20,-1 1 0,0-1 1,0 0-1,0 0 0,0 1 0,0-1 0,-1 0 0,1 0 0,0 1 0,0-1 0,0 0 0,-1 1 0,1-1 1,0 0-1,-1 1 0,1-1 0,0 1 0,-1-1 0,1 0 0,-1 1 0,1-1 0,-1 1 0,0-1 0,1 1 0,-1 0 1,1-1-1,-1 1 0,0-1 0,-1 1 0,-7-5 89,-1 1-1,1 0 1,-1 1 0,0 0-1,-12-2 1,-30-4-122,-1 2 0,0 3-1,0 2 1,-99 9 0,78 3-187,0 3 1,-135 43-1,58 1-1215,3 7 0,-214 126 0,189-91-1236</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02.555"/>
    </inkml:context>
    <inkml:brush xml:id="br0">
      <inkml:brushProperty name="width" value="0.025" units="cm"/>
      <inkml:brushProperty name="height" value="0.025" units="cm"/>
    </inkml:brush>
  </inkml:definitions>
  <inkml:trace contextRef="#ctx0" brushRef="#br0">75 25 6342,'7'-9'912,"3"-7"12381,-17 28-12540,-6 13-415,0 1 1,2 0-1,1 0 0,1 1 0,1 0 1,1 1-1,2-1 0,1 1 0,1 1 1,1 51-1,3-77-356,0-1 0,-1 1 1,1-1-1,0 1 0,1-1 0,-1 0 0,0 1 0,1-1 1,-1 0-1,1 0 0,0 0 0,-1 0 0,1 0 0,0 0 1,0-1-1,1 1 0,-1-1 0,0 1 0,0-1 0,1 0 1,-1 0-1,1 0 0,-1 0 0,1 0 0,-1 0 0,1-1 1,-1 1-1,1-1 0,4 0 0,10 2-1491,0-1 0,0-1-1,21-2 1,-35 2 938,29-5-5862,-3-7-4179</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02.930"/>
    </inkml:context>
    <inkml:brush xml:id="br0">
      <inkml:brushProperty name="width" value="0.025" units="cm"/>
      <inkml:brushProperty name="height" value="0.025" units="cm"/>
    </inkml:brush>
  </inkml:definitions>
  <inkml:trace contextRef="#ctx0" brushRef="#br0">185 0 9129,'0'0'11888,"-6"9"-11487,-33 53 50,19-28-164,-1 0 0,-51 60 1,58-87-2624,14-7 2067,-1 0-1,1 0 1,-1 0 0,1 0-1,-1 0 1,1 0 0,0 0-1,-1-1 1,1 1-1,-1 0 1,1 0 0,0-1-1,-1 1 1,1 0 0,0 0-1,-1-1 1,1 1 0,0 0-1,-1-1 1,1 1 0,0-1-1,0 1 1,-1 0 0,1-1-1,0 1 1,0-1 0,0 1-1,0 0 1,-1-1 0,1 1-1,0-1 1,0 1 0,0-1-1,-3-18-9173</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03.257"/>
    </inkml:context>
    <inkml:brush xml:id="br0">
      <inkml:brushProperty name="width" value="0.025" units="cm"/>
      <inkml:brushProperty name="height" value="0.025" units="cm"/>
    </inkml:brush>
  </inkml:definitions>
  <inkml:trace contextRef="#ctx0" brushRef="#br0">1 0 12524,'0'0'11018,"59"25"-10121,-39-14-480,-1-1-289,2 2-64,1-3-192,-1 0-1346,-2-1-1184,-2-4-2243,-3-4-2722</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03.603"/>
    </inkml:context>
    <inkml:brush xml:id="br0">
      <inkml:brushProperty name="width" value="0.025" units="cm"/>
      <inkml:brushProperty name="height" value="0.025" units="cm"/>
    </inkml:brush>
  </inkml:definitions>
  <inkml:trace contextRef="#ctx0" brushRef="#br0">0 95 9513,'0'0'13138,"5"6"-12348,-5-5-764,1 0 1,-1 0-1,1-1 1,-1 1 0,1 0-1,0 0 1,-1 0-1,1-1 1,0 1-1,0 0 1,-1-1-1,1 1 1,0 0-1,0-1 1,0 1-1,0-1 1,0 0-1,0 1 1,0-1 0,0 0-1,0 1 1,0-1-1,0 0 1,0 0-1,0 0 1,0 0-1,0 0 1,0 0-1,0 0 1,0 0-1,0-1 1,0 1-1,0 0 1,0 0 0,0-1-1,2 0 1,2-4 23,0 0 1,0 0 0,0 0 0,0-1 0,6-10-1,31-54 41,-48 112-246,2-30-210,-14 51 1109,14-19-6029</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03.962"/>
    </inkml:context>
    <inkml:brush xml:id="br0">
      <inkml:brushProperty name="width" value="0.025" units="cm"/>
      <inkml:brushProperty name="height" value="0.025" units="cm"/>
    </inkml:brush>
  </inkml:definitions>
  <inkml:trace contextRef="#ctx0" brushRef="#br0">1 27 16976,'0'0'9577,"65"16"-9353,-39-23-160,0-1-384,1 1-993,-5 0-1378,-5 2-1184,-3 1-2275,-2 0-2594</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04.304"/>
    </inkml:context>
    <inkml:brush xml:id="br0">
      <inkml:brushProperty name="width" value="0.025" units="cm"/>
      <inkml:brushProperty name="height" value="0.025" units="cm"/>
    </inkml:brush>
  </inkml:definitions>
  <inkml:trace contextRef="#ctx0" brushRef="#br0">0 1 6919,'0'0'2594</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04.679"/>
    </inkml:context>
    <inkml:brush xml:id="br0">
      <inkml:brushProperty name="width" value="0.025" units="cm"/>
      <inkml:brushProperty name="height" value="0.025" units="cm"/>
    </inkml:brush>
  </inkml:definitions>
  <inkml:trace contextRef="#ctx0" brushRef="#br0">18 4 7783,'0'0'17825,"0"-1"-17800,1 1 0,0 0-1,-1-1 1,1 1 0,-1 0-1,1 0 1,0-1 0,-1 1-1,1 0 1,0 0 0,0 0 0,-1 0-1,1 0 1,0 0 0,-1 0-1,1 0 1,0 0 0,-1 0-1,1 0 1,0 0 0,0 1-1,-1-1 1,2 1 0,-1 4 2,-1-1-1,0 1 1,0 0 0,0 0-1,-1 0 1,1-1 0,-1 1 0,0 0-1,-1 0 1,1-1 0,-4 9 0,2-4 25,-1 2 30,0 2 208,0 1 0,1-1 0,0 0 0,-1 23 1,4-36-274,1 0 1,-1 1 0,0-1 0,1 0 0,-1 0-1,0 0 1,1 1 0,-1-1 0,1 0-1,-1 0 1,0 0 0,1 0 0,-1 0 0,1 0-1,-1 1 1,0-1 0,1 0 0,-1 0-1,1 0 1,-1 0 0,1-1 0,-1 1 0,0 0-1,1 0 1,-1 0 0,1 0 0,-1 0-1,0 0 1,1-1 0,-1 1 0,0 0 0,1 0-1,-1-1 1,0 1 0,1-1 0,15-7 345,10-16-294,-2 0 1,43-56-1,-48 56-149,-39 69-158,13-26 257,6-15-11,-1-1 5,0 1-1,0 0 0,0 0 0,1 0 1,0 1-1,0-1 0,0 0 0,1 0 1,-1 1-1,1-1 0,0 8 0,1-11-5,-1-1-1,1 1 0,-1-1 1,1 1-1,0-1 0,-1 1 1,1-1-1,0 0 0,-1 0 1,1 1-1,0-1 0,0 0 1,-1 0-1,1 0 0,0 0 1,-1 1-1,1-1 0,0 0 1,0-1-1,-1 1 0,1 0 1,0 0-1,0 0 0,-1 0 1,1 0-1,0-1 0,-1 1 1,1 0-1,0-1 0,-1 1 1,1 0-1,0-1 0,-1 1 1,1-1-1,0 0 0,24-15 103,41-46-691,-70 67 528,1 1 1,1 0 0,-1 0-1,1 0 1,0 0 0,0 0-1,-1 10 1,1 9-4320</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05.021"/>
    </inkml:context>
    <inkml:brush xml:id="br0">
      <inkml:brushProperty name="width" value="0.025" units="cm"/>
      <inkml:brushProperty name="height" value="0.025" units="cm"/>
    </inkml:brush>
  </inkml:definitions>
  <inkml:trace contextRef="#ctx0" brushRef="#br0">166 1 13004,'0'0'8334,"3"8"-6706,3 9-1213,0-1 1,-1 1 0,-1 0-1,0 1 1,-2-1 0,0 1 0,-1-1-1,0 1 1,-2 0 0,0-1-1,-1 1 1,-1-1 0,0 0-1,-9 25 1,-6 2-414,-2-1-1,-37 60 1,46-86-1805,-1-1 1,-20 21 0,18-26-2186,0-8-1313</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06.237"/>
    </inkml:context>
    <inkml:brush xml:id="br0">
      <inkml:brushProperty name="width" value="0.025" units="cm"/>
      <inkml:brushProperty name="height" value="0.025" units="cm"/>
    </inkml:brush>
  </inkml:definitions>
  <inkml:trace contextRef="#ctx0" brushRef="#br0">0 32 11179,'2'0'8180,"3"0"-3957,32-5-2763,19-7-750,-2 0-517,-45 9-87,-21 4 97,-2 2-156,0 0-1,1 1 1,-1 0-1,1 1 1,0 0-1,-16 10 1,29-15-48,0 0 1,0 0-1,0 0 1,0 0-1,0 0 1,0 0-1,0 0 1,0 0 0,1 1-1,-1-1 1,0 0-1,0 0 1,0 0-1,0 0 1,0 0-1,0 0 1,0 0-1,0 0 1,0 0-1,0 0 1,0 0-1,0 0 1,1 0-1,-1 0 1,0 1-1,0-1 1,0 0 0,0 0-1,0 0 1,0 0-1,0 0 1,0 0-1,0 0 1,0 0-1,0 1 1,0-1-1,0 0 1,0 0-1,0 0 1,0 0-1,0 0 1,0 0-1,0 0 1,0 0-1,0 0 1,0 1 0,0-1-1,0 0 1,-1 0-1,1 0 1,0 0-1,0 0 1,0 0-1,0 0 1,0 0-1,0 0 1,0 0-1,0 0 1,0 0-1,0 0 1,0 1-1,0-1 1,-1 0-1,1 0 1,0 0-1,0 0 1,0 0 0,0 0-1,0 0 1,13 2 31,17-2 46,36-6-21,-37 2-123,-23 4 32,-8 1 6,-60 9 239,35-9-5428</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08.136"/>
    </inkml:context>
    <inkml:brush xml:id="br0">
      <inkml:brushProperty name="width" value="0.025" units="cm"/>
      <inkml:brushProperty name="height" value="0.025" units="cm"/>
    </inkml:brush>
  </inkml:definitions>
  <inkml:trace contextRef="#ctx0" brushRef="#br0">1 1 12524,'4'0'3491,"-4"5"-2530,0 8 256,0 6-64,0 4-96,0 5-224,3 1-417,-2 0-287,3-2-65,1-3 0,0-3 0,-1-7-64,1-3 0,-3-5-449,0-3-672,-13-18-11531</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6:58.203"/>
    </inkml:context>
    <inkml:brush xml:id="br0">
      <inkml:brushProperty name="width" value="0.025" units="cm"/>
      <inkml:brushProperty name="height" value="0.025" units="cm"/>
    </inkml:brush>
  </inkml:definitions>
  <inkml:trace contextRef="#ctx0" brushRef="#br0">2828 305 3716,'-32'-14'1726,"-106"-38"872,1 4-1422,88 28-543,0 3 0,-73-15 0,-97-13-333,113 21 66,-2 4 0,-187-10 0,179 28-215,-341 13 568,394-2-714,1 3-1,0 3 0,-111 42 1,93-24 72,1 4 1,-94 60 0,151-83 11,0 0-1,2 1 0,0 0 1,0 2-1,2 1 1,0 0-1,1 1 0,1 1 1,1 0-1,0 2 0,2-1 1,1 2-1,0-1 1,2 2-1,0-1 0,2 2 1,-10 43-1,10-25-41,2 0-1,1 0 0,3 71 1,3-95 19,1-1 0,1 0 0,0 0 0,2 0-1,0-1 1,1 0 0,1 0 0,0 0 0,1 0 0,1-1 0,13 18 0,-1-8-48,1-2 1,1 0-1,1-2 1,1 0-1,1-2 1,1-1 0,0-1-1,2-1 1,55 24-1,-9-11 29,2-3 0,147 32 0,-88-36-19,2-6 0,0-5 0,236-11 0,-207-13-45,220-45 0,157-75 158,-481 113-166,-1-3 0,110-55 1,-142 61 92,0-2 0,-1-1 0,0-2 0,-2 0-1,-1-2 1,0-1 0,25-31 0,-45 47-15,0 0-1,-1-1 1,0 1-1,0-1 1,0 0 0,-1 0-1,-1-1 1,0 1-1,0-1 1,-1 0-1,0 0 1,0 1-1,-1-12 1,-1 6-28,-1 1 0,0 0 0,-1 0 0,-1 0 0,0 1 0,-1-1 1,0 1-1,-10-19 0,-2 2 10,-1 0 0,-2 1 0,0 1 0,-2 1 0,-1 1 0,-47-43 0,32 37-247,-1 2 0,-1 1 0,-1 2 0,-72-35 0,61 39-1757,-99-32 1,56 29-1689</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08.479"/>
    </inkml:context>
    <inkml:brush xml:id="br0">
      <inkml:brushProperty name="width" value="0.025" units="cm"/>
      <inkml:brushProperty name="height" value="0.025" units="cm"/>
    </inkml:brush>
  </inkml:definitions>
  <inkml:trace contextRef="#ctx0" brushRef="#br0">1 45 10666,'0'0'7591,"68"0"-6310,-31 0-288,8 0-352,2-4-385,1-2-224,-3-3-993,-9-3-2498,-8-2-6182</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08.963"/>
    </inkml:context>
    <inkml:brush xml:id="br0">
      <inkml:brushProperty name="width" value="0.025" units="cm"/>
      <inkml:brushProperty name="height" value="0.025" units="cm"/>
    </inkml:brush>
  </inkml:definitions>
  <inkml:trace contextRef="#ctx0" brushRef="#br0">72 0 7559,'0'0'6470,"-5"6"-6326,-12 19 278,5-6 8068,4 1-4398,-6 41-4710,9-31 1589,2-14-931,0-1-1,1 1 1,0-1-1,2 1 1,-1 0-1,2 0 1,4 26-1,-4-38-235,0 0 0,0 0-1,1-1 1,-1 1 0,1 0 0,0-1-1,0 0 1,0 1 0,0-1-1,0 0 1,1 0 0,0 0 0,-1 0-1,7 4 1,-5-5-332,0 0 0,0 0 0,-1-1 0,1 1-1,0-1 1,0 0 0,1 0 0,-1-1 0,0 1 0,0-1 0,0 0 0,0 0 0,1 0-1,-1-1 1,0 0 0,0 1 0,4-3 0,17-7-6860</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09.399"/>
    </inkml:context>
    <inkml:brush xml:id="br0">
      <inkml:brushProperty name="width" value="0.025" units="cm"/>
      <inkml:brushProperty name="height" value="0.025" units="cm"/>
    </inkml:brush>
  </inkml:definitions>
  <inkml:trace contextRef="#ctx0" brushRef="#br0">0 24 12139,'0'0'13677,"62"1"-13452,-40-5-129,-5 0-96,2 3-160,-5-2-897,0 2-1570,-7-3-1217,0-3-3587</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10.875"/>
    </inkml:context>
    <inkml:brush xml:id="br0">
      <inkml:brushProperty name="width" value="0.025" units="cm"/>
      <inkml:brushProperty name="height" value="0.025" units="cm"/>
    </inkml:brush>
  </inkml:definitions>
  <inkml:trace contextRef="#ctx0" brushRef="#br0">18 31 7495,'0'-2'380,"0"1"0,0 0 0,0 0 0,0 0 0,0 0 0,0-1 0,0 1-1,1 0 1,-1 0 0,0 0 0,1 0 0,-1 0 0,1 0 0,-1 0 0,1 0 0,-1 0 0,1 0 0,0 0 0,-1 0 0,1 0-1,0 0 1,0 1 0,0-1 0,0 0 0,0 0 0,0 1 0,1-2 0,1 2-241,-1 0 0,0-1 0,0 1-1,0 0 1,1 0 0,-1 0 0,0 0 0,0 1 0,1-1 0,-1 1 0,0-1 0,0 1 0,0 0-1,0-1 1,3 3 0,0-1-62,0 1-1,0-1 1,0 1 0,0 0-1,0 1 1,-1-1-1,0 1 1,1 0-1,-1 0 1,-1 1 0,1-1-1,0 1 1,-1-1-1,0 1 1,0 0 0,-1 1-1,0-1 1,1 0-1,-2 1 1,1-1-1,0 1 1,-1-1 0,0 1-1,-1 0 1,1 0-1,-1-1 1,0 1-1,-1 0 1,1 0 0,-3 7-1,0 1-50,0 0-1,-2-1 1,1 0-1,-2 0 1,0 0-1,0 0 1,-1-1-1,-1 0 1,0-1-1,0 1 1,-14 12-1,20-22-73,-2 3-179,0-1 0,0 0 0,-1 0 1,1 0-1,-1 0 0,0 0 0,-1-1 0,1 0 0,-9 3 0,14-6 148,0 1 1,0-1-1,0 0 0,0 0 0,-1 0 0,1 0 0,0 0 1,0 0-1,0 0 0,0 0 0,0 0 0,0 0 0,0 0 1,-1 0-1,1 0 0,0 0 0,0 0 0,0 0 0,0 0 1,0 0-1,0 0 0,0 0 0,-1 0 0,1 0 0,0 0 1,0 0-1,0 0 0,0 0 0,0-1 0,0 1 0,0 0 1,0 0-1,-1 0 0,1 0 0,0 0 0,0 0 0,0 0 1,0 0-1,0 0 0,0-1 0,0 1 0,0 0 1,0 0-1,0 0 0,0 0 0,0 0 0,0 0 0,0 0 1,0-1-1,0 1 0,0 0 0,0 0 0,0 0 0,0 0 1,0 0-1,0 0 0,0-1 0,0 1 0,0 0 0,0 0 1,0 0-1,0 0 0,0 0 0,0 0 0,0 0 0,0-1 1,0 1 16,0-12-5384</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11.221"/>
    </inkml:context>
    <inkml:brush xml:id="br0">
      <inkml:brushProperty name="width" value="0.025" units="cm"/>
      <inkml:brushProperty name="height" value="0.025" units="cm"/>
    </inkml:brush>
  </inkml:definitions>
  <inkml:trace contextRef="#ctx0" brushRef="#br0">54 1 10154,'0'0'10767,"0"11"-9358,-3 22-800,-1-1-1,-2 0 0,-12 41 0,4-17-323,12-47-487,0 0 0,0 0 1,1 0-1,0 0 0,0 1 1,1-1-1,1 14 0,0-21 90,0 0 1,0 1-1,-1-1 0,1 0 0,1 0 1,-1 0-1,0 0 0,0 0 0,1 0 1,-1 0-1,1 0 0,0-1 1,-1 1-1,1-1 0,0 1 0,0-1 1,0 1-1,0-1 0,0 0 0,0 0 1,0 0-1,1 0 0,-1-1 0,0 1 1,0 0-1,1-1 0,-1 0 0,0 1 1,1-1-1,-1 0 0,1 0 0,3-1 1,16 0-6039,-1-4-4981</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11.576"/>
    </inkml:context>
    <inkml:brush xml:id="br0">
      <inkml:brushProperty name="width" value="0.025" units="cm"/>
      <inkml:brushProperty name="height" value="0.025" units="cm"/>
    </inkml:brush>
  </inkml:definitions>
  <inkml:trace contextRef="#ctx0" brushRef="#br0">184 1 15503,'0'0'7591,"-53"55"-6983,31-26-287,-3 3-129,2 2-96,3-5 0,4-3-96,4-5 32,4-5-32,4-6-224,3-7-1217,1-7-5606,0-12 1185</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11.948"/>
    </inkml:context>
    <inkml:brush xml:id="br0">
      <inkml:brushProperty name="width" value="0.025" units="cm"/>
      <inkml:brushProperty name="height" value="0.025" units="cm"/>
    </inkml:brush>
  </inkml:definitions>
  <inkml:trace contextRef="#ctx0" brushRef="#br0">1 1 12236,'0'0'10313,"50"37"-9800,-26-29-289,4-2-192,0-1-641,0-2-1633,-6-1-2306,-1-2-3620</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12.293"/>
    </inkml:context>
    <inkml:brush xml:id="br0">
      <inkml:brushProperty name="width" value="0.025" units="cm"/>
      <inkml:brushProperty name="height" value="0.025" units="cm"/>
    </inkml:brush>
  </inkml:definitions>
  <inkml:trace contextRef="#ctx0" brushRef="#br0">39 101 9417,'0'0'14275,"8"1"-13309,-4 0-895,-1-1 1,1 1-1,-1 0 0,0 0 1,1 0-1,-1 1 0,0-1 1,0 1-1,0-1 0,5 5 1,-6-4-57,-1-1 1,0 1-1,0-1 1,0 1 0,0 0-1,0-1 1,0 1 0,0 0-1,-1 0 1,1 0 0,0 0-1,-1-1 1,0 1 0,1 0-1,-1 0 1,0 0-1,0 0 1,0 0 0,0 0-1,-1 0 1,1 0 0,0 0-1,-1 0 1,0 0 0,1-1-1,-1 1 1,-1 2-1,-1 3 19,-2 1 0,1-1 0,-1 0 0,1 0 0,-2-1 0,1 1-1,-13 10 1,11-10-17,-1 0-1,1 1 0,0 0 1,-6 12-1,13-20-17,-1 0-1,1 0 1,0 1 0,0-1-1,0 0 1,-1 1 0,1-1-1,0 0 1,0 0 0,0 1-1,0-1 1,0 0 0,0 1-1,0-1 1,0 0 0,-1 1-1,1-1 1,0 0 0,0 0 0,0 1-1,1-1 1,-1 0 0,0 1-1,0-1 1,0 0 0,0 1-1,0-1 1,0 0 0,0 0-1,0 1 1,1-1 0,-1 0-1,0 1 1,0-1 0,0 0 0,1 0-1,-1 0 1,0 1 0,0-1-1,1 0 1,-1 0 0,0 0-1,0 1 1,1-1 0,-1 0-1,1 0 1,20 0 47,25-11-233,28-28-2927,-26 8-3232,-19 10-391</inkml:trace>
  <inkml:trace contextRef="#ctx0" brushRef="#br0" timeOffset="1">302 24 16303,'0'0'11756,"64"-11"-11692,-33 9-64,2 1-481,-1 1-1184,-1-1-1667,-6-3-2241,0-1-5381</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12.621"/>
    </inkml:context>
    <inkml:brush xml:id="br0">
      <inkml:brushProperty name="width" value="0.025" units="cm"/>
      <inkml:brushProperty name="height" value="0.025" units="cm"/>
    </inkml:brush>
  </inkml:definitions>
  <inkml:trace contextRef="#ctx0" brushRef="#br0">75 0 15310,'0'0'8681,"-52"44"-7400,42-30-801,3 3-352,2-1-95,5-2-33,0-4-129,0-2-191,0-2-385,0-3-223,0-1-418</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13.132"/>
    </inkml:context>
    <inkml:brush xml:id="br0">
      <inkml:brushProperty name="width" value="0.025" units="cm"/>
      <inkml:brushProperty name="height" value="0.025" units="cm"/>
    </inkml:brush>
  </inkml:definitions>
  <inkml:trace contextRef="#ctx0" brushRef="#br0">52 0 15407,'0'0'10383,"0"9"-9406,-5 23-552,-2-1 1,-1 0 0,-21 52 0,29-83-423,-1 0 1,1 1-1,0-1 1,0 0-1,0 0 1,0 1-1,-1-1 1,1 0-1,0 1 1,0-1-1,0 0 1,0 1-1,0-1 1,0 0-1,0 0 1,0 1 0,0-1-1,0 0 1,0 1-1,0-1 1,0 0-1,0 1 1,0-1-1,0 0 1,0 1-1,0-1 1,0 0-1,0 1 1,1-1-1,-1 0 1,0 0-1,0 1 1,0-1-1,1 0 1,-1 0-1,0 1 1,12-6 123,19-21 7,-28 24-141,154-139-762,-157 141 765,0 0-1,0-1 1,0 1-1,0 0 1,0 0-1,0 0 1,0-1-1,0 1 0,0 0 1,1 0-1,-1 0 1,0-1-1,0 1 1,0 0-1,0 0 1,1 0-1,-1 0 1,0-1-1,0 1 1,0 0-1,1 0 1,-1 0-1,0 0 0,0 0 1,0 0-1,1 0 1,-1 0-1,0 0 1,0-1-1,1 1 1,-1 0-1,0 0 1,0 0-1,1 0 1,-1 0-1,0 1 1,0-1-1,0 0 1,1 0-1,-1 0 0,0 0 1,0 0-1,1 0 1,-1 0-1,0 0 1,0 0-1,0 1 1,1-1-1,-1 0 1,0 0-1,-4 16-89,-16 20 99,11-23 12,3-5 19,0 0-1,1 1 1,0-1 0,0 1-1,1 0 1,0 0 0,0 0-1,1 1 1,-2 10 0,7-20-17,-1 0 1,1 0 0,0 0-1,0-1 1,0 1 0,0 0 0,-1-1-1,1 1 1,0-1 0,0 1-1,-1-1 1,4-2 0,10-7-308,-1-1-1,0-1 1,18-19 0,-18 17-162,0 0-1,28-19 1,-42 33 455,0-1 0,0 1 0,1 0 0,-1-1 0,0 1 0,1 0 0,-1 0 1,0-1-1,1 1 0,-1 0 0,0 0 0,1 0 0,-1-1 0,0 1 0,1 0 0,-1 0 0,1 0 0,-1 0 0,0 0 0,1 0 0,-1 0 0,1 0 0,-1 0 0,0 0 0,1 0 0,-1 0 0,1 0 0,-1 0 0,0 0 1,1 0-1,-1 0 0,1 0 0,-1 1 0,0-1 0,1 0 0,-1 0 0,0 0 0,1 1 0,-1-1 0,0 0 0,1 1 0,-1-1 0,0 0 0,1 1 0,-2 22 319,-15 28 182,15-49-530,-2 5-99,0 1-1,0-1 1,1 1 0,0-1 0,1 1 0,-2 9 0,3-17 14,0 0 1,0 0-1,0 0 0,0 0 0,0 0 1,0 0-1,0 1 0,0-1 1,0 0-1,0 0 0,0 0 1,0 0-1,0 0 0,0 0 0,0 1 1,1-1-1,-1 0 0,0 0 1,0 0-1,0 0 0,0 0 1,0 0-1,0 0 0,0 0 0,0 1 1,0-1-1,0 0 0,0 0 1,1 0-1,-1 0 0,0 0 1,0 0-1,0 0 0,0 0 0,0 0 1,0 0-1,0 0 0,0 0 1,1 0-1,-1 0 0,0 0 1,0 0-1,0 0 0,0 0 0,0 0 1,0 0-1,1 0 0,-1 0 1,0 0-1,0 0 0,0 0 0,0 0 1,0 0-1,0 0 0,0 0 1,1 0-1,-1 0 0,0 0 1,0-1-1,1 1-1163,11-4-7099</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6:58.812"/>
    </inkml:context>
    <inkml:brush xml:id="br0">
      <inkml:brushProperty name="width" value="0.025" units="cm"/>
      <inkml:brushProperty name="height" value="0.025" units="cm"/>
    </inkml:brush>
  </inkml:definitions>
  <inkml:trace contextRef="#ctx0" brushRef="#br0">7 599 8232,'-1'-2'139,"0"1"0,1 0 0,-1 0 0,0-1 0,1 1 0,-1-1 1,1 1-1,-1 0 0,1-1 0,0 1 0,0-1 0,-1 1 0,1-1 0,0 1 0,0-1 0,1 1 1,-1-1-1,0 1 0,0-1 0,1 1 0,-1-1 0,1 1 0,-1 0 0,1-1 0,0 1 1,-1 0-1,1-1 0,0 1 0,0 0 0,1-2 0,40-37-725,-28 28 896,43-46-28,65-87 1,-88 100 85,2 2-1,1 1 1,2 2-1,2 2 1,46-34-1,-81 69-344,-1 1 0,1-1 1,0 1-1,0 0 0,0 0 0,0 1 0,0 0 0,0 0 0,0 0 1,0 1-1,0 0 0,1 0 0,-1 0 0,10 3 0,-15-2 26</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13.460"/>
    </inkml:context>
    <inkml:brush xml:id="br0">
      <inkml:brushProperty name="width" value="0.025" units="cm"/>
      <inkml:brushProperty name="height" value="0.025" units="cm"/>
    </inkml:brush>
  </inkml:definitions>
  <inkml:trace contextRef="#ctx0" brushRef="#br0">198 1 17553,'0'0'5231,"0"9"-3683,1 6-1120,0 0 1,1 0-1,1 0 0,5 18 0,-6-23-430,1 1 1,-2-1-1,0 1 0,0-1 1,-1 1-1,0-1 0,0 1 1,-2 0-1,1-1 0,-1 0 1,-1 1-1,0-1 0,0 0 0,-1 0 1,-9 18-1,5-15-218,-1 1-1,0-1 1,-1-1-1,-1 0 1,1 0-1,-2-1 1,0 0 0,0-1-1,-26 16 1,33-23-685,1 0 1,-1-1 0,0 0 0,1 0 0,-1 0-1,0-1 1,-6 1 0,-4-1-7616</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14.361"/>
    </inkml:context>
    <inkml:brush xml:id="br0">
      <inkml:brushProperty name="width" value="0.025" units="cm"/>
      <inkml:brushProperty name="height" value="0.025" units="cm"/>
    </inkml:brush>
  </inkml:definitions>
  <inkml:trace contextRef="#ctx0" brushRef="#br0">25 0 8776,'0'0'12738,"-3"12"-11687,2-9-1054,-6 31 1052,-6 55 1,15-18-1621,-1-64 81,0-1 1,0 0-1,1 1 0,0-1 0,0 0 1,1 0-1,0 0 0,3 5 1,-14-16-7853,5 4 6557,-10-10-5080</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14.706"/>
    </inkml:context>
    <inkml:brush xml:id="br0">
      <inkml:brushProperty name="width" value="0.025" units="cm"/>
      <inkml:brushProperty name="height" value="0.025" units="cm"/>
    </inkml:brush>
  </inkml:definitions>
  <inkml:trace contextRef="#ctx0" brushRef="#br0">0 36 5862,'0'0'13228,"50"-13"-12427,-14 13-385,10 0-256,7 0-96,4-4-704,0-4-3268,0-3-8520</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15.067"/>
    </inkml:context>
    <inkml:brush xml:id="br0">
      <inkml:brushProperty name="width" value="0.025" units="cm"/>
      <inkml:brushProperty name="height" value="0.025" units="cm"/>
    </inkml:brush>
  </inkml:definitions>
  <inkml:trace contextRef="#ctx0" brushRef="#br0">1 0 14382,'0'0'9000,"73"26"-9448,-35-33-1762,-3-1-3364,-4-1-5252</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15.427"/>
    </inkml:context>
    <inkml:brush xml:id="br0">
      <inkml:brushProperty name="width" value="0.025" units="cm"/>
      <inkml:brushProperty name="height" value="0.025" units="cm"/>
    </inkml:brush>
  </inkml:definitions>
  <inkml:trace contextRef="#ctx0" brushRef="#br0">1 57 16848,'0'0'6657,"11"-5"-6662,47-21-1567,-43 21-456,-1 0 0,0 1-1,1 1 1,0 0 0,26-1 0,-40 4 2086,-1-1 0,1 1 0,-1 0 1,1 0-1,-1 0 0,0 0 1,1 0-1,-1 0 0,1 0 1,-1 0-1,1 0 0,-1 0 0,1 0 1,-1 0-1,0 1 0,1-1 1,-1 0-1,1 0 0,-1 0 0,0 0 1,1 1-1,-1-1 0,0 0 1,1 0-1,-1 1 0,0-1 1,1 0-1,-1 1 0,0-1 0,1 0 1,-1 1-1,0-1 0,0 1 1,0-1-1,1 0 0,-1 1 0,0-1 1,0 1-1,0-1 0,0 1 1,0-1-1,0 0 0,0 1 1,0-1-1,0 1 0,0-1 0,0 1 1,0-1-1,0 0 0,0 1 1,0-1-1,0 1 0,-1-1 0,1 1 1,0-1-1,-18 27 7229,10-14-3911,32-18-3675,-10-7-2498,3-4-2931</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15.769"/>
    </inkml:context>
    <inkml:brush xml:id="br0">
      <inkml:brushProperty name="width" value="0.025" units="cm"/>
      <inkml:brushProperty name="height" value="0.025" units="cm"/>
    </inkml:brush>
  </inkml:definitions>
  <inkml:trace contextRef="#ctx0" brushRef="#br0">0 0 11147,'0'0'13362,"2"12"-13042,0 44-159,-1-24-578,8 62 0,-8-90 339,0-2-1416</inkml:trace>
</inkml:ink>
</file>

<file path=ppt/ink/ink2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16.111"/>
    </inkml:context>
    <inkml:brush xml:id="br0">
      <inkml:brushProperty name="width" value="0.025" units="cm"/>
      <inkml:brushProperty name="height" value="0.025" units="cm"/>
    </inkml:brush>
  </inkml:definitions>
  <inkml:trace contextRef="#ctx0" brushRef="#br0">0 1 8200,'0'0'14702,"67"0"-14350,-31 0-256,-2 0-256,2 0-1281,-3 0-1730,-8 0-3139</inkml:trace>
</inkml:ink>
</file>

<file path=ppt/ink/ink2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16.468"/>
    </inkml:context>
    <inkml:brush xml:id="br0">
      <inkml:brushProperty name="width" value="0.025" units="cm"/>
      <inkml:brushProperty name="height" value="0.025" units="cm"/>
    </inkml:brush>
  </inkml:definitions>
  <inkml:trace contextRef="#ctx0" brushRef="#br0">75 1 15407,'0'0'8327,"-8"8"-8177,1 0-93,0 1-1,1 0 1,0 0-1,0 1 1,1-1-1,0 1 1,1 0 0,0 1-1,1-1 1,0 1-1,0-1 1,1 1 0,0 0-1,1 13 1,0-16-171,0 7 307,1 0 0,0 1 0,1-1 1,5 25-1,-5-36-338,0 0 1,0-1-1,1 1 0,0 0 0,-1-1 1,1 1-1,0-1 0,1 0 0,-1 0 1,3 4-1,-3-5-259,1 0 0,-1-1 0,0 1-1,1 0 1,0-1 0,-1 1 0,1-1 0,0 0 0,0 0 0,0 0 0,0 0 0,-1 0 0,1-1 0,6 1 0,15 0-4940</inkml:trace>
</inkml:ink>
</file>

<file path=ppt/ink/ink2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16.997"/>
    </inkml:context>
    <inkml:brush xml:id="br0">
      <inkml:brushProperty name="width" value="0.025" units="cm"/>
      <inkml:brushProperty name="height" value="0.025" units="cm"/>
    </inkml:brush>
  </inkml:definitions>
  <inkml:trace contextRef="#ctx0" brushRef="#br0">112 16 8392,'0'0'7623,"0"-1"-6519,-5-10 8410,3 8-10683,-10 5 2681,-3 6-6730,-11 3-4230,-1-2 10813,2 6 8016,46-15-6359,47 0-925,-34-1-2573,1 1-3542</inkml:trace>
</inkml:ink>
</file>

<file path=ppt/ink/ink2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17.323"/>
    </inkml:context>
    <inkml:brush xml:id="br0">
      <inkml:brushProperty name="width" value="0.025" units="cm"/>
      <inkml:brushProperty name="height" value="0.025" units="cm"/>
    </inkml:brush>
  </inkml:definitions>
  <inkml:trace contextRef="#ctx0" brushRef="#br0">76 0 12940,'0'0'11483,"8"5"-11173,-3-2-263,1 1 1,-2 0-1,1 0 1,0 0-1,-1 0 1,0 1-1,0 0 1,0-1-1,0 1 1,-1 1-1,0-1 1,0 1-1,-1-1 1,1 1-1,-1 0 1,0 0-1,-1 0 1,1 0-1,0 11 1,-1-7-7,-1 0-1,0 0 1,-1 0 0,0 1 0,0-2-1,-1 1 1,0 0 0,-1 0-1,0-1 1,-7 15 0,8-19-146,0-1 1,-1 0-1,0 1 0,0-1 1,0 0-1,-1 0 0,1 0 1,-1-1-1,0 0 0,0 1 1,0-1-1,-1 0 0,1-1 1,0 1-1,-1-1 0,0 0 1,0 0-1,0 0 0,0-1 1,0 0-1,0 0 0,-7 1 1,11-2-166,0 0-10,0 0-1,0 0 1,0 1 0,0-1-1,0 0 1,0 0-1,0 0 1,0-1 0,0 1-1,0 0 1,0 0 0,0 0-1,0-1 1,0 1-1,0-1 1,0 1 0,0 0-1,0-1 1,0 0-1,1 1 1,-3-2 0,-4-12-6852</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11:33:51.966"/>
    </inkml:context>
    <inkml:brush xml:id="br0">
      <inkml:brushProperty name="width" value="0.025" units="cm"/>
      <inkml:brushProperty name="height" value="0.025" units="cm"/>
    </inkml:brush>
  </inkml:definitions>
  <inkml:trace contextRef="#ctx0" brushRef="#br0">0 281 18020,'12'6'213,"0"0"1,1-1-1,-1-1 1,1 0-1,0-1 0,0 0 1,0-1-1,0-1 1,1 0-1,-1 0 0,0-1 1,0-1-1,1 0 1,11-4-214,180-59-20,-171 50 171,38-13-132,25-15 6,2 5 0,1 4 0,2 5-1,1 4 1,0 5 0,55-2-25,-97 23 4,0 4 1,0 1-1,-1 4 0,-1 2 0,0 3 0,-1 2 1,12 7-5,23 5 10,5 0-3,2-5-1,1-4 0,1-4 1,1-5-1,20-4-6,173-9-125,148-25 125,55-2-105,-310 26 127,0 8 1,0 8 0,131 29-23,-57 10 437,-7-1 1661,86 0-2098,293-2 1104,-605-48-1155,-12 1-78,-1-1 0,1-1 0,-1 0 0,1-2 0,-1 0 0,1-1 0,-1-1 1,0 0-1,0-1 0,3-2 129,20-14-3152</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7:01.891"/>
    </inkml:context>
    <inkml:brush xml:id="br0">
      <inkml:brushProperty name="width" value="0.025" units="cm"/>
      <inkml:brushProperty name="height" value="0.025" units="cm"/>
    </inkml:brush>
  </inkml:definitions>
  <inkml:trace contextRef="#ctx0" brushRef="#br0">58 51 1666,'0'0'4697,"-8"-7"-3997,4 4-418,-17-14-330,-4-7 3785,27 28-3574,1 0 0,-1 0-1,1 0 1,0 0-1,0 0 1,0-1-1,0 1 1,1-1-1,0 0 1,-1 0 0,6 3-1,-5-3 44,13 9 91,1-1-1,0-1 1,0-1 0,31 11-1,-24-10-189,-1 1 0,26 15 1,87 77 717,-100-73-557,1 0-1,73 40 1,-62-47-161,-34-17-76,0 1-1,0 1 0,0 0 1,-1 0-1,0 2 1,21 18-1,-33-25-73,0 1 1,0-1-1,0 1 1,0-1-1,-1 1 0,0-1 1,0 1-1,0 0 1,0 0-1,-1 0 1,1-1-1,-1 1 0,0 0 1,0 5-1,0-7-1357,0-12-3095</inkml:trace>
</inkml:ink>
</file>

<file path=ppt/ink/ink2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17.681"/>
    </inkml:context>
    <inkml:brush xml:id="br0">
      <inkml:brushProperty name="width" value="0.025" units="cm"/>
      <inkml:brushProperty name="height" value="0.025" units="cm"/>
    </inkml:brush>
  </inkml:definitions>
  <inkml:trace contextRef="#ctx0" brushRef="#br0">75 1 15182,'0'0'11430,"-6"10"-11366,-6 11 31,1 1 0,1 0 0,0 0 0,2 1 0,-6 24-1,13-42-93,0 1-1,0 0 0,1-1 0,0 1 0,0 0 0,0-1 0,0 1 0,1 0 0,0-1 0,0 1 0,1-1 0,3 11 1,-2-13-78,-1 1 0,0-1 0,1 0 1,0 1-1,0-1 0,0 0 0,0-1 1,0 1-1,1 0 0,-1-1 0,1 0 1,-1 0-1,1 0 0,0 0 0,0-1 1,0 1-1,0-1 0,0 0 0,0 0 1,5 0-1,22 1-3244,0-1-2273</inkml:trace>
</inkml:ink>
</file>

<file path=ppt/ink/ink2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18.399"/>
    </inkml:context>
    <inkml:brush xml:id="br0">
      <inkml:brushProperty name="width" value="0.025" units="cm"/>
      <inkml:brushProperty name="height" value="0.025" units="cm"/>
    </inkml:brush>
  </inkml:definitions>
  <inkml:trace contextRef="#ctx0" brushRef="#br0">258 0 12492,'0'0'9561,"-10"12"-8397,-41 51-265,-60 71-314,106-129-684,0 0 1,0 0 0,-1-1 0,0 0 0,-8 5-1,-9-5-3082,22-4 2827,0-1 1,0 1 0,0-1-1,0 1 1,0-1-1,1 1 1,-1-1-1,0 1 1,0-1-1,0 0 1,1 1-1,-1-1 1,0 0-1,1 0 1,-1 0 0,1 0-1,-1 1 1,1-1-1,-1 0 1,1 0-1,-1-2 1,-5-17-6299</inkml:trace>
</inkml:ink>
</file>

<file path=ppt/ink/ink2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18.741"/>
    </inkml:context>
    <inkml:brush xml:id="br0">
      <inkml:brushProperty name="width" value="0.025" units="cm"/>
      <inkml:brushProperty name="height" value="0.025" units="cm"/>
    </inkml:brush>
  </inkml:definitions>
  <inkml:trace contextRef="#ctx0" brushRef="#br0">1 0 9097,'0'0'12652,"53"30"-11307,-32-20-224,5-1-545,3 0-447,2-3-97,1-1-1282,-2-2-2177,-6-3-2915,-3 0-4132</inkml:trace>
</inkml:ink>
</file>

<file path=ppt/ink/ink2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19.095"/>
    </inkml:context>
    <inkml:brush xml:id="br0">
      <inkml:brushProperty name="width" value="0.025" units="cm"/>
      <inkml:brushProperty name="height" value="0.025" units="cm"/>
    </inkml:brush>
  </inkml:definitions>
  <inkml:trace contextRef="#ctx0" brushRef="#br0">2 92 12748,'0'0'9540,"0"8"-8387,0-4-1034,-1 31 884,1-34-979,0 0 0,0 0-1,0 0 1,0 0 0,0 0 0,0 0 0,0 0 0,1 0 0,-1 0 0,0 0 0,1 0 0,-1 0 0,1 0-1,-1 0 1,1 0 0,0 0 0,-1-1 0,1 1 0,0 0 0,-1 0 0,1-1 0,0 1 0,0 0 0,0-1-1,0 1 1,-1-1 0,1 1 0,0-1 0,0 1 0,2-1 0,90-1-195,-92 1 153,0 0 0,0 0 0,0 0 0,-1 0 0,1 1-1,0-1 1,0 0 0,0 0 0,0 1 0,0-1 0,0 1 0,0-1 0,-1 1 0,1-1-1,0 1 1,0-1 0,-1 1 0,1 0 0,0-1 0,-1 1 0,1 0 0,-1-1 0,1 1 0,-1 0-1,1 0 1,-1 0 0,1 1 0,3 32 116,-5-23-424,-1-1 0,1 0 0,-2 0 0,-5 16 0,8-25-1393,4-7-3493,-1 2 3500,9-13-4059</inkml:trace>
  <inkml:trace contextRef="#ctx0" brushRef="#br0" timeOffset="1">239 23 13997,'0'0'8200,"59"0"-7207,-33 0-352,3-3-417,1-1-192,0 2-224,-1-1-994,-6 0-1088,-5-1-1761,-5 1-2628</inkml:trace>
</inkml:ink>
</file>

<file path=ppt/ink/ink2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19.878"/>
    </inkml:context>
    <inkml:brush xml:id="br0">
      <inkml:brushProperty name="width" value="0.025" units="cm"/>
      <inkml:brushProperty name="height" value="0.025" units="cm"/>
    </inkml:brush>
  </inkml:definitions>
  <inkml:trace contextRef="#ctx0" brushRef="#br0">1 26 4260,'0'0'9465,"3"-5"-6577,-1-1-2796,5-8 3489,-5 15-1538,-1 10-883,-9 38 1186,6-42-2209,1-1 1,-1 0-1,1 1 0,0-1 0,1 1 0,-1-1 0,1 1 0,1-1 0,-1 1 0,3 11 0,-2-17-128,0 0 1,0 0-1,0 0 0,0 0 0,0 0 0,1 0 1,-1-1-1,0 1 0,0-1 0,0 1 0,1-1 1,-1 1-1,0-1 0,1 0 0,-1 1 0,0-1 1,1 0-1,-1 0 0,0 0 0,1 0 0,-1 0 1,1 0-1,-1 0 0,0-1 0,1 1 0,-1-1 1,0 1-1,2-2 0,38-15 135,-33 12-224,0-1-1,0 0 0,-1 0 1,1-1-1,-2 0 1,1 0-1,-1-1 0,0 0 1,8-14-1,-18 26 336,2-3-221,1 0-1,-1 1 1,0-1-1,1 1 1,-1 0-1,1-1 1,0 1 0,-1 0-1,1 0 1,0-1-1,0 1 1,0 0-1,0 0 1,-1 4-1,3-5-8,-1 0-1,1-1 1,-1 1-1,1 0 1,-1-1-1,1 1 1,-1 0-1,1-1 1,-1 1-1,1-1 1,0 1-1,0-1 1,-1 0-1,1 1 1,0-1-1,-1 0 0,1 1 1,0-1-1,0 0 1,0 0-1,-1 0 1,1 1-1,0-1 1,0 0-1,0 0 1,-1 0-1,1 0 1,0-1-1,0 1 1,0 0-1,-1 0 1,1 0-1,0-1 1,0 1-1,0-1 1,34-8 113,-14-3-125,-15 9-75,-1-1 0,1 1 0,0 0 0,0 1 0,0-1 0,0 1 0,1 0 0,9-1 0,-16 6 37,1-1-1,-1 1 0,0 0 0,0 0 0,0-1 1,0 1-1,-1 0 0,1 0 0,-1-1 0,1 1 1,-3 4-1,-8 30-587,8-12-6814</inkml:trace>
</inkml:ink>
</file>

<file path=ppt/ink/ink2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20.296"/>
    </inkml:context>
    <inkml:brush xml:id="br0">
      <inkml:brushProperty name="width" value="0.025" units="cm"/>
      <inkml:brushProperty name="height" value="0.025" units="cm"/>
    </inkml:brush>
  </inkml:definitions>
  <inkml:trace contextRef="#ctx0" brushRef="#br0">143 0 13100,'0'0'9449,"55"37"-7815,-38-20-353,-3 4-288,-2 3-577,-7 2-223,-5 3-65,-3 2 32,-15 6-32,-9 1-64,-7 4-32,-6 0-224,-1-4-1410,-2-6-2626,3-8-5445</inkml:trace>
</inkml:ink>
</file>

<file path=ppt/ink/ink2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23.301"/>
    </inkml:context>
    <inkml:brush xml:id="br0">
      <inkml:brushProperty name="width" value="0.025" units="cm"/>
      <inkml:brushProperty name="height" value="0.025" units="cm"/>
    </inkml:brush>
  </inkml:definitions>
  <inkml:trace contextRef="#ctx0" brushRef="#br0">139 84 4965,'0'0'993,"-6"-2"-1372,-13-7 471,11 5 293,-1 0 0,0 0 0,1 1-1,-1 0 1,0 1 0,0 0-1,-1 0 1,-9 0 0,18 2 37,0 0-1,-1 0 1,1 0 0,0 0-1,-1 0 1,1 0-1,0 0 1,-1 0 0,1-1-1,0 1 1,-1-1 0,1 1-1,0-1 1,0 1 0,0-1-1,-2 0 1,3 0-275,0 1 1,0-1-1,0 1 1,0-1-1,0 1 1,0 0-1,0-1 1,0 1-1,0-1 1,0 1-1,0-1 1,0 1-1,0 0 1,0-1-1,0 1 1,1-1-1,-1 1 1,0 0-1,0-1 1,1 1-1,-1-1 1,0 1-1,0 0 1,1-1-1,-1 1 1,0 0-1,1 0 1,-1-1-1,0 1 1,1 0-1,4-4 223,-1 1 0,1 0-1,0 0 1,-1 1 0,1 0 0,8-3-1,-7 3-209,0 0 0,0 1 1,-1 0-1,1 0 0,0 0 0,0 1 0,0 0 0,0 0 0,0 1 0,0-1 0,6 3 1,-10-2-133,0 0 1,0 0 0,1 0-1,-1 1 1,0-1 0,-1 0 0,1 1-1,0 0 1,0-1 0,-1 1 0,1 0-1,-1 0 1,1 0 0,-1 0 0,0 0-1,0 0 1,0 1 0,0-1-1,0 0 1,0 1 0,-1-1 0,1 0-1,-1 1 1,0-1 0,1 1 0,-1-1-1,0 0 1,-1 5 0,0 14 87,-1 0 1,-1 0 0,-1-1-1,-10 32 1,-7 31 714,20-77-791,0 1 0,0-1 0,0 1 0,1-1 0,0 1 0,1 0 0,-1-1 0,1 0 0,2 8 0,-2-12-56,0 0 0,0 0 0,0 0 0,0 0-1,0 0 1,0-1 0,1 1 0,-1 0 0,1-1 0,-1 1-1,1-1 1,0 1 0,0-1 0,-1 0 0,1 1-1,0-1 1,0 0 0,0-1 0,0 1 0,1 0 0,-1 0-1,0-1 1,0 1 0,0-1 0,1 0 0,-1 0 0,0 0-1,0 0 1,3 0 0,0 0-252,0-1-1,0 1 1,0-1-1,1 0 1,-1-1-1,0 1 1,9-5-1,16-12-8222,-18 9-1850</inkml:trace>
</inkml:ink>
</file>

<file path=ppt/ink/ink2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24.424"/>
    </inkml:context>
    <inkml:brush xml:id="br0">
      <inkml:brushProperty name="width" value="0.025" units="cm"/>
      <inkml:brushProperty name="height" value="0.025" units="cm"/>
    </inkml:brush>
  </inkml:definitions>
  <inkml:trace contextRef="#ctx0" brushRef="#br0">1 95 9737,'0'0'7421,"5"-8"-5948,-1 2-1239,0 0-1,0 0 1,1 1-1,0-1 1,0 1 0,0 0-1,1 1 1,0-1 0,0 1-1,0 0 1,0 1 0,1-1-1,-1 1 1,1 1-1,0-1 1,11-2 0,-4 2 148,-1 0 1,1 1-1,-1 0 1,1 1-1,16 1 0,-27 0-358,-1 0-1,1 0 0,0 1 0,-1-1 0,1 0 0,0 1 1,-1 0-1,1 0 0,-1 0 0,1 0 0,-1 0 0,1 0 0,-1 0 1,0 1-1,1 0 0,-1-1 0,0 1 0,0 0 0,0 0 1,0 0-1,-1 0 0,1 0 0,0 0 0,-1 1 0,0-1 1,1 0-1,-1 1 0,0-1 0,0 1 0,-1 0 0,1-1 0,0 5 1,0 2 39,-1 0 1,-1 0 0,0 0-1,0 0 1,-1 0 0,0-1-1,0 1 1,-1 0-1,0-1 1,0 0 0,-1 1-1,-8 11 1,-8 11 130,-43 51-1,30-42-126,20-23-5,-28 39 248,39-52-294,0 0 0,0-1 0,0 2-1,0-1 1,1 0 0,-1 0-1,1 0 1,0 1 0,1-1-1,-1 1 1,1-1 0,-1 7-1,2-10-12,0 0 0,-1 0 0,1 0 0,0 0 0,-1 0 0,1 0 0,0 0 0,0-1 0,0 1 0,0 0 0,0 0 0,0-1 0,0 1 0,0 0 0,0-1 0,0 1 0,0-1-1,0 1 1,0-1 0,1 0 0,-1 1 0,0-1 0,0 0 0,0 0 0,1 0 0,-1 0 0,2 0 0,45 0 76,-35-1-48,112-8 335,-63 3-1917,-1 3-4567,-45 3-1703</inkml:trace>
</inkml:ink>
</file>

<file path=ppt/ink/ink2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29.871"/>
    </inkml:context>
    <inkml:brush xml:id="br0">
      <inkml:brushProperty name="width" value="0.025" units="cm"/>
      <inkml:brushProperty name="height" value="0.025" units="cm"/>
    </inkml:brush>
  </inkml:definitions>
  <inkml:trace contextRef="#ctx0" brushRef="#br0">2546 171 5477,'-206'-50'3589,"-412"-45"0,-218 70-3613,672 30-414,-297 47 0,437-48 618,1 2-1,0 0 1,0 1 0,0 1-1,-34 18 1,51-22-162,0-1-1,0 1 1,0 1-1,1-1 1,-1 1 0,1 0-1,0 0 1,1 0-1,-1 0 1,1 1 0,0 0-1,0 0 1,1 0-1,0 1 1,0-1 0,0 1-1,1-1 1,0 1-1,0 0 1,1 0-1,0 0 1,0 0 0,1 9-1,0-9-92,-1-4-230,1 0-1,0 0 1,0 1 0,1-1-1,-1 0 1,1 0 0,-1 0 0,1 0-1,2 5 1,2 0-2903</inkml:trace>
</inkml:ink>
</file>

<file path=ppt/ink/ink2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30.277"/>
    </inkml:context>
    <inkml:brush xml:id="br0">
      <inkml:brushProperty name="width" value="0.025" units="cm"/>
      <inkml:brushProperty name="height" value="0.025" units="cm"/>
    </inkml:brush>
  </inkml:definitions>
  <inkml:trace contextRef="#ctx0" brushRef="#br0">15 1 7591,'0'0'956,"-1"11"-652,-1 9-149,-4 42 1014,2 0 0,3 0 0,8 79 0,-7-136-1135,1 1-1,0-1 0,0 0 1,1 0-1,0 0 0,-1 0 1,2 0-1,-1-1 1,1 1-1,-1-1 0,1 1 1,0-1-1,1 0 0,-1 0 1,1 0-1,0 0 0,0-1 1,4 4-1,-2-4 44,-1-1-1,1 1 1,0-1 0,-1 0-1,1-1 1,0 1-1,0-1 1,1 0 0,-1-1-1,0 1 1,0-1-1,0 0 1,9-2 0,2-1-263,0-1 0,0 0 0,0-1 1,-1-1-1,0-1 0,0 0 1,-1-1-1,1-1 0,-2 0 1,14-12-1,19-22-3519</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7:08.895"/>
    </inkml:context>
    <inkml:brush xml:id="br0">
      <inkml:brushProperty name="width" value="0.025" units="cm"/>
      <inkml:brushProperty name="height" value="0.025" units="cm"/>
    </inkml:brush>
  </inkml:definitions>
  <inkml:trace contextRef="#ctx0" brushRef="#br0">0 49 609,'0'0'224,"19"-48"-1057</inkml:trace>
</inkml:ink>
</file>

<file path=ppt/ink/ink2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33.050"/>
    </inkml:context>
    <inkml:brush xml:id="br0">
      <inkml:brushProperty name="width" value="0.025" units="cm"/>
      <inkml:brushProperty name="height" value="0.025" units="cm"/>
    </inkml:brush>
  </inkml:definitions>
  <inkml:trace contextRef="#ctx0" brushRef="#br0">1 118 9385,'0'0'5093,"48"-28"-4389,-11 23-351,5-1-193,5 0-64,8 1-32,1-2 32,5 2-32,8-4-160,0-2-1570,0-6-1825,1-2-1281</inkml:trace>
</inkml:ink>
</file>

<file path=ppt/ink/ink2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33.411"/>
    </inkml:context>
    <inkml:brush xml:id="br0">
      <inkml:brushProperty name="width" value="0.025" units="cm"/>
      <inkml:brushProperty name="height" value="0.025" units="cm"/>
    </inkml:brush>
  </inkml:definitions>
  <inkml:trace contextRef="#ctx0" brushRef="#br0">0 1 128</inkml:trace>
</inkml:ink>
</file>

<file path=ppt/ink/ink2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33.772"/>
    </inkml:context>
    <inkml:brush xml:id="br0">
      <inkml:brushProperty name="width" value="0.025" units="cm"/>
      <inkml:brushProperty name="height" value="0.025" units="cm"/>
    </inkml:brush>
  </inkml:definitions>
  <inkml:trace contextRef="#ctx0" brushRef="#br0">1 70 8456,'0'0'96,"23"-70"-2050</inkml:trace>
</inkml:ink>
</file>

<file path=ppt/ink/ink2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34.129"/>
    </inkml:context>
    <inkml:brush xml:id="br0">
      <inkml:brushProperty name="width" value="0.025" units="cm"/>
      <inkml:brushProperty name="height" value="0.025" units="cm"/>
    </inkml:brush>
  </inkml:definitions>
  <inkml:trace contextRef="#ctx0" brushRef="#br0">0 69 7399,'0'0'5701,"55"0"-5060,-22-1-193,7-6-191,4-1-161,1-1-32,3 1-32,-2-1-352,-2-2-1955,-5-4-2497</inkml:trace>
</inkml:ink>
</file>

<file path=ppt/ink/ink2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34.550"/>
    </inkml:context>
    <inkml:brush xml:id="br0">
      <inkml:brushProperty name="width" value="0.025" units="cm"/>
      <inkml:brushProperty name="height" value="0.025" units="cm"/>
    </inkml:brush>
  </inkml:definitions>
  <inkml:trace contextRef="#ctx0" brushRef="#br0">0 39 9961,'0'0'801,"54"-9"-641,-8 2 65,12 2-33,11-2-32,4 2-96,2 1-64,-3 3 0,-7 1-545,-14 0-960,-12 0-1057</inkml:trace>
</inkml:ink>
</file>

<file path=ppt/ink/ink2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37.458"/>
    </inkml:context>
    <inkml:brush xml:id="br0">
      <inkml:brushProperty name="width" value="0.025" units="cm"/>
      <inkml:brushProperty name="height" value="0.025" units="cm"/>
    </inkml:brush>
  </inkml:definitions>
  <inkml:trace contextRef="#ctx0" brushRef="#br0">261 63 8200,'0'0'3464,"-1"-8"-1392,2 6-1961,-1 0 1,0 0 0,0 0-1,-1-1 1,1 1 0,0 0-1,-1 0 1,1 0 0,-1 0-1,0 0 1,1 0 0,-1 0-1,0 0 1,0 0 0,0 1 0,-1-1-1,1 0 1,0 0 0,-1 1-1,1-1 1,-1 1 0,1 0-1,-1-1 1,0 1 0,1 0-1,-1 0 1,0 0 0,0 0-1,0 0 1,0 0 0,0 1-1,0-1 1,0 1 0,0-1-1,0 1 1,0 0 0,-1 0-1,1 0 1,0 0 0,0 0-1,0 0 1,0 0 0,0 1 0,0-1-1,0 1 1,0 0 0,0 0-1,0-1 1,-3 3 0,-4 2-117,1-1 1,0 1 0,0 1 0,0-1 0,1 1 0,0 0-1,0 1 1,1 0 0,0 0 0,0 1 0,-5 8 0,-2 4-5,1 0 0,1 1 0,-12 30 0,16-30 77,0 0-1,1 1 1,1-1-1,1 1 1,-3 42 0,7-57-7,0 0 1,1 1 0,0-1 0,0 0-1,1 0 1,-1 1 0,1-1 0,1 0-1,5 10 1,-6-13 7,0 0 0,1-1 0,0 1 0,0-1 0,0 0 0,0 0 0,0 0-1,1 0 1,-1 0 0,1-1 0,-1 0 0,1 1 0,0-1 0,0-1 0,0 1 0,1-1 0,4 2 0,7 0 99,-1-2-1,1 0 1,-1 0 0,1-1 0,0-1 0,-1-1 0,1 0-1,-1-1 1,0 0 0,0-2 0,0 0 0,0 0 0,-1-1-1,0-1 1,15-10 0,-21 12-121,1-1-1,-1 0 0,0 0 1,-1-1-1,0 0 1,0 0-1,0-1 1,-1 0-1,0 0 1,9-17-1,-12 18-28,0 0 0,-1 0 0,0 0 0,0 0 0,-1 0 0,0 0 0,0 0 0,0 0 0,-1-1 0,0 1 0,-1 0 0,0 0 0,0-1 0,0 1 0,-1 0 0,-4-10 0,3 9-133,-1 0 0,-1 0 0,1 0 0,-1 1 0,-1-1 1,1 1-1,-1 1 0,0-1 0,-1 1 0,0 0 0,0 0 1,0 1-1,0 0 0,-1 0 0,-11-4 0,10 4-693,0 1-1,-1 1 0,0-1 1,0 2-1,0-1 0,0 1 1,-20-1-1,5 3-4097</inkml:trace>
</inkml:ink>
</file>

<file path=ppt/ink/ink2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38.579"/>
    </inkml:context>
    <inkml:brush xml:id="br0">
      <inkml:brushProperty name="width" value="0.025" units="cm"/>
      <inkml:brushProperty name="height" value="0.025" units="cm"/>
    </inkml:brush>
  </inkml:definitions>
  <inkml:trace contextRef="#ctx0" brushRef="#br0">399 19 3972,'0'0'9716,"-10"-4"-9225,-2 0-371,0 1 1,0 0 0,0 1 0,0 1-1,0 0 1,0 0 0,0 1 0,0 1-1,-1 0 1,1 1 0,0 0 0,-12 4-1,8-1 327,0 0 0,1 1 0,-1 0 0,1 2 0,0-1 0,1 2 0,-26 20 0,33-23-406,1 0 1,0 0-1,0 1 1,0 0-1,1 0 1,0 1-1,1-1 1,-1 1-1,2 0 1,-1 1-1,1-1 1,0 0-1,1 1 1,0 0 0,0-1-1,-1 16 1,3-14-31,-1 0 0,1 0 0,1 0 0,0 0 1,0 0-1,1 0 0,0 0 0,1 0 0,0 0 1,7 14-1,-6-17 36,1 0 0,-1 0 1,1-1-1,0 0 0,1 0 0,0 0 1,0 0-1,0-1 0,0 0 0,1 0 1,0-1-1,0 0 0,14 6 0,-10-4 119,2-2-1,-1 0 1,0 0-1,1-1 1,0-1-1,-1 0 1,1-1-1,0 0 1,0-1-1,0 0 1,0-1-1,0-1 1,0 0-1,-1 0 1,1-1-1,-1-1 1,22-9-1,-25 8-67,1 0-1,-1-1 0,0 0 0,-1 0 1,1-1-1,-1 0 0,-1 0 1,1-1-1,-1 0 0,-1-1 1,1 1-1,-2-1 0,1 0 0,-1-1 1,0 1-1,-1-1 0,0 0 1,-1 0-1,0-1 0,0 1 1,1-21-1,-3 23-61,0-1-1,-1 1 1,0-1 0,-1 1-1,0-1 1,0 1 0,-1-1 0,0 1-1,0 0 1,-1 0 0,0 0-1,0 0 1,-1 1 0,0-1 0,-1 1-1,1 0 1,-1 0 0,-1 0 0,-9-9-1,8 9-242,-1 1 0,0 0 0,0 1 0,0 0 0,-1 0 0,1 0 0,-12-3 0,9 5-864,0-1 1,0 2 0,0-1-1,0 1 1,-1 1 0,-13 0-1,3 1-8388</inkml:trace>
</inkml:ink>
</file>

<file path=ppt/ink/ink2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39.436"/>
    </inkml:context>
    <inkml:brush xml:id="br0">
      <inkml:brushProperty name="width" value="0.025" units="cm"/>
      <inkml:brushProperty name="height" value="0.025" units="cm"/>
    </inkml:brush>
  </inkml:definitions>
  <inkml:trace contextRef="#ctx0" brushRef="#br0">322 56 9001,'0'0'4836,"2"-8"-2711,4-25-257,-6 32-1815,0 0 0,0 1 1,0-1-1,-1 1 0,1-1 0,0 0 0,0 1 0,0-1 1,-1 1-1,1-1 0,0 1 0,0-1 0,-1 1 0,1-1 0,0 1 1,-1-1-1,1 1 0,-1-1 0,1 1 0,-1 0 0,1-1 0,-1 1 1,1 0-1,-1-1 0,1 1 0,-1 0 0,1 0 0,-1-1 0,0 1 1,1 0-1,-1 0 0,1 0 0,-1 0 0,0 0 0,1 0 0,-2 0 1,-25 0 258,22 0-135,-8 1-90,1 1-1,-1 0 1,1 1 0,-1 0 0,1 1 0,0 0 0,1 1-1,-1 1 1,1 0 0,0 0 0,0 1 0,0 0-1,1 1 1,1 0 0,-1 1 0,1 0 0,-9 11-1,11-11-12,-1 0-1,1 1 1,1 0-1,-1 0 1,2 0-1,-1 1 0,2 0 1,-1 0-1,2 0 1,-1 0-1,1 1 0,1-1 1,0 1-1,1 0 1,0 0-1,1 0 1,0 0-1,3 18 0,-2-26-73,0-1 0,0 1-1,1 0 1,-1-1 0,1 1 0,-1-1-1,1 0 1,0 0 0,1 0-1,-1 0 1,0 0 0,1 0 0,0 0-1,0-1 1,-1 1 0,5 2-1,0-1 51,-1-1-1,1 1 1,0-1-1,0-1 1,1 1-1,-1-1 0,12 2 1,6-1 225,0-1-1,0-1 1,46-5 0,-45 1-198,1-1-1,-1-2 1,-1 0 0,33-13 0,-47 16-53,0-2 0,-1 0 1,1 0-1,-1-1 0,0 0 0,-1-1 1,0 0-1,0 0 0,0-1 0,-1 0 1,0-1-1,8-10 0,-14 15-1,1 0 0,-1 0 1,0 0-1,0 0 0,-1 0 0,1 0 0,-1 0 0,0-1 0,0 1 1,-1-1-1,1 1 0,-1-1 0,0 1 0,0-1 0,0 1 0,-1-1 1,1 1-1,-3-7 0,0 4-47,0 0 0,0 0 0,0 1 0,-1 0 0,0-1 0,0 1 0,-1 0 0,0 1 0,0-1 0,-9-6 0,1 1-308,0 1 1,-1 1-1,0 0 1,0 1-1,-1 1 1,0 0-1,-1 1 1,1 1 0,-26-6-1,21 8-1880,0 2 0,-36 1 0,10 3-5822</inkml:trace>
</inkml:ink>
</file>

<file path=ppt/ink/ink2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35.981"/>
    </inkml:context>
    <inkml:brush xml:id="br0">
      <inkml:brushProperty name="width" value="0.025" units="cm"/>
      <inkml:brushProperty name="height" value="0.025" units="cm"/>
    </inkml:brush>
  </inkml:definitions>
  <inkml:trace contextRef="#ctx0" brushRef="#br0">1 32 15727,'0'0'7655,"75"12"-6470,-22-12-704,7-2-353,4-6-32,-1-2 0,-6 1-96,-11 1-865,-13 3-704,-13 3-33,-16 2-1152,-21 0-6856</inkml:trace>
</inkml:ink>
</file>

<file path=ppt/ink/ink2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36.306"/>
    </inkml:context>
    <inkml:brush xml:id="br0">
      <inkml:brushProperty name="width" value="0.025" units="cm"/>
      <inkml:brushProperty name="height" value="0.025" units="cm"/>
    </inkml:brush>
  </inkml:definitions>
  <inkml:trace contextRef="#ctx0" brushRef="#br0">0 77 15182,'0'0'2883,"88"5"-1506,-33-8-63,13-9-738,7-1-384,4-2-160,-7-3-1601,-8-3-4229</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7:09.532"/>
    </inkml:context>
    <inkml:brush xml:id="br0">
      <inkml:brushProperty name="width" value="0.025" units="cm"/>
      <inkml:brushProperty name="height" value="0.025" units="cm"/>
    </inkml:brush>
  </inkml:definitions>
  <inkml:trace contextRef="#ctx0" brushRef="#br0">910 131 2723,'0'0'2071,"-8"-9"-1954,-5-4 167,-2 0 1,1 1-1,-2 0 0,1 1 0,-2 1 0,1 1 0,-1 0 0,-34-12 0,34 18-149,0 0-1,0 0 0,0 2 0,0 0 0,0 1 0,0 0 0,0 2 0,0 0 1,0 1-1,-21 6 0,14-1-83,-1 1-1,2 0 1,-1 2 0,2 1 0,-1 1 0,-24 19-1,27-16 37,2 1 0,0 1-1,0 1 1,2 0-1,0 1 1,2 1-1,-24 44 1,11-11 22,4 0 0,-23 74 0,26-57 143,4 0 0,-15 142-1,21 148-146,11-324-103,1 1 0,3 0 0,0-1 1,19 63-1,-19-85-8,0 0 1,1 0-1,0 0 0,1-1 0,1 0 0,0 0 1,1-1-1,1 0 0,0-1 0,0 0 1,1-1-1,1 0 0,22 18 0,-26-25 18,-1 0 0,1 0-1,-1 0 1,1-1 0,0 0-1,1 0 1,-1-1 0,0 0 0,1-1-1,-1 0 1,1 0 0,-1-1 0,10 0-1,-6-2 23,0 0 0,0 0 0,0-1-1,0-1 1,-1 0 0,0-1 0,0 0 0,14-8-1,11-12 132,-1-1-1,-1-2 0,-1-1 0,30-36 1,-36 38-24,9-11-92,-2-1 1,-2-2-1,-1-1 0,-2-2 1,-3-1-1,-1 0 1,-2-2-1,-2-1 0,-3-1 1,-1 0-1,11-62 0,-10 33-31,-4-1 0,-3 0 0,-4-1 0,-3 1-1,-7-85 1,1 150-77,1 1 0,-2 0-1,0 0 1,0 0 0,-1 0 0,-1 1-1,0-1 1,-9-15 0,10 21-105,0 1 1,-1 0 0,0 0-1,0 1 1,0-1 0,0 1 0,-1 0-1,0 1 1,0 0 0,0-1-1,-1 2 1,0-1 0,1 1-1,-1 0 1,0 0 0,-11-2-1,-33-4-2366</inkml:trace>
</inkml:ink>
</file>

<file path=ppt/ink/ink2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43.564"/>
    </inkml:context>
    <inkml:brush xml:id="br0">
      <inkml:brushProperty name="width" value="0.025" units="cm"/>
      <inkml:brushProperty name="height" value="0.025" units="cm"/>
    </inkml:brush>
  </inkml:definitions>
  <inkml:trace contextRef="#ctx0" brushRef="#br0">0 86 8712,'0'0'17713,"39"0"-17168,-10-4-257,4-3-192,5-1-32,0-1-96,1-3-929,-3-1-1890,-7-3-2850,-8-1-3171</inkml:trace>
</inkml:ink>
</file>

<file path=ppt/ink/ink2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44.689"/>
    </inkml:context>
    <inkml:brush xml:id="br0">
      <inkml:brushProperty name="width" value="0.025" units="cm"/>
      <inkml:brushProperty name="height" value="0.025" units="cm"/>
    </inkml:brush>
  </inkml:definitions>
  <inkml:trace contextRef="#ctx0" brushRef="#br0">14 67 1057,'0'0'15727,"2"-8"-14211,-1 5-1382,-1 0 0,1 0 0,0 1 0,0-1 0,0 0 0,1 1 0,-1-1 0,1 1 0,-1-1 0,1 1 0,0 0 0,4-4 0,-3 4 52,1 0 0,-1 0 0,1 0-1,0 0 1,0 1 0,0 0 0,-1 0 0,1 0-1,1 0 1,-1 0 0,5 1 0,5-2 192,-3 1-197,0 0 0,1 0-1,-1 1 1,0 0 0,21 4-1,-32-4-177,1 1-1,0-1 0,-1 0 1,1 1-1,0-1 0,-1 1 0,1-1 1,-1 1-1,1 0 0,-1-1 1,1 1-1,-1 0 0,1-1 0,-1 1 1,0 0-1,1-1 0,-1 1 1,0 0-1,0-1 0,0 1 0,1 0 1,-1 0-1,0 0 0,0-1 1,0 1-1,0 0 0,0 0 1,0-1-1,-1 1 0,1 0 0,0 0 1,0-1-1,0 1 0,-1 0 1,1 0-1,0-1 0,-1 1 0,1 0 1,-1-1-1,0 2 0,-17 26 209,-53 37 12,55-53-91,2 0 0,-1 1 0,2 1-1,0 0 1,-13 18 0,25-31-109,0 0 0,0 0 1,0 0-1,1 0 0,-1 1 0,0-1 1,1 0-1,-1 0 0,1 0 0,-1 1 0,1-1 1,0 0-1,0 0 0,-1 1 0,1-1 1,0 0-1,0 1 0,0-1 0,0 0 0,1 1 1,-1-1-1,0 0 0,0 0 0,1 1 0,-1-1 1,1 0-1,0 3 0,1-3 9,0 1 0,0-1 0,0 0 0,0 1 0,0-1 0,0 0 0,0 0-1,0 0 1,1 0 0,-1-1 0,0 1 0,1-1 0,-1 1 0,3-1 0,14 2 75,-1-2 0,1 0-1,19-4 1,-30 3-104,58-8-40,-7 1-2683,-18 6-3641,-24 1-819</inkml:trace>
</inkml:ink>
</file>

<file path=ppt/ink/ink2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45.093"/>
    </inkml:context>
    <inkml:brush xml:id="br0">
      <inkml:brushProperty name="width" value="0.025" units="cm"/>
      <inkml:brushProperty name="height" value="0.025" units="cm"/>
    </inkml:brush>
  </inkml:definitions>
  <inkml:trace contextRef="#ctx0" brushRef="#br0">278 4 13389,'0'0'5221,"11"-1"-4437,-5 0-655,0 0 0,-1 1-1,1-1 1,0 2 0,0-1 0,0 1-1,0-1 1,0 2 0,-1-1-1,1 1 1,-1-1 0,1 2-1,-1-1 1,1 0 0,-1 1-1,0 0 1,0 1 0,0-1 0,-1 1-1,1 0 1,-1 0 0,0 0-1,0 0 1,-1 1 0,1 0-1,-1-1 1,5 10 0,-4-4-82,0 0-1,-1 1 1,0-1 0,-1 0 0,0 1 0,-1 0 0,0-1-1,-1 1 1,0 0 0,0 0 0,-4 16 0,1-11-77,-1 0 1,-1-1 0,0 1 0,-2-1 0,1 0 0,-2-1 0,-9 15 0,-1-3-527,-2-1 0,0-1 1,-2 0-1,-1-2 1,0 0-1,-2-2 0,-34 23 1,37-29-1427,-1-1 0,0-1 0,-33 12 0,-4-6-5353</inkml:trace>
</inkml:ink>
</file>

<file path=ppt/ink/ink2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45.497"/>
    </inkml:context>
    <inkml:brush xml:id="br0">
      <inkml:brushProperty name="width" value="0.025" units="cm"/>
      <inkml:brushProperty name="height" value="0.025" units="cm"/>
    </inkml:brush>
  </inkml:definitions>
  <inkml:trace contextRef="#ctx0" brushRef="#br0">118 53 9001,'0'0'4777,"1"-8"-2508,5-26-550,-6 34-1691,0-1 0,0 1 0,0 0 0,0 0 0,0-1 0,0 1 0,0 0 0,0 0 0,1-1 0,-1 1 0,0 0 0,0-1 0,0 1 0,0 0 0,0 0 0,-1-1 0,1 1 0,0 0 0,0-1 0,0 1 0,0 0 0,0 0 0,0-1 0,0 1-1,0 0 1,-1 0 0,1-1 0,0 1 0,0 0 0,0 0 0,-1 0 0,1-1 0,0 1 0,0 0 0,0 0 0,-1 0 0,1 0 0,0-1 0,0 1 0,-1 0 0,1 0 0,0 0 0,-1 0 0,1 0 0,0 0 0,0 0 0,-1 0 0,1 0 0,0 0 0,-1 0 0,1 0 0,0 0 0,0 0 0,-1 0 0,1 0 0,0 0 0,0 0 0,-1 0 0,1 0 0,0 1 0,0-1 0,-1 0-1,1 0 1,0 1 0,-15 9 65,7 0-65,0 1-1,1 0 1,0 1-1,0 0 1,2 0-1,-1 0 1,-4 19-1,0 6 309,-8 51 0,12-58-209,2 0 1,2 1-1,0 0 1,2 0-1,8 56 1,-7-79-108,1 1 0,-1-1 1,2 0-1,-1 0 1,1 0-1,1 0 1,-1 0-1,1-1 1,1 1-1,-1-1 1,1 0-1,0-1 1,1 1-1,0-1 1,0 0-1,0 0 1,1-1-1,-1 0 1,1 0-1,1 0 1,-1-1-1,1 0 1,-1-1-1,1 0 1,15 5-1,0-4-726,-1-1 0,0-1 0,26 0 0,10-2-4531</inkml:trace>
</inkml:ink>
</file>

<file path=ppt/ink/ink2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46.279"/>
    </inkml:context>
    <inkml:brush xml:id="br0">
      <inkml:brushProperty name="width" value="0.025" units="cm"/>
      <inkml:brushProperty name="height" value="0.025" units="cm"/>
    </inkml:brush>
  </inkml:definitions>
  <inkml:trace contextRef="#ctx0" brushRef="#br0">111 0 9769,'0'0'4490,"-8"9"-3935,-3 6-294,0 0 1,1 1-1,1 0 0,0 0 0,1 1 1,1 1-1,1-1 0,-5 20 0,4-10 181,2-1 0,1 1 0,1 0 0,2 0-1,2 39 1,-1-58-424,1 0 1,0 0-1,0 0 0,1-1 0,0 1 1,0 0-1,1-1 0,0 0 0,1 1 1,-1-1-1,1 0 0,1-1 0,-1 1 1,1-1-1,0 0 0,1 0 0,-1 0 1,1-1-1,13 10 0,-10-11-562,-1 1 0,1-1 0,0 0-1,0-1 1,0 0 0,0-1 0,0 0-1,1 0 1,-1-1 0,15 1 0,28-2-7789</inkml:trace>
</inkml:ink>
</file>

<file path=ppt/ink/ink2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47.160"/>
    </inkml:context>
    <inkml:brush xml:id="br0">
      <inkml:brushProperty name="width" value="0.025" units="cm"/>
      <inkml:brushProperty name="height" value="0.025" units="cm"/>
    </inkml:brush>
  </inkml:definitions>
  <inkml:trace contextRef="#ctx0" brushRef="#br0">265 0 10186,'0'0'9860,"-8"7"-9748,-34 36-20,-71 94 1,22-23-49,86-108 321,1-2-2955,3-11-2370,1-12-1131</inkml:trace>
</inkml:ink>
</file>

<file path=ppt/ink/ink2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47.507"/>
    </inkml:context>
    <inkml:brush xml:id="br0">
      <inkml:brushProperty name="width" value="0.025" units="cm"/>
      <inkml:brushProperty name="height" value="0.025" units="cm"/>
    </inkml:brush>
  </inkml:definitions>
  <inkml:trace contextRef="#ctx0" brushRef="#br0">0 0 11659,'0'0'5029,"57"25"-3588,-32-10-320,7 3-352,3-1-481,5 1-160,1 0-64,4-2-160,-3-1-1089,-2-6-1633,-7-2-2307,-4-5-6150</inkml:trace>
</inkml:ink>
</file>

<file path=ppt/ink/ink2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48.223"/>
    </inkml:context>
    <inkml:brush xml:id="br0">
      <inkml:brushProperty name="width" value="0.025" units="cm"/>
      <inkml:brushProperty name="height" value="0.025" units="cm"/>
    </inkml:brush>
  </inkml:definitions>
  <inkml:trace contextRef="#ctx0" brushRef="#br0">0 219 8552,'0'0'13170,"9"-5"-12305,6-3-687,-1-2 0,1 0 1,-2-1-1,0 0 0,21-23 1,58-79 88,-79 96-232,-10 30-477,-4 11 355,-7 20 16,4-25-312,1 0 1,1 1 0,0-1 0,1 1 0,3 22-1,-2-41 215,0 0 1,0 0-1,0 0 0,0 0 0,0 0 1,0 0-1,1-1 0,-1 1 0,0 0 0,1 0 1,-1 0-1,1 0 0,-1-1 0,1 1 1,-1 0-1,1 0 0,-1-1 0,1 1 0,0 0 1,-1-1-1,1 1 0,0-1 0,-1 1 1,1-1-1,0 1 0,0-1 0,1 1 0,8 0-5277</inkml:trace>
</inkml:ink>
</file>

<file path=ppt/ink/ink2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49.477"/>
    </inkml:context>
    <inkml:brush xml:id="br0">
      <inkml:brushProperty name="width" value="0.025" units="cm"/>
      <inkml:brushProperty name="height" value="0.025" units="cm"/>
    </inkml:brush>
  </inkml:definitions>
  <inkml:trace contextRef="#ctx0" brushRef="#br0">10 27 11691,'-6'2'1249,"3"-1"673,3 2 288,0-1-1409,0 3 288,14 1 352,5-3-256,3-1-544,4-2-353,5 0-160,5-2-31,-1-7-65,1 0-769,0 2-576,-8-1-641,-5 0-2338,-7 0-3396</inkml:trace>
</inkml:ink>
</file>

<file path=ppt/ink/ink2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49.827"/>
    </inkml:context>
    <inkml:brush xml:id="br0">
      <inkml:brushProperty name="width" value="0.025" units="cm"/>
      <inkml:brushProperty name="height" value="0.025" units="cm"/>
    </inkml:brush>
  </inkml:definitions>
  <inkml:trace contextRef="#ctx0" brushRef="#br0">10 1 11499,'0'0'4548,"-2"8"-3208,1 0-1174,-1 2 431,0 0-1,1 0 0,0 1 0,1 14 0,0-23-546,0 0 0,0-1 0,0 1-1,1 0 1,-1 0 0,0-1 0,1 1-1,-1 0 1,1 0 0,0-1 0,-1 1-1,1-1 1,0 1 0,0-1 0,0 1-1,0-1 1,0 1 0,1-1 0,-1 0-1,0 0 1,1 0 0,-1 1 0,1-1-1,-1-1 1,1 1 0,-1 0-1,1 0 1,-1 0 0,1-1 0,0 1-1,0-1 1,-1 0 0,1 1 0,0-1-1,2 0 1,2 0 12,0 0-1,0-1 1,-1 0 0,1 0-1,0-1 1,0 0 0,-1 1-1,1-2 1,-1 1 0,1-1-1,-1 0 1,0 0 0,6-5-1,-3 3-6,0 0 0,1 0 0,-1 1-1,11-4 1,-18 9 11,0 0 0,0 0-1,-1 1 1,1-1 0,-1 1-1,1-1 1,-1 0 0,0 1-1,1-1 1,-1 1-1,0-1 1,0 1 0,0-1-1,0 1 1,0-1 0,-1 3-1,0-2-22,1 1 1,0-1-1,0 0 0,0 1 0,0-1 0,0 0 0,1 1 0,-1-1 0,0 0 0,1 0 0,0 0 0,0 1 0,0-1 0,2 4 0,1-6 23,1 0-1,-1 0 1,0-1 0,1 0 0,-1 1-1,0-2 1,0 1 0,0 0 0,1-1-1,-1 0 1,-1 0 0,1 0 0,0 0-1,0 0 1,-1-1 0,1 0 0,4-4-1,30-19 1,-37 27-82,-1-1 0,1 1 0,0 0-1,-1-1 1,1 1 0,-1 0 0,1-1 0,-1 1 0,1 0-1,-1-1 1,0 1 0,1 0 0,-1 0 0,0 0 0,0-1-1,1 1 1,-1 0 0,0 0 0,0 0 0,0 0 0,0 0-1,0-1 1,0 1 0,0 0 0,0 0 0,-1 1 0,2 37-1756,-2-33 136,1-6 1450,0 1 0,0-1 0,0 0 0,0 0 0,0 1 0,0-1 0,0 0-1,0 0 1,0 1 0,0-1 0,0 0 0,0 0 0,0 1 0,0-1 0,1 0-1,-1 0 1,0 0 0,0 1 0,0-1 0,0 0 0,0 0 0,0 0 0,1 1-1,-1-1 1,0 0 0,0 0 0,0 0 0,0 0 0,1 1 0,-1-1 0,0 0-1,0 0 1,1 0 0,-1 0 0,0 0 0,0 0 0,0 0 0,1 0 0,-1 0-1,0 0 1,0 0 0,1 0 0,-1 0 0,0 0 0,0 0 0,1 0 0,-1 0-1,0 0 1,0 0 0,1 0 0,-1 0 0,10 0-9722</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7:11.656"/>
    </inkml:context>
    <inkml:brush xml:id="br0">
      <inkml:brushProperty name="width" value="0.025" units="cm"/>
      <inkml:brushProperty name="height" value="0.025" units="cm"/>
    </inkml:brush>
  </inkml:definitions>
  <inkml:trace contextRef="#ctx0" brushRef="#br0">2559 405 5285,'-11'-5'502,"-105"-45"1127,28 17-3546,-4-7-1785,4-10 4470,52 28 196,0 2 1,-2 2-1,-40-15 0,-282-63 425,312 85-1192,7 2 64,-1 2 0,0 1 0,-1 3 1,1 2-1,-62 5 0,44 3-124,1 2 0,0 3 1,-72 25-1,11 9 109,3 4 1,-218 129 0,301-158-209,0 2 0,2 1 1,0 1-1,2 1 0,1 2 1,-30 37-1,44-47-8,2 0 1,0 1-1,2 0 0,0 1 1,1 1-1,1-1 0,0 2 0,2-1 1,1 1-1,0 0 0,2 0 0,-3 35 1,6-14 76,2 1 0,1 0 1,12 59-1,-9-78-133,1 0-1,1-1 1,1 0 0,1 0-1,1-1 1,1 0 0,19 29-1,-17-35 49,1-1 0,1-1 0,0 0 0,1-1 0,1-1 1,0 0-1,0-1 0,1-1 0,1-1 0,0-1 0,32 12 0,23 4 188,135 26 1,-176-44-149,206 38 532,1-11 0,1-10 0,454-15-1,-623-13-543,0-4 0,-1-3 0,0-3 0,123-42 0,-144 38-5,-1-3 0,-1-2 0,-1-2 0,-1-3-1,-1-1 1,-2-2 0,47-42 0,-73 56 49,0 0 1,-2-2-1,0 1 0,0-2 0,-2 0 1,-1-1-1,0 0 0,-2 0 0,0-2 1,10-35-1,-15 41-54,-1 0 0,-1-1-1,-1 0 1,0 1 0,-1-1 0,-1 0-1,-1 1 1,0-1 0,-1 0 0,-1 1-1,-1-1 1,0 1 0,-2 0 0,-13-31 0,-1 12-84,-2 2 1,-1 0 0,-1 2 0,-2 1 0,-1 1 0,-59-51 0,-2 10 4,-117-71 0,139 100-216,-127-59-1,153 84-677,-1 2 1,0 2 0,-1 2 0,-77-11 0,45 14-1311,8-1-1691</inkml:trace>
</inkml:ink>
</file>

<file path=ppt/ink/ink2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50.201"/>
    </inkml:context>
    <inkml:brush xml:id="br0">
      <inkml:brushProperty name="width" value="0.025" units="cm"/>
      <inkml:brushProperty name="height" value="0.025" units="cm"/>
    </inkml:brush>
  </inkml:definitions>
  <inkml:trace contextRef="#ctx0" brushRef="#br0">121 1 11179,'0'0'7073,"7"10"-6262,6 9-489,0 1 0,-2 0 0,0 0 0,-2 1 0,0 0 0,-1 1 0,-2 0 0,0 0 0,5 39-1,-11-47-221,-1 0 0,0 1 0,0-1 0,-2 0 0,0 0 0,0-1 0,-2 1 0,1-1 0,-10 19 0,-7 6-746,-45 62 0,57-87 292,-33 39-2884,9-22-3522,15-19-1355</inkml:trace>
</inkml:ink>
</file>

<file path=ppt/ink/ink2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50.964"/>
    </inkml:context>
    <inkml:brush xml:id="br0">
      <inkml:brushProperty name="width" value="0.025" units="cm"/>
      <inkml:brushProperty name="height" value="0.025" units="cm"/>
    </inkml:brush>
  </inkml:definitions>
  <inkml:trace contextRef="#ctx0" brushRef="#br0">143 141 10474,'0'0'1527,"8"-9"966,-2 2-1914,33-38 2263,-37 43-2640,0-1 0,-1 0 0,1 0 0,-1 0 0,1 0 0,-1 0 0,0 0 0,0 0 0,0 0 0,-1 0 0,1-1 0,-1 1 0,0 0 0,0 0 0,0-1 0,0 1 0,-1-6 0,0 7-172,0 1-1,-1 0 1,1-1-1,0 1 1,-1 0-1,1 0 1,0 0-1,-1 0 1,0 0 0,1 0-1,-1 0 1,1 0-1,-1 0 1,0 1-1,0-1 1,1 1-1,-1 0 1,0-1 0,0 1-1,1 0 1,-1 0-1,0 0 1,0 0-1,0 0 1,-3 1-1,-1-1-24,1 1 0,-1 0-1,0 0 1,0 0 0,0 0-1,-10 5 1,8-2-6,1 1 0,0 0 0,0 0 0,1 0 0,-1 1 0,1 0 0,0 0 0,1 0 0,-1 1 0,1 0 1,0 0-1,1 0 0,0 1 0,0 0 0,1-1 0,-5 15 0,3 3 23,1 0 1,1 0-1,1 0 0,2 35 1,-2 491 206,2-537-219,0 0-1,2 1 0,-1-1 1,2 0-1,-1 0 1,7 18-1,-7-28-6,0 1 1,0-1-1,0 0 1,0 1-1,1-1 0,0 0 1,0 0-1,0-1 1,0 1-1,0-1 1,1 1-1,-1-1 0,1 0 1,0-1-1,0 1 1,0-1-1,1 1 0,-1-1 1,0 0-1,1-1 1,-1 1-1,8 1 1,11 0-6,0-1 0,0-1 1,1-1-1,-1-2 1,0 0-1,0-1 0,0-1 1,34-10-1,-30 5-2457,41-18 0,-25 4-6013</inkml:trace>
</inkml:ink>
</file>

<file path=ppt/ink/ink2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52.692"/>
    </inkml:context>
    <inkml:brush xml:id="br0">
      <inkml:brushProperty name="width" value="0.025" units="cm"/>
      <inkml:brushProperty name="height" value="0.025" units="cm"/>
    </inkml:brush>
  </inkml:definitions>
  <inkml:trace contextRef="#ctx0" brushRef="#br0">11 1 13164,'-4'8'1154,"0"7"-162,1 4 514,3 7-417,0 2 32,0 1-192,0 1-545,9-5-224,2-3-64,2-1 1,-3-5-33,0-5-32,-4-2-481,-3-4-928</inkml:trace>
</inkml:ink>
</file>

<file path=ppt/ink/ink2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53.063"/>
    </inkml:context>
    <inkml:brush xml:id="br0">
      <inkml:brushProperty name="width" value="0.025" units="cm"/>
      <inkml:brushProperty name="height" value="0.025" units="cm"/>
    </inkml:brush>
  </inkml:definitions>
  <inkml:trace contextRef="#ctx0" brushRef="#br0">1 36 11018,'0'0'6631,"47"0"-5446,-15 0-128,10-4-481,5 2-415,1-5-33,1 2-705,1-3-1633,-10-1-3587</inkml:trace>
</inkml:ink>
</file>

<file path=ppt/ink/ink2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53.389"/>
    </inkml:context>
    <inkml:brush xml:id="br0">
      <inkml:brushProperty name="width" value="0.025" units="cm"/>
      <inkml:brushProperty name="height" value="0.025" units="cm"/>
    </inkml:brush>
  </inkml:definitions>
  <inkml:trace contextRef="#ctx0" brushRef="#br0">273 0 14798,'0'0'2755,"-55"55"-1698,29-22-769,1 0 32,-1 2-128,4-2-64,3-3-63,3-5-33,7-4 0,0-5 0,4-5-128,-1-6-865,1-5-1314,0 0-2465</inkml:trace>
  <inkml:trace contextRef="#ctx0" brushRef="#br0" timeOffset="1">0 150 8840,'0'0'9962,"50"-4"-8745,-25 8-160,5 2-448,5 2-353,0 1-192,1 1-32,0-1-1025,-8 1-2498,-3-2-4933</inkml:trace>
</inkml:ink>
</file>

<file path=ppt/ink/ink2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53.732"/>
    </inkml:context>
    <inkml:brush xml:id="br0">
      <inkml:brushProperty name="width" value="0.025" units="cm"/>
      <inkml:brushProperty name="height" value="0.025" units="cm"/>
    </inkml:brush>
  </inkml:definitions>
  <inkml:trace contextRef="#ctx0" brushRef="#br0">1 18 14542,'0'0'6908,"11"-3"-5931,-6 1-871,3-1 42,0 1 1,1 0-1,-1 0 0,1 1 0,15-1 0,-22 2-138,-1 0-1,1 0 1,0 0-1,-1 0 0,1 1 1,0-1-1,-1 1 1,1-1-1,0 1 1,-1-1-1,1 1 0,-1 0 1,1 0-1,-1 0 1,1 0-1,-1 0 1,0 0-1,1 0 1,-1 1-1,0-1 0,0 0 1,0 1-1,0-1 1,0 0-1,0 1 1,-1 0-1,1-1 0,0 1 1,-1-1-1,1 1 1,-1 0-1,1-1 1,-1 1-1,0 0 1,0-1-1,0 1 0,0 0 1,0 0-1,0-1 1,-1 4-1,0 1 2,-1 0 0,0 0 0,0-1 0,0 1-1,-1 0 1,0-1 0,0 0 0,0 0 0,-1 0-1,1 0 1,-1 0 0,-1-1 0,1 1 0,0-1 0,-6 4-1,5-4 0,0 0 0,0 0-1,0 1 1,1 0 0,0 0-1,0 0 1,1 0 0,-1 0-1,1 1 1,0 0 0,0 0-1,-3 11 1,6-16-9,0-1 0,0 1 0,1-1 0,-1 1 0,0-1 0,0 1-1,0-1 1,1 1 0,-1-1 0,0 1 0,1-1 0,-1 1 0,0-1 0,1 1 0,-1-1 0,0 1 0,1-1-1,-1 0 1,1 1 0,-1-1 0,1 0 0,-1 0 0,1 1 0,-1-1 0,1 0 0,-1 0 0,1 0-1,-1 1 1,1-1 0,0 0 0,-1 0 0,1 0 0,-1 0 0,1 0 0,-1 0 0,2 0 0,27-1 64,-22 1-46,3-1-243,1-1 1,-1 0-1,1 0 1,-1-1 0,0 0-1,12-6 1,30-17-6205,-18 5-2503</inkml:trace>
</inkml:ink>
</file>

<file path=ppt/ink/ink2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54.057"/>
    </inkml:context>
    <inkml:brush xml:id="br0">
      <inkml:brushProperty name="width" value="0.025" units="cm"/>
      <inkml:brushProperty name="height" value="0.025" units="cm"/>
    </inkml:brush>
  </inkml:definitions>
  <inkml:trace contextRef="#ctx0" brushRef="#br0">0 48 13549,'0'0'9865,"54"-7"-9224,-22 0-449,2 0-128,2 0-448,-2 2-1506,-3-2-1569,-3 0-3204</inkml:trace>
</inkml:ink>
</file>

<file path=ppt/ink/ink2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54.396"/>
    </inkml:context>
    <inkml:brush xml:id="br0">
      <inkml:brushProperty name="width" value="0.025" units="cm"/>
      <inkml:brushProperty name="height" value="0.025" units="cm"/>
    </inkml:brush>
  </inkml:definitions>
  <inkml:trace contextRef="#ctx0" brushRef="#br0">32 0 14574,'0'0'5899,"-5"9"-4533,1-1-975,0 1 0,0 0 0,0 0 0,1 0 0,-2 13 0,5-20-359,-1 0 0,1-1 0,-1 1 0,1 0 0,0-1 0,0 1 0,0 0 0,0 0 0,0 0 0,0-1 0,0 1 0,1 0 0,-1-1 0,1 1 0,-1 0 0,1-1 0,0 1 0,-1 0 0,1-1 0,0 1 0,0-1 0,0 0 0,0 1 0,0-1 0,1 0 0,-1 1 0,0-1 0,1 0 0,-1 0 0,1 0 0,-1 0 0,1 0-1,-1-1 1,1 1 0,-1 0 0,1-1 0,0 1 0,0-1 0,-1 0 0,1 1 0,0-1 0,3 0 0,3 0-21,-1 0 0,1 0-1,0-1 1,0 0 0,-1 0-1,1-1 1,0 0 0,-1 0-1,0-1 1,12-6 0,-3 0-250,-2 0 0,1-2 0,20-19 0,-51 108 1365,17-77-1117,-1 0-1,1 0 0,-1-1 1,1 1-1,-1 0 0,1-1 1,0 1-1,-1-1 0,1 1 1,0 0-1,-1-1 0,1 1 1,0-1-1,0 0 0,0 1 1,-1-1-1,1 0 0,0 1 1,0-1-1,0 0 0,0 0 0,0 0 1,-1 0-1,1 0 0,0 0 1,0 0-1,0 0 0,0 0 1,0 0-1,0 0 0,-1-1 1,1 1-1,0 0 0,0 0 1,1-1-1,32-12 157,-2-12-221,-26 19-67,1 1-1,0-1 1,0 2 0,0-1 0,1 0 0,12-4 0,-19 13 94,0 1 0,-1-1-1,1 1 1,-1 0 0,0-1 0,0 1 0,-1-1 0,0 6 0,-2 7-43,1-9-186,0-1 0,1 1-1,0 0 1,1 0 0,0 0-1,0 0 1,0 0 0,3 10-1,-3-18-18,0 1 1,1-1-1,-1 1 0,0-1 0,1 0 0,-1 1 1,0-1-1,1 0 0,-1 1 0,0-1 0,1 0 1,-1 1-1,1-1 0,-1 0 0,1 0 1,-1 0-1,0 1 0,1-1 0,-1 0 0,1 0 1,-1 0-1,1 0 0,-1 0 0,1 0 0,-1 0 1,1 0-1,-1 0 0,1 0 0,0 0-13,6 0-6890</inkml:trace>
</inkml:ink>
</file>

<file path=ppt/ink/ink2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54.756"/>
    </inkml:context>
    <inkml:brush xml:id="br0">
      <inkml:brushProperty name="width" value="0.025" units="cm"/>
      <inkml:brushProperty name="height" value="0.025" units="cm"/>
    </inkml:brush>
  </inkml:definitions>
  <inkml:trace contextRef="#ctx0" brushRef="#br0">409 0 9513,'0'0'11558,"3"7"-10736,-3-6-816,8 21 277,-1 0 1,-1 0 0,4 29-1,-9-43-264,0 0-1,-1 0 1,0 0 0,0 0-1,-1 0 1,0 0 0,-1 0-1,1 0 1,-2 0 0,1-1-1,-1 1 1,0-1-1,0 0 1,-6 8 0,-3 3-26,-1-1 0,-1-1-1,-1 0 1,0-1 0,-1-1 0,0 0 0,-1-1 0,-1-1 0,0 0 0,-20 8 0,15-9-1588,1-1 1,-2-1-1,0-1 1,-45 8-1,7-7-7293</inkml:trace>
</inkml:ink>
</file>

<file path=ppt/ink/ink2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55.128"/>
    </inkml:context>
    <inkml:brush xml:id="br0">
      <inkml:brushProperty name="width" value="0.025" units="cm"/>
      <inkml:brushProperty name="height" value="0.025" units="cm"/>
    </inkml:brush>
  </inkml:definitions>
  <inkml:trace contextRef="#ctx0" brushRef="#br0">95 0 10634,'0'0'7517,"-7"11"-7293,-6 11-19,1 1 0,1-1 0,1 2 1,1-1-1,1 1 0,2 1 0,0-1 1,-5 45-1,10-59-140,1 1 0,0-1 1,0 0-1,1 0 0,0 0 0,1 0 1,0 0-1,0 0 0,1 0 0,0 0 1,1-1-1,0 1 0,1-1 0,0 0 0,0-1 1,1 1-1,0-1 0,0 0 0,1-1 1,0 1-1,1-1 0,-1 0 0,1-1 1,1 0-1,-1-1 0,17 9 0,-4-3-475,-1-2 0,38 13-1,11-6-3920,-10-7-3826</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7:42.323"/>
    </inkml:context>
    <inkml:brush xml:id="br0">
      <inkml:brushProperty name="width" value="0.025" units="cm"/>
      <inkml:brushProperty name="height" value="0.025" units="cm"/>
    </inkml:brush>
  </inkml:definitions>
  <inkml:trace contextRef="#ctx0" brushRef="#br0">466 247 3395,'0'0'2547,"-2"-8"-2136,-2-19 984,-6-35 965,9 57-2123,0 0 0,0 1-1,0-1 1,-1 1 0,1-1 0,-1 1-1,0 0 1,-1 0 0,-4-7 0,5 10-189,0-1 1,0 1-1,0 0 1,-1-1 0,1 1-1,0 0 1,-1 0-1,1 1 1,-1-1-1,1 0 1,-1 1-1,1 0 1,-1-1-1,1 1 1,-1 0-1,0 0 1,1 1 0,-1-1-1,1 0 1,-1 1-1,1 0 1,-1-1-1,1 1 1,-1 0-1,1 0 1,0 0-1,0 1 1,-1-1 0,-2 3-1,-7 4 15,0 1 0,1 0 0,-19 19 0,3 2-4,2 1-1,1 1 1,1 1 0,2 1-1,2 1 1,-28 68 0,24-41 38,2 1 1,4 1-1,-13 90 1,25-124-76,1-1 1,2 1 0,1-1-1,2 1 1,1-1-1,1 1 1,1-1 0,2 0-1,0 0 1,2-1-1,2 0 1,14 31-1,-17-43-23,1-2-1,0 1 0,1-1 0,1 0 0,0-1 0,23 24 1,-29-33 13,1 0 1,-1-1-1,1 0 0,0 0 1,0 0-1,0 0 1,0-1-1,0 1 1,0-1-1,1-1 1,-1 1-1,1-1 1,0 0-1,-1 0 1,1 0-1,0-1 1,-1 0-1,1 0 1,0-1-1,-1 0 1,1 0-1,0 0 0,-1 0 1,9-4-1,-3 0 26,0 0 0,-1-2 0,1 1 0,-1-1 0,0 0 0,-1-1 0,9-9 0,60-69 122,-63 69-143,41-50 247,-3-3-1,-3-1 1,-4-3 0,53-112-1,-86 155-124,-1-1-1,-2 0 0,-2-1 0,-1 0 1,5-53-1,-10 63-75,-1 0 0,-1 0 1,-1 0-1,-1 0 0,-1 0 0,-1 0 1,-2 0-1,-14-43 0,13 53-52,1 0 0,-1 0 0,-1 1 0,0-1 0,-1 2 0,-1-1 0,1 1 0,-2 1 0,1 0 0,-2 0 0,1 1 0,-26-15-1,20 15-447,0 1 0,-1 1 0,0 0 0,0 2 0,0 0 0,-1 0 0,0 2 0,0 1 0,-29-1 0,22 1-2243,5-4-1083</inkml:trace>
</inkml:ink>
</file>

<file path=ppt/ink/ink2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56.023"/>
    </inkml:context>
    <inkml:brush xml:id="br0">
      <inkml:brushProperty name="width" value="0.025" units="cm"/>
      <inkml:brushProperty name="height" value="0.025" units="cm"/>
    </inkml:brush>
  </inkml:definitions>
  <inkml:trace contextRef="#ctx0" brushRef="#br0">1 1 7719,'0'0'10730,"2"70"-10089,-2-36-160,0 4-353,0 2-96,0-5 32,0-5-128,7-5-257,0-8-415,-2-5-514,-2-5-671</inkml:trace>
</inkml:ink>
</file>

<file path=ppt/ink/ink2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56.401"/>
    </inkml:context>
    <inkml:brush xml:id="br0">
      <inkml:brushProperty name="width" value="0.025" units="cm"/>
      <inkml:brushProperty name="height" value="0.025" units="cm"/>
    </inkml:brush>
  </inkml:definitions>
  <inkml:trace contextRef="#ctx0" brushRef="#br0">1 90 11275,'0'0'6438,"58"-22"-5285,-19 12 160,10 0-480,5 0-609,2 0-160,1-2-1569,-9-4-4389</inkml:trace>
</inkml:ink>
</file>

<file path=ppt/ink/ink2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57.147"/>
    </inkml:context>
    <inkml:brush xml:id="br0">
      <inkml:brushProperty name="width" value="0.025" units="cm"/>
      <inkml:brushProperty name="height" value="0.025" units="cm"/>
    </inkml:brush>
  </inkml:definitions>
  <inkml:trace contextRef="#ctx0" brushRef="#br0">258 1 10634,'0'0'10901,"-5"9"-10068,1-2-733,-23 39 100,-2-1 0,-2-2 0,-2 0 0,-45 45 0,77-87-343,0-1 0,1 1 0,-1-1 1,0 1-1,1 0 0,-1-1 0,0 1 1,0-1-1,0 0 0,0 1 1,1-1-1,-1 0 0,0 1 0,0-1 1,0 0-1,0 0 0,0 0 1,0 0-1,0 1 0,0-2 0,0 1 1,1 0-1,-1 0 0,0 0 1,0 0-1,0 0 0,0-1 0,-1 1 1,1-2-462,-1 1 1,1 0-1,-1 0 1,1-1-1,0 1 1,0 0-1,-1-1 1,1 1-1,0-1 1,0 0-1,1 1 1,-1-1-1,-1-2 1,-6-18-6594</inkml:trace>
</inkml:ink>
</file>

<file path=ppt/ink/ink2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57.486"/>
    </inkml:context>
    <inkml:brush xml:id="br0">
      <inkml:brushProperty name="width" value="0.025" units="cm"/>
      <inkml:brushProperty name="height" value="0.025" units="cm"/>
    </inkml:brush>
  </inkml:definitions>
  <inkml:trace contextRef="#ctx0" brushRef="#br0">0 1 5029,'0'0'11595,"48"-1"-10506,-24 12-96,4 1-257,5 1-319,4 0-193,3 1-128,-4-4-32,0-1-1025,-7-4-2306,-5-2-4196</inkml:trace>
</inkml:ink>
</file>

<file path=ppt/ink/ink2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57.881"/>
    </inkml:context>
    <inkml:brush xml:id="br0">
      <inkml:brushProperty name="width" value="0.025" units="cm"/>
      <inkml:brushProperty name="height" value="0.025" units="cm"/>
    </inkml:brush>
  </inkml:definitions>
  <inkml:trace contextRef="#ctx0" brushRef="#br0">99 38 10346,'0'0'2706,"8"-4"-346,6-3-1195,1 1-1,-1 1 1,18-4 0,-28 7-993,0 1 1,0 0-1,0 0 1,0 0-1,0 1 1,0 0-1,0-1 1,0 1-1,0 1 1,0-1-1,0 1 1,0-1-1,1 1 1,-2 0-1,1 1 1,0-1-1,0 1 1,0-1-1,5 5 1,-8-5-153,1 0 0,-1 0 1,0 1-1,0-1 0,0 0 1,0 1-1,0-1 0,-1 1 1,1-1-1,0 1 0,-1-1 0,1 1 1,-1-1-1,1 1 0,-1 0 1,0-1-1,0 1 0,0-1 0,0 1 1,0 0-1,0-1 0,0 1 1,-1 2-1,0 0 12,0-1 1,-1 0-1,0 1 1,0-1-1,1 0 0,-2 0 1,1 0-1,0 0 1,-1-1-1,-3 4 1,-2 1 23,0-1 0,0 0 1,-1 0-1,0-1 1,0 0-1,-17 7 0,31-13-107,1 0-1,-1 1 0,1-1 0,-1 2 0,1-1 0,-1 0 0,1 1 0,-1 0 0,1 1 0,-1-1 0,0 1 1,0 0-1,0 0 0,0 0 0,0 1 0,0 0 0,8 6 0,-11-7 56,0-1 0,0 0-1,-1 1 1,1-1 0,0 1 0,-1 0-1,1 0 1,-1-1 0,0 1 0,0 0-1,1 0 1,-1 0 0,-1 1 0,1-1-1,0 0 1,0 0 0,-1 0 0,1 1-1,-1-1 1,0 0 0,0 0 0,0 1-1,0-1 1,0 0 0,0 1 0,0-1-1,-1 0 1,1 0 0,-1 0 0,0 1-1,0-1 1,0 0 0,0 0 0,0 0-1,0 0 1,0 0 0,-1 0 0,1-1-1,-1 1 1,1 0 0,-1-1 0,1 1-1,-1-1 1,0 1 0,0-1 0,-3 2-1,-10 8 141,0-1-1,0-1 0,-1 0 1,-1-1-1,0 0 1,0-1-1,0-1 0,0-1 1,-1-1-1,0 0 0,0-1 1,0-1-1,-29 0 1,47-2-196,0 0 0,-1 0 1,1 0-1,0 0 1,-1 0-1,1-1 1,-1 1-1,1 0 0,0 0 1,-1 0-1,1 0 1,0 0-1,-1 0 0,1-1 1,0 1-1,-1 0 1,1 0-1,0-1 0,-1 1 1,1 0-1,0 0 1,-1-1-1,1 1 1,0 0-1,0-1 0,0 1 1,-1 0-1,1-1 1,0 1-1,0 0 0,0-1 1,0 1-1,0 0 1,0-1-1,-1 0 0,7-15-2252,15-14-3362,6 3-2668</inkml:trace>
</inkml:ink>
</file>

<file path=ppt/ink/ink2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58.238"/>
    </inkml:context>
    <inkml:brush xml:id="br0">
      <inkml:brushProperty name="width" value="0.025" units="cm"/>
      <inkml:brushProperty name="height" value="0.025" units="cm"/>
    </inkml:brush>
  </inkml:definitions>
  <inkml:trace contextRef="#ctx0" brushRef="#br0">1 36 9097,'0'0'13356,"54"5"-12747,-18-11-417,1-2-128,1 0-256,-1 2-1217,-2 0-1538,-5 0-3043</inkml:trace>
</inkml:ink>
</file>

<file path=ppt/ink/ink2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58.674"/>
    </inkml:context>
    <inkml:brush xml:id="br0">
      <inkml:brushProperty name="width" value="0.025" units="cm"/>
      <inkml:brushProperty name="height" value="0.025" units="cm"/>
    </inkml:brush>
  </inkml:definitions>
  <inkml:trace contextRef="#ctx0" brushRef="#br0">4 0 16496,'0'0'2354,"0"10"-961,-1 10-764,-1-6-89,1 1 0,1 0 0,3 26 0,-3-38-495,0-1 0,1 0 0,-1 1 0,0-1 0,1 0 0,0 0 0,0 1 0,-1-1 0,1 0 1,0 0-1,1 0 0,-1 0 0,0 0 0,0 0 0,1-1 0,0 1 0,-1 0 0,1-1 0,0 1 0,-1-1 0,1 1 0,0-1 0,0 0 1,0 0-1,0 0 0,1 0 0,-1 0 0,0-1 0,0 1 0,0 0 0,1-1 0,2 1 0,2-2 24,0 0-1,0 0 1,0 0 0,0-1-1,0 0 1,0 0-1,0-1 1,-1 0 0,1 0-1,-1 0 1,0-1-1,0 0 1,8-7 0,-3 2-50,-1 0 1,0-1 0,-1 0 0,0-1 0,-1 1 0,9-16 0,-11 12 410,-15 20 236,-14 22-289,22-27-373,0 0-1,1 0 0,-1 0 0,1 0 1,-1 1-1,1-1 0,-1 0 1,1 0-1,0 1 0,-1-1 1,1 0-1,0 0 0,0 1 0,0-1 1,0 0-1,0 0 0,0 1 1,1-1-1,-1 0 0,0 1 1,0-1-1,2 1 0,-2-1 9,1 0-1,0-1 1,0 1-1,0-1 1,0 1-1,0-1 1,0 0-1,0 1 1,0-1-1,-1 0 1,1 0-1,0 0 1,0 0-1,1 0 1,-1 0-1,0 0 1,0 0-1,0 0 1,0 0-1,-1 0 1,3-1-1,5-1 46,1-1 0,-1 0 0,0 0 0,15-9 0,-2-2-31,-16 10-26,0 0 0,1 0 0,0 0 0,0 1 1,0 0-1,12-4 0,-17 12-36,0 1 0,0 0 0,-1 0 1,1-1-1,-1 1 0,-1 7 0,0-8 9,3 32-285,-2-36 164,1 0 0,-1-1 0,0 1 0,1 0 1,-1 0-1,1-1 0,0 1 0,-1 0 0,1-1 1,0 1-1,-1-1 0,1 1 0,0-1 0,-1 1 1,1-1-1,0 1 0,0-1 0,0 0 0,0 1 1,-1-1-1,1 0 0,0 0 0,0 1 0,0-1 1,0 0-1,0 0 0,0 0 0,0 0 0,-1 0 1,1 0-1,0-1 0,0 1 0,0 0 1,0 0-1,0-1 0,-1 1 0,1 0 0,0-1 1,1 0-1,9-7-4865,2-8-3197</inkml:trace>
</inkml:ink>
</file>

<file path=ppt/ink/ink2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59.047"/>
    </inkml:context>
    <inkml:brush xml:id="br0">
      <inkml:brushProperty name="width" value="0.025" units="cm"/>
      <inkml:brushProperty name="height" value="0.025" units="cm"/>
    </inkml:brush>
  </inkml:definitions>
  <inkml:trace contextRef="#ctx0" brushRef="#br0">422 0 15567,'0'0'5290,"1"9"-3795,1 31 60,-6 71 1,3-97-1529,-2 1 0,0 0 1,0 0-1,-2-1 1,0 0-1,0 0 1,-1 0-1,-14 22 1,4-13-318,-1-1 0,-1 0 0,-1-2 0,-1 0 0,-1-1 0,-35 25 0,31-27-1543,-2 0-1,0-2 1,-32 13-1,-6-5-5127</inkml:trace>
</inkml:ink>
</file>

<file path=ppt/ink/ink2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59.388"/>
    </inkml:context>
    <inkml:brush xml:id="br0">
      <inkml:brushProperty name="width" value="0.025" units="cm"/>
      <inkml:brushProperty name="height" value="0.025" units="cm"/>
    </inkml:brush>
  </inkml:definitions>
  <inkml:trace contextRef="#ctx0" brushRef="#br0">105 0 10890,'0'0'7661,"-6"10"-7480,-9 19-39,0 0 0,2 1 0,1 1 0,2 0 0,1 0 0,1 1 0,2 0 0,1 0 0,2 0 0,1 1-1,3 47 1,0-71-158,0-1-1,0 0 1,1 0 0,0 0-1,1 0 1,-1 0-1,2 0 1,-1-1-1,1 0 1,0 1-1,1-1 1,-1-1-1,1 1 1,1-1 0,-1 1-1,11 8 1,-8-9-431,0-1 0,1 1 0,-1-1 0,1-1 1,14 6-1,-9-5-1226,0-1 0,1 0 0,20 2 1,32 0-7927</inkml:trace>
</inkml:ink>
</file>

<file path=ppt/ink/ink2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4:59.778"/>
    </inkml:context>
    <inkml:brush xml:id="br0">
      <inkml:brushProperty name="width" value="0.025" units="cm"/>
      <inkml:brushProperty name="height" value="0.025" units="cm"/>
    </inkml:brush>
  </inkml:definitions>
  <inkml:trace contextRef="#ctx0" brushRef="#br0">231 1 13613,'0'0'4441,"-1"13"-3741,2 24 530,11 63 0,0 3-1,-10-86-1160,-2 0 0,0 0 0,-1-1 0,0 1 0,-2 0 0,0 0 1,-1-1-1,0 0 0,-1 0 0,-1 0 0,-1 0 0,0-1 0,-1 0 0,-1-1 1,0 1-1,-1-2 0,0 1 0,-1-1 0,-18 15 0,-29 24-2494,13-28-2228,18-18-1300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7:59.047"/>
    </inkml:context>
    <inkml:brush xml:id="br0">
      <inkml:brushProperty name="width" value="0.025" units="cm"/>
      <inkml:brushProperty name="height" value="0.025" units="cm"/>
    </inkml:brush>
  </inkml:definitions>
  <inkml:trace contextRef="#ctx0" brushRef="#br0">5351 248 5765,'-11'-4'369,"-109"-47"533,61 24-307,-106-33 0,45 33-248,-199-19-1,-128 18-1213,346 24 993,-1311 28 552,211 148-459,1073-144-98,2 5 0,1 5 0,2 7-1,2 4 1,2 6 0,3 4 0,-145 101-1,233-141-17,2 1 0,0 2-1,1 1 1,2 0-1,0 2 1,-20 28-1,32-36-112,1-1 0,1 2-1,0-1 1,1 1-1,1 1 1,0-1-1,2 1 1,0 0-1,1 0 1,1 1 0,-1 31-1,5-27-3,1 0-1,1 1 1,1-1 0,1-1 0,2 1-1,0-1 1,1 0 0,2 0-1,0-1 1,1 0 0,1-1-1,1-1 1,16 20 0,8 7-23,3-1 0,1-2 0,3-2 1,54 41-1,-20-26 61,2-3 0,140 70 0,187 59 64,-296-139-39,3-6-1,1-4 1,2-5 0,0-6 0,2-4 0,191 4 0,-54-20 108,462-55 0,132-91-56,-579 80-28,287-105-1,-451 124 305,-1-5 0,-2-4 0,-3-4 0,144-109-1,-118 84-145,-92 63-412,-1-2-1,-1-2 0,0-1 0,-2-2 1,47-49-1,-70 65 217,0-1 0,-1 1 0,0-1 0,-1-1 0,0 1 0,-1-1 0,-1 0 0,0 0 0,0-1-1,-1 1 1,0-1 0,-2 0 0,1 0 0,-1-18 0,-2 13 135,-1 0 1,-1-1-1,-1 1 0,0 0 0,-1 1 0,-1-1 1,-1 1-1,0 0 0,-15-24 0,-29-47 797,-99-130 0,123 184-1172,-1 3 0,-2 0-1,-1 2 1,-1 1-1,-2 1 1,-58-34 0,-14 7-82,-2 5 1,-194-60-1,268 98 94,0 2 0,-1 2 0,-53-6 1,65 12-482,1 0 0,-1 2 0,1 1 1,-1 0-1,1 2 0,-36 10 0,-29 16-4707</inkml:trace>
</inkml:ink>
</file>

<file path=ppt/ink/ink2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01.373"/>
    </inkml:context>
    <inkml:brush xml:id="br0">
      <inkml:brushProperty name="width" value="0.025" units="cm"/>
      <inkml:brushProperty name="height" value="0.025" units="cm"/>
    </inkml:brush>
  </inkml:definitions>
  <inkml:trace contextRef="#ctx0" brushRef="#br0">1 0 8456,'0'35'8887,"2"1"-3433,2 42-1774,3 90-3150,-8-146-457,0-14-49,1 0-1,0 0 1,0-1-1,0 1 1,1 0-1,0-1 1,4 14-1,1-17-3134,-2-14 741,-2-11-1720,-3 0-902,-7-4-570</inkml:trace>
</inkml:ink>
</file>

<file path=ppt/ink/ink2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01.745"/>
    </inkml:context>
    <inkml:brush xml:id="br0">
      <inkml:brushProperty name="width" value="0.025" units="cm"/>
      <inkml:brushProperty name="height" value="0.025" units="cm"/>
    </inkml:brush>
  </inkml:definitions>
  <inkml:trace contextRef="#ctx0" brushRef="#br0">1 40 11819,'0'0'12588,"79"-2"-11787,-40-1-417,6 0-288,1-2-32,0 0-288,-5-2-2242,-7-2-2531,-9 3-5092</inkml:trace>
</inkml:ink>
</file>

<file path=ppt/ink/ink2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02.073"/>
    </inkml:context>
    <inkml:brush xml:id="br0">
      <inkml:brushProperty name="width" value="0.025" units="cm"/>
      <inkml:brushProperty name="height" value="0.025" units="cm"/>
    </inkml:brush>
  </inkml:definitions>
  <inkml:trace contextRef="#ctx0" brushRef="#br0">0 69 14510,'0'0'11210,"67"-29"-11242,-39 17-2082,3-2-1889,-4 1-2628</inkml:trace>
</inkml:ink>
</file>

<file path=ppt/ink/ink2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02.466"/>
    </inkml:context>
    <inkml:brush xml:id="br0">
      <inkml:brushProperty name="width" value="0.025" units="cm"/>
      <inkml:brushProperty name="height" value="0.025" units="cm"/>
    </inkml:brush>
  </inkml:definitions>
  <inkml:trace contextRef="#ctx0" brushRef="#br0">0 25 12107,'0'0'9866,"23"-6"-10219,-6 0-2145,1-1-1730,-3 5-576,0 2-4069</inkml:trace>
  <inkml:trace contextRef="#ctx0" brushRef="#br0" timeOffset="1">103 16 288,'0'0'22966,"-15"32"-21973,16-32-449,9-6-479,0-3-98,0-2-1728,-2 2-1795,-2-3-3650</inkml:trace>
</inkml:ink>
</file>

<file path=ppt/ink/ink2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02.828"/>
    </inkml:context>
    <inkml:brush xml:id="br0">
      <inkml:brushProperty name="width" value="0.025" units="cm"/>
      <inkml:brushProperty name="height" value="0.025" units="cm"/>
    </inkml:brush>
  </inkml:definitions>
  <inkml:trace contextRef="#ctx0" brushRef="#br0">64 0 14350,'0'0'1286,"-2"10"492,0 2-1359,-2 17 2006,-3 54 0,7-75-2431,0 1 1,1 0 0,0-1-1,0 1 1,1 0 0,0-1-1,1 0 1,0 1 0,0-1-1,0 0 1,8 11 0,-11-19-148,0 0 0,1 1 1,-1-1-1,1 0 1,-1 1-1,0-1 0,1 0 1,-1 1-1,0-1 0,1 1 1,-1-1-1,0 0 0,1 1 1,-1-1-1,0 1 0,0-1 1,0 1-1,0-1 0,1 1 1,-1-1-1,0 1 1,0-1-1,0 1 0,0-1 1,0 1-1,0-1 0,0 1 1,0-1-1,0 1 0,-1 0 1,1-1-1,0 0 0,0 1 1,0-1-1,-1 1 0,1-1 1,0 1-1,0-1 1,-1 1-1,1-1 0,0 0 1,-1 1-1,1-1 0,-1 0 1,1 1-1,0-1 0,-1 0 1,1 1-1,-1-1 0,1 0 1,-1 0-1,1 0 1,-1 1-1,1-1 0,-1 0 1,1 0-1,-1 0 0,1 0 1,-1 0-1,1 0 0,-1 0 1,1 0-1,-1 0 0,1 0 1,-1 0-1,0 0 0,-19-4-3014,5-4 3365,12 4 340,-1-1-1,0 1 0,1-1 0,0 0 1,0 0-1,1 0 0,-1 0 1,-1-7-1,3 10-333,1 1 1,-1 0-1,1 0 0,-1-1 0,1 1 1,0 0-1,-1-1 0,1 1 1,0 0-1,0-1 0,0 1 0,0 0 1,0-1-1,0 1 0,0 0 1,1-1-1,-1 1 0,1 0 0,-1-1 1,0 1-1,1 0 0,0 0 1,-1-1-1,1 1 0,0 0 0,0 0 1,0 0-1,-1 0 0,1 0 1,0 0-1,0 0 0,1 0 0,-1 1 1,0-1-1,0 0 0,0 1 1,3-2-1,8-1 6,0 1 0,0 1 0,0-1 0,1 2-1,17 1 1,25-2-7053,-37-2-914</inkml:trace>
</inkml:ink>
</file>

<file path=ppt/ink/ink2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03.188"/>
    </inkml:context>
    <inkml:brush xml:id="br0">
      <inkml:brushProperty name="width" value="0.025" units="cm"/>
      <inkml:brushProperty name="height" value="0.025" units="cm"/>
    </inkml:brush>
  </inkml:definitions>
  <inkml:trace contextRef="#ctx0" brushRef="#br0">89 1 13325,'0'0'5114,"-8"8"-3876,1-1-914,0 1 1,1 0-1,0 0 0,0 0 0,0 1 0,2 0 1,-1 0-1,1 0 0,0 0 0,-3 14 0,1 5 461,1 1 0,-1 36 0,5-56-730,1 1 0,0-1 0,0 1-1,1-1 1,1 1 0,-1-1 0,2 0-1,-1 1 1,1-1 0,8 15 0,-9-21-201,0 0 0,0 0 0,0-1 0,0 1-1,1-1 1,-1 1 0,1-1 0,0 0 0,0 0 0,0 0 0,3 2 0,-1-3-627,-1 1 0,0 0-1,1-1 1,-1 0 0,1 0 0,-1 0 0,10-1 0,9 0-5126</inkml:trace>
</inkml:ink>
</file>

<file path=ppt/ink/ink2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03.544"/>
    </inkml:context>
    <inkml:brush xml:id="br0">
      <inkml:brushProperty name="width" value="0.025" units="cm"/>
      <inkml:brushProperty name="height" value="0.025" units="cm"/>
    </inkml:brush>
  </inkml:definitions>
  <inkml:trace contextRef="#ctx0" brushRef="#br0">170 1 10218,'0'0'13976,"-10"12"-13048,-19 29-465,3 1 0,-26 51-1,46-77-491,4-11-122,0 1 1,-1 0-1,0 0 0,0-1 1,0 0-1,0 1 0,-1-1 1,0 0-1,0-1 0,-5 6 0,9-11-135,-1 1 0,1-1 0,-1 1 0,1-1 0,-1 1 0,1-1 0,-1 1 0,1-1 0,0 1 0,-1-1 0,1 1 0,0-1 0,-1 0 0,1 1 0,0-1 0,0 1 0,-1-1 0,1 0 0,0 1 0,0-1 0,0 0-1,0 0 1,0 1 0,0-1 0,0 0 0,0 1 0,0-1 0,1 0 0,-1 1 0,0-1 0,0 0 0,1 0 0,-1-3-1026,0-16-3599</inkml:trace>
</inkml:ink>
</file>

<file path=ppt/ink/ink2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03.900"/>
    </inkml:context>
    <inkml:brush xml:id="br0">
      <inkml:brushProperty name="width" value="0.025" units="cm"/>
      <inkml:brushProperty name="height" value="0.025" units="cm"/>
    </inkml:brush>
  </inkml:definitions>
  <inkml:trace contextRef="#ctx0" brushRef="#br0">0 0 6342,'0'0'15054,"30"54"-14798,-16-42-191,0 2-33,1-6-897,2-4-2530,0-3-4645</inkml:trace>
  <inkml:trace contextRef="#ctx0" brushRef="#br0" timeOffset="1">147 111 13677,'0'0'8018,"-8"9"-6192,-21 27-363,28-36-1428,1 0 1,-1 1 0,1-1 0,-1 0-1,1 1 1,0-1 0,-1 1 0,1-1-1,-1 1 1,1-1 0,0 0 0,0 1-1,-1-1 1,1 1 0,0 0 0,0-1-1,0 1 1,-1-1 0,1 1 0,0-1-1,0 1 1,0-1 0,0 1 0,0 0 0,0-1-1,0 1 1,0-1 0,0 1 0,0-1-1,1 1 1,-1-1 0,0 1 0,0-1-1,0 1 1,1-1 0,-1 1 0,0-1-1,1 1 1,-1-1 0,0 1 0,1-1-1,-1 1 1,1-1 0,-1 0 0,0 1-1,1-1 1,-1 0 0,1 1 0,-1-1-1,1 0 1,-1 0 0,1 0 0,-1 1-1,1-1 1,0 0 0,-1 0 0,1 0-1,-1 0 1,1 0 0,-1 0 0,1 0-1,-1 0 1,1 0 0,0 0 0,0-1-1,35-2-22,-36 3 22,48-13-1588,-47 17 1101,-1 1 1,0-1 0,1 0-1,-1 1 1,-1-1-1,1 0 1,-1 1 0,-1 4-1,1-1-582</inkml:trace>
</inkml:ink>
</file>

<file path=ppt/ink/ink2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04.241"/>
    </inkml:context>
    <inkml:brush xml:id="br0">
      <inkml:brushProperty name="width" value="0.025" units="cm"/>
      <inkml:brushProperty name="height" value="0.025" units="cm"/>
    </inkml:brush>
  </inkml:definitions>
  <inkml:trace contextRef="#ctx0" brushRef="#br0">1 25 11691,'0'0'12940,"62"-1"-13004,-43-3-1473,-2 0-1410,-2-4-1922,-2 0-3202</inkml:trace>
</inkml:ink>
</file>

<file path=ppt/ink/ink2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04.602"/>
    </inkml:context>
    <inkml:brush xml:id="br0">
      <inkml:brushProperty name="width" value="0.025" units="cm"/>
      <inkml:brushProperty name="height" value="0.025" units="cm"/>
    </inkml:brush>
  </inkml:definitions>
  <inkml:trace contextRef="#ctx0" brushRef="#br0">1 0 12075,'0'0'6951,"0"9"-5173,0 97 3827,0-106-5594,0 1 0,0-1 0,0 1 0,0 0 0,1-1 0,-1 1-1,0-1 1,0 1 0,1-1 0,-1 1 0,0-1 0,1 1 0,-1-1 0,0 1 0,1-1 0,-1 1 0,1-1 0,-1 0 0,0 1 0,1-1-1,-1 0 1,1 1 0,0-1 0,-1 0 0,1 1 0,-1-1 0,1 0 0,-1 0 0,1 0 0,-1 0 0,1 0 0,0 0 0,-1 0 0,1 0-1,-1 0 1,1 0 0,0 0 0,-1 0 0,1 0 0,-1 0 0,1 0 0,-1-1 0,1 1 0,0 0 0,-1 0 0,1-1 0,-1 1 0,1 0-1,-1-1 1,1 1 0,-1 0 0,1-1 0,29-18 45,21-27-1155,-73 89 1419,19-39-214,1 0 0,0 0 1,0 0-1,0 0 0,0 1 0,1-1 0,-1 0 1,1 1-1,0 5 0,4-11-70,0 1 0,0-1 0,-1 0 0,1 0 0,0 0 0,0 0 0,-1 0-1,1 0 1,0-1 0,3-2 0,-3 2-489,20-13 229,-14 11-2461,-2 3-3444</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8:24.123"/>
    </inkml:context>
    <inkml:brush xml:id="br0">
      <inkml:brushProperty name="width" value="0.025" units="cm"/>
      <inkml:brushProperty name="height" value="0.025" units="cm"/>
    </inkml:brush>
  </inkml:definitions>
  <inkml:trace contextRef="#ctx0" brushRef="#br0">1182 340 5349,'0'0'1826,"-8"-6"-1100,1 1-571,-1 0-1,0 0 1,0 1 0,-1 0 0,-13-4-1,20 7-131,-1 0-1,1 1 1,-1-1-1,0 1 1,1-1-1,-1 1 0,1 0 1,-1 0-1,1 0 1,-1 0-1,0 0 1,1 1-1,-1-1 0,1 1 1,-1-1-1,1 1 1,-1 0-1,1 0 1,0 0-1,-1 1 0,1-1 1,0 0-1,0 1 1,0 0-1,0-1 1,0 1-1,0 0 0,1 0 1,-3 3-1,-21 39-137,-24 61 0,-10 18 14,-17 25 333,7 2-1,-80 254 0,-51 335 101,166-601-370,-163 952 151,120 17-7,25-231-33,-1 319 51,60-1052-123,6-1-1,62 276 1,135 260-8,-183-604-18,2-1 0,57 97 0,-74-149 20,0-1-1,2 0 0,1 0 0,0-2 1,1 0-1,2-1 0,-1 0 0,2-2 1,0 0-1,1-1 0,0-1 0,27 13 1,-33-20 10,-1-2 0,1 0 1,-1 0-1,1-1 0,0-1 1,0 0-1,1-1 0,-1-1 1,17-1-1,-8-2 14,0 0 1,0-2 0,-1 0-1,0-2 1,23-10-1,13-10 24,-1-4 0,-1-1-1,54-43 1,-24 11-42,-3-3 0,-3-4 0,-3-3 0,127-161 0,-119 119 1,-6-3 1,-5-3-1,67-153 1,-57 78 3,89-306 0,-6-213 5,-124 437 98,11-370 0,-46-286 155,-9 578-271,-4 52 32,-14 0 0,-13 2 1,-126-533-1,23 342-48,85 340 16,-81-172 0,103 266 113,-4 1 0,-1 2 0,-3 1 1,-3 1-1,-2 3 0,-62-63 0,78 91-53,-2 0-1,0 2 1,-2 1-1,0 1 1,-1 1-1,-1 2 1,-1 1-1,0 2 1,-1 1-1,0 1 1,-1 2-1,0 1 1,-56-6-1,43 12-221,0 2 0,1 2 0,-1 3 0,0 1 0,1 2 0,0 2 0,-60 21 0,11 4-1530,1 4 0,-119 69 1,83-36-2749</inkml:trace>
</inkml:ink>
</file>

<file path=ppt/ink/ink2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04.945"/>
    </inkml:context>
    <inkml:brush xml:id="br0">
      <inkml:brushProperty name="width" value="0.025" units="cm"/>
      <inkml:brushProperty name="height" value="0.025" units="cm"/>
    </inkml:brush>
  </inkml:definitions>
  <inkml:trace contextRef="#ctx0" brushRef="#br0">214 1 12940,'0'0'3961,"-1"9"-1735,1 113 2602,1-68-3572,-5 59 1,1-101-1197,1 0 0,-2-1 0,0 1 0,0-1 0,-1 0 0,0 0 0,-1 0 0,-1-1 0,1 0-1,-17 18 1,-35 30-1117,-2-15-3916,46-37-50,6-5-2755</inkml:trace>
</inkml:ink>
</file>

<file path=ppt/ink/ink2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05.291"/>
    </inkml:context>
    <inkml:brush xml:id="br0">
      <inkml:brushProperty name="width" value="0.025" units="cm"/>
      <inkml:brushProperty name="height" value="0.025" units="cm"/>
    </inkml:brush>
  </inkml:definitions>
  <inkml:trace contextRef="#ctx0" brushRef="#br0">80 1 11627,'0'0'5440,"5"7"-4276,50 75 1492,-28-45-1707,-2 1-1,-2 2 1,33 72 0,-51-100-876,-1 0-1,0 1 1,-1-1 0,-1 1-1,1 0 1,-2 0-1,0 0 1,-1 0 0,0 0-1,-1 0 1,0 0 0,-1 0-1,-1-1 1,0 1-1,0 0 1,-1-1 0,-1 0-1,-6 12 1,-7 8-57,-2-1 0,-1-1 0,-45 49 0,16-28-2596,0-4-3776,15-17-4108</inkml:trace>
</inkml:ink>
</file>

<file path=ppt/ink/ink2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14.774"/>
    </inkml:context>
    <inkml:brush xml:id="br0">
      <inkml:brushProperty name="width" value="0.025" units="cm"/>
      <inkml:brushProperty name="height" value="0.025" units="cm"/>
    </inkml:brush>
  </inkml:definitions>
  <inkml:trace contextRef="#ctx0" brushRef="#br0">0 477 6951,'0'0'1713,"8"3"-1296,7 2 22,0-1 0,0-1 0,0 0 0,1-1 0,-1 0 0,1-2 0,24-1 0,123-17 942,-82 6-1363,266-20 61,178-24 2452,360-118 216,-484 90-1057,77-3-2632,-347 70 1044,222-1 1,-319 22-86,-1 0 0,1 2 0,-1 2 0,-1 1 0,0 2 0,59 27-1,31 10-1084,-114-46 735,12 5-2124,-1 0 0,38 19 0,-45-17-1664</inkml:trace>
</inkml:ink>
</file>

<file path=ppt/ink/ink2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15.382"/>
    </inkml:context>
    <inkml:brush xml:id="br0">
      <inkml:brushProperty name="width" value="0.025" units="cm"/>
      <inkml:brushProperty name="height" value="0.025" units="cm"/>
    </inkml:brush>
  </inkml:definitions>
  <inkml:trace contextRef="#ctx0" brushRef="#br0">111 646 5765,'-10'0'1063,"5"1"-690,-41 1 720,42-1-706,1-1 0,0 0 0,0 0 0,-1-1 0,1 1 0,0-1 0,0 0 0,-1 0 0,1 0 0,0 0 0,0 0 0,-3-2 0,5 2-301,1 1-1,0 0 1,-1-1 0,1 1 0,0-1 0,-1 1 0,1 0 0,0-1 0,0 1 0,-1-1 0,1 1 0,0-1 0,0 1 0,0-1 0,0 1-1,0-1 1,-1 1 0,1-1 0,0 1 0,0-1 0,0 1 0,0-1 0,1 1 0,-1-1 0,0 1 0,0-1 0,0 1 0,0-1-1,0 1 1,1-1 0,-1 1 0,0-1 0,0 1 0,1-1 0,-1 1 0,0 0 0,1-1 0,-1 1 0,1-1 0,-1 1 0,0 0-1,1-1 1,-1 1 0,1 0 0,-1 0 0,1-1 0,-1 1 0,1 0 0,0 0 0,25-11 119,-26 11-190,76-20 375,1 4 0,85-7 0,-30 5-343,281-58 17,162-23-27,107 61 868,-245 21-453,-2-34-26,241-105 1486,-667 154-2165,49-19 558,-36 3-2530,-20 16 1620,-1 0-1,0 1 0,1-1 0,-1 0 1,0 0-1,0 0 0,-1 0 1,1 0-1,0-1 0,0-3 1,0-21-9154</inkml:trace>
</inkml:ink>
</file>

<file path=ppt/ink/ink2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16.132"/>
    </inkml:context>
    <inkml:brush xml:id="br0">
      <inkml:brushProperty name="width" value="0.025" units="cm"/>
      <inkml:brushProperty name="height" value="0.025" units="cm"/>
    </inkml:brush>
  </inkml:definitions>
  <inkml:trace contextRef="#ctx0" brushRef="#br0">0 9 10570,'0'0'6764,"4"12"-6305,26 104 939,-29-114-1335,0 0-1,-1 0 1,1 0-1,0 0 1,0 0-1,0 0 1,0 0-1,1 0 1,-1 0-1,1 0 1,-1-1-1,1 1 1,-1 0-1,1-1 1,0 0-1,0 1 1,0-1-1,-1 0 1,1 0-1,1 0 1,2 1-1,-2-1 10,1-1-1,0 1 1,-1-1-1,1 0 1,-1 0-1,1-1 1,-1 1-1,1-1 1,-1 1 0,1-1-1,-1 0 1,5-3-1,9-4 47,-1-1-1,0 0 0,0-1 0,15-14 0,-27 21-135,35-32 57,-30 26-28,0 1-1,0 0 0,0 0 1,1 1-1,1 0 1,-1 0-1,21-8 0,-30 18 50,-1 0-1,1 0 0,-1 0 0,0 0 0,0 0 1,0 0-1,0 0 0,0 0 0,-1 0 0,0 4 1,-9 23 220,7-25-269,1 1 0,0-1 1,0 1-1,0 0 0,1 0 1,0 0-1,0 0 0,0 0 1,1 0-1,0 0 1,1 11-1,0-16-28,-1 0 0,1 0-1,-1 0 1,1 0 0,0-1 0,0 1-1,-1 0 1,1 0 0,0-1 0,0 1-1,0 0 1,0-1 0,0 1 0,0-1 0,0 1-1,0-1 1,0 0 0,0 1 0,0-1-1,0 0 1,0 0 0,0 0 0,0 0-1,0 0 1,0 0 0,0 0 0,0 0 0,0 0-1,1 0 1,-1 0 0,0-1 0,0 1-1,1-1 1,2 0-471,-1 0 0,1 0-1,0 0 1,-1-1 0,1 1-1,-1-1 1,1 0 0,4-4-1,14-19-6573</inkml:trace>
</inkml:ink>
</file>

<file path=ppt/ink/ink2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17.257"/>
    </inkml:context>
    <inkml:brush xml:id="br0">
      <inkml:brushProperty name="width" value="0.025" units="cm"/>
      <inkml:brushProperty name="height" value="0.025" units="cm"/>
    </inkml:brush>
  </inkml:definitions>
  <inkml:trace contextRef="#ctx0" brushRef="#br0">16 0 3107,'-6'5'64,"1"-1"-64,1-1-1121</inkml:trace>
</inkml:ink>
</file>

<file path=ppt/ink/ink2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17.612"/>
    </inkml:context>
    <inkml:brush xml:id="br0">
      <inkml:brushProperty name="width" value="0.025" units="cm"/>
      <inkml:brushProperty name="height" value="0.025" units="cm"/>
    </inkml:brush>
  </inkml:definitions>
  <inkml:trace contextRef="#ctx0" brushRef="#br0">0 33 9801,'0'0'7784,"46"0"-7016,-11 0-511,4 0-129,5 0-32,1 0-64,1 0-224,-4-7-1282,-6-4-2658,-6-4-992</inkml:trace>
</inkml:ink>
</file>

<file path=ppt/ink/ink2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18.098"/>
    </inkml:context>
    <inkml:brush xml:id="br0">
      <inkml:brushProperty name="width" value="0.025" units="cm"/>
      <inkml:brushProperty name="height" value="0.025" units="cm"/>
    </inkml:brush>
  </inkml:definitions>
  <inkml:trace contextRef="#ctx0" brushRef="#br0">38 0 7911,'0'0'8206,"-6"9"-6989,-20 29-336,25-38-855,1 1 0,-1 0 1,1-1-1,-1 1 1,1 0-1,0 0 0,-1-1 1,1 1-1,0 0 1,-1 0-1,1-1 0,0 1 1,0 0-1,0 0 1,-1 0-1,1 0 0,0-1 1,0 1-1,0 0 1,1 0-1,-1 0 1,0 0-1,0-1 0,0 1 1,1 0-1,-1 0 1,0 0-1,1 0 0,0 0 0,0 0-1,1 0 0,-1-1 0,0 1 0,0 0 0,0-1 0,1 1 1,-1-1-1,0 0 0,1 1 0,-1-1 0,0 0 0,1 0 1,-1 0-1,2 0 0,46-7 387,-16-9-295,-28 13-109,0 0 0,1 0-1,-1 1 1,1-1 0,0 1-1,0 0 1,0 1 0,11-2 0,-17 47 1022,0-44-1017,0 1 0,0 0 0,0-1 0,0 1 0,0-1-1,0 1 1,0 0 0,0-1 0,0 1 0,0 0 0,1-1 0,-1 1 0,0 0 0,0-1 0,1 1 0,-1-1 0,0 1 0,1-1 0,-1 1 0,1-1 0,-1 1-1,1-1 1,-1 1 0,1-1 0,-1 0 0,1 1 0,-1-1 0,1 1 0,-1-1 0,1 0 0,1 1 0,23-5 248,35-28-71,-48 24-190,3 0 13,-10 4-13,0 1-1,-1 0 0,1 0 1,0 0-1,1 1 0,-1 0 1,0 0-1,1 0 1,0 1-1,-1-1 0,1 1 1,9 0-1,-14 4 126,-1 1 1,1 0-1,-1-1 1,0 1-1,-1-1 1,1 1-1,0-1 1,-1 1-1,0-1 1,0 1-1,-2 4 0,2-6-83,1-1 0,-1 1-1,0-1 1,1 1-1,-1-1 1,1 1-1,0 0 1,0-1-1,-1 1 1,1 0 0,0-1-1,1 1 1,-1 0-1,0-1 1,1 4-1,-1-5-28,1 0 0,-1 1-1,0-1 1,1 0 0,-1 1-1,1-1 1,-1 0 0,1 0-1,-1 1 1,1-1 0,0 0-1,-1 0 1,1 0 0,-1 0-1,1 0 1,-1 0 0,1 0-1,-1 0 1,1 0 0,0 0-1,-1 0 1,1 0 0,-1 0-1,1 0 1,-1 0 0,1 0-1,-1-1 1,1 1 0,0-1-1,55-32 184,-34 18-235,-16 11-28,-2 2-46,-1 0-1,1 0 0,0 0 1,-1 0-1,1 1 0,0 0 1,0 0-1,8-2 1,-12 4 72,1-1 0,-1 0 0,1 1 0,-1-1 0,0 1 0,1-1 1,-1 1-1,0-1 0,1 1 0,-1-1 0,0 1 0,0-1 0,0 1 1,1 0-1,-1-1 0,0 1 0,0-1 0,0 1 0,0-1 0,0 1 1,0 0-1,0-1 0,0 1 0,0-1 0,-1 1 0,1-1 0,0 1 1,0 0-1,0-1 0,-1 1 0,1-1 0,-1 1 0,-7 29-738,5-23 61,2 13-2371,1-19 2870,0-1 0,0 0 0,0 1-1,1-1 1,-1 1 0,0-1 0,0 1-1,1-1 1,-1 0 0,0 1 0,1-1 0,-1 0-1,0 1 1,1-1 0,-1 0 0,0 0-1,1 1 1,-1-1 0,1 0 0,-1 0 0,1 0-1,-1 1 1,0-1 0,1 0 0,-1 0-1,1 0 1,-1 0 0,1 0 0,-1 0 0,1 0-1,-1 0 1,1 0 0,-1 0 0,1 0-1,-1 0 1,13-3-6828</inkml:trace>
</inkml:ink>
</file>

<file path=ppt/ink/ink2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18.753"/>
    </inkml:context>
    <inkml:brush xml:id="br0">
      <inkml:brushProperty name="width" value="0.025" units="cm"/>
      <inkml:brushProperty name="height" value="0.025" units="cm"/>
    </inkml:brush>
  </inkml:definitions>
  <inkml:trace contextRef="#ctx0" brushRef="#br0">157 193 10922,'0'0'6284,"-10"-4"-5911,8 3-369,-2-1 65,1 0-1,0 0 1,-1 0-1,1 0 0,-1 1 1,0-1-1,1 1 1,-1 0-1,0 0 0,0 1 1,0-1-1,0 1 1,0 0-1,0 0 0,1 0 1,-1 0-1,0 1 1,0-1-1,0 1 1,0 0-1,1 1 0,-1-1 1,0 0-1,1 1 1,-1 0-1,1 0 0,0 0 1,-1 0-1,1 1 1,-3 2-1,-15 25 979,20-28-982,0-1 0,0 1 0,0-1 0,1 1 0,-1-1 0,0 1 0,1-1 1,-1 1-1,1-1 0,0 1 0,0-1 0,-1 1 0,1 0 0,0-1 0,0 1 0,1 0 1,-1-1-1,0 1 0,1 2 0,2-3-20,0 0 0,0 0 0,0-1 0,0 0 0,0 0 0,0 1 0,0-2 0,0 1 0,0 0 0,0-1 0,0 1 0,0-1 0,0 0 0,0 0 1,3-1-1,19-10 10,0-1 0,0-1 1,-2-1-1,28-24 0,-17 15-17,-43 33-34,1 1-1,0 0 0,1 0 0,0 1 0,1-1 0,-7 17 0,11-25 9,1 0-1,0 0 1,0 0 0,0 1-1,1-1 1,-1 0 0,0 0-1,1 1 1,-1-1 0,1 0-1,0 1 1,0-1 0,0 0-1,0 1 1,0-1 0,1 3-1,0-4 0,-1 0 0,1 0 0,-1 0-1,1-1 1,0 1 0,-1 0 0,1 0 0,0-1-1,0 1 1,-1 0 0,1-1 0,0 1 0,0-1 0,0 1-1,0-1 1,0 1 0,0-1 0,0 1 0,0-1-1,0 0 1,0 0 0,0 0 0,0 0 0,2 1-1,3-2 21,1 1 0,-1-1-1,1 0 1,-1 0 0,0-1 0,0 0-1,0 0 1,0 0 0,0-1-1,6-4 1,14-8-147,-2-1-1,0-1 1,29-28-1,-42 35 78,0-1 0,-1 0 0,-1-1 0,0 0 0,-1-1 0,0 1 0,0-1 0,7-20 0,-14 31 40,0 0 0,-1 0 0,1 0-1,-1 1 1,1-1 0,-1 0 0,1 0 0,-1 0 0,0 0-1,0 0 1,0 0 0,0 0 0,0 0 0,-1 0 0,0-2-1,1 4 0,0-1-1,-1 1 0,1-1 1,-1 1-1,1-1 0,-1 1 0,1-1 1,-1 1-1,1 0 0,-1-1 1,1 1-1,-1 0 0,0-1 0,1 1 1,-1 0-1,1 0 0,-1 0 1,0 0-1,1-1 0,-1 1 0,0 0 1,1 0-1,-1 0 0,0 0 1,1 0-1,-1 1 0,1-1 0,-2 0 1,-3 2 4,0-1-1,0 1 1,-1 0 0,2 1 0,-1-1-1,0 1 1,1 0 0,-8 6 0,-37 42 324,46-48-304,0 1 0,0 0 0,1 0 0,-1 1 0,1-1 0,0 0 0,1 1 0,-1-1 0,1 1 0,0-1 0,0 1 0,-1 8 0,3-13-25,-1 0 0,0 1 0,0-1 0,0 0 0,1 1 0,-1-1 0,0 0 0,1 0 0,-1 0 0,0 1 0,0-1 0,1 0 0,-1 0 0,0 0 0,1 0 0,-1 1 0,0-1-1,1 0 1,-1 0 0,1 0 0,-1 0 0,0 0 0,1 0 0,-1 0 0,0 0 0,1 0 0,-1 0 0,0 0 0,1 0 0,-1-1 0,0 1 0,1 0 0,0 0-1,-1 0 0,1-1 0,-1 1 0,0 0 1,1 0-1,-1 0 0,1 0 0,-1 0 0,1 0 0,-1 0 1,1 0-1,-1 0 0,1 0 0,-1 0 0,1 0 1,-1 0-1,1 0 0,-1 0 0,1 0 0,-1 1 0,1-1 1,-1 0-1,1 0 0,-1 1 0,1-1 0,-1 0 1,0 0-1,1 1 0,-1-1 0,0 1 0,1-1 0,-1 0 1,0 1-1,1-1 0,-1 1 0,0-1 0,0 0 1,1 1-1,-1-1 0,0 1 0,0-1 0,0 1 0,0-1 1,0 1-1,0-1 0,0 1 0,0-1 0,0 1 1,0-1-1,0 1 0,0-1 0,0 1 0,0-1 0,0 1 1,0-1-1,-1 1 0,1-1 0,0 1 0,0-1 0,-1 1 1,1-1-1,-1 1 0,-8 17-19,6-11 19,-1-1 0,1 1 1,1-1-1,-1 1 0,-2 9 1,5-15-4,0 1 1,0-1 0,0 0 0,0 0 0,0 0-1,0 0 1,0 0 0,0 0 0,0 0 0,1 0-1,-1 0 1,0 0 0,1 0 0,-1 0 0,1 0-1,-1 0 1,1 0 0,-1 0 0,1 0-1,0 0 1,0 0 0,-1 0 0,1-1 0,0 1-1,0 0 1,0-1 0,0 1 0,-1 0 0,1-1-1,0 1 1,0-1 0,0 0 0,1 1 0,-1-1-1,0 0 1,0 1 0,0-1 0,0 0-1,0 0 1,0 0 0,1 0 0,46 3-2040,-16-3-4131,-31 0 5863,12 0-7295</inkml:trace>
</inkml:ink>
</file>

<file path=ppt/ink/ink2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22.650"/>
    </inkml:context>
    <inkml:brush xml:id="br0">
      <inkml:brushProperty name="width" value="0.025" units="cm"/>
      <inkml:brushProperty name="height" value="0.025" units="cm"/>
    </inkml:brush>
  </inkml:definitions>
  <inkml:trace contextRef="#ctx0" brushRef="#br0">1 71 6278,'0'0'10106,"7"0"-9637,567-40 3167,-559 39-3617,23-3 204,76-18-1,-186 19 1054,-19 13-1248,-133 34 0,-3 0 231,385-51-254,-71 1-5,-1-5 0,117-28 0,-265 48-58,-470 154-54,517-156-1250,22-8-1850,29-10-1845,6-12-1605</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9:53.086"/>
    </inkml:context>
    <inkml:brush xml:id="br0">
      <inkml:brushProperty name="width" value="0.025" units="cm"/>
      <inkml:brushProperty name="height" value="0.025" units="cm"/>
    </inkml:brush>
  </inkml:definitions>
  <inkml:trace contextRef="#ctx0" brushRef="#br0">14 65 12812,'0'0'2157,"11"-6"-1463,1-2-428,1 0 0,1 1 0,0 1 0,0 0 0,0 1 0,0 0 0,1 2 0,0-1 0,-1 2 0,1 0 0,20 0 0,-34 2-234,1 0 0,-1 0 0,0 1 0,1-1 0,-1 0 0,0 1 0,0-1 0,1 1 0,-1-1 0,0 1 0,0 0 0,0-1 0,0 1 0,1 0 0,-1 0 0,0 0 0,-1 0 0,1 0 0,0 0 0,0 0 0,0 0 0,-1 0 0,1 0 0,0 1 0,-1-1 0,1 0 0,-1 0 0,1 1 0,-1-1-1,0 0 1,0 1 0,1-1 0,-1 0 0,0 1 0,0-1 0,0 0 0,-1 1 0,1-1 0,0 0 0,0 1 0,-1 1 0,-1 3 201,1 1 1,-1-1-1,-1 0 0,1 1 0,-1-1 0,0 0 0,-5 7 1,-17 20 460,-41 39 1,45-50-131,0 0-1,1 2 0,2 0 1,-22 36-1,39-59-551,1 0-1,-1 0 0,0 1 1,0-1-1,1 0 1,-1 0-1,1 1 1,-1-1-1,1 0 0,0 1 1,-1-1-1,1 1 1,0-1-1,0 0 0,0 1 1,0-1-1,0 1 1,0-1-1,1 0 1,-1 1-1,0-1 0,1 1 1,-1-1-1,1 0 1,-1 0-1,2 3 0,0-3 1,0 0 0,-1 1 0,1-1 0,0 0 0,0 0-1,0-1 1,0 1 0,0 0 0,0-1 0,0 1-1,0-1 1,0 1 0,0-1 0,1 0 0,2 0 0,9-1 27,0 0 0,0-1 1,0 0-1,15-5 0,-16 3-97,53-15-396,-24 4-3593,-35 12 1315,-9-4-5837,-10 1-1862</inkml:trace>
</inkml:ink>
</file>

<file path=ppt/ink/ink2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23.432"/>
    </inkml:context>
    <inkml:brush xml:id="br0">
      <inkml:brushProperty name="width" value="0.025" units="cm"/>
      <inkml:brushProperty name="height" value="0.025" units="cm"/>
    </inkml:brush>
  </inkml:definitions>
  <inkml:trace contextRef="#ctx0" brushRef="#br0">33 118 8392,'-9'0'-156,"-9"-1"5194,12 0-211,20-1-3507,533-84 805,-426 63-1901,-94 19-958,-20 4-4837</inkml:trace>
</inkml:ink>
</file>

<file path=ppt/ink/ink2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24.137"/>
    </inkml:context>
    <inkml:brush xml:id="br0">
      <inkml:brushProperty name="width" value="0.025" units="cm"/>
      <inkml:brushProperty name="height" value="0.025" units="cm"/>
    </inkml:brush>
  </inkml:definitions>
  <inkml:trace contextRef="#ctx0" brushRef="#br0">0 106 10186,'0'0'5509,"61"13"-3940,-29-13-223,8 0-193,11-3-385,11-8-159,9-5-353,9 0-192,5-1 0,-4 3-64,-2 3-576,-5 4-705,-10-1-737,-11 2-2402,-13-4-2403</inkml:trace>
</inkml:ink>
</file>

<file path=ppt/ink/ink2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24.763"/>
    </inkml:context>
    <inkml:brush xml:id="br0">
      <inkml:brushProperty name="width" value="0.025" units="cm"/>
      <inkml:brushProperty name="height" value="0.025" units="cm"/>
    </inkml:brush>
  </inkml:definitions>
  <inkml:trace contextRef="#ctx0" brushRef="#br0">1 77 13357,'0'0'4900,"100"-8"-4131,-24 1-417,12 0-288,7 0 0,-4-3-608,-5-5-3748,-10-7-6791</inkml:trace>
</inkml:ink>
</file>

<file path=ppt/ink/ink2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28.669"/>
    </inkml:context>
    <inkml:brush xml:id="br0">
      <inkml:brushProperty name="width" value="0.025" units="cm"/>
      <inkml:brushProperty name="height" value="0.025" units="cm"/>
    </inkml:brush>
  </inkml:definitions>
  <inkml:trace contextRef="#ctx0" brushRef="#br0">1 33 3011,'0'0'320,"50"-15"-224,-43 12 513,-1-1-33,-1 0-255,0 3-161,-2-1-128,-3 0-96,0 1-1314</inkml:trace>
</inkml:ink>
</file>

<file path=ppt/ink/ink2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29.028"/>
    </inkml:context>
    <inkml:brush xml:id="br0">
      <inkml:brushProperty name="width" value="0.025" units="cm"/>
      <inkml:brushProperty name="height" value="0.025" units="cm"/>
    </inkml:brush>
  </inkml:definitions>
  <inkml:trace contextRef="#ctx0" brushRef="#br0">101 57 4740,'-15'-3'880,"-37"-7"1753,19 15 3074,39-5-2420,37 2-2432,103-17 271,28-2-1830,-169 17 388,15-2-1530,-8-5-2302,-6-2-2717</inkml:trace>
</inkml:ink>
</file>

<file path=ppt/ink/ink2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30.157"/>
    </inkml:context>
    <inkml:brush xml:id="br0">
      <inkml:brushProperty name="width" value="0.025" units="cm"/>
      <inkml:brushProperty name="height" value="0.025" units="cm"/>
    </inkml:brush>
  </inkml:definitions>
  <inkml:trace contextRef="#ctx0" brushRef="#br0">0 87 7783,'0'0'8649,"67"-25"-7785,-9 12-351,9 3-257,4-1-160,0 4-32,-5 0-64,-2 5-576,-12-1-1058,-11 2-1921,-8-6-1218</inkml:trace>
</inkml:ink>
</file>

<file path=ppt/ink/ink2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30.740"/>
    </inkml:context>
    <inkml:brush xml:id="br0">
      <inkml:brushProperty name="width" value="0.025" units="cm"/>
      <inkml:brushProperty name="height" value="0.025" units="cm"/>
    </inkml:brush>
  </inkml:definitions>
  <inkml:trace contextRef="#ctx0" brushRef="#br0">1 30 9097,'0'0'7367,"73"-13"-7207,-24 13-64,4 4-64,4-1 32,3-3-64,2 0-577,4 0-1216,-1-7-674,0-9-1921</inkml:trace>
</inkml:ink>
</file>

<file path=ppt/ink/ink2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31.351"/>
    </inkml:context>
    <inkml:brush xml:id="br0">
      <inkml:brushProperty name="width" value="0.025" units="cm"/>
      <inkml:brushProperty name="height" value="0.025" units="cm"/>
    </inkml:brush>
  </inkml:definitions>
  <inkml:trace contextRef="#ctx0" brushRef="#br0">1 94 11371,'0'0'7527,"61"-3"-7367,-8-7-96,7-3-640,4-2-866,3-8-1376,-5-7-2820</inkml:trace>
</inkml:ink>
</file>

<file path=ppt/ink/ink2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07.598"/>
    </inkml:context>
    <inkml:brush xml:id="br0">
      <inkml:brushProperty name="width" value="0.025" units="cm"/>
      <inkml:brushProperty name="height" value="0.025" units="cm"/>
    </inkml:brush>
  </inkml:definitions>
  <inkml:trace contextRef="#ctx0" brushRef="#br0">0 108 12812,'0'0'2050,"57"7"-545,-8-7 1,15-10-161,11-6-448,8-1-481,1 0-352,-1-1 65,-10 2-97,-12 5-193,-18 3-671,-15 7-546,-24 1-1600,-36 5-8553</inkml:trace>
</inkml:ink>
</file>

<file path=ppt/ink/ink2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07.927"/>
    </inkml:context>
    <inkml:brush xml:id="br0">
      <inkml:brushProperty name="width" value="0.025" units="cm"/>
      <inkml:brushProperty name="height" value="0.025" units="cm"/>
    </inkml:brush>
  </inkml:definitions>
  <inkml:trace contextRef="#ctx0" brushRef="#br0">0 82 13293,'0'0'3363,"74"3"-1858,-21-13-320,10-3-448,8 0-417,1 0-192,2 4-64,-5 1-96,-12 0-896,-14-2-4870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9:53.428"/>
    </inkml:context>
    <inkml:brush xml:id="br0">
      <inkml:brushProperty name="width" value="0.025" units="cm"/>
      <inkml:brushProperty name="height" value="0.025" units="cm"/>
    </inkml:brush>
  </inkml:definitions>
  <inkml:trace contextRef="#ctx0" brushRef="#br0">0 18 14318,'0'0'4484,"76"5"-3812,-34-5-255,4-8-289,5 3-128,-2-1-2755,-1 2-4131</inkml:trace>
  <inkml:trace contextRef="#ctx0" brushRef="#br0" timeOffset="1">597 98 14157,'0'0'6342,"19"57"-5797,-16-44-417,3-3-64,2-2-672,0-4-1667,3-4-1953,0 0-3555</inkml:trace>
</inkml:ink>
</file>

<file path=ppt/ink/ink2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35.588"/>
    </inkml:context>
    <inkml:brush xml:id="br0">
      <inkml:brushProperty name="width" value="0.025" units="cm"/>
      <inkml:brushProperty name="height" value="0.025" units="cm"/>
    </inkml:brush>
  </inkml:definitions>
  <inkml:trace contextRef="#ctx0" brushRef="#br0">1 87 8456,'0'0'17841,"50"-22"-17553,-16 12-224,7 1-32,3 0-32,0 2-768,-2 1-1218,-6-1-1346,-11 1-2593,-6-5-7496</inkml:trace>
</inkml:ink>
</file>

<file path=ppt/ink/ink2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36.133"/>
    </inkml:context>
    <inkml:brush xml:id="br0">
      <inkml:brushProperty name="width" value="0.025" units="cm"/>
      <inkml:brushProperty name="height" value="0.025" units="cm"/>
    </inkml:brush>
  </inkml:definitions>
  <inkml:trace contextRef="#ctx0" brushRef="#br0">26 1 13196,'0'0'4746,"10"0"-3208,0 0-1101,73 3 2325,-77-3-2659,1 1 0,-1 0 0,0 0 0,0 1 0,0-1 0,-1 1 0,1 1 1,0-1-1,-1 1 0,1 0 0,9 7 0,-14-9-95,0 0 1,-1 0-1,1 0 1,0 0-1,0 1 1,-1-1-1,1 0 0,-1 0 1,1 1-1,-1-1 1,1 0-1,-1 1 1,0-1-1,0 0 0,0 1 1,0-1-1,0 0 1,0 1-1,0-1 1,0 1-1,0-1 0,-1 0 1,1 1-1,0-1 1,-1 0-1,1 0 1,-1 1-1,0-1 0,1 0 1,-1 0-1,0 0 1,0 0-1,0 0 1,0 0-1,-2 2 0,-42 36 328,36-32-265,-40 26 260,32-22 32,0 1 0,1 0 0,-23 23 0,38-34-356,0 0 0,0-1 0,0 1 0,0 0 0,0 0 0,1 0 0,-1 0 0,0 0 0,1 1 0,-1-1 0,0 0 0,1 0 0,-1 0 0,1 0 0,0 1 0,-1-1 0,1 0 0,0 0 0,0 1 0,0-1 0,0 0 1,0 3-1,1-3 4,-1 0 0,1 0 1,0 0-1,0-1 1,0 1-1,0 0 0,-1 0 1,1 0-1,0-1 1,0 1-1,0-1 0,0 1 1,0 0-1,1-1 1,-1 0-1,0 1 0,0-1 1,0 0-1,2 1 1,10 1 82,1-1 1,-1-1-1,20-1 1,-20 1-68,51-2-2004,-31 0-1757,-1-2-1,50-12 1,-52 7-3884</inkml:trace>
</inkml:ink>
</file>

<file path=ppt/ink/ink2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36.991"/>
    </inkml:context>
    <inkml:brush xml:id="br0">
      <inkml:brushProperty name="width" value="0.025" units="cm"/>
      <inkml:brushProperty name="height" value="0.025" units="cm"/>
    </inkml:brush>
  </inkml:definitions>
  <inkml:trace contextRef="#ctx0" brushRef="#br0">251 1 11563,'0'0'1772,"8"2"-629,-2-1-927,1 2 0,-1-1 0,1 1 1,-1-1-1,0 2 0,0-1 0,0 1 0,-1 0 1,1 0-1,-1 0 0,0 1 0,0 0 0,0 0 1,-1 0-1,0 1 0,0-1 0,0 1 0,-1 0 1,1 0-1,-1 1 0,3 9 0,-4-5-137,1 1 0,-1 0-1,-1 0 1,0-1 0,-1 1-1,0 0 1,-1 0 0,0 0-1,-1 0 1,-1-1 0,1 1-1,-2-1 1,1 1 0,-2-1-1,0 0 1,0-1 0,0 1-1,-15 18 1,4-7-106,-1-1 1,0 0-1,-2-1 0,0-1 0,-2 0 1,0-2-1,-29 18 0,39-27-787,-1-1 0,-1-1 0,1 0 0,-1-1 0,-21 6 0,-15-2-4215</inkml:trace>
</inkml:ink>
</file>

<file path=ppt/ink/ink2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37.427"/>
    </inkml:context>
    <inkml:brush xml:id="br0">
      <inkml:brushProperty name="width" value="0.025" units="cm"/>
      <inkml:brushProperty name="height" value="0.025" units="cm"/>
    </inkml:brush>
  </inkml:definitions>
  <inkml:trace contextRef="#ctx0" brushRef="#br0">190 54 9769,'0'0'3032,"-3"-9"-1537,3 8-1492,-1-2 219,-1-1 0,1 1 0,-1-1 0,1 1 1,-1 0-1,0 0 0,0-1 0,-3-2 0,3 5-163,1 0 0,0 0 0,0 0 0,-1 0 0,1 0 0,-1 0-1,1 0 1,-1 1 0,1-1 0,-1 1 0,1-1 0,-1 1 0,0 0 0,1 0 0,-1-1-1,1 1 1,-1 0 0,0 0 0,1 1 0,-1-1 0,0 0 0,1 0 0,-1 1 0,1-1-1,-1 1 1,1 0 0,-1-1 0,1 1 0,-1 0 0,-1 1 0,-5 3-3,1 1 0,-1 0 0,1 0 0,1 0 0,-1 1 0,1 0 0,0 0 0,1 1 0,-1-1 0,1 1 0,1 1 0,-7 15 0,5-8 250,0 1 0,0-1 1,2 1-1,0 1 0,1-1 1,0 18-1,2-17-175,0 1 1,2-1-1,0 0 0,2 0 1,-1 0-1,2 0 1,6 18-1,-6-26-148,1 0 0,0 0 0,0-1 0,0 1-1,2-1 1,-1-1 0,1 1 0,0-1 0,0 0 0,1-1 0,0 0 0,1 0-1,11 7 1,-9-7-707,1-1-1,0 0 0,0 0 1,1-1-1,0 0 0,-1-1 1,17 2-1,34 1-6349</inkml:trace>
</inkml:ink>
</file>

<file path=ppt/ink/ink2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38.775"/>
    </inkml:context>
    <inkml:brush xml:id="br0">
      <inkml:brushProperty name="width" value="0.025" units="cm"/>
      <inkml:brushProperty name="height" value="0.025" units="cm"/>
    </inkml:brush>
  </inkml:definitions>
  <inkml:trace contextRef="#ctx0" brushRef="#br0">17 10 19058,'0'0'1142,"-3"8"-666,-10 25 239,13-33-699,0 1 1,0-1 0,0 1-1,0-1 1,0 1-1,0-1 1,0 1 0,0-1-1,0 0 1,0 1-1,0-1 1,0 1-1,0-1 1,1 1 0,-1-1-1,0 0 1,0 1-1,1-1 1,-1 0 0,0 1-1,1-1 1,-1 0-1,0 1 1,1-1-1,-1 0 1,0 1 0,1-1-1,-1 0 1,1 0-1,-1 0 1,0 1 0,1-1-1,-1 0 1,1 0-1,-1 0 1,1 0-1,-1 0 1,0 0 0,1 0-1,-1 0 1,1 0-1,-1 0 1,1 0-1,-1 0 1,1 0 0,-1 0-1,1 0 1,-1-1-1,0 1 1,1 0 0,-1 0-1,1 0 1,-1-1-1,1 1 1,25-8 192,-23 7-189,0-1-1,0 0 1,-1 0-1,1 0 1,0-1-1,-1 1 1,0 0 0,1-1-1,-1 0 1,0 0-1,0 1 1,-1-1-1,1-1 1,0 1 0,-1 0-1,0 0 1,1-4-1,-2 6-11,0 1 0,-1 0 0,1 0 0,0 0 0,0 0-1,-1-1 1,1 1 0,0 0 0,-1 0 0,1 0 0,0 0 0,-1 0-1,1 0 1,0 0 0,-1 0 0,1 0 0,-1 0 0,1 0 0,0 0-1,-1 0 1,1 0 0,0 0 0,-1 1 0,1-1 0,0 0 0,0 0-1,-1 0 1,1 0 0,0 1 0,-1-1 0,1 0 0,0 0 0,0 0-1,-1 1 1,1-1 0,0 0 0,0 1 0,-1-1 0,-11 10 59,11-10-69,1 0 0,-1 1-1,1-1 1,-1 1 0,1-1 0,-1 1 0,1-1-1,0 1 1,-1-1 0,1 1 0,0 0 0,-1-1-1,1 1 1,0 0 0,0-1 0,-1 1 0,1 0-1,0-1 1,0 1 0,0 0 0,0-1 0,0 1-1,0 0 1,0-1 0,0 1 0,0 0 0,0-1-1,0 1 1,1 0 0,-1-1 0,0 1-1,1 1 1,0-2-177,0 0-1,0 0 1,0 0-1,0 1 1,0-1-1,0 0 1,0 0-1,0 0 1,0-1-1,0 1 1,0 0-1,0 0 1,0 0-1,0-1 1,0 1-1,0-1 1,0 1-1,-1-1 1,1 1-1,0-1 1,0 1-1,1-2 1,10-9-5405</inkml:trace>
</inkml:ink>
</file>

<file path=ppt/ink/ink2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40.882"/>
    </inkml:context>
    <inkml:brush xml:id="br0">
      <inkml:brushProperty name="width" value="0.025" units="cm"/>
      <inkml:brushProperty name="height" value="0.025" units="cm"/>
    </inkml:brush>
  </inkml:definitions>
  <inkml:trace contextRef="#ctx0" brushRef="#br0">148 83 4676,'0'-2'172,"0"1"0,1-1 0,-1 1 0,1-1 0,0 0 0,-1 1-1,1-1 1,0 1 0,0 0 0,0-1 0,0 1 0,0 0-1,0-1 1,0 1 0,1 0 0,-1 0 0,0 0 0,1 0 0,-1 0-1,1 0 1,-1 1 0,2-2 0,16-11 5282,-18 12-4937,0 0 1,-1 0-1,1 0 0,0 0 0,-1 0 0,1 0 0,0 0 1,-1 0-1,1-1 0,-1 1 0,0 0 0,1 0 0,-1 0 0,0-1 1,0 1-1,0-2 0,-4 1-457,-1 0 0,0 0 0,0 0-1,0 1 1,0 0 0,0 0 0,0 0 0,-8 0 0,11 1-33,-73-5 48,71 5-76,0 0 0,1 0 1,-1 1-1,0-1 1,1 1-1,-1 0 0,0 0 1,1 0-1,-1 1 1,1-1-1,-1 1 1,1-1-1,0 1 0,0 1 1,0-1-1,0 0 1,-4 4-1,7-5-1,-1 0 0,1 0-1,-1 0 1,1 0 0,-1 0 0,1 0 0,0 1 0,0-1-1,0 0 1,-1 0 0,1 0 0,0 0 0,0 0 0,1 1-1,-1-1 1,0 0 0,0 0 0,0 0 0,1 0 0,-1 0 0,1 0-1,-1 0 1,2 2 0,18 27-75,-8-13 51,-7-4 27,0 0 0,-1 0 1,0 1-1,-1-1 0,0 1 0,-1 0 0,0 24 0,-2 0 8,-8 60 0,-13-5-6,16-76 50,0 1 0,1-1 0,0 1 0,2 0 0,0 1 0,1-1 0,2 22 0,0-38-33,0 0 0,0-1 1,0 1-1,0 0 0,0-1 0,0 1 1,0 0-1,0-1 0,1 1 0,-1-1 0,1 0 1,-1 0-1,1 1 0,0-1 0,-1 0 1,1 0-1,0 0 0,0-1 0,-1 1 1,1 0-1,0-1 0,0 1 0,0-1 1,0 0-1,0 1 0,3-1 0,62 2 638,-55-2-608,12 0-66,0-1 0,29-6-1,-42 5-1322,1-1-1,-1 0 0,19-9 1,-5-1-5500</inkml:trace>
</inkml:ink>
</file>

<file path=ppt/ink/ink2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41.238"/>
    </inkml:context>
    <inkml:brush xml:id="br0">
      <inkml:brushProperty name="width" value="0.025" units="cm"/>
      <inkml:brushProperty name="height" value="0.025" units="cm"/>
    </inkml:brush>
  </inkml:definitions>
  <inkml:trace contextRef="#ctx0" brushRef="#br0">211 1 16624,'0'0'2434,"-49"57"-1601,24-27-385,0 3-224,2-2-95,2 3-65,0-6 320,4-3 128,5-7-287,4-5-193,2-5-32,5-7-513,-1-10-5957,2-12-1954</inkml:trace>
</inkml:ink>
</file>

<file path=ppt/ink/ink2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41.612"/>
    </inkml:context>
    <inkml:brush xml:id="br0">
      <inkml:brushProperty name="width" value="0.025" units="cm"/>
      <inkml:brushProperty name="height" value="0.025" units="cm"/>
    </inkml:brush>
  </inkml:definitions>
  <inkml:trace contextRef="#ctx0" brushRef="#br0">0 1 13677,'0'0'6726,"33"55"-5669,-7-40-448,5-2-449,4-3-96,4-4-833,-3-5-2402,-4-1-4964</inkml:trace>
</inkml:ink>
</file>

<file path=ppt/ink/ink2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41.967"/>
    </inkml:context>
    <inkml:brush xml:id="br0">
      <inkml:brushProperty name="width" value="0.025" units="cm"/>
      <inkml:brushProperty name="height" value="0.025" units="cm"/>
    </inkml:brush>
  </inkml:definitions>
  <inkml:trace contextRef="#ctx0" brushRef="#br0">0 225 13132,'0'0'8510,"8"-1"-7741,6-2-788,-1-2 0,0 0 0,0 0 1,0-1-1,0-1 0,18-12 1,13-7-65,-44 26 85,0 0-1,1 0 1,-1 0 0,0-1-1,0 1 1,1 0 0,-1 0 0,0 0-1,0 0 1,0 0 0,1 0-1,-1 0 1,0 0 0,0 0-1,1 0 1,-1 0 0,0 0-1,0 1 1,1-1 0,-1 0 0,0 0-1,0 0 1,0 0 0,1 0-1,-1 0 1,0 0 0,0 1-1,0-1 1,0 0 0,1 0-1,-1 0 1,0 0 0,0 1 0,0-1-1,0 0 1,0 0 0,0 0-1,1 1 1,-1-1 0,0 0-1,0 0 1,0 0 0,0 1-1,0-1 1,0 0 0,0 0 0,0 1-1,0-1 1,0 0 0,0 0-1,0 1 1,0-1 0,0 0-1,0 0 1,0 0 0,-1 1-1,1-1 1,0 0 0,0 0-1,0 1 1,-3 13 194,-6 12-72,6-18-97,0 0 0,1 0 0,0 1 1,0-1-1,1 1 0,0-1 0,0 17 1,1-23-217,1-1 0,-1 0 0,1 0 0,-1 0 0,1 0 0,-1 0 0,1 0 0,0 0 0,-1 0 1,1 0-1,0 0 0,0 0 0,0 0 0,0 0 0,0 0 0,0-1 0,0 1 0,0 0 0,0-1 0,0 1 1,0-1-1,0 1 0,0-1 0,1 0 0,-1 1 0,0-1 0,0 0 0,0 0 0,1 0 0,-1 0 0,0 0 1,0 0-1,1 0 0,-1 0 0,0-1 0,0 1 0,0 0 0,1-1 0,-1 1 0,0-1 0,0 1 1,0-1-1,1 0 0,16-15-6746</inkml:trace>
  <inkml:trace contextRef="#ctx0" brushRef="#br0" timeOffset="1">348 0 12844,'0'0'8969,"-4"52"-8361,10-33-416,3 2-96,3 0-96,-3-3 33,-2 2-162,0-4-1440,-4-4-994,-3-6-1761</inkml:trace>
</inkml:ink>
</file>

<file path=ppt/ink/ink2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42.311"/>
    </inkml:context>
    <inkml:brush xml:id="br0">
      <inkml:brushProperty name="width" value="0.025" units="cm"/>
      <inkml:brushProperty name="height" value="0.025" units="cm"/>
    </inkml:brush>
  </inkml:definitions>
  <inkml:trace contextRef="#ctx0" brushRef="#br0">1 51 13068,'0'0'6887,"72"-14"-5990,-32 11-545,6-1-288,3 0-64,1 0-1121,-5-6-1826,-2-1-4676</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9:53.787"/>
    </inkml:context>
    <inkml:brush xml:id="br0">
      <inkml:brushProperty name="width" value="0.025" units="cm"/>
      <inkml:brushProperty name="height" value="0.025" units="cm"/>
    </inkml:brush>
  </inkml:definitions>
  <inkml:trace contextRef="#ctx0" brushRef="#br0">20 0 18001,'0'0'224,"-19"49"-256,19-32-576,2-2-1795,9-2-63,0-4-2595</inkml:trace>
</inkml:ink>
</file>

<file path=ppt/ink/ink2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43.061"/>
    </inkml:context>
    <inkml:brush xml:id="br0">
      <inkml:brushProperty name="width" value="0.025" units="cm"/>
      <inkml:brushProperty name="height" value="0.025" units="cm"/>
    </inkml:brush>
  </inkml:definitions>
  <inkml:trace contextRef="#ctx0" brushRef="#br0">9 59 10474,'-6'0'3075,"4"0"-160,10 0-1858,8-4 160,6-3-288,6 1-353,5-2-448,1 0-96,4 3-576,-2-2-417,0 3-929,-6 0-2434,-1-1 897,-5 4-993</inkml:trace>
</inkml:ink>
</file>

<file path=ppt/ink/ink2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43.414"/>
    </inkml:context>
    <inkml:brush xml:id="br0">
      <inkml:brushProperty name="width" value="0.025" units="cm"/>
      <inkml:brushProperty name="height" value="0.025" units="cm"/>
    </inkml:brush>
  </inkml:definitions>
  <inkml:trace contextRef="#ctx0" brushRef="#br0">1 43 4068,'0'0'13068,"11"-4"-12619,3 0-161,4-2-160,-2-1-833,3 1-1024,-5 0-97,-3 1-32,-3 2 417,-5 1-993</inkml:trace>
</inkml:ink>
</file>

<file path=ppt/ink/ink2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43.755"/>
    </inkml:context>
    <inkml:brush xml:id="br0">
      <inkml:brushProperty name="width" value="0.025" units="cm"/>
      <inkml:brushProperty name="height" value="0.025" units="cm"/>
    </inkml:brush>
  </inkml:definitions>
  <inkml:trace contextRef="#ctx0" brushRef="#br0">201 8 8936,'0'0'12423,"-9"10"-11969,6-7-427,-173 203 650,175-204-1022,-7 7 737,9-9-479,-1 0-1,0 0 1,0 0-1,0 0 1,0 0 0,0-1-1,0 1 1,0 0-1,0 0 1,0 0 0,0 0-1,0 0 1,0 0 0,0-1-1,0 1 1,0 0-1,0 0 1,0 0 0,0 0-1,0 0 1,0-1-1,0 1 1,0 0 0,0 0-1,0 0 1,0 0 0,0 0-1,0 0 1,0 0-1,0-1 1,-1 1 0,1 0-1,0 0 1,0 0-1,0 0 1,0 0 0,0 0-1,0 0 1,0 0 0,0 0-1,-1-1 1,1 1-1,0 0 1,0 0 0,0 0-1,0 0 1,0 0-1,0 0 1,-1 0 0,1 0-1,0 0 1,0 0 0,0 0-1,0 0 1,0 0-1,-1 0 1,1 0 0,0 0-1,0 0 1,0 0-1,0 0 1,0 0 0,0 1-1,-1-1 1,1 0 0,0 0-1,0-18-6051</inkml:trace>
  <inkml:trace contextRef="#ctx0" brushRef="#br0" timeOffset="1">7 0 14670,'0'0'4612,"26"54"-2754,1-40-673,3 3-544,6-2-449,4 0-160,-1-3 32,0-3-705,-6-2-768,-8-2-1057,-9-4-2467,-9-1-3587</inkml:trace>
</inkml:ink>
</file>

<file path=ppt/ink/ink2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44.408"/>
    </inkml:context>
    <inkml:brush xml:id="br0">
      <inkml:brushProperty name="width" value="0.025" units="cm"/>
      <inkml:brushProperty name="height" value="0.025" units="cm"/>
    </inkml:brush>
  </inkml:definitions>
  <inkml:trace contextRef="#ctx0" brushRef="#br0">0 26 7655,'0'0'7175,"9"-5"-4698,27-13-171,-35 18-2198,0-1 1,-1 1-1,1 0 0,0 0 0,0-1 0,-1 1 0,1 0 0,0 0 1,0 0-1,-1 0 0,1 0 0,0 0 0,0 0 0,0 0 0,-1 0 1,1 0-1,0 1 0,0-1 0,-1 0 0,1 1 0,0-1 0,-1 0 1,1 1-1,0-1 0,-1 0 0,1 1 0,0-1 0,-1 1 0,1 0 1,-1-1-1,1 1 0,-1-1 0,1 1 0,-1 0 0,1-1 0,-1 1 1,0 0-1,0 0 0,1-1 0,-1 1 0,0 0 0,0 0 0,0-1 1,1 1-1,-1 0 0,0 0 0,0-1 0,0 2 0,0 44 902,0-39-592,-17 98 1044,19-104-1443,-1 0 0,1-1-1,-1 1 1,1 0 0,0-1-1,-1 0 1,1 1 0,-1-1-1,1 0 1,0 0 0,-1 0 0,1 0-1,0 0 1,-1 0 0,1-1-1,0 1 1,2-1 0,7-4-186,1 0 0,-1-1 0,0 0 0,0 0 0,0-1 0,-1 0 0,0-1 0,-1-1 0,0 1 0,11-13 0,-20 20 103,-2 2 35,-1 1 0,1 0 0,0 0 0,0 0 0,0 0 0,0 0 0,0 1 0,0-1 0,-2 4 0,1-2 4,-9 13-161,1 1-1,-18 38 0,15-27-4506,12-26 70</inkml:trace>
</inkml:ink>
</file>

<file path=ppt/ink/ink2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44.798"/>
    </inkml:context>
    <inkml:brush xml:id="br0">
      <inkml:brushProperty name="width" value="0.025" units="cm"/>
      <inkml:brushProperty name="height" value="0.025" units="cm"/>
    </inkml:brush>
  </inkml:definitions>
  <inkml:trace contextRef="#ctx0" brushRef="#br0">0 1 11018,'0'0'9577,"0"7"-8600,2 17-339,1 1 0,0-1 0,2 0-1,11 32 1,7 11-6966</inkml:trace>
</inkml:ink>
</file>

<file path=ppt/ink/ink2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45.145"/>
    </inkml:context>
    <inkml:brush xml:id="br0">
      <inkml:brushProperty name="width" value="0.025" units="cm"/>
      <inkml:brushProperty name="height" value="0.025" units="cm"/>
    </inkml:brush>
  </inkml:definitions>
  <inkml:trace contextRef="#ctx0" brushRef="#br0">0 61 10666,'0'0'10570,"48"-30"-9865,-5 25-257,5 1-352,3 2-128,-2-2-929,-4-2-3395,-4-3-7879</inkml:trace>
</inkml:ink>
</file>

<file path=ppt/ink/ink2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46.263"/>
    </inkml:context>
    <inkml:brush xml:id="br0">
      <inkml:brushProperty name="width" value="0.025" units="cm"/>
      <inkml:brushProperty name="height" value="0.025" units="cm"/>
    </inkml:brush>
  </inkml:definitions>
  <inkml:trace contextRef="#ctx0" brushRef="#br0">0 1 10666,'0'0'3716,"0"57"-1891,0-31-319,0 4-577,0 0-353,2-2-320,6-3-127,2-3-33,1-5-64,-1-5 32,1-1 0,-3-5-64,-4-3-833</inkml:trace>
</inkml:ink>
</file>

<file path=ppt/ink/ink2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46.592"/>
    </inkml:context>
    <inkml:brush xml:id="br0">
      <inkml:brushProperty name="width" value="0.025" units="cm"/>
      <inkml:brushProperty name="height" value="0.025" units="cm"/>
    </inkml:brush>
  </inkml:definitions>
  <inkml:trace contextRef="#ctx0" brushRef="#br0">0 47 12172,'0'0'4900,"81"-1"-3747,-29-2 32,10-2-480,7 1-577,0-4-128,-5-1-1986,-11-7-5573</inkml:trace>
</inkml:ink>
</file>

<file path=ppt/ink/ink2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48.805"/>
    </inkml:context>
    <inkml:brush xml:id="br0">
      <inkml:brushProperty name="width" value="0.025" units="cm"/>
      <inkml:brushProperty name="height" value="0.025" units="cm"/>
    </inkml:brush>
  </inkml:definitions>
  <inkml:trace contextRef="#ctx0" brushRef="#br0">0 28 2787,'21'-8'704,"4"1"-640,0-1-96,4 3-1345</inkml:trace>
</inkml:ink>
</file>

<file path=ppt/ink/ink2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50.333"/>
    </inkml:context>
    <inkml:brush xml:id="br0">
      <inkml:brushProperty name="width" value="0.025" units="cm"/>
      <inkml:brushProperty name="height" value="0.025" units="cm"/>
    </inkml:brush>
  </inkml:definitions>
  <inkml:trace contextRef="#ctx0" brushRef="#br0">384 147 4228,'-14'2'1180,"-19"2"-346,-75 9 2755,77-8-107,-46 13 0,77-18-3440,0 0 0,0 1 0,0-1 0,1 0 0,-1 0 0,0 0 0,0 0 0,0 0 0,0 0 0,0 0 0,0 0 0,0 0 0,0 0 0,0 1 0,0-1 0,0 0 0,0 0 0,0 0 0,0 0 0,0 0 0,0 0 0,0 0 1,0 0-1,0 1 0,0-1 0,0 0 0,0 0 0,0 0 0,0 0 0,0 0 0,0 0 0,0 0 0,0 0 0,0 1 0,0-1 0,0 0 0,0 0 0,0 0 0,0 0 0,0 0 0,-1 0 0,1 0 0,0 0 0,0 0 0,0 0 0,0 1 1,21 1 537,32-2-232,19-14 38,0-3 0,74-27 0,17-5 1168,-608 179 148,418-123-1650,18-4-33,11-2 17,42-8-17,-1-2 0,0-2-1,44-17 1,-3 1-3,-20 9-9,136-47 50,-239 66 34,-227 68-55,112-26-8,8-8-103,421-107 1,-174 42 68,-79 24-28,40-11-169,-55 13 106,-39 8 52,-194 49 63,139-30 144,-104 14 0,185-38-154,13-3-4,30-14-8,55-16-26,153-24-174,-183 45-531,-449 106 793,278-65-74,211-45-106,340-112-1138,-549 142 998,33 2 232,-228 62 733,422-108-671,-74 17-121,169-47-643,-173 52 578,-1 1 0,2 2 1,50 0-1,-79 10-102,-22 6 103,-22 8 135,-53 16 226,-1-4 0,-1-3 0,-143 26 1,197-49-261,29-4-232,8 0-361,-4 0 563,352-74-882,-283 57 412,-3 2-53,-23 6-123,50-18 1,-117 24 908,-21 5 97,-365 88 3623,284-58-3398,98-24-460,114-33-1227,36-10-1995,-45 9-1838,-28 7-1202</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11:35:33.672"/>
    </inkml:context>
    <inkml:brush xml:id="br0">
      <inkml:brushProperty name="width" value="0.025" units="cm"/>
      <inkml:brushProperty name="height" value="0.025" units="cm"/>
    </inkml:brush>
  </inkml:definitions>
  <inkml:trace contextRef="#ctx0" brushRef="#br0">198 1402 25061,'-4'-2'43,"1"0"0,0 0 0,-1 1 0,1-1 0,-1 1 0,1 0 0,-1-1 0,1 2 1,-1-1-1,0 0 0,0 1 0,1 0 0,-1 0 0,0 0 0,0 0 0,1 1 0,-1-1 0,0 1 0,0 0 0,1 0 0,-1 0 0,1 1 0,-1-1 0,1 1 0,0 0 0,0 0 0,-1 0 0,1 0 0,0 0 0,1 1 0,-1 0 0,0-1 0,1 1 0,0 0 0,-1 0 0,1 0 0,0 1 0,1-1 0,-2 3-43,-1 10 64,2 1 1,-1-1-1,2 1 1,1 0-1,0 0 0,0-1 1,2 1-1,0 0 0,1-1 1,1 1-1,1-1 1,0 0-1,1 0 0,0-1 1,1 0-1,1 0 1,4 5-65,2 12 79,50 108 323,78 125-402,-95-162 92,-73-117-1573,-44-57-1201,-63-61 1207,-9 14 3599,141 118-2085,0 0-1,1 0 1,-1 0-1,1 0 1,-1 0-1,1 0 0,-1 0 1,1 0-1,-1-1 1,1 1-1,-1 0 1,1 0-1,-1-1 1,1 1-1,-1 0 0,1-1 1,-1 1-1,1 0 1,-1-1-1,1 1 1,0-1-1,-1 1 1,1 0-1,0-1 0,-1 1 1,1-1-1,0 1 1,0-1-1,0 1 1,-1-1-1,1 1 1,0-1-1,0 0 0,0 1 1,0-1-1,0 1 1,0-1-1,0 1 1,0-1-1,0 1 1,0-1-1,0 0 0,0 1 1,0-1-1,1 1 1,-1-1-1,0 1 1,0-1-1,1 1 1,-1-1-1,0 1 0,1-1 1,-1 1-1,0 0 1,1-1-1,-1 1 1,1-1-1,-1 1 1,0 0-1,1 0 0,-1-1 1,1 1-1,-1 0 1,1 0-1,-1-1 1,1 1-1,0 0-38,41-6 443,-33 5-416,154-18-93,-107 7-889</inkml:trace>
  <inkml:trace contextRef="#ctx0" brushRef="#br0" timeOffset="281.11">634 1299 25325,'-29'30'232,"15"24"-168,3 6-16,11 18 73,6 0 31,10-9 48,6-2-32,12-16-104,2-5 0,9-9-64,2-8-176,-1-16-497,2-11-319</inkml:trace>
  <inkml:trace contextRef="#ctx0" brushRef="#br0" timeOffset="537.92">965 1507 26838,'-13'50'528,"3"2"-312,2 0-56,8-3-128,1-3-8,7-11-56,2-6-8,-3-14-232,-7-15-320,0 0-432,0-8-33</inkml:trace>
  <inkml:trace contextRef="#ctx0" brushRef="#br0" timeOffset="704.34">946 1624 24621,'37'14'816,"3"-2"-335,0 0-185,-3-3-328,-3-3-433</inkml:trace>
  <inkml:trace contextRef="#ctx0" brushRef="#br0" timeOffset="879.35">1175 1229 25157,'37'34'544,"0"1"-127,15 6-225,3 1-40,-12 5-152,0 0 56,-25-2 24,-11 0-64,-17-4-80,-16-2-208,-9-4-545,-9-5-183</inkml:trace>
  <inkml:trace contextRef="#ctx0" brushRef="#br0" timeOffset="1126.79">1701 1290 29622,'36'-11'448,"7"-6"-264,5-1-56,-3-4-240,-1 0-144,-9 3-536,-14 3-616</inkml:trace>
  <inkml:trace contextRef="#ctx0" brushRef="#br0" timeOffset="1296.21">1845 1361 25165,'54'-29'432,"-7"11"-624,-9 2-352</inkml:trace>
  <inkml:trace contextRef="#ctx0" brushRef="#br0" timeOffset="1870.24">2303 583 27062,'11'18'1024,"4"12"-488,2 7-176,8 6-216,3 1-40,8 0-96,1-2 24,4-6-208,-3-6-56,-9-18-416,-5-3-464</inkml:trace>
  <inkml:trace contextRef="#ctx0" brushRef="#br0" timeOffset="2116.19">2347 1028 25918,'78'-37'568,"24"-17"-320,2-6-40,-16-2-128,-10 3-224,-38 19-936,-13 10 407</inkml:trace>
  <inkml:trace contextRef="#ctx0" brushRef="#br0" timeOffset="4286.26">2313 1521 26006,'5'15'94,"1"-1"1,0 0 0,1 0 0,0 0-1,1-1 1,1-1 0,0 1 0,1-1-1,0-1 1,1 1 0,0-2 0,1 0-1,0 0 1,0-1 0,1-1 0,1 0-1,-1 0 1,1-2 0,0 1 0,1-2-1,4 1-94,-18-5 13,0 0 0,0 0 0,0-1 0,0 1 0,0-1 0,0 1 0,0-1 0,0 1 0,0-1 0,0 0 0,0 1 0,0-1 0,0 0 0,0 0 0,0 0 0,0 0 0,0 0 0,1 0 0,-1 0 0,0 0 0,0 0 0,0 0 0,0-1 0,0 1 0,0 0 0,0-1 0,0 1 0,0-1 0,0 1 0,0-1 0,0 0 0,0 1 0,0-1 0,0 0 0,-1 0 0,1 1 0,0-1 0,-1 0 0,1 0 0,0 0 0,-1 0 0,1 0 0,-1 0 0,1-1-13,-14-47 522,-206-397-114,218 445-410,0 0 1,0-1-1,0 1 0,0-1 1,0 1-1,0-1 1,1 1-1,-1-1 0,0 1 1,1-1-1,-1 1 1,1-1-1,0 0 0,-1 1 1,1-1-1,0 0 0,0 1 1,0-1-1,0 0 1,1 1-1,-1-1 0,0 0 1,1 1-1,-1-1 0,1 1 1,-1-1-1,1 0 1,0 1-1,0-1 0,-1 1 1,1 0-1,0-1 1,1 1-1,-1 0 0,0 0 1,0-1-1,0 1 0,1 0 1,-1 0-1,0 0 1,1 1-1,0-2 2,176-37-65,-158 36 69,0-1 0,-1-1 0,1 0 0,-1-2 0,0 0 0,-1-2 0,1 0 0,-2 0 0,1-2 1,-2 0-1,1-1 0,-1-1 0,-1 0 0,-1-1 0,2-2-4,92-156 95,-108 172-95,0 1 0,0 0 1,0-1-1,0 1 1,1-1-1,-1 1 0,0-1 1,0 1-1,1-1 1,-1 1-1,0-1 1,1 0-1,-1 1 0,1-1 1,-1 1-1,0-1 1,1 0-1,-1 1 0,1-1 1,-1 0-1,1 0 1,-1 1-1,1-1 0,-1 0 1,1 0-1,-1 0 1,1 1-1,-1-1 0,1 0 1,0 0-1,-1 0 1,1 0-1,-1 0 1,1 0-1,-1 0 0,1 0 1,-1-1-1,1 1 1,0 0-1,-1 0 0,1 0 1,-1-1-1,1 1 1,-1 0-1,1 0 0,-1-1 1,0 1-1,1 0 1,-1-1-1,1 1 0,-1-1 1,0 1-1,1 0 1,-1-1-1,0 1 0,1-1 1,-1 1-1,0-1 1,0 1-1,1-1 1,-1 0-1,0 1 0,-1 53 23,0-46-19,-1 4-3,1 1 1,1 0-1,0 0 0,0 0 1,1 0-1,1 0 1,0-1-1,0 1 1,1-1-1,1 1 0,0-1 1,1 0-1,0 0 1,3 5-2,36 68-10,-29-37-290,-12-46-1017,9-2 2414</inkml:trace>
  <inkml:trace contextRef="#ctx0" brushRef="#br0" timeOffset="5039.56">2731 1302 25605,'1'-2'59,"0"1"0,0 0 0,0 0 0,0-1 0,0 1 0,0 0 0,0 0 0,0 0 0,0 0 0,1 0 0,-1 0 0,1 1 0,-1-1 0,0 0 0,1 1 0,-1-1 0,1 1 0,-1-1 0,1 1 0,-1 0 0,1-1 0,0 1 0,-1 0 0,1 0 0,-1 0 0,1 0-1,-1 1 1,1-1 0,0 0 0,-1 1 0,1-1 0,-1 1 0,1-1 0,-1 1 0,0 0 0,1 0 0,-1-1 0,0 1 0,1 0 0,-1 0 0,0 0 0,0 0 0,0 1 0,0-1 0,0 0 0,0 0 0,0 1 0,0-1 0,-1 1 0,1-1 0,0 0 0,-1 1 0,1-1-1,-1 1 1,0 0 0,1-1 0,-1 1 0,0-1 0,0 1 0,0-1 0,0 1-59,-54 124 118,37-96-106,11-18-6,0-4 10,1 1 1,0 0-1,1 0 0,0 0 0,0 0 0,1 1 0,0-1 0,1 1 0,0 0 0,0 0 0,1 0 1,0 0-1,1 7-16,1-15 13,0 0 0,-1 0 1,1-1-1,0 1 1,0 0-1,0 0 1,0 0-1,0-1 0,1 1 1,-1 0-1,0-1 1,1 1-1,-1-1 0,1 0 1,0 1-1,-1-1 1,1 0-1,0 0 0,0 0 1,0 0-1,0 0 1,-1-1-1,1 1 0,0 0 1,1-1-1,-1 0 1,0 1-1,0-1 1,0 0-1,0 0 0,0 0 1,0 0-1,0-1 1,2 1-14,72-18 201,-71 17-340,0-1-1,-1 1 1,1-1-1,0 0 1,-1 0-1,0-1 1,1 1 0,-1-1-1,0 0 1,-1 0-1,1 0 1,0-1-1,-1 1 1,0-1 0,0 0-1,0 0 1,0 0-1,0-1 140,2-14-2058</inkml:trace>
  <inkml:trace contextRef="#ctx0" brushRef="#br0" timeOffset="5432.69">2902 1457 25597,'-1'7'85,"0"0"-1,0 1 0,0-1 0,1 0 0,0 1 0,1-1 0,0 1 0,0-1 0,0 0 0,1 0 0,0 0 1,0 0-1,1 0 0,0 0 0,0 0 0,1-1 0,-1 1 0,5 4-84,-6-11 5,0 0-1,-1 0 1,1-1-1,0 1 1,-1-1-1,1 1 0,0-1 1,-1 1-1,1-1 1,-1 0-1,1 0 1,-1 0-1,0 0 1,1 0-1,-1 0 1,0 0-1,1 0 1,-1-1-1,0 1 1,0 0-1,0-1 1,0 1-1,-1-1 1,1 1-1,0-1 1,-1 1-1,1-1 0,-1 0 1,1 1-1,-1-1 1,0 0-1,1 1 1,-1-1-1,0 0 1,0 0-1,0-1-4,2-5-42,4-11-571,-2-1 1,0 1-1,-1-1 1,-1 0-1,-1 0 0,-1 0 1,-1-13 612,0-5-872,1 36 831,-1 6 106,-5 20 307,1 0 0,1 1 0,0-1 0,2 1 0,2-1 1,0 1-1,1-1 0,1 1 0,3 7-372,-5-29 13,0 0 1,0 0-1,1 0 1,-1 0-1,1 0 1,0 0-1,0 0 1,0 0-1,0 0 1,0 0-1,1 0 1,-1 0-1,1-1 1,0 1-1,0-1 1,0 1-1,0-1 1,0 0-1,0 0 1,1 0-1,-1 0 1,1 0-1,0 0 0,-1-1 1,1 1-1,0-1 1,0 0-1,0 0 1,0 0-1,0 0 1,0 0-1,0-1 1,0 1-1,0-1 1,0 0-1,0 0 1,1 0-1,-1 0 1,0-1-1,0 1 1,0-1-1,0 0 1,0 0-1,2-1-13,-4 1-42,0 0 0,-1 0 0,1 0-1,0-1 1,-1 1 0,1 0 0,-1-1 0,1 1-1,-1 0 1,1-1 0,-1 1 0,0-1 0,0 1-1,0 0 1,0-1 0,0 1 0,0-1 0,0 1-1,0 0 1,-1-1 0,1 1 0,0-1 0,-1 1-1,1 0 1,-1 0 0,0-1 0,1 1 0,-2-1 42,-7-17-874</inkml:trace>
  <inkml:trace contextRef="#ctx0" brushRef="#br0" timeOffset="5682.18">2838 1253 27518,'26'-6'592,"8"5"-240,2 1-152,1 2-152,1 0-224,-7-4-880,-3-7-801</inkml:trace>
  <inkml:trace contextRef="#ctx0" brushRef="#br0" timeOffset="6195.83">3352 826 26854,'2'2'43,"0"0"0,0-1 0,0 1 0,0-1 0,0 0 0,0 1 0,0-1 0,1 0 0,-1 0 0,0 0 0,1-1 0,-1 1 0,0 0 0,1-1 0,-1 0 0,1 1 0,-1-1 0,1 0 0,-1 0 0,1-1 0,-1 1 0,1-1 0,-1 1 0,1-1 0,-1 1 0,0-1 0,1 0 0,-1 0 0,0-1 0,0 1 0,0 0 0,2-2-43,8-3 24,-1 0-1,1 0 1,-2-1 0,1-1-1,-1 0 1,0 0-1,0-1 1,-1 0 0,-1 0-1,1-1 1,-2-1 0,1 1-1,-1-1 1,4-11-24,-9 20 3,-1 0 1,0 0-1,0 0 1,0 0 0,-1-1-1,1 1 1,0 0-1,-1 0 1,0-1-1,1 1 1,-1 0-1,0-1 1,0 1-1,0 0 1,-1-1 0,1 1-1,0 0 1,-1 0-1,0-1 1,1 1-1,-1 0 1,0 0-1,0 0 1,0 0-1,0 0 1,-1 0 0,1 0-1,-1 0 1,1 1-1,-1-1 1,1 0-1,-1 1 1,0-1-1,0 1 1,0 0 0,0-1-1,0 1 1,0 0-1,0 0 1,0 1-1,0-1 1,-1 0-4,-4-1 3,0 1 1,0 0 0,0 0-1,0 1 1,0-1 0,0 2-1,0-1 1,0 1-1,0 0 1,0 0 0,0 1-1,1 0 1,-5 2-4,-8 7-1,1 1 1,0 0 0,1 2-1,0 0 1,1 1 0,1 1-1,0 0 1,1 1 0,1 0-1,1 1 1,0 1 0,2 0-1,0 0 1,1 1 0,0 1-1,2-1 1,1 1-1,0 0 1,1 8 0,3-25 1,0 1-1,0-1 1,1 1-1,-1 0 1,1-1 0,1 1-1,-1 0 1,1 0-1,-1 0 1,1 0 0,1 0-1,-1 0 1,1 0-1,0-1 1,0 1 0,0 0-1,1 0 1,-1-1-1,1 1 1,0-1-1,1 0 1,-1 1 0,1-1-1,0 0 1,0 0-1,0-1 1,0 1 0,1-1-1,-1 1 1,1-1-1,0 0 1,0 0-1,0-1 1,1 1 0,-1-1-1,1 0 1,-1 0-1,1-1 1,-1 1 0,1-1-1,4 1 0,12 0-83,0 0 0,0-2-1,0 0 1,0-2 0,0 0-1,0-1 1,0-1 0,0-1 0,-1-1-1,0-1 1,8-4 83,22-15-1228</inkml:trace>
  <inkml:trace contextRef="#ctx0" brushRef="#br0" timeOffset="6551.25">3674 516 27670,'-4'-11'1088,"26"4"-592,4 1-216,10 0-224,-2 1 0,2-1-120,-2-2-296,-2-4-864,-2-5 2712</inkml:trace>
  <inkml:trace contextRef="#ctx0" brushRef="#br0" timeOffset="6846.76">4221 139 25990,'-41'40'816,"1"8"-120,6 4-280,1 3-136,14-6-152,5-5-96,12-15-392,2-8-144,4-15-480,-4-6-89,0 0 1474</inkml:trace>
  <inkml:trace contextRef="#ctx0" brushRef="#br0" timeOffset="7033.41">4108 291 26550,'34'33'880,"0"-2"-560,-4-1-88,-2-10-184,-5-6-208,-2-9-896,-4-7-465</inkml:trace>
  <inkml:trace contextRef="#ctx0" brushRef="#br0" timeOffset="7487.06">4289 2 25918,'14'-1'301,"0"1"1,1 0-1,-1 0 1,1 2-1,-1 0 1,0 0-1,0 1 1,0 1-1,0 1 1,0 0-1,0 1-301,-13-6 4,0 1 0,0-1-1,1 1 1,-1-1 0,0 1-1,0-1 1,0 1 0,0 0-1,0 0 1,0 0 0,0-1-1,-1 1 1,1 0 0,0 0 0,0 0-1,-1 0 1,1 0 0,0 0-1,-1 1 1,1-1 0,-1 0-1,0 0 1,1 0 0,-1 0-1,0 1 1,0-1 0,1 0-1,-1 0 1,0 1 0,0-1-1,0 0 1,-1 0 0,1 1 0,0-1-1,0 0 1,-1 0 0,1 0-1,-1 1 1,1-1 0,-1 0-1,1 0 1,-1 0 0,0 0-1,1 0 1,-1 0 0,0 0-1,0 0 1,0 0 0,0-1 0,-1 2-4,-58 42 35,48-37-17,2 0-4,6-5-11,-1 0 0,1 1 0,0 0 0,0 0 0,0 0 0,0 0 0,0 1 0,1-1 0,-1 1-1,1 0 1,0 0 0,0 0 0,1 0 0,-1 1 0,1-1 0,0 1-3,2-3 0,1-1-1,-1 1 1,1-1-1,0 0 1,0 1 0,-1-1-1,1 0 1,0 1-1,0-1 1,0 0 0,0 0-1,0 0 1,1 0-1,-1 0 1,0 0 0,0 0-1,1-1 1,-1 1-1,1 0 1,-1-1-1,0 1 1,1-1 0,-1 1-1,1-1 1,-1 0-1,1 1 1,-1-1 0,1 0-1,-1 0 1,1 0-1,0 0 1,-1-1 0,1 1-1,-1 0 1,1-1-1,-1 1 1,0-1 0,1 1-1,-1-1 1,1 0-1,-1 1 1,1-2 0,-1 2-2,169-52-1550,-133 35 2660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9:54.115"/>
    </inkml:context>
    <inkml:brush xml:id="br0">
      <inkml:brushProperty name="width" value="0.025" units="cm"/>
      <inkml:brushProperty name="height" value="0.025" units="cm"/>
    </inkml:brush>
  </inkml:definitions>
  <inkml:trace contextRef="#ctx0" brushRef="#br0">1 97 15150,'0'0'3225,"8"-9"-1981,-2 2-1061,0 1 1,0 0 0,1 0 0,-1 0 0,1 1-1,1 0 1,-1 0 0,1 1 0,0 0-1,0 0 1,0 1 0,1 0 0,10-2 0,4-1 70,0 2 1,1 0 0,-1 1 0,1 2-1,0 0 1,27 4 0,-50-3-256,0 0 1,0 0 0,1 0 0,-1 1-1,0-1 1,1 0 0,-1 1-1,0-1 1,0 1 0,0-1 0,1 1-1,-1-1 1,0 1 0,0 0-1,0 0 1,0 0 0,0 0 0,0-1-1,0 1 1,-1 0 0,1 1-1,0-1 1,0 0 0,-1 0 0,1 0-1,-1 0 1,2 3 0,-2-1 48,0-1 0,0 1 0,0 0 0,-1-1-1,1 1 1,-1 0 0,1-1 0,-1 1 0,0-1 0,0 1 0,0-1 0,-3 5 0,-4 6 305,0-1 1,-1 0-1,-17 18 0,1-7 166,18-18-426,1 0 1,0 0-1,0 1 0,0 0 1,1 0-1,0 0 0,0 1 1,1 0-1,-7 11 0,16-17-171,-1 1 0,0-2 0,1 1-1,-1 0 1,1-1 0,0 0 0,8-1-1,-9 1-63,30-1-562,-21 0 511,1 1-1,0 0 1,-1 0-1,1 2 1,20 4 0,-30-5 158,-1 0 0,1 0 0,-1 1 0,0-1 0,0 1 0,0 0 0,0 0 0,0 0 0,0 0 0,-1 1 0,1-1 0,0 1 0,-1 0 0,0-1 0,0 1 0,0 0 0,0 0 0,0 1 0,-1-1 0,1 0 0,-1 0 0,0 1 0,0-1 0,0 1 1,-1-1-1,1 6 0,1 1 167,-2 0 1,1-1 0,-1 1 0,-1 0-1,0 0 1,0-1 0,-1 1 0,0-1-1,-1 1 1,0-1 0,-1 0 0,1 0 0,-2 0-1,1 0 1,-1-1 0,-1 0 0,1 0-1,-1 0 1,-1-1 0,1 0 0,-1 0-1,-15 11 1,19-16-249,0-1 0,0 0 1,-1 1-1,1-1 0,0-1 0,0 1 0,-1 0 0,-5 0 0,8-1-287,0 0-1,-1 0 0,1 0 1,0 0-1,-1-1 1,1 1-1,0 0 0,-1 0 1,1-1-1,0 1 1,0-1-1,0 1 0,-1-1 1,1 0-1,-1 0 1,-6-12-7274</inkml:trace>
</inkml:ink>
</file>

<file path=ppt/ink/ink2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51.411"/>
    </inkml:context>
    <inkml:brush xml:id="br0">
      <inkml:brushProperty name="width" value="0.025" units="cm"/>
      <inkml:brushProperty name="height" value="0.025" units="cm"/>
    </inkml:brush>
  </inkml:definitions>
  <inkml:trace contextRef="#ctx0" brushRef="#br0">0 15 7976,'0'-1'229,"0"0"1,0 1 0,0-1 0,0 1 0,0-1 0,0 1 0,1-1 0,-1 0 0,0 1 0,0-1 0,0 1 0,1-1 0,-1 1 0,0-1 0,1 1 0,-1-1 0,0 1-1,1 0 1,-1-1 0,1 1 0,-1-1 0,1 1 0,-1 0 0,1-1 0,-1 1 0,1 0 0,-1 0 0,1-1 0,-1 1 0,1 0 0,-1 0 0,1 0 0,-1 0 0,1 0-1,-1 0 1,2 0 0,6 20 2177,-4 36-1951,-4-47-272,0 0-1,1-1 0,0 1 1,0 0-1,1 0 0,0-1 1,3 11-1,-4-18-142,0 1 0,0 0 0,0-1 0,0 1 0,0 0 0,0-1 0,1 1 0,-1-1 0,1 0 0,-1 1 0,1-1 0,-1 0 0,1 0 0,-1 0 0,1 0 0,0 0 0,0 0 0,0-1 0,-1 1 0,1 0 0,0-1 0,0 0 0,0 1 0,0-1 0,0 0 0,0 0 0,0 0 0,0 0 0,0 0 0,0-1 0,0 1 0,-1-1 0,1 1 0,0-1 0,0 1 0,0-1 0,0 0 0,-1 0 0,3-1 0,16-10 50,0 0 0,-1-2 0,-1 0 0,0-1 0,31-33 0,-39 38 36,-9 9 113,-15 35 155,13-33-388,1 1-1,-1-1 0,0 0 1,1 1-1,-1-1 1,1 0-1,0 1 0,-1-1 1,1 0-1,0 1 1,0-1-1,0 1 0,0-1 1,0 1-1,0-1 1,0 0-1,1 1 0,-1-1 1,0 1-1,1-1 1,0 2-1,0-2 7,0 0-1,0-1 1,0 1-1,0-1 1,0 1 0,0-1-1,0 1 1,0-1-1,0 0 1,0 0 0,0 1-1,0-1 1,0 0 0,1 0-1,-1 0 1,0 0-1,0 0 1,0 0 0,0-1-1,0 1 1,1 0-1,11-4 72,-1 0 0,0-1-1,19-9 1,-24 11-127,13-8 52,-14 7-7,0 1 0,0-1 0,0 1-1,0 0 1,1 1 0,-1-1 0,1 1-1,0 1 1,-1-1 0,1 1 0,0 0-1,8 1 1,-14 1-1,0 0-1,0 1 0,0-1 1,0 1-1,0-1 1,0 1-1,-1 0 1,1-1-1,-1 1 0,1 0 1,-1-1-1,0 1 1,1 0-1,-1 0 0,0-1 1,0 1-1,0 0 1,0 0-1,-1-1 1,0 4-1,1-2 11,0-1 1,0 1-1,0 0 0,0 0 1,0-1-1,1 1 0,-1 0 1,1 0-1,0-1 0,1 4 1,0-4-26,-1-1 0,1 0-1,0 0 1,0 1 0,0-2 0,0 1 0,0 0 0,0 0 0,1-1 0,-1 1 0,0-1 0,0 1 0,0-1 0,1 0 0,-1 0 0,2 0 0,15 0-3084,-9-1-1717,2 1-4079</inkml:trace>
</inkml:ink>
</file>

<file path=ppt/ink/ink2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51.987"/>
    </inkml:context>
    <inkml:brush xml:id="br0">
      <inkml:brushProperty name="width" value="0.025" units="cm"/>
      <inkml:brushProperty name="height" value="0.025" units="cm"/>
    </inkml:brush>
  </inkml:definitions>
  <inkml:trace contextRef="#ctx0" brushRef="#br0">1 68 14318,'0'0'4996,"53"2"-4547,-16-11-353,9-1-64,5-4-256,1-3-1890,-4-3-3588</inkml:trace>
</inkml:ink>
</file>

<file path=ppt/ink/ink2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52.609"/>
    </inkml:context>
    <inkml:brush xml:id="br0">
      <inkml:brushProperty name="width" value="0.025" units="cm"/>
      <inkml:brushProperty name="height" value="0.025" units="cm"/>
    </inkml:brush>
  </inkml:definitions>
  <inkml:trace contextRef="#ctx0" brushRef="#br0">10 0 11179,'0'0'7676,"-1"10"-6950,-1 5-616,-4 59 1416,6-68-1411,-1-1 0,1 1-1,1 0 1,-1 0 0,1-1 0,0 1 0,1 0 0,-1-1-1,1 1 1,2 4 0,-3-8-104,1 0 1,-1-1-1,0 1 1,1-1-1,-1 1 1,1-1-1,-1 1 0,1-1 1,0 0-1,0 0 1,-1 0-1,1 0 1,0 0-1,0 0 0,0-1 1,0 1-1,0-1 1,0 1-1,0-1 1,0 0-1,0 1 1,0-1-1,0 0 0,0 0 1,1-1-1,-1 1 1,0 0-1,0-1 1,0 1-1,0-1 0,0 0 1,-1 0-1,1 0 1,0 0-1,3-2 1,7-4 20,-1 0 0,-1-1 1,1-1-1,11-12 0,-17 16-29,16-17 3,-16 15 3,1 1 1,0 0 0,0 0 0,0 1 0,14-10 0,-19 16-17,-1-1 1,0 0 0,1 1-1,-1-1 1,0 1 0,0 0-1,1-1 1,-1 1 0,0-1 0,0 1-1,0-1 1,0 1 0,0-1-1,0 1 1,0 0 0,0-1 0,0 1-1,0-1 1,0 1 0,0-1-1,0 1 1,0 0 0,0-1-1,-1 1 1,1-1 0,0 1 0,0-1-1,-1 1 1,0 0 0,-5 22 93,3-16 57,0 0 0,1 0 1,0 0-1,0 0 0,1 1 0,-1 11 0,2-18-123,1-1-1,-1 1 1,1 0 0,0-1-1,-1 1 1,1-1 0,0 1-1,-1-1 1,1 1 0,0-1-1,0 0 1,0 1 0,-1-1-1,1 0 1,0 1-1,0-1 1,0 0 0,0 0-1,-1 0 1,1 0 0,0 0-1,0 0 1,0 0 0,0 0-1,0 0 1,-1 0 0,1-1-1,0 1 1,0 0 0,0 0-1,1-1 1,30-8 183,119-70-455,-151 79 247,0 0 0,1 0-1,-1 0 1,0 1 0,0-1 0,1 0 0,-1 0 0,0 0-1,0 0 1,1 0 0,-1 0 0,0 1 0,0-1 0,0 0-1,1 0 1,-1 0 0,0 0 0,0 1 0,0-1 0,0 0-1,0 0 1,1 1 0,-1-1 0,0 0 0,0 0 0,0 1-1,0-1 1,0 0 0,0 0 0,0 1 0,0-1-1,0 0 1,0 0 0,0 1 0,0-1 0,0 0 0,0 0-1,0 1 1,0-1 0,0 0 0,0 0 0,0 1 0,0-1-1,-1 0 1,1 0 0,0 0 0,0 1 0,0-1 0,0 0-1,-1 0 1,1 0 0,0 1 0,0-1 0,0 0 0,0 0-1,-1 0 1,1 0 0,-1 1 0,-7 15 20,-18 35 182,25-48-180,-1 1 0,1-1-1,0 0 1,0 0 0,1 0 0,-1 1 0,1-1-1,-1 0 1,1 1 0,0-1 0,0 1 0,1-1-1,-1 0 1,2 7 0,-1-10-74,0 1 1,-1 0-1,1 0 1,0-1-1,0 1 0,0 0 1,0-1-1,0 1 1,0 0-1,0-1 1,0 0-1,0 1 1,0-1-1,0 0 0,0 1 1,0-1-1,0 0 1,0 0-1,0 0 1,0 0-1,0 0 0,0 0 1,1 0-1,-1 0 1,0 0-1,1-1 1,18-7-6640,-6-9-5247</inkml:trace>
</inkml:ink>
</file>

<file path=ppt/ink/ink2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52.995"/>
    </inkml:context>
    <inkml:brush xml:id="br0">
      <inkml:brushProperty name="width" value="0.025" units="cm"/>
      <inkml:brushProperty name="height" value="0.025" units="cm"/>
    </inkml:brush>
  </inkml:definitions>
  <inkml:trace contextRef="#ctx0" brushRef="#br0">0 47 13132,'0'0'11019,"49"-14"-11019,-19 8 64,1 2-64,0-1-705,0 0-1217,-5 1-896,-4 0-1891,-5-1-896</inkml:trace>
</inkml:ink>
</file>

<file path=ppt/ink/ink2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54.131"/>
    </inkml:context>
    <inkml:brush xml:id="br0">
      <inkml:brushProperty name="width" value="0.025" units="cm"/>
      <inkml:brushProperty name="height" value="0.025" units="cm"/>
    </inkml:brush>
  </inkml:definitions>
  <inkml:trace contextRef="#ctx0" brushRef="#br0">0 26 11403,'0'0'9192,"60"-26"-25655</inkml:trace>
</inkml:ink>
</file>

<file path=ppt/ink/ink2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54.489"/>
    </inkml:context>
    <inkml:brush xml:id="br0">
      <inkml:brushProperty name="width" value="0.025" units="cm"/>
      <inkml:brushProperty name="height" value="0.025" units="cm"/>
    </inkml:brush>
  </inkml:definitions>
  <inkml:trace contextRef="#ctx0" brushRef="#br0">1 72 8040,'0'0'13036,"16"-3"-13549,13-5-1536,4 0-2083,0 2-257,-2 2-1184</inkml:trace>
  <inkml:trace contextRef="#ctx0" brushRef="#br0" timeOffset="1">209 40 8264,'0'0'14510,"-17"6"-14094,31-7-448,6-6-352,5-1-802,4 1-864,2-1-1505,-2-1-1313,-1 4-1539</inkml:trace>
</inkml:ink>
</file>

<file path=ppt/ink/ink2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54.845"/>
    </inkml:context>
    <inkml:brush xml:id="br0">
      <inkml:brushProperty name="width" value="0.025" units="cm"/>
      <inkml:brushProperty name="height" value="0.025" units="cm"/>
    </inkml:brush>
  </inkml:definitions>
  <inkml:trace contextRef="#ctx0" brushRef="#br0">0 80 15599,'0'0'5861,"69"-11"-5316,-32 2-353,9-2-160,-3 0 0,3 2-737,-9-1-1184,-6 1-1378,-5 0-2307</inkml:trace>
</inkml:ink>
</file>

<file path=ppt/ink/ink2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55.189"/>
    </inkml:context>
    <inkml:brush xml:id="br0">
      <inkml:brushProperty name="width" value="0.025" units="cm"/>
      <inkml:brushProperty name="height" value="0.025" units="cm"/>
    </inkml:brush>
  </inkml:definitions>
  <inkml:trace contextRef="#ctx0" brushRef="#br0">19 0 14125,'0'0'8163,"-3"8"-7058,2-4-974,-2 4 80,0 0 0,1 1 0,0-1 0,-1 15 1,2-22-193,1 1 1,0-1-1,0 1 1,0 0-1,0-1 1,0 1-1,0-1 1,1 1-1,-1 0 1,0-1-1,1 1 1,0-1-1,-1 1 1,1-1 0,0 1-1,-1-1 1,1 0-1,0 1 1,0-1-1,0 0 1,0 0-1,0 0 1,1 1-1,-1-1 1,0 0-1,0-1 1,1 1-1,-1 0 1,1 0-1,-1 0 1,1-1-1,-1 1 1,1-1 0,-1 1-1,3-1 1,4 2 21,0-2 1,1 1-1,-1-1 1,0 0 0,0-1-1,0 0 1,0 0-1,0 0 1,0-1 0,0-1-1,0 1 1,7-5 0,8-5-17,0-2 0,35-27 1,-54 37-19,-9 8 55,1 1 0,0-1-1,-1 1 1,1-1 0,1 1 0,-1 0-1,1 1 1,0-1 0,0 0-1,0 1 1,1 0 0,0 0 0,0 0-1,1 0 1,-2 10 0,3-15-51,0 0 0,0 0 0,1 0 1,-1-1-1,0 1 0,1 0 0,-1 0 0,1 0 1,-1-1-1,1 1 0,0 0 0,-1 0 0,1-1 1,0 1-1,-1-1 0,1 1 0,0 0 0,0-1 0,-1 0 1,1 1-1,0-1 0,0 1 0,0-1 0,0 0 1,0 0-1,-1 1 0,1-1 0,0 0 0,0 0 1,0 0-1,0 0 0,2 0 0,37-1 182,-33 1-168,8-3-72,0 0 0,0-1 0,0 0 0,-1-1 0,1-1 0,-1 0-1,-1-1 1,1-1 0,-1 0 0,18-15 0,-39 62-6,-1-9 29,-7 21-925,-1-24-4474,3-17-1031</inkml:trace>
</inkml:ink>
</file>

<file path=ppt/ink/ink2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55.716"/>
    </inkml:context>
    <inkml:brush xml:id="br0">
      <inkml:brushProperty name="width" value="0.025" units="cm"/>
      <inkml:brushProperty name="height" value="0.025" units="cm"/>
    </inkml:brush>
  </inkml:definitions>
  <inkml:trace contextRef="#ctx0" brushRef="#br0">0 427 9545,'0'0'1164,"9"7"-267,-2 0-608,2-2 0,-1 1 0,1-1 0,0 0 0,0-1 0,0 0 0,0-1 0,1 0 0,0 0 0,-1-1 0,1 0 0,0 0 0,16-1 0,46 0 230,-1-4 0,1-2 1,-1-4-1,129-33 0,270-111 1642,-436 141-2145,132-50-41,-30 10 7,3 5-1,165-33 1,-163 61 588,-123 17-468,-1 2 0,0 0 1,0 1-1,0 0 0,0 2 1,18 4-1,-32-6-86,1 0 0,-1 0 0,0 1 1,0-1-1,0 1 0,0-1 0,-1 1 0,1 0 0,0 0 0,-1 1 0,1-1 1,-1 0-1,0 1 0,0-1 0,0 1 0,3 5 0,-1 0 155,-1 0 0,0 1 1,-1-1-1,3 16 0,-3-15 35,0 0 0,0-1-1,1 1 1,5 11 0,-7-17-155,1 0 0,0 0 0,0-1 0,0 1 0,0-1 0,0 1 0,0-1 0,1 0 1,-1 0-1,1 0 0,0 0 0,0 0 0,0 0 0,-1-1 0,1 0 0,5 2 0,9 2 78,0-1 0,0-1-1,0-1 1,1 0 0,17-1 0,46-5-2434,-57-1-1613,-6-8-3503</inkml:trace>
</inkml:ink>
</file>

<file path=ppt/ink/ink2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56.137"/>
    </inkml:context>
    <inkml:brush xml:id="br0">
      <inkml:brushProperty name="width" value="0.025" units="cm"/>
      <inkml:brushProperty name="height" value="0.025" units="cm"/>
    </inkml:brush>
  </inkml:definitions>
  <inkml:trace contextRef="#ctx0" brushRef="#br0">0 362 13164,'0'0'8141,"13"-4"-7543,579-171 1362,-581 171-1939,82-20-19,-84 22 49,0 0-1,1 1 0,-1 1 0,0-1 0,0 1 0,0 1 0,0 0 1,12 3-1,-17-3 4,0 1 1,0 0 0,-1 0 0,1 0 0,-1 1-1,0-1 1,1 1 0,-1 0 0,0 0 0,0 0-1,-1 0 1,1 0 0,2 5 0,-3-4 2,1-1 1,-1 1-1,1-1 1,0 0-1,0 0 1,0 0-1,0 0 1,0 0-1,1-1 1,-1 0-1,1 1 1,0-1-1,0 0 1,-1-1-1,7 3 1,10-1 97,-1-1 1,1-1-1,0 0 1,-1-1-1,1-2 1,0 0 0,-1-1-1,0 0 1,1-2-1,-1 0 1,28-13-1,17-11-216,115-71 0,-72 36 308,-102 62-266,1-1-1,-1 1 1,0 0 0,1 0 0,-1 1 0,1 0 0,0 0-1,10-1 1,11 2-6299,-24 0 5303,3 0-6395</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9:54.471"/>
    </inkml:context>
    <inkml:brush xml:id="br0">
      <inkml:brushProperty name="width" value="0.025" units="cm"/>
      <inkml:brushProperty name="height" value="0.025" units="cm"/>
    </inkml:brush>
  </inkml:definitions>
  <inkml:trace contextRef="#ctx0" brushRef="#br0">34 1 22870,'0'0'7367,"-33"14"-30013</inkml:trace>
</inkml:ink>
</file>

<file path=ppt/ink/ink2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56.633"/>
    </inkml:context>
    <inkml:brush xml:id="br0">
      <inkml:brushProperty name="width" value="0.025" units="cm"/>
      <inkml:brushProperty name="height" value="0.025" units="cm"/>
    </inkml:brush>
  </inkml:definitions>
  <inkml:trace contextRef="#ctx0" brushRef="#br0">2 13 17585,'0'0'4970,"-1"8"-3753,1-5-1149,0 0-1,0-1 1,-1 1 0,2 0 0,-1 0 0,0 0-1,1 0 1,-1 0 0,1-1 0,0 1 0,0 0-1,0-1 1,0 1 0,0 0 0,1-1 0,-1 1-1,1-1 1,0 0 0,-1 1 0,1-1 0,0 0-1,0 0 1,1 0 0,-1-1 0,0 1 0,1 0-1,-1-1 1,1 0 0,-1 1 0,1-1 0,-1 0-1,1 0 1,0-1 0,0 1 0,0 0 0,-1-1-1,1 0 1,0 0 0,5 0 0,9 0 34,0-1 0,1-1 0,-1-1 0,0 0 0,0-1 0,0-1 0,-1 0 0,0-2 1,25-12-1,-20 9-83,2 1 0,-1 0 0,1 2-1,25-5 1,-48 12-7,1 0 0,-1 0-1,1 1 1,-1-1 0,1 0-1,-1 0 1,0 0 0,1 1-1,-1-1 1,0 0-1,1 0 1,-1 1 0,0-1-1,1 0 1,-1 1 0,0-1-1,1 0 1,-1 1 0,0-1-1,0 1 1,0-1-1,1 1 1,-1-1 0,0 0-1,0 1 1,0-1 0,0 1-1,0-1 1,0 1 0,0-1-1,0 0 1,0 1 0,0-1-1,0 1 1,0-1-1,0 1 1,0-1 0,0 1-1,-1-1 1,1 0 0,0 1-1,0-1 1,0 1 0,-1-1-1,1 1 1,-10 32 369,6-20-305,4-12-89,0 0 0,0 0 0,0 0 0,0 0 0,0 0-1,0 0 1,0 1 0,0-1 0,1 0 0,-1 0 0,0 0 0,1 0-1,-1 0 1,1 0 0,-1 0 0,1 0 0,0 0 0,-1 0-1,1-1 1,0 1 0,-1 0 0,1 0 0,0-1 0,0 1-1,0 0 1,0-1 0,0 1 0,0-1 0,0 1 0,0-1 0,0 1-1,0-1 1,0 0 0,0 1 0,0-1 0,0 0 0,0 0-1,1 0 1,-1 0 0,0 0 0,0 0 0,1-1 0,4 1-785,-1 0 1,0 0 0,0-1 0,0 0 0,0 0-1,0 0 1,0-1 0,8-3 0,14-13-8204</inkml:trace>
</inkml:ink>
</file>

<file path=ppt/ink/ink2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57.429"/>
    </inkml:context>
    <inkml:brush xml:id="br0">
      <inkml:brushProperty name="width" value="0.025" units="cm"/>
      <inkml:brushProperty name="height" value="0.025" units="cm"/>
    </inkml:brush>
  </inkml:definitions>
  <inkml:trace contextRef="#ctx0" brushRef="#br0">0 3 14189,'0'0'2221,"12"-1"-1602,-6 0-505,1 1-1,0 0 0,0 0 1,0 1-1,0-1 0,-1 2 0,1-1 1,0 1-1,-1 0 0,1 0 1,-1 1-1,0 0 0,0 0 1,0 0-1,0 1 0,0 0 0,6 6 1,6 6 104,0 1 0,-2 1 1,1 1-1,-2 0 0,-1 1 0,0 1 1,-2 0-1,0 1 0,-1 0 1,-2 1-1,12 39 0,-16-43-168,-1 1 0,-1-1 0,0 0-1,-2 1 1,0 0 0,-1-1 0,-1 1 0,-1-1 0,-1 1-1,-1-1 1,0 0 0,-1 0 0,-2 0 0,0-1-1,-10 21 1,1-10-71,-1 0 0,-37 46-1,42-61-1231,-1 0 0,0-2 0,-24 20-1,1-9-6641</inkml:trace>
</inkml:ink>
</file>

<file path=ppt/ink/ink2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57.947"/>
    </inkml:context>
    <inkml:brush xml:id="br0">
      <inkml:brushProperty name="width" value="0.025" units="cm"/>
      <inkml:brushProperty name="height" value="0.025" units="cm"/>
    </inkml:brush>
  </inkml:definitions>
  <inkml:trace contextRef="#ctx0" brushRef="#br0">1 0 128</inkml:trace>
</inkml:ink>
</file>

<file path=ppt/ink/ink2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58.288"/>
    </inkml:context>
    <inkml:brush xml:id="br0">
      <inkml:brushProperty name="width" value="0.025" units="cm"/>
      <inkml:brushProperty name="height" value="0.025" units="cm"/>
    </inkml:brush>
  </inkml:definitions>
  <inkml:trace contextRef="#ctx0" brushRef="#br0">118 78 2018,'-9'0'4169,"0"1"-3252,-38 1 268,43-2-856,1 0 0,0 0 0,0-1 0,-1 1 0,1-1 0,0 1 0,0-1 0,0 0 1,0 0-1,0-1 0,0 1 0,-4-3 0,7 4-107,-1 0 0,1-1 0,-1 1 0,1-1 1,-1 1-1,1-1 0,-1 1 0,1 0 1,0-1-1,-1 0 0,1 1 0,0-1 1,-1 1-1,1-1 0,0 1 0,0-1 0,-1 0 1,1 1-1,0-1 0,0 1 0,0-1 1,0 0-1,0 1 0,0-1 0,0 0 1,0 1-1,0-1 0,1 0 0,13-10 2244,34 0-2121,-42 10 67,81-12-190,115-2 0,-78 13-6234,-98 2-885</inkml:trace>
</inkml:ink>
</file>

<file path=ppt/ink/ink2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58.661"/>
    </inkml:context>
    <inkml:brush xml:id="br0">
      <inkml:brushProperty name="width" value="0.025" units="cm"/>
      <inkml:brushProperty name="height" value="0.025" units="cm"/>
    </inkml:brush>
  </inkml:definitions>
  <inkml:trace contextRef="#ctx0" brushRef="#br0">1 116 10025,'0'0'9610,"49"-17"-8521,14 3-32,16-2-289,14 0-479,5 3-257,0 1-545,-10-2-2626,-13 1-5221</inkml:trace>
</inkml:ink>
</file>

<file path=ppt/ink/ink2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02.615"/>
    </inkml:context>
    <inkml:brush xml:id="br0">
      <inkml:brushProperty name="width" value="0.025" units="cm"/>
      <inkml:brushProperty name="height" value="0.025" units="cm"/>
    </inkml:brush>
  </inkml:definitions>
  <inkml:trace contextRef="#ctx0" brushRef="#br0">17 40 5381,'-1'0'146,"1"0"0,-1 0 0,0 0 0,1 0-1,-1 1 1,0-1 0,1 0 0,-1 0 0,0 0 0,1 1 0,-1-1 0,1 0 0,-1 0-1,1 1 1,-1-1 0,0 1 0,1-1 0,-1 1 0,1-1 0,-1 0 0,1 1-1,0 0 1,-1-1 0,1 1 0,0-1 0,-1 1 0,1-1 0,0 1 0,0 0-1,-1-1 1,1 1 0,0 0 0,0-1 0,0 1 0,0 0 0,0-1 0,0 1-1,0 0 1,0-1 0,0 1 0,0 0 0,0-1 0,0 1 0,1 0 0,-1-1-1,0 1 1,1 0 0,0 3 13,0-1 0,0 0-1,1 1 1,-1-1 0,1 0 0,0 0-1,0 0 1,0-1 0,3 4 0,3 0 40,1 1 0,-1-2 0,2 1 0,-1-1 1,1-1-1,-1 1 0,1-2 0,0 1 1,1-2-1,-1 1 0,0-1 0,1-1 0,-1 0 1,1 0-1,0-1 0,-1 0 0,16-3 1,13-2-27,0-2 1,-1-1 0,50-18 0,-26 5-140,106-31 25,-151 48-57,0 1 0,0 1 1,0 0-1,1 1 1,-1 1-1,1 1 1,31 5-1,11 13 159,-45-14-85,0 1 0,1-2 0,22 4-1,21-5 379,0-2 0,0-3 0,0-2 0,0-3-1,97-24 1,-141 27-260,13-3 151,58-8 0,-76 15-341,1 0 1,-1 0-1,0 0 1,1 2-1,-1-1 1,0 1-1,1 1 1,-1 0-1,10 4 1,34 9-533,-26-17-1678,-4-11-3884,-9-5-1480</inkml:trace>
</inkml:ink>
</file>

<file path=ppt/ink/ink2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03.023"/>
    </inkml:context>
    <inkml:brush xml:id="br0">
      <inkml:brushProperty name="width" value="0.025" units="cm"/>
      <inkml:brushProperty name="height" value="0.025" units="cm"/>
    </inkml:brush>
  </inkml:definitions>
  <inkml:trace contextRef="#ctx0" brushRef="#br0">1 54 10570,'0'0'6881,"11"2"-5343,14-1-1203,1-1 0,-1 0 1,0-2-1,1-1 1,39-11-1,89-17-210,-106 25-6789,-66 7 2644</inkml:trace>
</inkml:ink>
</file>

<file path=ppt/ink/ink2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03.413"/>
    </inkml:context>
    <inkml:brush xml:id="br0">
      <inkml:brushProperty name="width" value="0.025" units="cm"/>
      <inkml:brushProperty name="height" value="0.025" units="cm"/>
    </inkml:brush>
  </inkml:definitions>
  <inkml:trace contextRef="#ctx0" brushRef="#br0">53 1 10570,'0'0'7431,"-1"0"-7430,1 1 1,0-1-1,0 1 0,-1-1 0,1 1 1,0-1-1,0 1 0,-1-1 1,1 1-1,0 0 0,0-1 0,0 1 1,0-1-1,0 1 0,0-1 1,0 1-1,0 0 0,0-1 0,0 1 1,0-1-1,1 1 0,-1-1 0,0 1 1,1 0-1,3 2-2,0 0 0,0-1 1,0 0-1,0 0 0,1 0 0,-1-1 0,1 0 0,-1 0 0,1 0 1,5 1-1,27 7 400,-37-8-381,1-1 1,0 1-1,0-1 0,0 1 1,0-1-1,0 1 0,0 0 1,-1-1-1,1 1 0,0 0 1,0-1-1,-1 1 1,1 0-1,0 0 0,-1 0 1,1 0-1,-1 0 0,0 0 1,1 0-1,-1 0 1,0 0-1,1 0 0,-1 0 1,0 0-1,0 0 0,0 0 1,0 0-1,0 0 1,0 0-1,0 0 0,0 0 1,0 0-1,0 0 0,-1 0 1,1 0-1,0 0 1,-1 0-1,1 0 0,-1 0 1,1 0-1,-1-1 0,1 1 1,-1 0-1,0 0 1,0 0-1,1-1 0,-1 1 1,0 0-1,-1 0 0,-6 8 59,-1-1-1,-1 0 0,-14 10 1,12-9-63,-11 7 20,18-13-32,-1 0 0,1 0-1,0 1 1,0-1-1,1 1 1,-1 0 0,1 1-1,0-1 1,0 1-1,0 0 1,-4 8 0,11-12-7,0 0 1,1-1 0,-1 1 0,1-1-1,-1 0 1,1 0 0,-1 0-1,1 0 1,5-2 0,35-9 202,68-27 0,-69 22-1178,70-17 0,-81 27-2373,-7 1-1280</inkml:trace>
</inkml:ink>
</file>

<file path=ppt/ink/ink2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03.799"/>
    </inkml:context>
    <inkml:brush xml:id="br0">
      <inkml:brushProperty name="width" value="0.025" units="cm"/>
      <inkml:brushProperty name="height" value="0.025" units="cm"/>
    </inkml:brush>
  </inkml:definitions>
  <inkml:trace contextRef="#ctx0" brushRef="#br0">287 1 11243,'0'0'8755,"-11"9"-8611,-226 213 69,234-219-512,-14 10 200,17-12-97,0-1 0,-1 1 0,1-1 0,0 0 1,-1 0-1,1 1 0,-1-1 0,1 0 0,-1 0 1,1 1-1,-1-1 0,1 0 0,-1 0 1,1 0-1,-1 0 0,1 0 0,-1 0 0,1 0 1,-1 0-1,1 0 0,-1 0 0,1 0 0,-1 0 1,1 0-1,-1 0 0,1 0 0,-1 0 0,1-1 1,-1 1-1,1 0 0,-1 0 0,0-1 0,-2-8-4170</inkml:trace>
</inkml:ink>
</file>

<file path=ppt/ink/ink2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04.143"/>
    </inkml:context>
    <inkml:brush xml:id="br0">
      <inkml:brushProperty name="width" value="0.025" units="cm"/>
      <inkml:brushProperty name="height" value="0.025" units="cm"/>
    </inkml:brush>
  </inkml:definitions>
  <inkml:trace contextRef="#ctx0" brushRef="#br0">0 1 12780,'0'0'3684,"35"51"-2467,-21-35-256,6-1-481,1-1-384,6-3-64,0-4-897,0-4-1024,-1-3-2243,-3 0-2467</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9:55.235"/>
    </inkml:context>
    <inkml:brush xml:id="br0">
      <inkml:brushProperty name="width" value="0.025" units="cm"/>
      <inkml:brushProperty name="height" value="0.025" units="cm"/>
    </inkml:brush>
  </inkml:definitions>
  <inkml:trace contextRef="#ctx0" brushRef="#br0">184 64 9097,'0'0'1964,"10"-9"-15,0-1-1047,-6 6-498,-1-1 1,1 1-1,0 0 1,0 1-1,1-1 0,-1 1 1,1 0-1,0 0 0,0 0 1,0 1-1,10-4 0,-15 6-364,0 0 0,1 0 0,-1 0 0,0 0 0,1 0 0,-1 0-1,0 1 1,1-1 0,-1 0 0,0 0 0,1 0 0,-1 0 0,0 1-1,0-1 1,1 0 0,-1 0 0,0 1 0,0-1 0,1 0 0,-1 0 0,0 1-1,0-1 1,0 0 0,0 1 0,1-1 0,-1 0 0,0 1 0,0-1-1,0 0 1,0 1 0,0-1 0,0 0 0,0 1 0,0-1 0,0 0-1,0 1 1,0-1 0,0 0 0,0 1 0,0-1 0,0 0 0,-1 1 0,-1 19 317,-7 6-212,-1 0 1,-1-1 0,-1 0 0,-2-1 0,0 0-1,-19 22 1,3 0-61,-11 13-59,23-35-56,2 0 0,0 1 0,2 1 1,-18 43-1,32-69-37,0 0 0,0 0 0,1 1 0,-1-1 0,0 0 0,0 0 0,0 0 0,1 1 0,-1-1 0,0 0 0,0 0 0,1 0 0,-1 0 0,0 0 0,0 0 0,1 1 0,-1-1 0,0 0 0,0 0 0,1 0 0,-1 0 0,0 0 0,1 0 0,-1 0 0,0 0 0,0 0 0,1 0 0,-1 0 0,0 0 0,1-1 0,-1 1 0,0 0 0,0 0 0,1 0 0,-1 0 0,0 0 0,0 0 0,0-1 0,1 1 0,-1 0 0,0 0 0,0 0 0,0-1 0,1 1 0,-1 0 0,0 0 0,0-1 0,0 1 0,20-23-3488,3-11-1720</inkml:trace>
</inkml:ink>
</file>

<file path=ppt/ink/ink2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04.502"/>
    </inkml:context>
    <inkml:brush xml:id="br0">
      <inkml:brushProperty name="width" value="0.025" units="cm"/>
      <inkml:brushProperty name="height" value="0.025" units="cm"/>
    </inkml:brush>
  </inkml:definitions>
  <inkml:trace contextRef="#ctx0" brushRef="#br0">36 150 13997,'0'0'3492,"-1"45"-2692,1-30-447,0 4-225,7-5-64,1-1-128,3-4-993,-1-3-1666,-3-6-1537,0 0-4836</inkml:trace>
  <inkml:trace contextRef="#ctx0" brushRef="#br0" timeOffset="1">0 0 14478,'0'0'4804,"39"6"-19698</inkml:trace>
</inkml:ink>
</file>

<file path=ppt/ink/ink2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05.782"/>
    </inkml:context>
    <inkml:brush xml:id="br0">
      <inkml:brushProperty name="width" value="0.025" units="cm"/>
      <inkml:brushProperty name="height" value="0.025" units="cm"/>
    </inkml:brush>
  </inkml:definitions>
  <inkml:trace contextRef="#ctx0" brushRef="#br0">236 107 7335,'0'0'3326,"4"-8"-871,-2 6-2569,1-5 767,1 0 0,-1 0 0,0-1 0,-1 1 0,3-13 1,-5 19-535,0-1 1,1 1-1,-1-1 1,0 1-1,0-1 0,0 1 1,0 0-1,-1-1 1,1 1-1,0-1 1,-1 1-1,1 0 1,-1-1-1,1 1 1,-1 0-1,1-1 1,-1 1-1,0 0 1,0 0-1,0-1 1,0 1-1,0 0 1,0 0-1,0 0 1,0 0-1,0 1 1,0-1-1,0 0 0,-1 0 1,1 1-1,0-1 1,-1 0-1,1 1 1,0 0-1,-1-1 1,1 1-1,-1 0 1,1-1-1,-1 1 1,1 0-1,0 0 1,-3 1-1,-11-2-61,1 2 0,-1 0 0,0 1 0,0 0 0,0 1 0,1 1 0,0 0 0,0 1 0,0 0 0,0 1 0,1 1 0,0 0 0,-15 11 0,28-17-59,-1-1 0,0 1 0,0-1 0,0 1 1,1 0-1,-1-1 0,0 1 0,1 0 1,-1 0-1,1-1 0,-1 1 0,1 0 0,-1 0 1,1 0-1,-1 0 0,1 0 0,0 0 0,-1-1 1,1 1-1,0 0 0,0 0 0,0 0 0,0 0 1,0 0-1,0 0 0,0 0 0,0 0 0,0 0 1,0 0-1,1 0 0,-1 0 0,0 0 0,1 0 1,-1 0-1,0 0 0,1-1 0,-1 1 1,1 0-1,0 0 0,-1 0 0,1-1 0,-1 1 1,1 0-1,1 0 0,44 34-49,-29-23 45,-7-4 1,0 1 1,-1 0-1,-1 1 1,0 0-1,0 0 1,0 1-1,-2 0 1,1 0-1,-1 1 1,-1-1-1,0 1 1,-1 0-1,0 1 1,-1-1-1,0 1 1,-1 0-1,1 20 1,-3-12 8,0 0 0,-1 1 1,-2-1-1,0 0 0,-1-1 0,-1 1 1,-1-1-1,0 0 0,-2 0 0,-10 19 1,-7 5-6,15-28 25,1 1 1,0-1-1,-11 33 0,20-48-19,0 0-1,0-1 1,0 1-1,0 0 1,0-1 0,0 1-1,0 0 1,0-1-1,0 1 1,0 0-1,0 0 1,0-1 0,1 1-1,-1-1 1,0 1-1,0 0 1,1-1 0,-1 1-1,1 0 1,-1-1-1,0 1 1,1-1-1,-1 1 1,1-1 0,-1 1-1,1-1 1,-1 0-1,1 1 1,0-1 0,-1 1-1,1-1 1,0 0-1,-1 0 1,1 1 0,-1-1-1,1 0 1,0 0-1,0 0 1,-1 0-1,1 0 1,0 0 0,-1 0-1,1 0 1,0 0-1,-1 0 1,2 0 0,41-4 73,-38 3-58,75-14-32,-21 4-664,96-6 0,-79 13-7055,-47-1-331</inkml:trace>
</inkml:ink>
</file>

<file path=ppt/ink/ink2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14.125"/>
    </inkml:context>
    <inkml:brush xml:id="br0">
      <inkml:brushProperty name="width" value="0.025" units="cm"/>
      <inkml:brushProperty name="height" value="0.025" units="cm"/>
    </inkml:brush>
  </inkml:definitions>
  <inkml:trace contextRef="#ctx0" brushRef="#br0">0 107 10954,'0'0'9465,"12"1"-8328,28 3-551,0-3 0,0-1 0,0-2-1,44-7 1,173-41-96,-79 13-444,-117 26-1682,-49 8-2595,-40 5-1182,-10 5-1057</inkml:trace>
</inkml:ink>
</file>

<file path=ppt/ink/ink2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14.671"/>
    </inkml:context>
    <inkml:brush xml:id="br0">
      <inkml:brushProperty name="width" value="0.025" units="cm"/>
      <inkml:brushProperty name="height" value="0.025" units="cm"/>
    </inkml:brush>
  </inkml:definitions>
  <inkml:trace contextRef="#ctx0" brushRef="#br0">95 9 9705,'0'0'3080,"-9"-1"-1510,-44-6 1975,52 7-3476,0 1 1,0 0 0,0-1 0,0 1 0,0 0 0,-1 0 0,1 0 0,0 0-1,1 0 1,-1 0 0,0 0 0,0 0 0,0 0 0,1 0 0,-1 0 0,0 0-1,1 1 1,-1-1 0,1 0 0,0 0 0,-1 1 0,1-1 0,0 2 0,-9 37 534,8-34-579,0-4-9,0 1 0,0 0 1,1-1-1,-1 1 0,1 0 0,0-1 1,0 1-1,0 0 0,0 0 1,0-1-1,1 1 0,-1 0 0,1-1 1,-1 1-1,1-1 0,0 1 1,0 0-1,0-1 0,1 0 0,-1 1 1,0-1-1,4 4 0,-1-4 91,0 0 0,0 0-1,0 0 1,0-1 0,1 1 0,-1-1-1,1 0 1,-1 0 0,1-1-1,-1 0 1,1 1 0,-1-1-1,6-1 1,47-1 570,-35 0-568,0 2 0,0 0-1,0 1 1,0 1 0,35 8-1,-55-10-105,-1 0 1,0 0-1,1 0 0,-1 1 0,0-1 0,1 1 0,-1-1 0,0 1 0,1-1 0,-1 1 0,0 0 0,0-1 0,0 1 0,0 0 0,0 0 0,0 0 0,0 0 0,0 0 0,0 0 0,0 0 0,0 0 0,-1 0 0,1 1 0,0-1 0,-1 0 0,1 0 0,-1 1 0,1-1 0,-1 0 0,0 1 0,0-1 0,1 0 0,-1 1 0,0-1 0,0 1 0,0-1 0,-1 0 0,1 1 0,0-1 0,0 0 0,-1 1 0,1-1 0,-1 0 0,1 1 0,-1-1 0,0 0 0,1 0 0,-1 0 0,0 1 0,0-1 0,0 0 0,0 0 0,0 0 0,-1 1 0,-6 6 37,0 0-1,0 0 1,-1 0-1,-19 11 0,-151 90 106,178-109-143,0 1 0,0-1 0,0 1 0,1-1 0,-1 0 0,0 1 0,0 0 0,1-1 0,-1 1 0,0-1 0,1 1 0,-1 0 1,0 0-1,1-1 0,-1 1 0,1 0 0,-1 0 0,1 0 0,0-1 0,-1 1 0,1 0 0,0 0 0,0 0 0,-1 2 0,2-3 2,0 1 0,-1 0 0,1-1 0,0 1 0,0-1 0,0 1-1,0-1 1,-1 1 0,1-1 0,0 1 0,0-1 0,0 0 0,0 0-1,0 1 1,0-1 0,0 0 0,0 0 0,2 0 0,62-3 169,-58 2-140,93-8 100,161-9-10,-260 18-147,-1 0-1,0 0 1,1 0 0,-1 0-1,1 0 1,-1 0 0,0 1-1,1-1 1,-1 0 0,1 0-1,-1 0 1,0 0 0,1 0 0,-1 1-1,0-1 1,1 0 0,-1 0-1,0 1 1,1-1 0,-1 0-1,0 0 1,1 1 0,-1-1-1,0 0 1,0 1 0,1-1 0,-1 0-1,0 1 1,0-1 0,0 1-1,0-1 1,0 0 0,1 1-1,-1-1 1,0 0 0,0 1 0,0-1-1,0 1 1,0-1 0,0 1-1,0 0 1,-1-1-176,1 0 0,0 0 1,0 1-1,0-1 0,0 0 0,0 1 1,0-1-1,0 0 0,0 0 0,0 1 1,0-1-1,0 0 0,0 0 0,1 1 1,-1-1-1,0 0 0,0 0 0,0 1 1,0-1-1,0 0 0,0 0 0,1 0 1,-1 1-1,0-1 0,0 0 0,0 0 0,0 0 1,1 0-1,-1 1 0,0-1 0,0 0 1,1 0-1,-1 0 0,0 0 0,0 0 1,1 0-1,-1 0 0,0 0 0,1 1 1,4-1-5166</inkml:trace>
</inkml:ink>
</file>

<file path=ppt/ink/ink2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15.121"/>
    </inkml:context>
    <inkml:brush xml:id="br0">
      <inkml:brushProperty name="width" value="0.025" units="cm"/>
      <inkml:brushProperty name="height" value="0.025" units="cm"/>
    </inkml:brush>
  </inkml:definitions>
  <inkml:trace contextRef="#ctx0" brushRef="#br0">281 1 7783,'0'0'14195,"-2"8"-13821,-2 3-225,0 0 0,-1-1 0,0 1 0,-1-1 1,0 0-1,0 0 0,-1 0 0,-14 14 0,-10 8 279,-38 29 0,40-38-372,2 2-1,-31 36 1,77-101-8395,-13 11 2595</inkml:trace>
</inkml:ink>
</file>

<file path=ppt/ink/ink2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15.444"/>
    </inkml:context>
    <inkml:brush xml:id="br0">
      <inkml:brushProperty name="width" value="0.025" units="cm"/>
      <inkml:brushProperty name="height" value="0.025" units="cm"/>
    </inkml:brush>
  </inkml:definitions>
  <inkml:trace contextRef="#ctx0" brushRef="#br0">1 1 10666,'0'0'9737,"36"50"-9064,-14-33-161,1 3 97,4-1-353,-2-2-192,1-2-32,1 1-96,0-3-1409,-3-1-1570,2-6-3203</inkml:trace>
</inkml:ink>
</file>

<file path=ppt/ink/ink2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15.832"/>
    </inkml:context>
    <inkml:brush xml:id="br0">
      <inkml:brushProperty name="width" value="0.025" units="cm"/>
      <inkml:brushProperty name="height" value="0.025" units="cm"/>
    </inkml:brush>
  </inkml:definitions>
  <inkml:trace contextRef="#ctx0" brushRef="#br0">0 233 2114,'0'0'21685,"0"60"-20661,0-39-479,0-1-417,0 0-64,4-2-32,4-3-32,1-5-512,2-7-1282,0-3-1153,2-4-2946</inkml:trace>
  <inkml:trace contextRef="#ctx0" brushRef="#br0" timeOffset="1">39 0 15471,'0'0'7174,"33"16"-19505</inkml:trace>
</inkml:ink>
</file>

<file path=ppt/ink/ink2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16.440"/>
    </inkml:context>
    <inkml:brush xml:id="br0">
      <inkml:brushProperty name="width" value="0.025" units="cm"/>
      <inkml:brushProperty name="height" value="0.025" units="cm"/>
    </inkml:brush>
  </inkml:definitions>
  <inkml:trace contextRef="#ctx0" brushRef="#br0">0 105 9513,'0'0'12700,"13"2"-11574,15 2-566,-1-2 0,1-1-1,-1-1 1,1-1 0,42-8-1,-48 3-640,12-2-363,-1-1 0,-1-2 0,40-18 0,-61 18-3221,-9 0-2130,-1-7-6702</inkml:trace>
</inkml:ink>
</file>

<file path=ppt/ink/ink2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17.376"/>
    </inkml:context>
    <inkml:brush xml:id="br0">
      <inkml:brushProperty name="width" value="0.025" units="cm"/>
      <inkml:brushProperty name="height" value="0.025" units="cm"/>
    </inkml:brush>
  </inkml:definitions>
  <inkml:trace contextRef="#ctx0" brushRef="#br0">7 1 6470,'0'0'13928,"0"10"-13207,-6 129 2631,6-138-3307,0 0-1,0 0 1,0 0 0,0 0-1,0 0 1,0 0-1,0 0 1,0 1 0,0-1-1,1 0 1,-1 0-1,0 0 1,1 0 0,-1 0-1,1 0 1,-1-1-1,1 1 1,0 0 0,-1 0-1,1 0 1,0 0-1,0-1 1,-1 1 0,1 0-1,0 0 1,0-1-1,0 1 1,0-1 0,0 1-1,1 0 1,1-1 18,-1 0-1,1 0 1,0 0 0,-1 0 0,1 0 0,0 0 0,0-1 0,-1 1 0,1-1-1,-1 0 1,6-1 0,5-4 31,0-1 1,-1 0-1,18-12 1,106-98 155,-136 117-241,0 0 0,0 0 0,1 0 0,-1 0 0,0 0 0,0 0 0,0-1 0,0 1 0,0 0 0,0 0-1,1 0 1,-1 0 0,0 0 0,0 0 0,0 0 0,0 0 0,0 0 0,0 0 0,0 0 0,1 0 0,-1 0-1,0 1 1,0-1 0,0 0 0,0 0 0,0 0 0,0 0 0,1 0 0,-1 0 0,0 0 0,0 0-1,0 0 1,0 0 0,0 0 0,0 0 0,0 1 0,0-1 0,0 0 0,0 0 0,0 0 0,1 0 0,-1 0-1,0 0 1,0 0 0,0 1 0,0-1 0,0 0 0,0 0 0,0 0 0,0 0 0,0 0 0,0 0 0,0 1-1,0-1 1,0 0 0,0 0 0,0 0 0,0 0 0,-1 0 0,1 17 118,-5 19-202,4-32 124,1-1-240,-2 30 696,8-21-1578,10-7-3293,-7-5-1565</inkml:trace>
</inkml:ink>
</file>

<file path=ppt/ink/ink2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18.155"/>
    </inkml:context>
    <inkml:brush xml:id="br0">
      <inkml:brushProperty name="width" value="0.025" units="cm"/>
      <inkml:brushProperty name="height" value="0.025" units="cm"/>
    </inkml:brush>
  </inkml:definitions>
  <inkml:trace contextRef="#ctx0" brushRef="#br0">78 16 5605,'0'0'16272,"-8"-2"-14735,-24-6-437,31 8-1047,0 0 0,0 0 0,0 0 1,0 1-1,0-1 0,0 0 0,0 1 0,0-1 0,0 1 1,0-1-1,0 1 0,0 0 0,1-1 0,-1 1 1,0 0-1,0-1 0,1 1 0,-1 0 0,0 0 0,1 0 1,-1 0-1,1 0 0,-1-1 0,1 1 0,-1 0 1,1 0-1,-1 0 0,1 0 0,0 1 0,0-1 0,0 0 1,0 1-1,3 12 296,-2-13-341,0-1-1,0 0 1,-1 0-1,1 0 0,0 0 1,0 0-1,-1 0 1,1 0-1,0 0 1,0 0-1,0 0 0,-1 0 1,1 0-1,0-1 1,0 1-1,-1 0 1,1-1-1,0 1 0,-1 0 1,1-1-1,0 1 1,-1-1-1,1 1 1,0-1-1,1 0-2,-1 0-1,0 1 0,0-1 1,0 0-1,0 0 1,0 0-1,0 0 1,0 0-1,0 0 1,0 0-1,0 0 1,0 0-1,0 0 1,-1 0-1,1-1 1,-1 1-1,1 0 1,-1-1-1,1 1 0,-1 0 1,1-3-1,-1 3 2,-1 0 0,1 1 0,0-1 0,0 0 0,-1 1 0,1-1 0,-1 0-1,1 1 1,0-1 0,-1 1 0,1-1 0,-1 0 0,0 1 0,1-1 0,-1 1-1,1 0 1,-1-1 0,0 1 0,1 0 0,-1-1 0,0 1 0,1 0 0,-1-1-1,0 1 1,0 0 0,1 0 0,-2 0 0,1 0-1,-1-1 1,1 1-1,-1 0 1,1 0-1,-1 0 1,1 0-1,-1 0 0,1 1 1,0-1-1,-1 0 1,1 1-1,-1-1 1,1 1-1,0 0 0,-1-1 1,1 1-1,0 0 1,0 0-1,-1-1 1,1 1-1,0 0 1,0 0-1,0 1 0,0-1 1,0 0-1,0 0 1,1 0-1,-1 1 1,0-1-1,0 0 0,1 1 1,-1-1-1,1 0 1,0 1-1,-1-1 1,1 1-1,0-1 0,0 1 1,0-1-1,0 3 1,0-4-4,0 0 0,0 1 1,1-1-1,-1 1 0,0-1 0,1 0 0,-1 1 1,0-1-1,1 0 0,-1 1 0,0-1 1,1 0-1,-1 0 0,1 1 0,-1-1 1,0 0-1,1 0 0,-1 0 0,1 0 1,-1 0-1,1 0 0,-1 1 0,1-1 0,-1 0 1,1 0-1,-1 0 0,0 0 0,1-1 1,-1 1-1,1 0 0,-1 0 0,1 0 1,0 0-1,15-4 98,-4-5-97,-3 2 1120,-3 4-3271,0 1-2901,0 1-4046</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9:55.796"/>
    </inkml:context>
    <inkml:brush xml:id="br0">
      <inkml:brushProperty name="width" value="0.025" units="cm"/>
      <inkml:brushProperty name="height" value="0.025" units="cm"/>
    </inkml:brush>
  </inkml:definitions>
  <inkml:trace contextRef="#ctx0" brushRef="#br0">94 0 13164,'0'0'6380,"-4"8"-6135,-3 15-105,1-1-1,0 1 0,2-1 0,1 1 1,1 0-1,0 1 0,4 37 0,-1-30-132,-2 1 0,0-1 0,-2 0-1,-10 39 1,13-68 2,-1 0 0,1 0 0,-1 0 0,0 0 0,0 0 0,0-1 0,0 1 0,-1 0 0,1-1 0,0 1 0,-1-1 0,1 1 0,-1-1 0,-1 2 0,3-3-4,-1 0-1,0 0 1,1 1 0,-1-1 0,1 0-1,-1 0 1,1 0 0,-1 0 0,0 0 0,1 0-1,-1 0 1,1 0 0,-1 0 0,0 0 0,1 0-1,-1 0 1,1 0 0,-1-1 0,1 1-1,-1 0 1,1 0 0,-1-1 0,1 1 0,-1 0-1,1-1 1,-1 1 0,1 0 0,-1-1-1,1 1 1,-1-1 0,1 1 0,0-1 0,-1 1-1,1-1 1,0 1 0,0-1 0,-1 1-1,1-1 1,0 1 0,0-1 0,0 1 0,-1-1-1,1 0 1,0 1 0,0-1 0,0 1 0,0-1-1,0 0 1,1 0 0,-3-6 15,0 0 1,1 0-1,0 0 0,0 0 1,1 0-1,0 0 0,0 0 1,0 0-1,1 0 0,0 0 1,1 0-1,0 0 1,0 0-1,0 1 0,1-1 1,0 1-1,0-1 0,0 1 1,1 0-1,0 0 0,0 1 1,1-1-1,-1 1 0,1 0 1,1 0-1,-1 0 1,1 1-1,-1 0 0,1 0 1,0 0-1,1 1 0,-1 0 1,0 0-1,1 1 0,0-1 1,0 2-1,0-1 1,0 1-1,0 0 0,0 0 1,0 1-1,11 0 0,-13 0-23,1 0 1,-1 0-1,1 0 0,-1 1 0,1 0 0,-1 0 0,1 0 1,-1 1-1,0-1 0,0 1 0,7 4 0,-9-4 23,-1 0-1,0 0 0,0 1 0,0-1 1,0 1-1,0-1 0,0 1 0,-1-1 1,1 1-1,-1 0 0,0 0 0,0 0 1,0 0-1,0 0 0,0 0 0,-1 0 1,1 0-1,-1 0 0,0 0 1,0 0-1,0 5 0,-1-7 45,1 1-1,0 0 1,0 0 0,0-1-1,0 1 1,0 0 0,1 0 0,-1-1-1,0 1 1,1 0 0,-1-1-1,1 1 1,0 0 0,-1-1-1,1 1 1,2 2 0,-2-4-52,1 1 0,-1-1 0,1 0-1,-1 0 1,1 0 0,-1 0 0,1 0 0,-1 0 0,1 0 0,-1 0 0,0 0 0,1-1 0,-1 1 0,1-1 0,-1 1 0,0-1 0,1 1 0,-1-1-1,0 0 1,1 0 0,0-1 0,40-26 176,-37 23-193,1 0 0,0 0 0,0 1 0,0 0 0,1 0 0,-1 1 0,1 0 0,0 0 0,0 0 0,0 1 0,0 0 0,14-2 0,-20 7-1,0-1-1,0 1 1,0 0 0,0 0-1,-1 0 1,1 0 0,-1 0-1,1 0 1,-1 0 0,0 0-1,0 0 1,-1 0 0,0 5 0,1-3 35,-3 14 23,1-15-143,1 0-1,1-1 0,-1 1 1,1 0-1,-1 0 0,1 0 1,0-1-1,0 1 0,1 5 1,0-9-189,0 0 1,0 0-1,0 0 1,0 0-1,0 0 1,0 0-1,0 0 1,0 0-1,-1-1 1,1 1-1,0 0 1,0-1-1,0 1 0,0-1 1,-1 1-1,1-1 1,0 1-1,-1-1 1,1 0-1,0 1 1,-1-1-1,1 0 1,0 1-1,-1-1 1,1 0-1,-1 0 1,1-1-1,10-14-5661</inkml:trace>
</inkml:ink>
</file>

<file path=ppt/ink/ink2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18.792"/>
    </inkml:context>
    <inkml:brush xml:id="br0">
      <inkml:brushProperty name="width" value="0.025" units="cm"/>
      <inkml:brushProperty name="height" value="0.025" units="cm"/>
    </inkml:brush>
  </inkml:definitions>
  <inkml:trace contextRef="#ctx0" brushRef="#br0">26 1 11979,'0'0'12722,"-3"10"-12333,2-8-379,-17 66 444,17-64-422,1-1 1,-1 1-1,0-1 0,1 1 1,0-1-1,0 1 0,0-1 1,0 1-1,0-1 0,1 1 1,0-1-1,0 1 0,0-1 1,0 0-1,0 1 0,0-1 1,1 0-1,0 0 0,3 5 1,-3-6-20,1-1-1,-1 0 1,1 0 0,0 0-1,-1 0 1,1 0 0,0 0 0,0-1-1,-1 1 1,1-1 0,0 0-1,0 0 1,0 0 0,0 0 0,-1 0-1,1 0 1,0-1 0,0 0-1,0 1 1,-1-1 0,1 0 0,-1-1-1,1 1 1,4-3 0,8-4 101,0-1-1,24-20 1,-30 21-101,15-12-5,21-14 27,-63 69 211,17-33-240,-1-1 0,1 2 1,0-1-1,0 0 0,1 0 0,-1 0 1,0 0-1,1 1 0,-1-1 1,1 0-1,0 0 0,0 1 0,0-1 1,0 0-1,0 3 0,1-4 2,0 0 0,-1 0 0,1 0-1,0 0 1,0 0 0,0 0 0,0 0-1,0-1 1,0 1 0,0 0-1,0-1 1,1 1 0,-1-1 0,0 1-1,0-1 1,0 1 0,1-1 0,-1 0-1,0 0 1,1 1 0,-1-1 0,0 0-1,0 0 1,1 0 0,-1-1 0,2 1-1,5-1 3,-1 0 0,1-1 0,0 0 0,-1 0 0,1-1 0,-1 0 0,0 0 0,0-1 0,0 1 0,0-2 0,-1 1 0,10-8-1,-8 5-1,0 1-1,0 1 1,1 0-1,0 0 1,0 1-1,15-6 1,-22 14 112,-1 1 0,0-1 0,0 0 0,-1 1 0,1-1 0,-1 1 0,0-1 0,0 1 0,0-1 0,-2 8 0,2-2 28,0-7-319</inkml:trace>
</inkml:ink>
</file>

<file path=ppt/ink/ink2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19.899"/>
    </inkml:context>
    <inkml:brush xml:id="br0">
      <inkml:brushProperty name="width" value="0.025" units="cm"/>
      <inkml:brushProperty name="height" value="0.025" units="cm"/>
    </inkml:brush>
  </inkml:definitions>
  <inkml:trace contextRef="#ctx0" brushRef="#br0">78 172 4292,'0'0'3977,"-7"-9"-1906,-23-29 124,29 38-2003,1-1 1,-1 1-1,0-1 1,0 0 0,1 1-1,-1-1 1,1 0-1,-1 0 1,1 0-1,-1 1 1,1-1 0,-1 0-1,1 0 1,0 0-1,-1 0 1,1 0 0,0 0-1,0 0 1,0 0-1,0 0 1,0 0 0,0 0-1,0 0 1,0 0-1,0 0 1,0 1 0,0-1-1,1 0 1,-1 0-1,0 0 1,1 0 0,-1 0-1,1 0 1,-1 0-1,1 1 1,-1-1 0,1 0-1,-1 0 1,1 1-1,0-1 1,-1 0-1,1 1 1,0-1 0,0 1-1,0-1 1,1 0-1,4-1 15,0-1 0,0 2 0,0-1 0,1 1 0,9-2 0,-3 1 390,354-70 839,-366 72-1436,0 0-1,-1 0 1,1 0 0,0 0 0,0 1 0,-1-1-1,1 0 1,0 1 0,-1-1 0,1 0-1,0 1 1,-1-1 0,1 1 0,0-1 0,-1 1-1,1 0 1,-1-1 0,1 1 0,-1-1 0,1 1-1,-1 0 1,0-1 0,1 1 0,-1 0-1,0 0 1,1-1 0,-1 1 0,0 0 0,0 0-1,0-1 1,0 1 0,0 0 0,0 0 0,0 0-1,0-1 1,0 1 0,0 0 0,0 0-1,0-1 1,0 1 0,-1 1 0,-6 49-24,5-35 19,-2 16 47,2 0 0,1 0-1,2 0 1,4 33 0,-2-47-21,1-1-1,0-1 1,1 1 0,1-1 0,0 0 0,2 0-1,-1-1 1,2 1 0,12 15 0,12 10 0,-19-25-12,0 2 0,19 29 0,-31-42-3,1 0 0,-1 0-1,0-1 1,0 2 0,0-1-1,-1 0 1,1 0 0,-1 0-1,-1 1 1,1-1-1,-1 0 1,0 1 0,0-1-1,0 0 1,-2 10 0,-1-10 46,1 1-1,-1-1 1,0 1 0,-1-1 0,1 0 0,-1-1 0,0 1 0,0-1 0,0 1-1,-1-1 1,0-1 0,0 1 0,0-1 0,-9 6 0,-11 4 549,-43 18 0,31-18-35,-1-1 1,1-1-1,-62 7 0,-116 1-1674,182-17 229,17-1-1549,1 0-3931,6 0-2722</inkml:trace>
</inkml:ink>
</file>

<file path=ppt/ink/ink2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21.216"/>
    </inkml:context>
    <inkml:brush xml:id="br0">
      <inkml:brushProperty name="width" value="0.025" units="cm"/>
      <inkml:brushProperty name="height" value="0.025" units="cm"/>
    </inkml:brush>
  </inkml:definitions>
  <inkml:trace contextRef="#ctx0" brushRef="#br0">1 83 13677,'0'0'3235,"59"31"-1890,4-35-320,16-10-448,7-4-449,4-1-96,-4 0-737,-7 3-1152,-18 3-1539,-17 3-1088</inkml:trace>
</inkml:ink>
</file>

<file path=ppt/ink/ink2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21.562"/>
    </inkml:context>
    <inkml:brush xml:id="br0">
      <inkml:brushProperty name="width" value="0.025" units="cm"/>
      <inkml:brushProperty name="height" value="0.025" units="cm"/>
    </inkml:brush>
  </inkml:definitions>
  <inkml:trace contextRef="#ctx0" brushRef="#br0">1 160 13837,'0'0'2018,"79"0"-1441,-13-17 255,13-3-351,14 0-321,10-2-96,2 2-416,2 0-1987,-2 0-1921,-8 0-4964</inkml:trace>
</inkml:ink>
</file>

<file path=ppt/ink/ink2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21.905"/>
    </inkml:context>
    <inkml:brush xml:id="br0">
      <inkml:brushProperty name="width" value="0.025" units="cm"/>
      <inkml:brushProperty name="height" value="0.025" units="cm"/>
    </inkml:brush>
  </inkml:definitions>
  <inkml:trace contextRef="#ctx0" brushRef="#br0">268 131 9577,'-10'-8'4105,"-6"-3"-3457,0 1 0,0 0 0,-2 1 0,1 1 0,-34-11 0,46 18-526,0 0-1,0 0 1,0 0 0,0 0-1,0 1 1,0 0 0,0 0-1,1 0 1,-1 1 0,0 0-1,0-1 1,0 2 0,-6 1 0,8-1-74,0 0 1,0 0 0,0 0-1,0 0 1,0 1 0,0 0 0,1-1-1,-1 1 1,1 0 0,0 0-1,0 0 1,0 0 0,0 0 0,1 1-1,-1-1 1,1 1 0,0-1-1,0 1 1,0-1 0,-1 8 0,1-5 18,0 0 0,0 1 0,1-1 0,-1 0 1,1 1-1,1-1 0,-1 1 0,1-1 0,1 0 1,-1 1-1,1-1 0,0 0 0,0 0 0,0 0 1,1 0-1,0-1 0,1 1 0,-1-1 0,1 1 1,0-1-1,0-1 0,0 1 0,1 0 0,0-1 1,0 0-1,0 0 0,0 0 0,11 5 0,2-1-12,0 0-1,1-1 1,0 0 0,0-2-1,1 0 1,-1-1-1,1-2 1,26 2-1,-9-2 6,0-2 0,0-1 0,69-12 0,-95 11-43,0 0 0,1-1-1,-1 0 1,-1-1 0,1-1-1,-1 1 1,1-1 0,-1-1-1,-1 0 1,1-1-1,-1 0 1,0 0 0,-1-1-1,1 0 1,-2 0 0,14-18-1,-19 23-7,1-1 0,-1 0 0,0 0 0,0 0 1,0 0-1,-1-1 0,1 1 0,-1 0 0,0-1 0,0 1 0,0-1 0,-1 1 0,0-1 0,0 1 0,0-1 0,0 1 0,-1-1 0,0 1 0,1-1 0,-2 1 0,1 0 0,0-1 0,-1 1 0,0 0 0,0 0 0,0 0 0,-1 0 0,1 0 0,-1 1 0,0-1 1,0 1-1,0 0 0,0 0 0,-5-3 0,-3-3-23,0 1 0,-1 1 0,-1 0 0,1 1 0,-1 0 0,0 1 0,-1 0 0,1 1 0,-27-4 0,11 4-223,-1 1 0,0 2 0,0 1 1,0 1-1,0 2 0,-34 7 1,31-3-2589,0 2-1,-57 24 1,33-6-9357</inkml:trace>
</inkml:ink>
</file>

<file path=ppt/ink/ink2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25.632"/>
    </inkml:context>
    <inkml:brush xml:id="br0">
      <inkml:brushProperty name="width" value="0.025" units="cm"/>
      <inkml:brushProperty name="height" value="0.025" units="cm"/>
    </inkml:brush>
  </inkml:definitions>
  <inkml:trace contextRef="#ctx0" brushRef="#br0">214 86 11627,'-11'1'2952,"1"0"-2775,0 1 1,0 0-1,-1 1 0,1 0 1,1 0-1,-1 1 0,0 0 0,1 1 1,0 0-1,0 0 0,1 1 1,-1 1-1,1-1 0,0 1 0,1 0 1,0 1-1,0 0 0,-8 12 1,12-15-70,-1 1 0,1 0 1,0 1-1,0-1 0,1 0 1,0 1-1,0-1 0,0 1 1,1 0-1,0 0 0,0-1 1,1 1-1,0 0 0,0 0 1,1 0-1,1 7 0,-1-12-71,0-1 0,0 0 0,0 1 0,0-1 0,0 0 0,0 1 0,0-1 0,0 0 0,1 0 0,-1 0 0,1 0 0,-1 0 0,0 0 0,1-1 0,0 1 0,-1 0 0,1-1 0,-1 1 0,1-1 0,0 0 0,-1 1 0,1-1 0,0 0 0,-1 0 0,1 0 0,0 0 0,-1-1 0,1 1 0,0 0 0,1-1 0,4 0 42,-1-1 1,1 1-1,-1-1 1,1 0-1,-1-1 1,9-4-1,-3-1-38,-1 1-1,0-2 1,-1 0-1,0 0 1,0-1-1,-1 0 1,11-15 0,-16 19 31,0 0 0,0 0 0,0 0 0,-1-1 0,0 0 0,-1 1 1,1-1-1,-1 0 0,0 0 0,-1 0 0,0 0 0,0-1 1,-1 1-1,1 0 0,-2-11 0,1 17-67,0 0-1,0 1 1,0-1-1,-1 0 1,1 0 0,0 0-1,0 1 1,0-1-1,-1 0 1,1 0-1,0 1 1,-1-1 0,1 0-1,-1 1 1,1-1-1,0 0 1,-1 1-1,0-1 1,1 1 0,-1-1-1,1 1 1,-1-1-1,0 1 1,1-1 0,-1 1-1,0 0 1,1-1-1,-1 1 1,0 0-1,0-1 1,1 1 0,-1 0-1,0 0 1,0 0-1,0 0 1,1 0-1,-1 0 1,0 0 0,0 0-1,1 0 1,-1 0-1,0 0 1,0 1-1,0-1 1,1 0 0,-1 0-1,0 1 1,0 0-1,-1 0-3,-1 0-1,1 0 0,0 0 1,0 1-1,0-1 0,1 1 1,-1-1-1,0 1 1,0 0-1,1 0 0,-1-1 1,1 1-1,0 0 0,-2 4 1,1-3 4,1 0 0,0 0 1,0 0-1,1 0 0,-1 0 1,0 0-1,1 0 0,0 0 1,0 0-1,0 1 0,0-1 1,0 0-1,1 0 0,-1 0 1,1 0-1,0 0 1,0 0-1,0 0 0,3 4 1,-3-5 29,1 0 0,0 0 0,0 0 0,0 0 0,0 0 1,1-1-1,-1 1 0,0-1 0,1 0 0,-1 1 1,1-1-1,0 0 0,-1-1 0,1 1 0,0 0 1,-1-1-1,6 1 0,1-1 61,0 0 0,0 0 1,0-1-1,0 0 0,0-1 0,0 0 0,0 0 1,-1-1-1,1 0 0,-1-1 0,0 0 1,11-6-1,-6 0-48,-1 1 1,0-1-1,19-22 1,-27 27-40,-1 1 0,1-1 0,-1 1 0,0-1 0,0 0 0,0-1 0,-1 1 0,0 0 0,0-1 0,0 1 0,0-1 0,-1 0 0,1-8 0,-16 41-404,10-14 384,0-1 0,1 1 0,-3 23-1,5-34 18,1 0-1,0 0 0,-1 0 0,1 0 0,0 0 0,0 0 0,0 0 0,0 0 0,1 0 0,-1 0 0,0 0 1,1-1-1,-1 1 0,1 0 0,0 0 0,0 0 0,0 0 0,0-1 0,0 1 0,0 0 0,0-1 0,0 1 0,0-1 1,1 0-1,-1 1 0,1-1 0,-1 0 0,1 0 0,0 0 0,-1 0 0,1 0 0,0 0 0,0 0 0,2 0 1,3 0 24,0-1 0,0 0 1,0 0-1,0-1 1,-1 0-1,1-1 1,0 1-1,0-1 0,-1 0 1,1-1-1,-1 0 1,1 0-1,-1 0 1,0-1-1,0 1 0,-1-1 1,1-1-1,-1 1 1,7-9-1,-5 7 0,-1-1 0,-1 0 0,1 0 0,-1 0 0,0 0 0,-1-1 0,0 0 0,0 0 0,-1 0 0,1 0 0,-2-1 0,1 1 1,-2-1-1,1 0 0,0-10 0,-20 75-30,17-48 21,0-1 0,0 0 0,1 1 0,-1-1 0,2 1 0,-1-1 0,3 13 0,-2-18-11,0 0 0,-1 1 1,1-1-1,1 0 1,-1 0-1,0 0 0,0 0 1,1 0-1,-1 0 1,1 0-1,0-1 0,-1 1 1,1-1-1,0 1 1,0-1-1,0 1 0,0-1 1,0 0-1,1 0 1,-1 0-1,0 0 0,0 0 1,1-1-1,-1 1 0,0-1 1,1 0-1,2 1 1,1 0-173,0-1 1,1 1 0,-1-1-1,0-1 1,1 1 0,-1-1 0,0 0-1,0 0 1,1-1 0,10-4-1,-13 4-574,1-1-1,-1 1 1,0-1-1,0 0 1,0 0-1,0-1 1,0 1-1,-1-1 1,4-4-1,11-19-6672</inkml:trace>
</inkml:ink>
</file>

<file path=ppt/ink/ink2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26.033"/>
    </inkml:context>
    <inkml:brush xml:id="br0">
      <inkml:brushProperty name="width" value="0.025" units="cm"/>
      <inkml:brushProperty name="height" value="0.025" units="cm"/>
    </inkml:brush>
  </inkml:definitions>
  <inkml:trace contextRef="#ctx0" brushRef="#br0">37 0 12236,'0'0'3939,"-4"9"-1862,-1 7-1581,1 0 0,1 0 0,0 1 1,1 0-1,0-1 0,2 1 0,0 0 0,1 0 0,3 20 1,8 29-253,21 69 1,8 41-374,-40-174 154,2 29-873,-5-23 260,-6-18 382,6 7 221,-61-125-473,56 113 777,2 0 0,-1 0-1,2-1 1,0 1 0,1-1-1,-1-28 1,4 43-275,0 0 0,1 0-1,-1 1 1,1-1 0,-1 0-1,1 1 1,0-1 0,-1 0 0,1 1-1,0-1 1,-1 1 0,1-1-1,0 1 1,0-1 0,-1 1-1,1 0 1,0-1 0,0 1 0,0 0-1,-1-1 1,1 1 0,0 0-1,0 0 1,0 0 0,0 0 0,0 0-1,0 0 1,-1 0 0,2 0-1,38 1-316,-28-1 207,18 0-855,51-1-5819,-46-3 638</inkml:trace>
</inkml:ink>
</file>

<file path=ppt/ink/ink2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26.378"/>
    </inkml:context>
    <inkml:brush xml:id="br0">
      <inkml:brushProperty name="width" value="0.025" units="cm"/>
      <inkml:brushProperty name="height" value="0.025" units="cm"/>
    </inkml:brush>
  </inkml:definitions>
  <inkml:trace contextRef="#ctx0" brushRef="#br0">18 1 11179,'0'0'7388,"-4"7"-6102,2 1-1011,-1-1 0,1 0 0,0 1 0,1-1 0,-1 1 0,1-1 0,1 1 0,0 0 0,0 0 0,0-1 0,1 1 0,0-1 0,1 1-1,0-1 1,3 10 0,6 12-272,1 0 1,1-2-1,1 1 0,35 47 0,-47-72-275,0-1 0,0 0 1,0 1-1,1-1 0,-1 0 0,1-1 0,-1 1 0,1 0 0,0-1 0,0 1 0,-1-1 1,1 0-1,6 2 0,25-4-7543,-11-6 709</inkml:trace>
</inkml:ink>
</file>

<file path=ppt/ink/ink2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26.734"/>
    </inkml:context>
    <inkml:brush xml:id="br0">
      <inkml:brushProperty name="width" value="0.025" units="cm"/>
      <inkml:brushProperty name="height" value="0.025" units="cm"/>
    </inkml:brush>
  </inkml:definitions>
  <inkml:trace contextRef="#ctx0" brushRef="#br0">137 15 9865,'0'0'4170,"-8"0"-994,3-1-2965,0 2 0,1-1 1,-1 0-1,0 1 0,0 0 0,1 0 0,-1 0 0,1 1 1,-1 0-1,1 0 0,-1 0 0,1 0 0,0 0 1,0 1-1,0 0 0,1 0 0,-1 0 0,0 0 1,1 1-1,0-1 0,0 1 0,0 0 0,0 0 0,-2 5 1,1-3-57,1 0 0,0 0 0,0 1 0,0-1 0,1 1 0,0-1 0,-2 12 0,3-16-141,1-1 0,0 1 0,-1-1 0,1 1 1,0-1-1,0 1 0,0-1 0,0 1 0,0-1 0,1 1 0,-1-1 1,0 1-1,1-1 0,-1 1 0,1-1 0,0 0 0,-1 1 0,1-1 1,0 0-1,0 1 0,0-1 0,0 0 0,0 0 0,0 0 1,0 0-1,0 0 0,0 0 0,0 0 0,1 0 0,-1 0 0,0-1 1,1 1-1,-1 0 0,0-1 0,1 1 0,-1-1 0,1 0 1,-1 1-1,1-1 0,1 0 0,3 0 1,1 0 0,-1 0 1,1-1-1,-1 0 0,0-1 0,0 1 0,0-1 0,0 0 1,0-1-1,0 1 0,0-1 0,0 0 0,-1-1 0,0 1 1,0-1-1,0 0 0,0 0 0,4-6 0,-4 5-2,0 0-1,-1 0 1,0 0-1,0-1 1,0 1-1,-1-1 0,1 0 1,-1-1-1,-1 1 1,1 0-1,-1-1 1,-1 1-1,1-1 1,-1 0-1,0 1 1,0-1-1,-1-7 0,0 13-14,-1 0 0,1 0 0,-1 0 0,0 0 0,1 0 0,-1 0 0,0 0 0,0 1 0,1-1 0,-1 0-1,0 1 1,0-1 0,0 0 0,0 1 0,0-1 0,0 1 0,0-1 0,0 1 0,0 0 0,0-1 0,0 1-1,0 0 1,0 0 0,0 0 0,0 0 0,0 0 0,0 0 0,0 0 0,0 0 0,-1 0 0,1 0 0,0 1-1,0-1 1,0 0 0,0 1 0,-1 0 0,-41 14-91,8 13-108,34-27 52,0 1 0,-1-1 1,1 1-1,0-1 0,0 1 0,0 0 0,0-1 1,0 1-1,0 0 0,0 0 0,0 0 0,1 0 0,-1 0 1,1 0-1,0 0 0,-1 0 0,1 0 0,0 0 0,0 0 1,1 2-1,-1-4-48,1 1 1,-1-1 0,1 1-1,-1-1 1,1 1-1,0-1 1,-1 1 0,1-1-1,-1 0 1,1 0-1,0 1 1,-1-1 0,1 0-1,0 0 1,0 0-1,-1 1 1,1-1 0,0 0-1,-1 0 1,1 0-1,0 0 1,0 0 0,-1-1-1,1 1 1,0 0-1,-1 0 1,2-1 0,22-6-4822,2-10-2269</inkml:trace>
</inkml:ink>
</file>

<file path=ppt/ink/ink2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27.080"/>
    </inkml:context>
    <inkml:brush xml:id="br0">
      <inkml:brushProperty name="width" value="0.025" units="cm"/>
      <inkml:brushProperty name="height" value="0.025" units="cm"/>
    </inkml:brush>
  </inkml:definitions>
  <inkml:trace contextRef="#ctx0" brushRef="#br0">137 0 12940,'-9'1'2210,"-2"0"-1463,-1 1 0,1 0 0,0 0 0,0 1 0,0 0-1,1 1 1,-1 0 0,1 1 0,-18 11 0,28-16-739,0 0 0,0 0-1,0 0 1,-1 0 0,1 0 0,0 0 0,0 0 0,0 1 0,0-1 0,0 0-1,0 0 1,0 0 0,0 0 0,0 0 0,0 0 0,0 0 0,-1 1 0,1-1 0,0 0-1,0 0 1,0 0 0,0 0 0,0 0 0,0 0 0,0 1 0,0-1 0,0 0-1,0 0 1,0 0 0,0 0 0,0 0 0,0 0 0,1 1 0,-1-1 0,0 0 0,0 0-1,0 0 1,0 0 0,0 0 0,0 0 0,0 0 0,0 1 0,0-1 0,0 0 0,0 0-1,1 0 1,-1 0 0,0 0 0,0 0 0,0 0 0,0 0 0,0 0 0,0 0-1,0 0 1,1 0 0,13 4 178,25 0-165,-29-3 3,22 1-18,0 2-1,-1 1 0,0 2 1,36 12-1,-66-19-1,1 1-1,0-1 1,-1 1 0,1-1-1,-1 1 1,1 0-1,-1 0 1,0 0 0,1 0-1,-1 0 1,0 0-1,1 0 1,-1 0 0,0 0-1,0 1 1,0-1 0,0 0-1,0 1 1,0-1-1,-1 1 1,1-1 0,0 1-1,-1-1 1,1 1 0,0 2-1,-2-1 13,1-1-1,-1 1 1,1-1 0,-1 1-1,0-1 1,0 0-1,0 0 1,0 1 0,0-1-1,-1 0 1,1 0 0,-1 0-1,1 0 1,-5 3-1,-6 6 136,0 0-1,-1-1 0,-26 15 0,31-20-68,0 0 0,-1-1 0,1 0 0,-1 0 0,0-1 0,0 0 0,-1 0 0,1-1 0,0 0 0,-15 0 0,22-2-201,1 0-1,0-1 1,0 1-1,0-1 1,0 1-1,-1-1 1,1 1-1,0-1 1,0 0-1,0 0 1,0 1-1,1-1 1,-1 0-1,0 0 1,0 0-1,0 0 1,1 0-1,-1 0 1,0 0-1,1 0 1,-1 0-1,1-1 1,-1 1-1,1 0 1,0 0-1,0 0 1,-1-1-1,1 1 1,0 0-1,0 0 1,0-1-1,0 1 0,0 0 1,0 0-1,1-1 1,-1 1-1,1-2 1,-1-5-1127,0-21-4759</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9:56.152"/>
    </inkml:context>
    <inkml:brush xml:id="br0">
      <inkml:brushProperty name="width" value="0.025" units="cm"/>
      <inkml:brushProperty name="height" value="0.025" units="cm"/>
    </inkml:brush>
  </inkml:definitions>
  <inkml:trace contextRef="#ctx0" brushRef="#br0">48 0 12908,'0'0'9033,"-2"12"-8478,-12 51-47,6-33-496,0 1 0,2 0 1,2 1-1,1 0 0,1 48 1,2-79-80,0 0 1,1 1-1,-1-1 0,0 0 1,1 0-1,-1 0 1,0 0-1,1 0 0,0 0 1,-1 0-1,1 0 1,0 0-1,-1 0 0,1 0 1,0 0-1,0-1 1,0 1-1,0 0 0,0-1 1,-1 1-1,1 0 1,1-1-1,-1 1 0,0-1 1,2 1-1,29 2-5012,-30-3 4694,18 0-6112</inkml:trace>
</inkml:ink>
</file>

<file path=ppt/ink/ink2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27.423"/>
    </inkml:context>
    <inkml:brush xml:id="br0">
      <inkml:brushProperty name="width" value="0.025" units="cm"/>
      <inkml:brushProperty name="height" value="0.025" units="cm"/>
    </inkml:brush>
  </inkml:definitions>
  <inkml:trace contextRef="#ctx0" brushRef="#br0">32 118 12236,'0'0'10933,"9"0"-10069,-7 0-844,1 0-1,0-1 0,0 1 0,0-1 0,0 1 0,0-1 0,0 0 1,-1 0-1,1 0 0,0-1 0,-1 1 0,1 0 0,-1-1 0,1 0 1,-1 0-1,0 0 0,0 0 0,0 0 0,0 0 0,0 0 0,0-1 0,0 1 1,-1 0-1,1-1 0,-1 0 0,0 1 0,0-1 0,0 0 0,0 0 1,0 0-1,-1 1 0,1-1 0,-1 0 0,0 0 0,0 0 0,0 0 1,0 0-1,0 0 0,-1 0 0,-1-5 0,2 7-14,0-1 0,0 1 0,0-1 0,-1 1 0,1-1 0,-1 1 0,1 0 0,-1-1-1,0 1 1,1 0 0,-1 0 0,0 0 0,0-1 0,0 1 0,0 0 0,0 0 0,0 0 0,0 0 0,0 0 0,0 1-1,-1-1 1,1 0 0,0 0 0,-1 1 0,1-1 0,0 1 0,-1-1 0,1 1 0,-1 0 0,1-1 0,0 1 0,-1 0 0,1 0-1,-1 0 1,1 0 0,-1 0 0,1 1 0,-1-1 0,1 0 0,0 1 0,-3 0 0,0 0 5,1 0 1,0 1-1,0-1 1,0 1-1,-1 0 1,2 0-1,-1 0 0,0 0 1,0 0-1,1 0 1,-1 1-1,1 0 1,0-1-1,-1 1 1,1 0-1,-2 5 1,3-6 1,-1 1 1,1-1-1,0 1 1,0 0-1,0-1 1,0 1-1,1 0 1,-1 0 0,1 0-1,0-1 1,0 1-1,0 0 1,0 0-1,0 0 1,0 0 0,1-1-1,-1 1 1,1 0-1,0 0 1,0-1-1,0 1 1,0-1-1,1 1 1,2 4 0,-1-4 15,1-1 1,-1 1 0,1-1 0,0 0-1,0 0 1,0-1 0,-1 1 0,2-1-1,-1 0 1,0 0 0,0 0 0,0 0-1,1-1 1,-1 1 0,8-2 0,3 1-2,-1-1 0,1-1 0,-1 0 0,0-1 0,0-1 0,0 0 0,0-1 0,-1 0 1,0-1-1,0-1 0,0 0 0,12-9 0,-25 15-13,1 1 1,-1 0-1,0-1 1,1 1 0,-1 0-1,1 0 1,-1 0-1,0-1 1,1 1-1,-1 0 1,1 0-1,-1 0 1,0 0-1,1 0 1,-1 0-1,1 0 1,-1-1-1,0 1 1,1 1-1,-1-1 1,1 0-1,-1 0 1,1 0-1,-1 0 1,0 0-1,1 0 1,-1 0-1,1 0 1,-1 1-1,0-1 1,1 0 0,-1 0-1,0 1 1,1-1-1,-1 0 1,0 0-1,1 1 1,-1-1-1,0 0 1,0 1-1,1 0 1,6 23 597,-7-21-546,1 0 0,-1 0 0,1 0 0,0 0 0,0 0 0,0 0 0,0 0 0,0 0 0,1-1 0,-1 1 0,1-1 0,0 1 0,3 4 0,0-5 8,-1 1 0,1-1 0,-1 0 0,1-1 0,0 1 0,-1-1 0,1 0 0,0 0 0,0 0 0,0-1 0,0 1 0,0-1 0,0-1 0,0 1 0,0-1 0,0 1 1,0-2-1,-1 1 0,7-3 0,-2 1-373,0 0 0,-1-1 1,1 0-1,-1-1 1,-1 0-1,1 0 0,0-1 1,-1 0-1,9-10 1,-10 4-3559,-6 0-6364,-5 3-2671</inkml:trace>
</inkml:ink>
</file>

<file path=ppt/ink/ink2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27.797"/>
    </inkml:context>
    <inkml:brush xml:id="br0">
      <inkml:brushProperty name="width" value="0.025" units="cm"/>
      <inkml:brushProperty name="height" value="0.025" units="cm"/>
    </inkml:brush>
  </inkml:definitions>
  <inkml:trace contextRef="#ctx0" brushRef="#br0">1 44 13613,'0'0'8072,"57"-31"-7976,-7 31-64,5 0-897,2-3-2723,6-7-4996</inkml:trace>
</inkml:ink>
</file>

<file path=ppt/ink/ink2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28.328"/>
    </inkml:context>
    <inkml:brush xml:id="br0">
      <inkml:brushProperty name="width" value="0.025" units="cm"/>
      <inkml:brushProperty name="height" value="0.025" units="cm"/>
    </inkml:brush>
  </inkml:definitions>
  <inkml:trace contextRef="#ctx0" brushRef="#br0">11 1 15375,'0'0'950,"-1"9"-27,-2 10-323,-4 62 1764,7-76-2236,0 0 0,0-1 0,0 1 0,1 0 0,0 0 0,0 0 0,0 0 0,0-1 1,1 1-1,0 0 0,0-1 0,0 0 0,5 8 0,-6-11-73,1 1 0,-1-1 0,0 1 0,1-1 1,0 0-1,-1 0 0,1 0 0,0 0 0,0 0 0,-1 0 0,1 0 1,0-1-1,0 1 0,0 0 0,0-1 0,0 0 0,0 1 0,0-1 1,0 0-1,0 0 0,2-1 0,0 1 51,0-1 0,0-1 1,0 1-1,0 0 0,0-1 0,0 0 0,-1 0 1,1 0-1,5-5 0,5-5 73,-2 0 0,1 0 0,17-25 0,-30 36-191,14-19 68,-11 15-1,-1 1 0,1-1 0,1 0 0,-1 1 0,1 0 0,0-1 0,0 1 0,0 1 0,0-1 1,6-3-1,-9 7-51,-1 0 1,1 0 0,-1 0 0,0 0-1,1 0 1,-1 0 0,1 1 0,-1-1-1,0 0 1,1 0 0,-1 1-1,0-1 1,0 0 0,1 0 0,-1 1-1,0-1 1,1 0 0,-1 1 0,0-1-1,0 0 1,0 1 0,1-1 0,-1 0-1,0 1 1,0-1 0,0 1 0,0-1-1,0 0 1,0 1 0,0-1-1,0 1 1,0-1 0,0 1 0,0 0-1,2 19-10,-2-17 33,0 39 135,-1-30-148,0-1 0,1 0 0,1 0 0,0 1 0,0-1 0,1 0 0,1 0 1,4 12-1,-7-22-91,0-1 0,0 1 1,0-1-1,0 1 0,1-1 1,-1 0-1,0 1 1,0-1-1,1 0 0,-1 1 1,0-1-1,1 0 0,-1 1 1,0-1-1,1 0 0,-1 0 1,1 1-1,-1-1 0,0 0 1,1 0-1,-1 0 0,1 0 1,-1 1-1,1-1 0,-1 0 1,1 0-1,-1 0 1,1 0-1,-1 0 0,0 0 1,1 0-1,-1 0 0,1 0 1,-1 0-1,1-1 0,-1 1 1,1 0-1,-1 0 0,0 0 1,1 0-1,-1-1 0,1 1 1,-1 0-1,0-1 0,1 1 1,-1 0-1,0 0 1,1-1-1,-1 1 0,0-1 1,0 1-1,1 0 0,-1-1 1,14-21-9008,-4-2-3782</inkml:trace>
</inkml:ink>
</file>

<file path=ppt/ink/ink2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28.670"/>
    </inkml:context>
    <inkml:brush xml:id="br0">
      <inkml:brushProperty name="width" value="0.025" units="cm"/>
      <inkml:brushProperty name="height" value="0.025" units="cm"/>
    </inkml:brush>
  </inkml:definitions>
  <inkml:trace contextRef="#ctx0" brushRef="#br0">131 60 13613,'0'0'2018,"-10"0"528,0 0-2080,1 1-1,-1 1 1,1 0 0,-1 0-1,1 1 1,-13 4-1,20-6-395,0 0 0,0 0-1,-1 0 1,1 0-1,0 0 1,0 0 0,0 0-1,0 1 1,0-1-1,0 1 1,0 0 0,1-1-1,-1 1 1,1 0-1,-1 0 1,1 0 0,-1 0-1,1 0 1,0 0-1,0 0 1,0 1 0,0-1-1,1 0 1,-1 1 0,1-1-1,-1 0 1,1 1-1,0-1 1,0 1 0,0-1-1,0 1 1,0-1-1,1 0 1,-1 1 0,1-1-1,-1 0 1,2 3-1,-1-3-51,1 0-1,-1 0 0,1-1 0,0 1 0,-1-1 0,1 0 1,0 1-1,0-1 0,0 0 0,0 0 0,0 0 1,0 0-1,0-1 0,0 1 0,1 0 0,-1-1 0,0 1 1,0-1-1,0 0 0,1 0 0,-1 0 0,0 0 0,0 0 1,4-1-1,2 0 14,1 0-1,0 0 1,-1-1 0,0 0 0,11-3-1,-10 0-21,0 0 0,0 0 0,0-1 0,-1 0 0,0 0 0,0-1 0,0 0 0,-1-1-1,0 1 1,-1-1 0,0-1 0,0 1 0,-1-1 0,1 0 0,-2 0 0,0-1 0,6-18 0,-12 20-34,-8 14-32,-9 13-48,13-9 96,0 1 0,0-1 0,1 1 0,1 0 0,0 0 0,0 1 0,1-1 0,1 1 1,0 0-1,0 0 0,1 16 0,1-26-31,-1-1 0,1 1 0,1-1 0,-1 1 0,0-1 0,0 1 0,0-1 0,1 0 0,-1 1 0,1-1-1,-1 1 1,1-1 0,-1 0 0,1 1 0,0-1 0,0 0 0,0 0 0,0 0 0,0 0 0,0 0 0,0 0 0,0 0 0,0 0 0,0 0 0,0 0 0,2 1 0,0-1-207,1-1 0,-1 1 0,0 0 0,0-1 0,0 0 0,1 1 0,-1-1 0,0 0 0,0-1 0,0 1 0,6-2 0,1 0-855,1-1-1,0-1 1,-1 0 0,0-1 0,0 1 0,12-9-1,16-16-8623</inkml:trace>
</inkml:ink>
</file>

<file path=ppt/ink/ink2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29.059"/>
    </inkml:context>
    <inkml:brush xml:id="br0">
      <inkml:brushProperty name="width" value="0.025" units="cm"/>
      <inkml:brushProperty name="height" value="0.025" units="cm"/>
    </inkml:brush>
  </inkml:definitions>
  <inkml:trace contextRef="#ctx0" brushRef="#br0">138 289 13293,'-9'7'795,"2"-2"-501,-13 10 822,1 1 1,-22 21 0,37-34-912,1 1 0,-1-1 0,1 1 0,0 0 0,0 0 0,0 0 1,0 0-1,1 1 0,0-1 0,0 1 0,0 0 0,0-1 0,1 1 0,-1 0 0,1 0 1,1 0-1,-1 0 0,1 0 0,0 8 0,0-12-193,1 0 0,0 0 1,-1 0-1,1 1 0,0-1 0,0 0 0,0 0 0,0 0 1,0-1-1,0 1 0,0 0 0,0 0 0,0 0 0,0-1 1,0 1-1,1-1 0,-1 1 0,0-1 0,0 1 0,1-1 1,-1 0-1,0 1 0,0-1 0,1 0 0,-1 0 1,0 0-1,3 0 0,37-3 133,-27 0-128,0-1 1,0-1-1,0 0 1,0-1-1,-1 0 1,0-1-1,0 0 1,-1-1-1,14-12 1,-10 7 1,0-1 1,0 0 0,-1-2 0,-1 1 0,21-33-1,-28 37 4,-1 0-1,-1-1 1,0 0-1,0 1 1,-1-1-1,-1-1 1,0 1-1,0-1 1,-1 1-1,-1-1 1,0 1-1,-2-18 1,1 25-13,-1-1 0,0 1 0,0 0 0,0 0 0,0 0 0,-1 0 0,0 0 0,0 1 0,0-1 0,-1 0 0,0 1 0,0 0 1,0-1-1,0 1 0,-1 0 0,1 1 0,-1-1 0,0 1 0,0-1 0,0 1 0,-1 1 0,1-1 0,-1 0 0,1 1 0,-1 0 0,0 0 1,0 1-1,0-1 0,0 1 0,0 0 0,0 0 0,-6 0 0,2 1 14,0 0-1,0 0 1,0 0 0,1 1 0,-1 1-1,0 0 1,1 0 0,0 0 0,-1 1-1,1 0 1,-14 9 0,18-11 31,0 1 0,1 1 1,-1-1-1,1 1 0,0-1 1,-1 1-1,1 0 0,1 0 1,-1 0-1,0 1 0,1-1 0,0 1 1,-1-1-1,1 1 0,1 0 1,-1-1-1,1 1 0,-1 0 0,1 0 1,0 1-1,0-1 0,1 0 1,-1 0-1,1 0 0,0 0 0,1 8 1,0-9-47,0-1 0,0 1 1,0-1-1,0 0 0,0 1 0,1-1 1,-1 0-1,1 0 0,-1 0 1,1 0-1,0 0 0,0 0 0,0 0 1,0-1-1,0 1 0,0-1 1,0 0-1,1 1 0,4 1 0,54 17 110,-46-16-87,36 9-105,-31-9 80,0 1 0,0 1 0,0 1 0,31 15 0,-47-19-73,1 0-1,-1-1 0,0 1 0,0 1 1,0-1-1,0 1 0,-1-1 1,1 1-1,-1 0 0,0 0 0,0 1 1,0-1-1,-1 1 0,0-1 1,0 1-1,0 0 0,0 0 0,-1 0 1,1 0-1,-1 0 0,0 0 1,-1 0-1,0 9 0,1-8-473,-2 1-1,1-1 1,-1 1 0,0-1-1,0 1 1,-1-1 0,0 0-1,-5 12 1,-9 12-6875</inkml:trace>
</inkml:ink>
</file>

<file path=ppt/ink/ink2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29.699"/>
    </inkml:context>
    <inkml:brush xml:id="br0">
      <inkml:brushProperty name="width" value="0.025" units="cm"/>
      <inkml:brushProperty name="height" value="0.025" units="cm"/>
    </inkml:brush>
  </inkml:definitions>
  <inkml:trace contextRef="#ctx0" brushRef="#br0">56 0 16047,'-6'12'1463,"-4"9"-48,1 1-1,1 0 1,1 1 0,-8 46-1,15-68-1364,0 1-1,0 0 0,0-1 1,0 1-1,0 0 0,0-1 1,0 1-1,1 0 1,-1-1-1,1 1 0,-1-1 1,1 1-1,0-1 0,-1 1 1,1-1-1,0 1 0,0-1 1,0 0-1,0 1 1,0-1-1,1 0 0,1 2 1,0-1-16,0-1 0,0 1 0,0-1 0,0 0 0,0 0 0,0 0 0,1 0 0,-1-1 0,0 1 0,7-1 0,1 0-5,-1 0-1,1-1 0,-1-1 1,1 0-1,-1 0 0,15-6 1,-3-3-5,0-1 1,-1-1-1,-1-1 1,0-1-1,-1 0 1,31-35-1,-39 41-19,1 2-70,-11 20 223,-16 35 559,9-26-182,5-21-501,1 1 1,0 0-1,-1-1 1,1 1-1,0-1 1,0 1-1,0 0 0,0-1 1,0 1-1,1-1 1,-1 1-1,0 0 1,1-1-1,-1 1 1,1-1-1,0 1 0,-1-1 1,1 0-1,0 1 1,0-1-1,0 0 1,0 1-1,2 1 1,-1-2-4,0 0 0,0 1 0,1-1 0,-1 0 1,0 0-1,1 0 0,-1-1 0,1 1 1,-1-1-1,1 1 0,-1-1 0,1 0 0,3 0 1,4 0 4,0-1 0,0-1 0,-1 0 1,1 0-1,0-1 0,-1 0 0,11-5 0,-1-2-53,1-2-1,-1-1 1,-1 0-1,0-1 1,-1-1-1,29-32 1,-39 45 40,-4 13 37,-3 33 101,1 0-53,-1-42-328,1-1 0,0 1 0,0 0 1,0-1-1,0 1 0,0-1 0,0 1 0,0-1 0,0 0 0,0 1 1,1-1-1,-1 0 0,1 0 0,-1 0 0,1 0 0,-1 0 0,1 0 0,-1-1 1,1 1-1,0 0 0,-1-1 0,1 1 0,0-1 0,0 0 0,0 0 1,3 1-1,8-1-7105</inkml:trace>
</inkml:ink>
</file>

<file path=ppt/ink/ink2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59.551"/>
    </inkml:context>
    <inkml:brush xml:id="br0">
      <inkml:brushProperty name="width" value="0.025" units="cm"/>
      <inkml:brushProperty name="height" value="0.025" units="cm"/>
    </inkml:brush>
  </inkml:definitions>
  <inkml:trace contextRef="#ctx0" brushRef="#br0">0 89 9801,'0'0'9129,"76"15"-8200,-31-18-96,12-7-321,5-3-416,2-4-32,0-1-384,-7 3-929,-12 2-929,-15 3-1057,-19 5-1250</inkml:trace>
</inkml:ink>
</file>

<file path=ppt/ink/ink2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5:59.907"/>
    </inkml:context>
    <inkml:brush xml:id="br0">
      <inkml:brushProperty name="width" value="0.025" units="cm"/>
      <inkml:brushProperty name="height" value="0.025" units="cm"/>
    </inkml:brush>
  </inkml:definitions>
  <inkml:trace contextRef="#ctx0" brushRef="#br0">0 55 12844,'0'0'4452,"53"-7"-4035,-9-4 319,7 0-351,6-1-129,3 4-224,1 3-96,-4 4-1185,-8 1-2339,-10 0-1921</inkml:trace>
</inkml:ink>
</file>

<file path=ppt/ink/ink2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00.253"/>
    </inkml:context>
    <inkml:brush xml:id="br0">
      <inkml:brushProperty name="width" value="0.025" units="cm"/>
      <inkml:brushProperty name="height" value="0.025" units="cm"/>
    </inkml:brush>
  </inkml:definitions>
  <inkml:trace contextRef="#ctx0" brushRef="#br0">0 36 16688,'0'0'2883,"59"10"-2243,-15-10-384,6-4-192,5-6-1185,-2-4-2882,-3-4-1475</inkml:trace>
</inkml:ink>
</file>

<file path=ppt/ink/ink2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00.603"/>
    </inkml:context>
    <inkml:brush xml:id="br0">
      <inkml:brushProperty name="width" value="0.025" units="cm"/>
      <inkml:brushProperty name="height" value="0.025" units="cm"/>
    </inkml:brush>
  </inkml:definitions>
  <inkml:trace contextRef="#ctx0" brushRef="#br0">30 72 11147,'0'0'2338,"7"-7"53,-2 1-2091,0 1-1,0-1 1,0 1 0,1 1-1,0-1 1,0 1-1,1 0 1,-1 1-1,1-1 1,-1 1-1,1 0 1,0 1-1,0 0 1,0 0 0,1 0-1,-1 1 1,10 0-1,-8 0-159,0 0 0,1 1 0,-1 0-1,1 0 1,-1 1 0,0 1 0,18 4 0,-25-5-130,0 0 1,-1 0-1,1 0 0,0 0 1,0 0-1,-1 0 1,1 1-1,-1-1 0,1 0 1,-1 1-1,0 0 1,1-1-1,-1 1 1,0 0-1,0-1 0,1 5 1,-1-3 25,0 1 0,0 0 1,-1-1-1,1 1 0,-1 0 0,0 0 1,0 0-1,0-1 0,-1 1 0,0 0 1,1-1-1,-3 6 0,0 0 72,0-1 0,-1 1 0,-1 0 0,1-1 0,-1 0 0,-1 0 0,0 0 0,-11 11 1,-62 55 204,51-49-40,-4 0 338,-23 20 576,52-42-1138,0 0 0,0 0 0,1 0-1,-1 0 1,1 0 0,0 1 0,0-1 0,0 1 0,0-1 0,1 1 0,-1 0 0,1 0-1,-1 4 1,2-7-46,0 0-1,0-1 0,1 1 1,-1 0-1,0 0 0,0-1 1,1 1-1,-1 0 1,1-1-1,-1 1 0,0 0 1,1-1-1,-1 1 0,1-1 1,-1 1-1,1-1 0,0 1 1,-1-1-1,1 1 1,0-1-1,-1 0 0,1 1 1,0-1-1,-1 0 0,1 1 1,0-1-1,-1 0 0,1 0 1,0 0-1,0 0 0,0 0 1,-1 0-1,2 0 1,34 1 72,-29-1-55,8 0-162,180-4-87,-66-11-7514,-99 8-665</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9:56.495"/>
    </inkml:context>
    <inkml:brush xml:id="br0">
      <inkml:brushProperty name="width" value="0.025" units="cm"/>
      <inkml:brushProperty name="height" value="0.025" units="cm"/>
    </inkml:brush>
  </inkml:definitions>
  <inkml:trace contextRef="#ctx0" brushRef="#br0">110 0 13357,'0'0'5119,"-10"6"-4676,-1 2-176,0-1 0,0 2 0,-17 16 0,24-22-127,0 1 1,1 0 0,0 1 0,-1-1 0,2 0-1,-1 1 1,0 0 0,1-1 0,0 1 0,0 0 0,0 0-1,1 0 1,0 0 0,0 1 0,-1 7 0,3-12-130,-1 0 1,1 0-1,-1 0 1,1 0 0,0 0-1,-1 0 1,1 0-1,0 0 1,0 0-1,0 0 1,-1 0 0,1-1-1,0 1 1,0 0-1,0-1 1,0 1-1,1-1 1,-1 1-1,0-1 1,0 1 0,0-1-1,0 0 1,0 1-1,1-1 1,-1 0-1,0 0 1,0 0 0,0 0-1,1 0 1,-1 0-1,0 0 1,0 0-1,0-1 1,0 1 0,3-1-1,45-11 288,-35 5-266,-1 0 0,0-1-1,-1-1 1,16-13 0,-24 19-16,0-1 0,0 0-1,0 0 1,0 0 0,-1 0 0,1 0 0,-1-1-1,0 0 1,-1 0 0,1 1 0,-1-1-1,0-1 1,0 1 0,0 0 0,0-6-1,-2 11-4,0 0-1,0-1 1,1 1-1,-1 0 1,0 0-1,0-1 1,0 1-1,0 0 1,0 0-1,0-1 1,0 1-1,0 0 1,-1 0-1,1-1 1,0 1-1,0 0 1,0 0-1,0-1 1,0 1-1,0 0 1,0 0-1,-1-1 0,1 1 1,0 0-1,0 0 1,0 0-1,0 0 1,-1-1-1,1 1 1,0 0-1,0 0 1,0 0-1,-1 0 1,1 0-1,0 0 1,0-1-1,-1 1 1,1 0-1,0 0 1,0 0-1,-1 0 1,1 0-1,-14 6 104,-10 15-126,20-15 6,0-1 0,0 1 1,1 1-1,-1-1 0,1 0 0,1 1 0,-1-1 0,1 1 0,1 0 0,-1 0 0,1 0 0,-1 9 0,2-16-31,0 1-1,1-1 0,-1 1 1,0-1-1,0 1 0,0-1 1,0 1-1,1-1 0,-1 1 1,0-1-1,1 1 1,-1-1-1,0 1 0,1-1 1,-1 1-1,0-1 0,1 0 1,-1 1-1,1-1 0,-1 0 1,1 1-1,-1-1 0,1 0 1,-1 0-1,1 1 0,-1-1 1,1 0-1,-1 0 0,1 0 1,-1 0-1,1 0 1,0 0-1,-1 0 0,1 0 1,23-1-4372,-8-4-1011</inkml:trace>
</inkml:ink>
</file>

<file path=ppt/ink/ink2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33.078"/>
    </inkml:context>
    <inkml:brush xml:id="br0">
      <inkml:brushProperty name="width" value="0.025" units="cm"/>
      <inkml:brushProperty name="height" value="0.025" units="cm"/>
    </inkml:brush>
  </inkml:definitions>
  <inkml:trace contextRef="#ctx0" brushRef="#br0">0 1 11499,'0'0'5600,"12"3"-4682,10 4-632,0 0-1,-1 2 1,0 0-1,0 2 1,-1 0 0,33 24-1,-41-25-251,-1-1 1,0 2-1,0 0 0,-1 0 1,0 0-1,-1 1 0,-1 1 1,0 0-1,0 0 0,-1 0 0,-1 1 1,6 17-1,-6-10-82,0-1 1,-1 1-1,-2 0 1,0 0-1,-1 0 1,-1 1-1,-1-1 0,0 0 1,-2 1-1,-1-1 1,0 0-1,-2 0 0,0-1 1,-2 1-1,0-1 1,-1-1-1,-1 1 1,0-1-1,-2-1 0,0 0 1,-2 0-1,-16 19 1,20-27-809,-1 0 0,0 0 0,0-1 0,-1-1 0,-12 9 0,-11-2-3703</inkml:trace>
</inkml:ink>
</file>

<file path=ppt/ink/ink2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33.576"/>
    </inkml:context>
    <inkml:brush xml:id="br0">
      <inkml:brushProperty name="width" value="0.025" units="cm"/>
      <inkml:brushProperty name="height" value="0.025" units="cm"/>
    </inkml:brush>
  </inkml:definitions>
  <inkml:trace contextRef="#ctx0" brushRef="#br0">120 4 9353,'0'0'2786,"-63"-4"-1825,44 15-416,3 12-161,4 14 97,5 12 287,5 13-95,2 14 64,0 8-1,14 2-191,5 2-193,6-3-224,6-9-63,8-11-33,2-14-1346,-1-13-2882,1-21-1697</inkml:trace>
</inkml:ink>
</file>

<file path=ppt/ink/ink2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40.915"/>
    </inkml:context>
    <inkml:brush xml:id="br0">
      <inkml:brushProperty name="width" value="0.025" units="cm"/>
      <inkml:brushProperty name="height" value="0.025" units="cm"/>
    </inkml:brush>
  </inkml:definitions>
  <inkml:trace contextRef="#ctx0" brushRef="#br0">100 103 4869,'0'0'934,"-8"2"-347,7-1-633,-9 1 602,0 1-1,0 0 1,0 0-1,1 2 1,-12 5-1,19-9-397,1 0 0,-1 0-1,1 0 1,0 0-1,-1 0 1,1 0-1,0 1 1,0-1-1,0 0 1,0 0 0,0 1-1,0-1 1,0 1-1,1-1 1,-1 1-1,0-1 1,1 1 0,-1 3-1,1-3-63,0 0 0,1 0 0,-1 0 0,1 0 0,-1 0 1,1 0-1,0 0 0,0 0 0,0 0 0,0 0 0,0 0 0,0-1 0,1 1 0,-1 0 0,1-1 0,-1 1 0,1-1 0,-1 1 0,4 1 0,9 7 203,1 0 0,-1-1 0,2 0 0,-1-2 0,1 1-1,0-2 1,1 0 0,-1-1 0,1-1 0,26 3 0,16-1-220,101-2 0,-151-4-16,60-3 66,0-4 0,108-22 0,135-52 554,-204 50-510,339-76 1119,-368 94-785,1 3 0,0 3 0,140 7 0,-196 2-477,0 1 0,0 0 0,0 2 0,-1 1 0,0 1 0,0 1 0,40 20 0,-61-27-60,-1 0 0,1 0 0,0 0 0,-1 0 0,1 1 0,0-1 0,-1 0 0,0 1 0,1-1 0,-1 1-1,0 0 1,0-1 0,0 1 0,0 0 0,0-1 0,0 1 0,0 0 0,0 0 0,-1 0 0,1 0 0,-1 0 0,0 0 0,1 0 0,-1 0 0,0 0-1,0 0 1,0 0 0,0 0 0,-1 3 0,0-3-456,0 0 0,0 0-1,0-1 1,0 1 0,0 0 0,0 0-1,-1-1 1,1 1 0,-1 0 0,1-1-1,-1 1 1,1-1 0,-1 0 0,0 0-1,0 0 1,0 0 0,1 0-1,-4 1 1,-8 2-6308</inkml:trace>
</inkml:ink>
</file>

<file path=ppt/ink/ink2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41.304"/>
    </inkml:context>
    <inkml:brush xml:id="br0">
      <inkml:brushProperty name="width" value="0.025" units="cm"/>
      <inkml:brushProperty name="height" value="0.025" units="cm"/>
    </inkml:brush>
  </inkml:definitions>
  <inkml:trace contextRef="#ctx0" brushRef="#br0">0 408 13741,'0'0'5392,"8"0"-4207,42-9-822,0-2 0,0-2 0,-1-2 0,57-26 0,-20 8-208,-53 21-121,199-63-4,-203 68-6,-1 1-1,1 1 1,0 2 0,1 1-1,-1 1 1,37 4-1,-58-2 82,-1 1 0,1 0 0,-1 1 0,0 0-1,0 0 1,11 6 0,-12-5 60,1 0-1,0-1 1,1 0-1,-1 0 1,1 0-1,-1-1 1,10 1-1,6-2 122,1-1 0,-1-1 0,0-1 0,0-2-1,0 0 1,0-1 0,-1-1 0,25-11 0,1-2-172,-2-2 0,72-45 0,-116 65-128,2-1-18,0 0 0,0-1 1,0 1-1,-1-1 0,1 0 0,0 0 0,-1 0 0,0 0 1,0 0-1,0-1 0,0 1 0,0-1 0,-1 0 0,0 0 1,3-6-1,-5 9-97,0 1-1,0-1 1,-1 0 0,1 0-1,0 1 1,0-1 0,-1 0-1,1 0 1,0 1 0,-1-1-1,1 0 1,-1 1 0,1-1 0,-1 1-1,1-1 1,-1 0 0,1 1-1,-1-1 1,1 1 0,-1-1-1,0 1 1,1 0 0,-1-1 0,0 1-1,0 0 1,1-1 0,-1 1-1,0 0 1,0 0 0,1 0-1,-1 0 1,0-1 0,-1 1-1,-32-4-5061,29 3 3787,-38-1-9919</inkml:trace>
</inkml:ink>
</file>

<file path=ppt/ink/ink2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41.725"/>
    </inkml:context>
    <inkml:brush xml:id="br0">
      <inkml:brushProperty name="width" value="0.025" units="cm"/>
      <inkml:brushProperty name="height" value="0.025" units="cm"/>
    </inkml:brush>
  </inkml:definitions>
  <inkml:trace contextRef="#ctx0" brushRef="#br0">233 145 6790,'0'0'1089,"4"-9"1346,-2 5-2402,1-1 578,0-1 0,-1 0 0,0 0 0,0 0 0,2-9 0,-4 14-487,1-1-1,-1 1 0,0 0 1,0-1-1,0 1 0,0 0 1,0-1-1,0 1 0,0 0 0,0 0 1,-1-1-1,1 1 0,0 0 1,-1 0-1,1-1 0,-1 1 1,0 0-1,1 0 0,-1 0 1,0 0-1,1 0 0,-1 0 1,0 0-1,0 0 0,0 0 1,0 0-1,0 0 0,0 1 0,0-1 1,0 0-1,-1 1 0,1-1 1,0 1-1,0-1 0,-1 1 1,1-1-1,0 1 0,0 0 1,-3 0-1,-6-1-17,0 0 0,0 1 0,-1 0 0,1 1 0,0 0 0,0 1 0,0 0 0,0 1 0,0 0 0,0 0 1,1 1-1,-12 6 0,15-7-13,0 1 1,0-1-1,1 1 1,0-1-1,0 2 1,0-1-1,0 0 0,0 1 1,1 0-1,0 0 1,0 1-1,1-1 1,-1 1-1,1-1 1,0 1-1,1 0 1,-1 0-1,1 1 1,0-1-1,-1 9 1,3-13-54,0 0 0,0 0 0,0-1 1,0 1-1,0 0 0,1-1 0,-1 1 0,1 0 1,-1-1-1,1 1 0,-1-1 0,1 1 0,0-1 1,0 1-1,0-1 0,0 1 0,0-1 0,0 0 1,0 1-1,0-1 0,0 0 0,1 0 0,-1 0 1,0 0-1,1 0 0,-1 0 0,1 0 0,-1-1 1,1 1-1,0-1 0,-1 1 0,1-1 0,0 1 1,3-1-1,5 2 56,1-1 1,0 0-1,0-1 1,14-1 0,-6-1-38,0-1 0,0-1 0,-1-1 0,0-1 0,1 0 0,-2-2 0,1 0 0,-1-1 0,-1 0 1,1-1-1,-2-1 0,1-1 0,25-26 0,-36 34-46,-1 0 1,-1-1-1,1 0 0,-1 0 1,1 0-1,-1 0 0,-1 0 1,5-11-1,-7 15-11,1-1 0,-1 1-1,0 0 1,0-1 0,1 1 0,-1 0-1,0-1 1,0 1 0,0-1 0,-1 1-1,1 0 1,0-1 0,0 1 0,-1-1-1,1 1 1,-1 0 0,1 0 0,-1-1-1,1 1 1,-1 0 0,0 0 0,0 0 0,0-1-1,1 1 1,-1 0 0,0 0 0,0 0-1,-1 1 1,1-1 0,0 0 0,0 0-1,0 1 1,0-1 0,-1 0 0,1 1-1,0-1 1,-1 1 0,1 0 0,0-1-1,-3 1 1,-8-3-371,-1 1 0,0 1-1,1 0 1,-1 0-1,0 2 1,0-1 0,1 2-1,-14 2 1,-12 5-3100,-46 18 1,60-18 2065,0-2-7678</inkml:trace>
</inkml:ink>
</file>

<file path=ppt/ink/ink2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42.740"/>
    </inkml:context>
    <inkml:brush xml:id="br0">
      <inkml:brushProperty name="width" value="0.025" units="cm"/>
      <inkml:brushProperty name="height" value="0.025" units="cm"/>
    </inkml:brush>
  </inkml:definitions>
  <inkml:trace contextRef="#ctx0" brushRef="#br0">0 151 8008,'0'0'6854,"54"10"-4964,-6-10 288,13 0-256,16-7-385,10-8-672,5-5-705,0-2-96,-2-2-32,-9 2-416,-11 1-257,-16 6-192,-18 5-864,-21 6-962,-37 4-7462</inkml:trace>
</inkml:ink>
</file>

<file path=ppt/ink/ink2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43.112"/>
    </inkml:context>
    <inkml:brush xml:id="br0">
      <inkml:brushProperty name="width" value="0.025" units="cm"/>
      <inkml:brushProperty name="height" value="0.025" units="cm"/>
    </inkml:brush>
  </inkml:definitions>
  <inkml:trace contextRef="#ctx0" brushRef="#br0">1 101 14542,'0'0'2947,"73"-13"-1218,-13-4-480,12 2-576,6-3-353,4 5-224,-3 0-64,-6 5 0,-7 7-224,-10 0-1441,-12 1-2115,-8-2-1889</inkml:trace>
</inkml:ink>
</file>

<file path=ppt/ink/ink2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43.453"/>
    </inkml:context>
    <inkml:brush xml:id="br0">
      <inkml:brushProperty name="width" value="0.025" units="cm"/>
      <inkml:brushProperty name="height" value="0.025" units="cm"/>
    </inkml:brush>
  </inkml:definitions>
  <inkml:trace contextRef="#ctx0" brushRef="#br0">62 16 11050,'0'0'3855,"11"-3"-2729,11-1-657,0 0 1,0 2-1,0 0 0,0 2 0,35 3 0,-44-2-351,0 1 1,0 0-1,0 1 0,-1 0 0,1 1 0,-1 1 1,0 0-1,0 0 0,0 1 0,-1 1 0,19 14 1,-28-20-103,0 1 1,-1 0 0,1-1 0,-1 1 0,1 0 0,-1 0 0,1 0 0,-1 0 0,0 1 0,0-1-1,0 0 1,0 0 0,-1 1 0,1-1 0,-1 0 0,1 1 0,-1-1 0,0 1 0,0-1 0,0 1-1,0-1 1,0 0 0,0 1 0,-1-1 0,1 1 0,-1-1 0,0 0 0,0 1 0,0-1-1,0 0 1,0 0 0,0 0 0,0 0 0,-1 0 0,1 0 0,-1 0 0,0 0 0,-2 2 0,-9 9 142,0 0 1,-1-1 0,-1-1-1,-16 11 1,15-11-32,-44 31-297,-92 69 1154,61-29-6814</inkml:trace>
</inkml:ink>
</file>

<file path=ppt/ink/ink2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43.840"/>
    </inkml:context>
    <inkml:brush xml:id="br0">
      <inkml:brushProperty name="width" value="0.025" units="cm"/>
      <inkml:brushProperty name="height" value="0.025" units="cm"/>
    </inkml:brush>
  </inkml:definitions>
  <inkml:trace contextRef="#ctx0" brushRef="#br0">1 176 10826,'0'0'10410,"81"-31"-9994,-12 13-31,11-2 95,4-1-288,-2 1-159,-8 1-450,-14 4-1537,-12 1-384,-19 3-1506,-21 4-1665</inkml:trace>
</inkml:ink>
</file>

<file path=ppt/ink/ink2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44.199"/>
    </inkml:context>
    <inkml:brush xml:id="br0">
      <inkml:brushProperty name="width" value="0.025" units="cm"/>
      <inkml:brushProperty name="height" value="0.025" units="cm"/>
    </inkml:brush>
  </inkml:definitions>
  <inkml:trace contextRef="#ctx0" brushRef="#br0">195 1 8392,'-57'22'1594,"18"-8"548,-47 25 0,86-39-2057,-1 0 1,1 0-1,-1 0 1,0 1 0,1-1-1,-1 0 1,1 0 0,-1 1-1,0-1 1,1 0 0,-1 1-1,1-1 1,-1 1 0,1-1-1,0 0 1,-1 1 0,1-1-1,-1 1 1,1-1 0,0 1-1,-1 0 1,1-1 0,0 1-1,0-1 1,0 1 0,-1 0-1,1-1 1,0 1 0,0 0-1,17 6 995,42-5-534,-51-2-268,151-9 1527,33 1-754,-190 7-1049,0 1 0,-1 0 0,1 0 0,0 0 0,0 1 0,0-1 0,0 0 0,0 1 0,-1-1 0,1 1 0,0 0 0,0-1 0,-1 1 0,1 0 0,0 0 0,-1 0-1,1 0 1,-1 0 0,0 1 0,2 0 0,-2 0 1,-1-1-1,1 0 1,-1 1-1,0-1 1,1 0-1,-1 1 1,0-1-1,0 0 0,0 1 1,0-1-1,0 1 1,0-1-1,-1 0 1,1 1-1,0-1 1,-1 0-1,1 0 1,-1 1-1,1-1 1,-2 2-1,-3 5 23,0 0 0,-1 0 0,1-1-1,-2 0 1,1 0 0,-11 8 0,-15 10 87,-62 34 0,59-38 617,-55 42 0,89-63-706,1 0 0,0 0 0,-1 0 0,1 0 1,-1 1-1,1-1 0,-1 0 0,1 0 0,-1 1 1,1-1-1,0 0 0,-1 1 0,1-1 1,0 0-1,-1 1 0,1-1 0,0 0 0,-1 1 1,1-1-1,0 1 0,0-1 0,0 1 0,-1-1 1,1 1-1,0-1 0,0 1 0,0-1 0,0 1 1,0-1-1,0 1 0,0-1 0,0 1 0,0-1 1,0 1-1,0-1 0,0 0 0,0 1 0,0-1 1,0 1-1,1-1 0,-1 1 0,0-1 0,1 1 1,25 3 312,40-13-172,227-64-1145,-114 26-3494,-114 30-436,-11 1-1623</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39:56.963"/>
    </inkml:context>
    <inkml:brush xml:id="br0">
      <inkml:brushProperty name="width" value="0.025" units="cm"/>
      <inkml:brushProperty name="height" value="0.025" units="cm"/>
    </inkml:brush>
  </inkml:definitions>
  <inkml:trace contextRef="#ctx0" brushRef="#br0">107 93 10794,'0'0'3625,"-7"6"-449,-2-1-2260,5-3-686,1 0 1,0 0-1,0 0 0,0 1 0,0-1 1,0 1-1,0 0 0,1-1 0,-1 1 1,-3 6-1,5-7-219,1-1 0,0 0 0,-1 0 0,1 0 0,0 0 0,-1 0 0,1 0 0,0 1 0,0-1 0,0 0 0,0 0-1,0 0 1,1 0 0,-1 1 0,0-1 0,0 0 0,1 0 0,-1 0 0,1 0 0,-1 0 0,1 0 0,-1 0 0,1 0 0,0 0 0,-1 0 0,1 0 0,1 1 0,33 29 175,-12-10-135,-15-12 14,-1 1-1,-1-1 0,0 2 0,0-1 0,-1 1 1,0 0-1,-1 0 0,0 0 0,-1 0 0,4 24 0,-6-27 0,-1 0 0,0-1-1,0 1 1,-1 0 0,1 0 0,-2 0-1,1-1 1,-1 1 0,-1-1-1,1 1 1,-1-1 0,0 0-1,-1 0 1,0 0 0,0 0-1,0-1 1,-8 9 0,10-13 0,-49 48 1439,49-48-1447,0-1 0,0 1 0,0 0-1,0-1 1,-1 1 0,1-1 0,-1 1 0,1-1-1,-1 0 1,1 0 0,-1 0 0,0-1 0,1 1-1,-1-1 1,0 1 0,0-1 0,1 0 0,-1 0-1,0 0 1,0 0 0,1-1 0,-7-1 0,8 1-55,-1 0 1,1-1 0,-1 1-1,1-1 1,-1 0 0,1 1 0,0-1-1,0 0 1,0 0 0,0 0-1,0 0 1,0 0 0,1 0 0,-1 0-1,0 0 1,1 0 0,0 0-1,-1 0 1,1 0 0,0-4 0,3-45-700,-1 40 647,0 1 1,1 0 0,1 1 0,0-1 0,0 0-1,0 1 1,1 0 0,1 0 0,0 1 0,0-1 0,0 1-1,9-7 1,14-15 49,54-41 1,-67 58-3,41-31 105,-27 22-5,-1-1 0,-1-1 0,-1-2 0,31-37 0,-57 62-90,0 0-1,0 0 1,0 0 0,0 0-1,0 0 1,-1 0 0,1 0-1,0 0 1,-1-1 0,1 1-1,-1 0 1,1 0 0,-1-1-1,0 1 1,1 0 0,-1-1-1,0 1 1,0 0 0,0-1-1,0 1 1,0-3 0,-1 4 6,0-1 0,1 1 1,-1 0-1,0-1 0,0 1 1,0 0-1,0-1 1,0 1-1,1 0 0,-1 0 1,0 0-1,0 0 0,0-1 1,0 1-1,0 1 1,0-1-1,0 0 0,0 0 1,0 0-1,0 0 0,1 1 1,-2-1-1,-7 3 63,0 0 0,0 1-1,0-1 1,-14 10 0,13-6-23,0 1 1,0 1-1,1 0 1,-16 19-1,23-25-45,-1 0-1,1 0 1,0 0 0,0 0-1,0 0 1,0 0 0,1 1-1,0-1 1,-1 1 0,1-1-1,0 1 1,1-1 0,-1 1-1,1 0 1,-1-1 0,1 1-1,0 0 1,0-1-1,1 1 1,-1 0 0,1-1-1,1 5 1,0-6-22,-1 1-1,1-1 1,0 0-1,0 1 1,0-1-1,1 0 1,-1-1-1,0 1 1,1 0-1,-1-1 1,1 1-1,0-1 1,-1 0 0,1 0-1,0 0 1,0 0-1,0 0 1,5 0-1,56 6-1680,-62-7 1577,44 1-3682,1-4-3434,3-8-3533</inkml:trace>
</inkml:ink>
</file>

<file path=ppt/ink/ink2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44.527"/>
    </inkml:context>
    <inkml:brush xml:id="br0">
      <inkml:brushProperty name="width" value="0.025" units="cm"/>
      <inkml:brushProperty name="height" value="0.025" units="cm"/>
    </inkml:brush>
  </inkml:definitions>
  <inkml:trace contextRef="#ctx0" brushRef="#br0">363 0 15663,'0'0'2589,"-11"1"-1527,3 0-942,1 0 0,-1 1 0,0 0 0,1 0 0,-1 1 0,1 0 0,0 1 0,-1-1 0,2 1 0,-1 0 0,0 1 0,1 0-1,0 0 1,-10 10 0,-14 20 339,0 1-1,3 2 1,-32 56-1,-17 23-541,69-109-145,3-6-1361,1-24-11450</inkml:trace>
</inkml:ink>
</file>

<file path=ppt/ink/ink2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44.898"/>
    </inkml:context>
    <inkml:brush xml:id="br0">
      <inkml:brushProperty name="width" value="0.025" units="cm"/>
      <inkml:brushProperty name="height" value="0.025" units="cm"/>
    </inkml:brush>
  </inkml:definitions>
  <inkml:trace contextRef="#ctx0" brushRef="#br0">1 1 18033,'0'0'2370,"30"50"-1217,5-26 33,10-1-546,11 2-416,12-4-96,3-4-928,-2-6-2339,-6-10-4356</inkml:trace>
</inkml:ink>
</file>

<file path=ppt/ink/ink2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45.255"/>
    </inkml:context>
    <inkml:brush xml:id="br0">
      <inkml:brushProperty name="width" value="0.025" units="cm"/>
      <inkml:brushProperty name="height" value="0.025" units="cm"/>
    </inkml:brush>
  </inkml:definitions>
  <inkml:trace contextRef="#ctx0" brushRef="#br0">0 0 19058,'0'0'2018,"7"57"-1313,-4-34 31,-1 2-319,5 0-289,-4-1-96,3 0-288,-1-5-865,2-4-897,-3-9-2050</inkml:trace>
</inkml:ink>
</file>

<file path=ppt/ink/ink2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45.629"/>
    </inkml:context>
    <inkml:brush xml:id="br0">
      <inkml:brushProperty name="width" value="0.025" units="cm"/>
      <inkml:brushProperty name="height" value="0.025" units="cm"/>
    </inkml:brush>
  </inkml:definitions>
  <inkml:trace contextRef="#ctx0" brushRef="#br0">0 42 17553,'0'0'3363,"64"-28"-5701,-33 23-2019,-2-4-3682</inkml:trace>
</inkml:ink>
</file>

<file path=ppt/ink/ink2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46.031"/>
    </inkml:context>
    <inkml:brush xml:id="br0">
      <inkml:brushProperty name="width" value="0.025" units="cm"/>
      <inkml:brushProperty name="height" value="0.025" units="cm"/>
    </inkml:brush>
  </inkml:definitions>
  <inkml:trace contextRef="#ctx0" brushRef="#br0">1 134 16752,'0'0'1922,"51"1"-353,0-14-672,13-4-256,9-2-321,3-4-192,-2 4-96,-8 1-64,-13 5-865,-17 5-1473,-19 3-1794</inkml:trace>
</inkml:ink>
</file>

<file path=ppt/ink/ink2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46.392"/>
    </inkml:context>
    <inkml:brush xml:id="br0">
      <inkml:brushProperty name="width" value="0.025" units="cm"/>
      <inkml:brushProperty name="height" value="0.025" units="cm"/>
    </inkml:brush>
  </inkml:definitions>
  <inkml:trace contextRef="#ctx0" brushRef="#br0">0 78 11563,'0'0'6054,"57"16"-4805,-6-16-352,11-10-513,7-5-288,3 0-64,-1-2-160,-9 0-1313,-9-2-5158</inkml:trace>
</inkml:ink>
</file>

<file path=ppt/ink/ink2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46.767"/>
    </inkml:context>
    <inkml:brush xml:id="br0">
      <inkml:brushProperty name="width" value="0.025" units="cm"/>
      <inkml:brushProperty name="height" value="0.025" units="cm"/>
    </inkml:brush>
  </inkml:definitions>
  <inkml:trace contextRef="#ctx0" brushRef="#br0">0 16 14478,'0'0'6491,"3"10"-5701,1 0-705,-1-1 0,1 1 0,1-1 0,-1 0 0,2-1 0,-1 1 0,1-1 0,9 10 0,-13-16-46,1 0 0,-1 1 0,0-1 1,1 0-1,-1 0 0,1 0 0,0 0 0,0-1 0,0 1 1,-1-1-1,1 0 0,1 0 0,-1 0 0,0 0 0,0 0 1,0-1-1,0 1 0,1-1 0,-1 0 0,0 0 0,0 0 1,1 0-1,-1-1 0,0 0 0,0 1 0,0-1 0,0 0 0,0 0 1,0-1-1,0 1 0,0 0 0,0-1 0,0 0 0,4-3 1,55-48 261,-43 35-266,1 1 0,27-17-1,-46 33-33,-1 1 0,0 0 0,1 0 0,-1 0 0,1-1 0,-1 1 0,0 0 0,1 0 0,-1 0 0,1 0 0,-1 0 1,1 0-1,-1 0 0,1 0 0,-1 0 0,0 0 0,1 0 0,-1 0 0,1 0 0,-1 0 0,1 0 0,-1 1 0,0-1 0,1 0 0,-1 0 0,1 0 0,-1 1 0,0-1 0,1 0 0,-1 1 0,0-1 0,1 0 0,-1 1 0,0-1 0,0 0 0,1 1 0,-1-1 0,0 0 0,0 1 0,1-1 0,-1 1 0,0-1 0,0 1 0,0-1 0,0 0 0,0 1 0,0-1 0,0 1 0,0-1 0,0 1 0,0-1 0,0 1 0,0 0 0,2 38 52,-1-15-22,-1-22-43,1 1-1,0 0 1,1-1-1,-1 1 1,0 0-1,1-1 1,0 0-1,-1 1 1,1-1-1,0 0 1,0 0-1,0 0 1,1 0-1,-1 0 1,0 0-1,1-1 1,-1 1 0,6 1-1,-6-2-314,0 0 0,-1-1 0,1 1 0,0-1 0,0 1 0,0-1 1,0 0-1,0 0 0,0 0 0,0 0 0,0 0 0,0 0 0,0-1 0,0 1 0,0 0 0,-1-1 0,1 0 0,4-1 0,9-12-6548</inkml:trace>
</inkml:ink>
</file>

<file path=ppt/ink/ink2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47.126"/>
    </inkml:context>
    <inkml:brush xml:id="br0">
      <inkml:brushProperty name="width" value="0.025" units="cm"/>
      <inkml:brushProperty name="height" value="0.025" units="cm"/>
    </inkml:brush>
  </inkml:definitions>
  <inkml:trace contextRef="#ctx0" brushRef="#br0">0 19 14574,'0'0'8872,"65"-4"-13901,-44-11-2370</inkml:trace>
</inkml:ink>
</file>

<file path=ppt/ink/ink2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47.470"/>
    </inkml:context>
    <inkml:brush xml:id="br0">
      <inkml:brushProperty name="width" value="0.025" units="cm"/>
      <inkml:brushProperty name="height" value="0.025" units="cm"/>
    </inkml:brush>
  </inkml:definitions>
  <inkml:trace contextRef="#ctx0" brushRef="#br0">12 86 12908,'0'0'5312,"-2"8"-4207,0 2-576,-1 0-1,1 1 1,1-1-1,0 1 1,1 11-1,0-20-436,0 0 0,0 1-1,0-1 1,0 0 0,1 1-1,-1-1 1,1 0 0,0 0-1,-1 0 1,1 1 0,0-1 0,0 0-1,1 0 1,-1 0 0,0 0-1,1-1 1,-1 1 0,1 0-1,-1-1 1,1 1 0,0-1-1,0 1 1,0-1 0,0 0-1,0 1 1,0-1 0,0 0-1,0-1 1,0 1 0,0 0 0,1 0-1,-1-1 1,5 1 0,1 0 5,0-1 0,0 0 0,0-1 0,0 1 0,0-1 0,0-1 1,0 0-1,0 0 0,0 0 0,0-1 0,-1 0 0,9-5 0,2-4-96,1 0 0,-2-1 0,17-17 0,33-23 83,-78 108-116,11-54 50,-1 0 1,1 0-1,0 0 0,0 0 1,-1-1-1,1 1 0,0 0 1,0 0-1,0 0 0,0 0 0,0 0 1,0 0-1,1 0 0,-1 0 1,0 0-1,0 0 0,1 0 1,-1-1-1,0 1 0,1 0 1,-1 0-1,1 0 0,-1-1 0,1 1 1,-1 0-1,1 0 0,0-1 1,-1 1-1,1-1 0,0 1 1,0 0-1,-1-1 0,3 1 1,0 0 46,0 0 1,0-1-1,0 1 1,0-1 0,0 0-1,0 0 1,0 0 0,0 0-1,0-1 1,5-1-1,8-2 65,0-1 0,0 0 0,16-9-1,13-11-118,-2-2-1,45-35 0,-61 42 18,-27 19-28,1 1 1,-1 0-1,0 0 1,1 0-1,-1 0 0,0 0 1,1 0-1,-1-1 1,0 1-1,1 0 0,-1 0 1,0 0-1,1 0 1,-1 0-1,0 0 0,1 0 1,-1 1-1,0-1 1,1 0-1,-1 0 1,0 0-1,1 0 0,-1 0 1,0 0-1,0 1 1,1-1-1,-1 0 0,0 0 1,0 0-1,1 1 1,-1-1-1,0 0 0,0 0 1,1 1-1,-1-1 1,0 0-1,0 0 0,0 1 1,0-1-1,1 0 1,-1 1-1,0-1 0,0 0 1,0 1-1,0-1 1,0 0-1,0 1 0,0-1 1,0 0-1,0 1 1,0-1-1,0 0 1,0 1-1,0-1 0,-1 1 1,4 37 134,-3-32-70,-1 0-1,2 0 0,-1-1 0,0 1 1,1 0-1,0-1 0,1 1 0,-1 0 1,4 5-1,-2-7 46,1-1 1,0 0-1,0-1 0,0 1 1,0 0-1,0-1 1,7 2-1,6 5-2427,-1 1-6584</inkml:trace>
</inkml:ink>
</file>

<file path=ppt/ink/ink2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49.431"/>
    </inkml:context>
    <inkml:brush xml:id="br0">
      <inkml:brushProperty name="width" value="0.025" units="cm"/>
      <inkml:brushProperty name="height" value="0.025" units="cm"/>
    </inkml:brush>
  </inkml:definitions>
  <inkml:trace contextRef="#ctx0" brushRef="#br0">17 202 13485,'-15'3'3555,"13"-3"-3235,6-1 577,32-8 384,14-7 129,20-4-417,12-2-673,10-1-288,3 0 32,1 1-96,-12 4-641,-10 2-1312,-21 1-1955,-17 4-961,-23 2-5413</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00.995"/>
    </inkml:context>
    <inkml:brush xml:id="br0">
      <inkml:brushProperty name="width" value="0.025" units="cm"/>
      <inkml:brushProperty name="height" value="0.025" units="cm"/>
    </inkml:brush>
  </inkml:definitions>
  <inkml:trace contextRef="#ctx0" brushRef="#br0">279 17 5926,'16'-16'10301,"-27"30"-5610,-15 23-4464,-66 108 118,-64 115 447,146-244-2936,11-30-2219,1 0 2244,0-18-2985</inkml:trace>
</inkml:ink>
</file>

<file path=ppt/ink/ink2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49.794"/>
    </inkml:context>
    <inkml:brush xml:id="br0">
      <inkml:brushProperty name="width" value="0.025" units="cm"/>
      <inkml:brushProperty name="height" value="0.025" units="cm"/>
    </inkml:brush>
  </inkml:definitions>
  <inkml:trace contextRef="#ctx0" brushRef="#br0">1 293 14414,'0'0'4420,"48"-7"-3139,23-15-256,19-7-769,12-4-160,11-1-64,-3 0 0,-7 2-64,-10 5-929,-19-1-1249,-22 6-2466,-20-3-3139</inkml:trace>
</inkml:ink>
</file>

<file path=ppt/ink/ink2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50.167"/>
    </inkml:context>
    <inkml:brush xml:id="br0">
      <inkml:brushProperty name="width" value="0.025" units="cm"/>
      <inkml:brushProperty name="height" value="0.025" units="cm"/>
    </inkml:brush>
  </inkml:definitions>
  <inkml:trace contextRef="#ctx0" brushRef="#br0">0 54 16464,'0'0'192,"9"-7"235,0 1-225,-1 1 0,1 0-1,0 0 1,0 1 0,1 0 0,-1 0 0,1 1 0,0 0 0,0 1 0,14-2 0,-8 3-46,-1 1 1,1 0 0,-1 1 0,0 0-1,30 7 1,-42-7-156,0 0 0,0 0 0,-1 0 0,1 0 0,0 0 0,-1 1 0,1-1 0,-1 1 0,1 0-1,-1-1 1,0 1 0,1 0 0,-1 0 0,0 1 0,-1-1 0,1 0 0,0 1 0,-1-1 0,1 1 0,-1 0 0,0-1 0,1 1 0,-2 0 0,1 0-1,0 0 1,0-1 0,-1 1 0,0 0 0,1 0 0,-1 0 0,0 0 0,0 0 0,-1 0 0,1 0 0,-1 0 0,1 0 0,-1 0 0,-2 5 0,-6 12 85,0-1 0,-1 0 1,-1-1-1,-1 0 1,-1-1-1,0 0 1,-19 17-1,2 2-57,-17 22-174,-19 24-3650,42-56-1447</inkml:trace>
</inkml:ink>
</file>

<file path=ppt/ink/ink2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50.790"/>
    </inkml:context>
    <inkml:brush xml:id="br0">
      <inkml:brushProperty name="width" value="0.025" units="cm"/>
      <inkml:brushProperty name="height" value="0.025" units="cm"/>
    </inkml:brush>
  </inkml:definitions>
  <inkml:trace contextRef="#ctx0" brushRef="#br0">41 2 14958,'0'0'2349,"-6"11"-908,0-1-1001,1 1-1,0-1 0,1 1 0,0 1 0,-4 21 0,7-30-378,0 0 0,1-1 0,0 1 0,-1 0 0,1 0 0,0 0 0,0 0 0,1 0 0,-1 0-1,1 0 1,-1 0 0,1-1 0,0 1 0,0 0 0,0 0 0,0-1 0,1 1 0,-1-1 0,1 1 0,0-1 0,-1 1 0,1-1-1,0 0 1,0 0 0,1 0 0,-1 0 0,0 0 0,1-1 0,-1 1 0,1-1 0,-1 1 0,1-1 0,0 0 0,4 1 0,2 0 56,0-1 0,0 0 1,-1 0-1,1-1 1,0-1-1,0 1 1,0-1-1,0-1 1,-1 1-1,1-2 1,0 1-1,-1-1 0,0 0 1,0-1-1,0 0 1,0 0-1,0-1 1,12-10-1,-5 3-88,-1 0-1,0 0 1,0-1 0,-2-1 0,0 0-1,0-1 1,18-32 0,-37 73 65,1 1 1,1 0 0,-1 36 0,6-62-91,0 1 1,0-1-1,0 0 1,1 1-1,-1-1 1,0 0-1,0 0 1,1 1-1,-1-1 1,1 0-1,0 0 1,-1 1 0,1-1-1,0 0 1,-1 0-1,1 0 1,0 0-1,0 0 1,0 0-1,0 0 1,0 0-1,0-1 1,0 1-1,0 0 1,1-1-1,1 2 1,0-1 32,0-1 1,1 1-1,-1-1 0,0 0 0,1 0 1,-1 0-1,0 0 0,1 0 0,-1-1 1,5-1-1,5-1 68,-1-1 0,1-1 0,-2 0 0,19-11 0,-11 3-76,-1-2 1,0 0-1,18-19 1,27-24 17,-63 58-48,0 0 0,1-1-1,-1 1 1,0 0 0,1 0 0,-1-1-1,0 1 1,1 0 0,-1 0-1,0-1 1,1 1 0,-1 0 0,1 0-1,-1 0 1,1 0 0,-1 0 0,0 0-1,1 0 1,-1 0 0,1 0 0,-1 0-1,1 0 1,-1 0 0,0 0 0,1 0-1,-1 0 1,1 0 0,-1 0 0,1 0-1,-1 1 1,0-1 0,1 0-1,-1 0 1,1 1 0,6 17-102,-5 34-106,-2-39 186,0-11 11,-1 0 0,2 0 0,-1 0 0,0 0 0,0 0 0,1 0 0,-1 0 0,1 0 0,-1 0 0,1 0 0,0 0 0,0 0 0,0 0 0,0 0 0,0 0 1,0-1-1,1 1 0,-1-1 0,1 1 0,-1-1 0,1 1 0,-1-1 0,1 0 0,0 1 0,0-1 0,-1 0 0,1 0 0,0-1 0,2 2 0,-1-2-259,0 1 1,-1-1-1,1 0 1,0 0-1,-1-1 1,1 1-1,0 0 1,-1-1-1,1 0 1,-1 1-1,1-1 1,-1 0-1,1 0 1,-1-1-1,4-1 1,15-15-4508,-1-6-2610</inkml:trace>
</inkml:ink>
</file>

<file path=ppt/ink/ink2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51.148"/>
    </inkml:context>
    <inkml:brush xml:id="br0">
      <inkml:brushProperty name="width" value="0.025" units="cm"/>
      <inkml:brushProperty name="height" value="0.025" units="cm"/>
    </inkml:brush>
  </inkml:definitions>
  <inkml:trace contextRef="#ctx0" brushRef="#br0">1 112 15278,'0'0'9257,"67"-33"-8808,-19 18-161,12 0-160,3-2-128,-2 4 32,-5 4-32,-7 2-416,-18 5-1474,-12 2-448,-15 0-1218</inkml:trace>
</inkml:ink>
</file>

<file path=ppt/ink/ink2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51.491"/>
    </inkml:context>
    <inkml:brush xml:id="br0">
      <inkml:brushProperty name="width" value="0.025" units="cm"/>
      <inkml:brushProperty name="height" value="0.025" units="cm"/>
    </inkml:brush>
  </inkml:definitions>
  <inkml:trace contextRef="#ctx0" brushRef="#br0">1 115 14286,'0'0'7110,"82"-13"-5893,-30-6-640,7 0-353,8 1-160,-2 3-32,-1 7-96,-9 3-1505,-7-3-2659,-9-2-4805</inkml:trace>
</inkml:ink>
</file>

<file path=ppt/ink/ink2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51.850"/>
    </inkml:context>
    <inkml:brush xml:id="br0">
      <inkml:brushProperty name="width" value="0.025" units="cm"/>
      <inkml:brushProperty name="height" value="0.025" units="cm"/>
    </inkml:brush>
  </inkml:definitions>
  <inkml:trace contextRef="#ctx0" brushRef="#br0">0 0 17232,'0'0'5381,"49"55"-5188,-31-25-129,1 2 0,-1 3-32,-2 0 0,-1 1-96,-2 1-449,-5-3-704,-2-2-961,-6-7-2434,0-7-3012</inkml:trace>
</inkml:ink>
</file>

<file path=ppt/ink/ink2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52.193"/>
    </inkml:context>
    <inkml:brush xml:id="br0">
      <inkml:brushProperty name="width" value="0.025" units="cm"/>
      <inkml:brushProperty name="height" value="0.025" units="cm"/>
    </inkml:brush>
  </inkml:definitions>
  <inkml:trace contextRef="#ctx0" brushRef="#br0">0 223 12492,'0'0'7655,"72"-18"-6726,-9-1 288,15-3-480,13-4-513,6-1-96,-2 0-160,-9 2-512,-11 3-1474,-17 2-1986,-22 4-2434</inkml:trace>
</inkml:ink>
</file>

<file path=ppt/ink/ink2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52.565"/>
    </inkml:context>
    <inkml:brush xml:id="br0">
      <inkml:brushProperty name="width" value="0.025" units="cm"/>
      <inkml:brushProperty name="height" value="0.025" units="cm"/>
    </inkml:brush>
  </inkml:definitions>
  <inkml:trace contextRef="#ctx0" brushRef="#br0">8 0 13421,'0'0'4692,"-2"11"-3192,0-4-1246,1 1 0,0-1 0,0 1 0,0 0 0,1-1 0,1 1 0,-1 0-1,1-1 1,0 1 0,1 0 0,0-1 0,0 0 0,1 1 0,0-1 0,3 7 0,-4-11-188,1 1 0,-1 0 1,0-1-1,1 0 0,0 0 1,0 1-1,0-2 0,0 1 0,0 0 1,1-1-1,-1 1 0,1-1 1,0 0-1,-1 0 0,1 0 1,0-1-1,0 1 0,0-1 0,1 0 1,5 0-1,-5-1-28,1 0 0,-1-1 0,0 1 0,1-1 1,-1-1-1,0 1 0,1-1 0,-1 0 0,0 0 0,0 0 0,0-1 0,-1 0 0,1 0 0,-1 0 1,7-6-1,32-31 33,-32 28-55,1 0 1,0 2-1,1-1 1,0 1 0,24-13-1,-36 23-14,0-1 0,0 1-1,0 0 1,0-1-1,0 1 1,0 0-1,0 0 1,-1 0-1,1 0 1,0 0 0,0 0-1,0 0 1,0 0-1,0 0 1,0 0-1,0 1 1,0-1-1,0 0 1,0 1-1,-1-1 1,1 0 0,0 1-1,0-1 1,0 1-1,-1-1 1,1 1-1,0 0 1,-1-1-1,1 1 1,0 0 0,-1-1-1,1 1 1,-1 0-1,1 0 1,-1 0-1,1 0 1,-1-1-1,0 1 1,1 0-1,-1 0 1,0 2 0,10 50 112,-7-30-75,-1-13 30,1-1 0,0 0-1,0 0 1,1-1 0,1 1 0,9 14-1,-13-21-127,1-1 0,-1 1 0,1 0 0,-1 0 1,1-1-1,0 1 0,0-1 0,0 0 0,0 1 0,0-1 0,0 0 0,0 0 0,0 0 0,4 0 0,-4 0-165,-1-1 0,1 0 1,0 0-1,0-1 0,0 1 0,0 0 0,-1-1 0,1 1 1,0-1-1,0 1 0,-1-1 0,1 0 0,0 0 0,-1 0 1,1 0-1,-1 0 0,1 0 0,-1 0 0,0-1 0,1 1 0,1-2 1,15-23-7417</inkml:trace>
</inkml:ink>
</file>

<file path=ppt/ink/ink2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52.923"/>
    </inkml:context>
    <inkml:brush xml:id="br0">
      <inkml:brushProperty name="width" value="0.025" units="cm"/>
      <inkml:brushProperty name="height" value="0.025" units="cm"/>
    </inkml:brush>
  </inkml:definitions>
  <inkml:trace contextRef="#ctx0" brushRef="#br0">0 270 14830,'0'0'7271,"104"-3"-6598,-26-18-545,12-6-64,8-7-32,0-2-32,-12-1-32,-12 3-289,-19 4-607,-21 8-834,-20 6-833,-14 8-1536,-5 6-578</inkml:trace>
</inkml:ink>
</file>

<file path=ppt/ink/ink2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53.298"/>
    </inkml:context>
    <inkml:brush xml:id="br0">
      <inkml:brushProperty name="width" value="0.025" units="cm"/>
      <inkml:brushProperty name="height" value="0.025" units="cm"/>
    </inkml:brush>
  </inkml:definitions>
  <inkml:trace contextRef="#ctx0" brushRef="#br0">0 73 14382,'0'0'1484,"9"-2"160,92-24 263,-68 15-1114,1 2-1,0 1 1,0 2-1,0 1 1,49 0-1,-82 5-794,-1 0 1,0 0-1,1 1 0,-1-1 1,1 0-1,-1 0 0,1 0 0,-1 1 1,0-1-1,1 0 0,-1 1 0,0-1 1,1 0-1,-1 1 0,0-1 1,1 1-1,-1-1 0,0 0 0,0 1 1,1-1-1,-1 1 0,0-1 0,0 1 1,0-1-1,0 0 0,1 1 0,-1-1 1,0 1-1,0-1 0,0 1 1,0-1-1,0 1 0,0-1 0,-1 1 1,1-1-1,0 1 0,0-1 0,0 1 1,0-1-1,0 1 0,-1-1 1,1 0-1,0 1 0,0-1 0,-1 1 1,1-1-1,0 0 0,-1 1 0,1-1 1,0 0-1,-1 1 0,1-1 0,-1 1 1,-17 22-77,-15 6 108,-1-2-1,-1-1 1,-43 24-1,32-21 393,-54 43-1,99-72-393,0 1 0,0 0-1,-1 0 1,1 0 0,0 0 0,0 0-1,0 0 1,0 0 0,0 0 0,0 0-1,0 1 1,1-1 0,-1 0 0,0 0-1,1 1 1,-1-1 0,1 1 0,-1-1-1,1 0 1,0 1 0,-1 1 0,2-2-16,-1-1 0,1 1 1,0 0-1,-1 0 0,1-1 1,0 1-1,-1 0 1,1-1-1,0 1 0,0-1 1,0 1-1,-1-1 1,1 1-1,0-1 0,0 0 1,0 1-1,0-1 1,0 0-1,0 0 0,0 0 1,0 0-1,2 0 0,67-2 246,200-49-106,-45 6-101,-27 26-3857,-191 16 587,-4-1-2205</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01.374"/>
    </inkml:context>
    <inkml:brush xml:id="br0">
      <inkml:brushProperty name="width" value="0.025" units="cm"/>
      <inkml:brushProperty name="height" value="0.025" units="cm"/>
    </inkml:brush>
  </inkml:definitions>
  <inkml:trace contextRef="#ctx0" brushRef="#br0">1 1 9545,'0'0'11050,"40"52"-10665,-23-31-225,6-1-128,2-2 32,0 0-416,3 0-1122,2-4-1665,-2-2-1857,-1-2-1635</inkml:trace>
</inkml:ink>
</file>

<file path=ppt/ink/ink2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53.781"/>
    </inkml:context>
    <inkml:brush xml:id="br0">
      <inkml:brushProperty name="width" value="0.025" units="cm"/>
      <inkml:brushProperty name="height" value="0.025" units="cm"/>
    </inkml:brush>
  </inkml:definitions>
  <inkml:trace contextRef="#ctx0" brushRef="#br0">232 30 15503,'0'0'6630,"48"-29"-5861,-48 42-481,-4 10 64,-12 6-63,-4 5-161,-4 1-64,-3 2 0,-2-1-64,1-4 0,0-1 32,0-5-513,3-6-960,4-5-1185,4-11-2339,5-4-1826</inkml:trace>
</inkml:ink>
</file>

<file path=ppt/ink/ink2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54.121"/>
    </inkml:context>
    <inkml:brush xml:id="br0">
      <inkml:brushProperty name="width" value="0.025" units="cm"/>
      <inkml:brushProperty name="height" value="0.025" units="cm"/>
    </inkml:brush>
  </inkml:definitions>
  <inkml:trace contextRef="#ctx0" brushRef="#br0">0 1 13869,'0'0'7880,"51"49"-7400,-25-30-224,11 0-128,11-2-64,9-1-288,0-6-1281,-2-4-2179,-8-6-4131</inkml:trace>
</inkml:ink>
</file>

<file path=ppt/ink/ink2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54.482"/>
    </inkml:context>
    <inkml:brush xml:id="br0">
      <inkml:brushProperty name="width" value="0.025" units="cm"/>
      <inkml:brushProperty name="height" value="0.025" units="cm"/>
    </inkml:brush>
  </inkml:definitions>
  <inkml:trace contextRef="#ctx0" brushRef="#br0">50 210 17809,'0'0'1121,"-43"51"-769,39-34 513,1 0-256,3 2-449,3-2-96,9 1-32,5-3-1025,-3-4-1249,-2-7-3620</inkml:trace>
  <inkml:trace contextRef="#ctx0" brushRef="#br0" timeOffset="1">8 1 20179,'0'0'3331</inkml:trace>
</inkml:ink>
</file>

<file path=ppt/ink/ink2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56.274"/>
    </inkml:context>
    <inkml:brush xml:id="br0">
      <inkml:brushProperty name="width" value="0.025" units="cm"/>
      <inkml:brushProperty name="height" value="0.025" units="cm"/>
    </inkml:brush>
  </inkml:definitions>
  <inkml:trace contextRef="#ctx0" brushRef="#br0">3518 571 8296,'-14'-10'2343,"-66"-43"-229,-96-46 0,-67-41-1638,193 105-50,0 3 0,-3 2 0,0 2 0,-2 3 0,-68-22 1,44 26-401,-1 5 1,0 2 0,-92-2-1,44 12-44,-164 15-1,208-1 33,1 4 0,1 3 1,0 4-1,1 4 0,2 3 0,0 3 1,3 4-1,0 3 0,3 3 0,1 3 1,3 4-1,1 3 0,3 2 0,2 3 1,3 3-1,2 3 0,-79 109 0,61-64 11,-79 150 0,124-196 6,2 1 1,3 2 0,3 0 0,-19 86-1,35-119 85,2 1-1,1 1 1,1-1-1,2 0 1,6 62 0,-3-79-73,0-1 0,1 0 1,1 0-1,0 0 1,1-1-1,0 0 1,1 1-1,1-2 0,0 1 1,1-1-1,0 0 1,1-1-1,0 0 1,1 0-1,17 14 0,-6-10 61,1-1 0,1-1 0,0 0 0,0-2 0,2-1 0,-1-1 0,1-1 0,0-2 0,1 0 0,36 3 0,19-1 437,0-4-1,84-7 1,-15-8 118,196-39 0,145-59 182,-459 101-822,548-146 190,-18-53-130,-478 170-58,-1-5-1,-2-3 1,-3-4 0,-1-3-1,93-82 1,-135 101-5,-2-1 0,-1-2 0,-2-1 0,51-82 0,-64 89-11,-2-1-1,-1-1 1,-1-1-1,-2 0 1,-1 0-1,-1-1 1,6-57-1,-13 72-12,0 0 0,-2 0 1,0 0-1,0 0 0,-2 0 0,-1 0 0,0 1 0,-1-1 0,-1 1 0,-1 0 0,0 0 1,-2 0-1,0 1 0,0 0 0,-2 1 0,0 0 0,-1 0 0,-1 1 0,0 0 0,-1 1 1,0 1-1,-24-18 0,4 8-121,-1 2 1,-1 1-1,-1 2 0,-1 1 1,0 2-1,-1 2 1,-1 1-1,-72-12 0,-5 8-1894,-207-2-1,118 18-1959,2 3-2684</inkml:trace>
</inkml:ink>
</file>

<file path=ppt/ink/ink2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58.126"/>
    </inkml:context>
    <inkml:brush xml:id="br0">
      <inkml:brushProperty name="width" value="0.025" units="cm"/>
      <inkml:brushProperty name="height" value="0.025" units="cm"/>
    </inkml:brush>
  </inkml:definitions>
  <inkml:trace contextRef="#ctx0" brushRef="#br0">103 18 7399,'0'0'5045,"9"-4"-3524,30-9 171,-38 13-1598,0 0 0,0 0 0,0 0 0,1 0-1,-1 0 1,0 0 0,0 0 0,0 1 0,0-1-1,1 0 1,-1 1 0,0-1 0,0 1 0,0-1-1,0 1 1,0-1 0,0 1 0,0 0 0,0 0-1,0-1 1,-1 1 0,1 0 0,0 0-1,0 0 1,-1 0 0,1 0 0,0 0 0,-1 0-1,1 0 1,-1 0 0,1 0 0,-1 0 0,0 1-1,0-1 1,1 0 0,-1 0 0,0 0 0,0 0-1,0 2 1,1 49 1452,-1-49-1393,-2 20 149,-1 0 0,-1 0 1,-2-1-1,-11 35 0,-44 87-184,10-26-1299,49-113 578,-11 27-121,5-18-1492,0-11-3278,1-10 2744</inkml:trace>
</inkml:ink>
</file>

<file path=ppt/ink/ink2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58.499"/>
    </inkml:context>
    <inkml:brush xml:id="br0">
      <inkml:brushProperty name="width" value="0.025" units="cm"/>
      <inkml:brushProperty name="height" value="0.025" units="cm"/>
    </inkml:brush>
  </inkml:definitions>
  <inkml:trace contextRef="#ctx0" brushRef="#br0">0 1 16624,'0'0'1697,"84"46"-768,-36-28-32,10-1-481,3-1-255,6-3-97,-3-2-321,-2 0-511,-6-4-674,-8-2-1504,-9-5-2051</inkml:trace>
</inkml:ink>
</file>

<file path=ppt/ink/ink2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6:58.826"/>
    </inkml:context>
    <inkml:brush xml:id="br0">
      <inkml:brushProperty name="width" value="0.025" units="cm"/>
      <inkml:brushProperty name="height" value="0.025" units="cm"/>
    </inkml:brush>
  </inkml:definitions>
  <inkml:trace contextRef="#ctx0" brushRef="#br0">0 487 10570,'0'0'9993,"89"-45"-9064,-11 12-224,16-8-160,13-7-161,5-2-192,7-2-128,1 2-64,-15-2-1281,-15-4-3075,-17-4-7816</inkml:trace>
</inkml:ink>
</file>

<file path=ppt/ink/ink2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7:27.289"/>
    </inkml:context>
    <inkml:brush xml:id="br0">
      <inkml:brushProperty name="width" value="0.025" units="cm"/>
      <inkml:brushProperty name="height" value="0.025" units="cm"/>
    </inkml:brush>
  </inkml:definitions>
  <inkml:trace contextRef="#ctx0" brushRef="#br0">399 6 1505,'0'0'-192,"-66"-6"-288,30 6-33,1 0 321,0 0 288,-1 0 225,3 7 447,1-1 65,3 5-96,2-1-417,5 0-192,2 1-64,4 1-160,4-3-801</inkml:trace>
</inkml:ink>
</file>

<file path=ppt/ink/ink2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7:28.629"/>
    </inkml:context>
    <inkml:brush xml:id="br0">
      <inkml:brushProperty name="width" value="0.025" units="cm"/>
      <inkml:brushProperty name="height" value="0.025" units="cm"/>
    </inkml:brush>
  </inkml:definitions>
  <inkml:trace contextRef="#ctx0" brushRef="#br0">309 982 352,'-11'2'822,"-54"15"-960,-110 43-1,173-59 260,-31 11-269,11-8 4905,42 6-4245,53-3 338,134-6-1,-91-3-776,158-3 72,312-44-1,-364 20-87,503-92 703,-90 3 305,-404 81-929,173-37-24,384-54-70,-271 67-44,725-64-60,-848 96 22,473-96 0,-444 56 68,-29 5-2,-136 4 321,-257 74-2942</inkml:trace>
</inkml:ink>
</file>

<file path=ppt/ink/ink2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7:29.940"/>
    </inkml:context>
    <inkml:brush xml:id="br0">
      <inkml:brushProperty name="width" value="0.025" units="cm"/>
      <inkml:brushProperty name="height" value="0.025" units="cm"/>
    </inkml:brush>
  </inkml:definitions>
  <inkml:trace contextRef="#ctx0" brushRef="#br0">2 141 833,'20'-14'1363,"-13"9"-1112,0 0 0,1 0 1,0 0-1,0 1 0,0 0 0,0 0 1,1 1-1,0 1 0,14-4 0,-52 6 3181,-33 2-3132,36-1 726,37-9-230,40-14-504,-19 10-275,0 1 0,0 2 0,1 1 0,1 2 0,62-5-1,-97 11-16,1 0 0,0 0 0,0 0 0,0 0 0,-1 1 0,1-1 0,0 0 0,0 0 0,0 0 0,0 0 0,-1 0 0,1 0 0,0 0 0,0 0 0,0 1 0,0-1 0,-1 0 0,1 0 0,0 0 0,0 0 0,0 0 0,0 1 0,0-1 0,0 0 0,0 0 0,0 0 0,-1 1 0,1-1 0,0 0 0,0 0 0,0 0 0,0 1 0,0-1 0,0 0 0,0 0 0,0 0 0,0 1 0,0-1 0,0 0 0,0 0 0,1 0 0,-1 0 0,0 1 0,0-1 0,0 0 0,0 0 0,0 0 0,0 1 0,0-1 0,0 0 0,1 0 0,-1 0 0,0 0 0,0 0 0,0 1 0,0-1 0,0 0 0,1 0 0,-1 0 0,0 0 0,0 0 0,0 0 0,1 0 0,-1 0 0,0 0 0,-12 10 0,-40 15 63,33-16-21,1 0-1,0 1 1,-28 20 0,46-29-50,-1-1 0,0 0 0,1 0 0,-1 1 1,1-1-1,-1 1 0,0-1 0,1 0 0,-1 1 0,1-1 0,-1 1 0,1 0 0,-1-1 0,1 1 1,0-1-1,-1 1 0,1 0 0,0-1 0,-1 1 0,1 0 0,0-1 0,0 1 0,0 0 1,-1-1-1,1 1 0,0 0 0,0-1 0,0 1 0,0 0 0,0 0 0,0-1 0,1 1 1,-1 0-1,0 1 0,2-1-48,-1 0-1,1 0 1,-1 0 0,1-1 0,0 1 0,-1 0-1,1 0 1,0-1 0,-1 1 0,1-1 0,0 0 0,0 0-1,2 1 1,62-1-1937,-64 0 1873,36-5-1733,1-6-1152</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01.701"/>
    </inkml:context>
    <inkml:brush xml:id="br0">
      <inkml:brushProperty name="width" value="0.025" units="cm"/>
      <inkml:brushProperty name="height" value="0.025" units="cm"/>
    </inkml:brush>
  </inkml:definitions>
  <inkml:trace contextRef="#ctx0" brushRef="#br0">80 1 13068,'0'0'6204,"-8"9"-6076,-4 6 32,1 0-1,-14 26 1,21-35-48,1 1 0,0 0 0,0 0-1,0 1 1,1-1 0,0 0-1,1 1 1,0-1 0,0 1 0,0 0-1,1 8 1,1-14-77,-1-1-1,1 0 0,-1 0 1,1 0-1,0 0 1,-1-1-1,1 1 1,0 0-1,0 0 0,0 0 1,0-1-1,-1 1 1,1 0-1,0-1 1,0 1-1,0-1 0,0 1 1,1-1-1,-1 1 1,0-1-1,0 0 1,0 1-1,0-1 0,0 0 1,0 0-1,1 0 1,-1 0-1,0 0 1,0 0-1,0 0 0,0-1 1,0 1-1,1 0 1,-1 0-1,0-1 1,1 0-1,4 0 149,-1 0-1,1-1 1,-1 1-1,1-1 1,-1-1-1,7-3 1,-4 0-29,-1 0 1,0-1 0,0 0-1,-1 0 1,0 0 0,0-1-1,-1 0 1,1 0 0,3-10-1,-8 16-108,0 0 0,0 0-1,-1 0 1,1 0 0,0 0 0,-1 0-1,0-1 1,0 1 0,1 0 0,-1 0-1,0 0 1,-1 0 0,1 0 0,0 0-1,-1 0 1,1 0 0,-1-1 0,-1-2-1,1 3-36,-1 0-1,0 0 1,0 0-1,0 1 0,0-1 1,0 0-1,0 1 1,0 0-1,-1-1 0,1 1 1,0 0-1,-1 0 1,1 1-1,-1-1 1,1 0-1,-1 1 0,1-1 1,-1 1-1,-4 0 1,2-1-141,-24 0 49,29 1-19,-1 0 0,0 0 0,1 0 0,-1 0 0,1 0-1,-1 0 1,0 0 0,1 1 0,-1-1 0,0 0 0,1 0-1,-1 0 1,1 1 0,-1-1 0,1 0 0,-1 1-1,0-1 1,1 0 0,-1 1 0,1-1 0,0 1 0,-1-1-1,1 1 1,-1-1 0,1 1 0,0-1 0,-1 1 0,1-1-1,0 1 1,0 0 0,-1-1 0,1 1 0,0-1 0,0 2-1,0-2-11,0 0-1,0 0 0,0 1 1,0-1-1,0 0 0,0 1 1,0-1-1,0 0 0,0 0 0,0 0 1,0 1-1,0-1 0,1 0 1,-1 0-1,0 1 0,0-1 1,0 0-1,0 0 0,1 0 1,-1 1-1,0-1 0,0 0 0,0 0 1,1 0-1,-1 0 0,0 0 1,0 0-1,1 1 0,-1-1 1,0 0-1,0 0 0,1 0 1,-1 0-1,0 0 0,0 0 1,1 0-1,-1 0 0,0 0 0,0 0 1,1 0-1,-1 0 0,0 0 1,0 0-1,1 0 0,-1-1 1,3 1-675,12 0-4437</inkml:trace>
</inkml:ink>
</file>

<file path=ppt/ink/ink2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7:30.737"/>
    </inkml:context>
    <inkml:brush xml:id="br0">
      <inkml:brushProperty name="width" value="0.025" units="cm"/>
      <inkml:brushProperty name="height" value="0.025" units="cm"/>
    </inkml:brush>
  </inkml:definitions>
  <inkml:trace contextRef="#ctx0" brushRef="#br0">285 24 2691,'0'0'384,"-8"0"-325,-44-2-1169,28 0 1683,-1 2-1,1 0 1,-1 1 0,1 2-1,0 0 1,-46 13-1,80-17-153,0 0-1,0 0 1,0 1-1,17 1 1,32 0-499,75-25 121,-47 7 228,-425 82 1156,322-61-1310,15-1-232,29-3-954,12-8-878</inkml:trace>
</inkml:ink>
</file>

<file path=ppt/ink/ink2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7:31.077"/>
    </inkml:context>
    <inkml:brush xml:id="br0">
      <inkml:brushProperty name="width" value="0.025" units="cm"/>
      <inkml:brushProperty name="height" value="0.025" units="cm"/>
    </inkml:brush>
  </inkml:definitions>
  <inkml:trace contextRef="#ctx0" brushRef="#br0">198 0 5926,'0'0'64,"-72"13"64,36-3-96,3 2-32,4 0-577,2-7-2786</inkml:trace>
</inkml:ink>
</file>

<file path=ppt/ink/ink2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7:33.166"/>
    </inkml:context>
    <inkml:brush xml:id="br0">
      <inkml:brushProperty name="width" value="0.025" units="cm"/>
      <inkml:brushProperty name="height" value="0.025" units="cm"/>
    </inkml:brush>
  </inkml:definitions>
  <inkml:trace contextRef="#ctx0" brushRef="#br0">503 149 6662,'3'-9'470,"4"-13"-219,-2 12-203,-1 0 0,-1-1 0,0 1 0,0 0 0,-1-1 0,0 0 0,0-17 0,-3 27-39,0-1 0,0 1 0,-1 0-1,1 0 1,0 0 0,-1-1 0,1 1-1,0 0 1,-1 1 0,0-1 0,1 0-1,-1 0 1,1 1 0,-1-1 0,0 1-1,1-1 1,-1 1 0,0 0 0,0-1-1,1 1 1,-1 0 0,0 0 0,0 1-1,1-1 1,-4 1 0,-49 5 30,35-1-41,0 2-1,0 0 0,1 1 0,0 1 1,0 1-1,-24 18 0,4 1 82,-56 53 0,72-60 71,1 1-1,0 0 1,-22 36 0,37-49-141,0 0 0,0 0 0,1 0 0,0 1 0,1-1-1,1 1 1,-1 0 0,2 1 0,-1-1 0,2 0 0,-1 1 0,1 15 0,2-24 13,-1 0 0,1 0-1,0-1 1,0 1-1,0 0 1,0-1 0,0 1-1,1-1 1,-1 1-1,1-1 1,0 1 0,0-1-1,-1 0 1,1 0-1,1 0 1,-1 0 0,0 0-1,0-1 1,1 1-1,-1-1 1,1 1 0,-1-1-1,1 0 1,0 0-1,-1 0 1,1 0 0,0-1-1,0 1 1,0-1-1,-1 1 1,6-1 0,10 1 265,0 0 1,0-1-1,30-4 1,-13-2 110,-1-2 0,-1-1-1,0-1 1,0-2 0,-1-2-1,-1 0 1,0-2 0,-1-2 0,44-32-1,-63 41-270,0 0 0,-1-1 0,0-1 0,-1 1 0,0-1 0,8-14 0,-13 19-63,0-1-1,-1 1 1,0-1-1,0 0 1,0 0-1,-1 0 0,0 0 1,-1 0-1,0 0 1,0-1-1,0 1 1,-1 0-1,0-10 1,-1 14-46,1 0 1,-1 0-1,1 0 1,-1 0-1,0 1 1,0-1-1,-1 0 1,1 0-1,0 1 1,-1-1-1,1 1 1,-1-1-1,0 1 1,0 0-1,0 0 1,0 0-1,0 0 0,-1 0 1,-4-3-1,1 2-83,1 0 0,-1 1 0,0 0 0,0 0 0,0 0 0,0 1 0,-1 0 0,1 0 0,-7 0 0,-3 1-422,1 1-1,0 0 1,-1 1-1,1 0 1,0 1 0,1 1-1,-18 7 1,-47 25-3917,57-28-1287</inkml:trace>
</inkml:ink>
</file>

<file path=ppt/ink/ink2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7:44.105"/>
    </inkml:context>
    <inkml:brush xml:id="br0">
      <inkml:brushProperty name="width" value="0.025" units="cm"/>
      <inkml:brushProperty name="height" value="0.025" units="cm"/>
    </inkml:brush>
  </inkml:definitions>
  <inkml:trace contextRef="#ctx0" brushRef="#br0">216 112 11435,'2'-8'1842,"-1"5"-1727,2-5 586,0 1 0,-1-1 0,0 1 0,-1-1 1,0 0-1,0 0 0,0 1 0,-1-1 0,-2-13 0,2 21-672,0-1-1,0 1 0,0-1 0,0 1 0,0-1 1,0 1-1,0 0 0,-1-1 0,1 1 0,0-1 1,0 1-1,-1-1 0,1 1 0,0 0 0,-1-1 1,1 1-1,0 0 0,-1-1 0,1 1 0,0 0 1,-1-1-1,1 1 0,-1 0 0,1 0 0,-1-1 1,1 1-1,0 0 0,-1 0 0,1 0 0,-1 0 1,1 0-1,-1 0 0,1 0 0,-1 0 0,1 0 1,-1 0-1,1 0 0,-1 0 0,1 0 0,-1 0 1,1 0-1,-1 0 0,1 1 0,-1-1 0,1 0 1,-1 0-1,1 0 0,0 1 0,-1-1 0,1 0 1,0 1-1,-1 0 0,-18 19 890,9 10-744,0-1-1,2 1 1,1 1 0,1 0-1,-2 59 1,10 161 1072,-1-224-1217,9 72 75,0 23 230,-12-126-236,1 0 0,-1 0 0,0 0 1,0 0-1,-1 0 0,1 1 0,-5-6 1,-2-4-68,-30-55-523,-55-127 1,90 171 588,4 23-99,1 1-1,-1-1 1,0 0 0,0 1-1,1-1 1,-1 1-1,0-1 1,1 1 0,-1-1-1,0 1 1,1 0 0,-1-1-1,1 1 1,-1-1-1,0 1 1,1 0 0,-1-1-1,1 1 1,-1 0-1,1 0 1,0-1 0,-1 1-1,2 0 1,3-1-27,0 1 1,0 0-1,0 0 0,0 1 0,0-1 1,9 3-1,-10-2 25,86 12-2266,-75-13 757,0 1 1,-1-2-1,1 0 0,18-4 1,17-12-6272</inkml:trace>
</inkml:ink>
</file>

<file path=ppt/ink/ink2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7:44.463"/>
    </inkml:context>
    <inkml:brush xml:id="br0">
      <inkml:brushProperty name="width" value="0.025" units="cm"/>
      <inkml:brushProperty name="height" value="0.025" units="cm"/>
    </inkml:brush>
  </inkml:definitions>
  <inkml:trace contextRef="#ctx0" brushRef="#br0">164 0 16015,'0'0'1121,"-8"5"-288,-5 4-471,1 1 1,0 0-1,1 1 0,0 0 0,1 1 1,1 0-1,-1 1 0,2 0 1,0 0-1,-13 28 0,16-29-271,0-1-1,1 1 1,0 0-1,0 0 1,2 1 0,-1-1-1,1 1 1,1-1-1,1 1 1,0-1-1,0 1 1,1 0 0,1-1-1,5 24 1,-5-31-114,0 0 1,0-1 0,1 0 0,-1 0-1,1 1 1,0-2 0,0 1-1,1 0 1,-1 0 0,1-1 0,-1 0-1,1 0 1,0 0 0,0 0-1,1-1 1,-1 1 0,6 1 0,-2-1-680,0 0 1,0-1-1,1 0 1,-1 0 0,1-1-1,-1 0 1,1 0-1,-1-1 1,10-1 0,16-4-4883</inkml:trace>
</inkml:ink>
</file>

<file path=ppt/ink/ink2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7:44.807"/>
    </inkml:context>
    <inkml:brush xml:id="br0">
      <inkml:brushProperty name="width" value="0.025" units="cm"/>
      <inkml:brushProperty name="height" value="0.025" units="cm"/>
    </inkml:brush>
  </inkml:definitions>
  <inkml:trace contextRef="#ctx0" brushRef="#br0">284 0 3459,'0'0'16240,"-73"70"-15119,39-30-256,-5 8-193,0 0-320,9-2-223,3-5-97,11-9-32,9-9-321,7-13-864,2-10-897,11-1-704,1-20-2628</inkml:trace>
  <inkml:trace contextRef="#ctx0" brushRef="#br0" timeOffset="1">0 122 13773,'0'0'10122,"78"45"-8585,-40-44-864,3-1-513,0 1-128,0 1-929,-3-1-1922,-4 3-1793,-6-4-2435</inkml:trace>
</inkml:ink>
</file>

<file path=ppt/ink/ink2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7:45.181"/>
    </inkml:context>
    <inkml:brush xml:id="br0">
      <inkml:brushProperty name="width" value="0.025" units="cm"/>
      <inkml:brushProperty name="height" value="0.025" units="cm"/>
    </inkml:brush>
  </inkml:definitions>
  <inkml:trace contextRef="#ctx0" brushRef="#br0">35 0 16784,'0'0'2690,"26"57"-1280,-7-33-33,2 3-288,1 2-416,0 5-353,-6 4-288,-10 5 0,-6 5-32,-6 3 0,-18 5-608,-7-1-738,-5-3-1088,-2-10-1538,6-10-3779</inkml:trace>
</inkml:ink>
</file>

<file path=ppt/ink/ink2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7:45.521"/>
    </inkml:context>
    <inkml:brush xml:id="br0">
      <inkml:brushProperty name="width" value="0.025" units="cm"/>
      <inkml:brushProperty name="height" value="0.025" units="cm"/>
    </inkml:brush>
  </inkml:definitions>
  <inkml:trace contextRef="#ctx0" brushRef="#br0">1 2 18417,'0'0'3588,"58"0"-3012,-7 0 481,17 0-352,8 0-417,2-1-192,-6 1-96,-12 0 32,-18 0-672,-17 7-513,-22 5-1089,-5 1-289,-27 0-2401,-7 0-5414</inkml:trace>
</inkml:ink>
</file>

<file path=ppt/ink/ink2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7:45.895"/>
    </inkml:context>
    <inkml:brush xml:id="br0">
      <inkml:brushProperty name="width" value="0.025" units="cm"/>
      <inkml:brushProperty name="height" value="0.025" units="cm"/>
    </inkml:brush>
  </inkml:definitions>
  <inkml:trace contextRef="#ctx0" brushRef="#br0">1 86 16207,'0'0'3492,"51"8"-898,-10-8-576,13-4-865,7-9-897,3-3-192,2-1-608,-7-4-2307,-5-2-4932</inkml:trace>
</inkml:ink>
</file>

<file path=ppt/ink/ink2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7:46.302"/>
    </inkml:context>
    <inkml:brush xml:id="br0">
      <inkml:brushProperty name="width" value="0.025" units="cm"/>
      <inkml:brushProperty name="height" value="0.025" units="cm"/>
    </inkml:brush>
  </inkml:definitions>
  <inkml:trace contextRef="#ctx0" brushRef="#br0">339 0 5093,'0'0'18455,"-4"9"-18050,-11 18-295,0-1 0,-2 0 0,-1-2 0,-1 0 0,-29 28-1,-125 105 22,155-143-291,9-15-1438,8-1 1077,1-1 0,-1 0 0,1 0 0,0 0 0,0 0 0,0 0 0,0 0 0,1 1 0,-1-1 0,2-4 0,5-30-6259</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11:34:51.337"/>
    </inkml:context>
    <inkml:brush xml:id="br0">
      <inkml:brushProperty name="width" value="0.025" units="cm"/>
      <inkml:brushProperty name="height" value="0.025" units="cm"/>
    </inkml:brush>
  </inkml:definitions>
  <inkml:trace contextRef="#ctx0" brushRef="#br0">1562 776 11650,'-126'-24'3857,"117"22"-3803,0 0 0,0 1 0,0 0 0,1 0 0,-1 1 0,0 1 0,0-1-1,0 1 1,0 1 0,1 0 0,-1 0 0,0 0 0,1 1 0,0 1 0,0-1 0,0 1 0,0 1-1,-5 3-53,-119 113 1454,86-72-1229,-24 16 910,-3-2 1,-2-3-1,-35 18-1135,96-70 48,1 1-1,0 1 1,0 0-1,1 1 1,0 1 0,0-1-1,2 2 1,0 0 0,0 0-1,1 1 1,0 0-1,2 0 1,-1 1 0,-1 6-48,-12 56 14,3 1 0,-7 78-14,21-129 6,2 1 1,1-1 0,1 1 0,1-1-1,1 1 1,1-1 0,2 1-1,6 17-6,-7-32 10,0 0-1,1 0 1,1 0 0,0-1-1,1 0 1,0 0-1,1 0 1,0-1-1,1-1 1,0 1-1,0-1 1,1-1-1,1 0 1,0 0-1,0-1 1,0 0 0,1-1-1,4 1-9,114 43 30,44 24-1,-96-23-11,-54-34 0,1-1-1,1-1 1,1-1-1,0-1 0,1-2 1,2 0-18,25 0 99,1-2 1,0-3-1,1-3 1,0-2 0,0-2-1,-1-3 1,1-2-1,-1-3 1,0-2 0,34-12-100,-34 11 12,7 0-4,-1-2 0,0-3 0,-1-3 0,0-2 0,9-8-8,175-100 86,-230 118-68,1-1-1,-1 0 1,-1-1-1,-1-1 1,1 0-1,-2 0 1,0-2-1,-1 0 1,-1 0-1,0 0 1,-1-2-1,-1 1 0,0-1 1,-2 0-1,4-14-17,-2 2 169,-2-2 0,0 1-1,-3-1 1,0 0-1,-2 0 1,-1 0-1,-2 0 1,-1 1-1,-2-7-168,1 11 26,-1 0 0,-1 1-1,-1-1 1,-1 2-1,-1-1 1,-2 1-1,0 0 1,-2 1 0,0 1-1,-2 0 1,0 1-1,-9-8-25,-27-21 29,-2 3 1,-2 2-1,-28-17-29,51 40 11,-77-51 19,-4 5-1,-3 5 1,-103-40-30,187 89-5,0 0-109,-1 1-1,0 2 1,-1 2-1,0 0 1,-1 3 0,0 1-1,0 1 1,-12 1 114,-46 3-751,3 0 475</inkml:trace>
  <inkml:trace contextRef="#ctx0" brushRef="#br0" timeOffset="8379.46">3443 2235 22781,'0'0'65,"-1"-1"0,0 1 0,0 0 1,1 0-1,-1-1 0,0 1 0,0 0 0,1-1 1,-1 1-1,0-1 0,1 1 0,-1-1 0,1 1 0,-1-1 1,0 1-1,1-1 0,-1 0 0,1 1 0,0-1 1,-1 0-1,1 1 0,-1-1 0,1 0 0,0 0 0,0 1 1,-1-1-1,1 0 0,0 0 0,0 1 0,0-1 0,0 0 1,0 0-1,0 0 0,0 1 0,0-1 0,0 0 1,0 0-1,1 0 0,-1 1 0,0-1 0,0 0 0,1 1 1,-1-1-1,1 0 0,-1 0 0,0 1 0,1-1 1,-1 1-1,1-1 0,0 0 0,-1 1 0,1-1 0,-1 1 1,1-1-1,0 1 0,-1 0 0,1-1 0,0 1 1,0 0-1,-1-1 0,1 1 0,0 0 0,0 0 0,-1 0 1,1-1-1,1 1-65,54-21 611,-20 13-403,-1 3 1,1 0 0,0 2-1,1 2 1,-1 2-1,15 2-208,-21 0 50,-1-1 0,1-2 0,-1-1 0,1-1 0,-1-2 0,0-1 0,0-1-1,0-1 1,26-11-50,17-16 67,-70 34-50,-2 0 2,0 0 4,0 0-26,0 0-34,0 0-123,0 0-252,0 0-554,0 0-490</inkml:trace>
  <inkml:trace contextRef="#ctx0" brushRef="#br0" timeOffset="26227.88">16867 1477 23893,'2'-24'554,"-2"16"-238,0-1-1,1 0 0,0 1 0,0-1 1,1 0-1,0 1 0,1 0 1,-1-1-1,2 1 0,-1 0 1,1 1-1,0-1 0,1 0-315,-2 7 28,0-1-1,0 1 1,0 0-1,0-1 1,0 1 0,0 1-1,0-1 1,1 0-1,-1 1 1,0 0 0,0 0-1,1 0 1,-1 0-1,0 0 1,0 1-1,1-1 1,-1 1 0,0 0-1,0 0 1,2 1-28,5 0 28,13 2-15,-14-4-21,1 1 1,-1 0-1,1 1 1,-1 0-1,1 0 1,-1 1-1,0 0 1,0 0 0,-1 1-1,1 1 1,-1-1-1,0 1 1,0 1-1,0-1 1,-1 1-1,0 1 1,0-1-1,0 1 1,1 3 7,-7-2-10,-1 0 1,1 0-1,-2 0 1,1 0-1,-1 0 1,0 0-1,-1 0 0,0 0 1,0 0-1,-1 0 1,0-1-1,0 1 1,0-1-1,-1 0 1,-1 0-1,1 0 1,-1-1-1,0 1 0,0-1 1,-1 0-1,0-1 1,0 1-1,0-1 1,-1-1-1,-6 5 10,-75 66 34,57-51-1,1 1 0,2 1 0,0 2 0,2 0 0,-13 21-33,20-3 76,19-46-75,0 1-1,0 0 0,0 0 1,1 0-1,-1 0 0,0-1 1,0 1-1,1 0 0,-1 0 1,0-1-1,1 1 0,-1 0 1,1-1-1,-1 1 1,1 0-1,-1-1 0,1 1 1,-1 0-1,1-1 0,0 1 1,-1-1-1,1 1 0,0-1 1,-1 0-1,1 1 0,0-1 1,0 0-1,-1 1 0,1-1 1,0 0-1,0 0 0,0 0 1,0 0-1,-1 0 0,1 0 1,0 0-1,0 0 0,0 0 1,-1 0-1,1 0 0,0 0 1,0-1-1,0 1 0,-1 0 1,1 0-1,0-1 0,0 1 1,-1-1-1,1 1 0,0-1 1,-1 1-1,1-1 1,0 0-1,157-76-4,-120 60-191,2 2 1,0 1-1,0 3 0,1 0 1,0 3-1,1 2 1,32-1 194,-48 7 168</inkml:trace>
  <inkml:trace contextRef="#ctx0" brushRef="#br0" timeOffset="26500.06">16787 1607 24765,'15'5'904,"8"-1"633,19-2-809,11-2-184,21-6-184,7-2-160,4-4-720,-6-1-464</inkml:trace>
  <inkml:trace contextRef="#ctx0" brushRef="#br0" timeOffset="26766.69">17739 1607 22373,'12'30'1312,"-7"4"969,-2 5-1105,-3-6-592,-10-2-168,10-14-1248,3-11-3049</inkml:trace>
  <inkml:trace contextRef="#ctx0" brushRef="#br0" timeOffset="27017.81">18099 1276 21893,'-1'91'728,"1"-9"376,4-6-688,8-22-56,7-8-248,7-18 56</inkml:trace>
  <inkml:trace contextRef="#ctx0" brushRef="#br0" timeOffset="27270.1">17718 1265 22781,'0'-3'189,"1"-1"1,-1 0-1,1 1 1,0-1-1,0 1 0,0-1 1,0 1-1,0-1 1,1 1-1,0 0 1,0-1-1,0 1 1,0 0-1,0 0 0,1 1 1,-1-1-1,1 0 1,-1 1-1,2-1-189,104-54 1301,-88 50-1061,7-5-207,0 2 1,0 1 0,1 1 0,1 1 0,-1 2-1,1 1 1,0 1 0,0 1 0,0 2-1,0 1 1,0 1 0,20 5-34,-46-7 1,0 0-1,0 0 0,-1 0 1,1 1-1,0-1 1,0 1-1,0 0 1,-1 0-1,1 0 1,0 0-1,-1 0 1,1 1-1,-1-1 0,1 1 1,-1 0-1,0 0 1,0-1-1,0 1 1,0 1-1,0-1 1,0 0-1,0 0 1,-1 1-1,1-1 0,-1 1 1,0-1-1,0 1 1,0 0-1,0-1 1,0 1-1,0 0 1,-1 0-1,1 0 1,-1 0-1,0 1 0,-49 86 89,27-58-57,2-2-17,-41 87-6,61-115-13,0 0-1,1 0 1,0-1-1,-1 1 1,1 0-1,0-1 1,0 1-1,0 0 0,0-1 1,0 1-1,0-1 1,0 1-1,0-1 1,1 0-1,-1 1 0,1-1 1,-1 0-1,1 0 1,-1 0-1,1 0 1,0 0-1,-1-1 1,1 1-1,0 0 0,0-1 1,0 1-1,-1-1 1,1 0-1,0 1 1,0-1-1,0 0 1,0 0-1,0 0 0,-1-1 1,1 1-1,0 0 1,0-1-1,0 1 1,0-1-1,-1 1 1,2-2 4,9 2-22,6-1-88,0 2-1,0-1 0,0 2 0,0 0 1,0 2-1,-1 0 0,0 0 0,1 2 0,-2 0 1,1 1-1,-1 1 0,0 0 0,0 1 1,-1 1-1,-1 0 0,1 1 0,0 2 111,-12-9 9,0-1 0,0 1 0,0 0 0,-1 0 0,1 0-1,-1 0 1,0 0 0,0 0 0,0 1 0,-1-1 0,1 1 0,-1-1-1,0 1 1,-1 0 0,1-1 0,-1 1 0,0 0 0,0 0 0,0-1-1,-1 1 1,0 0 0,1-1 0,-2 1 0,1 0 0,-1-1 0,1 0 0,-1 1-1,0-1 1,-1 0 0,0 2-9,-3 2 167,0 0 1,0-1-1,-1 1 0,0-1 1,0 0-1,-1-1 0,0 0 1,0 0-1,0-1 1,-1 0-1,1 0 0,-1-1 1,-1 0-1,-3 0-167,-5 2 95,0-1 0,-1-1 0,0 0 0,1-2 0,-1 0 0,0-1 1,0-1-1,0-1 0,0-1 0,0 0 0,0-2 0,1 0 0,-1-1 0,1 0 0,0-2 1,-8-4-96,22 9-28,2 1-4,0 0-1,0 1 1,0-1-1,0 0 1,0 0-1,0 0 1,0-1-1,1 1 1,-1 0-1,0-1 1,1 1-1,-1-1 1,1 1-1,0-1 1,-1 0-1,1 0 1,0 0-1,0 0 1,0 1-1,0-1 1,0 0-1,1-1 1,-1 1 32,1 1-79,1 0 1,-1 0-1,1 1 1,-1-1-1,1 0 1,-1 0-1,1 0 1,-1 0-1,1 0 1,0 1-1,-1-1 1,1 0-1,0 1 1,0-1-1,-1 0 1,1 1-1,0-1 1,0 1-1,0-1 1,0 1-1,0-1 1,0 1-1,0 0 1,0 0-1,0-1 1,0 1-1,0 0 1,0 0-1,0 0 1,0 0-1,0 0 1,0 0-1,0 0 1,1 1 78,0-1-176,30-1-1694</inkml:trace>
  <inkml:trace contextRef="#ctx0" brushRef="#br0" timeOffset="27446.99">18841 1712 24077,'4'33'1336,"-3"0"585,3-1-857,-4-5-280,10-8-384,4-6-272,-3-22-976</inkml:trace>
  <inkml:trace contextRef="#ctx0" brushRef="#br0" timeOffset="28366.77">19303 958 23093,'-10'29'441,"1"0"0,2 0 1,1 1-1,1 0 0,2 0 0,1 0 1,1 0-1,3 28-441,-2-47 63,-1 40-26,2 0 0,3-1 0,1 1 0,3-1 0,2 0 1,2 0-1,12 27-37,16-10-211,-23-62-31,-20-33-160,-116-339-1895,39 102 2556,93 295-143,2 0 1,0-2-1,2 0 0,1 0 1,2-2-1,0 0 0,2-2 1,1 0-1,21 17-116,-13-15 73,2-2-1,0-1 1,2-1-1,0-3 1,5 2-73,-39-21-1,0 1 39,-1 0 1,1-1-1,-1 1 1,1 0-1,0-1 1,-1 1 0,1-1-1,0 1 1,-1-1-1,1 1 1,0-1 0,0 1-1,0-1 1,-1 0-1,1 1 1,0-1-1,0 0 1,0 0 0,0 0-1,0 0 1,0 0-1,-1 0 1,1 0-1,0 0 1,0 0 0,0 0-1,0 0 1,0 0-1,0-1 1,-1 1-1,1 0 1,0-1 0,0 1-1,0-1 1,-1 1-1,1-1 1,0 1-1,-1-1 1,1 1 0,0-1-1,-1 0 1,1 1-1,-1-1 1,1 0-1,-1 1 1,1-1 0,-1 0-1,1 0 1,-1 0-1,0 1 1,1-1 0,-1 0-1,0 0 1,0 0-1,0 0-38,1-33 223,-1 0 0,-2 1 0,-2-1 0,0 1-1,-3-1 1,0 2 0,-3-1 0,0 1 0,-2 0-1,-2 1 1,0 1 0,-11-14-223,-26-21 47,49 64-90,2 1-161,4 1-452,16 7-614,7-2-711</inkml:trace>
  <inkml:trace contextRef="#ctx0" brushRef="#br0" timeOffset="28918.24">19936 1486 20724,'7'-17'554,"-2"0"-1,0-1 0,0 1 1,-2-1-1,0 0 1,-2 0-1,0-1 0,0 1 1,-2 0-1,0 0 0,-1 0 1,-1 0-1,-3-11-553,5 27 40,0-1 0,0 1 0,0-1 0,0 1 0,-1 0-1,1-1 1,-1 1 0,1 0 0,-1 0 0,0 0 0,0 0 0,0 0 0,0 1 0,0-1 0,0 1 0,0-1 0,0 1 0,-1 0-1,1-1 1,0 1 0,-1 0 0,1 1 0,-1-1 0,0 0 0,1 1 0,-1-1 0,1 1 0,-1 0 0,0 0 0,1 0-1,-1 0 1,0 1 0,1-1 0,-1 1 0,1-1 0,-1 1 0,1 0 0,-1 0 0,1 0 0,-1 0 0,1 1 0,0-1-1,0 1 1,-1-1 0,0 2-40,-3 7 9,1-1 0,0 1 0,1 0 0,0 0 0,1 0 0,0 1 0,1-1-1,0 1 1,0 0 0,1-1 0,1 1 0,0 0 0,0 0 0,1-1 0,0 1 0,1 0-1,0-1 1,2 5-9,-4-12-1,0-1-1,0 0 0,1 1 0,-1-1 1,1 1-1,-1-1 0,1 0 0,0 1 0,0-1 1,0 0-1,0 0 0,0 0 0,0 0 1,0 0-1,1 0 0,-1 0 0,1 0 1,0 0-1,0-1 0,-1 1 0,1 0 0,0-1 1,0 0-1,0 1 0,1-1 0,-1 0 1,0 0-1,0 0 0,1-1 0,-1 1 1,0 0-1,1-1 0,-1 0 0,0 1 1,1-1-1,-1 0 0,1 0 0,-1 0 0,1-1 1,1 1 1,112-90-7,-10 2 52,-106 87-44,1 0-1,-1 0 1,1 1 0,0-1-1,-1 0 1,1 1-1,-1-1 1,1 0-1,0 1 1,0-1-1,-1 1 1,1-1 0,0 1-1,0 0 1,0-1-1,-1 1 1,1 0-1,0-1 1,0 1-1,0 0 1,0 0-1,0 0 1,0 0 0,0 0-1,0 0 1,-1 0-1,1 0 1,0 0-1,0 0 1,0 1-1,0-1 1,0 0 0,0 1-1,-1-1 1,1 0-1,0 1 1,0-1-1,-1 1 1,1-1-1,0 1 1,0 0 0,-1-1-1,1 1 1,-1 0-1,1-1 1,-1 1-1,1 0 1,-1 0-1,1 0 1,-1-1-1,0 1 1,1 0 0,-1 0-1,0 0 1,0 0-1,1 0 1,-1-1-1,0 1 1,0 0-1,0 0 1,0 0 0,0 0-1,0 0 0,40 70 55,-39-69-46,0 0 0,0-1 0,0 1-1,0-1 1,0 0 0,1 1 0,-1-1-1,1 0 1,-1 0 0,1 0 0,-1 0-1,1 0 1,0 0 0,-1 0 0,1 0-1,0-1 1,0 1 0,-1-1 0,1 1-1,0-1 1,0 0 0,0 0 0,0 0-1,0 0 1,0 0 0,-1 0 0,1 0-1,0 0 1,0-1 0,0 1 0,0-1-1,-1 0 1,1 1 0,0-1 0,-1 0-1,1 0 1,0 0 0,-1 0 0,1 0-1,-1-1 1,0 1 0,1 0-9,18-19 130,-11 10-104,0 1 0,0 0 1,1 0-1,0 1 0,1 1 0,0-1 0,0 2 0,0 0 0,7-3-26,-16 9 0,1-1 0,-1 1 1,1 0-1,-1 0 0,1 0 0,-1 0 0,1 0 0,0 0 0,-1 1 0,1-1 0,-1 1 0,1-1 1,-1 1-1,0 0 0,1 0 0,-1 0 0,0 1 0,1-1 0,-1 0 0,0 1 0,0 0 0,0-1 1,0 1-1,-1 0 0,1 0 0,0 0 0,-1 0 0,0 0 0,1 0 0,-1 1 0,0-1 0,0 0 1,0 1-1,0-1 0,0 1 0,0 1 0,16 25-93,-16-28 62,-1 0-1,1 0 1,0-1 0,0 1-1,0 0 1,0-1 0,0 1-1,0-1 1,1 1 0,-1-1 0,0 0-1,0 1 1,0-1 0,0 0-1,1 0 1,-1 1 0,0-1-1,0 0 1,0 0 0,1-1 0,-1 1-1,0 0 1,0 0 0,0-1-1,0 1 1,1 0 0,-1-1 0,0 1-1,0-1 1,0 1 0,0-1-1,0 0 1,0 0 0,0 1-1,0-1 1,-1 0 0,1 0 0,0 0-1,0 0 32,36-40-1698,-36 39 1582,31-39-2001,7-7-1190</inkml:trace>
  <inkml:trace contextRef="#ctx0" brushRef="#br0" timeOffset="29371.62">20767 1087 20988,'-27'45'1504,"-41"94"2322,68-137-3807,-1 0 1,0 0 0,0-1 0,1 1-1,-1 0 1,1 0 0,0 0 0,-1 0-1,1-1 1,0 1 0,0 0 0,0 0 0,1 0-1,-1 0 1,0 0 0,1 0 0,-1-1-1,1 1 1,-1 0 0,1 0 0,0-1-1,0 1 1,0 0 0,0-1 0,0 1-1,0-1 1,0 1 0,1-1 0,-1 0 0,0 1-1,1-1 1,-1 0 0,1 0 0,-1 0-1,1 0 1,0 0 0,0 0 0,-1-1-1,1 1 1,0 0 0,0-1 0,0 0-1,-1 1 1,1-1 0,0 0 0,0 0-1,0 0 1,0 0 0,0 0 0,0 0 0,-1-1-1,1 1 1,0-1 0,0 1 0,0-1-1,-1 0 1,1 0 0,0 1 0,-1-1-1,1 0 1,0-1-20,15-11 5,0-1 0,0 0 0,-1-2 0,-1 0 0,-1 0 0,-1-2-1,0 1 1,-1-2 0,0 0-5,-6 11 1,-1-1-1,1 0 0,-1 0 1,-1 0-1,0-1 1,0 1-1,-1-1 0,0 0 1,0 0-1,-1 0 0,-1-1 1,0 1-1,0 0 1,-1-5-1,-13 23-23,8 5 23,2 0 0,-1 0 1,2 0-1,0 0 0,0 1 0,1-1 0,1 0 1,0 1-1,1-1 0,1 1 0,0-1 1,1 5-1,-3-16 0,0 0 1,1-1-1,-1 1 1,0 0-1,1 0 1,-1-1-1,1 1 1,0 0 0,-1-1-1,1 1 1,0-1-1,0 1 1,0-1-1,0 1 1,0-1 0,0 1-1,1-1 1,-1 0-1,0 0 1,1 0-1,-1 0 1,1 0-1,-1 0 1,1 0 0,-1 0-1,1-1 1,0 1-1,-1 0 1,1-1-1,0 1 1,-1-1 0,1 0-1,0 0 1,0 0-1,-1 0 1,1 0-1,0 0 1,0 0-1,0 0 1,-1-1 0,1 1-1,0-1 1,-1 1-1,1-1 1,0 0-1,-1 1 1,1-1 0,-1 0-1,1 0 1,-1 0-1,1 0 1,-1-1-1,0 1 1,0 0-1,1 0 1,-1-1 0,0 0-1,15-15 47,0-1 0,-1-1 1,-1 0-1,-1-1 1,-1 0-1,0-1 1,-2-1-1,0 0 1,-2 0-1,0-1 1,-1 0-1,-1-6-47,1-2 83,-1-1 0,-2 0 0,-1 0 0,-2 0 0,-1 0 0,-1 0 0,-2 0 0,-6-27-83,9 60 1,-1-1 0,1 1-1,0-1 1,-1 0 0,1 1 0,0-1-1,0 1 1,-1-1 0,1 1 0,-1-1-1,1 0 1,0 1 0,-1-1 0,1 0-1,-1 1 1,1-1 0,-1 0 0,1 0-1,-1 1 1,1-1 0,-1 0 0,1 0-1,-1 0 1,0 0 0,1 0 0,-1 0-1,1 0 1,-1 0 0,1 0 0,-1 0-1,1 0 1,-1 0 0,1 0 0,-1 0-1,0 0 1,1-1 0,-1 1 0,1 0-1,-1 0 1,1-1 0,0 1 0,-1 0-1,1-1 1,-1 1 0,1 0 0,-1-1-1,1 1 1,0-1 0,-1 1 0,1 0-1,0-1 1,0 1 0,-1-1 0,1 1-1,0-1 1,0 1 0,0-1 0,-1 0-1,1 1 1,0-1 0,0 1 0,0-1-1,0 1 1,0-1 0,0 1 0,0-1-2,-11 28 66,1 0 0,1 1-1,1 1 1,1-1-1,2 1 1,1 0 0,1 7-65,0-13 77,1 0 0,1 0 1,1 1-1,1-1 0,1 0 1,3 12-78,-4-29-35,0-1 1,0 1-1,1-1 1,-1 1-1,1-1 1,1 0-1,-1 0 1,1 0-1,0 0 1,0-1-1,0 1 1,1-1-1,-1 0 1,1 0-1,0 0 1,0 0-1,1-1 1,-1 1-1,1-1 1,0 0-1,0-1 1,0 1-1,0-1 1,0 0-1,0 0 1,1 0-1,-1-1 1,1 0-1,0 0 35,43 3-1169</inkml:trace>
  <inkml:trace contextRef="#ctx0" brushRef="#br0" timeOffset="30119.03">21454 824 20380,'-8'19'950,"1"0"0,0 1-1,2 0 1,0 0-1,1 0 1,1 0 0,1 1-1,1 14-949,1-27 79,0 0 0,1 0-1,0 0 1,1 0 0,0-1-1,0 1 1,0 0 0,1-1 0,0 1-1,0-1 1,1 0 0,0 0 0,1 0-1,-1-1 1,1 1 0,0-1-1,1 0 1,0-1 0,-1 1 0,2-1-1,-1 0 1,1-1 0,3 3-79,-4-5 3,0 0 0,0 0 0,0-1 0,0 0-1,1 0 1,-1 0 0,0-1 0,0 0 0,1 0 0,-1 0 0,0-1 0,0 0 0,0 0 0,1-1 0,-1 0 0,-1 0 0,1 0 0,0-1 0,0 1 0,-1-1 0,0-1 0,1 1 0,-1-1 0,0 0-1,-1 0 1,1 0 0,-1-1 0,0 0 0,0 0 0,0 0 0,-1 0 0,0 0 0,0-1 0,0 0 0,0 1 0,-1-1 0,0 0 0,0 0 0,-1 0 0,0 0 0,0-1 0,0 1 0,-1 0 0,0 0 0,0-1-1,0 1 1,-1-2-3,-1-12-6,-1 1-1,0-1 0,-1 1 0,-1 0 0,-1 0 0,-1 0 0,0 1 0,-2 0 0,0 1 0,0 0 1,-2 0-1,-2-2 7,13 18-1,-1 0 0,1 0 0,0 0 0,-1 0 0,1 0 0,-1 0 0,1 0 0,-1 0 0,0 0 0,1 0 0,-1 0 0,0 1 0,0-1 0,1 0 0,-1 1 0,0-1 0,0 0 1,0 1-1,0-1 0,0 1 0,0-1 0,0 1 0,0-1 0,0 1 0,0 0 0,0 0 0,0-1 0,0 1 0,0 0 0,0 0 0,0 0 0,-1 0 0,1 0 0,0 1 0,0-1 0,0 0 0,0 0 0,0 1 0,0-1 1,0 1-1,0-1 0,0 1 0,0-1 0,0 1 0,0-1 0,1 1 0,-1 0 0,0-1 0,0 1 0,0 0 0,1 0 0,-1 0 0,1 0 0,-1 0 0,0 0 0,1 0 0,-1-1 0,1 2 0,0-1 0,-1 0 0,1 1 1,-14 67-3,12-63 9,1 0-1,0 0 0,0 1 0,0-1 0,1 0 0,-1 0 0,1 1 1,1-1-1,-1 0 0,1 0 0,1 1 0,-1-1 0,1 0 0,0 0 1,0 0-1,1-1 0,-1 1 0,1 0 0,1-1 0,-1 0 0,1 0 1,0 0-1,0 0 0,0-1 0,1 1 0,-1-1 0,1 0 0,0 0 1,1-1-1,-1 1 0,0-1 0,1-1 0,0 1 0,0-1 0,5 2-5,-5-3 3,0 0 0,0-1-1,0 0 1,0 0 0,-1 0-1,1-1 1,0 1 0,0-1-1,0-1 1,0 1 0,-1-1-1,1 0 1,-1-1 0,1 1-1,-1-1 1,0 0 0,0 0-1,0-1 1,0 1 0,-1-1-1,1 0 1,-1 0 0,0-1-1,0 1 1,-1-1 0,1 0-1,-1 0 1,0 0 0,-1-1-1,1 1 1,-1 0 0,0-1-1,0 0 1,-1 0 0,2-4-3,-3 3-9,0 0 1,-1 1 0,1-1 0,-1 0-1,-1 1 1,1-1 0,-1 1-1,0-1 1,0 1 0,-1 0-1,0 0 1,0 0 0,-2-2 8,4 7 0,-1 0-1,1 1 1,0-1 0,0 1 0,-1-1 0,1 1 0,0 0-1,-1-1 1,1 1 0,-1 0 0,1 0 0,0 0-1,-1 0 1,1 0 0,0 0 0,-1 1 0,1-1 0,0 0-1,-1 1 1,1-1 0,0 1 0,-1-1 0,1 1 0,0 0-1,0-1 1,0 1 0,-1 0 0,1 0 0,0 0-1,0 0 1,0 0 0,1 0 0,-1 0 0,0 0 0,0 0-1,0 0 1,1 1 0,-1-1 0,1 0 0,-1 0 0,1 1-1,-1-1 1,1 0 0,0 1 0,0-1 0,0 1-1,-1-1 1,1 0 0,1 1 0,-1-1 0,0 0 0,0 1 0,-2 2-5,0 3 8,-1-2-2,1-1-1,0 1 1,0-1-1,0 1 1,0 0 0,1 0-1,0 0 1,0 0-1,1 0 1,-1 0 0,1 0-1,0 0 1,0 0-1,1 0 1,-1 0-1,1 1 0,4-3 1,-1-1 0,1 1-1,0-1 1,0 0-1,0 0 1,0 0-1,0-1 1,0 1 0,0-2-1,1 1 1,-1 0-1,0-1 1,1 0-1,-1 0 1,0-1 0,0 1-1,1-1 1,3-1-1,6 1-4,214-22-352,-171 1 60,-76-10 735,12 25-427,1-1 0,0 0 1,1 1-1,0-2 0,0 1 0,1 0 1,0-1-1,0 0 0,1 0 1,0 0-1,0 0 0,1 0 1,1 0-1,-1 0 0,2 0 0,-1 0 1,1 0-1,2-8-12,-2 15-13,1 0 0,-1-1 1,1 1-1,0 0 0,0 0 0,0 1 0,0-1 0,0 0 0,0 1 1,1-1-1,-1 1 0,1-1 0,-1 1 0,1 0 0,-1 0 0,1 0 1,-1 1-1,1-1 0,0 1 0,0-1 0,-1 1 0,1 0 0,0 0 1,-1 0-1,2 0 13,30-6-610,-13-6 1242</inkml:trace>
  <inkml:trace contextRef="#ctx0" brushRef="#br0" timeOffset="30795.3">22083 278 24045,'117'279'4114,"-87"-209"-4058,-3 0 0,-3 2-1,-3 1 1,2 25-56,-42-234 136,-26-79 28,44 213-117,2 5 6,2 4-50,0 0-1,1-1 0,-1 0 1,1 0-1,1 0 1,-1 0-1,1-1 1,0 1-1,0-1 1,1-1-1,-1 1 0,1-1 1,0 0-1,0 0 1,1 0-1,-1-1 1,1 0-1,0-1 1,0 1-1,0-1 0,0-1 1,0 1-1,0-1 1,0 0-1,0-1 1,1 0-1,-1 0 1,0 0-1,0-1 1,1 0-1,-1 0 0,0-1 1,0 0-1,0 0 1,-1-1-1,1 0 1,-1 0-1,1-1 1,-1 1-1,0-1 0,0-1 1,5-4-3,-8 6 3,0-1 0,-1 0 1,1 1-1,-1-1 0,0 0 1,0-1-1,0 1 0,0 0 0,-1-1 1,0 1-1,1-1 0,-2 1 1,1-1-1,0 1 0,-1-1 1,0 0-1,0 1 0,-1-1 0,1 1 1,-1-1-1,0 0 0,0 1 1,0 0-1,-1-1 0,0 1 1,0 0-1,0 0 0,0-1 0,0 2 1,-1-1-1,0 0 0,0 0 1,0 1-1,0 0 0,0-1 0,-1 1 1,1 1-1,-1-1 0,0 0 1,0 1-1,0 0 0,0 0 1,-1 0-1,1 0 0,0 1 0,-1 0 1,1 0-1,-1 0 0,1 0 1,-1 1-1,-2-1-3,4 2 7,0 1 1,0-1 0,0 0-1,0 1 1,1 0-1,-1 0 1,0 0-1,1 0 1,0 0 0,-1 0-1,1 0 1,0 1-1,0-1 1,0 1-1,0 0 1,1 0 0,-1-1-1,1 1 1,0 0-1,0 0 1,0 0-1,0 1 1,0-1 0,1 0-1,-1 0 1,1 0-1,0 0 1,0 1-1,0-1 1,0 0-1,1 0 1,-1 0 0,1 1-1,0-1 1,0 0-1,0 0 1,0 0-1,0 0 1,1 0 0,1 2-8,3 8 32,0 0 1,1 0-1,0 0 1,1-1-1,0-1 0,1 1 1,0-1-1,1-1 1,0 0-1,1 0 1,0-1-1,0 0 1,1-1-1,0 0 1,1-1-1,0 0 1,6 1-33,-13-6 2,-1-1 1,0 0 0,1 0-1,-1 0 1,1-1 0,0 1-1,-1-1 1,1-1 0,-1 1-1,1-1 1,-1 0 0,1 0-1,-1-1 1,0 1 0,0-1 0,1-1-1,-1 1 1,0-1 0,-1 1-1,1-1 1,0-1 0,-1 1-1,0-1 1,0 1 0,0-1-1,0-1 1,-1 1 0,1 0-1,-1-1 1,0 0 0,0 1-1,-1-2-2,2-1 3,0 0-1,-1 0 0,0-1 0,0 1 1,-1-1-1,0 1 0,0-1 1,-1 0-1,0 0 0,0 0 1,-1 1-1,0-1 0,0 0 0,-1 0 1,0 0-1,-1 0 0,1 1 1,-1-1-1,-1 0 0,0 1 0,0 0 1,-2-4-3,5 12-1,1 0 0,-1 0 0,0 0 0,0 0 0,0 0 0,0 0 1,0 0-1,0 0 0,0 0 0,0 1 0,-1-1 0,1 0 0,0 0 0,-1 0 1,1 0-1,0 0 0,-1 0 0,0 0 0,1-1 0,-1 1 0,1 0 0,-1 0 1,0 0-1,0 0 0,1-1 0,-1 1 0,0 0 0,0-1 0,0 1 0,0-1 1,0 1-1,0-1 0,0 1 0,0-1 0,0 1 0,0-1 0,0 0 0,0 0 1,0 0-1,0 0 0,0 1 0,0-1 0,0-1 0,0 1 0,0 0 0,-1 0 1,1 0-1,0 0 0,0-1 0,0 1 0,0-1 0,0 1 0,0-1 0,0 1 1,1-1-1,-1 1 0,0-1 0,0 0 0,0 1 0,0-1 0,1 0 0,-1 0 1,0 0-1,1 1 0,-1-1 0,1 0 0,-1 0 0,1 0 0,-1 0 0,1-1 1,-2 7-1,2-1 0,-1 1 0,0 0 0,1 0 0,0 0 0,0 0 0,1 0 0,-1-1 0,1 1-1,0 0 1,0 0 0,1-1 0,-1 1 0,1-1 0,0 1 0,1-1 0,-1 0 0,0 0 0,1 0-1,0 0 1,0 0 0,1 0 0,-1-1 0,1 0 0,-1 1 0,1-1 0,0-1 0,0 1 0,0 0-1,1-1 1,-1 0 0,0 0 0,1-1 0,0 1 0,-1-1 0,1 0 0,0 0 0,0 0 0,0-1-1,1 1 2,44-32-896,-32 1 1556</inkml:trace>
  <inkml:trace contextRef="#ctx0" brushRef="#br0" timeOffset="31059.83">22597 139 23405,'3'-17'1264,"2"6"417,8 0-505,1 7-800,3-1-176,3 0-856,-5 1 2624</inkml:trace>
  <inkml:trace contextRef="#ctx0" brushRef="#br0" timeOffset="31547.59">22793 0 23637,'1'28'524,"18"201"2699,-17-215-3155,1-1 0,1 1 0,0-1 0,1 1 0,1-1 0,0-1 0,0 1 0,1-1 0,1 0 0,0 0 1,1-1-1,0-1 0,0 1 0,10 7-68,-12-14-17,0 0 0,1-1 0,-1 1 1,1-1-1,-1-1 0,1 0 0,0 0 0,0 0 1,0-1-1,0 0 0,0-1 0,0 1 0,0-2 0,0 1 1,0-1-1,1 0 0,-2-1 0,1 0 0,0 0 1,0-1-1,-1 0 0,1 0 0,-1-1 0,0 0 1,0 0-1,0-1 0,-1 1 0,1-1 0,-1-1 1,2-3 16,-7 8 5,0 1 1,-1-1 0,1 0 0,0 0-1,-1 0 1,1 1 0,0-1 0,0 0-1,0 1 1,0-1 0,0 1 0,0-1-1,0 1 1,0-1 0,0 1 0,0 0-1,0-1 1,0 1 0,0 0 0,0 0-1,0 0 1,0 0 0,0 0 0,0 0-1,0 0 1,0 0 0,0 0 0,0 0-1,0 1 1,0-1 0,0 0 0,0 1-1,0-1 1,0 1 0,0-1 0,0 1 0,0-1-1,0 1 1,-1 0 0,1 0 0,0-1-1,0 1 1,-1 0 0,1 0 0,0 0-1,-1 0 1,1-1 0,-1 1 0,1 0-1,-1 0 1,0 0 0,1 0 0,-1 0-1,0 1-5,16 33 499,-14-30-459,0 1 0,0-1 0,0 0 0,0 0 0,1 0 0,0-1 0,0 1 0,0 0 0,1-1 0,0 0 0,-1 0-1,1 0 1,1 0 0,-1-1 0,0 0 0,1 0 0,0 0 0,1 0-40,1-1-4,0 0 0,1-1-1,-1 0 1,1-1 0,-1 1 0,1-1 0,-1-1-1,1 0 1,-1 0 0,0 0 0,1-1-1,-1 0 1,0 0 0,0-1 0,0 0 0,0 0-1,-1 0 1,1-1 0,-1 0 0,0-1 0,0 1-1,0-1 1,-1 0 0,0-1 0,0 1 0,1-3 4,85-53-198,-88 61 200,0 0 0,0 0-1,0 1 1,0-1 0,0 1 0,0 0-1,0 0 1,0 0 0,0 0 0,0 0-1,0 0 1,-1 1 0,1 0 0,0-1-1,-1 1 1,0 0 0,1 0 0,-1 0-1,0 1 1,0-1 0,0 0 0,0 1-1,-1-1 1,1 1 0,-1 0 0,1 0-1,-1-1 1,0 1 0,0 0 0,0 0-1,-1 0 1,1 0 0,-1 0 0,1 0-1,-1 3-1,6 10 37,140 363 63,-138-362-173,-5-13 18,0 0 0,0 1 1,-1-1-1,1 1 0,-1-1 0,0 1 0,-1 0 0,1 0 0,-1 0 0,0 0 0,0 0 0,-1 0 0,1 0 1,-1 0-1,0 0 0,0 0 0,-1 0 0,0 0 0,0 0 0,0 0 0,0 0 0,-2 4 55,0-8 14,0 0 0,1-1 0,-1 1 0,0-1-1,0 0 1,1 0 0,-1 0 0,0-1 0,0 1 0,1 0-1,-1-1 1,0 0 0,1 0 0,-1 1 0,0-2 0,1 1-1,-1 0 1,1 0 0,0-1 0,-1 1 0,1-1 0,0 0-1,0 0 1,0 0 0,0 0 0,0 0 0,1 0-1,-1 0 1,1-1 0,-1 1 0,1-1 0,0 1 0,0-1-1,0 1 1,0-1 0,0-1-14,1 4 4,-31-53 320,2-1 0,3-1 0,2-2 0,-15-51-324,8-36 39,30 142-46,1-1 0,0 1 0,0 0 0,0-1 0,1 1 0,-1 0 1,0 0-1,1-1 0,0 1 0,-1 0 0,1 0 0,0 0 0,0 0 0,0 0 0,0 0 1,1 0-1,-1 0 0,0 0 0,1 0 0,0 1 0,-1-1 0,1 0 0,0 1 0,0 0 1,0-1-1,0 1 0,0 0 0,0 0 0,0 0 0,0 0 0,0 0 0,0 1 1,1-1-1,-1 1 0,0-1 0,0 1 0,1 0 0,-1 0 0,0 0 0,1 0 0,-1 0 1,0 1-1,1-1 7,41-2-866</inkml:trace>
  <inkml:trace contextRef="#ctx0" brushRef="#br0" timeOffset="32201.32">22522 1633 10010,'-11'-30'4515,"-8"-22"4985,28 84-7181,115 306-984,46 209-863,-78-228-353,-60-225-101,4-1 1,3-3-1,5-1 0,40 59-18,-41-79-13,-3 2 0,-3 2 0,-4 1 0,3 17 13,30 193-2057,-57-271-595,-1-24 851</inkml:trace>
  <inkml:trace contextRef="#ctx0" brushRef="#br0" timeOffset="32902.65">21843 3898 7770,'-72'17'3357,"0"3"1,1 3-1,-17 11-3357,-211 93 7275,297-126-6596,24-2 147,22-6-536,0-3 0,-1-2 1,-1-1-1,32-16-290,-22 10 140,717-301 543,-268 94-591,453-233-28,-288 131 247,-568 282-203,151-75 89,5 11 0,4 12 0,179-41-197,-131 85-103,-179 27-2205,-125 26 741,-3 1-358</inkml:trace>
  <inkml:trace contextRef="#ctx0" brushRef="#br0" timeOffset="33259.08">25962 1697 24917,'0'0'1102,"4"-2"-334,140-43 682,-70 29-1275,2 2 1,-1 4-1,17 2-175,-87 7 3,1 1-1,0-1 0,-1 1 0,1 0 0,0 0 0,-1 0 1,1 1-1,-1 0 0,1 0 0,0 0 0,-1 1 0,0 0 0,1 0 1,-1 0-1,0 1 0,0 0 0,0 0 0,-1 0 0,1 0 1,-1 1-1,0-1 0,0 1 0,0 1 0,0-1 0,0 0 0,2 5-2,-2 5 22,-1 0-1,-1 0 0,0 0 0,-1 1 0,0-1 0,-1 0 0,-1 1 0,0-1 0,-1 0 0,-1 0 0,-1 5-21,1-5 23,-12 64-60,-4 0 0,-3-2 1,-4 0-1,-3-2 0,-3-1 0,-15 22 37,15-39-679</inkml:trace>
  <inkml:trace contextRef="#ctx0" brushRef="#br0" timeOffset="36037.85">20889 4165 17636,'47'11'3952,"23"-48"-3127,-65 33-715,241-162 1268,-203 141-1063,0-3 0,-2-1-1,-1-1 1,-1-3 0,18-21-315,-38 30 10,-1-1 1,0-1 0,-2 0 0,-2-1-1,0-1 1,2-8-11,52-95 110,27-20 904,-75 110-821,-1 0-1,-2 0 1,-1-2-1,-3 0 1,-1-1-1,-2 0 1,-3 0-1,-1-1 1,-2 0-1,-2 0 1,-4-40-193,-1 37 53,3 1 1,1-1 0,3 1 0,3-15-54,4-43 60,-11 95-49,0 0 0,1 0 0,0 0 0,1 0 0,0 0 0,1 1 0,0-1 0,0 1 0,1 0 0,0 0 0,1 0 0,0 0 0,0 1 0,4-6-11,114-121 52,-84 74-50,-26 36 0,2 0 0,0 1 0,2 1 0,1 1 0,0 0 0,2 1 0,0 1 1,2 1-1,0 0 0,1 2 0,1 1 0,0 1-2,-8 5 4,1 1 0,0 1 0,0 0 0,0 2 0,1 0 0,0 1 0,0 0 1,1 2-1,-1 0 0,1 1 0,0 1 0,0 1 0,-1 0 0,1 1 0,0 2 0,-1-1 0,4 3-4,0 5 5,0 1 0,-1 1 0,-1 1 0,0 1 0,-1 1-1,0 0 1,-1 1 0,-1 1 0,0 1 0,-2 1 0,14 19-5,-11-9 3,2-1 1,0-2 0,2 0-1,1-1 1,1-1 0,1-1-1,1-1 1,1-2 0,1 0-1,0-2 1,1-1 0,17 6-4,247 67 317,-33 41-232,-249-123-79,0-1-1,1 0 0,0 0 1,0-2-1,0 1 0,1-2 1,-1 1-1,1-2 0,0 0 1,0 0-1,1-1 0,-1-1 1,0 0-1,1-1 0,-1-1 1,2 0-6,222-66 356,-33 25-272,2 10 0,168-4-84,144-36 495,-498 69-469,104-25 81,-120 27-108,0-1 0,0 0 0,0 0 1,0 0-1,-1 0 0,1 0 0,-1-1 1,1 0-1,-1 0 0,0 0 0,0 0 1,0 0-1,0-1 0,-1 1 0,1-1 1,-1 1-1,0-1 0,0 0 0,-1 0 1,1 0-1,-1 0 0,1 0 0,-1-1 1,-1 1-1,1 0 0,0-3 1,-1 6-27,0 0-1,0 0 1,0-1-1,0 1 1,0 0-1,0 0 1,0 0 0,0 0-1,-1 0 1,1 0-1,0 0 1,-1-1-1,1 1 1,-1 0-1,1 0 1,-1 0 0,1 1-1,-1-1 1,0 0-1,0 0 1,1 0-1,-1 0 1,0 1 0,0-1-1,0 0 1,0 1-1,0-1 1,0 0-1,0 1 1,0-1 0,0 1-1,0 0 1,0-1-1,0 1 1,0 0-1,0 0 1,0-1-1,0 1 1,0 0 0,-1 0-1,1 0 1,0 1-1,0-1 1,0 0-1,0 0 1,0 0 0,0 1-1,0-1 1,-1 1 27,-20 3-1302</inkml:trace>
  <inkml:trace contextRef="#ctx0" brushRef="#br0" timeOffset="37604.19">22965 990 19740,'-2'-2'3764,"-9"22"-3218,6 7-369,2-1-1,0 1 0,2 0 0,1-1 1,1 1-1,1 0 0,1-1 0,2 0 0,1 1 1,0-2-1,2 1 0,1-1 0,2 0 1,0-1-1,2 2-176,86 170 186,-98-194-396,-17-16-654,-15-18 745,1-1 1,2-1-1,1-2 1,2-1 0,2-1-1,1-1 1,2-1 0,-10-28 118,29 65 476,1 3 1,20-4 82,79 21-551,-5-22-1139,-49-7 40</inkml:trace>
  <inkml:trace contextRef="#ctx0" brushRef="#br0" timeOffset="37990.85">23270 916 22077,'-9'6'305,"-1"1"-1,1 1 1,1-1 0,-1 2 0,1-1 0,1 1 0,-1 0-1,1 1 1,1-1 0,0 1 0,1 1 0,-1-1-1,2 1 1,-3 8-305,6-15 34,0 0 0,0 1 0,1-1 0,0 0 0,-1 1 0,1-1 0,1 1 0,-1-1-1,1 0 1,0 1 0,0-1 0,0 0 0,0 0 0,1 0 0,0 1 0,0-2 0,0 1 0,0 0 0,0 0-1,1-1 1,0 1 0,0-1 0,0 0 0,0 0 0,0 0 0,1 0 0,-1 0 0,1-1 0,0 0 0,-1 1-1,5 0-33,-1 0-105,-1 0 0,0 0 0,1-1 0,0 0 0,-1 0-1,1 0 1,0-1 0,0 0 0,0-1 0,0 1 0,0-1-1,0-1 1,0 1 0,0-1 0,0-1 0,-1 1 0,1-1-1,0 0 1,-1-1 0,5-1 105,4-6-654,-1 0 0,0-1-1,-1-1 1,0 0 0,-1-1 0,0 0-1,-1 0 1,0-2 0,-1 1 0,-1-1-1,-1-1 1,1 0 654,3-24 2865,-12 39-2758,-1 1 1,0 0 0,1-1 0,-1 1-1,0 0 1,1 0 0,-1 0 0,0 0-1,1 0 1,-1 0 0,0 0-1,1 0 1,-1 0 0,0 0 0,0 0-1,1 0 1,-1 0 0,0 0 0,1 1-1,-1-1 1,0 0 0,1 1 0,-1-1-1,1 0 1,-1 1 0,0-1-1,1 1 1,-1-1 0,1 1 0,-1-1-1,1 1 1,0-1 0,-1 1 0,1-1-1,-1 1 1,1 0 0,0-1 0,-1 1-1,1 0 1,0-1 0,0 1-1,0 0 1,0-1 0,-1 1 0,1 0-1,0 0-107,-11 18 207,0 0 0,1 1 0,0 0-1,2 0 1,1 1 0,0 0-1,2 1 1,0 0 0,1 0 0,1 0-1,1 11-206,2-31-544,0-2 2127</inkml:trace>
  <inkml:trace contextRef="#ctx0" brushRef="#br0" timeOffset="38274.61">23327 983 12739,'0'0'4617,"19"6"2008,4 2-5609,10-1-183,11 1-97,8-1-120,17 1-232,2-1-344,4-3-976,-6-4-161</inkml:trace>
  <inkml:trace contextRef="#ctx0" brushRef="#br0" timeOffset="38682.14">23604 816 15675,'-1'-6'385,"0"1"-85,0 1 0,0 0 0,0-1 0,0 1 0,1-1 0,0 1 0,0-1 0,0 1 0,1 0 0,-1-1 0,1 1 0,0-1 0,0 1 0,1 0 0,-1 0 0,1-1 0,0 1 0,0 0 0,1 1 0,-1-1 0,1 0 0,-1 1 0,1-1 0,0 1 0,1 0 0,-1 0 0,3-2-300,4 3 128,0 0 1,0 0-1,1 1 0,-1 1 1,1 0-1,-1 0 0,0 1 1,1 0-1,-1 1 1,0 0-1,0 0 0,0 1 1,0 1-1,-1-1 1,1 2-1,-1-1 0,0 1 1,0 1-1,3 2-128,-2 0 42,0-1 1,-1 1-1,0 0 1,0 1-1,-1 0 1,0 0-1,-1 1 1,0 0-1,0 0 1,-1 1-1,0 0 1,-1 0-1,-1 0 1,0 1-1,0-1 0,-1 1 1,0 0-1,-1 0 1,-1 0-1,0 1 1,0-1-1,-1 0 1,-1 0-1,0 0 1,-1 1-1,0-1 1,0 0-1,-2-1 1,1 1-1,-2-1 1,1 1-1,-6 7-42,-7 9-3,-2 1 0,-2-2 0,0-1 0,-2-1 1,0 0-1,-21 14 3,5-5 1473</inkml:trace>
  <inkml:trace contextRef="#ctx0" brushRef="#br0" timeOffset="39476.75">26304 2557 27694,'-5'12'104,"1"1"1,0-1-1,1 1 0,0 0 0,1 0 1,0 0-1,1 0 0,0 1 1,1-1-1,1 0 0,0 0 1,1 0-1,1 0 0,3 12-104,3 1-164,-8-24-353,-3-5-406,-56-107-3818,3 3 3591,31 68 1356,-1 0 0,-3 1 0,0 2 0,-29-27-206,55 76 2605,9-2-2355,1 0 0,0 0 0,0-1 0,1 0 1,0 0-1,1-1 0,0 0 0,0-1 0,1 0 0,0-1 0,1 0 0,0-1 0,1 0-250,14 11 36,1-3 0,0 0-1,1-1 1,1-2 0,0-1-1,0-2 1,17 3-36,1-10 1161</inkml:trace>
  <inkml:trace contextRef="#ctx0" brushRef="#br0" timeOffset="63703.96">22023 2780 13171,'0'0'2768,"0"2"3869,0 13-2618,31 74-1704,46 198-2053,-73-266-264,1 0 0,1-1 1,1 0-1,1 0 1,0 0-1,1-1 0,1 0 1,1-1-1,1 0 1,5 5 1,-5-6 1,0 2 1,-1-1-1,-1 2 1,-1-1 0,-1 1-1,-1 0 1,0 1 0,-2 0-1,3 20-1,5-5 240,-25-50-121,-11-23-195,2-2 0,2 0 0,1-1 0,-2-14 76,1 7-187,-29-83-268,5-1-1,6-5 456,2-24-68,-32 14 38,66 143 58,-4 33 53,12-9-73,1-1-1,1 0 1,0 0-1,2-1 1,0 0 0,13 15-8,39 72-9,-20 8 23,-4 1 1,-6 2-1,3 41-14,-21-95 21,59 173 162,-74-234-189,0 0-1,1 0 1,-1-1 0,1 1-1,-1 0 1,1 0 0,0-1-1,0 1 1,0-1 0,0 1 0,0 0-1,0-1 1,0 0 0,1 1-1,-1-1 1,0 0 0,1 0-1,-1 1 1,1-1 0,-1 0-1,1-1 1,0 1 0,-1 0-1,1 0 1,0-1 0,0 1-1,0 0 7,-10-33-1793,-2 12 604</inkml:trace>
  <inkml:trace contextRef="#ctx0" brushRef="#br0" timeOffset="65117.99">22037 2588 10050,'0'0'2174,"-1"-1"4552,1 0-3782,5 4-1880,11 23-1015,-2 2-1,0 0 0,-2 0 0,-1 1 1,-2 0-1,-1 1 0,-1 0 1,-1 1-1,-2 0 0,0 15-48,21 100 29,46 134-33,-49-241-762,-15-33-569</inkml:trace>
  <inkml:trace contextRef="#ctx0" brushRef="#br0" timeOffset="66381.65">22212 4414 20636,'-3'11'1273,"1"-1"471,2-2-528,0-2-352,0-6-39,0 0-81,1 0-184,30 5-224,-15-5-48,-3 0-144,1 0-40,0 2-48,-1-2-24,-2-5-112,3 1-168,-6-8-536,-2-7-624</inkml:trace>
  <inkml:trace contextRef="#ctx0" brushRef="#br0" timeOffset="66772">22633 4490 14867,'14'14'6972,"5"-24"-4778,14-79-467,-30 72-1540,7-23 24,-3-1 0,-1 0 0,-2 0 0,-1 0 1,-3-1-1,-1-3-211,48 196-202,23 87-1767,-60-207 891</inkml:trace>
  <inkml:trace contextRef="#ctx0" brushRef="#br0" timeOffset="67746.25">22102 2812 6569,'-9'-42'3805,"1"0"-1,2-1 1,2 1-1,1-36-3804,0 34 3110,1 119-916,-1-52-2167,2 0 0,1-1 0,0 1 0,2 0-1,1 0 1,0-1 0,2 0 0,4 14-27,23 60-261,-4 2 0,-5 1 0,2 37 261,36 142-1380,-59-268 1348,1-83-43,-8-57-89,-5 0 0,-23-110 164,7 140 8,26 100-10,-1 1 0,1-1-1,0 1 1,0-1 0,-1 1 0,1-1-1,0 1 1,-1-1 0,1 1 0,-1-1 0,1 1-1,-1-1 1,1 0 0,-1 1 0,1-1-1,-1 0 1,1 0 0,-1 1 0,1-1 0,-1 0-1,1 0 1,-1 0 0,1 0 0,-1 1-1,0-1 1,1 0 0,-1 0 0,1 0 0,-1 0-1,1 0 1,-1-1 0,0 1 0,1 0-1,-1 0 1,1 0 0,-1 0 0,1-1 0,-1 1-1,1 0 1,-1 0 0,1-1 0,-1 1-1,1 0 1,-1-1 0,1 1 0,-1-1 0,1 1-1,0 0 1,-1-1 0,1 1 0,0-1-1,-1 1 1,1-1 0,0 1 0,0-1 0,0 0-1,-1 1 1,1-1 0,0 1 0,0-1-1,0 1 1,0-1 0,0 0 0,0 1 0,0-1-1,0 1 1,0-1 0,0 1 0,0-1 2,-9 47-114,6 20-235,4 1 0,2-1 0,3 0-1,3 0 1,3-1 0,3 0 0,4 3 349,0-10-4513</inkml:trace>
  <inkml:trace contextRef="#ctx0" brushRef="#br0" timeOffset="97548.17">13194 4586 14939,'-7'1'1207,"6"-1"-1141,0 1-1,0 0 0,0-1 1,0 1-1,0 0 0,0-1 1,0 1-1,0-1 1,0 0-1,-1 1 0,1-1 1,0 0-1,0 0 0,0 1 1,0-1-1,-1 0 1,1 0-1,0 0 0,0-1 1,0 1-1,0 0 0,-1 0 1,1-1-1,0 1 0,0 0 1,0-1-1,0 1 1,0-1-1,0 1 0,0-1 1,0 0-1,0 0 0,0 1 1,0-1-1,1 0 1,-1 0-1,0 0 0,0 0 1,1 0-1,-1 0 0,1 0 1,-1 0-1,1 0 0,-1 0 1,1 0-1,-1 0 1,1 0-1,0 0 0,0-1 1,0 1-1,0 0 0,-1 0 1,1 0-1,1 0 0,-1-1 1,0 1-1,0 0 1,0 0-1,1 0 0,-1-1-65,3-1 6,0 0-1,0 0 0,1 1 1,-1-1-1,1 1 0,-1 0 1,1 0-1,0 0 0,0 0 1,0 1-1,0-1 0,0 1 1,0 0-1,0 0 0,1 1 1,-1-1-1,0 1 0,0 0 1,1 0-1,-1 0 0,1 1-5,18-3-70,243-77-559,-256 79 720,0-1-1,0 2 0,0-1 0,0 1 0,0 1 0,0 0 0,0 0 0,0 1 0,0 0 0,-1 1 0,0 0 0,0 0 0,0 1 0,0 0 0,0 1 0,3 3-90,-4-4 61,1 1 0,1-1 0,-1 0 1,1-1-1,-1 0 0,1-1 0,0 0 0,1 0 1,-1-1-1,0 0 0,1-1 0,-1 0 0,1-1 0,-1 0 1,1-1-1,-1 0 0,8-2-61,111-19 196,155-13 0,-261 37-99,0 0 0,-1 2-1,1 0 1,-1 2 0,0 0-1,6 4-96,107 23 263,-57-30-209,0-3 1,0-3-1,30-7-54,203-3 601,-159 31-499,-105-11-83,0-1 0,1-2 0,-1-3-1,28-2-18,369-52-44,104 50 650,-99 45-410,-36-35-111,9-17-85,-276 10 33,137 19-33,32 2 31,551-21 513,70-33-465,-454 20 65,-450 15 555,-31-2-355,-1 0 4,0 0-21,0 0-63,0 0-75,-2 10-1228,1-9-147</inkml:trace>
  <inkml:trace contextRef="#ctx0" brushRef="#br0" timeOffset="102662.1">22120 2516 9354,'1'-1'142,"-1"0"0,1 0 0,-1 0 0,0 0 1,1 0-1,-1 0 0,0 0 0,0 0 0,0 0 0,0 0 0,1 0 0,-1 0 0,-1 0 0,1 0 1,0 0-1,0 0 0,0 0 0,0 0 0,-1 0 0,1 0 0,0 0 0,-1 0 0,1 0 0,-1 0 1,1 1-1,-1-1 0,0 0 0,1 0 0,-1 0 0,0 1 0,0-1 0,1 0 0,-1 1 1,0-1-1,0 1 0,0-1 0,0 1 0,0-1 0,1 1 0,-1-1 0,0 1 0,0 0 0,0 0 1,0-1-1,0 1 0,0 0 0,0 0 0,0 0 0,0 0 0,0 0 0,-1 1 0,1-1 1,0 0-1,1 0 0,-1 0 0,0 1 0,0-1 0,0 1 0,0-1 0,0 1 0,0-1 0,0 1 1,0 0-143,0-1 88,0 0 1,0 1-1,1-1 1,-1 0 0,0 0-1,0 0 1,0 0-1,0 0 1,0 0 0,0 0-1,1 0 1,-1 0-1,0 0 1,0 0 0,0 0-1,0-1 1,0 1-1,1 0 1,-1-1 0,0 1-1,0-1 1,1 1-1,-1-1 1,0 1 0,1-1-1,-1 1 1,0-1-1,1 0 1,-1 1 0,1-1-1,-1 0 1,1 0-1,-1 1 1,1-1 0,-1 0-1,1 0 1,0 0-1,0 1 1,-1-1 0,1 0-1,0 0 1,0 0-1,0 0 1,0 0 0,0 0-89,-2-2-189,-12-67 1918,14 68-1431,0 2-111,6 21 42,54 373-50,89 37-41,-29-138-183,-101-220 38,32 85 1,-44-143 6,-25-31 49,-19-52 142,2-2-1,4-2 1,3-1-1,3-1 1,-3-28-191,-49-137 103,-53-82-87,125 306-13,1 0 2,0 2 1,-1-1 0,0 0-1,-1 1 1,-1 0 0,0 1 0,-1-1-1,0 1 1,0 1 0,-2 0 0,-5-6-6,13 15 34,1 8 60,2 5-88,1 1 1,0-1-1,0 0 1,1 0-1,0 0 1,1 0 0,1-1-1,-1 0 1,2 0-1,-1 0 1,1 0 0,1-1-1,0 0-6,21 40 12,-2 3 46,-3 1 0,-3 0 0,-1 2 1,-3 0-1,-2 5-58,-12-50-3,18 85-156,3-2 1,36 86 158,-47-152-1731,-12-27-747</inkml:trace>
  <inkml:trace contextRef="#ctx0" brushRef="#br0" timeOffset="103717.48">22286 5467 23485,'0'0'955,"-1"4"97,0 9-866,0 0-1,1 0 1,1 1-1,0-1 1,1 0 0,1 0-1,0 0 1,0 0-1,1-1 1,1 1 0,0-1-1,1 1-185,11 22 115,1-1 0,2 0-1,1-2 1,2 0 0,1-2-1,1 0 1,21 17-115,95 125 133,-138-169-137,-1-1 0,0 1-1,1 0 1,-1 0 0,0 0 0,0 0-1,0 0 1,-1 0 0,1 1-1,-1-1 1,0 0 0,0 1-1,0-1 1,0 1 0,-1-1-1,1 1 1,-1 0 0,0-1-1,0 1 1,0 0 0,-1-1-1,1 1 1,-1-1 0,0 1-1,0-1 1,0 1 0,0-1-1,-1 0 1,-1 4 4,1-7-100,-1 0 0,1 0 0,-1 0-1,1 0 1,-1 0 0,1-1 0,0 1 0,-1-1 0,1 0-1,0 0 1,-1 1 0,1-2 0,0 1 0,0 0 0,0 0-1,0-1 1,0 1 0,0-1 0,0 1 0,0-1-1,1 0 1,-1 0 0,0 0 100,-9-7-637,-31-23-1011</inkml:trace>
  <inkml:trace contextRef="#ctx0" brushRef="#br0" timeOffset="104090.49">22084 5746 21149,'-2'-9'482,"0"0"1,1 0-1,0 0 1,0 0-1,0 0 1,1 0-1,1 0 1,0 0-1,0-1 1,1 2-1,0-1 1,3-9-483,-2 10 118,1 0 1,0 1 0,1-1 0,-1 1-1,1 0 1,1 0 0,-1 0-1,1 1 1,1 0 0,-1 0 0,1 0-1,0 1 1,5-3-119,-3 2 5,0 1-1,1 0 1,-1 1-1,1 0 1,-1 1-1,1 0 1,0 0 0,1 1-1,-1 0 1,0 1-1,0 0 1,1 1-1,-1 0 1,1 1-1,-1 0 1,0 0 0,0 1-1,0 0 1,0 1-1,0 0 1,0 1-1,0 0 1,-1 1-1,2 1-4,-1-2 1,-8-4 1,1 1-1,0-1 1,-1 1-1,1-1 1,-1 1-1,1 0 1,0 0-1,-1 0 1,0 0-1,1 1 1,-1-1-1,0 1 1,0-1-1,0 1 1,0 0-1,0 0 1,0 0-1,0 0 1,0 0-1,-1 0 0,1 0 1,-1 1-1,0-1 1,1 0-1,-1 1 1,0-1-1,-1 1 1,1 0-1,0-1 1,-1 1-1,1 0 1,-1-1-1,0 1 1,0 0-1,0-1 1,0 1-1,-1 0 1,1 0-2,-12 13 70,-1 0 1,0 0-1,-1-1 0,-1-1 1,0-1-1,-1 0 0,-1-1 1,-2 1-71,-51 42-191,68-53-553,2-2-431</inkml:trace>
  <inkml:trace contextRef="#ctx0" brushRef="#br0" timeOffset="104840.66">22767 5151 11514,'-13'-87'12879,"7"95"-11529,1 30-1182,2 0-1,1 0 1,2 1 0,2-1 0,1 0 0,7 30-168,-5-12 180,3 0 1,2-1-1,3 0 0,2-1 1,3-1-1,1 0 1,21 36-181,-33-78 16,1-1 1,-1 0 0,2-1 0,-1 0-1,1 0 1,1-1 0,-1 0 0,1-1 0,1 0-1,-1 0 1,1-1 0,1 0 0,-1-1-1,1-1 1,0 0 0,0 0 0,0-1-1,0-1 1,0 0 0,1 0 0,12-1-17,-21-1-13,1 1 0,-1-1 1,1 0-1,-1-1 1,1 1-1,-1-1 0,1 0 1,-1 0-1,1 0 0,-1 0 1,0-1-1,0 0 0,1 0 1,-1 0-1,0 0 1,-1-1-1,1 0 0,0 0 1,-1 0-1,0 0 0,3-3 13,13-15 1427</inkml:trace>
  <inkml:trace contextRef="#ctx0" brushRef="#br0" timeOffset="105559.03">23358 4975 12227,'-13'-107'12829,"3"98"-9788,3 35-2212,-2 82-682,4 1 0,5-1 1,5 0-1,16 97-147,-1 3 59,-20-207-63,0 26-143,0-27 119,0-1 1,0 1-1,0 0 1,0-1 0,0 1-1,0 0 1,0 0-1,0-1 1,0 1 0,0 0-1,-1-1 1,1 1 0,0 0-1,0 0 1,0-1-1,-1 1 1,1 0 0,0 0-1,0-1 1,-1 1-1,1 0 1,0 0 0,0 0-1,-1-1 1,1 1 0,0 0-1,0 0 1,-1 0-1,1 0 1,0 0 0,-1 0-1,1 0 1,0-1 0,-1 1-1,1 0 1,0 0-1,-1 0 1,1 0 0,0 1-1,-1-1 1,1 0-1,0 0 1,-1 0 0,1 0-1,0 0 1,-1 0 0,1 0-1,0 0 1,0 1-1,-1-1 1,1 0 0,0 0-1,0 0 1,-1 1 0,1-1-1,0 0 1,0 0-1,0 1 1,-1-1 0,1 0-1,0 1 1,0-1-1,0 0 1,0 0 0,0 1-1,-1-1 1,1 0 0,0 1 27,-12-20-1395</inkml:trace>
  <inkml:trace contextRef="#ctx0" brushRef="#br0" timeOffset="105809.9">23028 5259 20388,'4'4'1257,"10"-1"343,10-3-320,9-2-376,10-2 17,6-3-161,-5 1-176,8 1-320,-5 5-128,-2 7-72,1 6-56,-9 6-224,-1 3-240,-8 0-664,-8-3-17</inkml:trace>
  <inkml:trace contextRef="#ctx0" brushRef="#br0" timeOffset="106593.58">23794 4546 20748,'7'-5'5489,"-3"37"-4393,-72 227 290,36-163-1219,-11 59-45,42-153-122,1 0 0,-1 0 0,1-1 1,0 1-1,-1 0 0,1 0 0,0-1 1,0 1-1,0 0 0,0 0 0,1 0 1,-1-1-1,0 1 0,1 0 1,-1 0-1,1-1 0,0 1 0,-1 0 1,1-1-1,0 1 0,0-1 0,0 1 1,0-1-1,0 1 0,0-1 0,1 0 1,-1 0-1,0 1 0,1-1 1,-1 0-1,1 0 0,-1 0 0,1-1 1,0 1-1,-1 0 0,1 0 0,0-1 1,-1 1-1,1-1 0,0 0 1,0 1-1,-1-1 0,1 0 0,0 0 1,1 0-1,6-4 8,0 0 1,-1 0-1,1-1 1,-1 0-1,0-1 1,-1 0-1,1 0 1,-1 0-1,-1-1 1,1 0-1,-1 0 1,0-1 0,-1 0-1,1 0 1,-2 0-1,1-1 1,1-6-9,-5 15 0,83-167-531,-77 152-393</inkml:trace>
  <inkml:trace contextRef="#ctx0" brushRef="#br0" timeOffset="107047.72">23876 5190 19972,'-8'7'1633,"5"1"271,-2 2-448,5 1-471,0-3-25,4-4-256,3-2-168,4-12-104,4-4-72,0-13-88,3-6-16,-2-8-112,2 0-56,-1 1-192,-4-1-344,2 7-840,-5-2-1449</inkml:trace>
  <inkml:trace contextRef="#ctx0" brushRef="#br0" timeOffset="107451.58">24155 4730 17140,'0'0'3832,"0"0"425,0 0-2496,0 0-761,8-21-328,-1 3-408,6-2-72,4-2-120,5 1-48,-3 5-296,2 2-480,-8 3 680</inkml:trace>
  <inkml:trace contextRef="#ctx0" brushRef="#br0" timeOffset="107904.08">24544 4654 14147,'-7'-64'10786,"4"-34"-7412,-4-34-3558,-26-20 427,58 265-239,43 134 16,-38-198-6,-29-48-15,-1 0 0,1 0-1,-1 0 1,1-1-1,0 1 1,-1 0-1,1 0 1,0 0-1,0-1 1,0 1 0,-1 0-1,1-1 1,0 1-1,0-1 1,0 1-1,0-1 1,0 0 0,0 1-1,0-1 1,0 0-1,0 1 1,1-1-1,-1 0 1,0 0 0,0 0-1,0 0 1,0 0-1,0 0 1,0-1-1,0 1 1,0 0 0,0 0-1,0-1 1,0 1-1,0-1 1,0 1-1,0-1 1,0 1-1,0-1 1,0 1 0,0-1-1,-1 0 1,1 0-1,0 1 1,0-1-1,-1 0 1,1 0 0,0 0-1,-1 0 1,1 0 1,3-17-1197,-7 6 811</inkml:trace>
  <inkml:trace contextRef="#ctx0" brushRef="#br0" timeOffset="108924.18">24547 3898 19060,'27'14'5294,"11"23"-3676,-25-23-1008,30 28-322,-2 2 0,-2 2 0,-2 2 1,-3 1-1,26 48-288,-49-78-8,-1 0 0,-2 1 0,0 1 0,-1-1 0,-1 1 0,0 1 0,-2-1 0,-1 1 0,0-1 0,-2 1 0,0 0 0,-2 0 0,0 0 0,-2-1 0,0 1 0,-1-1 0,-6 17 8,-29 88-2762,23-98 842</inkml:trace>
  <inkml:trace contextRef="#ctx0" brushRef="#br0" timeOffset="114399.63">21426 3885 14795,'8'-25'7988,"-2"39"-4744,-44 236-1498,13 10-1761,22-235-1215,7-28 134,5-20-211</inkml:trace>
  <inkml:trace contextRef="#ctx0" brushRef="#br0" timeOffset="114838.71">21529 3614 18772,'0'0'1392,"3"2"126,2 6-1259,1 1 1,-1 0-1,-1 0 0,0 0 1,0 0-1,-1 0 1,0 1-1,0 0 0,-1 0 1,-1-1-1,0 1 0,0 0 1,-1 3-260,2-1 122,4 63 0,-3 1-1,-4 0 1,-3-1 0,-5 20-122,8-93-300,2-57-4008,1 0 0,3 0 0,2 1 0,7-18 4308,-4 14-1806,-2 3 305,24-122 2077,-1 66 9414,-28 109-5309,3 8-3589,0 98 741,-5 31-1011,-3-64-652,4-1 0,3 1 0,8 37-170,-7-86-419,-1-10 203</inkml:trace>
  <inkml:trace contextRef="#ctx0" brushRef="#br0" timeOffset="115090.3">21787 3330 12571,'3'43'2176,"2"2"1169,2 6-1753,3 3-384,12 9-511,-2 3-161,8 4-176,-4-3-88,-10-8-128,-4-8-64,-2-21-72,-1-9-104,0-20-392,-6-9-480</inkml:trace>
  <inkml:trace contextRef="#ctx0" brushRef="#br0" timeOffset="115338.49">22008 3116 13619,'4'23'2656,"-1"8"2025,5 25-3864,1 8-153,-2 10 120,3 4-64,-5-2 40,-1-1-72,1-5-143,-1-5-113,0-15-296,-4-14-24,0-36-464,5-6-241,-3-43-583,4-14-664</inkml:trace>
  <inkml:trace contextRef="#ctx0" brushRef="#br0" timeOffset="115573.36">22131 3107 9530,'-15'114'11100,"-6"147"-9199,20-243-1901,0-1-1,2 1 1,-1-1-1,2 1 1,1-1-1,0 0 0,5 17 1,-8-35-8,1 1-1,-1 0 0,0-1 0,0 1 1,1 0-1,-1-1 0,0 1 0,1 0 1,-1 0-1,0 0 0,1-1 0,-1 1 1,1 0-1,-1 0 0,0 0 0,1 0 1,-1 0-1,1 0 0,-1 0 0,0-1 1,1 1-1,-1 0 0,1 0 0,-1 1 1,0-1-1,1 0 0,-1 0 0,1 0 1,-1 0-1,0 0 0,1 0 0,-1 1 1,1-1-1,-1 0 0,0 0 0,1 0 1,-1 1-1,0-1 0,1 0 0,-1 0 1,0 1-1,0-1 0,1 0 0,-1 1 0,0-1 1,0 0-1,0 1 0,1-1 0,-1 1 1,0-1-1,0 0 0,0 1 0,0-1 1,0 1-1,0-1 0,0 0 0,0 1 1,0-1-1,0 1 0,0-1 0,0 1 1,0-1-1,0 0 0,0 1 0,0-1 1,0 1-1,0-1 9,9-39-619,35-350-883,-34 133 3667,-24 548 408,5-173-2522,4 0-1,6 1 0,7 12-50,3-66-358,3-31-4</inkml:trace>
  <inkml:trace contextRef="#ctx0" brushRef="#br0" timeOffset="133059.07">20153 7012 11266,'4'-120'16163,"-7"122"-15809,-1 2-340,1 0 0,-1 1 0,1-1 1,0 1-1,1 0 0,-1 0 0,1 0 0,0 1 0,0-1 0,1 0 0,-1 1 0,1-1 0,0 1 0,1 0 0,-1-1 0,1 1 0,1-1 0,-1 1 1,1 0-1,-1-1 0,2 1 0,0 2-14,-1 18 42,0 10 21,-1-18 9,0 1 0,1-1-1,1 0 1,1 0 0,0 0 0,2-1 0,0 1 0,1 0-72,-5-16 12,1 0 0,0 0 0,0 1 0,0-1 0,0-1-1,0 1 1,0 0 0,1 0 0,-1-1 0,1 1 0,-1-1 0,1 0 0,0 0 0,-1 0 0,1 0 0,0 0 0,0-1 0,0 1 0,-1-1 0,1 1 0,0-1 0,0 0 0,0 0-1,0-1 1,0 1 0,-1-1 0,1 1 0,0-1 0,0 0 0,-1 0 0,1 0 0,0 0 0,-1-1 0,1 1 0,-1-1 0,1 1 0,-1-1 0,0 0 0,0 0 0,0 0 0,0 0 0,0 0-1,0-1 1,-1 1 0,1 0 0,-1-1 0,1 0-12,11-15 52,0 0-1,-1-1 0,-1-1 1,-1 0-1,-1 0 0,0-1 1,-2 0-1,0-1 0,-1 0 1,-2 0-1,0 0 0,0-13-51,-10 32 39,3 14-29,1 0 0,1 0 0,0 0 0,0 0 0,1 0-1,0 1 1,1-1 0,1 0 0,-1 0 0,2 0 0,0 0 0,0 0-10,-2-7 0,0 0 1,0-1 0,0 1-1,0 0 1,1-1 0,-1 1-1,1-1 1,0 0 0,0 0-1,0 0 1,1 0 0,-1 0-1,1 0 1,0 0-1,-1-1 1,1 1 0,0-1-1,1 0 1,-1 0 0,0 0-1,1 0 1,-1-1 0,1 1-1,-1-1 1,1 0 0,0 0-1,-1 0 1,1 0 0,0-1-1,0 0 1,-1 0 0,1 0-1,0 0 1,0 0-1,0-1 1,-1 1 0,2-1-1,10-7 48,-1 1 1,1-2 0,-1 0-1,-1-1 1,0 0-1,0-1 1,-1 0 0,-1-1-1,0 0 1,0-1 0,7-11-49,-16 21 14,1 0 0,0-1 0,-1 1 1,0 0-1,0-1 0,0 0 0,0 1 1,0-1-1,-1 0 0,1 0 1,-1 0-1,0 0 0,-1 0 0,1 0 1,-1 0-1,1 0 0,-1 0 0,0 0 1,-1 0-1,1 0 0,-1 0 1,0 0-1,0 0 0,0 0 0,0 0 1,-1 0-1,1 0 0,-1 1 0,0-1 1,0 1-1,0-1 0,-1 1 1,0 0-1,1 0 0,-1 0 0,0 0 1,0 0-1,0 1 0,-1-1 0,1 1 1,-1 0-1,1 0 0,-1 0 1,0 0-1,0 1 0,1 0 0,-5-1-14,4 1-8,0 1-1,0 0 1,-1 0-1,1 0 0,0 1 1,-1-1-1,1 1 1,0 0-1,0 0 1,0 1-1,0-1 0,0 1 1,0 0-1,0 0 1,1 0-1,-1 1 1,1-1-1,-1 1 0,1 0 1,0 0-1,0 0 1,0 0-1,0 0 1,1 1-1,-1-1 0,1 1 1,0 0-1,0 0 1,1 0-1,-1 0 1,1 0-1,-1 0 0,1 0 1,1 0-1,-1 2 9,5 4-1565,6-14 1011</inkml:trace>
  <inkml:trace contextRef="#ctx0" brushRef="#br0" timeOffset="133493.44">20915 7011 21173,'2'0'208,"-1"0"1,1 0 0,0 0 0,-1 0 0,1 0-1,0 0 1,-1 0 0,1 0 0,0-1 0,-1 1 0,1-1-1,0 0 1,-1 1 0,1-1 0,-1 0 0,1 0 0,-1 0-1,0 0 1,1 0 0,-1 0 0,0 0 0,0 0-1,0-1 1,0 1 0,0 0 0,0-1 0,0 1 0,0-1-1,0 1 1,-1-1 0,1-1-209,1 0 80,0 0 0,0 0 1,-1 0-1,0 0 0,1 0 0,-1 0 1,-1-1-1,1 1 0,0 0 0,-1-1 1,1 1-1,-1 0 0,0-1 0,0 1 0,-1-1 1,1 1-1,-1 0 0,1-1 0,-1 1 1,0 0-1,-1-1 0,1 1 0,0 0 0,-1 0 1,-1-2-81,0 4 23,-1 0 0,1 1 0,-1-1 0,0 1 0,1-1 1,-1 1-1,1 0 0,-1 1 0,0-1 0,1 1 0,-1-1 0,1 1 0,-1 0 1,1 0-1,0 1 0,-1-1 0,1 1 0,0 0 0,0 0 0,0 0 1,0 0-1,0 0 0,0 0 0,1 1 0,-1-1 0,1 1 0,0 0 1,-1 0-1,1 0 0,1 0 0,-1 0 0,0 1 0,1-1 0,0 0 1,-1 1-1,1-1 0,0 3-23,-2-1 3,1 1 0,0 0 0,0 0 0,0 0 0,1 0 1,-1 0-1,1 0 0,1 0 0,-1 0 0,1 0 0,0 0 0,1 1 1,0-1-1,-1 0 0,2 0 0,-1 0 0,1 0 0,0 0 0,0 0 0,1-1 1,-1 1-1,1-1 0,1 0 0,-1 1 0,1-1 0,0-1 0,0 1 0,0-1 1,4 4-4,-5-7 2,0-1 1,1 1 0,-1 0 0,0-1 0,0 0 0,1 0 0,-1 0 0,0 0 0,1 0 0,-1-1 0,0 0 0,0 1 0,0-1-1,0 0 1,1-1 0,-1 1 0,0 0 0,-1-1 0,1 0 0,0 0 0,0 0 0,-1 0 0,1 0 0,-1 0 0,0-1 0,0 1 0,0-1-1,1 0-2,49-81 277,-49 79-259,-1 1 0,0-1 0,0 0 0,0 0 0,0 0 0,-1 0 0,0 0 0,0 0 0,0-1 0,0 1 0,-1 0 0,0 0 0,0-1 0,-1 1 0,1 0 0,-1 0 0,0 0 0,-1 0 0,1 0 0,-1 0-18,1 4 1,0 1 0,0 1-1,0-1 1,0 0 0,0 0-1,0 0 1,-1 0-1,1 1 1,0-1 0,1 0-1,-1 1 1,0-1 0,0 1-1,0-1 1,0 1-1,0 0 1,0-1 0,0 1-1,1 0 1,-1 0 0,0-1-1,1 1 1,-1 0-1,0 0 1,1 0 0,-1 0-1,1 0 1,0 0 0,-1 0-1,1 0 1,0 0-1,-1 0 1,1 0 0,0 0-1,0 0 1,0 0 0,0 0-1,0 0 1,0 0 0,0 1-1,0-2 0,-3 13-1,0-1 0,1 1-1,0-1 1,1 1 0,0 0 0,1 0 0,1-1 0,0 1 0,0 0 0,3 9 1,-3-21-11,0 0 0,0 0-1,0-1 1,0 1 0,0 0 0,0-1 0,0 1-1,0-1 1,0 1 0,1-1 0,-1 0 0,0 1 0,0-1-1,0 0 1,0 0 0,1 0 0,-1 0 0,0 0-1,0 0 1,0 0 0,1 0 0,-1 0 0,0-1-1,0 1 1,0 0 0,0-1 0,0 1 0,0-1-1,0 1 1,0-1 0,0 0 0,0 1 0,0-1 0,0 0-1,0 0 1,0 1 0,0-1 0,-1 0 0,1 0-1,0 0 1,-1 0 0,1 0 0,0 0 0,-1 0-1,0-1 1,1 1 0,-1 0 0,1 0 0,-1 0-1,0 0 1,0-1 11,38-58-2071,-20 24 491</inkml:trace>
  <inkml:trace contextRef="#ctx0" brushRef="#br0" timeOffset="133950.51">21160 6575 21469,'-1'3'1357,"-2"10"-867,0-1 0,1 1 0,1-1-1,0 1 1,0 0 0,1-1 0,1 1 0,0 0-1,1-1 1,1 1 0,0 0-490,1 15 415,0 4-99,-4-20-247,1-1-1,0 1 0,0-1 0,2 1 1,-1-1-1,2 1 0,-1-1 1,1-1-1,1 1 0,0 0 0,1-1 1,-1 0-1,4 3-68,-6-11 4,0-1-1,0 0 1,1 0 0,-1 0-1,0 0 1,0-1 0,0 1-1,1-1 1,-1 0 0,0 0-1,1 0 1,-1 0 0,0-1 0,0 1-1,1-1 1,-1 0 0,0 0-1,0 0 1,0 0 0,0 0-1,0-1 1,0 1 0,0-1-1,-1 0 1,1 0 0,-1 0-1,1 0 1,-1-1 0,0 1-1,1-1 1,-1 1 0,-1-1-1,1 0 1,0 1 0,-1-1-1,1 0 1,-1 0 0,0 0-1,0-1 1,1-2-4,3-2 18,-4 7-13,-1-1-1,1 1 1,0-1-1,0 0 1,-1 1-1,1-1 1,0 1-1,0 0 1,0-1-1,1 1 1,-1 0-1,0 0 1,0 0-1,1 0 1,-1 0-1,1 0 1,-1 0-1,0 0 1,1 0-1,0 1 1,-1-1-1,1 0 1,-1 1-1,1 0 1,0-1-1,0 1 1,-1 0-1,1 0 1,0 0-1,-1 0 1,1 0-1,0 0 1,-1 1-1,1-1 0,0 0 1,-1 1-1,1-1 1,0 1-1,-1 0 1,1 0-1,0 0-4,25 104 427,-27-103-423,-1-1 1,1 1-1,0 0 0,0-1 1,0 1-1,0-1 0,0 1 0,0 0 1,1-1-1,-1 1 0,0-1 1,1 1-1,-1-1 0,1 1 0,0-1 1,-1 1-1,1-1 0,0 0 1,0 1-1,0-1 0,0 0 0,0 1 1,0-1-1,0 0 0,1 0 1,-1 0-1,0 0 0,1 0 0,-1-1 1,0 1-1,1 0 0,-1-1 1,1 1-1,-1-1 0,1 1 0,-1-1 1,1 0-1,0 1 0,-1-1 1,1 0-1,-1 0 0,1 0 0,0 0 1,-1-1-1,1 1 0,-1 0 1,1-1-1,-1 1 0,1-1 0,-1 1 1,1-1-1,0 0-4,2-5 11,0 1 0,-1-1 0,0 0 0,0 0 0,0-1 0,-1 1 0,0 0 0,0-1 0,0 0 0,-1 1 0,0-1 1,0 0-1,-1 0 0,0 1 0,0-1 0,-1 0 0,0 0 0,0 1 0,0-1 0,-1 0 0,0 1 0,0-1 0,-1 1 0,0 0 0,0 0 0,0 0 0,-1 0 0,-3-4-11,7 11 0,0-1 1,0 1-1,0-1 0,0 1 0,-1-1 0,1 0 0,0 1 0,0-1 0,-1 1 0,1-1 0,0 0 1,0 1-1,-1-1 0,1 0 0,0 1 0,-1-1 0,1 0 0,-1 0 0,1 1 0,0-1 1,-1 0-1,1 0 0,-1 0 0,1 0 0,-1 0 0,1 1 0,-1-1 0,1 0 0,0 0 0,-1 0 1,1 0-1,-1 0 0,1 0 0,-1 0 0,1-1 0,-1 1 0,1 0 0,-1 0 0,1 0 1,0 0-1,-1 0 0,1-1 0,-1 1 0,1 0 0,0 0 0,-1-1 0,1 1 0,0 0 0,-1-1 1,1 1-1,0 0 0,-1-1 0,1 1 0,0-1 0,0 1 0,-1 0 0,1-1 0,0 1 1,0-1-1,0 1 0,0-1 0,0 1 0,0 0 0,0-1 0,0 1 0,-1-1 0,2 1 0,-1-1 1,0 1-1,0-1 0,5 34-1,-1-31-69,-1 0 0,1-1-1,0 1 1,-1-1 0,1 0 0,0 0-1,0-1 1,0 1 0,0-1 0,0 0-1,0 1 1,-1-2 0,1 1 0,0 0-1,0-1 1,0 0 0,0 0 0,0 0-1,-1-1 1,1 1 0,0-1 0,-1 1 0,0-1-1,1-1 1,-1 1 0,0 0 0,2-2 70,24-15 562</inkml:trace>
  <inkml:trace contextRef="#ctx0" brushRef="#br0" timeOffset="134336.73">21810 6670 22053,'-4'-3'282,"0"1"0,0 0 1,0 0-1,-1 0 0,1 1 1,0-1-1,-1 1 0,1 0 1,-1 1-1,0-1 0,1 1 1,-1 0-1,0 0 0,1 0 1,-1 1-1,0-1 0,1 1 1,-1 0-1,1 1 0,-1-1 1,1 1-1,-3 1-282,1 0 51,-1 1 0,1 0 0,0 0 1,1 1-1,-1-1 0,1 1 0,0 0 0,0 1 0,0-1 0,1 1 1,-1 0-1,2 0 0,-1 0 0,1 1 0,-1-1 0,2 1 1,-1 0-1,1 0 0,0 0 0,1 0 0,-1 6-51,1-11 1,1-1-1,0 0 0,-1 1 1,1-1-1,0 1 0,0-1 0,0 0 1,0 1-1,0-1 0,1 1 1,-1-1-1,0 0 0,1 1 1,-1-1-1,1 0 0,-1 1 1,1-1-1,0 0 0,-1 0 0,1 0 1,0 1-1,0-1 0,0 0 1,0 0-1,0 0 0,0 0 1,0-1-1,0 1 0,0 0 1,1 0-1,-1-1 0,0 1 0,0 0 1,1-1-1,-1 1 0,0-1 1,1 0-1,-1 1 0,0-1 1,1 0-1,-1 0 0,1 0 1,-1 0-1,0 0 0,1 0 0,-1-1 1,1 1-1,-1 0 0,70-23-6,-64 20 1,9-5-5,0 1 0,1 0 0,0 1 0,1 1 0,-1 1 0,1 0 0,0 1 0,0 1 0,0 1 0,0 0 0,12 2 10,-28 0 5,0 0 1,0 0 0,0 0 0,0 0 0,0 0-1,0 1 1,-1-1 0,1 0 0,0 1 0,-1 0-1,1-1 1,-1 1 0,1 0 0,-1 0-1,0-1 1,0 1 0,1 0 0,-1 0 0,-1 1-1,1-1 1,0 0 0,-1 0 0,1 0 0,-1 0-1,1 1 1,-1-1 0,0 0 0,0 1 0,0-1-1,0 0 1,-1 0 0,1 1 0,0-1 0,-1 0-1,0 0 1,1 0 0,-1 0 0,0 0 0,0 0-1,0 0 1,-1 0 0,1 0 0,0 0 0,-1 0-1,1-1 1,-1 1 0,1 0 0,-1-1 0,0 0-1,0 1 1,0-1 0,0 0 0,0 0-1,0 0 1,-1 0-6,-7 9 11,0-1-1,-1 0 1,0-1-1,-1 0 1,1-1-1,-2 0 1,1-1-1,-1 0 1,0-1-1,0 0 1,0-1-1,0-1 1,-1 0-1,-1-1-10,14-1-58,0-1 0,0 0 0,1 0 0,-1 0 0,0 0 0,0 0 0,1 0 0,-1 0 0,0 0 0,0 0 0,0 0 0,1 0 0,-1 0 0,0 0 0,0-1 1,1 1-1,-1 0 0,0-1 0,1 1 0,-1 0 0,0-1 0,1 1 0,-1-1 0,0 1 0,1-1 0,-1 0 0,1 1 0,-1-1 0,1 1 0,-1-1 0,1 0 0,0 1 0,-1-1 0,1 0 0,0 0 0,0 1 0,-1-1 0,1 0 0,0 0 0,0 1 0,0-1 0,0 0 0,0 0 0,0 1 0,0-1 0,0 0 0,0 0 58,2-23-4207</inkml:trace>
  <inkml:trace contextRef="#ctx0" brushRef="#br0" timeOffset="134775.12">22135 6719 21189,'-98'142'5706,"96"-140"-5664,1-1 0,-1 1 1,1 0-1,0 0 0,0-1 0,-1 1 0,1 0 1,1 0-1,-1 0 0,0 0 0,0 0 0,1 0 1,-1 0-1,1 0 0,0 1 0,-1-1 0,1 0 1,0 0-1,0 0 0,0 0 0,1 1 0,-1-1 1,1 0-1,-1 0 0,1 0 0,-1 0 0,1 0 1,0 0-1,0 0 0,0 0 0,0 0 0,1-1 0,-1 1 1,0 0-1,1-1 0,-1 1 0,1-1 0,0 1 1,-1-1-1,1 0 0,0 1 0,0-1 0,0 0 1,0 0-1,0-1 0,0 1 0,2 0-42,4-2 10,0-1-1,0 0 1,0 0-1,-1-1 1,1 0-1,0 0 1,-1-1-1,0 0 0,0 0 1,0-1-1,0 0 1,-1 0-1,0 0 1,0-1-1,0 0 1,-1 0-1,0-1 1,0 1-1,2-6-9,8-8 39,0-1 0,-2-1 0,-1 0 1,-1-1-1,0 0 0,-2-1 0,-1 0 0,-1-1 0,-1 1 0,-1-1 0,-1 0 0,-1-1 0,-1-15-39,-26-57 176,23 96-174,-1 0-1,1-1 1,-1 1-1,1 0 1,-1 0-1,0 0 1,0 0-1,0 0 1,0 0 0,0 0-1,0 1 1,0-1-1,-1 1 1,1-1-1,-1 1 1,1 0-1,-1 0 1,1 0-1,-1 1 1,0-1-1,1 0 1,-1 1-1,0 0 1,0 0-1,1 0 1,-1 0-1,0 0 1,0 0 0,1 1-1,-1-1 1,0 1-1,1 0 1,-1 0-1,1 0 1,-2 0-2,-4 4 11,0 0 1,1 0 0,-1 0-1,1 1 1,0 0 0,1 0-1,0 1 1,0 0 0,0 0-1,1 0 1,0 1 0,0 0-1,1 0 1,0 0-1,0 0 1,1 1 0,0-1-1,1 1 1,-2 6-12,4-14 2,-1 1-1,1-1 0,0 1 1,-1 0-1,1-1 1,0 1-1,0-1 1,0 1-1,0 0 0,0-1 1,0 1-1,1 0 1,-1-1-1,0 1 1,1-1-1,-1 1 0,1-1 1,0 1-1,0-1 1,-1 0-1,1 1 1,0-1-1,0 0 0,0 1 1,0-1-1,0 0 1,1 0-1,-1 0 1,0 0-1,0 0 0,1 0 1,-1 0-1,1-1 1,-1 1-1,1 0 1,-1-1-1,1 1 0,-1-1 1,1 0-1,-1 1 1,1-1-1,0 0 1,-1 0-1,1 0 1,-1 0-1,1 0 0,0 0 1,-1-1-1,1 1 1,-1 0-1,1-1 1,-1 1-1,1-1 0,0 0-1,5-2-7,0 1 0,-1 0 0,1 1 0,0-1 0,0 1 0,0 1 0,0-1-1,0 1 1,0 0 0,0 1 0,0 0 0,0 0 0,0 0 0,0 1-1,0 0 1,-1 1 0,1-1 0,-1 1 0,1 0 0,-1 1 0,0 0 0,-1-1-1,1 2 1,-1-1 0,1 1 0,-1 0 7,1 4-13,-1 1 1,0 0-1,-1-1 0,0 1 0,-1 1 1,0-1-1,0 0 0,-1 1 0,0 0 1,-1-1-1,-1 1 0,1 0 13,5 44-427,-1-46-455,5-7-455</inkml:trace>
  <inkml:trace contextRef="#ctx0" brushRef="#br0" timeOffset="135274.9">22658 6685 23053,'4'-1'256,"0"0"0,0 0 0,0 0 0,0 0 0,0-1 0,-1 1 0,1-1 0,0 0-1,-1 0 1,1-1 0,-1 1 0,0-1 0,1 1 0,-1-1 0,-1 0 0,1 0 0,1-2-256,1-1 74,-1 0 1,0-1-1,0 1 1,0-1-1,-1 0 1,0 0-1,0-1 0,-1 1 1,0 0-1,0-1 1,-1 1-1,0-1 1,0 0-1,-1-2-74,0 8 24,0 0-1,0 0 1,-1-1 0,1 1 0,-1 0-1,1 0 1,-1 0 0,0 0-1,0-1 1,0 1 0,0 0 0,0 0-1,0 1 1,-1-1 0,1 0-1,-1 0 1,1 1 0,-1-1 0,0 1-1,1-1 1,-1 1 0,0 0-1,0-1 1,0 1 0,0 0-1,0 0 1,0 1 0,0-1 0,-1 0-1,1 1 1,0-1 0,0 1-1,0 0 1,-1 0 0,1-1 0,0 2-1,-1-1 1,1 0 0,0 0-1,0 1 1,0-1 0,-1 1 0,1 0-1,0-1 1,0 1 0,0 0-1,0 0 1,0 1 0,0-1-1,0 0 1,1 1 0,-1-1 0,0 1-1,0 0-23,-4 4 23,-1 1 0,1 0 1,0 0-1,1 1 0,0-1 0,0 1 0,1 0 0,0 0 0,0 1 0,1-1 0,0 1 0,1 0 0,-1 0 0,2 0 0,-1 0 0,1 0 0,1 0 0,0 0 0,0 1 1,1-1-1,0 0 0,0 0 0,1 0 0,0 0 0,1 0 0,0-1 0,0 1 0,1-1 0,0 1 0,0-1 0,3 2-23,-3-7-1,-1 0 0,1 0 0,0-1 0,0 1 0,0-1 0,0 0 0,0 0 0,0 0 0,1-1 0,-1 0 0,0 0-1,1 0 1,-1 0 0,1-1 0,0 1 0,-1-1 0,1 0 0,-1-1 0,1 1 0,-1-1 0,1 0 0,-1 0 0,1 0 0,-1-1 0,0 1 0,0-1 0,0 0 0,1-1 0,-2 1-1,1 0 1,0-1 0,-1 0 0,1 0 0,-1 0 0,0-1 0,0 1 0,0-1 0,0 1 0,-1-1 0,1 0 0,-1 0 0,0 0 0,0 0 0,-1-1 0,1 1 0,-1 0 0,0-1-1,0-2 2,4-11-54,-2 0 0,-1 0 0,0-1-1,-1 1 1,-1-1 0,-1 1-1,0-5 55,-9 19 106,-11 97 454,21 3-230,1-93-323,-1-1-1,1 1 1,-1-1 0,1 1 0,0-1 0,0 1 0,0-1 0,0 0 0,1 1 0,-1-1 0,1 0-1,-1 0 1,1 0 0,0 0 0,0 0 0,0 0 0,0-1 0,0 1 0,0-1 0,0 1-1,0-1 1,1 0 0,-1 1 0,0-1 0,1-1 0,-1 1 0,1 0 0,-1-1 0,1 1-1,0-1 1,-1 0 0,1 1 0,-1-1 0,3-1-7,5 0-141,0-2-1,0 1 1,-1-1-1,1-1 1,-1 0-1,0 0 1,0-1 0,0 0-1,-1 0 1,1-1-1,-1 0 1,2-3 141,-5 5-203,30-22-1651</inkml:trace>
  <inkml:trace contextRef="#ctx0" brushRef="#br0" timeOffset="135539.69">22843 6309 24877,'-6'-4'1369,"6"4"959,0 0-1184,0 0-824,0 0-160,0 1-656,0 1-736</inkml:trace>
  <inkml:trace contextRef="#ctx0" brushRef="#br0" timeOffset="136302.77">23102 6442 23613,'2'81'5074,"-3"-68"-4856,0 1-1,2 0 1,-1-1-1,2 1 1,0-1-1,0 1 1,1-1 0,1 0-1,0 0 1,4 8-218,-7-19 3,-1-1 0,1 0 1,0 1-1,0-1 0,0 0 0,0 1 1,0-1-1,0 0 0,0 0 1,0 0-1,0 0 0,1 0 0,-1 0 1,0 0-1,1 0 0,-1-1 1,1 1-1,-1-1 0,1 1 1,-1-1-1,1 1 0,-1-1 0,1 0 1,-1 1-1,1-1 0,0 0 1,-1 0-1,1 0 0,-1-1 1,1 1-1,-1 0 0,1 0 0,-1-1 1,1 1-1,-1-1 0,1 0 1,-1 1-1,1-1 0,-1 0 1,0 0-1,1 0 0,-1 0 0,1 0-3,48-55-105,24-129 38,-74 186 67,0-1 0,0 0 0,0 0 0,1 1 0,-1-1-1,0 0 1,0 1 0,0-1 0,0 0 0,0 0 0,0 1 0,1-1 0,-1 0 0,0 0 0,0 1 0,0-1 0,1 0 0,-1 0-1,0 0 1,0 1 0,1-1 0,-1 0 0,0 0 0,0 0 0,1 0 0,-1 0 0,0 0 0,0 1 0,1-1 0,-1 0 0,0 0-1,1 0 1,-1 0 0,0 0 0,1 0 0,-1 0 0,0 0 0,0 0 0,1 0 0,-1 0 0,0-1 0,1 1 0,-1 0 0,0 0-1,0 0 1,1 0 0,-1 0 0,0-1 0,0 1 0,1 0 0,-1 0 0,0 0 0,0-1 0,0 1 0,1 0 0,-1 0 0,0 0 0,0-1-1,0 1 1,0 0 0,1-1 0,-1 1 0,0 0 0,0 0 0,0-1 0,5 34 4,-4-24 6,27 83 85,-27-89-95,0-1 0,-1 0 0,2 0 0,-1 0 0,0 0 0,0 0 0,1 0 0,-1-1 0,1 1 0,-1 0 0,1-1 0,0 1 0,-1-1-1,1 0 1,0 1 0,0-1 0,0 0 0,0 0 0,0 0 0,1 0 0,-1-1 0,0 1 0,0-1 0,0 1 0,1-1 0,-1 0 0,0 1 0,1-1 0,-1-1 0,0 1 0,0 0 0,1 0 0,-1-1 0,0 1 0,0-1 0,0 0 0,1 0 0,-1 0 0,0 0 0,1-1 0,12-9-128,0-2 1,-1 0 0,0-1 0,-1 0 0,-1-1 0,0 0 0,-1-1 0,0 0-1,5-14 128,-11 23-19,-1-1 0,0 1-1,0-1 1,-1 0 0,0 0-1,0 0 1,-1 0-1,0-1 1,0 1 0,-1-1-1,0 1 1,0-1 0,-1 1-1,-1-1 1,1 0-1,-1 1 1,-1-1 0,1 1-1,-1 0 1,-1 0 0,0-1 19,-2-4 79,0 1 0,0 1 0,-1-1 1,-1 1-1,0 0 0,0 1 1,-1-1-1,-1 1 0,-2-2-79,11 12 1,-1-1 0,1 1 1,-1 0-1,1-1 0,-1 1 0,1 0 0,-1-1 0,1 1 1,-1 0-1,1 0 0,-1-1 0,1 1 0,-1 0 1,0 0-1,1 0 0,-1 0 0,1 0 0,-1 0 0,1 0 1,-1 0-1,0 0 0,1 0 0,-1 0 0,1 0 0,-1 0 1,1 1-1,-1-1 0,0 0 0,1 0 0,-1 1 0,1-1 1,-1 0-1,1 1 0,0-1 0,-1 0 0,1 1 0,-1-1 1,1 1-1,-1-1 0,1 1 0,0-1 0,0 1 0,-1-1 1,1 1-1,0-1 0,0 1 0,-1-1 0,1 1 1,0-1-1,0 1 0,0-1 0,0 1 0,0 0 0,0-1 1,0 1-1,0-1 0,0 2-1,-3 40-12,2-37 14,0 17 18,1 0-1,1 0 1,1 0 0,0-1-1,2 1 1,1-1-1,0 0 1,2 0-1,0 0 1,1-1-1,8 13-19,-13-29 3,0 0 0,1 0 0,0 0 0,0-1 0,0 1 0,0-1 1,1 0-1,-1 0 0,1-1 0,-1 1 0,1-1 0,0 0 0,0 0 0,0-1 0,1 1 0,-1-1 0,0 0 0,0-1 0,1 1 0,-1-1 0,0 0 0,1 0 0,-1-1 0,0 0 0,1 0 1,-1 0-1,0 0 0,0-1 0,0 0 0,0 0 0,0 0 0,0-1 0,-1 1 0,1-1 0,-1 0 0,0-1 0,0 1 0,0-1 0,0 0 0,-1 0 0,1 0 0,-1 0 0,0 0 0,0-1 1,2-4-4,2 1 2,-1 0 1,1-1 0,-2 1-1,1-1 1,-1-1 0,0 1 0,-1-1-1,0 1 1,-1-1 0,0 0 0,-1-1-1,1 1 1,-2 0 0,0-1 0,0 1-1,-1-1 1,0 0-3,0 12 4,0 0-1,1-1 1,-1 1-1,0 0 1,0 0-1,0 0 0,0-1 1,0 1-1,0 0 1,-1 0-1,1-1 1,0 1-1,0 0 1,0 0-1,-1-1 1,1 1-1,0 0 1,-1 0-1,1-1 1,-1 1-1,1-1 1,-1 1-1,1 0 0,-1-1 1,1 1-1,-1-1 1,1 1-1,-1-1 1,0 1-1,1-1 1,-1 0-1,0 1 1,1-1-1,-1 0 1,0 1-1,0-1 1,1 0-1,-1 0 1,0 0-1,0 0 0,0 0 1,1 0-1,-1 0 1,0 0-1,0 0 1,1 0-1,-1 0 1,0 0-1,0 0 1,1-1-1,-1 1 1,0 0-1,0-1 1,1 1-1,-1 0 1,0-1-1,1 1 0,-1-1 1,1 1-1,-1-1 1,0 1-1,1-1 1,-1 0-1,1 1 1,0-1-1,-1 0 1,1 1-1,-1-1-3,3 10 25,-1-1 0,1 1 0,0-1 0,1 0 0,0 1 0,0-1 0,1-1 0,0 1 0,0 0 0,1-1 0,0 0 0,0 0 0,1 0 0,0-1 0,0 0 0,1 0 0,-1 0 0,1-1 0,0 0 0,1 0 0,-1-1 0,7 3-25,-11-6-36,-1 1 1,1-1-1,0 1 1,-1-1-1,1 0 1,0 0-1,0 0 0,0-1 1,0 1-1,0-1 1,0 1-1,-1-1 1,1 0-1,0 0 1,0-1-1,0 1 1,0 0-1,0-1 1,0 0-1,0 0 1,0 0-1,0 0 1,-1 0-1,1 0 0,-1-1 1,1 1-1,-1-1 1,1 0-1,-1 0 1,0 0-1,1 0 1,-1 0-1,-1 0 1,1-1-1,0 1 1,0-1-1,-1 1 1,1-1-1,-1 1 1,0-1-1,0 0 1,0 0-1,0 0 0,-1 0 1,1 0-1,-1 0 1,1 1-1,-1-1 1,0 0-1,0-3 36,-7-28-1213,-6-3 1838</inkml:trace>
  <inkml:trace contextRef="#ctx0" brushRef="#br0" timeOffset="136555.01">23830 6042 22853,'4'13'1520,"0"7"801,0-1-929,4 3-832,1 0-296,7-6-856,7 1-624</inkml:trace>
  <inkml:trace contextRef="#ctx0" brushRef="#br0" timeOffset="136833.99">24086 6149 24837,'-19'36'2292,"12"-24"-1851,1 0 0,0 0 0,0 0 0,1 1 0,1 0 0,0 0 1,1 0-1,0 1 0,1 1-441,2-12 10,0-1-1,0 1 1,1-1 0,-1 1 0,1-1 0,-1 1 0,1-1-1,0 0 1,0 1 0,0-1 0,0 0 0,1 0 0,-1 1-1,0-1 1,1 0 0,0 0 0,-1-1 0,1 1 0,0 0 0,0 0-1,0-1 1,0 1 0,0-1 0,0 0 0,1 0 0,-1 0-1,0 0 1,1 0 0,-1 0 0,0 0 0,1-1 0,-1 1 0,1-1-1,-1 0 1,3 0-10,91-10-127,-86 6 113,0 0-1,-1 0 1,1-1 0,-1 0-1,0-1 1,0 0 0,-1-1-1,0 1 1,0-2 0,0 1-1,-1-1 1,0 0-1,-1 0 1,0-1 0,0 0-1,-1 0 1,0-1 0,0 1-1,-1-1 1,0 0 0,-1 0-1,0 0 1,-1-1 0,0 1-1,-1-1 15,3-8 4,-1 0 1,0 0-1,-2 0 0,0 0 0,-1 0 0,-1 0 0,-1 0 0,0 0 1,-2 1-1,0-1 0,-1 1 0,-1-1 0,0 1 0,-2 1 0,0 0 1,-1 0-1,0 0 0,-2 1 0,-5-6-4,14 19 4,0 1 0,-1-1 1,1 1-1,-1 0 0,0 0 0,0 0 1,0 0-1,0 0 0,0 0 0,0 1 1,0-1-1,-1 1 0,1 0 0,-1 0 1,1 0-1,-1 1 0,1-1 0,-1 1 1,1 0-1,-1 0 0,1 0 0,-1 0 1,1 1-1,-1 0 0,1-1 0,-1 1 1,1 0-1,0 1 0,0-1 0,-1 0 1,1 1-1,0 0 0,0 0 0,0 0 1,0 0-1,1 0 0,-1 1 0,1-1 0,-1 1 1,1-1-1,0 1 0,0 0 0,0 0 1,0 0-5,-2 4 0,1-1 1,0 0 0,0 1-1,0 0 1,1 0 0,0-1 0,1 1-1,-1 1 1,1-1 0,1 0-1,-1 0 1,1 0 0,0 0-1,1 0 1,0 1 0,0-1-1,0 0 1,1 0 0,0 0 0,0-1-1,1 1 1,0-1 0,0 1-1,2 1 0,105 140-24,-102-138 24,96 113-48,-91-112-906,-5-11-253</inkml:trace>
  <inkml:trace contextRef="#ctx0" brushRef="#br0" timeOffset="137554.26">24584 5792 12099,'-1'-31'10206,"1"23"-4369,-2 21-4695,-1 22-937,2-1 0,1 1 1,2 0-1,1 0 0,1 0 1,3-1-1,8 28-205,-15-59 6,0 0 0,1 0 0,-1 0 0,1 0-1,0 0 1,0 0 0,0 0 0,0-1 0,1 1-1,-1 0 1,1 0 0,0-1 0,-1 1 0,1-1 0,0 0-1,0 0 1,1 1 0,-1-1 0,0 0 0,1-1-1,-1 1 1,1 0 0,0-1 0,0 0 0,-1 1 0,1-1-1,0 0 1,0 0 0,0-1 0,0 1 0,0-1 0,0 1-1,0-1 1,0 0 0,0 0 0,1 0 0,-1-1-1,0 1 1,0-1 0,0 1 0,1-2-6,5-5 35,1 0-1,-1-1 1,-1 0 0,1-1 0,-2 0-1,1 0 1,-1-1 0,0 0 0,4-9-35,2 0 36,4-8 15,5-3 44,-1-2-1,-2 0 0,-2-2 1,0 0-1,2-14-94,-17 47-14,-1-1 0,0 0 0,0 0 0,0 0 1,0 0-1,-1 0 0,1 0 0,0 0 0,-1 0 0,0 0 0,1 0 0,-1 0 0,0 0 0,0 0 0,0 0 0,0 0 0,0 0 1,-1 0-1,1-1 0,-1 1 0,1 0 0,-1 0 0,0 0 0,1 1 0,-1-1 0,0 0 0,-1 0 0,1 0 0,0 1 0,0-1 0,-1 0 1,1 1-1,-1-1 0,1 1 0,-1 0 0,0-1 0,1 1 0,-1 0 0,0 0 0,0 0 0,0 0 0,0 1 0,0-1 0,0 0 1,0 1-1,0 0 0,0-1 0,0 1 0,0 0 0,0 0 0,0 0 0,-1 0 0,1 0 0,0 1 0,0-1 0,0 1 0,0-1 1,0 1-1,-1 0 14,-23 12-773,3 2 1006</inkml:trace>
  <inkml:trace contextRef="#ctx0" brushRef="#br0" timeOffset="137803.38">24832 5980 23709,'16'30'1272,"1"3"809,1-5-1297,5-2-256,-7-15-816,6-6-552,4-16-2449</inkml:trace>
  <inkml:trace contextRef="#ctx0" brushRef="#br0" timeOffset="138225.63">25171 5854 20404,'0'0'2046,"0"0"371,4 3 1058,4-2-3382,-1 0-1,0 0 1,0-1 0,1 0-1,-1 0 1,0-1 0,1 0 0,-1 0-1,0-1 1,0 0 0,0 0-1,0 0 1,0-1 0,-1 0-1,1-1 1,-1 1 0,0-1-1,0 0 1,0-1 0,-1 0-1,1 0 1,-1 0 0,0 0 0,0-1-1,-1 0 1,0 0 0,0 0-1,2-5-92,-5 10 7,0-1 0,0 1 0,-1 0 0,1-1 1,-1 1-1,1-1 0,-1 1 0,1 0 0,-1-1 0,0 1 0,0-1 0,0 1 0,0-1 0,0 1 0,0-1 0,0 1 0,0-1 0,-1 1 0,1-1 0,0 1 0,-1 0 0,0-1 0,1 1 0,-1 0 0,0-1 0,1 1 0,-1 0 1,0 0-1,0-1 0,0 1 0,0 0 0,0 0 0,0 0 0,0 0 0,-1 1 0,1-1 0,0 0 0,-1 0 0,1 1 0,0-1 0,-1 1 0,0-1-7,-66-6 3,62 8-5,0 1 0,-1 0 0,1 0 0,0 0 0,0 1 1,0-1-1,0 2 0,0-1 0,1 1 0,0-1 0,-1 1 0,1 1 0,1-1 0,-1 1 0,1 0 1,-1 0-1,2 0 0,-1 1 0,0-1 0,1 1 0,0 0 0,0 0 0,1 0 0,0 0 0,0 1 1,0-1-1,1 0 0,0 1 0,0-1 0,1 1 0,0 0 0,0-1 0,0 1 0,1-1 0,0 5 2,-1-7-10,-1 0-1,1 1 1,0-1-1,1 1 1,-1-1-1,1 1 1,0-1-1,0 1 0,0-1 1,0 0-1,1 0 1,0 0-1,0 0 1,0 0-1,0 0 1,1 0-1,-1-1 1,1 1-1,0-1 1,0 1-1,0-1 0,1 0 1,-1-1-1,1 1 1,0 0-1,-1-1 1,1 0-1,0 0 1,0 0-1,1 0 1,1 0 10,4-4-10,-1 0 1,1 0-1,0-1 1,-1 0-1,1 0 1,-1-1-1,0-1 1,0 0-1,0 0 1,-1 0 0,0-1-1,0 0 1,0-1-1,-1 0 1,0 0-1,0 0 1,-1-1-1,0 0 1,0 0-1,-1-1 1,4-8 9,-4 10-7,-1 1 1,0-1-1,0 0 0,0 0 1,-1 0-1,0-1 0,-1 1 1,0-1-1,0 0 0,0 1 1,-1-1-1,0 0 0,-1 0 1,0 0-1,0 0 0,0 0 1,-2-6 6,1 13 3,0 1 0,0-1 1,0 0-1,0 0 1,0 0-1,0 1 1,0-1-1,-1 0 1,1 1-1,0-1 1,0 1-1,0 0 1,-1-1-1,1 1 1,0 0-1,-1 0 0,1 0 1,0 0-1,0 0 1,-1 0-1,1 0 1,0 0-1,-1 0 1,1 1-1,0-1 1,0 0-1,-1 1 1,1-1-1,0 1 1,0 0-1,0-1 0,0 1 1,0 0-1,0 0 1,0-1-1,0 1 1,0 0-1,0 0 1,0 0-1,0 0 1,1 0-1,-1 0 1,0 1-1,1-1 1,-1 0-1,1 0 0,-1 0 1,1 1-1,0-1 1,-1 0-1,1 0 1,0 1-1,0-1 1,0 0-1,0 1-3,-3 5 13,-1 1 0,2 0 0,-1 0-1,1 0 1,1 0 0,-1 0 0,1 0-1,1 0 1,-1 1 0,2-1 0,-1 0 0,1 0-1,1 4-12,-2-9-4,1 1 1,0-1-1,0 0 0,0 1 0,0-1 0,1 0 0,-1 0 0,1 0 0,0 0 0,0 0 0,0 0 1,0-1-1,0 1 0,1-1 0,-1 1 0,1-1 0,0 0 0,0 0 0,0 0 0,0 0 0,0 0 1,0-1-1,0 0 0,0 1 0,1-1 0,-1 0 0,0-1 0,1 1 0,-1 0 0,1-1 0,-1 0 1,2 0 3,6-2-129,0 0 1,0-1 0,0-1 0,0 1 0,0-2 0,-1 1-1,0-2 1,0 1 0,-1-1 0,1-1 0,-1 1 0,0-2-1,-1 1 1,0-1 0,0-1 0,-1 1 0,0-1 0,0-1-1,4-7 129,14-28-1795,-8-6-940</inkml:trace>
  <inkml:trace contextRef="#ctx0" brushRef="#br0" timeOffset="138833.49">25539 5352 19684,'25'35'243,"-5"-10"-2,-1 1 0,-2 1 0,0 0 0,-2 1 0,-1 1 0,-1 0 0,-1 1 0,-2 1 0,-1-1 0,-2 1 0,2 16-241,1 10-1053,-4-59 1402,-4 0-193,0 0 0,0-1-1,0 0 1,0 1 0,-1-1 0,1 0 0,-1 0-1,0 0 1,0 0 0,0 0 0,0 0 0,0 0-1,-1 0 1,1 0 0,-1-1 0,0 1 0,0 0-1,0 0 1,-1 0 0,1 0 0,-1-1 0,0 1-1,1 0 1,-1 0 0,-1 0 0,1 0 0,0 0-1,-1-1-155,1 4 38,0 0-1,1-1 0,-1 1 1,1-1-1,-1 1 0,1-1 1,-1 1-1,1-1 1,-1 1-1,1-1 0,-1 0 1,1 1-1,0-1 0,-1 0 1,1 1-1,0-1 0,0 0 1,0 1-1,-1-1 0,1 0 1,0 0-1,0 1 1,0-1-1,0 0 0,0 0 1,0 1-1,0-1 0,0 0 1,1 1-1,-1-1 0,0 0 1,0 0-1,1 1 1,-1-1-1,0 1 0,1-1 1,-1 0-1,0 1 0,1-1 1,-1 1-1,1-1 0,-1 0 1,1 1-1,0 0 0,-1-1 1,1 1-1,-1-1 1,1 1-1,0 0 0,-1-1 1,1 1-1,0 0 0,-1 0 1,1-1-1,0 1 0,0 0 1,-1 0-1,1 0 1,0 0-1,0 0 0,-1 0 1,1 0-1,0 0 0,-1 0 1,1 1-1,0-1 0,0 0 1,-1 0-1,1 1-37,99-15-148,-90 10 97,-1-1-1,0-1 1,-1 0 0,0 0 0,0 0-1,0-1 1,0 0 0,-1-1-1,0 0 1,-1 0 0,0 0-1,0-1 1,-1 0 0,0 0-1,-1 0 1,1-1 0,-2 1-1,1-1 1,-2 0 0,1 0 0,0-8 51,-3 17 6,1 0 1,0 1 0,-1-1-1,0 0 1,1 0 0,-1 0-1,1 1 1,-1-1 0,0 0-1,0 0 1,1 0 0,-1 0-1,0 0 1,0 0 0,0 1-1,0-1 1,0 0 0,0 0-1,0 0 1,0 0 0,-1 0-1,1 0 1,0 1 0,0-1-1,-1 0 1,1 0 0,-1 0-1,1 1 1,-1-1 0,1 0-1,-1 0 1,1 1 0,-1-1-1,1 0 1,-1 1 0,0-1-1,0 1 1,1-1 0,-1 1-1,0-1 1,0 1 0,1-1-1,-1 1 1,0 0 0,0-1-1,0 1 1,0 0 0,0 0-1,1 0 1,-1 0 0,0 0-1,0 0 1,0 0 0,0 0-1,0 0 1,0 0 0,0 0-1,1 1 1,-1-1 0,0 0-1,0 0 1,0 1 0,0-1-1,1 1 1,-1-1 0,0 1-7,-6 9 41,1-1 0,0 1 1,1 0-1,0 0 0,1 1 1,0-1-1,1 1 0,0 0 1,1 0-1,0 0 0,0 1 1,1-1-1,1 7-41,-1-15-5,1 1-1,-1-1 1,1 1 0,0-1 0,0 1-1,1-1 1,-1 1 0,1-1-1,-1 1 1,1-1 0,0 0-1,1 1 1,-1-1 0,0 0 0,1 0-1,0 0 1,0 0 0,0 0-1,0 0 1,0 0 0,0-1-1,1 1 1,0-1 0,-1 1 0,1-1-1,0 0 1,0 0 0,0 0-1,0-1 1,0 1 0,0-1-1,1 0 1,-1 0 0,1 0 0,-1 0-1,0 0 1,1-1 0,-1 0-1,1 1 1,0-1 0,-1-1-1,3 1 6,14-5-1,-1 0 1,0-2-1,-1 0 0,0-1 0,0 0 0,0-2 0,-1 0 0,-1-1 0,0-1 0,0 0 0,12-14 1,-13 14 20,-11 8 33,0 1 0,0 1 0,0-1 0,0 0 0,0 1 0,1 0 0,-1 0 0,1 0 0,0 1 0,-1 0 0,1-1 0,0 2 0,0-1 0,0 0 0,-1 1 0,1 0 0,0 0 0,0 1 0,0-1 0,0 1 0,1 0-53,2 1 44,-4 0-137,1-1 0,-1 1 0,0-1 0,0 0 0,1 0 0,-1-1 0,1 1 0,-1-1 1,0 0-1,1 0 0,-1 0 0,1-1 0,-1 1 0,1-1 0,-1 0 0,0-1 0,0 1 0,0-1 0,0 0 0,0 0 0,0 0 1,0 0-1,0 0 0,-1-1 0,1 0 0,-1 0 0,0 0 0,0 0 0,1-2 93,1-17-865</inkml:trace>
  <inkml:trace contextRef="#ctx0" brushRef="#br0" timeOffset="139084.99">25236 5263 26446,'-6'-10'464</inkml:trace>
  <inkml:trace contextRef="#ctx0" brushRef="#br0" timeOffset="140301.67">20864 7688 23357,'-17'17'2574,"35"-13"-375,-15-3-2190,0-1 1,0 0-1,0 1 1,0 0-1,0-1 1,0 1-1,0 0 1,0 1-1,0-1 1,0 1-1,-1-1 1,1 1-1,-1 0 1,1-1-1,-1 2 1,0-1-1,1 0 1,-1 0-1,0 1 0,0-1 1,-1 1-1,1-1 1,-1 1-1,1 0 1,-1 0-1,0-1 1,0 1-1,0 0 1,0 0-1,0 3-9,14 97-19,-14-98 23,9 146-37,-10-149 34,0-1-1,0 1 1,0-1 0,0 1 0,0-1-1,1 1 1,-1-1 0,0 1-1,1-1 1,-1 0 0,1 1-1,-1-1 1,1 1 0,0-1-1,0 0 1,0 0 0,-1 1 0,1-1-1,0 0 1,0 0 0,1 0-1,-1 0 1,0 0 0,0 0-1,0 0 1,1-1 0,-1 1 0,0 0-1,1-1 1,-1 1 0,1-1-1,-1 1 1,1-1 0,-1 0-1,1 0 1,-1 1 0,1-1-1,-1 0 1,1 0 0,-1 0 0,1-1-1,-1 1 1,1 0 0,-1-1-1,1 1 1,0-1-1,99-67 522,-78 49-413,-2 3-45,-1-1 1,0-1-1,-1 0 1,-1-2-1,-1 0 1,-1-1-1,0-1 1,-2 0-1,8-18-64,-20 38 5,-1 0-1,1-1 1,-1 1-1,0-1 1,0 0 0,0 1-1,0-1 1,0 0-1,-1 0 1,1 0 0,-1 1-1,0-1 1,0 0-1,0 0 1,0 0-1,0 0 1,-1 0 0,1 1-1,-1-1 1,0 0-1,0 0 1,0 1 0,0-1-1,0 0 1,-1 1-1,1-1 1,-2-1-5,0 5 4,0-1-1,0 1 1,0 0-1,0 0 1,0 0-1,0 1 1,1-1-1,-1 1 1,1-1 0,-1 1-1,1 0 1,-1 0-1,1 0 1,0 0-1,0 1 1,0-1-1,0 1 1,0-1 0,1 1-1,-1-1 1,1 1-1,0 0 1,-1 0-1,1 0 1,1 0-1,-1 0 1,0 0-4,-2 2 4,1 1 0,-1 0 0,1-1 0,0 1-1,1 0 1,-1 0 0,1 0 0,1-1 0,-1 2 0,1-1 0,0 0-1,0 0 1,0 0 0,1 0 0,0 0 0,0-1 0,1 1 0,0 0-1,0 0 1,0-1 0,1 1 0,-1-1 0,1 0 0,1 0 0,-1 0 0,1 0-1,-1 0 1,2-1 0,-1 1 0,0-1 0,1 0 0,0-1 0,-1 1-1,2-1 1,-1 0 0,0 0 0,1-1 0,-1 1 0,1-1 0,-1 0 0,1-1-1,0 1 1,0-1 0,0 0 0,0-1 0,0 0 0,0 0 0,0 0-1,1 0-3,1-2 7,-1-1-1,1 0 0,-1 0 0,0 0 1,0-1-1,0 0 0,0-1 1,0 1-1,-1-1 0,0-1 0,0 1 1,0-1-1,-1 0 0,0 0 0,0 0 1,0-1-1,-1 0 0,0 0 0,-1 0 1,1 0-1,-1-1 0,-1 1 0,1-1 1,-1 0-1,0 0 0,-1 0 1,0 0-1,-1 0 0,1 0 0,-1 0 1,-1 0-1,0 0 0,0-3-6,-33-27-3,33 38 4,0-1-1,1 0 0,-1 1 0,0-1 0,0 1 0,0-1 0,1 1 0,-1 0 0,0-1 1,0 1-1,0 0 0,0-1 0,0 1 0,0 0 0,0 0 0,0 0 0,0 0 0,0 0 1,0 0-1,0 0 0,1 0 0,-1 0 0,0 1 0,0-1 0,0 0 0,0 1 0,0-1 0,0 0 1,0 1-1,1-1 0,-1 1 0,0-1 0,0 1 0,0 0 0,1-1 0,-1 1 0,0 0 1,1-1-1,-1 1 0,1 0 0,-1 0 0,1 0 0,-1 0 0,1-1 0,0 1 0,-1 0 1,1 0-1,0 0 0,0 0 0,-1 1 0,2 2 1,0 0 1,0 1-1,0-1 1,0 0 0,1 0-1,-1 1 1,1-1-1,0 0 1,1-1-1,-1 1 1,0 0-1,1-1 1,0 1-1,0-1 1,0 0-1,0 0 1,1 0 0,-1 0-1,1-1 1,0 1-1,0-1 1,-1 0-1,1 0 1,1 0-1,-1-1 1,0 0-1,0 1 1,1-1 0,-1-1-1,0 1 1,1-1-1,4 1-1,-1-1 1,0 0 0,1-1 0,-1 0 0,1 0 0,-1-1 0,0 0 0,0 0-1,0-1 1,0 0 0,0-1 0,0 1 0,-1-1 0,5-4-1,-9 6-1,0 0 0,0 0 1,0 0-1,0 0 0,0-1 0,0 0 0,-1 1 0,1-1 0,-1 0 0,0 0 1,0-1-1,0 1 0,0 0 0,0-1 0,-1 1 0,0-1 0,0 1 1,0-1-1,0 0 0,0 1 0,0-1 0,-1 0 0,0 0 0,0 1 1,0-1-1,0 0 0,-1 0 0,1 1 0,-1-1 0,0 0 0,-1 0 1,1 1 1,0 1 0,0-1-1,0 1 1,0 0 0,-1-1-1,1 1 1,-1 0 0,0 0-1,0 0 1,0 0 0,0 0-1,0 1 1,0-1-1,0 1 1,0-1 0,-1 1-1,1 0 1,-1 0 0,1 0-1,-1 0 1,1 0 0,-1 0-1,1 1 1,-1-1 0,0 1-1,1 0 1,-1 0-1,0 0 1,1 0 0,-1 0-1,0 0 1,1 1 0,-1 0-1,0-1 1,1 1 0,-1 0-1,1 0 1,-1 0 0,1 1-1,0-1 1,0 0-1,-1 1 1,1 0 0,0-1-1,0 1 1,0 0 0,1 0-1,-1 0 1,0 0 0,1 1-1,-1-1 1,1 0 0,0 1-1,0-1 1,0 1-1,0 0 0,-1-1-1,0 1-1,1 0 0,0 0 1,-1 0-1,1 0 0,0 0 0,1 0 1,-1 1-1,0-1 0,1 0 1,0 0-1,0 0 0,0 1 0,0-1 1,0 0-1,1 0 0,-1 1 0,1-1 1,0 0-1,0 0 0,0 0 1,0 0-1,1 0 0,-1 0 0,1 0 1,0-1-1,0 1 0,0-1 1,0 1-1,0-1 0,0 1 0,1-1 1,-1 0-1,1 0 0,-1 0 0,1-1 1,0 1-1,0-1 0,0 1 1,0-1-1,0 0 0,0 0 0,0 0 1,0-1-1,1 1 0,-1-1 1,0 0-1,0 1 2,135-62-370,-127 56 306,0 1-1,0 1 1,1 0-1,-1 0 1,1 1-1,0 1 1,-1 0-1,1 0 1,0 1-1,0 1 1,-1 0-1,1 0 1,8 3 64,-2 10-84,-18-13 248,-1-7 330,-50-119 126,59 114-1140,36 6-1203,-18 4 170</inkml:trace>
  <inkml:trace contextRef="#ctx0" brushRef="#br0" timeOffset="140977.29">22237 7454 20252,'-5'2'339,"1"0"0,0 0 0,0 1 0,1 0 0,-1 0 0,0 0 0,1 0 0,0 0 0,-1 1 0,2 0 0,-1-1 0,0 1 0,1 0 0,-1 0 0,1 1 0,-1 2-339,0 1 237,0 1 1,1-1 0,0 0-1,1 1 1,-1-1-1,2 1 1,-1-1 0,1 1-1,0-1 1,1 1 0,0-1-1,0 1 1,3 6-238,-4-13 10,0-1 1,1 1-1,-1-1 1,0 1 0,1-1-1,-1 1 1,1-1-1,0 1 1,-1-1-1,1 0 1,0 1-1,0-1 1,0 0 0,0 0-1,0 0 1,0 0-1,0 1 1,0-1-1,0-1 1,1 1-1,-1 0 1,0 0 0,1 0-1,-1-1 1,1 1-1,-1-1 1,0 1-1,1-1 1,-1 1-1,1-1 1,0 0-1,-1 0 1,1 0 0,-1 0-1,1 0 1,-1 0-1,1 0 1,-1 0-1,1-1 1,-1 1-1,1 0 1,-1-1 0,1 0-1,-1 1 1,0-1-1,1 0 1,-1 0-1,0 1 1,1-1-1,0-1-10,58-55 72,38-93-11,-94 141-58,0 0 0,-1 0 1,1 0-1,-2-1 0,1 1 0,-1-1 1,-1 0-1,0 1 0,0-1 1,-1 0-1,0 1 0,-1-1 1,0 0-1,-1 0 0,1 1 1,-2-1-1,0 0-3,2 8 2,1 0-1,0 0 0,-1 0 0,1 0 0,-1 0 0,0 0 0,0 0 0,1 0 0,-1 0 0,0 0 0,-1 0 0,1 1 0,0-1 0,-1 0-1,1 1 1,0-1 0,-1 1 0,0-1 0,1 1 0,-1 0 0,0 0 0,0 0 0,0 0 0,1 0 0,-1 0 0,0 1 0,-1-1-1,1 2 3,0-1 1,1 1 0,-1 1-1,1-1 1,-1 0 0,1 0-1,0 0 1,-1 1 0,1-1-1,0 1 1,0-1 0,0 1 0,0-1-1,0 1 1,0 0 0,1 0-1,-1-1 1,1 1 0,-1 0-1,1 0 1,-1 0 0,1-1-1,0 1 1,0 0 0,0 0-1,0 0 1,0 1-4,-1 3 18,-2 21 59,0 0 0,2 1 0,0-1 1,2 0-1,5 26-77,-5-43 1,0-1 1,1 0-1,1 1 1,0-1-1,0 0 1,0 0 0,1-1-1,1 1 1,0-1-1,0 0 1,0 0-1,1-1 1,0 1-1,0-1 1,1 0-1,0-1 1,0 0-1,7 5-1,-8-8-52,-1 0-1,1-1 0,0 1 1,0-1-1,0-1 0,0 1 1,0-1-1,0 0 0,1 0 1,-1-1-1,0 1 0,0-1 1,1-1-1,-1 0 0,0 1 1,0-2-1,1 1 0,-1-1 1,0 0-1,-1 0 0,1-1 1,0 1-1,-1-1 0,1 0 1,-1-1-1,0 0 0,0 0 1,0 0-1,1-1 53,5-5-393,-1-1-1,1 1 1,-2-2-1,0 1 1,0-1 0,-1-1-1,-1 1 1,0-1 0,0-1-1,-1 1 1,-1-1-1,0-1 394,-4 13 0,0 1 0,0 0 0,0-1 0,-1 1 0,1-1 0,0 1 0,-1-1 0,1 1 0,-1-1 0,1 1 0,-1-1 0,0 0 0,0 1 0,1-1 0,-1 1 0,0-1 0,-1 0 0,1 1 0,0-1 0,0 0 0,-1 1 0,1-1 0,-1 1 0,1-1 0,-1 1 0,0-1 0,1 1 0,-1-1 0,0 1 0,0 0 0,0-1 0,0 1 0,0 0 0,-1 0 0,1 0 0,0 0 0,0 0 0,-1 0 0,1 0 0,-1 0 0,1 0 0,-1 1 0,1-1 0,-1 1 0,1-1 0,-1 1 0,1-1 0,-1 1 0,0 0 0,0 0 0,-4 5 244,-1 0 1,1 0-1,0 1 0,0 0 0,1 0 0,0 1 0,0 0 0,0 0 0,1 0 0,0 0 0,1 0 0,-1 1 0,1 0 0,1 0 0,0-1 0,0 2 0,0-1 0,1 0 0,0 0 0,0 0 0,1 1 1,1-1-245,-2-7 9,1 0 1,0 0 0,0 0 0,-1-1 0,1 1 0,0 0 0,0 0 0,0 0 0,0 0 0,0 0 0,0 0 0,0 0 0,1 0-1,-1-1 1,0 1 0,0 0 0,1 0 0,-1 0 0,0 0 0,1-1 0,-1 1 0,1 0 0,-1 0 0,1-1 0,0 1 0,-1 0-1,1-1 1,0 1 0,-1 0 0,1-1 0,0 1 0,0-1 0,-1 0 0,1 1 0,0-1 0,0 1 0,0-1 0,0 0 0,0 0 0,-1 0-1,1 1 1,0-1 0,0 0 0,0 0 0,0 0 0,0 0 0,0 0 0,0-1 0,0 1 0,-1 0 0,1 0 0,0-1 0,0 1-1,0 0 1,0-1 0,-1 1 0,1-1 0,0 1-10,43-36-163,-21 12-78,-13 13 100,0 0 1,0 0-1,1 1 1,1 0 0,-1 1-1,2 1 1,-1 0-1,1 0 1,0 1-1,1 1 1,1-1 140,-12 7 10,0 0 1,-1 0-1,1 0 1,0 0-1,-1 1 1,1-1-1,0 1 1,-1 0-1,1-1 1,-1 1-1,1 0 0,-1 1 1,0-1-1,1 0 1,-1 1-1,0-1 1,0 1-1,0 0 1,0 0-1,0-1 1,0 1-1,0 1 0,-1-1 1,1 0-1,-1 0 1,0 1-1,1-1 1,-1 0-1,0 1 1,0-1-1,-1 1 1,1 0-1,0-1 0,-1 1 1,0 0-1,1-1 1,-1 1-1,0 0 1,-1-1-1,1 1 1,0 0-1,-1 1-10,25 63 996,-21-66-978,1 0 1,-1 0-1,0 0 0,1 0 1,-1-1-1,1 1 0,-1-1 1,1 0-1,-1 0 0,1 0 1,-1-1-1,1 1 0,-1-1 1,1 0-1,-1 0 0,0 0 1,1 0-1,-1 0 0,0-1 1,0 0-1,0 1 0,0-1 1,0 0-1,0-1-18,-1 2 8,184-135-1586,-144 126-880,-31 16 1718</inkml:trace>
  <inkml:trace contextRef="#ctx0" brushRef="#br0" timeOffset="141447.38">23721 7074 24061,'5'-4'1472,"-1"7"753,1 5-929,9 18-736,0 5-344,13 11-136,3 1-32,4 3-32,1-2-24,-7-10-248,0-5-240,-12-12-936,-9-4-328</inkml:trace>
  <inkml:trace contextRef="#ctx0" brushRef="#br0" timeOffset="141699.41">23650 7495 23205,'29'0'1104,"7"-4"729,2 0-281,7-3-608,3-3-272,-3-4-456,3-1-112,-9-8-320,-2-4-240,-10-3-576,-8-2-528,-14 2 127</inkml:trace>
  <inkml:trace contextRef="#ctx0" brushRef="#br0" timeOffset="141868.68">23464 7134 26206,'7'2'1168,"8"-5"248,7-5-408,17-9-520,15-2-167,13-6-201,8-2-120,1-2-377,-10 2-391</inkml:trace>
  <inkml:trace contextRef="#ctx0" brushRef="#br0" timeOffset="142542.47">24141 7114 22653,'3'-9'481,"-2"6"-256,0 0 0,-1 1 0,1-1 0,0 0 0,0 1 0,1-1 0,-1 1 0,0-1 0,1 1-1,0 0 1,-1-1 0,1 1 0,0 0 0,0 0 0,0 0 0,1 1 0,-1-1 0,0 0 0,1 1 0,0-1-225,-2 3 49,1 0 1,0-1 0,0 1-1,-1 0 1,1 0 0,0 0-1,-1 0 1,1 1 0,-1-1-1,1 0 1,-1 1 0,0-1-1,0 1 1,0-1 0,0 1-1,0 0 1,0-1 0,0 1-1,0 0 1,0 0 0,-1-1-1,1 1 1,-1 0 0,1 2-50,38 156 735,-39-159-733,1 0-1,0 0 1,0 0 0,-1 0 0,1 0 0,0 0 0,0 0 0,0 0 0,0-1 0,0 1 0,0 0-1,0-1 1,1 1 0,-1-1 0,0 1 0,0-1 0,0 1 0,1-1 0,-1 0 0,0 1 0,0-1-1,1 0 1,-1 0 0,0 0 0,1 0 0,-1 0 0,0 0 0,0-1 0,1 1 0,-1 0 0,0-1-1,0 1 1,1-1 0,-1 1 0,0-1 0,0 0 0,0 1 0,0-1 0,0 0 0,0 0 0,0 1-1,0-1 1,0-1-2,42-41 53,132-172-25,-175 216-28,-1-1 0,1 1 0,0 0 0,-1 0 0,1 0 0,0 0 0,0 0 0,0 0 0,0 0 0,-1 0 0,1 0 0,1 0 0,-1 0 0,0 0 0,0 0 0,0 0 0,0-1 0,1 1 0,-1 0 0,0 0 0,1 0 0,-1 0 0,1 0 0,-1-1 0,1 1 0,-1 0 0,1 0 0,0-1 0,-1 1 0,1 0 0,0-1 0,0 1 0,-1 0-1,1-1 1,0 1 0,0-1 0,0 0 0,0 1 0,0-1 0,0 0 0,-1 1 0,1-1 0,0 0 0,0 0 0,0 0 0,0 0 0,0 0 0,0 0 0,0 0 0,0 0 0,0 0 0,0-1 0,0 1 0,0 0 0,0 0 0,0-1 0,-1 1 0,1-1 0,0 1 0,0-1 0,0 1 0,-1-1 0,1 1 0,0-1 0,0 0 0,-1 0 0,1 1 0,0-2 0,-1 4-1,22 160 31,-14-177-450,-5-63-1852,-3 29-85</inkml:trace>
  <inkml:trace contextRef="#ctx0" brushRef="#br0" timeOffset="143584.81">24569 6742 20972,'-1'13'523,"2"-1"0,-1 1 0,2 0 0,0-1 0,0 0 0,1 1 0,1-1 0,0 0 0,0 0 0,1-1 0,1 0 0,0 0 0,5 7-523,108 156 619,-105-168-802,-12-32 11,-4 13 152,-1 0-1,0 1 1,-1-1-1,0 1 0,-1 0 1,0 0-1,-1 0 0,0 1 1,-1 0-1,-1 0 1,0 0 20,-21-5 73,62 45 14,-20-25-81,0 0 0,0-1 0,0 0 1,0-1-1,1-1 0,-1 0 1,1-1-1,-1 0 0,0-1 0,1-1 1,-1 0-1,0 0 0,0-2 0,0 1 1,0-2-1,-1 0 0,1 0-6,-10 4 38,-1 0 0,0 0-1,1 0 1,-1-1 0,0 1-1,0 0 1,0-1-1,0 1 1,0-1 0,0 0-1,0 0 1,-1 0 0,1 0-1,-1 0 1,1 0 0,-1 0-1,0 0 1,1-1 0,-1 1-1,-1 0 1,1-1-1,0 1 1,0-1 0,-1 1-1,0-1 1,1 1 0,-1-1-1,0 1 1,0-1 0,0 1-1,-1-1 1,1 1-1,-1-1 1,1 1 0,-1-1-1,0 1 1,0-1 0,0 1-1,0 0 1,-1-2-38,-1 0 9,1 1 0,-1-1 0,1 1 1,-1 0-1,0 0 0,0 1 0,-1-1 0,1 0 0,0 1 1,-1 0-1,0 0 0,1 0 0,-1 0 0,0 1 0,0-1 1,0 1-1,0 0 0,0 0 0,0 1 0,-1-1 0,1 1 1,0 0-1,0 0 0,0 0 0,0 0 0,-1 1 0,1 0 1,0 0-1,0 0 0,0 0 0,0 1 0,1 0 0,-1-1 0,0 1 1,0 0-1,1 1 0,0-1 0,-1 1 0,1 0 0,0-1 1,0 1-1,0 1 0,1-1 0,-1 0 0,1 1 0,-2 2-9,0 3 13,1 1 0,0 0 0,0 0 0,1 0 0,0 0 0,1 0 0,0 0 0,0 1 0,1-1-1,1 6-12,-1-13 3,0-1 0,0 1 0,1 0 0,-1 0 0,1 0 0,-1-1 0,1 1-1,0 0 1,0 0 0,0-1 0,1 1 0,-1-1 0,1 1 0,-1-1 0,1 0-1,0 0 1,-1 0 0,1 1 0,0-2 0,1 1 0,-1 0 0,0 0 0,1-1-1,-1 1 1,0-1 0,1 0 0,0 1 0,-1-1 0,1-1 0,0 1 0,-1 0-1,1-1 1,0 1 0,0-1 0,0 0 0,0 0 0,-1 0 0,1 0 0,0 0-1,1-1-2,11-3 6,0-1-1,-1 0 0,1-1 1,-1-1-1,0 0 0,-1-1 1,0-1-1,0 0 0,-1-1 1,6-5-6,3-1 6,100-91-151,-119 104 81,5 19 33,-3 4 78,-4-17-40,0 1 0,0-1 0,0 0 1,0 1-1,0-1 0,1 0 0,0 1 0,-1-1 0,1 0 0,0 0 0,1 1 1,-1-1-1,1 0 0,-1 0 0,1-1 0,0 1 0,0 0 0,0-1 0,0 1 1,0-1-1,1 1 0,-1-1 0,1 0 0,0 0 0,-1 0 0,1 0 1,0-1-1,0 1 0,0-1 0,1 0 0,-1 0 0,3 1-7,-2-5 1,0 0 1,0 0-1,0-1 0,0 1 1,0-1-1,-1 0 0,0 0 0,0 0 1,0 0-1,0-1 0,0 1 0,-1-1 1,0 0-1,0 1 0,0-1 0,-1 0 1,0 0-1,1 0 0,-2-1 1,1 1-1,-1-3-1,1 2 16,0 1 0,-1-1 1,0 0-1,0 0 0,0 0 0,-1 0 1,0 1-1,0-1 0,0 0 1,-1 1-1,0-1 0,0 1 0,0-1 1,-1 1-1,0 0 0,0 0 0,0 0 1,-1 0-1,1 1 0,-5-5-16,7 8 72,4-5-24,6-1-88,0 0-1,0 0 0,1 1 0,0 0 1,0 0-1,1 1 0,0 1 0,0 0 1,0 0-1,0 1 0,10-1 41,-18 5-9,-1 0-1,1 0 0,-1 0 1,0 0-1,1 1 0,-1-1 1,0 1-1,0-1 0,0 1 1,0 0-1,0 0 1,-1 0-1,1 0 0,0 0 1,-1 0-1,0 1 0,1-1 1,-1 0-1,0 1 1,0-1-1,0 1 0,-1-1 1,1 1-1,-1 0 0,1-1 1,-1 1-1,0-1 1,0 1-1,0 0 0,0-1 1,0 1-1,-1 0 0,1-1 1,-1 1-1,0-1 1,0 1-1,0-1 0,0 1 1,0-1-1,-1 2 10,0 20-12,2-22 14,0 1 1,0-1-1,0 1 0,0-1 1,1 1-1,-1-1 0,1 1 1,0-1-1,-1 1 1,1-1-1,0 0 0,0 0 1,1 1-1,-1-1 1,0 0-1,1 0 0,0 0 1,-1 0-1,1-1 1,0 1-1,0 0 0,0-1 1,0 1-1,0-1 0,0 0 1,0 1-1,0-1 1,1 0-1,-1 0 0,1-1 1,-1 1-1,0 0 1,1-1-1,-1 0 0,1 1 1,-1-1-1,1 0 0,-1 0 1,1 0-1,-1-1 1,1 1-1,-1-1 0,1 0-2,6 0 7,0 0-1,-1-1 0,1 0 0,-1-1 0,0 0 0,0 0 0,0-1 0,0 0 0,-1-1 0,0 1 0,1-1 1,-2-1-1,1 1 0,0-1 0,-1 0 0,0-1 0,-1 1 0,5-7-6,-7 8 6,0 1 1,0-1-1,0 0 0,-1 0 1,0 0-1,0 0 0,0 0 1,0 0-1,-1 0 0,0-1 1,0 1-1,0-1 0,-1 1 1,0-1-1,0 1 0,0-1 1,0 1-1,-1-1 0,0 1 1,-1 0-1,1-1 0,-1 1 1,0 0-1,0 0 0,0 0 1,-1 0-1,0 0 0,0 1 1,-2-4-7,1 3 2,0 0-1,-1 0 1,0 0 0,1 1 0,-1-1 0,-1 1 0,1 1-1,-1-1 1,1 1 0,-1 0 0,0 0 0,0 0 0,0 1-1,-1 0 1,1 0 0,-4 0-2,13 5-91,3 0-148,0 1 0,1-1 0,-1 0-1,1 0 1,0-1 0,0 0 0,0 0-1,0-1 1,0 0 0,0 0 0,1 0-1,-1-1 1,0 0 0,0-1 0,1 0 239,16 0-2109</inkml:trace>
  <inkml:trace contextRef="#ctx0" brushRef="#br0" timeOffset="143970.23">25800 6439 28118,'-3'7'88,"0"1"0,1-1 0,0 0 0,0 1 0,1-1-1,0 1 1,0 0 0,1-1 0,-1 1 0,2 0 0,-1-1 0,1 1 0,1 0 0,-1-1 0,1 1 0,0-1-1,1 0 1,0 0 0,0 0 0,1 0 0,-1 0 0,2-1 0,-1 1 0,5 4-88,-8-10 2,1 1 0,0-1 0,0 1 0,0-1 0,0 0 0,0 0 1,0 0-1,0 0 0,0 0 0,1 0 0,-1 0 0,0-1 0,1 1 0,-1-1 0,0 0 1,1 0-1,-1 0 0,0 0 0,1 0 0,-1 0 0,0 0 0,1-1 0,-1 0 0,0 1 1,1-1-1,-1 0 0,0 0 0,0 0 0,0 0 0,0 0 0,0-1 0,0 1 0,0-1 1,0 1-1,-1-1 0,1 1 0,0-2-2,52-74 59,-47 67-56,-1-1 0,-1 0 0,0 0 0,0 0 0,-1-1-1,-1 1 1,0-1 0,0 0 0,-1 0 0,-1 0 0,0 0 0,-1-4-3,0 17-1,0 0 0,0 0 1,-1 0-1,1 0 0,0 0 0,-1-1 1,1 1-1,-1 0 0,1 0 0,-1 0 1,0-1-1,1 1 0,-1 0 0,0-1 0,1 1 1,-1 0-1,0-1 0,0 1 0,0-1 1,0 1-1,1-1 0,-1 1 0,0-1 1,0 0-1,0 0 0,0 1 0,0-1 1,0 0-1,0 0 0,0 0 0,0 0 1,0 0-1,0 0 0,0 0 0,0 0 1,0-1-1,0 1 0,0 0 0,0 0 1,1-1-1,-1 1 0,0-1 0,0 1 1,0-1-1,0 1 0,1-1 0,-1 1 1,0-1-1,0 0 0,1 0 0,-1 1 1,1-1-1,-1 0 0,1 0 0,-1 1 1,1-1-1,-1 0 0,1 0 0,-1 0 0,1 0 1,0 0-1,0 0 0,0 0 0,-1 0 1,1 0-1,0 0 0,0-1 1,-3 14 8,-1 0-1,2 0 1,0 1 0,0-1-1,1 1 1,1-1 0,0 0-1,0 1 1,2-1 0,-1 1-1,2-1 1,-1 0 0,2 0-1,-1 0 1,6 10-8,-8-20-20,0 0-1,0 0 1,1-1 0,-1 1 0,0 0-1,1-1 1,-1 1 0,1 0-1,-1-1 1,1 0 0,0 1 0,0-1-1,0 0 1,0 0 0,0 0 0,0 0-1,0 0 1,0-1 0,0 1 0,0-1-1,0 1 1,0-1 0,0 0 0,1 1-1,-1-1 1,0 0 0,0-1-1,0 1 1,0 0 0,1-1 0,-1 1-1,0-1 1,0 0 0,0 1 0,0-1-1,0 0 1,0 0 0,0 0 0,0-1 20,63-62-2406,-41 8-757,-20 30 1935</inkml:trace>
  <inkml:trace contextRef="#ctx0" brushRef="#br0" timeOffset="144392.63">26148 6138 27310,'61'214'2270,"-58"-204"-2320,-1-1-1,1 1 1,1-1 0,0 0 0,0 0 0,1 0 0,0 0 0,0-1 0,1 0 0,0 0 0,0-1 0,1 1-1,0-1 1,1-1 0,-1 1 0,8 3 50,-12-10-121,1-1-1,-1 0 1,-1 0 0,1-1-1,0 1 1,0-1 0,0 1-1,-1-1 1,1 0 0,-1 0-1,1 0 1,-1 0 0,0 0-1,0-1 1,0 1 0,0-1-1,0 1 1,-1-1 0,1 0-1,-1 0 1,1 0-1,-1 0 1,0 0 0,0 0-1,-1 0 1,1 0 0,-1 0-1,1-3 122,2-3-165,4-21 162,-2-1 0,-1 0 0,-1-1 0,-2 1 0,-1-1 0,-1 1 0,-2 0 0,-1-1 0,-2 1 0,0 1 0,-3-1 0,0 1 0,-12-24 3,21 54 91,-1 0 0,1 0-1,0 0 1,0 1 0,-1-1 0,1 0-1,0 0 1,0 0 0,-1 0 0,1 0 0,0 0-1,-1 0 1,1 0 0,0 0 0,0 0-1,-1 0 1,1 0 0,0 0 0,0 0 0,-1 0-1,1 0 1,0 0 0,0-1 0,-1 1-1,1 0 1,0 0 0,0 0 0,-1 0-1,1 0 1,0-1 0,0 1-91,25 183 2215,-22-160-2218,1-1-1,1 0 1,1 0 0,1 0-1,1 0 1,1-1-1,1-1 1,1 1 0,0-2-1,1 0 1,14 17 3,6-2-1409,-21-24 8</inkml:trace>
  <inkml:trace contextRef="#ctx0" brushRef="#br0" timeOffset="144874.94">26603 6258 28838,'2'0'26,"6"-2"32,0 0 0,0 0 0,0-1 0,-1 0 0,1 0 0,-1 0 0,1-1-1,-1-1 1,0 1 0,-1-1 0,1 0 0,-1-1 0,0 1 0,0-1 0,0 0-1,-1-1 1,0 0 0,-1 1 0,1-1 0,-1-1 0,0 1 0,-1-1 0,0 1-1,0-1 1,-1 0 0,2-8-58,-5 11-18,1 1 0,-1-1 1,0 1-1,0-1 0,0 1 0,-1 0 0,1-1 1,-1 1-1,0 0 0,-1 0 0,1 0 0,-1 1 0,1-1 1,-1 0-1,0 1 0,0 0 0,-1 0 0,1 0 0,-1 0 1,1 0-1,-1 1 0,0-1 0,0 1 0,0 0 0,-1 0 1,1 1-1,0-1 0,-1 1 0,1 0 0,0 0 0,-1 0 1,0 1-1,1 0 0,-1 0 0,1 0 0,-1 0 1,1 1-1,-1-1 0,1 1 0,-1 1 0,1-1 0,0 0 1,-1 1-1,1 0 0,0 0 0,0 0 0,0 1 0,1-1 1,-2 1 17,-2 8 48,1 0 0,0 1 0,1-1 0,0 1 0,1 0 1,0 1-1,1-1 0,0 0 0,1 1 0,0 0 0,1 0 0,1-1 1,0 1-1,1 0 0,0 0 0,1-1 0,0 1 0,1-1 1,2 8-50,-2-15 8,-1-1-1,1 1 0,0 0 0,0-1 0,0 1 0,1-1 0,-1 0 0,1 0 0,0-1 0,0 1 0,1-1 1,-1 0-1,1 0 0,-1 0 0,1-1 0,0 1 0,0-1 0,0 0 0,0-1 0,0 1 0,1-1 0,-1 0 0,0 0 1,1-1-1,0 0-6,9 1 6,0-1 1,1 0 0,-1-1-1,0-1 1,0-1 0,0 0-1,0-1 1,8-3-7,-12 3 1,0 0 0,0-1-1,0 0 1,-1-1 0,1 0 0,-1 0 0,-1-1-1,1-1 1,-1 0 0,-1 0 0,0 0 0,0-1-1,0 0 1,-1-1 0,0 0 0,-1 0 0,0 0 0,0-3-1,-5 10 60,8 27 685,-9-22-739,0-1 0,0 0-1,0 1 1,0-1 0,0 0 0,0 0-1,0 1 1,1-1 0,-1 0-1,1 0 1,-1 0 0,1 0 0,-1 1-1,1-1 1,-1 0 0,1 0 0,0 0-1,0 0 1,0 0 0,-1 0 0,1-1-1,0 1 1,0 0 0,0 0 0,1-1-1,-1 1 1,0 0 0,0-1 0,0 1-1,0-1 1,0 0 0,1 1 0,-1-1-1,0 0 1,0 0 0,1 0 0,-1 1-1,0-1 1,0-1 0,1 1 0,-1 0-1,0 0 1,0 0 0,1-1 0,-1 1-1,0-1-5,60-31-8,-46 22 25,33-13-365,-43 42-1145,-6-9 239</inkml:trace>
  <inkml:trace contextRef="#ctx0" brushRef="#br0" timeOffset="145764.6">23691 8041 19548,'-16'-92'5818,"15"86"-5640,1 1 1,1-1 0,-1 1-1,1 0 1,0-1 0,0 1-1,1 0 1,-1-1 0,1 1 0,0 0-1,0 0 1,1 1 0,0-1-1,0 0 1,0 1 0,0-1-1,1 1 1,-1 0 0,1 0 0,0 1-1,0-1 1,1 1 0,-1 0-1,3-1-178,-2 0 30,0 1-1,0 0 1,1 0-1,-1 1 1,1 0-1,0 0 1,-1 0-1,1 0 1,0 1-1,0 0 1,0 0-1,0 1 1,0 0-1,1 0 1,-1 0-1,0 0 0,0 1 1,0 0-1,0 1 1,0-1-1,-1 1 1,1 0-1,0 1 1,-1-1-1,1 1 1,-1 0-1,0 1 1,0-1-1,0 1 1,-1 0-1,1 0 1,-1 0-1,0 1 1,0 0-1,0 0 1,-1 0-1,0 0 1,1 1-30,-2 6-13,0 1-1,0-1 1,-2 0 0,1 1 0,-2-1 0,1 1 0,-2-1 0,0 0 0,0 0 0,-4 11 13,-7 59-153,14-81 148,0-1 0,0 1 0,0 0 0,0-1 0,0 1 0,0-1 0,0 1 0,0-1 0,0 0 0,0 1 0,0-1 0,0 0 0,1 0 0,-1 0 0,0 0 0,0 0 0,0 0 0,0 0 0,0 0 0,0 0 0,1-1 0,-1 1 1,0 0-1,0-1 0,0 1 0,0-1 0,0 1 0,0-1 0,0 1 0,0-1 0,0 0 0,-1 0 0,1 1 0,0-1 0,0 0 0,-1 0 0,1 0 0,0 0 0,-1 0 0,1 0 0,-1 0 0,1 0 0,-1 0 0,1 0 0,-1 0 0,0 0 1,0 0-1,1 0 5,4-4-11,13-13 4,-1-1 0,0-1 0,-1 0 0,-1-1 0,-1-1 0,-2 0 0,0-1 0,-1 0 0,-1-1 0,-1 0 0,-1 0 0,1-12 7,-4-14-128,-15 59 123,5 7 15,1 1-1,1 0 1,1 0-1,1 1 1,0-1 0,1 0-1,1 0 1,0 1-1,1-1 1,1 0-1,3 6-9,-6-20 3,1 0 0,-1 0 0,1-1 0,0 1 0,0 0-1,1-1 1,-1 1 0,0-1 0,1 0 0,-1 1 0,1-1-1,0 0 1,0 0 0,0 0 0,0 0 0,0 0-1,0 0 1,0-1 0,1 1 0,-1-1 0,1 0 0,-1 1-1,1-1 1,0 0 0,-1-1 0,1 1 0,0 0 0,-1-1-1,1 1 1,0-1 0,0 0 0,0 0 0,-1 0-1,2 0-2,10-5 25,0 0-1,-1-1 0,0 0 0,0-1 1,-1-1-1,0 0 0,0 0 0,-1-1 0,0-1 1,0 0-1,-1 0 0,-1-1 0,0 0 0,0-1 1,-1 0-1,-1 0 0,1-1 0,-2 0 1,4-12-25,-7 21 5,0-1 1,-1 0 0,1-1 0,-1 1 0,-1 0 0,1-1 0,-1 1 0,0-1-1,0 1 1,0-1 0,-1 1 0,0-1 0,0 1 0,0-1 0,-1 0 0,0 1-1,0-1 1,0 1 0,-1 0 0,0-1 0,0 1 0,0 0 0,-1 0 0,0 0 0,1 0-1,-2 1 1,-1-3-6,4 6 1,0 1-1,0-1 0,0 1 0,0-1 1,0 1-1,-1 0 0,1 0 1,0-1-1,0 1 0,0 0 0,-1 0 1,1 0-1,0 0 0,0 0 1,-1 0-1,1 1 0,0-1 1,0 0-1,0 1 0,0-1 0,-1 1 1,1-1-1,0 1 0,0-1 1,0 1-1,0 0 0,0 0 0,0-1 1,0 1-1,1 0 0,-1 0 1,0 0-1,0 0 0,1 0 1,-1 0-1,0 0 0,1 0 0,-1 0 1,1 0-1,-1 1 0,1-1 1,0 0-1,-1 0 0,1 0 0,0 1 1,0-1-1,0 0 0,-11 62-19,10-52 11,0 0 0,1-1 0,0 1 0,1-1 1,0 1-1,1-1 0,0 0 0,1 1 0,0-1 0,0 0 0,1 0 1,1-1-1,-1 1 0,1-1 0,1 0 0,0 0 0,0-1 0,1 0 1,3 3 7,30-8-779,-18-23 1314</inkml:trace>
  <inkml:trace contextRef="#ctx0" brushRef="#br0" timeOffset="146390.4">24685 7584 23669,'-48'10'3424,"46"-10"-3403,1 1-1,-1 0 1,1-1-1,-1 1 1,1 0-1,0 0 1,-1 0-1,1 0 1,0 0-1,0 0 1,0 0-1,-1 0 1,1 1-1,0-1 1,1 0-1,-1 1 1,0-1-1,0 1 1,1-1-1,-1 1 1,1-1-1,-1 1 1,1-1-1,0 1 1,-1 0-1,1-1 1,0 1-1,0-1 1,0 1-1,0 0 1,0-1-1,1 1 1,-1 0-1,0-1 1,1 1-1,-1-1 1,1 1-1,0-1 1,-1 1-1,1-1 1,0 0-1,0 1 1,0-1-1,0 0-20,64 54 806,66 116-726,-27-55-136,-103-111 75,0 1 0,0-1 0,0 0 0,-1 1 1,0-1-1,0 1 0,0-1 0,-1 0 0,0 1 0,0-1 1,0 0-1,-1 1 0,0-1 0,0 0 0,0 0 0,0-1 1,-1 1-1,0 0 0,0-1 0,0 1 0,-1-1 0,1 0 0,-1 0 1,0-1-1,0 1 0,0-1 0,-1 1 0,1-1 0,-1-1 1,0 1-1,0-1 0,0 0 0,0 0 0,0 0 0,0-1 1,0 1-1,-1-1 0,1 0 0,0-1 0,-1 0 0,-1 0-19,2-2 11,0-1 0,0 0 1,0-1-1,1 1 0,-1-1 0,1 0 0,0 0 0,0 0 0,0-1 0,0 1 0,1-1 0,0 0 0,0 0 0,0-1 1,0 1-1,1 0 0,0-1 0,0 1 0,1-1 0,-1 0 0,1 0 0,1 1 0,-1-1 0,1 0 0,0 0 1,0 0-1,0 0 0,1 1 0,1-5-11,1-35-105,2-1 1,2 1 0,1 1 0,3 0-1,14-38 105,39-19-1588,-62 99 1618,0 1 1,-1-1-1,1 0 0,0 0 1,-1 0-1,1 0 0,-1 0 1,0 0-1,0 0 0,0 0 1,0-1-1,0 1 0,0 0 1,-1-1-1,1 1 0,-1 0 1,0-1-1,1 1 0,-1-1 1,0 1-1,0 0 0,-1-1 1,1 1-1,-1-1 0,1 1 1,-1 0-1,1-1 0,-1 1 1,0 0-1,0 0 0,0-1 1,-1 1-1,1 0 0,0 0 1,-1 0-1,0 1 0,1-1 1,-1 0-1,0 0 0,0 1 1,0-1-1,0 1 0,0 0 1,0 0-1,0-1 0,0 1 1,-1 0-31,0 1 11,0 0 1,0 0 0,-1 0-1,1 1 1,0-1 0,0 1-1,-1-1 1,1 1 0,0 0 0,0 1-1,0-1 1,0 0 0,0 1-1,0 0 1,1-1 0,-1 1-1,0 0 1,1 0 0,0 1 0,-1-1-1,1 1 1,0-1 0,0 1-1,0-1 1,1 1 0,-1 0 0,0 0-1,1 0 1,0 0 0,0 0-1,0 0 1,-1 3-12,-8 108 208,10-111-235,1 0 0,-1 0 0,1 0 0,0 0 0,0 0 0,0-1 0,1 1 0,-1 0 0,1-1-1,-1 1 1,1-1 0,0 0 0,0 1 0,0-1 0,0 0 0,0 0 0,1 0 0,-1 0 0,1-1 0,-1 1-1,1-1 1,-1 1 0,1-1 0,0 0 0,0 0 0,0 0 0,0-1 0,-1 1 0,1 0 0,0-1 0,0 0-1,0 0 1,0 0 0,0 0 0,1 0 27,32-3-1212</inkml:trace>
  <inkml:trace contextRef="#ctx0" brushRef="#br0" timeOffset="146780.03">25120 7474 18548,'-42'-21'8097,"40"21"-8028,0 0 0,1 0 1,-1 0-1,0 1 1,1-1-1,-1 1 0,0-1 1,1 1-1,-1 0 1,1 0-1,-1 0 0,1-1 1,-1 1-1,1 1 0,0-1 1,-1 0-1,1 0 1,0 0-1,0 1 0,0-1 1,0 0-1,0 1 1,0-1-1,0 1 0,1 0 1,-1 0-70,-9 77 569,11-51-230,17-23-58,89-55-38,-22 7-231,-83 41 1,-8-5 89,-62-77 118,66 82-199,4 5-54,-1-1 0,1 0 0,0 1-1,0-1 1,0 0 0,0 0 0,0 0 0,0 0 0,1-1-1,-1 1 1,1-1 0,-1 1 0,1-1 0,-1 0 0,1 0-1,0 0 1,0 0 0,0 0 0,-1-1 0,1 1 0,0-1-1,0 0 1,1 0 33,58-1-2784,-31-6 279</inkml:trace>
  <inkml:trace contextRef="#ctx0" brushRef="#br0" timeOffset="147430">25483 7249 20308,'-16'-4'4541,"-16"7"-3061,29-3-1174,-4 4-191,1 0 0,0 0 0,0 0 0,0 1 0,1 0 0,0 0 0,-1 0 0,2 1 0,-1-1 0,1 1 0,0 1 0,0-1 1,0 0-1,1 1 0,0 0 0,0 0 0,1 0 0,0 0 0,0 0 0,1 0 0,0 1 0,0-1 0,1 0 0,0 1 0,0-1 0,0 0 0,1 2-115,-1-6 9,0-1-1,0 1 1,0-1-1,1 0 1,-1 1-1,1-1 1,-1 0-1,1 1 1,0-1-1,0 0 1,0 1-1,0-1 1,0 0-1,0 0 1,0 0-1,1 0 1,-1 0-1,1 0 1,0-1 0,0 1-1,-1 0 1,1-1-1,0 0 1,0 1-1,0-1 1,1 0-1,-1 0 1,0 0-1,0 0 1,1 0-1,-1-1 1,0 1-1,1-1 1,-1 1-1,0-1 1,1 0-1,-1 0 1,1 0 0,-1 0-1,1 0 1,-1-1-1,2 0-8,101-35-77,-93 30 81,-1-1 0,1 0-1,-1-1 1,-1 0 0,0-1-1,0 0 1,-1-1 0,0 0-1,0 0 1,-1-1 0,0 0-1,-1 0 1,-1-1 0,0 0-1,0 0 1,-1-1-1,-1 1 1,0-1 0,0-5-4,0 7 33,-1-1 1,0 0-1,-1 0 1,0 0-1,-1 0 1,0 0-1,-1 0 1,0 0-1,-1 0 1,-1 0-1,0 0 1,0 0-1,-1 0 1,-1 1-1,0-1 1,-5-10-34,8 21 3,0 0 0,1 0 1,-1 0-1,0 0 0,0 1 0,0-1 1,0 0-1,0 0 0,1 1 0,-2-1 0,1 0 1,0 1-1,0-1 0,0 1 0,0-1 1,0 1-1,0 0 0,0-1 0,-1 1 1,1 0-1,0 0 0,0 0 0,-1 0 1,1 0-1,0 0 0,0 0 0,0 0 1,0 1-1,-1-1 0,1 0 0,0 1 0,0-1 1,0 1-1,0-1 0,0 1 0,0-1 1,0 1-1,0 0 0,0 0 0,0-1 1,0 1-1,0 0 0,0 0 0,0 1-3,-26 50 114,23-41-104,0 1 0,1-1 0,0 1 0,1 0 0,0 0-1,1 0 1,0 1 0,1-1 0,1 0 0,0 0 0,0 0 0,1 0 0,1 0 0,0 0 0,0 0 0,1-1 0,1 0 0,0 0-1,0 0 1,1 0 0,1-1 0,0 0 0,0 0 0,1 0 0,2 2-10,-8-11-5,0 0 1,1 0-1,-1 0 0,0 0 0,0 0 1,0 0-1,1-1 0,-1 1 1,0-1-1,1 1 0,-1-1 1,0 0-1,1 0 0,-1 0 0,0 0 1,1-1-1,-1 1 0,1 0 1,-1-1-1,0 0 0,0 0 1,1 1-1,-1-1 0,0 0 0,0-1 1,0 1-1,0 0 0,0-1 1,0 1-1,-1-1 0,1 1 1,0-1-1,0-1 5,52-70-471,-45 59 286,59-89-1226,-67 104 1425,0-1-1,0 0 1,0 0-1,-1 1 1,1-1-1,0 0 1,0 1-1,-1-1 1,1 1-1,0-1 1,0 1 0,-1-1-1,1 1 1,-1-1-1,1 1 1,0 0-1,-1-1 1,1 1-1,-1 0 1,0 0-1,1-1 1,-1 1-1,1 0 1,-1 0-1,0 0 1,0-1 0,0 1-1,1 0 1,-1 0-1,0 0 1,0 0-1,0-1 1,0 1-1,0 0 1,0 0-1,-1 0 1,1 0-1,0 0 1,0-1-1,-1 2-13,1-1 18,9 99 345,-8-99-365,0-1 0,0 1 1,0-1-1,0 1 0,0-1 1,0 1-1,0-1 0,0 1 0,0-1 1,0 0-1,0 0 0,0 0 1,1 0-1,-1 0 0,0 0 1,0 0-1,0 0 0,0 0 1,0 0-1,0 0 0,0-1 0,0 1 1,1 0-1,-1-1 0,0 1 1,0-1-1,-1 0 0,1 1 1,0-1-1,0 1 0,0-1 1,0 0-1,0 0 0,-1 0 0,1 1 1,0-1-1,-1 0 0,1 0 1,-1 0-1,1 0 0,-1 0 1,1 0-1,-1 0 0,1 0 1,-1-1-1,0 1 0,0 0 0,0 0 1,0 0-1,0 0 0,0 0 1,0-1 1,22-41-327,-17 31 237,0 0 0,1 1 0,0-1 0,1 1 0,0 1 0,1-1-1,0 1 1,1 1 0,2-3 90,-9 12 6,-1 0 0,1-1 0,0 1 0,0 0 0,-1 0 0,1 0 0,0 0 0,0 0 0,0 0 0,-1 1 0,1-1 0,0 1 0,0-1 0,-1 1 0,1 0 0,0-1 0,-1 1 0,1 0 0,-1 0 0,1 0 0,-1 0 0,1 1 0,-1-1 0,0 0 0,0 0 0,0 1 0,1-1 0,-1 1 0,-1-1 0,1 1 0,0 0 0,0-1 0,0 1 0,-1 0 0,1-1 0,-1 1 0,0 0 0,1 0 0,-1-1 0,0 1 0,0 0 0,0 0 0,0 0 0,0-1 0,-1 2-6,5 8 145,9 88 552,-12-98-705,0-1 0,0 1 0,0-1-1,0 1 1,0-1 0,0 1-1,0-1 1,0 0 0,0 0 0,0 1-1,0-1 1,0 0 0,0 0-1,1 0 1,-1 0 0,0 0 0,0-1-1,0 1 1,0 0 0,0 0 0,0-1-1,0 1 1,0-1 0,0 1-1,0-1 1,0 1 0,0-1 0,0 0-1,0 1 1,0-1 0,-1 0-1,1 0 1,0 1 0,0-1 8,10-15-407,0-4 575</inkml:trace>
  <inkml:trace contextRef="#ctx0" brushRef="#br0" timeOffset="148135.79">26376 7066 26390,'4'-3'66,"1"1"1,-1-1-1,0-1 1,0 1 0,0 0-1,0-1 1,0 0 0,-1 0-1,1 0 1,-1 0-1,0 0 1,-1-1 0,1 1-1,-1-1 1,0 0 0,0 0-1,0 0 1,-1 0-1,1 0 1,-1 0 0,-1-1-67,0 5 24,0 0 1,0-1 0,0 1 0,0 0 0,-1-1-1,1 1 1,0 0 0,-1 0 0,0-1-1,1 1 1,-1 0 0,1 0 0,-1 0 0,0 0-1,0-1 1,0 1 0,0 0 0,0 1-1,0-1 1,0 0 0,0 0 0,0 0 0,0 1-1,0-1 1,-1 0 0,1 1 0,0-1-1,0 1 1,-1-1 0,1 1 0,0 0 0,-1 0-1,1 0 1,0-1 0,-1 1 0,1 0-1,0 1 1,-1-1 0,1 0 0,0 0 0,-1 1-1,1-1 1,0 0 0,-1 1 0,1-1 0,0 1-1,0 0 1,0-1 0,0 1 0,-1 0-1,1 0 1,0 0 0,0 0 0,0 0 0,0 0-25,-5 7 39,0 0 1,0 1 0,1-1-1,0 1 1,0 0 0,1 0-1,1 0 1,-1 1 0,1-1-1,1 1 1,0 0 0,0 0 0,1 0-1,1 0 1,-1 0 0,1 0-1,1 0 1,0 0 0,1 0-1,-1-1 1,3 5-40,-4-11 4,1 0-1,-1 1 1,1-1-1,0 0 1,0 1-1,1-1 1,-1 0 0,1 0-1,-1 0 1,1 0-1,0-1 1,0 1-1,0 0 1,1-1-1,-1 1 1,0-1 0,1 0-1,0 0 1,-1 0-1,1 0 1,0 0-1,0 0 1,0-1-1,1 0 1,-1 1 0,0-1-1,0 0 1,1-1-1,-1 1 1,0-1-1,1 1 1,-1-1-1,1 0 1,-1 0 0,0 0-1,1-1 1,-1 1-1,0-1 1,1 0-4,11-6 12,0-1 0,-1-1 1,0-1-1,-1 1 0,0-2 0,0 0 1,-1-1-1,-1 0 0,0 0 1,5-8-13,7-6-2,5-6-4,-9 16 29,-1-1 1,-1-1-1,0-1 1,-2 0-1,0-1 1,-1-1 0,-1 0-1,-1-1 1,-1 0-1,-1-1 1,-1 0-1,-1-1 1,-1 1-1,-1-2 1,2-14-24,-9 30 17,1 0 0,-1 0 1,-1 1-1,0-1 0,0 1 0,0 0 1,-1-1-1,0 1 0,-1 0 0,0 0 1,-1 0-18,4 5 5,-1 0 1,1 1-1,-1-1 1,0 1-1,0-1 1,0 1-1,-1 0 1,1-1-1,-1 1 1,1 0-1,-1 1 1,1-1-1,-1 0 1,0 1-1,0 0 1,0-1-1,0 1 0,0 0 1,0 1-1,0-1 1,0 0-1,-1 1 1,1 0-1,0 0 1,0 0-1,0 0 1,-1 0-1,1 1 1,0-1-1,0 1 1,0 0-6,-6 3 10,1 1 0,0 0 0,0 1 0,1 0 0,0 0 0,0 0 0,0 1 1,1 0-1,0 0 0,0 1 0,1 0 0,0 0 0,0 0 0,1 1 0,0-1 0,0 1 0,1 0 0,0 0 0,1 0 0,-2 9-10,4-2 1,0 0 1,1 0-1,0 0 0,1 0 0,1-1 0,1 1 0,0-1 0,1 0 0,0 0 1,1 0-1,1-1 0,0 0 0,1 0 0,1-1 0,0 0 0,1 0 0,0-1 1,1 0-1,12 10-1,-21-19-22,1 0 0,-1 0 0,1 0 1,0 0-1,0-1 0,0 1 1,0-1-1,1 0 0,-1 0 0,1 0 1,-1 0-1,1 0 0,0-1 0,-1 1 1,1-1-1,0 0 0,0-1 1,0 1-1,0 0 0,0-1 0,0 0 1,0 0-1,0 0 0,0-1 0,0 1 1,0-1-1,0 0 0,0 0 1,-1-1-1,1 1 0,0-1 0,-1 1 1,1-1-1,-1 0 0,1 0 0,-1-1 1,0 1-1,0-1 0,0 0 1,0 0-1,0 0 22,-4-1-43,1 0 1,-1 0-1,1 0 1,-1 1-1,0-1 1,-1 0-1,1 0 1,-1 1-1,0-1 1,1 1-1,-2 0 1,1-1-1,0 1 0,-1 0 1,1 0-1,-1 0 1,0 1-1,0-1 1,0 1-1,0-1 1,0 1-1,-1 0 1,1 0-1,-1 1 1,1-1-1,-1 1 1,0-1-1,1 1 1,-4 0 42,-2-4-62,-184-88-396,189 91 901,15 0 675,133 19-414,-28-31-1440,-89 2-262</inkml:trace>
  <inkml:trace contextRef="#ctx0" brushRef="#br0" timeOffset="148324.26">27078 6434 26934,'2'26'128,"2"0"-8,-2 0-472,-2 1-1545</inkml:trace>
  <inkml:trace contextRef="#ctx0" brushRef="#br0" timeOffset="148495.22">27141 6993 30350,'0'0'81,"-2"-1"-682,1-1-503,0 0-792,-15-42-113,16 44 513</inkml:trace>
  <inkml:trace contextRef="#ctx0" brushRef="#br0" timeOffset="157188.04">1 5787 15059,'15'22'7473,"32"-18"-7427,-42-5 390,335-61 1330,-305 58-1665,1 1 0,0 1 0,0 3 1,0 1-1,-1 1 0,1 2 0,9 4-101,278 38 57,-275-45-42,-1-2 0,1-3 0,0-1 0,-1-3 0,0-1-1,33-12-14,81-13 174,-143 30-152,-10 1-11,-1 0 1,0 1-1,1-1 0,-1 2 0,1-1 1,0 1-1,-1 0 0,1 0 0,-1 1 1,1 0-1,-1 1 0,1-1 0,-1 1 1,0 1-1,6 2-11,-12-4 19,-1 0 0,0 0 0,1-1 0,-1 1 0,0 0 0,0 0 0,1 0 0,-1 0 0,0 0 0,0 0 1,0 0-1,0 0 0,0 0 0,0 0 0,-1 0 0,1 0 0,0 0 0,0-1 0,-1 1 0,1 0 0,0 0 0,-1 0 0,1 0 0,-1 0 0,1-1 0,-1 1 1,0 0-1,1 0 0,-1-1 0,0 1 0,1-1 0,-1 1 0,0 0 0,0-1 0,1 1 0,-1-1 0,0 0 0,0 1 0,0-1 0,0 0 0,0 1 0,0-1 0,0 0 1,0 0-1,0 0 0,1 0 0,-1 0 0,-1 0-19,-1 2-111,-16 8-137,2-1-309</inkml:trace>
  <inkml:trace contextRef="#ctx0" brushRef="#br0" timeOffset="162721.63">4485 4641 15891,'-10'-4'369,"1"3"-91,0-1-1,0-1 1,0 0-1,0 0 1,1-1-1,-1 0 1,1 0-1,0-1 1,0 0-1,1-1 1,0 0 0,0 0-1,0 0 1,0-1-1,-4-5-277,2-6 80,1-1 1,0 1-1,1-1 0,1 0 1,1-1-1,1 0 0,-2-16-80,4 17-48,-2 0 1,0 0-1,-1 0 0,-1 0 0,-1 1 1,0 0-1,-1 0 0,-4-4 48,7 16-22,0-1 0,-1 1 1,1 1-1,-1-1 0,0 1 0,-1 0 0,1 0 0,-1 1 1,0 0-1,0 0 0,0 1 0,-1 0 0,1 0 0,-1 0 1,0 1-1,1 1 0,-1-1 0,-4 1 22,-150-2 858,139 5-685,-202 21 948,1 9 1,-90 31-1122,240-45 11,1 3 1,1 3 0,1 4-1,-56 29-11,84-36 16,-7 1-9,0 2 1,2 2-1,1 2 1,1 2-1,2 2 1,1 2-1,-35 37-7,-182 274 436,239-318-435,2 1 0,1 1-1,1 0 1,2 1-1,1 1 1,1 0-1,1 1 1,2 0-1,2 1 1,-2 13-1,6-4-18,1 0 1,2 0 0,3 0-1,1 1 1,1-2 0,3 1-1,1 0 1,3-1 0,13 35 17,144 311-422,-144-333 404,3 0 0,2-2 0,2-2 0,2 0 0,3-2 0,23 23 18,-31-49 8,2-2-1,0-1 0,1-1 0,1-1 1,1-2-1,0-1 0,1-2 0,0-2 0,0 0 1,1-3-1,1-1 0,-1-1 0,1-2 1,18-1-8,74 2 21,-1-6-1,0-6 1,0-4 0,-1-7 0,0-5 0,-2-5 0,-2-6 0,-1-5-1,-2-5 1,-2-5 0,67-42-21,-108 52 92,-1-3 1,-3-3-1,-2-3 0,5-9-92,144-123 494,36-53-494,-195 172-1,-4-3 0,-2-2 0,-3-3 0,-4-1 0,38-78 1,-75 133-2,0-1-1,-1 0 1,-1 0 0,-1-1 0,-1-1 0,0 1 0,-1-1 0,-1 1 0,-1-2 0,-1 1 0,0 0 0,-2 0 0,0 0 0,-1-1 0,-3-12 2,-6 2 7,-1 1 0,-2-1 0,-1 2 0,-1 0 0,-1 1 0,-2 0-1,-1 2 1,0 0 0,-2 1 0,-15-13-7,-11-8 89,-1 2-1,-2 2 0,-2 2 0,-2 3 1,-1 2-1,-2 2 0,-1 3 1,-1 3-1,-1 2 0,-34-7-88,47 16-107,-1 3 0,0 2 0,-1 2-1,0 2 1,0 2 0,0 3 0,0 1-1,0 3 1,0 2 0,0 2 0,1 2 0,0 2-1,-44 17 108,-29 20-2481</inkml:trace>
  <inkml:trace contextRef="#ctx0" brushRef="#br0" timeOffset="166112.69">3151 5866 18860,'-6'-3'414,"-1"1"0,0-1 0,0 1 0,-1 1 0,1-1 0,0 1 0,0 1 0,-1-1 0,1 1-1,-1 0 1,1 1 0,-4 0-414,7 0 79,-1 1-1,1-1 1,-1 1-1,1 0 1,0 0-1,0 1 1,0-1-1,0 1 1,0 0-1,1 0 1,-1 0-1,1 0 1,0 0-1,0 1 1,0 0-1,0 0 1,0 0-1,1 0 1,0 0-1,-1 2-78,-5 16 106,0 0-1,1 0 1,2 1-1,0 0 1,1 1-1,2-1 0,0 1 1,1 1-106,-1 7 66,1-12-39,-2 152 53,4-162-69,0 0-1,1 0 0,0 0 0,0-1 0,1 1 0,0-1 0,1 0 0,0 0 0,0 0 0,1 0 0,0-1 0,1 0 1,0 0-1,0 0 0,7 6-10,2-6 20,0-1 0,0-1 1,0 0-1,1-1 0,0 0 0,0-2 1,0 0-1,1-1 0,-1 0 1,0-1-1,1-1 0,-1-1 1,1 0-1,-1-1 0,1-1 0,-1 0 1,0-1-1,6-4-20,-11 6 8,-1 0 0,0-1-1,1 0 1,-1-1 0,-1 0-1,1-1 1,0 0 0,-1 0 0,0-1-1,-1 0 1,1-1 0,-1 0 0,0 0-1,-1-1 1,0 0 0,0 0-1,0 0 1,-1-1 0,-1 0 0,1-1-1,-1 1 1,-1-1 0,0 0 0,0 0-1,-1 0 1,-1 0 0,1-1-1,-2 1 1,1-10-8,1-10 1,-2 1 0,-1-1 1,-1 1-1,-2 0 0,-1-1 0,-1 1 0,-2 1 0,0-1 0,-2 1 1,-1 0-1,-2 1 0,0 0 0,-2 1 0,-15-22-1,25 42-31,0 0-1,0 0 1,-1 0 0,1 1-1,-1-1 1,-1 1-1,1 0 1,-1 1 0,1-1-1,-1 1 1,-1 0-1,1 1 1,0 0 0,-1 0-1,0 0 1,0 0-1,0 1 1,0 0 0,0 1-1,0 0 1,0 0-1,-6 0 32,0 8-604,5 3 149</inkml:trace>
  <inkml:trace contextRef="#ctx0" brushRef="#br0" timeOffset="210640.76">2990 10156 21301,'-1'1'132,"1"1"0,0-1 1,0 1-1,-1-1 1,1 1-1,0-1 0,0 1 1,1-1-1,-1 0 1,0 1-1,0-1 0,1 1 1,-1-1-1,1 1 1,-1-1-1,1 0 1,0 1-1,0-1 0,-1 0 1,1 0-1,0 0 1,0 1-1,0-1 0,0 0 1,0 0-1,0 0 1,1-1-1,-1 1 0,0 0 1,0 0-1,1-1 1,-1 1-1,0 0 1,1-1-1,-1 0 0,1 1 1,-1-1-1,1 0 1,-1 1-1,0-1 0,1 0 1,-1 0-1,1 0 1,-1-1-1,1 1 1,-1 0-1,1 0 0,-1-1 1,1 1-1,-1-1 1,0 1-1,1-1-132,169-61 1666,-22 62-1537,-147 0-122,-5-3-3,-13-4 7,1 1 0,-1 1 0,0 0 0,0 1 1,0 0-1,0 2 0,-1 0 0,-15 0-11,8 0 4,7-1 1,-1 2 0,1 0 0,-1 1-1,1 1 1,-1 1 0,1 0 0,0 1 0,-1 1-5,16-4-14,8 1-15,248-4 77,-222 18-37,-55-10-2,-11-3-6,1-2 1,-1-1-1,1-1 0,0-2 0,-10-3-3,104 11-2356,-19-4-1160</inkml:trace>
  <inkml:trace contextRef="#ctx0" brushRef="#br0" timeOffset="211858.77">3749 10052 21189,'0'1'110,"-1"0"1,1 0 0,-1 1 0,1-1 0,0 0-1,0 1 1,0-1 0,0 1 0,0-1 0,0 0 0,0 1-1,0-1 1,0 0 0,1 1 0,-1-1 0,1 0-1,-1 0 1,1 1 0,-1-1 0,1 0 0,0 0 0,-1 0-1,1 0 1,0 0 0,0 0 0,0 0 0,0 0 0,0 0-1,0 0 1,0 0 0,0 0 0,0-1 0,0 1-1,1 0 1,-1-1 0,0 1 0,0-1 0,2 1-111,50 15 639,-26-14-195,1-2 0,-1-1 0,0-1 0,0-1 0,0-1 0,0-2 1,-1-1-1,16-6-444,-1 2 308,-12 2-269,-1-2 0,-1-1 0,0-1 1,-1-1-1,0-2 0,4-4-39,20-11 11,-46 28-6,-1 1-1,0 0 0,1 0 0,-1 1 0,1-1 0,-1 1 0,1-1 0,0 1 0,-1 0 1,1 1-1,0-1 0,0 1 0,0-1 0,0 1 0,0 0 0,-1 0 0,1 1 0,0-1 0,0 1 1,0 0-1,-1 0 0,1 0 0,0 1 0,-1-1 0,2 2-4,12-1-1563,-17-3 428,0 2-197,0 0 710</inkml:trace>
  <inkml:trace contextRef="#ctx0" brushRef="#br0" timeOffset="-207879.58">4657 8825 12067,'-48'-14'4257,"-95"-27"1558,97 29-5785,0 2 0,0 2 0,0 2 0,-1 2-1,0 3 1,-18 1-30,-318 38 819,-133 8 751,445-43-1507,0 2 0,0 4 0,1 2 0,-48 16-63,110-25 2,-59 16 4,1 2 0,1 3 0,1 3 0,1 2 0,1 4 0,-14 11-6,-138 115 23,195-145-14,1 1 0,0 1-1,1 0 1,1 2 0,0 0 0,2 1 0,0 0-1,1 1 1,0 0 0,2 1 0,0 1 0,2-1-1,0 2 1,1-1 0,-1 11-9,-10 62 0,4 0 0,0 73 0,12-137 8,1 0 0,1 0 1,2 0-1,1 0 0,1 0 0,2 0 0,1 0 0,1-1 0,2 0 1,0-1-1,2 0 0,1 0 0,2-1 0,0-1 0,2 0 1,1-1-1,4 3-8,195 217 50,-193-214-65,1-1-1,2-1 1,0-1 0,2-1-1,1-2 1,1-1-1,1-1 1,1-2-1,1-1 1,24 10 15,5-12-34,2-2 0,0-3 0,0-3 1,1-2-1,0-4 0,1-2 0,-1-4 0,0-2 1,57-11 33,4 1-138,-1-6 0,-1-5 0,-1-6 0,-2-5 0,-1-5-1,110-55 139,-122 47-72,-3-4-1,-3-5 0,91-67 73,-79 37-10,-4-5 1,-4-4 0,16-27 9,-92 93 19,-2-1 0,-1-2-1,-1 0 1,-2-2 0,-1-1 0,-3-1 0,0-1 0,-3 0 0,-1-1 0,-2-1-1,-2 0 1,-1-1 0,2-28-19,-15 47 0,0-1 1,-1 1-1,-1-1 0,-1 1 1,-1 0-1,-1 1 0,-1-1 1,-1 2-1,-2-1 0,1 1 0,-2 1 1,-1 0-1,-1 0 0,0 1 1,-1 1-1,-1 1 0,-1 0 0,-6-3 0,-23-24-5,-2 2 0,-1 3 0,-3 2 0,-1 2 0,-1 2 0,-2 3 0,-1 2 0,-59-20 5,76 33-19,-1 1 0,0 3-1,-1 1 1,0 2-1,0 2 1,-1 1 0,0 3-1,1 1 1,-4 3 19,-74 8-311</inkml:trace>
  <inkml:trace contextRef="#ctx0" brushRef="#br0" timeOffset="-194536.64">2985 9119 11915,'0'0'733,"10"-15"4728,41-42-4062,-12 26-1232,1 3 1,2 1-1,1 1 0,0 3 0,2 2 1,6-1-168,92-46 52,388-174-82,-222 71 48,130-16-58,-63 73-39,-192 64 56,412-128 108,18 5 142,-324 111-117,97 1-110,601-48 346,-487 63-269,-365 33-68,240-12 36,-3 51 739,-237-13-461,1-5 1,80-7-324,-6-15 8,29-4 30,1 11 0,217 21-38,343 81 60,-689-89-76,-21-3 25,-1 4-1,0 4 1,85 21-9,-54 0 38,59 16-16,94 41-22,93 22 58,-337-101-68,-1 1 1,0 2 0,-1 1 0,-1 1 0,0 2 0,-1 0-1,-1 2 1,4 4 9,23 18 9,1-3 0,1-2 0,46 21-9,-79-48 11,0 1 0,-1 1 1,0 1-1,-1 1 0,-1 0 0,0 2 1,0 0-1,-2 1 0,0 0 0,0 1 1,-2 1-1,0 1 0,-1 0 0,5 13-11,-4 5-6,-10-23 17,0 0-1,1 0 1,1-1-1,0 0 1,1 0 0,0-1-1,1 0 1,0 0 0,1-1-1,1 0 1,0 0-11,88 97 207,-96-106-231,-1 0 1,0 0 0,0-1 0,1 1-1,-1 0 1,1-1 0,0 0-1,-1 1 1,1-1 0,0 0 0,0 0-1,0 1 1,0-2 0,0 1-1,0 0 1,0 0 0,0-1 0,0 1-1,0-1 1,0 1 0,0-1-1,0 0 1,1 0 0,1 0 23,11-5-1156</inkml:trace>
  <inkml:trace contextRef="#ctx0" brushRef="#br0" timeOffset="-193834.84">14292 8620 12643,'0'0'2834,"0"0"2279,-12 3-3956,10-2-1111,-1 0 1,0-1-1,0 1 0,1 0 0,-1 0 0,1 0 0,-1 1 0,1-1 0,-1 1 0,1-1 1,0 1-1,0 0 0,0 0 0,0 0 0,0 0 0,0 0 0,0 1 0,0-1 1,1 0-1,0 1 0,-1-1 0,1 1 0,0-1 0,0 1 0,0 0 0,1 0 0,-1-1 1,0 1-1,1 0 0,0 0 0,0 0 0,0-1 0,0 1 0,0 0 0,1 0 0,-1 0 1,1-1-1,0 3-46,5 2 36,0 0 0,0 0 0,1 0 1,0-1-1,1 0 0,-1 0 0,1-1 0,0 0 1,0 0-1,1-1 0,-1 0 0,1-1 0,0 0 1,0 0-1,0-1 0,0 0 0,0 0 0,1-1 1,0-1-37,18 7 75,35 13 54,-46-12 112,-16-7-236,0 0-1,0 0 0,0 0 1,0-1-1,1 1 1,-1-1-1,0 1 0,1-1 1,-1 1-1,0-1 1,1 0-1,-1 1 1,0-1-1,1 0 0,-1 0 1,1 0-1,-1 0 1,0 0-1,1 0 0,-1-1 1,0 1-1,1 0 1,-1-1-1,0 1 0,1-1 1,-1 0-1,0 1 1,0-1-1,0 0 0,1 1 1,-1-1-1,0 0 1,0 0-5,30-20 111,-18 13-96,0 1 0,0-2 0,-1 0 0,0 0 0,-1-1 1,0 0-1,0-1 0,-1-1 0,-1 1 0,0-1 0,0-1 0,-1 0 0,-1 0 0,4-11-15,-8 16 8,-1 0 0,0 0 0,0 0 0,-1 0 0,-1-1 0,1 1 0,-1 0 0,0 0 0,-1-1 0,0 1-1,0 0 1,-1 0 0,0 0 0,-1 0 0,1 0 0,-4-5-8,-11-36 29,15 39-16,-1 1 0,1 0 0,-2 0 1,1 0-1,-1 0 0,0 0 0,-1 1 0,0 0 1,-1 0-1,1 0 0,-2 1 0,1 0 0,-1 0 1,0 0-1,0 1-13,-3 8-487,-16 16 2157</inkml:trace>
  <inkml:trace contextRef="#ctx0" brushRef="#br0" timeOffset="-189261.02">4145 9612 17188,'-2'-5'122,"-1"0"-1,1 0 1,0-1 0,0 1 0,1 0 0,-1-1 0,1 1-1,0-1 1,1 1 0,0-1 0,-1 1 0,2-1 0,-1 1-1,1-1 1,-1 1 0,2-1 0,-1 1 0,2-5-122,-2 1 218,4-20-21,2 1 1,1-1-1,0 1 0,3 1 1,0 0-1,1 0 0,2 1 1,12-18-198,8-9 4,2 1 0,3 1 1,1 2-1,3 2 0,37-31-4,130-124 38,-127 129 37,3 4 1,3 4 0,56-29-76,-30 19 30,-51 34-27,2 3 1,1 3-1,1 3 0,28-7-3,-2 3 85,-1-5 0,65-40-85,26-13 60,190-67-60,-352 152 10,97-33 24,3 5 0,67-10-34,-24 7-10,2-1-16,-37 10 30,-1-5 0,16-12-4,316-122 375,-317 128-277,2 7 0,119-13-98,707-38 205,-946 83-201,331-33-33,188 10 29,-144 37 82,186-2 83,262-37 154,-226 62-195,143 47-124,-641-67 29,594 67 63,-619-74-67,-1 4 0,0 4 0,49 17-25,-88-15 26,-1 2 0,-2 3 1,0 2-1,-1 3 1,34 23-27,235 124 238,-310-168-223,-1 1 0,1 1 0,-1 0-1,-1 1 1,0 1 0,0 0 0,-1 0-1,0 1 1,-1 1 0,0 0 0,-1 0 0,0 1-1,-1 1 1,0-1 0,1 6-15,105 322 544,-100-305-524,-2-1 0,-1 2 0,-2-1 0,-2 2 0,-1-1 0,-2 1 0,-2 0 0,-1 0 0,-2 0 0,-1 0 0,-2 0 0,-2 0 0,-2 0 0,-10 33-20,-91 268 855,92-218-547,15-116-301,2 0-1,-1 0 0,1 0 1,-1-1-1,1 1 1,0 0-1,1-1 1,-1 1-1,1-1 0,0 1 1,0-1-1,1 0 1,-1 1-1,1-1 1,0-1-1,0 1 0,0 0 1,1-1-1,-1 1 1,1-1-1,0 0 1,-1 0-1,5 1-6,-4-2 0,-3-2 0,-1 0-68,-6-4-663,-51-20-1767,37 18 219,18-13-3873,5 0 2291</inkml:trace>
  <inkml:trace contextRef="#ctx0" brushRef="#br0" timeOffset="-188826.08">15742 9003 19956,'-8'7'3754,"10"24"-3894,-1-25 518,4 54 181,-6-51-510,1 1-1,0 0 1,0 0 0,1 0-1,1-1 1,-1 1-1,2 0 1,-1-1 0,1 0-1,1 1 1,0-1-1,0 0 1,0-1 0,1 1-1,1-1 1,-1 0 0,1 0-1,1-1 1,6 7-49,4-2 26,1 0 1,0-1-1,1-1 1,0-1 0,0 0-1,1-2 1,0 0-1,0-1 1,0-1-1,1-1 1,0-1 0,5 0-27,-10-6 5,1-1 0,-1-1 0,0-1 0,0 0 0,-1-1 1,0 0-1,0-1 0,-1-1 0,0 0 0,0-1 1,-1-1-1,0 0 0,-1-1 0,0 0 0,4-7-5,6-3 3,69-69 24,-4-3 1,-4-5-1,26-46-27,28-32-273,-112 156 2064</inkml:trace>
  <inkml:trace contextRef="#ctx0" brushRef="#br0" timeOffset="-132458.55">4550 12920 11586,'0'0'1535,"-14"-4"1375,-118-7-141,64 20-1322,-97 0 704,18-90-1963,3 87 90,46 3-77,-202-7 178,191 9-352,46-6-2,0 2 0,0 4 0,-27 9-25,52-10 26,18-6 21,-1 1-1,1 1 0,0 1 1,0 1-1,1 0 1,0 2-1,1 0 0,0 1 1,0 0-1,1 2 0,-12 12-46,14-10 55,2 0-1,0 1 0,0 1 1,2 0-1,0 1 0,1 0 1,-1 3-55,-36 53-7,7 11 67,-77 2 309,110-81-364,0 1 0,0-1-1,1 1 1,0 1 0,0-1 0,1 1-1,0 0 1,1 1 0,-1-1-1,2 1 1,-1-1 0,1 1 0,0 0-1,1 1 1,-1 7-5,6-10 3,0 1-1,0-1 1,1 1 0,0-1 0,1 0-1,-1 0 1,1-1 0,0 1 0,1-1-1,0-1 1,0 1 0,0-1 0,1 0-1,-1 0 1,1 0 0,0-1 0,5 2-3,11 7-3,-17-11 2,-1 0 0,0 1-1,0-1 1,0 1 0,0 0 0,0 1-1,-1-1 1,1 1 0,-1 0-1,0 0 1,0 0 0,0 0 0,-1 1-1,0 0 1,0 0 0,0 0 0,0 0-1,-1 0 1,1 3 1,-2-2 0,0 1 0,0-1-1,0 1 1,1-1 0,0 1 0,0-1 0,0 0 0,1 0-1,0 0 1,0 0 0,1-1 0,-1 1 0,1-1-1,0 0 1,1 0 0,-1 0 0,1-1 0,0 1 0,0-1-1,1 0 1,-1-1 0,5 3 0,175 78 9,64-21-11,-215-56 8,1-1 1,-1-1 0,1-3-1,0 0 1,0-2 0,-1-2-1,1-1 1,0-2 0,14-4-7,283-34-50,-290 40 14,-22 4 23,0-1-1,0 0 1,0-2-1,0 0 1,0-1-1,-1-1 1,1-1-1,-1-1 1,0-1-1,0 0 1,-1-2-1,0 0 1,-1 0-1,1-2 1,-2 0-1,0-1 1,8-8 13,101-123-35,19 10-245,-110 90 262,-23 31 17,-1 1 0,-1-1 0,0-1 1,-1 0-1,0 0 0,-1-1 0,-1 0 1,0 0-1,3-12 1,-5 7 2,0 0 0,-2 0 0,0 0 0,-2-1-1,0 1 1,-1-1 0,-1-1-2,26-97 36,-24 117-36,2-3-1,0-1 0,0 1 0,0-1 0,0 0-1,-1 0 1,0 0 0,0 0 0,0 0 0,-1 0 0,0 0-1,0 0 1,0 0 0,-1 0 0,1 0 0,-1 0 0,0 0-1,-1 0 1,1 0 0,-1 0 0,0 0 0,0 1-1,0-1 1,-1 1 0,0-1 0,0 1 0,0 0 0,0 0-1,0 1 1,-1-1 0,0 1 0,0-1 0,0 1 0,-3-2 1,-243-22-746,211 14 150</inkml:trace>
  <inkml:trace contextRef="#ctx0" brushRef="#br0" timeOffset="-107505.32">4463 12776 10954,'-12'-8'1312,"-1"2"0,0 0 0,-1 0-1,0 1 1,1 1 0,-1 0 0,-1 1-1,-9-1-1311,20 4 126,-1-1 0,1 2-1,-1-1 1,1 0 0,-1 1-1,1 0 1,0 0 0,-1 0-1,1 1 1,0-1 0,0 1-1,0 0 1,0 0 0,0 1-1,0-1 1,1 1-1,-1 0 1,1 0 0,-2 1-126,-3 7 93,0-1 0,1 1 0,0 1 0,1-1 0,0 1 0,1 0 0,0 0 0,1 1 0,0-1 0,1 1 0,0 0 0,1 0 0,1 0 0,0 6-93,11 184 129,-9-177-133,2 1 0,0-1 0,2 0 0,1 0 0,1 0 0,2 0 0,0-1 0,1-1 0,2 0 0,0 0 0,2-1 0,1-1 0,0 0 0,2-1 0,0-1 0,1 0 0,1-2 0,1 0 0,1-1 0,15 9 4,-30-21-8,1-1 0,0-1 1,0 1-1,0-1 0,1-1 1,-1 1-1,1-1 0,0-1 0,-1 1 1,1-1-1,0-1 0,0 1 1,0-1-1,0-1 0,0 1 1,0-1-1,-1-1 0,1 1 0,0-1 1,-1-1-1,1 0 0,0 0 8,8-9 34,-1-1-1,-1 0 0,0-1 1,0 0-1,-2-2 0,0 1 1,0-1-1,-2-1 0,0 0 1,-1 0-1,-1-1 0,0 0 1,-1-1-1,1-7-33,10-32 275,-2-1 0,-2-1 0,-4 0 0,-1 0 0,-4-1 0,-2 0 0,-3 0 0,-2 0 0,-3 0 0,-3 0-275,7 45 44,-1 0 0,-1-1 0,0 1 0,-1 0 0,-1 0 0,0 1 0,-1 0 0,0 0 0,-2 0 0,0 1 0,0 0 0,-1 0 0,-1 1 0,-11-12-44,18 23 8,1-1-1,-1 1 0,0-1 1,0 1-1,0 0 1,0 1-1,-1-1 1,1 0-1,0 1 0,-1 0 1,1 0-1,-1 0 1,1 0-1,-1 0 1,0 1-1,1 0 0,-1-1 1,0 1-1,1 1 1,-1-1-1,0 0 1,1 1-1,-1 0 1,1 0-1,-1 0 0,1 0 1,-1 1-1,1-1 1,0 1-1,0 0 1,0 0-1,0 0 0,-2 2-7,-79 94-88,78-90 42,-19 26-485,1-6-357</inkml:trace>
  <inkml:trace contextRef="#ctx0" brushRef="#br0" timeOffset="-64282.34">4962 12741 13147,'-23'2'1477,"17"-1"-1324,1 1 1,0-1 0,0 0-1,-1-1 1,1 1 0,0-1-1,-1 0 1,1 0 0,0-1-1,-1 1 1,1-1 0,0-1-1,0 1 1,0-1 0,0 0-1,0 0 1,0 0 0,0-1-1,0 1 1,1-1 0,0 0-1,-1-1 1,1 1 0,0-1-1,1 0 1,-1 1 0,1-2-1,-1 1 1,0-2-154,0-6 96,-1 1 1,-1-1-1,1 1 1,-2 0-1,0 1 0,0 0 1,-1 0-1,0 0 0,0 1 1,-1 1-1,0-1 1,-1 1-1,0 1 0,0 0 1,-8-4-97,-8 1 143,1 1 0,-1 1 0,-1 1 0,1 2 0,-1 0 0,0 2 0,0 1 0,0 1 0,0 2 0,-1 0 0,-2 2-143,-114-3 44,-96 4 390,164 4-215,0 3 1,1 4-1,1 3 0,-63 24-219,-95 33 12,123-42-10,2 5-1,-86 42-1,119-42 120,3 3-1,1 3 1,-12 13-120,50-28 16,1 1 0,1 1 0,1 2 0,2 0 0,2 2 0,1 1 0,1 1 0,-7 20-16,23-37 13,1 0 0,1 0 0,1 0-1,1 0 1,1 1 0,0 0 0,2-1 0,0 1 0,1-1 0,1 1 0,1-1 0,1 1 0,5 13-13,-6-15 14,0 0 0,1 0 1,1 0-1,1-1 0,1 0 0,0 0 1,1-1-1,1 0 0,1 0 1,0-1-1,1 0 0,1-1 0,0 0 1,1-1-1,1 0 0,0-1 0,1-1 1,0 0-1,1-1 0,11 6-14,277 130 208,-240-124-207,2-3-1,-1-3 1,2-4-1,0-1 1,1-4-1,-1-3 1,1-3-1,37-4 0,13 0 11,1-4 0,-1-6-1,41-12-10,-107 12 2,0-1 0,0-4 0,-2-1 0,0-2-1,-1-3 1,-1-2 0,-2-2 0,23-17-2,-46 23 9,-1 0 0,0-2-1,-2 0 1,0-1 0,-2-1 0,-1-1 0,-1 0 0,-1-1-1,-1-1 1,-1-1 0,-2 0 0,-1 0 0,-2-1 0,0 0-1,-2 0 1,-1-6-9,0 9 26,-1 1 0,-2-1 0,-1 1 0,-1-1 0,-1 1 0,-1-1 0,-2 1 0,0-1 0,-2 1 0,-1 0 0,-1 1 0,-1 0 0,-1 0 0,-1 1 0,-2 1 0,0-1-1,-1 2 1,-2 0 0,0 1 0,-1 1 0,-1 0 0,-1 1 0,0 1 0,-18-12-26,-136-80-243,146 87-245</inkml:trace>
  <inkml:trace contextRef="#ctx0" brushRef="#br0" timeOffset="-44502.33">5219 13164 11370,'11'-106'3992,"1"68"-3816,2 0 0,1 1 1,2 1-1,2 0 0,6-7-176,-3 7 102,1 0 0,2 1-1,2 1 1,1 2-1,1 1 1,2 1-1,1 2 1,9-6-102,10-7 63,1 3 0,2 1 0,2 3 0,1 2 0,1 3 0,1 3 0,25-6-63,392-96 539,111-86-8,-367 137-276,2 9 1,4 11 0,2 9 0,125-6-256,608-63 804,142 36-804,1178 59 1088,-1786 24-912,123 1 103,64 32-279,-473-16 27,749 55 55,-584-55 18,134 33-100,-452-44 22,-1 3-1,0 2 1,-1 2 0,-1 3-1,0 2 1,-2 3 0,0 1-1,37 26-21,-61-28 130,-2 0 0,0 1-1,-2 2 1,-1 0 0,0 2-1,-2 0 1,-2 1-1,0 1 1,4 12-130,63 91 122,-55-91-124,-14-23-7,-1 1 0,0 0-1,-2 1 1,-1 1 0,0 0-1,-1 0 1,-2 1 0,0 1-1,-1-1 1,-1 1 0,-1 1-1,0 8 10,-7-6 15,-1 0 0,-1 0 0,-1-1 0,-1 1 0,-1-1 0,-2 0 0,0-1 0,-1 0 0,-2 0 0,-1-1-1,0 0 1,-13 15-15,0 9 165,24-47-169,1 0-1,-1 0 0,0 0 0,0 1 0,1-1 0,-1 1 0,1-1 1,-1 0-1,0 1 0,1-1 0,-1 1 0,1-1 0,-1 1 0,1-1 1,-1 1-1,1 0 0,-1-1 0,1 1 0,0 0 0,-1-1 0,1 1 1,0 0-1,0-1 0,-1 1 0,1 0 0,0 0 0,0-1 0,0 1 1,0 0-1,0 0 0,0-1 0,0 1 0,0 0 0,0-1 0,0 1 1,1 0-1,-1 0 0,0-1 0,0 1 0,1 0 0,-1-1 0,0 1 1,1 0-1,-1-1 0,1 1 0,-1-1 0,1 1 0,-1 0 0,1-1 1,-1 1-1,1-1 0,-1 0 0,1 1 0,0-1 0,-1 1 0,1-1 1,0 0-1,-1 0 0,1 1 0,0-1 0,0 0 0,-1 0 0,1 0 1,0 0-1,0 0 0,-1 0 0,1 0 0,0 0 0,0 0 0,0 0 5,11-8-952,2-4-1166</inkml:trace>
  <inkml:trace contextRef="#ctx0" brushRef="#br0" timeOffset="-44067.01">17318 12767 20492,'-8'2'116,"1"-1"0,0 1 0,0 0 0,0 0-1,0 1 1,0 0 0,0 0 0,1 1-1,0 0 1,-1 0 0,1 1 0,1-1 0,-1 1-1,1 0 1,0 1 0,0-1 0,0 1-1,1 0 1,0 0 0,0 1 0,0-1 0,1 2-116,3-2 31,0 0 0,1 0 0,0-1 0,0 1 0,0 0 1,1-1-1,0 1 0,0-1 0,0 1 0,1-1 0,-1 0 0,1 0 1,1 0-1,-1 0 0,1-1 0,0 0 0,0 1 0,0-1 1,0 0-1,1-1 0,-1 1 0,1-1 0,0 0 0,0 0 0,1-1 1,-1 1-1,0-1-31,9 8 12,101 47 47,-110-55-57,1-2 1,-1 1-1,1-1 1,-1 1-1,1-1 1,-1-1-1,1 1 1,-1-1-1,0 0 1,1 0-1,-1-1 1,0 0-1,1 0 1,-1 0-1,0 0 1,-1-1-1,1 0 1,0 0-1,-1 0 1,1 0-1,1-3-2,4 0 22,89-53 129,-51 33-138,-2-1 0,0-3-1,-2-1 1,-2-2 0,-1-2 0,-1-2 0,16-22-13,39-79-897,-59 76-404</inkml:trace>
  <inkml:trace contextRef="#ctx0" brushRef="#br0" timeOffset="-42134.23">2285 12759 16636,'1'0'51,"-1"1"1,1-1 0,0 0-1,0 0 1,-1 0-1,1 0 1,0 0 0,0 0-1,-1 0 1,1-1 0,0 1-1,-1 0 1,1 0 0,0 0-1,0-1 1,-1 1 0,1 0-1,-1-1 1,1 1 0,0-1-1,-1 1 1,1-1 0,-1 1-1,1-1 1,-1 1-1,1-1 1,-1 1 0,1-1-1,-1 0 1,0 1 0,1-1-1,-1 0 1,0 1 0,1-1-1,-1 0 1,0 1 0,0-1-1,0 0 1,0 0 0,0 1-1,0-1 1,0 0 0,0 0-1,0 1 1,0-1-1,0 0 1,0 0 0,0 1-1,-1-1 1,1 0 0,0 1-1,0-1 1,-1 0 0,1 1-1,-1-1 1,1 0 0,0 1-1,-1-1 1,1 1 0,-1-1-1,0 1 1,1-1 0,-1 1-1,1-1 1,-1 1 0,0 0-1,1-1 1,-1 1-52,15-4-182,102-41 307,-1-4 0,-3-6 1,46-32-126,833-436-440,-828 447 426,3 8 1,2 7 0,149-31 13,1115-243 130,-1327 310-121,398-95 84,499-50-93,-880 157 11,2067-197 1150,-1956 195-1070,0 10 1,0 10 0,-1 11-1,0 9 1,-2 10-1,48 22-91,-135-16-13,117 53 13,-56-25 33,106 46 17,-219-66 93,-2 5 1,-2 3-1,3 9-143,-87-65 11,83 61 147,-2 4 0,-3 3 0,31 37-158,266 289 293,-287-297-269,-54-60 2,-2 1-1,-2 1 1,25 40-26,-47-60-102,2-1 0,0-1 1,1 0-1,1-1 0,1 0 0,0-1 0,7 4 102,10 2-820</inkml:trace>
  <inkml:trace contextRef="#ctx0" brushRef="#br0" timeOffset="-41667.49">13528 12623 22149,'-2'2'18,"0"0"-1,0 0 1,0 0 0,1 0 0,-1 0-1,0 0 1,1 0 0,-1 0 0,1 1-1,0-1 1,0 0 0,0 1 0,0-1 0,0 1-1,1-1 1,-1 1 0,1 0 0,-1-1-1,1 1 1,0 0 0,0-1 0,0 1 0,1 0-1,-1-1 1,0 1 0,1-1 0,0 1-1,0 0 1,1 1-18,37 69 288,-30-58-290,1-1 0,0-1 1,1 0-1,1 0 0,0-1 1,1-1-1,0 0 0,1 0 1,0-2-1,0 1 0,1-2 1,0 0-1,1-1 0,-1-1 1,2 0-1,-1-1 0,0 0 1,1-2-1,0 0 0,1-1 2,7-5 34,0-1-1,-1-2 0,1-1 1,-1 0-1,-1-2 0,1-1 1,-2-1-1,1 0 0,-1-2 1,-1-1-1,-1 0 0,0-2 1,0 0-1,11-14-33,-21 20 31,-2 0 0,1 0-1,-1-1 1,-1 0 0,0 0 0,0-1 0,-2 1 0,1-2-1,-1 1 1,-1 0 0,0-1 0,-1 0 0,0 0-1,-1 0 1,-1 0 0,0-1 0,0 1 0,-2-1-31,18-162-488,-5 135 73</inkml:trace>
  <inkml:trace contextRef="#ctx0" brushRef="#br0" timeOffset="85731.95">15006 9713 18772,'-9'41'5750,"9"-40"-5704,0 1 0,0-1 0,0 0 0,0 0 0,1 1-1,-1-1 1,0 0 0,1 0 0,-1 1 0,1-1 0,-1 0 0,1 0 0,-1 0 0,1 0 0,0 0 0,0 1-1,0-2 1,-1 1 0,1 0 0,0 0 0,0 0 0,0 0 0,0 0 0,1-1 0,-1 1 0,0-1-1,0 1 1,0-1 0,0 1 0,1-1 0,-1 1 0,0-1 0,0 0 0,1 0 0,-1 0 0,0 0 0,1 0-1,-1 0 1,0 0 0,1 0 0,-1 0 0,0-1 0,0 1 0,1 0 0,-1-1 0,1 0-46,2 0 54,1-2 0,0 1 0,-1-1 0,1 1 0,-1-1 0,0-1-1,0 1 1,0 0 0,0-1 0,-1 0 0,0 0 0,1 0 0,-1 0 0,-1-1 0,1 1 0,0-1 0,-1 1 0,0-1 0,0 0 0,-1 0 0,1 0 0,-1 0 0,0 0 0,-1 0 0,1-1 0,-1 1 0,0 0 0,0 0 0,-1 0 0,0-4-54,-4-97 97,-10 106-20,14 0-76,-3 0 0,1 0 0,-1 1 0,1-1 1,-1 1-1,1 0 0,-1 0 0,1 0 0,0 0 0,-1 1 0,1-1 0,0 1 0,0 0 0,0 0 0,0 0 0,0 0 0,1 0 0,-1 1 0,1 0 0,-1-1 0,0 3-1,-9 19 10,0 1 1,2 0-1,1 1 0,2 0 1,0 0-1,2 1 1,0-1-1,2 1 0,1 0 1,1 14-11,0-32 5,0 1 0,1-1 0,0 0 0,1 0 0,-1 0 0,2 0 0,-1 0 0,1 0-1,1-1 1,-1 1 0,2 0 0,-1-1 0,1 0 0,0 0 0,1 0 0,0 0 0,0-1 0,1 0 0,-1 0 0,2 0 0,-1-1 0,1 0 0,0 0 0,0 0 0,0-1 0,1 0 0,0-1 0,0 0 0,2 1-5,-5-2-41,-1-1 0,1 1 0,0-1 0,0 0 0,0 0 0,0-1 0,0 0 0,1 0 0,-1 0 0,0 0 0,0-1 0,1 0 0,-1 0 0,0 0 0,1-1 0,-1 0 0,0 0 0,0 0 0,0 0 0,0-1 0,0 0 0,0 0 0,0 0 0,0-1 0,-1 0 0,1 0 0,-1 0 0,0 0 0,0-1 0,0 1 0,0-1 0,-1 0 0,0 0 0,1 0 0,1-4 41,2-19 1032</inkml:trace>
  <inkml:trace contextRef="#ctx0" brushRef="#br0" timeOffset="94209.79">2880 9861 14627,'-8'-21'7626,"8"-1"-3683,0 18-3751,1 1 1,0 0 0,0-1 0,0 1 0,0 0 0,1 0 0,-1 0 0,1 0 0,0 0 0,0 0-1,0 0 1,0 0 0,0 1 0,1-1 0,-1 1 0,1 0 0,0 0 0,2-2-193,3-1 69,1 0-1,-1 0 1,0-1 0,-1-1 0,1 1 0,-1-1 0,0 0-1,-1-1 1,0 0 0,0 0 0,-1 0 0,0 0 0,0-1 0,-1 0-1,0 0 1,0-1-69,-5 8-1,0 1-1,0-1 0,0 1 1,0 0-1,0-1 1,0 1-1,0 0 0,0 0 1,-1-1-1,1 1 0,0 0 1,-1 0-1,1 1 1,-1-1-1,1 0 0,-1 0 1,1 1-1,-1-1 1,0 1-1,1-1 0,-1 1 1,0 0-1,1 0 0,-1 0 1,0 0-1,1 0 1,-1 0-1,0 0 0,0 0 1,1 1-1,-1-1 0,1 1 1,-1-1-1,0 1 1,1 0-1,-1-1 0,1 1 1,-1 0-1,1 0 1,0 0-1,-1 0 0,1 1 2,-3-1-25,-43 9-275,41-10 297,0 0-1,0 1 0,0-1 0,0 1 0,0 0 0,1 0 0,-1 1 0,0 0 0,1 0 1,-1 0-1,1 0 0,0 1 0,0 0 0,0 0 0,0 1 0,0-1 0,1 1 0,-1 0 1,1 0-1,0 1 0,0-1 0,1 1 0,-1 0 0,1 0 0,0 0 0,1 0 0,-1 1 1,1-1-1,0 1 0,0 0 4,2 5 17,0-1 1,1 0 0,0 1-1,1-1 1,0 0 0,1 0-1,0 0 1,1 0 0,0-1 0,0 1-1,1-1 1,0 0 0,0 0-1,1-1 1,1 0 0,-1 0-1,1 0 1,1-1 0,-1 0-1,1 0 1,0 0 0,1-2-1,0 1 1,1 0-18,-8-4-11,1 0 0,0-1 1,-1 1-1,1-1 0,0 1 0,0-1 1,0 0-1,0 0 0,0 0 0,1 0 0,-1-1 1,0 1-1,0-1 0,0 0 0,1 0 1,-1 0-1,0-1 0,0 1 0,0-1 1,1 1-1,-1-1 0,0 0 0,0 0 1,0-1-1,0 1 0,0 0 0,-1-1 1,1 0-1,0 0 0,-1 0 0,1 0 0,-1 0 1,0 0-1,1-1 0,-1 1 0,0-1 1,-1 1-1,1-1 0,0 0 0,-1 0 1,1 0-1,0-3 11,8-26-630,-5-9 146</inkml:trace>
  <inkml:trace contextRef="#ctx0" brushRef="#br0" timeOffset="94942.63">2806 9580 18868,'20'-100'2964,"-7"62"-2567,1-3-76,-1-1 1,-3 0-1,-1-1 0,-2-1 1,-3 1-1,-1-1 1,-1 1-1,-3-1 0,-2 0 1,-3-6-322,2 36 43,0 0 0,-1 1 0,-1-1 0,0 1 0,-1 1 0,0-1 0,-1 1 0,-1 0 0,0 1 0,0 0 0,-1 0 0,0 1 0,-1 1 0,0 0 0,-1 0 0,0 1-43,-15-10 191,-1 2 0,0 1 0,-1 1 0,-1 2 1,0 0-1,-18-2-191,27 8 70,0 1-1,0 1 1,0 1 0,0 1-1,0 1 1,-1 1 0,1 0-1,0 2 1,0 1 0,0 0 0,0 1-1,0 2 1,1 0 0,0 1-1,-13 7-69,-133 75-39,157-83 35,0 1 0,1 0 0,0 0 0,0 1 0,1 0 0,-1 0 0,2 1 0,-1 0-1,2 0 1,-1 1 0,1-1 0,0 1 0,1 1 0,0-1 0,1 0 0,0 2 4,-1 9-128,1 0 0,0 0 0,2 1-1,0-1 1,2 0 0,0 1 0,2-1-1,0 0 1,1 0 0,1 0 0,1-1-1,2 3 129,22 23-2471,-18-35 3</inkml:trace>
  <inkml:trace contextRef="#ctx0" brushRef="#br0" timeOffset="95237.6">1791 8797 10410,'0'0'2651,"0"0"2988,0 0-2888,-1 5-1584,-8 135 1698,4-67-2453,4 1 0,3 0 0,3-1 0,3 0 0,4 0 0,2 0 0,6 4-412,-20-74 2,0 1 0,0-1 0,1 1 0,0-1 0,-1 0 0,1 1 0,0-1-1,1 0 1,-1 1 0,1-1 0,-1 0 0,1 0 0,0 0 0,0 0 0,0-1 0,1 1-1,-1-1 1,1 1 0,-1-1 0,1 0 0,0 1 0,0-2 0,0 1 0,0 0 0,0 0-1,0-1 1,0 0 0,1 0 0,-1 0 0,0 0 0,1 0 0,-1-1 0,1 1 0,-1-1-1,1 0 1,-1 0 0,1 0 0,-1 0 0,1-1 0,-1 0 0,2 0-2,79-88 38,-34 11 893</inkml:trace>
  <inkml:trace contextRef="#ctx0" brushRef="#br0" timeOffset="96567.18">15095 9581 11819,'-11'-34'9748,"37"-24"-8347,-21 50-933,67-96 287,-54 82-698,-2 0 1,0-1 0,-2 0-1,0-1 1,-2-1 0,0 0-1,-2-1 1,3-14-58,-8 22 71,-2 0 0,0-1 0,-1 1 0,-1-1 0,0 1 0,-2-1 0,0 0 0,-1 1 0,-1 0 0,-1-1 0,0 1 0,-1 0 0,-1 1 0,-1 0 0,-1 0 0,0 0 0,-1 1 0,-1 0 0,0 0 0,-1 1 0,-1 1 0,-11-12-71,15 16 65,0 0 0,-1 0 0,0 1 0,-1 0 0,0 0 0,0 1 0,-1 1 0,0 0 0,0 0 1,-1 1-1,1 0 0,-1 1 0,-1 1 0,1 0 0,-1 0 0,1 1 0,-1 1 0,0 0 0,0 1 0,0 1 1,-11 0-66,-188 62 88,187-55-79,12-5-5,0 0-1,0 1 0,1 0 1,-1 1-1,1 0 1,0 1-1,0 1 0,1 0 1,0 0-1,0 1 1,0 1-1,1 0 1,0 0-1,0 1 0,1 0 1,0 0-1,1 1 1,0 1-1,0-1 1,1 1-1,-3 7-3,-3 30-5,3-1-1,1 2 1,3-1-1,1 1 1,3 16 5,-1-16-2,-6 111-2090,9-158 876</inkml:trace>
  <inkml:trace contextRef="#ctx0" brushRef="#br0" timeOffset="96944.77">14223 9066 18740,'1'-1'85,"0"0"0,-1 0 0,1 0 0,0 0 0,0 1 0,0-1 0,-1 0 0,1 0 0,0 1 0,0-1 0,0 1 0,0-1 0,0 1 0,0-1 0,0 1 0,1-1 0,-1 1 0,0 0 0,0 0 0,0 0 0,0-1 0,0 1 0,1 0 0,-1 0 0,0 1 0,0-1 0,0 0 0,0 0 0,0 0 0,0 1 0,1-1 0,-1 1 0,0-1 0,0 1 0,0-1 0,0 1 0,0 0 0,-1-1 0,1 1 0,0 0 0,0 0 0,0-1 0,0 1 0,-1 0 0,1 0 0,-1 0 0,1 0 0,0 0 0,-1 1-85,35 55 729,-22-20-454,-1 1 0,-2 1 1,-1-1-1,-3 2 0,-1-1 0,-2 1 0,-1 0 0,-3 24-275,4 49 281,8-7-94,15-142 626,-1-16-831,2 0-1,3 2 0,2 2 0,1 0 0,12-8 19,17-13-1064</inkml:trace>
  <inkml:trace contextRef="#ctx0" brushRef="#br0" timeOffset="122997.22">2678 13476 8722,'-8'19'6374,"4"2"3965,17-25-6937,30-34-2799,-39 30-567,-1-1 1,0 1-1,-1-1 1,0 0 0,0 0-1,-1 0 1,0 0 0,-1 0-1,1 0 1,-2 0-1,0 0 1,0 0 0,0 0-1,-1 0 1,0 0-1,-1 0 1,0 1 0,-1-1-1,1 1 1,-2 0 0,1 0-1,-6-6-36,8 13 2,0 1-1,-1 0 1,1 0-1,0 0 1,-1 1-1,1-1 1,0 0 0,0 1-1,0 0 1,-1-1-1,1 1 1,0 0-1,0 0 1,0 0-1,0 0 1,0 1-1,0-1 1,1 0 0,-1 1-1,0 0 1,1-1-1,-1 1 1,1 0-1,-1 0 1,1-1-1,0 1 1,0 0 0,0 1-1,0-1 1,0 0-1,0 0 1,1 0-1,-1 0 1,1 1-1,-1-1 1,1 2-2,-4 3-8,-3 5 4,1 1 0,1-1 0,0 1 0,1 0 0,0 0 0,1 0 0,0 1 0,1-1-1,1 1 1,0 0 0,1-1 0,0 1 0,1 0 0,0-1 0,1 1 0,1-1 0,0 0 0,5 12 4,-1-5-29,32 65 39,-37-83-13,-1 0 0,1 0 0,0 0-1,0 0 1,0 0 0,0 0 0,0-1 0,1 1 0,-1-1 0,0 0 0,1 1 0,-1-1 0,1 0 0,-1 0-1,1-1 1,0 1 0,-1 0 0,1-1 0,0 0 0,-1 1 0,1-1 0,0 0 0,-1 0 0,1-1 0,0 1 0,0-1-1,-1 1 1,1-1 0,-1 0 0,1 0 0,2-1 3,33-36-1424,-26 10-235</inkml:trace>
  <inkml:trace contextRef="#ctx0" brushRef="#br0" timeOffset="130547.66">1324 9749 20948,'-1'1'69,"0"0"-1,0 0 1,0 1-1,0-1 0,0 0 1,1 1-1,-1-1 1,0 1-1,1-1 0,0 1 1,-1-1-1,1 1 0,0 0 1,-1-1-1,1 1 1,0-1-1,0 1 0,0-1 1,1 1-1,-1 0 1,0-1-1,1 1 0,-1-1 1,0 1-1,1-1 0,0 1 1,-1-1-1,1 1 1,0-1-1,0 0 0,0 0 1,0 1-1,0-1 1,0 0-1,0 0 0,0 0 1,1 0-1,-1 0 0,0 0 1,1 0-1,-1 0 1,0-1-1,1 1 0,-1 0 1,1-1-1,-1 0 1,1 1-1,-1-1 0,1 0 1,0 1-1,-1-1 0,1 0 1,-1 0-1,2-1-68,6-2 132,1-2 0,-2 1 0,1-1 0,0-1 0,-1 1 0,0-2 0,0 1-1,-1-1 1,0 0 0,0 0 0,-1-1 0,0 0 0,0 0 0,0-1 0,-1 1 0,-1-1 0,1 0-1,-2-1 1,1-1-132,17-27 336,-3 11-166,-10 16-116,-1-1-1,1 0 1,-2 0-1,0-1 0,0 0 1,-1 0-1,-1 0 1,3-14-54,-6 26 3,-1-1 1,0 0-1,0 0 0,0 1 1,0-1-1,-1 0 1,1 1-1,0-1 0,-1 0 1,1 1-1,-1-1 1,0 0-1,1 1 1,-1-1-1,0 1 0,0-1 1,0 1-1,0-1 1,0 1-1,0 0 1,-1 0-1,1-1 0,0 1 1,-1 0-1,1 0 1,-1 0-1,1 1 0,-1-1 1,1 0-1,-1 0 1,1 1-1,-1-1 1,0 1-1,1 0 0,-1-1 1,0 1-1,0 0 1,1 0-1,-1 0 1,-1 0-4,-74 9 53,66-7-52,-1 1-1,1 1 0,0 0 0,1 0 0,-1 1 0,1 1 0,-1 0 0,2 0 0,-1 1 1,1 0-1,0 1 0,0 0 0,1 0 0,0 0 0,1 2 0,0-1 0,0 0 1,1 1-1,0 1 0,1-1 0,0 1 0,-2 5 0,-1 2 2,0 0 0,2 1-1,0 0 1,1 0 0,0 0 0,2 0-1,0 1 1,2 0 0,0 2-2,2-17 1,0 0 0,0 0 1,0-1-1,1 1 0,0 0 0,0-1 0,0 0 0,1 1 1,-1-1-1,1 0 0,0 0 0,0 0 0,1-1 0,-1 1 1,1-1-1,0 0 0,-1 0 0,1 0 0,1 0 0,-1-1 1,0 1-1,1-1 0,-1 0 0,1-1 0,4 2-1,2 1-16,1-1 0,0 0-1,0-1 1,0 0 0,0-1 0,0 0-1,0-1 1,0 0 0,0-1 0,1 0 16,19-8-648,-3-5-511</inkml:trace>
  <inkml:trace contextRef="#ctx0" brushRef="#br0" timeOffset="134756.93">3613 13497 22021,'1'2'206,"0"0"1,0 0 0,0-1 0,0 1-1,0 0 1,0 0 0,1-1 0,-1 1-1,1-1 1,-1 1 0,1-1 0,-1 0-1,1 1 1,0-1 0,-1 0 0,1 0-1,0 0 1,0 0 0,0-1-1,0 1 1,0 0 0,0-1 0,0 1-1,0-1 1,0 0 0,1 0-207,1 0 70,0-1 0,0 0 1,0 0-1,-1-1 0,1 1 0,0-1 1,-1 0-1,1 0 0,-1 0 0,0 0 1,0-1-1,1 1 0,-2-1 0,1 0 1,0 0-1,0 0 0,-1 0 0,0 0 1,0-1-1,1 0-70,3-6 34,-1 0-1,0 0 1,0 0 0,-1 0 0,0-1 0,-1 1 0,0-1-1,-1 0 1,0 0 0,-1 0 0,0-3-34,-1 13 2,1 0 1,-1 0-1,0-1 0,0 1 1,0 0-1,0 0 0,0-1 1,-1 1-1,1 0 0,0 0 1,-1 0-1,1-1 0,0 1 0,-1 0 1,1 0-1,-1 0 0,0 0 1,1 0-1,-1 0 0,0 0 1,0 0-1,0 0 0,1 0 1,-1 0-1,0 1 0,0-1 1,0 0-1,0 0 0,-1 1 1,1-1-1,0 1 0,0-1 1,0 1-1,0 0 0,-1-1 1,1 1-1,0 0 0,0 0 1,0 0-1,-1 0 0,1 0 1,0 0-1,0 0 0,-1 0 1,1 0-1,0 1 0,0-1 1,0 0-1,-1 1 0,1-1 1,0 1-1,-1 0-2,-60 33 247,53-29-241,1 0 1,-1 1-1,2 0 1,-1 0-1,1 1 0,0 0 1,0 0-1,0 0 0,1 1 1,1 0-1,-1 0 1,1 1-1,1 0 0,-1 0 1,2 0-1,-1 0 1,1 0-1,0 1 0,0 6-6,2 7-9,0 0-1,2 0 0,1 0 0,0 0 0,2-1 0,1 1 0,0-1 1,5 10 9,-10-30-21,1 0 0,-1 0 1,0 0-1,1-1 1,0 1-1,-1 0 1,1 0-1,0-1 0,0 1 1,0 0-1,0-1 1,0 1-1,0-1 1,0 1-1,0-1 0,1 0 1,-1 1-1,0-1 1,1 0-1,-1 0 0,1 0 1,0 0-1,-1 0 1,1 0-1,0-1 1,0 1-1,-1 0 0,1-1 1,0 1-1,0-1 1,0 0-1,0 0 1,-1 0-1,1 0 0,0 0 1,0 0-1,0 0 1,0 0-1,0-1 0,-1 1 1,1-1-1,0 0 1,0 1-1,1-2 21,46-24-1277,-22 14 106</inkml:trace>
  <inkml:trace contextRef="#ctx0" brushRef="#br0" timeOffset="142524.84">2414 12316 21781,'-42'-51'3402,"40"49"-2751,-2 7 103,-1 8-620,1 0-1,1 0 1,0 1 0,1-1-1,0 0 1,1 1-1,0-1 1,1 1-1,1 0 1,0-1-1,1 0 1,3 13-134,0 16 294,-4-29-254,3 68-138,4 0 1,3 0 0,4-1-1,3-1 1,3 0 0,11 16 97,-31-92-1543</inkml:trace>
  <inkml:trace contextRef="#ctx0" brushRef="#br0" timeOffset="142868.69">2370 13053 19132,'-20'73'4940,"19"-65"-4862,0 0-1,1 1 1,-1-1-1,2 0 1,-1 0-1,1 0 1,1 1-1,-1-1 0,1 0 1,1 0-1,-1-1 1,1 1-1,1-1 1,-1 1-1,1-1 1,1 0-1,-1 0 1,1-1-1,0 1 0,3 2-77,63 34 1609,-70-43-1560,1-1 1,-1 1-1,1-1 1,-1 0-1,0 0 1,1 1-1,-1-1 1,0 0 0,0 0-1,0 0 1,0 0-1,0 0 1,0-1-1,0 1 1,0 0-1,0 0 1,0-1-1,-1 1 1,1-1-1,0 1 1,-1 0-1,1-1 1,-1 1-1,0-1 1,1 1-1,-1-1 1,0 1-1,0-1 1,0 1 0,0-1-1,-1-1-49,2-2 89,73-439 633,-55 375-1936,-9 42 466</inkml:trace>
  <inkml:trace contextRef="#ctx0" brushRef="#br0" timeOffset="143445.91">2282 11387 19748,'0'0'1922,"-1"1"2135,9 4-3226,-5-5-823,0 0 1,0 0-1,-1 0 1,1 0 0,0 0-1,-1-1 1,1 1-1,0-1 1,-1 0 0,1 0-1,-1 0 1,1 0-1,-1 0 1,1-1-1,-1 1 1,0-1 0,0 1-1,0-1 1,0 0-1,0 0 1,0 0 0,0 0-1,-1 0 1,1 0-1,0 0 1,-1-1-1,0 1 1,0-1 0,0 1-1,0-1 1,0 1-1,0-2-8,5-7 42,-2 1 0,1-1-1,-1 0 1,0 0 0,-1 0 0,-1 0-1,0 0 1,0-1 0,-1 1-1,0-1 1,-1 0 0,-1 1-1,0-1 1,0 1 0,-1-1 0,0 1-1,-1 0 1,-1 0 0,-2-7-42,5 16 15,0 1 0,1 0 0,-1-1 0,0 1 0,0 0 0,0-1 0,0 1 0,0 0 0,0 0 0,0 0 0,0 0 0,0 0 0,-1 0 0,1 1 0,0-1 0,-1 0 0,1 0 0,0 1 0,-1-1 0,1 1 0,-1 0 0,1-1 0,-1 1 0,1 0 0,-1 0 0,1 0 0,-1 0 0,1 0 0,-1 0-1,1 0 1,-1 0 0,1 1 0,-1-1 0,1 1 0,-1-1 0,1 1 0,0-1 0,-1 1 0,1 0 0,0 0 0,-1 0 0,1-1 0,0 1 0,0 0 0,0 1 0,0-1-15,-40 64 125,29-29-119,2 1-1,2 0 1,1 0-1,2 1 1,2 0-1,1-1 1,2 1-1,2 13-5,29 75-17,-30-123 11,0 0 1,0 0-1,1 0 0,-1 0 0,1 0 0,0 0 0,0-1 0,0 1 0,0-1 0,0 1 0,0-1 0,1 0 0,-1 0 0,1 0 0,0 0 0,-1 0 0,1 0 0,0-1 0,0 0 0,0 1 0,0-1 0,0 0 0,1 0 0,-1-1 1,0 1-1,0-1 0,1 0 0,-1 1 0,0-2 0,0 1 0,1 0 0,-1 0 0,0-1 0,0 0 0,1 0 0,-1 0 0,2-1 6,55-41-1120,-31 14-72</inkml:trace>
  <inkml:trace contextRef="#ctx0" brushRef="#br0" timeOffset="143742.6">2399 10833 21917,'-2'-5'158,"1"-1"1,1 1-1,-1-1 1,1 1-1,0-1 1,0 1 0,0-1-1,1 1 1,0-1-1,0 1 1,0-1-1,1 1 1,-1 0-1,1 0 1,1 0-1,-1 0 1,1 0 0,0 0-1,0 1 1,0-1-1,1 1 1,-1 0-1,1 0 1,0 0-1,0 0 1,1 1-1,-1 0 1,1 0 0,-1 0-1,1 0 1,0 1-1,0 0 1,1 0-1,-1 0 1,3 0-159,-3 0 18,0 1 0,1 0 0,-1 1 0,1-1 1,-1 1-1,0 0 0,1 0 0,-1 1 0,1 0 0,-1 0 1,0 0-1,0 0 0,0 1 0,1 0 0,-1 0 0,-1 0 1,1 1-1,0 0 0,-1 0 0,1 0 0,-1 0 0,0 1 0,0-1 1,0 1-1,0 0 0,-1 0 0,0 1 0,0-1 0,0 1 1,0-1-1,-1 1 0,1 0 0,-1 0 0,-1 0 0,1 0 1,-1 1-1,0-1 0,0 0 0,0 5-18,-1 5 66,-1-1-1,-1 1 1,-1 0 0,0-1-1,0 1 1,-2-1 0,0 0-1,0 0 1,-1 0-1,-1-1 1,0 0 0,-1-1-1,-1 1 1,0-1 0,-2 2-66,-58 106 557,69-119-555,-1 0-1,1-1 1,1 1 0,-1-1 0,0 1 0,0 0 0,0-1 0,0 1-1,0-1 1,0 1 0,1 0 0,-1-1 0,0 1 0,1-1 0,-1 1-1,0-1 1,1 1 0,-1-1 0,0 1 0,1-1 0,-1 0 0,1 1 0,-1-1-1,1 1 1,-1-1 0,1 0 0,-1 0 0,1 1 0,0-1 0,-1 0-1,1 0 1,-1 0 0,1 1 0,0-1 0,-1 0 0,1 0 0,-1 0-1,1 0 1,0 0 0,-1 0 0,1 0 0,-1 0 0,1-1 0,0 1 0,-1 0-1,1 0 1,-1 0 0,1-1 0,-1 1 0,1 0 0,-1-1 0,1 1-1,-1 0 1,1-1 0,-1 1 0,1-1 0,-1 1 0,1 0 0,-1-1-1,0 1 1,1-1 0,-1 0 0,0 1 0,0-1 0,1 1-2,2-2 1,183-80-426,-133 62-382</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02.075"/>
    </inkml:context>
    <inkml:brush xml:id="br0">
      <inkml:brushProperty name="width" value="0.025" units="cm"/>
      <inkml:brushProperty name="height" value="0.025" units="cm"/>
    </inkml:brush>
  </inkml:definitions>
  <inkml:trace contextRef="#ctx0" brushRef="#br0">0 23 6118,'0'0'16335,"64"-9"-15662,-20 5-321,2-1-224,4 2-96,-4 2-64,-2 1-865,-12 0-736,-8 0-833,-11 1-641,-9 7-96,-4 0 608,-12 3-672</inkml:trace>
</inkml:ink>
</file>

<file path=ppt/ink/ink2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7:46.661"/>
    </inkml:context>
    <inkml:brush xml:id="br0">
      <inkml:brushProperty name="width" value="0.025" units="cm"/>
      <inkml:brushProperty name="height" value="0.025" units="cm"/>
    </inkml:brush>
  </inkml:definitions>
  <inkml:trace contextRef="#ctx0" brushRef="#br0">1 0 14510,'0'0'5221,"56"53"-3652,-19-34-160,9 0-255,8-2-450,6-3-512,5-1-95,1-1-450,-1-5-1921,-8-5-1570,-8 0-2145</inkml:trace>
</inkml:ink>
</file>

<file path=ppt/ink/ink2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7:47.030"/>
    </inkml:context>
    <inkml:brush xml:id="br0">
      <inkml:brushProperty name="width" value="0.025" units="cm"/>
      <inkml:brushProperty name="height" value="0.025" units="cm"/>
    </inkml:brush>
  </inkml:definitions>
  <inkml:trace contextRef="#ctx0" brushRef="#br0">0 143 14574,'1'-8'2103,"0"3"-1877,-1 1 0,1-1 0,0 1 0,0 0 0,1-1 0,-1 1 0,1 0 0,0 0 0,0 0 0,0 0 0,1 0 0,-1 0 0,1 1 0,0-1 0,0 1 0,0 0 0,1 0 0,-1 0 0,1 0 0,-1 1 0,1-1 0,0 1 0,5-2 0,13-5 134,0 1 0,1 0 0,-1 2 0,2 1 0,-1 1 0,0 1 0,1 1 0,38 1 0,-58 1-358,0 0-1,0 0 0,1 1 1,-1-1-1,0 1 0,0 0 1,0 0-1,0 1 0,0-1 1,5 4-1,-8-4-3,1 0 0,-1-1-1,0 1 1,0 0 0,0 0 0,0 0 0,-1 1 0,1-1-1,0 0 1,0 0 0,-1 0 0,1 1 0,-1-1-1,1 0 1,-1 1 0,1-1 0,-1 0 0,0 1-1,0-1 1,0 0 0,1 1 0,-1-1 0,-1 1 0,1-1-1,0 0 1,0 1 0,0-1 0,-1 1 0,1-1-1,-1 0 1,1 1 0,-1-1 0,1 0 0,-1 0-1,-1 2 1,-7 10 45,-1-1 0,0 0 0,-1-1 0,0 0 0,-1 0 0,0-2 0,-26 17 0,-1 3-2,20-15-23,-34 32 145,50-43-141,0 0-1,0 1 1,0-1 0,1 1 0,0 0-1,-1 0 1,1 0 0,1 0 0,-1 0-1,0 0 1,1 0 0,0 1 0,0 3-1,1-6-16,0 0 0,0 0 0,1 0 0,-1 0 0,1 0 0,0-1-1,0 1 1,-1 0 0,1-1 0,0 1 0,0 0 0,0-1 0,1 1-1,-1-1 1,0 1 0,1-1 0,-1 0 0,1 0 0,-1 0 0,1 0-1,-1 0 1,1 0 0,0 0 0,0 0 0,-1 0 0,1-1 0,0 1-1,0-1 1,0 1 0,3-1 0,70 11 218,-67-10-212,112 3-1035,-39-4-3109,-14-2-4846</inkml:trace>
</inkml:ink>
</file>

<file path=ppt/ink/ink2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7:48.482"/>
    </inkml:context>
    <inkml:brush xml:id="br0">
      <inkml:brushProperty name="width" value="0.025" units="cm"/>
      <inkml:brushProperty name="height" value="0.025" units="cm"/>
    </inkml:brush>
  </inkml:definitions>
  <inkml:trace contextRef="#ctx0" brushRef="#br0">50 53 10090,'2'-22'2753,"2"-7"2731,-3 28-3369,0 17-1268,-15 491 1839,14-390-2556,-2 164 250,-2-210-390,-26 135 1,24-174-2106,5-11-5844,1-17 3528</inkml:trace>
</inkml:ink>
</file>

<file path=ppt/ink/ink2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7:48.934"/>
    </inkml:context>
    <inkml:brush xml:id="br0">
      <inkml:brushProperty name="width" value="0.025" units="cm"/>
      <inkml:brushProperty name="height" value="0.025" units="cm"/>
    </inkml:brush>
  </inkml:definitions>
  <inkml:trace contextRef="#ctx0" brushRef="#br0">1 349 11179,'0'0'6181,"11"3"-5097,12 3-741,1-1 0,1-2 0,-1 0 0,0-1 0,1-2 0,48-5-1,164-35 837,-139 21-695,1511-192 65,-1217 168 375,-98 22-657,-281 19-1132,-12 1 613,-1 1 0,1-1-1,-1 1 1,0-1 0,1 0 0,-1 1-1,1-1 1,-1 0 0,0 1-1,1-1 1,-1 0 0,0 1-1,0-1 1,0 0 0,0 1-1,1-1 1,-1 0 0,0 0 0,0 1-1,0-1 1,-1 0 0,1-1-1,0-10-5315</inkml:trace>
</inkml:ink>
</file>

<file path=ppt/ink/ink2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7:49.276"/>
    </inkml:context>
    <inkml:brush xml:id="br0">
      <inkml:brushProperty name="width" value="0.025" units="cm"/>
      <inkml:brushProperty name="height" value="0.025" units="cm"/>
    </inkml:brush>
  </inkml:definitions>
  <inkml:trace contextRef="#ctx0" brushRef="#br0">0 64 15471,'0'0'5253,"8"-4"-4533,22-8-589,1 1-1,0 1 1,1 2-1,0 1 1,0 2-1,0 1 1,1 2-1,52 2 1,-84 0-123,0 0 0,-1 0 1,1 0-1,0 0 0,0 0 1,-1 0-1,1 0 0,0 0 1,-1 0-1,1 1 0,0-1 0,-1 0 1,1 0-1,-1 1 0,1-1 1,0 1-1,-1-1 0,1 0 1,-1 1-1,1-1 0,-1 1 1,1 0-1,-1-1 0,1 1 0,-1-1 1,0 1-1,1-1 0,-1 1 1,0 0-1,0-1 0,1 1 1,-1 0-1,0-1 0,0 1 1,0 0-1,0 0 0,0-1 0,0 1 1,0 0-1,0-1 0,0 1 1,0 0-1,0 0 0,0-1 1,0 1-1,-1 0 0,1-1 1,0 1-1,-1-1 0,1 1 0,0 0 1,-1-1-1,1 1 0,-1 0 1,-25 36 1007,-130 108 2063,36-36-3900,106-100-2841,4-7-3459</inkml:trace>
</inkml:ink>
</file>

<file path=ppt/ink/ink2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7:49.884"/>
    </inkml:context>
    <inkml:brush xml:id="br0">
      <inkml:brushProperty name="width" value="0.025" units="cm"/>
      <inkml:brushProperty name="height" value="0.025" units="cm"/>
    </inkml:brush>
  </inkml:definitions>
  <inkml:trace contextRef="#ctx0" brushRef="#br0">1 418 11179,'0'0'8093,"8"-6"-6305,26-22-571,0-1 0,48-56 1,-44 40-998,-3-1 0,-2-1 0,45-85 0,-31 221-738,-38-75 468,1-1-1,0 0 0,1-1 1,0 0-1,1 0 0,1-1 1,-1-1-1,2 0 0,-1-1 1,1 0-1,1-1 0,27 11 1,-22-12-1910,1 0-1,37 7 1,-19-9-5749</inkml:trace>
</inkml:ink>
</file>

<file path=ppt/ink/ink2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7:50.844"/>
    </inkml:context>
    <inkml:brush xml:id="br0">
      <inkml:brushProperty name="width" value="0.025" units="cm"/>
      <inkml:brushProperty name="height" value="0.025" units="cm"/>
    </inkml:brush>
  </inkml:definitions>
  <inkml:trace contextRef="#ctx0" brushRef="#br0">31 41 7175,'0'0'6545,"4"-8"-4848,9-24-239,-17 35-409,-13 13-341,4-10 4133,11-8-6443,2 4 435,0 2-136,-11-3-8105</inkml:trace>
</inkml:ink>
</file>

<file path=ppt/ink/ink2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7:51.390"/>
    </inkml:context>
    <inkml:brush xml:id="br0">
      <inkml:brushProperty name="width" value="0.025" units="cm"/>
      <inkml:brushProperty name="height" value="0.025" units="cm"/>
    </inkml:brush>
  </inkml:definitions>
  <inkml:trace contextRef="#ctx0" brushRef="#br0">158 46 9577,'0'0'4805,"1"-9"-2163,0-2-2540,1-14 3460,-10 47-1717,-2 26-1695,2 0-1,-4 93 0,15 99 380,-5-251-422,0 1-1,-1 0 0,0 0 1,0 0-1,-1 1 0,-1-1 1,-5-9-1,-53-86-692,32 54 716,31 51-134,0 0 0,-1 0 0,1 0 0,0-1 0,0 1 0,0 0 0,0 0 0,0 0 0,0-1-1,0 1 1,0 0 0,0 0 0,0 0 0,0 0 0,0-1 0,0 1 0,0 0 0,0 0 0,0 0 0,1-1-1,-1 1 1,0 0 0,0 0 0,0 0 0,0 0 0,0-1 0,0 1 0,0 0 0,1 0 0,-1 0 0,0 0 0,0 0-1,0-1 1,0 1 0,0 0 0,1 0 0,-1 0 0,0 0 0,0 0 0,0 0 0,1 0 0,-1 0 0,0 0 0,0 0-1,18-4-74,27 4-63,-35 0 13,7 0-867,0 0-1,-1-1 0,1-1 0,0-1 1,-1 0-1,22-8 0,9-10-5275</inkml:trace>
</inkml:ink>
</file>

<file path=ppt/ink/ink2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7:51.747"/>
    </inkml:context>
    <inkml:brush xml:id="br0">
      <inkml:brushProperty name="width" value="0.025" units="cm"/>
      <inkml:brushProperty name="height" value="0.025" units="cm"/>
    </inkml:brush>
  </inkml:definitions>
  <inkml:trace contextRef="#ctx0" brushRef="#br0">142 1 8488,'0'0'8584,"-50"26"-7399,28 3-736,-2 4-97,2 4 353,7 4-65,6-6-223,9-6-289,0-5-128,14-9 64,8-5 0,2-8-512,5-2-417,-1-2-1025,1-12-1762,-2-4-992</inkml:trace>
  <inkml:trace contextRef="#ctx0" brushRef="#br0" timeOffset="1">315 134 12460,'0'0'5157,"-59"73"-4260,29-37-33,0 2-159,4-4-385,4-8-256,7-5 0,6-8-352,8-10-865,1-13-5477,3-14-2435</inkml:trace>
</inkml:ink>
</file>

<file path=ppt/ink/ink2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7:52.091"/>
    </inkml:context>
    <inkml:brush xml:id="br0">
      <inkml:brushProperty name="width" value="0.025" units="cm"/>
      <inkml:brushProperty name="height" value="0.025" units="cm"/>
    </inkml:brush>
  </inkml:definitions>
  <inkml:trace contextRef="#ctx0" brushRef="#br0">0 173 12844,'0'0'8136,"53"49"-7688,-17-48-256,3-1-672,0 0-1442,-3-10-2082,-8-9-1857</inkml:trace>
  <inkml:trace contextRef="#ctx0" brushRef="#br0" timeOffset="1">246 0 14350,'0'0'5797,"0"62"-4996,2-31-225,-2 4-287,0 5-161,-6 7-96,-11 3 64,-10 3-64,-3-3-481,-6-6-1568,-3-11-3108</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02.418"/>
    </inkml:context>
    <inkml:brush xml:id="br0">
      <inkml:brushProperty name="width" value="0.025" units="cm"/>
      <inkml:brushProperty name="height" value="0.025" units="cm"/>
    </inkml:brush>
  </inkml:definitions>
  <inkml:trace contextRef="#ctx0" brushRef="#br0">1 38 9673,'0'0'9609,"52"3"-7911,-21-10-705,6-1-705,4 2-224,-2-1-480,-3 2-2243,-10-2-4291</inkml:trace>
</inkml:ink>
</file>

<file path=ppt/ink/ink2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7:53.051"/>
    </inkml:context>
    <inkml:brush xml:id="br0">
      <inkml:brushProperty name="width" value="0.025" units="cm"/>
      <inkml:brushProperty name="height" value="0.025" units="cm"/>
    </inkml:brush>
  </inkml:definitions>
  <inkml:trace contextRef="#ctx0" brushRef="#br0">312 1 17392,'0'0'1890,"-4"11"-795,-130 225 528,69-129-1597,64-105-54,0-1 1,0 0-1,1 1 0,-1-1 0,0 0 0,0 1 0,0-1 1,0 0-1,0 0 0,-1 0 0,1 0 0,0 0 1,0 0-1,-1 0 0,-1 0 0,2-1-72,1 0 0,-1 0 0,1 0 0,-1 0 0,1 0 0,-1 0 0,0 0 0,1 0 0,-1 0 0,1-1 0,-1 1 0,1 0 0,-1 0 0,1-1 0,-1 1 0,1 0 0,-1-1 0,1 1 0,-1 0 0,1-1 0,0 1 0,-1-1 0,1 1 0,-1-1 0,1 1 0,0-1 0,-1 0 0,-2-7-1401,-1 1 1,2-1-1,-1-1 1,-2-12-1,0 0-579,-26-64-1688,8 31 11182,40 72-603,47 23-4963,-40-29-1589,0-1 0,0-1 0,1-2-1,1 0 1,30 5 0,-27-8-2278,1-2-1,35 0 0,-23-3-6393</inkml:trace>
</inkml:ink>
</file>

<file path=ppt/ink/ink2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47:54.429"/>
    </inkml:context>
    <inkml:brush xml:id="br0">
      <inkml:brushProperty name="width" value="0.025" units="cm"/>
      <inkml:brushProperty name="height" value="0.025" units="cm"/>
    </inkml:brush>
  </inkml:definitions>
  <inkml:trace contextRef="#ctx0" brushRef="#br0">88 626 7015,'-1'-9'-155,"0"-44"92,1 31 609,0 0 0,-6-38 0,5 57-199,0 1 1,1 0 0,-1 0 0,0-1 0,-1 1 0,1 0-1,0 0 1,0 0 0,-1 0 0,1 0 0,-1 0-1,0 0 1,0 1 0,1-1 0,-1 1 0,0-1 0,0 1-1,-1 0 1,1 0 0,0-1 0,0 2 0,-1-1-1,1 0 1,0 0 0,-4 0 0,4 4-170,1 0 0,-1-1 0,0 1 0,1 0 0,-1 0 0,1 0 0,0 1 0,0-1-1,0 0 1,0 7 0,0-7-10,-4 18 29,1 0 0,1 0 0,0 0 0,2 1 1,1-1-1,0 1 0,2-1 0,0 1 0,1-1 1,1 0-1,2 0 0,0 0 0,1-1 0,1 0 1,0 0-1,14 21 0,9 15 161,2-2-1,2-2 1,71 82 0,-49-68-127,-4 3 0,50 82 1,-97-142-217,0 0 1,1-1-1,0 0 0,1 0 1,-1-1-1,2 0 1,-1 0-1,1-1 1,0 0-1,0 0 0,0-1 1,1 0-1,0-1 1,0 0-1,0-1 0,1 0 1,12 2-1,-12-1-14,0 0 0,-1 0 0,0 1 0,0 1 0,0-1 0,-1 1 0,1 1 0,-2 0 0,11 10 0,-9-8 5,1 0-1,0-1 1,0 0-1,1 0 1,15 6-1,-16-10 84,1 0 0,0-1 0,0-1 0,0 1 0,0-2 0,19 1 0,79-8 991,-24 1-637,-75 5-422,0-1 0,0-1 0,0 0 0,-1-1 0,1 0 0,-1 0 0,1-1 0,-1 0 0,0-1 0,0 0 0,11-9 0,12-10 155,52-48 1,-54 43-141,-3 3-2,-2-2 1,-1-1 0,-1-1-1,27-44 1,69-140 142,-79 135-116,202-431 67,-126 208 131,-61 150-230,-51 122 56,-5 18-2727</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02.995"/>
    </inkml:context>
    <inkml:brush xml:id="br0">
      <inkml:brushProperty name="width" value="0.025" units="cm"/>
      <inkml:brushProperty name="height" value="0.025" units="cm"/>
    </inkml:brush>
  </inkml:definitions>
  <inkml:trace contextRef="#ctx0" brushRef="#br0">0 1 8808,'0'0'10442,"26"11"-22902</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03.370"/>
    </inkml:context>
    <inkml:brush xml:id="br0">
      <inkml:brushProperty name="width" value="0.025" units="cm"/>
      <inkml:brushProperty name="height" value="0.025" units="cm"/>
    </inkml:brush>
  </inkml:definitions>
  <inkml:trace contextRef="#ctx0" brushRef="#br0">11 0 10474,'0'0'3523,"-10"51"-2914,10-48-193,2-3-352,11 0-256,1-12-1409,-1-9-3781</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03.698"/>
    </inkml:context>
    <inkml:brush xml:id="br0">
      <inkml:brushProperty name="width" value="0.025" units="cm"/>
      <inkml:brushProperty name="height" value="0.025" units="cm"/>
    </inkml:brush>
  </inkml:definitions>
  <inkml:trace contextRef="#ctx0" brushRef="#br0">1 340 14510,'0'0'4436,"8"-6"-3529,25-21-643,-2-1-1,-1-2 1,-2-1-1,0-1 0,-2-1 1,-2-2-1,-1 0 0,22-47 1,-59 162 478,8-58-742,2 0 0,0 0 0,2 0 0,0 0 0,2 28 0,0-49-61,1 0 0,-1 0 0,0 0 0,1-1 0,-1 1 0,0 0 0,1 0 1,-1-1-1,1 1 0,0 0 0,-1-1 0,1 1 0,-1-1 0,1 1 0,0-1 0,-1 1 1,1-1-1,0 1 0,0-1 0,-1 0 0,1 1 0,0-1 0,0 0 0,0 0 0,0 0 0,-1 1 1,1-1-1,0 0 0,0 0 0,0 0 0,0 0 0,-1 0 0,1-1 0,0 1 0,0 0 1,0 0-1,0 0 0,-1-1 0,1 1 0,1-1 0,34-15-5284,-12-6-618</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04.073"/>
    </inkml:context>
    <inkml:brush xml:id="br0">
      <inkml:brushProperty name="width" value="0.025" units="cm"/>
      <inkml:brushProperty name="height" value="0.025" units="cm"/>
    </inkml:brush>
  </inkml:definitions>
  <inkml:trace contextRef="#ctx0" brushRef="#br0">65 5 13357,'0'0'6694,"-7"8"-6224,1-1-326,0 0-1,0 1 1,1 0 0,0 0 0,0 0-1,1 0 1,0 1 0,0-1 0,1 1-1,0 0 1,1 0 0,0 1 0,-1 11-1,3-19-141,0-1-1,0 0 1,1 0-1,-1 0 1,0 0-1,1 1 1,-1-1-1,1 0 0,-1 0 1,1 0-1,-1 0 1,1 0-1,0 0 1,-1 0-1,1 0 1,0 0-1,0 0 1,0-1-1,0 1 1,0 0-1,0-1 0,0 1 1,0 0-1,1 0 1,2 0 12,0 1 0,0-1 0,0 0-1,0 0 1,0 0 0,0-1 0,6 1 0,-1-1 24,0 0-1,0-1 1,-1 0 0,1 0-1,0-1 1,12-4-1,-16 3 97,0 1 0,0-1 0,0 0-1,0-1 1,-1 1 0,1-1-1,-1 0 1,0 0 0,-1 0 0,1 0-1,-1-1 1,1 1 0,-1-1-1,0 0 1,-1 0 0,0 0 0,4-10-1,-6 13-121,1-1 0,-1 0 0,1 1 0,-1-1-1,0 0 1,0 0 0,-1 1 0,1-1 0,0 0 0,-1 0-1,0 1 1,1-1 0,-1 0 0,0 1 0,0-1-1,-1 1 1,1 0 0,0-1 0,-1 1 0,0 0 0,1 0-1,-1-1 1,0 1 0,0 1 0,0-1 0,0 0-1,-1 0 1,1 1 0,0 0 0,-1-1 0,1 1 0,-1 0-1,1 0 1,-1 0 0,0 0 0,1 1 0,-5-1-1,4 0-270,-1 0 0,0 0-1,0 1 1,1-1 0,-1 1-1,0 0 1,0 0 0,0 1-1,1-1 1,-1 1 0,0 0-1,0 0 1,-6 2 0,9-2 25,0 0 0,-1 0 0,1-1 0,0 1 0,0 0 0,0 0 0,0 0 0,0 0 0,0 1 0,0-1 0,0 0 0,1 0 0,-1 0 0,0 1 1,1-1-1,-1 0 0,1 1 0,-1-1 0,1 1 0,0-1 0,-1 0 0,1 1 0,0-1 0,0 1 0,0-1 0,0 1 0,0-1 0,0 0 0,1 1 1,-1-1-1,0 1 0,1-1 0,-1 0 0,1 1 0,0-1 0,-1 0 0,1 1 0,0-1 0,1 2 0,14 12-2547,9-4-428</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04.416"/>
    </inkml:context>
    <inkml:brush xml:id="br0">
      <inkml:brushProperty name="width" value="0.025" units="cm"/>
      <inkml:brushProperty name="height" value="0.025" units="cm"/>
    </inkml:brush>
  </inkml:definitions>
  <inkml:trace contextRef="#ctx0" brushRef="#br0">152 45 7015,'0'0'9913,"-8"-7"-8167,3 4-1592,4 1-92,-1 0 0,0 0 1,0 0-1,0 0 0,0 1 1,0-1-1,0 1 0,0-1 1,0 1-1,-1 0 0,1 0 0,0 0 1,-1 0-1,1 1 0,-1-1 1,1 0-1,-1 1 0,1 0 1,-1 0-1,1 0 0,-1 0 0,0 0 1,1 0-1,-1 0 0,1 1 1,-1 0-1,1-1 0,-1 1 1,1 0-1,0 0 0,-1 0 0,-3 3 1,0 2 82,0 1 1,0-1-1,1 1 1,0 0-1,0 0 1,1 1-1,0-1 0,0 1 1,-3 10-1,6-16-128,0 0-1,0 0 0,1 0 0,-1-1 0,0 1 0,1 0 0,-1 0 0,1 0 0,0 0 0,0 0 0,0 0 0,0 0 0,0 0 0,0 0 1,1 0-1,-1 0 0,0 0 0,1 0 0,0-1 0,-1 1 0,1 0 0,0 0 0,0-1 0,0 1 0,0 0 0,0-1 0,1 1 1,-1-1-1,0 1 0,1-1 0,-1 0 0,1 1 0,-1-1 0,1 0 0,0 0 0,-1 0 0,1 0 0,0 0 0,0-1 0,0 1 0,-1-1 1,1 1-1,0-1 0,0 1 0,3-1 0,3 1 47,0-1 1,0 1-1,0-1 1,1-1-1,-1 0 1,0 0-1,0-1 1,0 1-1,0-2 1,-1 1-1,1-1 1,0 0-1,10-7 1,-13 7 42,-1 0 0,1 0-1,-1-1 1,0 1 0,-1-1 0,1 0 0,-1 0 0,1 0 0,-1-1 0,0 1 0,-1-1 0,1 0 0,-1 1 0,0-1-1,0 0 1,-1 0 0,1 0 0,-1-1 0,0 1 0,0 0 0,-1-11 0,0 15-102,0-1 1,0 0-1,0 1 1,-1-1 0,1 0-1,-1 1 1,1-1-1,-1 0 1,1 1-1,-1-1 1,0 1-1,0-1 1,0 1-1,0-1 1,0 1-1,0 0 1,0 0 0,-1-1-1,1 1 1,0 0-1,-1 0 1,1 0-1,-1 0 1,1 0-1,-1 1 1,1-1-1,-1 0 1,0 1-1,1-1 1,-1 1 0,0 0-1,1-1 1,-1 1-1,0 0 1,1 0-1,-1 0 1,0 0-1,0 0 1,1 1-1,-1-1 1,0 1-1,-2 0 1,0-1-110,1 1-1,-1 0 1,1 0-1,-1 0 1,1 0 0,-1 1-1,1-1 1,0 1 0,0 0-1,0 0 1,0 0-1,0 0 1,0 1 0,0-1-1,1 1 1,-1-1-1,1 1 1,0 0 0,0 0-1,-3 5 1,4-6-143,0 0 1,1 0-1,-1 0 1,1 0-1,-1 0 1,1 1-1,0-1 1,0 0-1,0 0 1,0 0-1,0 0 1,1 0-1,-1 0 0,1 1 1,-1-1-1,1 0 1,0 0-1,0 0 1,0 0-1,1 2 1,0-2-253,0 0 1,0 0 0,0-1 0,0 1 0,0-1-1,0 1 1,0-1 0,0 0 0,1 0 0,-1 0-1,0 0 1,1 0 0,-1 0 0,1-1 0,-1 1-1,1-1 1,3 1 0,21-1-6553</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04.787"/>
    </inkml:context>
    <inkml:brush xml:id="br0">
      <inkml:brushProperty name="width" value="0.025" units="cm"/>
      <inkml:brushProperty name="height" value="0.025" units="cm"/>
    </inkml:brush>
  </inkml:definitions>
  <inkml:trace contextRef="#ctx0" brushRef="#br0">132 7 8552,'0'0'11398,"-10"-2"-10555,6 1-767,0 1 0,-1-1 0,1 1 0,0 0 0,-1 0 0,1 1 1,0-1-1,-1 1 0,1 0 0,0 0 0,0 0 0,0 1 0,0 0 0,0-1 0,0 1 0,0 1 0,1-1 0,-1 0 0,1 1 0,-1 0 1,1 0-1,0 0 0,0 0 0,0 0 0,1 1 0,-1-1 0,1 1 0,0 0 0,0 0 0,0-1 0,-2 8 0,3-8-58,-1 0-1,1-1 1,0 1-1,1 0 1,-1 0-1,0 0 1,1 0-1,0 0 1,0 1-1,0-1 1,0 0 0,0 0-1,0 0 1,1 0-1,0 0 1,1 4-1,-1-5 7,0 0 0,0 0 1,0 0-1,1 0 0,-1-1 0,1 1 0,-1-1 1,1 1-1,0-1 0,-1 1 0,1-1 0,0 0 0,0 0 1,0 0-1,0 0 0,0 0 0,0 0 0,2 0 0,1 0 56,-1 0-1,1 0 0,0-1 0,-1 0 0,1 0 0,0 0 0,-1 0 0,1-1 0,0 0 0,-1 0 1,1 0-1,-1 0 0,1-1 0,-1 0 0,0 0 0,0 0 0,0 0 0,0-1 0,0 0 0,5-4 1,-6 4 30,0 1 1,-1-1 0,1 0 0,-1-1-1,0 1 1,0 0 0,0-1 0,0 1 0,-1-1-1,1 1 1,-1-1 0,0 0 0,0 0 0,0 1-1,-1-1 1,1 0 0,-1 0 0,0 0-1,0 0 1,-1-4 0,1 6-136,-1-1-1,0 1 1,1-1 0,-1 1 0,0-1-1,0 1 1,-1-1 0,1 1-1,0 0 1,-1 0 0,1 0 0,-1 0-1,0 0 1,0 0 0,1 0 0,-1 1-1,-1-1 1,1 0 0,0 1-1,0 0 1,0 0 0,-1-1 0,1 1-1,-1 1 1,1-1 0,-1 0-1,1 0 1,-1 1 0,1 0 0,-4-1-1,3 1-263,0 0-1,0-1 1,-1 1-1,1 0 1,0 1-1,0-1 0,0 1 1,-1-1-1,1 1 1,0 0-1,0 0 1,0 0-1,-4 3 0,5-3-219,1 0-1,-1 1 0,1-1 1,-1 0-1,1 1 0,0 0 1,0-1-1,0 1 0,0 0 1,0-1-1,0 1 0,0 0 1,0 0-1,1 0 0,-1 2 1,-2 10-5695</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05.704"/>
    </inkml:context>
    <inkml:brush xml:id="br0">
      <inkml:brushProperty name="width" value="0.025" units="cm"/>
      <inkml:brushProperty name="height" value="0.025" units="cm"/>
    </inkml:brush>
  </inkml:definitions>
  <inkml:trace contextRef="#ctx0" brushRef="#br0">153 9 4548,'11'-9'12727,"-17"10"-8074,-22 16-3946,8 4-218,1 1 0,-25 37 0,37-50-241,2 1 0,-1-1 0,1 1 0,1 0 0,0 0 0,0 0 0,1 0 1,0 1-1,1-1 0,-1 13 0,3-22-225,0 0 0,0-1 0,0 1 0,0 0 0,0 0 0,1 0 0,-1 0 0,0 0 0,0 0 1,1-1-1,-1 1 0,1 0 0,-1 0 0,1-1 0,-1 1 0,1 0 0,-1 0 0,1-1 0,0 1 0,-1-1 1,1 1-1,0 0 0,-1-1 0,1 1 0,0-1 0,1 1 0,30 4 489,32-13 152,-48 4-571,1-2 0,26-11 0,-37 14-390,0 0 0,0 0 0,-1-1 0,1 1 0,-1-2 0,0 1 0,0 0 0,0-1 0,8-10 0,-12 14 45,0 0 0,0-1 0,-1 1 0,1 0 0,-1 0 0,1-1 0,-1 1 0,0 0 0,1-1 0,-1 1 0,0-1 0,0 1 0,0 0 0,0-1 0,0-1 0,-1 1-401,1 0 1,-1 1 0,1-1 0,-1 0 0,0 1 0,0-1 0,0 1 0,0 0 0,0-1 0,0 1 0,-1 0 0,1-1 0,0 1 0,0 0 0,-1 0 0,1 0 0,-3-1 0,-18-9-8973</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06.032"/>
    </inkml:context>
    <inkml:brush xml:id="br0">
      <inkml:brushProperty name="width" value="0.025" units="cm"/>
      <inkml:brushProperty name="height" value="0.025" units="cm"/>
    </inkml:brush>
  </inkml:definitions>
  <inkml:trace contextRef="#ctx0" brushRef="#br0">1 2 8168,'0'0'13164,"7"2"-12139,18 2-395,0-1-1,-1-1 1,1-1-1,0-1 1,46-7-1,37 0-2500,-104 10-3129,-11 2 2126,-11 5-1696,-5-3-1740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11:02:59.039"/>
    </inkml:context>
    <inkml:brush xml:id="br0">
      <inkml:brushProperty name="width" value="0.05" units="cm"/>
      <inkml:brushProperty name="height" value="0.05" units="cm"/>
    </inkml:brush>
  </inkml:definitions>
  <inkml:trace contextRef="#ctx0" brushRef="#br0">2 21 22365,'0'0'344,"-1"0"-320,1 0-24,0 0-216,0 0-112,14-5-152,1-5-80,0 4 992</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11:43:51.139"/>
    </inkml:context>
    <inkml:brush xml:id="br0">
      <inkml:brushProperty name="width" value="0.025" units="cm"/>
      <inkml:brushProperty name="height" value="0.025" units="cm"/>
    </inkml:brush>
  </inkml:definitions>
  <inkml:trace contextRef="#ctx0" brushRef="#br0">7452 3682 12763,'-33'1'654,"0"2"1,0 1-1,0 2 1,1 1-1,0 2 0,1 1 1,0 1-1,0 2 1,1 1-1,1 1 1,0 1-1,1 2 1,1 1-1,1 1 0,-4 5-654,-2 13 33,1 2-1,2 1 0,2 1 0,1 2 0,3 0 0,2 2 0,1 0 0,3 1 0,2 1 0,1 0 0,-4 38-32,8-44 3,1 0 1,2 0 0,1 0-1,3 1 1,1 0-1,3-1 1,1 1 0,2 0-1,2-1 1,2 0 0,1 0-1,3-1 1,1 0 0,2-1-1,6 11-3,-7-25 53,1-1-1,0 0 0,2 0 1,1-2-1,1 0 1,1-2-1,1 0 1,0-1-1,2-1 0,15 10-52,-27-23 68,0-1-1,1-1 0,-1 1 0,1-2 0,0 0 1,0 0-1,0-1 0,0-1 0,0 0 0,0 0 1,1-1-1,-1-1 0,0 0 0,0-1 0,11-2-67,8-4 112,-1-1-1,0-1 1,0-1 0,-1-2-1,15-10-111,15-16 60,-2-3 0,-2-2 0,-2-3 0,-2-2 0,-2-2 0,-3-3 0,-2-1 0,-2-2 0,16-32-60,-19 34 14,-3-2-1,-2-1 1,-3-2 0,-3-1-1,17-53-13,-25 57 15,-3-1-1,-3 0 1,-2-2 0,-3 1 0,-2-1-1,-3 0 1,-4-55-15,0 102 0,0 0 0,-1-1 0,0 2 0,-1-1 0,-1 0 0,0 0 0,-1 1 0,0-1 0,-1 1 0,0 0 0,-1 0 0,0 1 1,-1 0-1,0 0 0,-1 0 0,0 1 0,-1 1 0,0-1 0,0 1 0,-1 1 0,0-1 0,-1 2 0,0-1 0,0 2 0,-5-3 0,-2 4-82,0 1 0,0 0 0,0 2 0,0 0 1,-1 1-1,1 0 0,-1 2 0,1 0 0,0 1 0,0 1 0,-1 1 0,2 0 0,-1 2 0,-11 4 82,-64 28-1260</inkml:trace>
  <inkml:trace contextRef="#ctx0" brushRef="#br0" timeOffset="41885.58">7001 5783 12787,'-119'3'5086,"70"7"-4724,0 2 0,1 2-1,0 2 1,-27 15-362,24-7 340,2 2 1,1 2-1,2 2 0,0 2 1,-21 22-341,-79 52 329,105-81-249,2 3-1,1 1 0,1 2 1,1 1-1,2 2 0,-28 36-79,21-6 197,3 1 0,3 1 0,-9 31-197,-1 5 232,5 1 0,4 1 0,5 3 0,0 22-232,24-99 14,2 0-1,2 0 1,0 0-1,2 0 1,1 0 0,2 1-1,1-1 1,1 0-1,1-1 1,2 1-1,1-1 1,1 0-1,4 4-13,-5-13 0,2 0 0,0-1 0,1 0 0,1 0 0,1-1 0,1-1 0,0 0 0,1-1 0,1 0 0,0-1 0,1-1 0,1-1-1,0-1 1,1 0 0,0-1 0,1-1 0,0-1 0,0 0 0,3-1 0,9-2-23,0-1 0,1-1 0,-1-2 0,1-1 0,0-1 0,-1-2 0,1-2 0,-1 0 0,0-3 0,0 0 0,4-4 23,33-11-12,-1-4 1,-1-3-1,-1-2 0,31-23 12,1-6 125,-3-5 0,-4-4 0,-2-4 0,-3-4 0,-4-3 0,-3-4 0,-5-3 0,-3-4-125,-7 3 159,-3-4 0,-5-2 0,-4-2 0,-5-2 0,-3-3 0,-5-3-159,-21 54 50,-3-1 1,-2-1-1,-2 0 1,2-35-51,-11 67 9,0 0 0,-2 0 0,0-1 0,-1 1 0,-1 0 0,-1 0 0,-1 0 0,-1 0 0,-1 1 0,0 0-1,-1 0 1,-1 0 0,-7-9-9,5 15-11,-1 0-1,0 1 0,-1 1 1,-1 0-1,0 0 0,0 1 1,-1 1-1,0 0 0,-1 1 1,0 0-1,0 2 0,0-1 1,-1 2-1,0 0 0,0 1 0,-1 1 1,1 0-1,-1 1 0,1 1 1,-1 1-1,-9 0 12,-112-2-367,-1 5-1,-137 22 368,97 0-212</inkml:trace>
  <inkml:trace contextRef="#ctx0" brushRef="#br0" timeOffset="62724.01">1503 1811 17404,'0'0'1139,"4"6"254,68 114-200,-55-106-1123,2-1 0,0-1 1,0-1-1,1 0 1,0-1-1,1-2 0,0 0 1,0-1-1,1-1 1,0-1-1,0-1 1,0 0-1,1-2 0,-1-1 1,22-2-71,420-4 230,-266-3-214,12 5-64,-1 9 0,130 23 48,-146-2-23,50 7 265,161-1-242,-36-42 421,1-16 0,207-46-421,-136 15-466,209 8 466,642 74 163,-752-26 106,-441-1-1092,-4-3-2008</inkml:trace>
  <inkml:trace contextRef="#ctx0" brushRef="#br0" timeOffset="71790.38">1073 361 16107,'-79'25'4511,"112"-43"-3184,1 8-1322,0 1 1,1 2-1,-1 1 1,1 2-1,1 1 1,-1 2-1,0 2 1,0 1-1,0 1 1,0 2-1,0 2 1,21 6-6,106 12-69,56-4 443,1-10 0,106-12-374,374-22 1096,409-57-526,-1056 75-575,460-65 74,5-24-69,-414 74 0,159-24 15,1 12 1,2 11 0,97 12-16,8-7 276,-209 18 949,-159-2-1209,10 0-2326,20-2 121</inkml:trace>
  <inkml:trace contextRef="#ctx0" brushRef="#br0" timeOffset="74964.88">10500 466 14107,'13'4'5193,"4"-1"-3996,14 2-1179,69 15 170,-1 5 1,-1 4-1,-1 4 0,-2 4 1,42 26-189,-44-11 13,-3 5 1,-2 3 0,-3 4 0,-3 4-1,-3 3 1,-3 4 0,-3 2-1,40 60-13,6 24-10,-8 5 0,-7 5-1,-7 4 1,7 37 10,90 166 34,-94-194 16,-8 5 0,-8 4 0,0 29-50,-49-115 46,-5 2 0,-5 1 1,-4 1-1,-6 1 0,-4 0 1,-5 1-1,-5 0 0,-9 52-46,-13-14 229,-6-1 0,-6-1 0,-44 114-229,35-147 239,-5-2-1,-4-2 0,-6-3 1,-41 58-239,-208 276 697,261-381-402,-2-2 0,-3-2-1,-3-3 1,-30 24-295,57-57 117,-101 111 812,109-68-1492,22-40-263</inkml:trace>
  <inkml:trace contextRef="#ctx0" brushRef="#br0" timeOffset="97061.75">14281 9357 20780,'-39'-2'568,"-117"-19"-22,134 14-519,-1 1 1,1 1-1,-2 1 0,1 1 1,0 1-1,0 1 0,-1 1 1,1 1-1,0 1 0,-1 2 1,1 0-1,1 1 0,-1 1 1,1 1-1,0 1 0,0 1 1,1 1-1,0 1 0,1 0 1,0 2-1,1 0 0,1 2 1,0 0-1,0 1 0,2 0 1,0 1-1,1 1 0,-7 12-26,-10 23 35,3 2 1,2 0-1,3 2 1,2 0 0,3 2-1,2 0 1,3 1-1,2 1 1,0 37-37,4-45-14,3-1 0,2 1 0,3 0 1,2 0-1,2-1 0,3 1 0,1-1 0,11 28 14,-10-45 6,2-1-1,2 0 1,1 0-1,2-1 1,1-1-1,1-1 1,2 0-1,1-2 1,1 0-1,1-1 1,2-2-1,1 0 1,1-2-1,1-1 1,6 3-6,-19-17 34,2 0 0,-1 0 0,1-2 0,0 0 0,1-1-1,-1-1 1,1 0 0,0-2 0,1 0 0,-1-1 0,0-1 0,1 0 0,-1-2 0,1 0 0,-1-1 0,0 0 0,10-4-34,0-1 46,-1-1 1,1-1 0,-2-1 0,1-2 0,-2 0 0,0-2 0,0-1 0,-1-1-1,-1-1 1,-1-1 0,2-2-47,50-53 97,-4-3-1,-4-3 1,-2-3 0,-5-2-1,-3-3 1,-4-2-1,4-18-96,-17 27 27,-4-1-1,-3-2 1,-4-1-1,-4-2 1,-3 0-1,-4-1 1,-4-1-1,-4 0 1,-3-18-27,-5 77 0,-1 1 0,-1-1 0,-2 1 1,-1-1-1,-1 1 0,-1 0 0,-2 1 0,-1 0 0,-1 0 0,-1 1 1,-1 0-1,-1 0 0,-2 2 0,0 0 0,-2 1 0,0 0 0,-2 1 1,0 1-1,-20-15 0,17 20-72,-1 2 1,-1 0 0,0 2 0,-1 0 0,0 2-1,-1 1 1,0 1 0,0 1 0,-1 1 0,1 2-1,-1 1 1,-1 0 0,1 2 0,0 2 0,0 0-1,0 1 1,0 2 0,-16 5 71,-91 34-588</inkml:trace>
  <inkml:trace contextRef="#ctx0" brushRef="#br0" timeOffset="82562.73">496 10867 5441,'-220'3'2806,"58"16"968,90-11 544,31-8-1200,52-8-2760,106-2-150,-93 11-192,280 25 80,463-115 484,-610 82-551,1 7 1,0 7-1,108 20-29,391 72 610,-343-83-163,1-13 1,69-19-448,-294 12 35,295 2 526,134 27-561,116 2 158,417-52-30,-497 6-157,-344 18 173,0 9 0,104 21-144,-189-14 200,302 49 1300,-322-52-1180,-83-30-852,-10 0-176</inkml:trace>
  <inkml:trace contextRef="#ctx0" brushRef="#br0" timeOffset="102311.08">9248 9384 10874,'-62'-14'1063,"42"11"-749,1-1 1,-1-1-1,1-1 0,0 0 1,0-2-1,-14-8-314,22 11 221,-1-1 1,1 2 0,-1 0-1,0 0 1,0 1-1,0 0 1,0 1-1,-1 1 1,1 0-1,-1 0 1,1 1 0,0 1-1,-1 0 1,1 1-1,0 0 1,-1 1-1,1 0 1,1 1-1,-1 0 1,0 1-1,1 0 1,0 1 0,0 0-1,-6 6-221,-39 19 249,0 2-1,3 3 1,0 2 0,3 2-1,1 2 1,3 3 0,1 1-1,2 3 1,-33 49-249,48-62 112,1 2 0,2 1 1,1 2-1,3 0 0,1 1 0,2 1 1,2 0-1,2 1 0,1 1 0,3 1 1,2-1-1,1 4-112,10 252 129,-4-250-102,2 0 0,2 0 1,3 0-1,2 0 0,2-1 0,12 31-27,-16-66 23,1 0 0,0-1 0,1 0 0,1 0 0,1-1 0,-1 0 0,2-1 0,0 0 0,0 0 0,1-1 0,1-1 0,0 0 0,0-1-1,1 0 1,0-1 0,0-1 0,1 0 0,0-1 0,0 0 0,1-1 0,-1-1 0,1-1 0,0 0 0,0-1 0,0 0 0,0-2 0,4 0-23,7 2 2,0-1-1,1-2 1,-1 0-1,0-2 1,0-1-1,0-1 1,0-1-1,-1-2 1,0 0-1,0-2 1,-1-1 0,-1-1-1,13-8-1,211-164-133,-212 157 134,-2-2 1,-2-2-1,0 0 1,-2-3-1,-2 0 1,-1-2-1,-1 0 1,5-14-2,10-20 11,-4-1 1,-2-2 0,-4-1-1,-2-2 1,-4-1 0,-4-1-1,-3-1 1,1-29-12,-14 63 4,-3 1-1,-2-1 1,-1 1 0,-2-1-1,-3 1 1,-1 0 0,-2 0-1,-2 1 1,-2 0-1,-2 1 1,-6-8-4,18 40-22,-1 1-1,0 0 1,-1 0 0,0 0-1,0 0 1,-1 1 0,0 0-1,-1 0 1,0 0-1,0 1 1,0 0 0,-1 0-1,0 1 1,-1 0 0,1 1-1,-1 0 1,0 0-1,0 1 1,-1 0 0,1 0-1,-1 1 1,0 0 0,0 1-1,0 0 1,0 1 0,-6 0 22,-37 4-459</inkml:trace>
  <inkml:trace contextRef="#ctx0" brushRef="#br0" timeOffset="117069.3">6845 11594 11851,'-157'-23'5880,"119"24"-5501,-1 0 0,0 3 0,1 1 0,0 2 0,-3 2-379,3-1 119,0 3 1,1 1 0,0 1-1,0 3 1,2 0 0,0 3 0,1 0-1,1 3 1,-15 12-120,-2 13 200,2 1 1,2 3-1,2 1 0,2 2 0,3 2 1,-9 21-201,30-47 54,0 1-1,3 0 1,0 1 0,2 0 0,2 2 0,1-1 0,1 1 0,2 0 0,1 1 0,2 0 0,1 0-1,2 20-53,2 5 38,3 1 1,3-1-1,2-1 0,2 0 0,3 0 0,3-1 0,2-1 0,12 21-38,-20-55 15,1 0 1,1-1 0,2 0 0,0-1 0,1 0 0,1-2 0,0 0 0,2 0-1,0-2 1,1-1 0,9 6-16,38 22-7,2-2-1,2-4 0,1-3 0,2-3 1,27 6 7,-47-23-18,1-3-1,0-2 1,1-2 0,0-3 0,0-2 0,0-3 0,0-2 0,0-2 0,-1-3 0,1-3 0,-1-2 0,-1-2 0,0-2 0,-2-3 0,42-21 18,-68 29 8,-1-1 0,-1 0 1,0-2-1,-1-1 0,0-1 1,-1 0-1,-1-2 0,0-1 1,-2 0-1,0-1 0,-1-1 1,-1-1-1,12-22-8,-12 9 131,-2 0 1,-1-1-1,-1 0 1,-3-1-1,-1 0 1,-1-1-1,-3 1 1,-1-2-1,-1 1 0,-2-9-131,-5-80 585,-5 1-1,-13-53-584,3 34 51,-7 2 0,-5 0 0,-31-73-51,44 171-10,-2 1 0,-2 1-1,-2 1 1,-2 1 0,-1 1-1,-3 2 1,-1 0 0,-1 3-1,-2 0 1,-2 2-1,0 2 1,-3 2 0,-23-15 10,41 30-31,0 0 0,-1 1-1,-1 1 1,0 2 0,0 0 0,-1 1 0,0 1 0,-1 1 0,1 2 0,-1 0-1,-1 2 1,1 1 0,0 0 0,-1 2 0,1 1 0,0 1 0,-1 1 0,-7 3 31,-161 50-558</inkml:trace>
  <inkml:trace contextRef="#ctx0" brushRef="#br0" timeOffset="151968.13">3275 12119 11883,'-85'67'5590,"-128"109"-2388,200-162-3121,1 2 0,1 0 0,1 0 1,0 1-1,1 0 0,0 1 0,2 0 0,0 0 0,1 1 0,1 0 1,0 0-1,2 0 0,0 0 0,1 1 0,1-1 0,1 1 0,1-1 1,0 1-1,4 11-81,-1-8 21,0-1 1,2 1 0,1-1-1,0 0 1,2 0 0,0-1-1,2 0 1,0-1-1,1 0 1,1-1 0,1-1-1,1 0 1,1 0 0,0-2-1,1 0 1,0-1 0,1 0-1,1-2 1,1 0-1,0-1 1,0-1 0,1-1-1,0-1 1,1-1 0,0 0-1,0-2 1,1-1 0,0 0-1,0-2 1,0-1-1,0 0 1,0-2 0,0-1-1,1-1 1,-1 0 0,1-2-22,13-4 10,1-2 0,-1-1 0,-1-2 0,0-2 0,-1-1 1,-1-1-1,0-2 0,-1-2 0,-2 0 0,0-3 0,-1 0 1,-1-2-1,-2-1 0,-1-1 0,0-2 0,19-31-10,-30 28 89,-2-1-1,-1 0 0,-1-1 1,-3-1-1,0 1 0,-2-2 1,-2 1-1,-2 0 0,-1-1 1,-1 1-1,-3-1 0,0 1 1,-5-13-89,0-9 224,-2 0 1,-3 0-1,-3 2 0,-2-1 1,-2 2-1,-27-50-224,38 87 42,-1 0 0,-1 1 1,0 0-1,-1 1 0,-1 1 0,0 0 0,-1 0 0,-1 1 0,0 1 0,-1 1 0,-1 0 0,1 1 0,-2 0 0,-11-4-42,7 4 14,-1 1 0,0 0 0,-1 2 0,1 1 0,-1 1 0,-1 1 1,1 1-1,-1 1 0,0 1 0,0 1 0,0 2 0,1 0 0,-1 2 1,0 0-1,-10 4-14,7 4-18,1 0 1,1 2 0,0 1 0,1 1-1,0 1 1,1 1 0,1 1 0,1 2-1,1 0 1,0 1 0,2 1 0,0 1-1,2 0 1,0 1 0,2 1 0,-8 16 17,-26 81-613</inkml:trace>
  <inkml:trace contextRef="#ctx0" brushRef="#br0" timeOffset="153495.99">3853 11908 14843,'-2'-3'102,"0"0"0,1-1 1,-1 1-1,1 0 0,0-1 0,0 1 0,0-1 0,0 1 0,1-1 0,-1 1 1,1-1-1,0 0 0,0 1 0,0-1 0,0 0 0,1 1 0,0-1 0,-1 1 0,1-1 1,0 1-1,1-1 0,0-1-102,0-1 156,82-223 1083,-15 52-534,9 4 0,22-27-705,264-472 436,47-100-117,6-10 793,-298 589-842,165-291 219,-210 341-325,6 4 0,6 4 0,44-47-164,11-14 1776,-148 200-2720,4-3 120</inkml:trace>
  <inkml:trace contextRef="#ctx0" brushRef="#br0" timeOffset="153871.21">5749 7596 23581,'0'1'18,"-1"-1"0,1 1-1,0 0 1,-1-1 0,1 1 0,0-1-1,-1 1 1,1 0 0,0-1 0,0 1-1,0 0 1,-1 0 0,1-1 0,0 1-1,0 0 1,0-1 0,0 1 0,0 0-1,0-1 1,1 1 0,-1 0 0,0 0-1,0-1 1,0 1 0,1 0 0,-1-1-1,0 1 1,1-1 0,-1 1 0,1 0 0,-1-1-1,0 1 1,1-1 0,-1 1 0,1-1-1,-1 1 1,1-1 0,0 0 0,-1 1-1,1-1 1,-1 0 0,1 1 0,0-1-1,-1 0 1,1 0 0,0 1 0,-1-1-1,1 0 1,0 0 0,0 0 0,-1 0-1,1 0 1,0 0 0,-1 0 0,1 0-1,0 0 1,-1-1 0,1 1-18,45-12 4,106-87-184,-126 79 134,52-47-143,-4-4-1,-2-3 0,-4-2 0,57-85 190,-102 129-19,3 0 0,0 1 0,2 2 0,1 1 0,1 1 0,24-16 19,-21 25 50,-32 18-34,1 0-1,-1 1 0,0-1 0,0 0 0,1 1 0,-1-1 0,0 0 0,0 1 1,0 0-1,1-1 0,-1 1 0,0 0 0,0-1 0,0 1 0,0 0 1,0 0-1,0 0 0,-1 0 0,1 0 0,0 0 0,0 0 0,-1 0 1,1 0-1,0 1 0,-1-1 0,1 0 0,-1 0 0,0 1 0,1-1 1,-1 0-1,0 0 0,0 1 0,0-1 0,0 0 0,0 1 0,0-1 1,0 0-1,0 0 0,-1 1 0,1-1 0,0 0 0,-1 0 0,1 1 1,-1-1-1,1 0 0,-1 0 0,0 0 0,1 0 0,-1 0 0,0 0 1,0 0-1,0 1-15,0 2 42,-20 89 345,-24 86-288,8 2 0,8 2 1,8 1-1,4 145-99,26-147-655</inkml:trace>
  <inkml:trace contextRef="#ctx0" brushRef="#br0" timeOffset="154904.94">9617 11117 20092,'-52'-6'390,"0"2"-1,0 2 0,0 3 0,1 2 0,-1 2 1,1 3-1,-8 3-389,24-3 46,1 2 1,0 2-1,0 1 1,1 1-1,1 2 0,0 1 1,2 1-1,0 2 1,1 1-1,1 1 1,0 2-47,-244 264-4,219-224-13,3 2 1,3 3 0,3 1-1,3 2 1,3 2 0,3 1 0,4 2-1,3 1 1,-5 31 16,10-23 4,4 1 0,3 1 1,5 1-1,-1 88-4,11-130 6,3-1 0,2 0-1,2-1 1,1 1 0,3-1 0,2-1 0,1 1 0,3-2 0,1 0 0,12 19-6,-13-36 3,0 0-1,2-2 1,1 0 0,0-1-1,2-1 1,1 0 0,0-2-1,2-1 1,0-1 0,1 0-1,1-2 1,0-1 0,1-2-1,1 0 1,0-2 0,0-1-1,1-1 1,1-1 0,-1-2-1,1-1 1,0-1 0,1-2-1,25-1-2,-12-7 20,0-3 0,-1-1 0,0-2 0,-1-2 0,0-1 0,-1-3 0,-1-1 0,-1-2 0,0-2 0,23-19-20,-8 1 113,-1-3-1,-3-2 0,-1-2 1,-3-2-1,-2-2 1,-2-2-1,-2-2 0,12-27-112,3-20 285,-4-2-1,-5-3 1,-4-2-1,-6-1 1,-4-2-1,-5-1 1,-5-1-1,-5-1 1,-5-13-285,0 42 85,-4 0 0,-4 0 1,-4 0-1,-3 0 1,-13-72-86,13 137-75,-1 0 1,-1 1 0,-1 0 0,0 0 0,-2 0 0,0 1 0,-2 0 0,0 0 0,-1 1 0,-1 1 0,0 0-1,-2 0 1,0 1 0,-1 1 0,-1 1 0,0 0 0,-1 1 0,-5-3 74,-118-49-1090,-20 15-1866</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06.388"/>
    </inkml:context>
    <inkml:brush xml:id="br0">
      <inkml:brushProperty name="width" value="0.025" units="cm"/>
      <inkml:brushProperty name="height" value="0.025" units="cm"/>
    </inkml:brush>
  </inkml:definitions>
  <inkml:trace contextRef="#ctx0" brushRef="#br0">0 70 11499,'0'0'9737,"55"31"-8584,0-35-288,6-9-609,3-1-160,-2-1-96,-8-3-1377,-12 1-3556,-12-2-9769</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10.900"/>
    </inkml:context>
    <inkml:brush xml:id="br0">
      <inkml:brushProperty name="width" value="0.025" units="cm"/>
      <inkml:brushProperty name="height" value="0.025" units="cm"/>
    </inkml:brush>
  </inkml:definitions>
  <inkml:trace contextRef="#ctx0" brushRef="#br0">13 1 9161,'0'0'14077,"2"5"-13751,0 2-271,-1 0 1,1 0-1,-2 0 1,1 0-1,-1 1 1,0-1-1,0 0 1,-1 0 0,0 0-1,0 0 1,-1 0-1,-2 8 1,-6 49 225,9-50-206,1-1 0,0 1-1,1 0 1,0-1 0,2 0-1,3 15 1,-5-24-56,0-1 0,1 0 0,-1 1-1,1-1 1,0 0 0,0 1 0,0-1 0,0 0 0,1-1 0,-1 1 0,1 0 0,0-1 0,0 1-1,-1-1 1,2 0 0,-1 0 0,0 0 0,0 0 0,1-1 0,-1 1 0,1-1 0,-1 0-1,1 0 1,-1 0 0,1-1 0,0 1 0,3-1 0,30-1-3,-24-7-1982,-13 7 1727,0 0 0,1 0 0,-1 1 0,0-1 0,0 0 0,0 0 0,0 1 0,0-1 0,0 0 0,0 0 0,-1 1 0,1-1 0,0 0 0,0 0 0,-1 1 0,1-1 0,0 0 0,-1 0 0,1 1 0,0-1 0,-1 1 0,0-2 0,-14-11-6818</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11.258"/>
    </inkml:context>
    <inkml:brush xml:id="br0">
      <inkml:brushProperty name="width" value="0.025" units="cm"/>
      <inkml:brushProperty name="height" value="0.025" units="cm"/>
    </inkml:brush>
  </inkml:definitions>
  <inkml:trace contextRef="#ctx0" brushRef="#br0">1 83 12556,'0'0'7175,"64"-13"-5830,-24 5-512,5-2-545,8 0-288,-1 0-1409,-4 2-2019,-3 0-2914</inkml:trace>
  <inkml:trace contextRef="#ctx0" brushRef="#br0" timeOffset="1">554 1 13485,'0'0'6021,"52"3"-6469,-33-3-1378,-4 0-1569,-3 0-417,-8 2-1120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11.616"/>
    </inkml:context>
    <inkml:brush xml:id="br0">
      <inkml:brushProperty name="width" value="0.025" units="cm"/>
      <inkml:brushProperty name="height" value="0.025" units="cm"/>
    </inkml:brush>
  </inkml:definitions>
  <inkml:trace contextRef="#ctx0" brushRef="#br0">1 32 10282,'0'0'7591,"58"15"-6534,-20-21-192,2-5-545,0 2-256,-1 0-320,-7 2-2595,-8 3-4708</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14.708"/>
    </inkml:context>
    <inkml:brush xml:id="br0">
      <inkml:brushProperty name="width" value="0.025" units="cm"/>
      <inkml:brushProperty name="height" value="0.025" units="cm"/>
    </inkml:brush>
  </inkml:definitions>
  <inkml:trace contextRef="#ctx0" brushRef="#br0">20 202 3587,'-7'14'1999,"5"-11"-765,0 0 0,1 0 0,-1 1 1,1-1-1,0 1 0,0-1 0,0 1 0,-1 5 0,19-21 2610,18-25-2382,42-58 0,11-13-1386,-86 116-108,-1-1 0,0 1 0,0 0 0,0-1 0,-1 1 0,-2 15 0,-6 24 154,3-27-74,2 1 0,-2 30 1,10-39-1502,4-11-3436,0-4-4405</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18.823"/>
    </inkml:context>
    <inkml:brush xml:id="br0">
      <inkml:brushProperty name="width" value="0.025" units="cm"/>
      <inkml:brushProperty name="height" value="0.025" units="cm"/>
    </inkml:brush>
  </inkml:definitions>
  <inkml:trace contextRef="#ctx0" brushRef="#br0">31 1 6951,'0'0'16207,"-3"11"-16122,-7 31 11,3 0 1,2 1-1,1-1 0,3 51 0,1-90-72,0 0 0,0 0 0,0 0 0,1 0 0,-1 0 0,1-1 0,0 1 0,-1 0 0,1 0 0,1-1 1,-1 1-1,0-1 0,1 1 0,-1-1 0,1 0 0,0 1 0,0-1 0,-1 0 0,2 0 0,-1 0 0,0 0 0,0-1 0,1 1 0,4 2 0,-5-3 16,1 0-1,0-1 0,0 0 0,0 1 0,-1-1 0,1 0 0,0 0 0,0 0 0,0-1 0,-1 1 0,1-1 0,0 0 0,0 1 0,-1-1 1,1 0-1,0 0 0,-1-1 0,1 1 0,-1-1 0,0 1 0,1-1 0,-1 0 0,0 0 0,0 0 0,2-3 0,0 2-230,-1-1 0,0-1 0,1 1 0,-2 0 0,1-1 0,0 0-1,-1 1 1,0-1 0,0 0 0,1-7 0,-2 9-353,-1 0 0,1 0 1,-1 0-1,0 0 0,0 0 0,0 0 1,0 0-1,-1 0 0,1 0 0,-1 0 0,0 0 1,-1-5-1,-13-13-5536</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19.168"/>
    </inkml:context>
    <inkml:brush xml:id="br0">
      <inkml:brushProperty name="width" value="0.025" units="cm"/>
      <inkml:brushProperty name="height" value="0.025" units="cm"/>
    </inkml:brush>
  </inkml:definitions>
  <inkml:trace contextRef="#ctx0" brushRef="#br0">1 20 11275,'0'0'9545,"65"28"-8552,-29-28-449,4-8-352,0-1-160,3 0-608,-7 2-2339,-7-1-2754,-7 2-2563</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19.495"/>
    </inkml:context>
    <inkml:brush xml:id="br0">
      <inkml:brushProperty name="width" value="0.025" units="cm"/>
      <inkml:brushProperty name="height" value="0.025" units="cm"/>
    </inkml:brush>
  </inkml:definitions>
  <inkml:trace contextRef="#ctx0" brushRef="#br0">0 33 7847,'0'0'16336,"49"-3"-15952,-19-4-224,1-1-160,-2 2-384,-3 0-1089,-6 4-673,-6 2-609,-12 0-1793</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19.854"/>
    </inkml:context>
    <inkml:brush xml:id="br0">
      <inkml:brushProperty name="width" value="0.025" units="cm"/>
      <inkml:brushProperty name="height" value="0.025" units="cm"/>
    </inkml:brush>
  </inkml:definitions>
  <inkml:trace contextRef="#ctx0" brushRef="#br0">1 191 11787,'0'0'7559,"47"9"-6950,-22-10-385,3-6-160,-2 0-769,0-3-3170,-2-1-2531</inkml:trace>
  <inkml:trace contextRef="#ctx0" brushRef="#br0" timeOffset="1">476 7 4837,'0'0'18241,"8"-2"-17878,-8 1-361,2 1 20,0-1 0,0 0 0,0 1 0,-1-1 0,1 1 0,0 0 0,0 0 0,0-1 0,0 1 1,0 0-1,0 1 0,0-1 0,0 0 0,2 1 0,-3 0 10,1 1-1,-1-1 1,0 1 0,0-1-1,0 1 1,0 0 0,-1-1 0,1 1-1,0 0 1,-1 0 0,1-1-1,-1 1 1,1 0 0,-1 0-1,0 0 1,0 0 0,0 0-1,0-1 1,0 1 0,0 0-1,-1 2 1,0 2 95,1 0-1,-1 0 1,-1 0 0,1 0-1,-1 0 1,0-1-1,0 1 1,-1-1 0,1 1-1,-1-1 1,-8 10-1,-49 51 1197,19-24-626,48-40-688,0-1 0,0 1 0,-1-2 0,1 1 0,13-2 0,56 1-5652,-47 0-571</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25.776"/>
    </inkml:context>
    <inkml:brush xml:id="br0">
      <inkml:brushProperty name="width" value="0.025" units="cm"/>
      <inkml:brushProperty name="height" value="0.025" units="cm"/>
    </inkml:brush>
  </inkml:definitions>
  <inkml:trace contextRef="#ctx0" brushRef="#br0">55 0 4292,'0'0'17382,"2"12"-16736,1 10-513,-1 0 1,-1-1-1,-1 1 1,-1 0-1,-1 0 1,-8 34-1,-5-5-94,6-25-167,2 1-1,1 0 1,1-1-1,-3 43 1,8-69 129,0 1 0,0-1-1,0 1 1,0-1 0,0 1 0,0-1 0,1 0 0,-1 1 0,0-1 0,0 1 0,0-1 0,1 1-1,-1-1 1,0 1 0,0-1 0,1 0 0,-1 1 0,0-1 0,1 0 0,-1 1 0,1-1-1,-1 0 1,0 1 0,1-1 0,-1 0 0,1 0 0,-1 1 0,1-1 0,-1 0 0,1 0-1,-1 0 1,1 0 0,0 0 0,23-1 63,21-15 114,-36 10-153,1 0-1,-1 0 1,0-1 0,8-8-1,2-11-1642,-9-6-3677,-10 9-1261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11:47:08.832"/>
    </inkml:context>
    <inkml:brush xml:id="br0">
      <inkml:brushProperty name="width" value="0.025" units="cm"/>
      <inkml:brushProperty name="height" value="0.025" units="cm"/>
    </inkml:brush>
  </inkml:definitions>
  <inkml:trace contextRef="#ctx0" brushRef="#br0">3816 290 14771,'-292'-2'2595,"199"-8"-2362,-1-2-128,0 4 0,-1 4 1,0 5-1,-55 8-105,31 13 290,0 6-1,-106 39-289,-10 4 689,35-17-189,2 9-1,-87 46-499,199-65 50,2 4-1,2 3 1,-66 56-50,114-82 15,-18 11-2,1 3 0,2 2-1,2 3 1,2 1 0,2 2 0,2 2-1,-20 32-12,-212 354-66,224-357 53,3 2 1,3 2-1,4 2 1,4 1-1,4 2 1,-13 58 12,3 28-4,7 1 0,-10 176 4,34-278 22,4 1 1,3 0-1,3 0 1,3 0-1,4 0 1,3-1-1,3 0 0,2-1 1,5 0-1,2-1 1,19 38-23,-4-48 13,2-2 1,3-1-1,2-3 1,3-1-1,1-3 1,3-2-1,14 8-13,-39-32-8,41 37 2,2-3-1,3-3 0,25 12 7,407 230-22,-372-226 64,3-7-1,3-5 1,2-6 0,2-6 0,2-7 0,20-2-42,107 12 198,3-11 0,239 0-198,165-37 104,-127-36-72,-2-25 0,52-33-32,123-31 29,-636 108-34,974-184 2,-1043 194 2,427-98 42,180-78-41,-395 88-18,-4-11-1,-5-10 1,194-134 18,-338 203-38,-3-3-1,-2-3 0,-2-3 1,-2-4-1,-3-2 0,-2-5 39,163-197-30,-190 224 32,-1 0 0,-2-2 1,-1-2-1,-3-1 1,-1-1-1,-3-2 1,10-22-3,-18 20-2,-2 0-1,-2-1 1,-2-1 0,-2 0 0,-3-1 0,-1 0-1,-3 0 1,-2 0 0,-3 0 0,-1 0-1,-3 0 1,-5-17 2,-3 23 56,-1 0 0,-3 1 0,-1 1 0,-3 0 0,-1 2 0,-2 1 0,-1 1 0,-2 1 0,-2 1 0,-2 2 0,-1 1 0,-1 1 0,-2 3 0,-1 0 0,-2 2-56,-466-323 219,269 182 521,-138-68-740,160 116 215,-5 10-1,-4 9 0,-88-21-214,-27 27 267,-3 14-1,-149-8-266,282 53 91,-977-179 128,855 162-162,-2 15-1,-164 7-56,394 30-16,-1 5 0,0 3 0,1 6 0,1 4 0,-58 18 16,32 7-205,2 6-1,3 5 0,2 6 1,3 5-1,2 5 1,-17 19 205,-65 40-687</inkml:trace>
  <inkml:trace contextRef="#ctx0" brushRef="#br0" timeOffset="17091.29">6266 9058 11650,'-8'-2'297,"-203"-54"5170,146 36-4655,1-3 0,1-2 0,-49-29-812,53 21 255,33 16-181,0 2 1,-1 2-1,0 0 0,-1 2 1,0 0-1,-26-4-74,-23 6-12,0 4-1,-1 3 1,1 4-1,0 3 1,-53 11 12,30-5-27,-1483 96 851,1454-104-792,0 4-1,0 7 1,1 5-1,2 6 1,0 5 0,2 6-1,-2 6-31,34-1 23,1 5-1,2 4 0,2 3 1,3 5-1,-25 25-22,83-63 3,1 1-1,1 1 1,1 1 0,1 1-1,1 1 1,1 1-1,1 1 1,2 1-1,1 0 1,1 1 0,1 1-1,2 0 1,0 1-1,3 0 1,-6 28-3,10-26-11,2 0 0,1 0 1,1 0-1,2 1 0,1-1 0,2 0 0,1-1 0,2 1 1,0-1-1,3 0 0,1-1 0,1 0 0,1 0 1,2-2-1,1 1 0,1-2 0,2-1 0,0 0 1,21 20 10,6 9-19,3-2 1,2-2 0,2-3-1,3-2 1,1-2 0,3-3 0,2-2 18,-9-14-15,2-2 1,0-2-1,2-3 0,0-2 1,1-3-1,50 6 15,367 23 26,-453-42-23,1173 22 68,-893-37-46,-1-13-1,288-65-24,-161-13 41,71-44-41,66-18 18,-463 140-16,172-57 12,-263 81 1,0-1 1,-1 0-1,1-1 1,-1 0-1,0 0 1,0-1 0,-1-1-1,0 1 1,0-2-1,-1 1 1,0-1-1,0 0 1,0-1-1,-1 0 1,-1 0 0,1-1-1,-2 1 1,1-1-1,-1-1 1,-1 1-1,0-1 1,0 1-1,-1-1 1,0 0 0,-1 0-1,-1-1 1,1-8-16,-7-3 40,-1 0 0,-2 0 0,0 1 0,-1 1 0,-1-1 0,-1 2 0,-1-1 0,-1 1 0,0 1 1,-2 1-1,0 0 0,-1 0 0,-1 2 0,0 0 0,-1 1 0,-1 1 0,-9-5-40,-75-60-4,-3 4-1,-3 5 1,-4 5 0,-2 4-1,-2 6 1,-3 5-1,-20-1 5,-280-59-648,198 70-1695</inkml:trace>
  <inkml:trace contextRef="#ctx0" brushRef="#br0" timeOffset="21159.21">5949 7243 6425,'-291'-61'5622,"-227"-15"-5622,-164 36 4272,-26 31-4272,623 8 64,-442 6 485,-338 53-549,655-30 6,1 9 1,2 9 0,-175 65-7,-89 56 12,454-162-24,1 1 0,-1 1 0,1 0 0,1 1 0,-1 1 0,2 0 0,-1 1 0,1 1 0,1 0 0,0 1 0,0 0 0,1 1 0,1 1 0,0 0 0,1 0 0,-7 14 12,15-14-58,1 0 1,0 1-1,1-1 0,1 1 1,0-1-1,1 0 1,0 0-1,1 0 1,1 0-1,0 0 1,1 0-1,1-1 1,0 0-1,1 0 1,0-1-1,1 0 0,0 0 1,1 0-1,0-1 1,1-1-1,8 8 58,5 1-36,2-2-1,0 0 1,0-2 0,2 0-1,-1-2 1,2-1-1,0-1 1,0-2 0,1-1-1,0-1 1,25 3 36,-46-8 0,456 88 1449,415 24-1449,11-59 705,2-39 1,10-39-706,-754 19-3,-115 3 2,1501-27 86,2 68-85,-1499-38-6,437 26-2059,294-27 2065,-451-22-4138,301-61 4138,-591 77-30,8 0 32,-1 0 1,0-2-1,-1-2 1,0-1-1,0-2 0,-1-1 1,0-1-1,-1-2 1,16-11-3,-45 26 21,1-1 1,-1 0-1,1 0 0,-1 1 1,0-1-1,0-1 1,0 1-1,0 0 1,0 0-1,0-1 1,-1 1-1,1-1 1,-1 0-1,0 1 1,0-1-1,0 0 1,0 0-1,0 1 1,0-1-1,-1 0 1,1 0-1,-1 0 1,0 0-1,0 0 1,0 0-1,0 0 1,-1 0-1,1 0 1,-1 0-1,0 0 1,1 0-1,-1 1 1,-1-1-1,1 0 1,0 1-1,-1-1 1,1 0-1,-1 1-21,-88-73 659,-75-16-410,-127-47-249,24 38 555,-4 11 1,-4 12-1,-3 12 1,-105-4-556,-234-41 50,-4 28 0,-307 9-50,592 66-1530,6 9-1719</inkml:trace>
  <inkml:trace contextRef="#ctx0" brushRef="#br0" timeOffset="23035.37">4695 5770 8210,'-342'-51'1009,"327"49"-889,-1 0-1,0-2 1,1 0-1,-1 0 0,1-2 1,1 0-1,-1 0 1,1-2-1,0 1 0,0-2 1,1 0-1,0-1 1,0-1-120,-26-21 367,10 7-145,-2 0 1,0 2-1,-2 1 0,0 2 1,-26-12-223,16 20 74,1 1 0,-2 2 1,1 2-1,-1 2 0,0 2 1,0 2-1,0 2 0,0 1 1,0 3-1,1 1 0,0 3 1,-20 6-75,-236 57 259,-43 27-259,-55 15 729,347-101-561,-46 8 212,2 4 0,1 4 0,1 4 0,1 5 0,3 3 1,-70 45-381,67-19 26,3 4 0,3 4 0,4 4 0,-13 21-26,74-79 1,1 0 0,1 1 0,1 1 0,1 0 0,2 1 0,0 1 0,1 0 0,2 1 0,0 0 0,2 1 0,1 0 0,-3 19-1,9-31-5,1 0 0,0 0 0,1 0 1,1 0-1,0 0 0,1 0 1,0-1-1,1 1 0,1-1 1,1 1-1,0-1 0,0 0 1,2-1-1,0 1 0,0-1 0,1-1 1,1 1-1,0-1 0,0-1 1,1 0-1,1 0 0,0-1 1,3 2 4,27 20-106,1-1 0,1-3 0,2-1 0,0-2 0,2-3 0,1-1 0,0-3 0,2-1 0,0-3 0,0-2 0,1-2 0,0-3 0,46 1 106,133 2-1910,1-11-1,133-20 1911,-19-8-936,-1-15 0,-2-15-1,72-34 938,-207 37 555,-4-10 0,-2-8 0,-4-9 0,-4-8 0,-3-9 0,-6-8 0,123-97-556,-194 116 2159,-5-4 1,43-52-2160,-103 97 471,-2-3 1,-2-1 0,-3-2 0,-2-2 0,-2-2 0,11-28-472,-41 73 48,0-1 1,-1 0-1,-1 0 1,0-1-1,-1 1 1,0-1-1,-1 0 1,-1 0-1,-1 0 0,0 0 1,0-1-1,-3-12-48,2 23-5,0 0 0,-1 0-1,0 0 1,0 0-1,0 0 1,-1 1 0,0-1-1,0 0 1,0 1 0,0-1-1,0 1 1,-1 0-1,0 0 1,0 0 0,0 0-1,-1 0 1,1 1-1,-1-1 1,0 1 0,0 0-1,0 0 1,0 1 0,0-1-1,-1 1 1,1 0-1,-1 0 1,0 0 0,1 1-1,-2-1 6,-77-10-812</inkml:trace>
  <inkml:trace contextRef="#ctx0" brushRef="#br0" timeOffset="34552.04">6788 10772 7954,'-19'-20'616,"-2"1"0,0 0 0,-1 2 0,-1 0 0,-1 2 0,0 0 1,-1 2-1,-22-9-616,-33-3 705,-2 4 0,-1 3 0,0 4 0,-1 3 0,-26 3-705,-123-18 260,-262-43 1083,-123 14-1343,-316 48 1053,268 8-1414,410-9 366,0 11 0,0 12 1,1 10-1,-66 23-5,260-37 7,-1 3 1,2 3-1,0 2 1,1 2-1,1 4 1,1 1-1,-45 31-7,22 1 2,3 4 1,3 3-1,3 4 0,-14 21-2,68-71 9,1 0 0,1 1 0,0 0-1,2 1 1,0 1 0,2 0 0,0 0 0,2 1-1,0 1 1,2 0 0,0 0 0,2 0 0,1 1-1,0-1 1,2 1 0,1 0 0,2 15-9,-1-24 18,1 0 0,0 0 0,2 0 0,0-1 0,0 1 0,2-1 0,0 0 0,1 0 0,0 0 0,1-1 1,0 0-1,2-1 0,-1 1 0,2-1 0,0-1 0,0 0 0,1 0 0,7 4-18,27 17 20,2-2-1,1-2 1,2-2 0,0-3 0,2-1-1,22 4-19,-42-14-1,145 49 20,2-7 0,3-9-1,2-7 1,1-8 0,146 3-19,1731 63-35,-1582-93-297,1310-37-3386,-1284-25 209,-389 37 3491,-1-5 0,-1-5 1,-2-5-1,-1-4 0,37-24 18,-126 53 36,57-25 1403,-1-4 0,-2-4 0,64-48-1439,-127 82 172,-1-1 1,-1 0-1,0-1 1,0 0-1,-1-1 1,-1 0-1,0-1 1,-1 0-1,-1 0 1,0-1-1,0 0 1,-2 0-1,0-1 1,-1 0-1,0 0 0,-1 0 1,-1-1-1,-1 1 1,0-1-1,-1 0 1,-1-10-173,-1 8 97,-1 0 0,-1 0 0,-1 0-1,0 1 1,-2-1 0,0 1 0,-1 1 0,0-1 0,-2 1 0,0 0 0,-1 1-1,0 0 1,-2 1 0,1 0 0,-2 1 0,0 0 0,-2 0-97,-41-31 76,-1 2 0,-3 3 0,-1 2 0,-2 3 0,-1 3 0,-38-12-76,-21 1 0,-1 6 0,-2 4 0,-1 7 0,-1 5 0,0 6 0,-2 5 0,1 6 0,-1 5 0,-28 9 0,-104 9-117</inkml:trace>
  <inkml:trace contextRef="#ctx0" brushRef="#br0" timeOffset="54885.31">7966 11063 5201,'-253'-190'6854,"228"168"-6770,-1 1 1,0 2 0,-1 0 0,-2 2 0,1 1-1,-2 2 1,0 0 0,-1 2 0,0 2 0,-13-3-85,-46-1-233,-1 3 1,1 5 0,-37 4 232,-78-5-38,-293-55 1139,141 12 1111,-984-85-17,1141 106-2185,-494-50 108,576 73-109,0 6 0,-1 4 0,1 6 0,-103 22-9,129-14-47,0 4-1,1 5 1,1 3 0,2 4-1,1 4 1,3 4 0,1 3 0,2 4-1,-33 28 48,85-54-55,1 1-1,1 1 0,1 2 0,1 0 0,2 2 0,0 0 0,3 2 0,0 0 0,2 1 1,1 2 55,10-11-68,2 1 1,1 0-1,0 1 1,2-1-1,1 0 0,1 1 1,1-1-1,1 1 1,1-1-1,1 0 1,1 0-1,2 0 1,0-1-1,1 0 1,2 0-1,0-1 1,1 0-1,1-1 1,11 14 67,-1-4-114,2 0 1,0-2 0,2 0-1,1-2 1,1-1 0,2-1-1,0-2 1,2-1-1,0-1 1,10 3 113,15 8-37,1-3 1,1-2-1,1-2 0,1-4 1,2-2-1,-1-3 1,56 7 36,17-6 46,0-6 1,0-5 0,31-8-47,579-20 500,706 23 832,-769-5-551,-448-13-543,-1-10 0,-2-11 0,-1-10 0,160-57-238,-359 96 87,21-5 164,-1-2-1,-1-2 1,-1-3 0,0-1-1,-2-3 1,15-11-251,-47 21 121,-1 1 1,-1-2 0,0 0-1,-1 0 1,-1-2 0,-1 1-1,0-1 1,-1 0-1,-1-1 1,0 0 0,-2-1-1,0 1 1,-2-1 0,0 0-1,-1 0 1,-1-1-1,-1 1 1,0-1 0,-2 1-1,0 0 1,-2-1 0,0 1-1,-1 0 1,-1 0-1,-6-14-121,1 3 41,-1-1 0,-2 1 0,-1 1 0,-1 1 0,-2 0 0,-1 1 0,-1 1 0,-1 0 0,-2 2 0,0 0 0,-2 2 0,-1 0 0,0 2 0,-2 1-1,0 1 1,-1 1 0,-1 1 0,0 2 0,-2 1 0,1 1 0,-2 2 0,1 1 0,-2 1 0,1 2 0,-1 1 0,0 2-41,-15-1-173,-1 3-1,1 2 1,0 2 0,-1 2 0,1 2 0,-6 3 173,-129 34-892</inkml:trace>
  <inkml:trace contextRef="#ctx0" brushRef="#br0" timeOffset="72621.28">11392 13044 21957,'-30'-3'2031,"27"3"-1084,3 0-305,0 0-180,0 0-185,4 4-86,10 6-95,1 0-1,0-1 1,0-1-1,1 0 1,0-1-1,1 0 1,-1-2-1,1 0 1,1-1-1,-1 0 1,0-2-1,1 0 1,-1-1-1,1 0 1,0-2-1,-1 0 1,1-1 0,-1-1-1,13-3-95,640-26 940,-420 0-942,-68 5 11,0 8 1,1 7 0,1 9-1,73 12-9,-77 13-7,-56-5 23,1-6 1,39-5-17,622-80-6,-648 75 5,-53 1-11,-1-3 0,1-4 0,16-7 12,158-26-3250,-244 37 2516,-3-3 1763</inkml:trace>
  <inkml:trace contextRef="#ctx0" brushRef="#br0" timeOffset="73369.42">13582 10780 20140,'-19'-35'3214,"18"33"-2643,1 2-128,0 0-83,-21 135 28,6 162 586,17 165-974,2-231 189,0 1039 164,-13-926-340,-1-46 768,17 56-781,-6-321 132,1-1 0,2 1 1,1-1-1,2 0 0,8 21-132,-15-50 5,0-1-1,1 1 0,-1-1 0,1 0 1,-1 1-1,1-1 0,0 0 0,0 1 1,0-1-1,1 0 0,-1 0 0,0 0 1,1 0-1,-1 0 0,1 0 0,0 0 1,0-1-1,0 1 0,0-1 0,0 1 1,0-1-1,0 0 0,0 1 0,0-1 1,0 0-1,1-1 0,-1 1 0,1 0 1,-1-1-1,0 1 0,1-1 0,-1 0 1,1 0-1,-1 0 0,1 0 0,-1 0 1,2 0-5,13-26-458,-5-14-411</inkml:trace>
  <inkml:trace contextRef="#ctx0" brushRef="#br0" timeOffset="76643.77">11381 12824 6441,'-13'5'1839,"5"-2"-267,10-2 2829,7 1 4244,33 5-8207,6 24 541,-27-28-202,109-12 94,-36-28-646,-49 36 124,-29 1-286,0 0 1,0-1-1,1-1 0,-1-1 0,0 0 0,-1-1 0,1 0 1,-1-1-1,4-3-63,99-16 74,-75 19-50,-39 3-24,1 0 0,0 0-1,-1-1 1,1 0-1,-1 0 1,0 0-1,0-1 1,0 0-1,0 1 1,-1-1-1,0 0 1,1-1-1,-1 1 1,-1-1-1,1 1 1,-1-1-1,1-1 1,10-14 14,-11 17-12,-1 0-1,1 0 1,1 1 0,-1-1 0,0 1-1,0-1 1,1 1 0,0 0 0,-1 0 0,1 0-1,0 0 1,0 1 0,0-1 0,0 1-1,0-1 1,0 1 0,1 0 0,-1 1 0,0-1-1,0 0 1,3 1-2,-3-2 10,0 0 0,1 0 0,-1-1 0,0 1 0,0-1 0,0 0 0,-1 1 0,1-1 1,0 0-1,-1-1 0,0 1 0,0 0 0,0-1 0,0 1 0,-1-1 0,1 0 0,-1 0-10,14-22 11,81-63 39,44-41-58,-26 1 36,-37-31 3,39-37-48,-103 171 10,1-6 9,2 1-1,2 0 1,0 2 0,2 0 0,21-23-2,47-26 11,-39 22-62,-23 22 57,2 2-1,1 0 1,1 2-1,2 1 1,1 2-1,1 1 1,1 2-1,1 1 1,4 0-6,23-8-3,-43 20 6,0 1 0,0 1 0,1 1 1,0 0-1,1 2 0,-1 0 0,1 1 0,17 0-3,178 4-13,-203 0 8,-1 0 0,1 1-1,-1 1 1,0 0 0,1 1 0,-1 0 0,0 1 0,0 0-1,0 1 1,-1 1 0,1 0 0,-1 1 0,0 0 0,0 1-1,-1 0 1,3 3 5,4 3 19,1 0 0,0 0-1,0-2 1,1 0 0,1-2-1,0 0 1,0-1 0,1-1-1,17 3-18,-25-8 20,0 1 0,-1 0 0,1 1 0,-1 1 0,0 0 0,-1 0 0,1 2 0,-1-1 0,0 2 0,-1 0 0,0 0 0,0 1 0,7 8-20,35 36 127,-14-11 13,1-3 1,2 0-1,2-3 0,1-2 0,16 7-140,28 16 48,-62-38 3,1-1 0,1-1 0,0-2 0,1 0 0,30 8-51,-33-12 33,0 0 1,0 2-1,-1 1 0,-1 1 0,0 1 0,-1 1 0,-1 2 1,5 5-34,19 9 39,1-2 1,1-2-1,2-2 1,0-2-1,2-3 1,3-1-40,17 9 131,-32-11-112,2-2 0,-1-2 0,2-2 0,0-1 1,39 4-20,-53-13 15,-5-2 3,0 2-1,1 0 0,-1 2 0,-1 1 0,1 1 1,-1 0-1,0 2 0,0 2-17,78 46 40,-67-35-45,1-1 1,1-3-1,0 0 0,1-3 1,1-1-1,12 1 5,-16-8 5,-20-4-5,0 0 1,0 0 0,0 1 0,-1 1 0,0 1 0,0 0 0,12 7-1,-3 2-4,-9-4 13,0-2 0,1 1 0,0-2 0,0 0 0,1 0-1,0-2 1,1 0 0,-1-1 0,1 0 0,0-2 0,0 0-1,2 0-8,63-3 16,-60-2-17,0 2-1,0 1 1,0 0-1,0 2 1,0 1-1,0 0 1,0 2 1,49 21 12,-55-19-12,-1-1 0,1-1 0,1-1 0,-1 0 0,1-1 0,0-1 0,0-1 0,7 0 0,-23-2 1,0 0 0,0-1 0,1 1 0,-1 0 0,1 0 0,-1 0-1,0 0 1,1 0 0,-1 0 0,0 0 0,1 0 0,-1 1 0,0-1 0,1 0 0,-1 1 0,0-1 0,0 1 0,1 0 0,-1-1 0,0 1 0,0 0 0,0 0 0,0 0 0,0-1 0,0 1 0,0 0 0,0 0 0,0 1 0,-1-1 0,1 0-1,0 0 1,-1 0 0,1 0 0,0 1 0,-1-1 0,0 0 0,1 1 0,-1-1 0,0 0 0,0 1 0,1-1 0,-1 0 0,0 1 0,0-1 0,-1 0 0,1 1 0,0-1 0,0 0 0,-1 1 0,1-1 0,0 0 0,-1 1 0,0-1 0,1 0-1,-1 0 1,0 0 0,0 1-1,0 0-21,1 0 0,-1 0 0,1 0 0,-1 0 0,0 0-1,0-1 1,0 1 0,0 0 0,0-1 0,0 1-1,0-1 1,-1 1 0,1-1 0,-1 1 0,1-1-1,-1 0 1,1 0 0,-1 0 0,0 0 0,1 0 0,-1 0-1,0 0 1,0-1 0,0 1 0,1-1 0,-2 1 21,-7-2-918</inkml:trace>
  <inkml:trace contextRef="#ctx0" brushRef="#br0" timeOffset="88918.7">9888 12399 11554,'-25'-2'3546,"-31"-5"508,12-25-3426,41 27-625,-1 1 0,0-1 0,0 1 1,0 0-1,0 0 0,-1 0 0,0 1 0,0-1 1,0 1-1,0 0 0,0 1 0,-1-1 1,1 1-1,-1 0 0,1 0 0,-1 1 1,0 0-1,0 0 0,0 0 0,0 1 1,-3 0-4,-409-35 1656,131 12-1381,-134 12-275,-36-2 120,-620-47 540,-59-50 264,947 94-875,-133-12-37,-65 14-12,22 30-4,-106 28 4,-162 10 4,-172-10 31,649-31-47,0 6 0,-84 25 12,203-35 3,1 1 1,0 1-1,1 2 1,0 2-1,1 1 1,1 1-1,0 2 0,2 2 1,0 1-1,1 1 1,2 1-1,0 2 1,2 0-1,-20 26-3,38-42-5,0-1 0,1 1 0,1 0 0,-1 0 1,1 1-1,1 0 0,0 0 0,1 1 0,0-1 0,1 1 0,0 0 0,1-1 0,0 1 1,0 1-1,2-1 0,-1 0 0,2 0 0,0 0 0,0 0 0,1 0 0,0 0 0,1 0 1,1 0-1,0-1 0,0 0 0,1 0 0,3 4 5,148 225-32,-111-140 16,-38-77 31,2-1 0,0 0 0,1 0 0,2-1 0,0-1 1,1 0-1,0-1 0,2 0 0,1-1 0,0 0 1,1-2-1,0 0 0,2-1 0,6 4-15,35 10 29,1-2 0,1-3-1,2-3 1,0-2 0,20 1-29,-6 0 8,224 49 3,2-13 1,131 1-12,6-27 27,336-24-27,-213-7 151,-270 17 240,51 18-391,154 12 120,143-38-10,597-71-110,-674 6-72,-2-26 1,153-59 71,-671 134-2,-1-3 0,-1-2-1,0-1 1,-1-2 0,0-2 0,-2-2 0,0-2 0,21-16 2,-56 35 12,0-1 1,0 1 0,0-1 0,0 0 0,-1-1-1,0 1 1,0-1 0,0 1 0,0-1 0,-1-1-1,0 1 1,0 0 0,0-1 0,-1 1 0,1-1 0,-1 0-1,-1 0 1,1 0 0,-1 0 0,0 0 0,-1 0-1,1 0 1,-1 0 0,0 0 0,-1-1 0,1 1-1,-1 0 1,-1-1-13,-8-15 79,-1 1 0,0 0-1,-2 0 1,0 2 0,-2-1-1,0 2 1,-1 0 0,0 1-1,-2 0 1,0 2 0,-1 0-1,-16-9-77,-39-28-141,-3 3 1,-72-33 139,-127-83-971,217 122 696,-52-40-352,-3 6 1,-33-12 626,21 23-539</inkml:trace>
  <inkml:trace contextRef="#ctx0" brushRef="#br0" timeOffset="100695.72">12876 14124 21717,'-37'-59'1579,"46"60"-1323,-1 6-260,-1 1 1,-1 0-1,1 1 1,-1 0 0,-1 0-1,1 0 1,-2 0-1,1 1 1,-1 0-1,-1 0 1,0 0 0,0 0-1,-1 1 1,1 9 3,15 104-11,-5 1 0,-5 1 1,-6 0-1,-6 6 11,-9 147 39,2-113 241,8-1 0,10 54-280,3-156 174,2 0 0,3 0 0,2-1 0,4-1 1,11 21-175,-21-52 25,-1 0 0,-1 1 0,-2 0 0,-1 0 1,-2 1-1,-1-1 0,-1 1 0,-2 12-25,-5 80-1608,3-92-767</inkml:trace>
  <inkml:trace contextRef="#ctx0" brushRef="#br0" timeOffset="101472.17">10035 15899 15723,'-213'-19'5960,"211"19"-5708,2 0-146,16 15-98,86 6 21,-88-21-20,99 0 15,0-5 0,-1-5 0,20-8-24,-2 1 43,68-2 132,0 7-1,182 15-174,528 48 142,-270-46 103,459-62-245,-972 46 23,1058-79 853,-95 36 15,-801 57-1607,-231-5-67</inkml:trace>
  <inkml:trace contextRef="#ctx0" brushRef="#br0" timeOffset="101894.37">16888 15030 23445,'-33'-7'455,"33"7"-452,0 0 0,0 1-1,1-1 1,-1 0-1,0 0 1,0 1-1,0-1 1,0 0-1,1 1 1,-1-1 0,0 0-1,0 1 1,0-1-1,0 0 1,0 1-1,0-1 1,0 0 0,0 1-1,0-1 1,0 1-1,0-1 1,0 0-1,0 1 1,0-1-1,0 0 1,0 1 0,-1-1-1,1 0 1,0 1-1,0-1 1,0 0-1,0 0 1,-1 1-1,1-1 1,0 0 0,0 0-1,-1 1 1,1-1-1,0 0 1,-1 0-1,1 1 1,0-1 0,0 0-1,-1 0 1,1 0-1,0 0 1,-1 0-1,1 0 1,0 1-1,-1-1 1,1 0 0,-1 0-1,1 0 1,0 0-1,-1 0 1,1 0-3,120 69-6,-94-58 5,103 40 17,97 50 0,-219-96-8,-1 0-1,1 0 1,-1 1 0,0 0-1,0 0 1,0 0 0,-1 1-1,0 0 1,0 0 0,-1 0-1,0 1 1,0-1 0,-1 1-1,0 0 1,0 0 0,-1 0-1,0 0 1,0 0 0,-1 1-1,0-1 1,-1 1 0,0-1-1,0 1 1,0-1 0,-1 0-1,-1 1 1,0 2-8,-2 11 98,-1 0 1,-2-1 0,0 1-1,-1-1 1,-1 0-1,0-1 1,-2 0-1,-1-1 1,0 0 0,-1-1-1,-1 0 1,-15 14-99,-7 5 278,-26 27 531,3 3 0,-34 50-809,56-61 124,14-20-316,-2-1 1,-1 0 0,-2-2 0,-27 24 191,13-23-997</inkml:trace>
  <inkml:trace contextRef="#ctx0" brushRef="#br0" timeOffset="103613.26">8870 15325 14003,'-44'-28'7083,"68"16"-6554,20 6-493,0 3-1,1 1 0,-1 2 1,0 2-1,0 2 1,3 2-36,105 7-7,165-16 112,155-27-105,-200 9 437,-15 11 608,192-20 188,-419 26-1186,29-2 7,0-2 0,-1-2-1,0-3 1,0-3 0,-2-2-1,0-3 1,52-27-54,-67 27 4,-1-2 0,-2-2 0,0-1 1,-2-2-1,0-2 0,-3-1 0,0-1 0,-2-2 0,-2-1 0,-1-2 0,9-15-4,-31 33 2,0 1 0,-1 0 0,0-1-1,-2 0 1,0 0 0,-2 0 0,0 0-1,-1-1 1,0 1 0,-2 0-1,0 0 1,-2 0 0,0 0 0,-5-12-2,-2-34 2,10 58-2,-6-24 3,1-2 0,2 1 0,1-1 0,1 1 0,2-1 0,2 1 0,1-1 0,1 1-1,2-1 1,5-15-3,13-22-59,3 1-1,4 1 1,27-45 59,-55 107-1,0 1-1,1-1 1,-1 1 0,1 0 0,0 0 0,1 0 0,-1 0 0,1 1 0,0 0 0,0 0 0,0 0 0,0 1-1,1-1 1,0 1 0,-1 0 0,1 1 0,0 0 0,0 0 0,1 0 0,-1 0 0,0 1 0,1 0 1,54-3-5,0 2 1,0 3 0,1 2 0,-1 3-1,12 5 5,-40-5 3,0 0 0,-1 2 0,1 2-1,-2 1 1,1 1 0,-2 2 0,0 1-1,0 1 1,-2 2 0,0 0 0,-1 2-1,-1 1 1,-1 2 0,9 9-3,6 10 11,-17-21-3,-1 1-1,-1 1 1,-1 1 0,-2 0 0,0 2 0,-1 0 0,-2 1 0,0 0-1,7 23-7,29 175 16,-41-166-3,3 0-1,2-1 1,16 38-13,7-6 71,4-2 0,3-2 0,31 40-71,-57-100 18,0-1 0,2-1 0,0-1 1,2-1-1,0 0 0,1-2 0,2-1 0,0-1 0,0-1 0,2-2 1,0 0-1,1-2 0,0-1 0,1-2 0,6 1-18,53 10 40,1-4-1,0-4 1,1-4-1,0-4 0,1-4-39,-42 1 11,-10-1 9,130 10 14,0-7 0,0-9 0,0-6 0,-1-8 0,103-27-34,-193 21-570,-56 12-85</inkml:trace>
  <inkml:trace contextRef="#ctx0" brushRef="#br0" timeOffset="114585.58">2544 15170 7770,'-71'47'9135,"70"-46"-9024,-1 0 0,0 1-1,1-1 1,-1 0 0,1 1 0,0-1 0,0 0-1,-1 1 1,1 0 0,0-1 0,0 1 0,0 0-1,0-1 1,1 1 0,-1 0 0,0 0-1,1 0 1,-1 0 0,1 0 0,0 0 0,0-1-1,-1 1 1,1 0 0,1 0 0,-1 0 0,0 0-1,0 0 1,1 0 0,-1 0 0,1 0-1,-1 0 1,1-1 0,0 1 0,0 0 0,0 0-1,0-1 1,0 1 0,0-1 0,0 1 0,2 1-111,4 0 31,0 1 1,0-1 0,1 0 0,-1-1 0,1 1-1,-1-1 1,1-1 0,0 0 0,0 0 0,0 0 0,0-1-1,0-1 1,-1 1 0,1-1 0,0 0 0,0-1-1,0 0 1,-1 0 0,1 0 0,1-2-32,12-1 9,8-1 124,1 2 1,0 0-1,0 3 0,0 0 0,0 2 1,1 1-1,-1 1 0,-1 2 0,1 1 1,-1 1-1,0 1 0,0 2 0,-1 1 1,11 7-134,3 2 110,1-2 0,1-1-1,0-3 1,1-1 0,21 1-110,293 31 147,-222-32-88,0 5 0,-1 7 0,4 7-59,-51-7 21,0-3 1,2-5-1,0-3 0,0-5 0,1-3 0,62-6-21,495-48 27,-238 9 30,-162 13 200,63 8-257,-104 12 174,0-10 0,6-9-174,-125 9 5,2 4-1,0 3 1,0 5-1,0 4 1,0 4-1,63 11-4,-74 2 5,1-4 0,1-3 1,0-4-1,0-3 0,0-4 0,0-4 0,34-7-5,372-86 32,-486 98-52,64-4 361,-65 4-320,1 0 1,-1 0-1,0 0 1,0 1 0,0-1-1,1 0 1,-1 1-1,0-1 1,0 0-1,0 1 1,0 0 0,0-1-1,0 1 1,0 0-1,0-1 1,0 1-1,0 0 1,0 0 0,0 0-1,-1 0 1,1 0-1,0 0 1,0 0-1,-1 0 1,1 0 0,-1 0-1,1 0 1,-1 1-1,0-1 1,1 0-1,-1 0 1,0 0 0,0 1-1,0-1 1,0 0-1,0 0 1,0 0-1,0 1 1,0-1 0,0 0-1,-1 0 1,1 0-1,0 1 1,-1-1-1,1 0 1,-1 0 0,0 0-1,1 0 1,-2 1-22,-14 36-742,11-23-217</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26.120"/>
    </inkml:context>
    <inkml:brush xml:id="br0">
      <inkml:brushProperty name="width" value="0.025" units="cm"/>
      <inkml:brushProperty name="height" value="0.025" units="cm"/>
    </inkml:brush>
  </inkml:definitions>
  <inkml:trace contextRef="#ctx0" brushRef="#br0">0 42 9961,'0'0'9321,"50"-12"-8712,-19 3-97,5 1-416,5 2-96,-3 3-1153,2 0-3075,-6 2-1441</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26.464"/>
    </inkml:context>
    <inkml:brush xml:id="br0">
      <inkml:brushProperty name="width" value="0.025" units="cm"/>
      <inkml:brushProperty name="height" value="0.025" units="cm"/>
    </inkml:brush>
  </inkml:definitions>
  <inkml:trace contextRef="#ctx0" brushRef="#br0">49 1 10346,'0'0'11915,"58"8"-11851,-42-8-352,-4 1-1218,-2 0-1056</inkml:trace>
  <inkml:trace contextRef="#ctx0" brushRef="#br0" timeOffset="1">1 107 5509,'0'0'14094,"62"6"-13582,-36-9-352,-3-2-288,0-2-2114,-6-1-5830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26.993"/>
    </inkml:context>
    <inkml:brush xml:id="br0">
      <inkml:brushProperty name="width" value="0.025" units="cm"/>
      <inkml:brushProperty name="height" value="0.025" units="cm"/>
    </inkml:brush>
  </inkml:definitions>
  <inkml:trace contextRef="#ctx0" brushRef="#br0">1 0 4100,'0'0'18220,"9"7"-17051,70 40 1084,-78-46-2241,1 0 1,-1 0-1,1 0 1,-1 0-1,0 0 0,1 1 1,-1-1-1,0 0 1,0 1-1,0-1 1,0 1-1,0-1 1,0 1-1,-1 0 1,1-1-1,-1 1 0,1 0 1,-1-1-1,1 1 1,-1 0-1,0 2 1,0 0 9,0 0 0,-1 0 0,1 0 0,-1-1 0,0 1 0,0 0 0,0-1 0,-1 1 0,-2 5 0,-4 3 22,1-1 1,-1 1-1,-1-2 0,-14 16 0,23-26-54,-1 0 0,1 0 0,0 0 0,0 0 0,0 1 1,0-1-1,0 0 0,-1 0 0,1 0 0,0 0 0,0 1 0,0-1 0,0 0 0,0 0 0,0 1 0,0-1 0,0 0 0,0 0 1,0 0-1,0 1 0,0-1 0,0 0 0,0 0 0,0 1 0,0-1 0,0 0 0,0 0 0,0 0 0,0 1 0,0-1 0,0 0 1,0 0-1,0 0 0,0 1 0,1-1 0,-1 0 0,0 0 0,0 0 0,0 1 0,0-1 0,0 0 0,1 0 0,-1 0 0,0 0 1,0 1-1,17 5-162,38 4 136,-25-6-218,-27-3 220,0 0 0,0 0 1,0 0-1,1 0 0,-1 0 0,0 1 1,0-1-1,-1 1 0,1 0 0,0 0 1,-1 0-1,1 0 0,-1 1 0,1-1 1,-1 1-1,0-1 0,0 1 0,0 0 1,-1 0-1,1-1 0,-1 1 0,2 4 1,-2-5 78,-1 1 0,0 0 0,0-1 0,1 1 0,-2 0 1,1-1-1,0 1 0,0-1 0,-1 1 0,1 0 1,-1-1-1,0 1 0,0-1 0,0 0 0,0 1 0,0-1 1,-1 0-1,1 1 0,-1-1 0,1 0 0,-1 0 0,0 0 1,0 0-1,0-1 0,0 1 0,0-1 0,0 1 0,-4 1 1,-1 2 84,-1-1-1,1 0 1,-1 0 0,0 0 0,-1-1 0,1-1 0,0 1 0,-1-1 0,0-1 0,1 1 0,-1-2-1,0 1 1,0-1 0,-8-1 0,16 1-422,1-1 0,-1 1-1,1-1 1,0 1 0,-1-1 0,1 1-1,0-1 1,0 1 0,-1-1 0,1 1-1,0-1 1,0 0 0,0 1 0,0-1-1,0 1 1,-1-1 0,1 1 0,0-1-1,0 0 1,1 1 0,-1-1 0,0 1-1,0-1 1,0 1 0,0-1 0,1 0-1,-1 0-266,2-7-7930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20.122"/>
    </inkml:context>
    <inkml:brush xml:id="br0">
      <inkml:brushProperty name="width" value="0.025" units="cm"/>
      <inkml:brushProperty name="height" value="0.025" units="cm"/>
    </inkml:brush>
  </inkml:definitions>
  <inkml:trace contextRef="#ctx0" brushRef="#br0">188 51 5669,'0'0'9529,"6"-9"-7351,21-26-234,-19 28 272,-5 12-1697,-5 10-329,-7 15 107,-1-1 0,-1 0 0,-1 0 0,-22 35 0,-7 16-255,22-31-27,13-33-214,1-1 1,-2-1 0,0 1-1,-16 24 1,23-39 79,-1 1 1,1-1 0,0 1-1,0-1 1,-1 1-1,1-1 1,-1 1-1,1-1 1,0 0-1,-1 1 1,1-1-1,-1 0 1,1 1-1,-1-1 1,1 0-1,-1 0 1,1 1 0,-1-1-1,1 0 1,-1 0-1,1 0 1,-1 0-1,0 0 1,1 0-1,-1 0 1,1 0-1,-1 0 1,1 0-1,-1 0 1,1 0-1,-1 0 1,0 0 0,1 0-1,-1 0 1,1-1-1,-1 1 1,1 0-1,-1 0 1,1-1-1,-1 1 1,1 0-1,0-1 1,-1 0-1,-13-21-6578,3-7-4092</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20.448"/>
    </inkml:context>
    <inkml:brush xml:id="br0">
      <inkml:brushProperty name="width" value="0.025" units="cm"/>
      <inkml:brushProperty name="height" value="0.025" units="cm"/>
    </inkml:brush>
  </inkml:definitions>
  <inkml:trace contextRef="#ctx0" brushRef="#br0">0 5 14029,'0'0'5221,"50"-4"-4036,-17 4 321,5 6-257,6 1-480,2 0-545,1 0-160,1 2 0,-5 1-64,-5-1-865,-7 4-448,-8-2-833,-8-3-1890,-10-7-2626</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20.838"/>
    </inkml:context>
    <inkml:brush xml:id="br0">
      <inkml:brushProperty name="width" value="0.025" units="cm"/>
      <inkml:brushProperty name="height" value="0.025" units="cm"/>
    </inkml:brush>
  </inkml:definitions>
  <inkml:trace contextRef="#ctx0" brushRef="#br0">0 86 12300,'0'0'10442,"72"3"-9642,-17-11-383,7-4-321,2-3-32,-2 0-64,-5 4-833,-9 1-1858,-14 1-2786,-8 1-3972</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21.181"/>
    </inkml:context>
    <inkml:brush xml:id="br0">
      <inkml:brushProperty name="width" value="0.025" units="cm"/>
      <inkml:brushProperty name="height" value="0.025" units="cm"/>
    </inkml:brush>
  </inkml:definitions>
  <inkml:trace contextRef="#ctx0" brushRef="#br0">1 40 16944,'0'0'3235,"59"21"-2594,-15-24 288,9-8-673,1-2-192,1 2-577,-9-1-1889,-9 5-1025,-15 4-1185,-15 3-3300</inkml:trace>
  <inkml:trace contextRef="#ctx0" brushRef="#br0" timeOffset="1">92 153 12620,'0'0'8264,"47"46"-7431,-1-46-449,11-10-288,2-1-512,-1-1-2755,-8-1-5253</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09.166"/>
    </inkml:context>
    <inkml:brush xml:id="br0">
      <inkml:brushProperty name="width" value="0.025" units="cm"/>
      <inkml:brushProperty name="height" value="0.025" units="cm"/>
    </inkml:brush>
  </inkml:definitions>
  <inkml:trace contextRef="#ctx0" brushRef="#br0">56 21 9129,'0'0'4201,"-8"0"-1260,-26 4-784,21 0 1585,22 0-2516,19 0-685,-4-5-22,0-2-1,0 0 0,26-8 0,-27 5-450,0 2 0,0 0-1,35 0 1,-54 4-158,-1 0 0,1 0 0,-1 1 0,0 0 0,0 0 1,1 0-1,-1 0 0,0 0 0,0 1 0,0-1 0,0 1 0,0 0 0,-1 0 0,1 0 1,0 0-1,-1 0 0,1 1 0,-1-1 0,0 1 0,0-1 0,0 1 0,0 0 0,2 4 0,-2-2-874,0 0 0,0 0-1,0 0 1,-1 0 0,0 0-1,0 1 1,0-1-1,0 10 1,-1 5-5672</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09.511"/>
    </inkml:context>
    <inkml:brush xml:id="br0">
      <inkml:brushProperty name="width" value="0.025" units="cm"/>
      <inkml:brushProperty name="height" value="0.025" units="cm"/>
    </inkml:brush>
  </inkml:definitions>
  <inkml:trace contextRef="#ctx0" brushRef="#br0">0 43 14798,'0'0'9417,"51"-8"-8104,-16-5-896,6 4-385,4 1 32,1 4-481,-2 4-1665,-5 0-1377,-3 0-3716</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10.011"/>
    </inkml:context>
    <inkml:brush xml:id="br0">
      <inkml:brushProperty name="width" value="0.025" units="cm"/>
      <inkml:brushProperty name="height" value="0.025" units="cm"/>
    </inkml:brush>
  </inkml:definitions>
  <inkml:trace contextRef="#ctx0" brushRef="#br0">1 523 8520,'0'0'9839,"8"-5"-8419,9-6-1076,-2 0 0,0-1 0,0-1 0,-1 0 0,0-1 0,13-18 1,75-108 708,-80 109-858,5-7 48,7-9 129,-2-3 1,28-56 0,-81 154-215,3 0 0,1 2 0,2 0 0,3 0 1,2 1-1,2 0 0,-1 57 0,9-106-266,0 0 0,0 0-1,0 0 1,0 0 0,0 0 0,1 0 0,-1 0 0,1 0-1,0 0 1,-1-1 0,1 1 0,0 0 0,0 0 0,1 1-1,-1-3-44,0 1 0,-1-1 0,1 1 0,0-1 0,0 0 0,-1 1-1,1-1 1,0 0 0,-1 1 0,1-1 0,0 0 0,0 0 0,0 0 0,-1 0-1,1 0 1,0 0 0,0 0 0,0 0 0,-1 0 0,1 0 0,0-1-1,0 1 1,-1 0 0,1 0 0,0-1 0,0 1 0,-1 0 0,1-1-1,0 1 1,-1-1 0,1 1 0,-1-1 0,1 1 0,-1-1 0,1 0 0,-1 1-1,2-2 1,12-16-7096</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7:11.979"/>
    </inkml:context>
    <inkml:brush xml:id="br0">
      <inkml:brushProperty name="width" value="0.025" units="cm"/>
      <inkml:brushProperty name="height" value="0.025" units="cm"/>
    </inkml:brush>
  </inkml:definitions>
  <inkml:trace contextRef="#ctx0" brushRef="#br0">331 134 5221,'-8'0'1222,"-69"4"759,76 18-1629,14 487 1341,-5-328-1291,-8 0-1,-30 231 1,-89 351 377,22-173 456,94-565-1216,-4 20 200,1 1 1,3-1-1,4 88 0,-1-130-207,1 0-1,0-1 1,-1 1-1,1-1 1,0 1-1,0-1 1,1 1-1,-1-1 1,0 1-1,1-1 1,0 0-1,-1 0 1,1 0-1,0 0 0,0 0 1,0 0-1,0 0 1,1-1-1,-1 1 1,0-1-1,1 1 1,-1-1-1,1 0 1,-1 0-1,1 0 1,-1 0-1,1-1 1,0 1-1,0-1 0,-1 0 1,1 1-1,0-1 1,3-1-1,13 1 38,0-1 0,0-1 0,34-9 0,-23 5-37,38-1-44,1 2-1,100 7 1,-88 0-180,144 1-821,273 8 300,-2 35 924,-222-4-114,335 7 1,465-70 47,-397 2-85,-229 15 15,241-6 42,-1-32-3,-637 36-90,1390-108 99,-266 57-98,-1110 57-4,-43 1 6,0 0 0,0-2 0,-1-1 0,1-1 0,28-6 0,-46 7 26,0 0-1,0 0 1,-1 0 0,1-1 0,0 1 0,-1-1 0,1 0 0,-1 0 0,0 0 0,0 0 0,0-1 0,-1 1 0,1-1 0,-1 1 0,0-1 0,3-6 0,3-9 240,-1 0 1,7-26 0,-7 18-396,26-95 92,-6 0 0,-4-2 0,7-164 0,-19-381-30,-12 405 192,2 172-69,-5-275-95,-1 268 361,-32-165 0,31 234-273,-1-1 0,-2 1 0,-14-33 0,20 55-43,-2-1 0,1 1 0,-1-1 0,0 1-1,-1 1 1,0-1 0,0 1 0,-1 0 0,0 1-1,0-1 1,-1 1 0,1 1 0,-1-1 0,-14-6-1,-8 0 23,-1 1-1,0 1 0,0 2 1,-42-6-1,-135-7 210,141 16-216,-1746-51 84,203 86-268,-1-1 7,-1378 20 53,2579-41-667,406-8 367,0 0-1,1-1 1,-1 1-1,0-1 1,1 1 0,-1-1-1,1 0 1,-1 0 0,1-1-1,-1 1 1,-3-3-1,-5-4-4551</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10.624"/>
    </inkml:context>
    <inkml:brush xml:id="br0">
      <inkml:brushProperty name="width" value="0.025" units="cm"/>
      <inkml:brushProperty name="height" value="0.025" units="cm"/>
    </inkml:brush>
  </inkml:definitions>
  <inkml:trace contextRef="#ctx0" brushRef="#br0">40 361 7015,'0'0'6459,"-7"7"-4201,-19 25 219,20-19 1552,15-14-3145,13-11-736,23-30 181,-2-1 0,-1-3 0,55-79 0,-37 46-193,-10 14 99,-53 84 91,-35 87-154,23-71-163,1 1 1,2 1-1,2 0 1,1 0 0,-3 40-1,12-76-41,0-1 0,0 0 0,0 1 0,0-1-1,0 0 1,0 1 0,-1-1 0,1 0 0,0 1 0,1-1 0,-1 0-1,0 1 1,0-1 0,0 0 0,0 1 0,0-1 0,0 0 0,0 1-1,0-1 1,1 0 0,-1 1 0,0-1 0,0 0 0,0 1 0,1-1-1,-1 0 1,0 0 0,0 0 0,1 1 0,-1-1 0,0 0 0,1 0-1,-1 0 1,0 1 0,0-1 0,1 0 0,0 0 0,13-6-2136,13-18-4901,-8-1-1515</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11.154"/>
    </inkml:context>
    <inkml:brush xml:id="br0">
      <inkml:brushProperty name="width" value="0.025" units="cm"/>
      <inkml:brushProperty name="height" value="0.025" units="cm"/>
    </inkml:brush>
  </inkml:definitions>
  <inkml:trace contextRef="#ctx0" brushRef="#br0">120 1 16848,'-9'7'2893,"-6"7"-2011,0 0 1,-20 26-1,31-34-765,-1 0 0,1 0 0,1 1 0,-1-1 0,1 1 1,0-1-1,0 1 0,1 0 0,0 0 0,0 1 0,1-1 0,-2 12 1,4-18-137,-1 1 1,0-1 0,0 1 0,1-1 0,-1 0 0,1 1-1,0-1 1,-1 1 0,1-1 0,0 0 0,-1 0 0,1 1-1,0-1 1,0 0 0,0 0 0,0 0 0,1 0 0,-1 0-1,0 0 1,0 0 0,0 0 0,1-1 0,-1 1 0,0 0-1,1-1 1,-1 1 0,1-1 0,-1 0 0,3 1 0,57 6-768,-29-4 563,-20-1 266,0 1-1,-1 1 0,1 0 1,-1 1-1,0 0 1,0 0-1,-1 1 0,16 11 1,-23-15-29,0 0 0,-1 1 0,1-1 0,-1 0 0,0 1 1,1 0-1,-1-1 0,0 1 0,-1 0 0,1 0 0,0 0 0,-1 0 0,0 0 0,1 1 0,-1-1 1,-1 0-1,1 1 0,0-1 0,-1 0 0,0 1 0,1-1 0,-1 1 0,-1-1 0,1 1 1,0-1-1,-1 0 0,0 1 0,0-1 0,0 0 0,0 1 0,0-1 0,-1 0 0,1 0 1,-4 5-1,-3 2 137,0 1 0,-1-1 0,0-1 0,0 0 0,-1 0 1,-1-1-1,1 0 0,-1 0 0,0-1 0,-1-1 0,0 0 1,0-1-1,0 0 0,-1-1 0,1 0 0,-1-1 0,0 0 1,-17 1-1,29-4-133,-1 0 1,0 0-1,1 0 1,-1 0-1,1 0 1,-1-1-1,1 1 1,-1-1-1,1 1 1,-1-1-1,1 1 1,-1-1-1,1 0 1,-1 1-1,1-1 1,0 0-1,0 0 1,-1 0 0,1 0-1,0-1 1,0 1-1,0 0 1,-1-3-1,0 1-17,1 0 0,0 0 0,0 0 0,0 0 1,1 0-1,-1 0 0,1 0 0,0 0 0,0 0 0,0-1 0,1-3 0,0-4-36,1 0 0,1 1 1,0 0-1,0-1 0,1 1 0,7-12 0,12-14 86,2 1 0,1 1 0,49-48 0,-18 20 290,-55 60-325,0 0-1,0 0 1,0 1 0,-1-1-1,1-1 1,-1 1 0,1 0 0,-1 0-1,0 0 1,0-1 0,0 1 0,0-1-1,0 1 1,-1-1 0,1 1 0,-1-1-1,1-3 1,-2 4-8,0 1 1,0 0-1,0 0 0,0-1 1,0 1-1,0 0 0,0 0 0,0 0 1,0 0-1,-1 0 0,1 0 0,0 1 1,0-1-1,-1 0 0,1 1 0,-1-1 1,1 1-1,-1-1 0,1 1 1,-1 0-1,1-1 0,-1 1 0,1 0 1,-1 0-1,1 0 0,-1 0 0,1 0 1,-3 1-1,-3-1-140,-50 2 381,55-2-335,0 0 0,0 0 0,0 1 0,0-1 1,0 1-1,0-1 0,0 1 0,0 0 0,0 0 0,0 0 0,0 0 1,0 0-1,0 0 0,1 0 0,-1 0 0,0 1 0,1-1 0,-1 1 1,1-1-1,-1 1 0,1 0 0,-1 2 0,2-4-201,0 1-1,0-1 1,1 0-1,-1 1 1,0-1-1,0 0 1,1 1-1,-1-1 1,0 0-1,1 1 1,-1-1-1,0 0 1,1 0-1,-1 1 1,1-1-1,-1 0 1,1 0-1,-1 0 1,0 1-1,1-1 1,-1 0-1,1 0 0,-1 0 1,1 0-1,-1 0 1,1 0-1,-1 0 1,0 0-1,1 0 1,-1 0-1,1 0 1,-1 0-1,1-1 1,-1 1-1,1 0 1,-1 0-1,1-1 1,2 1-1354,16-1-7349</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11.514"/>
    </inkml:context>
    <inkml:brush xml:id="br0">
      <inkml:brushProperty name="width" value="0.025" units="cm"/>
      <inkml:brushProperty name="height" value="0.025" units="cm"/>
    </inkml:brush>
  </inkml:definitions>
  <inkml:trace contextRef="#ctx0" brushRef="#br0">92 1 15983,'0'0'4271,"-10"7"-2413,6-4-1751,-42 36 1846,44-37-1880,0 1-1,-1-1 0,1 1 1,0 0-1,1-1 0,-1 1 1,0 0-1,1 0 0,-1 0 1,1 0-1,0 1 0,0-1 1,0 0-1,1 0 0,-1 1 1,1-1-1,0 0 0,0 1 1,0 4-1,1-7-73,-1 1 1,1-1-1,0 0 1,0 0-1,-1 0 0,1 1 1,0-1-1,0 0 1,0 0-1,1 0 1,-1-1-1,0 1 1,0 0-1,0 0 0,1 0 1,-1-1-1,0 1 1,1-1-1,-1 1 1,0-1-1,1 0 0,-1 1 1,1-1-1,-1 0 1,2 0-1,45 2 49,-34-2-33,-6 0-26,0 1 0,0-1 0,0 1 0,0 1-1,0-1 1,0 1 0,0 1 0,-1 0 0,1 0 0,12 7 0,-16-7-8,-1 0 0,0 0 0,1 0 1,-1 0-1,0 1 0,0-1 0,-1 1 0,1 0 0,-1 0 0,0 0 1,0 0-1,0 0 0,-1 1 0,1-1 0,-1 1 0,0-1 0,0 1 1,-1-1-1,1 1 0,-1 7 0,-1-4 138,0 1-1,0-1 1,0 0 0,-1 1-1,-1-1 1,1 0 0,-2 0-1,1 0 1,-1-1-1,0 1 1,0-1 0,-1 0-1,0 0 1,0 0 0,-1-1-1,0 1 1,0-1-1,0-1 1,-1 1 0,0-1-1,0-1 1,0 1 0,0-1-1,-1 0 1,0-1 0,-9 4-1,15-6-223,0 0 0,-1 0 0,1-1-1,-1 1 1,1 0 0,-1-1 0,1 0 0,-1 1-1,1-1 1,-1 0 0,0 0 0,1 0-1,-1-1 1,1 1 0,-1-1 0,1 1 0,-1-1-1,1 0 1,-4-2 0,3 1-613,-1-1-1,1 0 1,0 0-1,0 0 1,0 0 0,1-1-1,-1 1 1,1-1 0,0 1-1,0-1 1,-2-5-1,-14-32-9061</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11.868"/>
    </inkml:context>
    <inkml:brush xml:id="br0">
      <inkml:brushProperty name="width" value="0.025" units="cm"/>
      <inkml:brushProperty name="height" value="0.025" units="cm"/>
    </inkml:brush>
  </inkml:definitions>
  <inkml:trace contextRef="#ctx0" brushRef="#br0">0 105 17136,'0'0'7111,"59"-28"-5349,-25 21-417,4-1-672,6 0-513,4 1-96,2-1-64,0 3-705,-6-3-1537,-10-5-2499,-7 0-5028</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12.647"/>
    </inkml:context>
    <inkml:brush xml:id="br0">
      <inkml:brushProperty name="width" value="0.025" units="cm"/>
      <inkml:brushProperty name="height" value="0.025" units="cm"/>
    </inkml:brush>
  </inkml:definitions>
  <inkml:trace contextRef="#ctx0" brushRef="#br0">260 93 13325,'10'-10'1457,"1"1"-945,29-26 299,-19 1 2777,-22 34-3525,1 0 0,0-1 0,0 1 0,0 0 0,0 0 0,0 0 0,0-1 0,-1 1-1,1 0 1,0 0 0,0 0 0,0-1 0,0 1 0,-1 0 0,1 0 0,0 0 0,0 0 0,-1-1 0,1 1-1,0 0 1,0 0 0,-1 0 0,1 0 0,0 0 0,0 0 0,-1 0 0,1 0 0,0 0 0,0 0-1,-1 0 1,1 0 0,0 0 0,0 0 0,-1 0 0,1 0 0,0 0 0,0 0 0,-1 0 0,1 0 0,0 1-1,0-1 1,-1 0 0,1 0 0,0 0 0,0 0 0,-1 0 0,1 1 0,0-1 0,0 0 0,-17 7-43,-17 16 113,1 1 1,1 1-1,1 2 1,1 1-1,-27 35 1,38-43 243,-25 39 1,39-53-298,1 1-1,0 1 1,0-1 0,1 0 0,0 1 0,0 0 0,1 0-1,0 0 1,-2 16 0,5-22-77,-1-1-1,0 1 1,0 0-1,1-1 0,-1 1 1,1-1-1,0 1 1,-1 0-1,1-1 1,0 1-1,0-1 1,0 0-1,0 1 1,0-1-1,0 0 0,0 1 1,1-1-1,-1 0 1,0 0-1,1 0 1,-1 0-1,0 0 1,1-1-1,0 1 1,-1 0-1,1-1 1,-1 1-1,1-1 0,0 1 1,-1-1-1,1 0 1,0 0-1,-1 0 1,1 0-1,0 0 1,2 0-1,9 0 30,1 0 0,-1-1 0,20-4 0,-1-2-221,-1-1-1,0-2 1,38-18-1,33-20-3653,-96 45 3479,25-14-2551,-17 2-2300,-10 4-2830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13.024"/>
    </inkml:context>
    <inkml:brush xml:id="br0">
      <inkml:brushProperty name="width" value="0.025" units="cm"/>
      <inkml:brushProperty name="height" value="0.025" units="cm"/>
    </inkml:brush>
  </inkml:definitions>
  <inkml:trace contextRef="#ctx0" brushRef="#br0">0 94 12364,'0'0'11338,"9"-2"-10564,69-20 339,142-33 76,-185 49-2289,0 2 0,43-1 0,-102 16-11296,-14-2 2243</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13.351"/>
    </inkml:context>
    <inkml:brush xml:id="br0">
      <inkml:brushProperty name="width" value="0.025" units="cm"/>
      <inkml:brushProperty name="height" value="0.025" units="cm"/>
    </inkml:brush>
  </inkml:definitions>
  <inkml:trace contextRef="#ctx0" brushRef="#br0">48 72 10186,'0'0'5669,"-48"37"-3235,49-31-928,25-6-513,17 0 704,14-6-159,15-8-545,7-6-417,4 3-320,-4 0-159,-5 4-65,-10 3-449,-16 1-2305,-17 0-2147</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16.098"/>
    </inkml:context>
    <inkml:brush xml:id="br0">
      <inkml:brushProperty name="width" value="0.025" units="cm"/>
      <inkml:brushProperty name="height" value="0.025" units="cm"/>
    </inkml:brush>
  </inkml:definitions>
  <inkml:trace contextRef="#ctx0" brushRef="#br0">28 0 14318,'0'0'5941,"-2"11"-5727,-6 35-213,2 0 0,2 1 1,4 63-1,0-109-526,0 0 577,-7-1-10832</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16.427"/>
    </inkml:context>
    <inkml:brush xml:id="br0">
      <inkml:brushProperty name="width" value="0.025" units="cm"/>
      <inkml:brushProperty name="height" value="0.025" units="cm"/>
    </inkml:brush>
  </inkml:definitions>
  <inkml:trace contextRef="#ctx0" brushRef="#br0">0 50 12620,'0'0'7399,"51"0"-6182,-19 0-352,1-4-385,4-4-384,3-1-31,-4 0-1187,-4 1-1152,-5 2-2562,-8 0-1859</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16.770"/>
    </inkml:context>
    <inkml:brush xml:id="br0">
      <inkml:brushProperty name="width" value="0.025" units="cm"/>
      <inkml:brushProperty name="height" value="0.025" units="cm"/>
    </inkml:brush>
  </inkml:definitions>
  <inkml:trace contextRef="#ctx0" brushRef="#br0">42 1 15951,'0'0'5509,"-25"60"-5317,18-38-95,4 5-65,-1-2 0,2-2 0,1 3 0,1-5-128,0-1-545,0-3-576,0-4-897,0-2-1954,1-6-1121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7:50.529"/>
    </inkml:context>
    <inkml:brush xml:id="br0">
      <inkml:brushProperty name="width" value="0.025" units="cm"/>
      <inkml:brushProperty name="height" value="0.025" units="cm"/>
    </inkml:brush>
  </inkml:definitions>
  <inkml:trace contextRef="#ctx0" brushRef="#br0">0 1 3748,'0'0'19090,"7"8"-18487,12 19-409,-2 0-1,0 1 1,-2 1 0,16 43 0,-20-44-190,1 0 0,1-1 1,1 0-1,1-1 0,2-1 1,0-1-1,26 28 0,-29-43 90,-9-13-2440,-5 3 2011,0 0 1,0 0-1,0-1 0,-1 1 0,1 0 1,-1 0-1,1 0 0,-1-1 0,1 1 1,-1 0-1,0 0 0,0 0 0,1 0 1,-1 0-1,0 0 0,0 0 1,0 0-1,0 1 0,-2-3 0,-17-9-4854,-5 0-1275</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17.097"/>
    </inkml:context>
    <inkml:brush xml:id="br0">
      <inkml:brushProperty name="width" value="0.025" units="cm"/>
      <inkml:brushProperty name="height" value="0.025" units="cm"/>
    </inkml:brush>
  </inkml:definitions>
  <inkml:trace contextRef="#ctx0" brushRef="#br0">103 11 11819,'0'0'11675,"-5"8"-11125,1-2-457,-1 1-34,0-1-1,0 1 1,1-1-1,0 1 1,1 1-1,0-1 1,0 0-1,0 1 1,-1 9-1,38-16-74,-31-2-10,0 1-1,0 0 1,0 0 0,1 0 0,-1 1-1,0-1 1,0 1 0,0 0-1,0-1 1,0 1 0,0 1-1,0-1 1,0 0 0,0 1 0,-1 0-1,5 3 1,-5-3-2,0 1-1,0 1 1,-1-1-1,1 0 1,-1 0-1,0 1 1,0-1-1,0 0 1,0 1 0,0-1-1,-1 1 1,0-1-1,1 1 1,-2-1-1,1 5 1,-1-2 70,0 0 1,0 0-1,0 0 1,-1 0-1,0-1 1,0 1 0,0 0-1,-1-1 1,0 1-1,0-1 1,0 0-1,-1 0 1,0 0-1,0-1 1,0 1-1,0-1 1,-1 0-1,0 0 1,1 0-1,-2-1 1,1 0-1,0 0 1,-1 0-1,1-1 1,-1 1-1,0-1 1,1-1 0,-11 3-1,14-4-106,0-1-1,1 1 1,-1 0-1,1-1 1,-1 1 0,1-1-1,-1 0 1,1 0 0,-1 1-1,1-1 1,-1 0-1,1 0 1,0 0 0,-1-1-1,1 1 1,0 0-1,0 0 1,0-1 0,0 1-1,0 0 1,0-1-1,1 1 1,-1-1 0,0 1-1,1-1 1,-1 0-1,1 1 1,-1-1 0,1 1-1,0-4 1,-6-59-7049,6 54 4809,-1-33-8021</inkml:trace>
  <inkml:trace contextRef="#ctx0" brushRef="#br0" timeOffset="1">41 8 6566,'0'0'10987,"57"0"-10475,-36 0-160,3 1-255,5-1-65,2 0-705,-2-1-2979,1-7-3458</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17.455"/>
    </inkml:context>
    <inkml:brush xml:id="br0">
      <inkml:brushProperty name="width" value="0.025" units="cm"/>
      <inkml:brushProperty name="height" value="0.025" units="cm"/>
    </inkml:brush>
  </inkml:definitions>
  <inkml:trace contextRef="#ctx0" brushRef="#br0">145 0 5317,'0'0'12652,"-4"11"-10340,-8 16-972,-2-1 0,-19 30 0,18-32-1220,0 0 1,2 1-1,0 1 1,-13 41 0,28-78-10732,-2 11 10604,4-19-5278</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17.784"/>
    </inkml:context>
    <inkml:brush xml:id="br0">
      <inkml:brushProperty name="width" value="0.025" units="cm"/>
      <inkml:brushProperty name="height" value="0.025" units="cm"/>
    </inkml:brush>
  </inkml:definitions>
  <inkml:trace contextRef="#ctx0" brushRef="#br0">174 14 10346,'0'0'5621,"-9"-1"-3133,-115-11 3683,124 12-6167,-1 0 0,1 0 0,0 0 0,0 1 0,-1-1-1,1 0 1,0 0 0,0 1 0,0-1 0,0 0 0,-1 1 0,1-1 0,0 0 0,0 0 0,0 1 0,0-1 0,0 0-1,0 1 1,0-1 0,0 0 0,0 1 0,0-1 0,0 0 0,0 1 0,0-1 0,0 0 0,0 1 0,0-1 0,0 0-1,0 1 1,0-1 0,1 0 0,-1 0 0,0 1 0,0-1 0,0 0 0,1 0 0,-1 1 0,0-1 0,0 0 0,0 0-1,1 1 1,-1-1 0,0 0 0,0 0 0,1 0 0,0 1 0,11 13 0,-6-11 45,0-1 0,0 0 0,0-1 0,1 1 0,-1-1 0,0 0 0,1-1 0,-1 1 0,0-1-1,1 0 1,10-2 0,-11-4 272,-14-3-110,-13-2 5,14 8-211,-1 1-1,1 0 1,-1 1 0,1-1 0,-1 1-1,0 1 1,1 0 0,-10 0 0,15 0-22,0 1 0,0 0-1,0-1 1,0 1 0,0 0 0,0 0 0,0 0 0,0 0 0,1 0 0,-1 0-1,0 1 1,1-1 0,-1 1 0,1-1 0,-1 1 0,1-1 0,0 1 0,-1 0-1,1 0 1,0 0 0,0-1 0,0 1 0,1 0 0,-1 0 0,0 1 0,1-1-1,-1 0 1,1 0 0,0 0 0,0 0 0,0 0 0,0 0 0,0 3 0,0-3-214,0 0 1,0 0 0,0 0 0,0 0 0,0 0 0,1 0-1,-1 0 1,1 0 0,-1-1 0,1 1 0,0 0 0,-1 0-1,1 0 1,0-1 0,0 1 0,0-1 0,3 4 0,-2-4-487,1 1 0,-1 0 1,1-1-1,-1 1 0,1-1 1,0 0-1,-1 0 0,1 0 1,0 0-1,0 0 0,4 0 1,14 1-5749</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18.125"/>
    </inkml:context>
    <inkml:brush xml:id="br0">
      <inkml:brushProperty name="width" value="0.025" units="cm"/>
      <inkml:brushProperty name="height" value="0.025" units="cm"/>
    </inkml:brush>
  </inkml:definitions>
  <inkml:trace contextRef="#ctx0" brushRef="#br0">76 1 8936,'0'0'7928,"-5"8"-6535,-5 6-935,1-1 1,1 2-1,1-1 0,0 1 0,1 0 0,0 1 0,1-1 0,1 1 0,1 0 1,-3 22-1,6-37-411,0 0 1,0 0-1,0 0 1,0 0-1,0 0 1,1-1-1,-1 1 0,0 0 1,0 0-1,1 0 1,-1 0-1,0 0 1,1 0-1,-1-1 1,1 1-1,-1 0 1,1 0-1,0-1 1,-1 1-1,1 0 1,0-1-1,-1 1 1,1 0-1,0-1 0,0 1 1,0-1-1,0 0 1,-1 1-1,2 0 1,2-1 94,-1 1 1,0-1 0,0 1-1,0-1 1,0 0-1,1 0 1,-1-1 0,0 1-1,4-1 1,3-1 127,-1-1 1,0 0 0,0 0-1,0-1 1,14-8-1,-15 7-176,1-2 0,-1 1 0,-1-1 0,13-13 0,-18 18-52,0-1 0,0 1-1,0-1 1,-1 1 0,1-1-1,-1 0 1,1 0 0,-1 0-1,0 1 1,0-1 0,0 0-1,-1-1 1,1 1 0,-1 0-1,1 0 1,-1 0 0,0 0 0,0 0-1,-1 0 1,0-4 0,0 5-36,0 0 0,0 0 0,0 0 1,-1 1-1,1-1 0,-1 1 1,1-1-1,-1 1 0,0 0 0,1-1 1,-1 1-1,0 0 0,0 0 1,0 0-1,0 0 0,0 0 0,0 1 1,0-1-1,0 1 0,0-1 1,0 1-1,0 0 0,0 0 1,-3 0-1,-56 0-329,57 0 275,-20 6-339,11-1-1295,0-3-4833</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21.756"/>
    </inkml:context>
    <inkml:brush xml:id="br0">
      <inkml:brushProperty name="width" value="0.025" units="cm"/>
      <inkml:brushProperty name="height" value="0.025" units="cm"/>
    </inkml:brush>
  </inkml:definitions>
  <inkml:trace contextRef="#ctx0" brushRef="#br0">1 14 8712,'-1'1'8042,"6"1"-3296,12-1-2003,22 0-2291,238-18 2655,-276 16-3183,-1 1 0,0 0 0,0 0 0,1 0 0,-1 0 0,0 0 0,0 0 0,1 0 0,-1 0-1,0 0 1,0 0 0,0 0 0,1 0 0,-1 0 0,0 0 0,0 0 0,1 0 0,-1 0 0,0 0 0,0 0 0,1 0-1,-1 0 1,0 1 0,0-1 0,0 0 0,1 0 0,-1 0 0,0 0 0,0 0 0,0 1 0,0-1 0,1 0-1,-1 0 1,0 0 0,0 1 0,0-1 0,0 0 0,0 0 0,0 0 0,1 1 0,-1-1 0,0 0 0,0 0 0,0 1-1,0-1 1,0 0 0,0 0 0,0 1 0,0-1 0,0 0 0,0 0 0,0 1 0,0-1 0,0 0 0,-1 0 0,1 0-1,0 1 1,0-1 0,0 0 0,0 0 0,0 1 0,0-1 0,-1 0 0,1 0 0,0 1-481,-1 0 0,0-1-1,0 1 1,1 0 0,-1-1 0,0 1 0,0 0 0,1-1-1,-1 1 1,0-1 0,0 0 0,0 1 0,0-1 0,0 0 0,0 1-1,0-1 1,-1 0 0,-10 0-9773</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23.935"/>
    </inkml:context>
    <inkml:brush xml:id="br0">
      <inkml:brushProperty name="width" value="0.025" units="cm"/>
      <inkml:brushProperty name="height" value="0.025" units="cm"/>
    </inkml:brush>
  </inkml:definitions>
  <inkml:trace contextRef="#ctx0" brushRef="#br0">161 30 3555,'1'-1'754,"-1"0"-1,1-1 1,-1 1-1,1-1 0,-1 1 1,1 0-1,-1-1 0,0 1 1,0-1-1,0 1 1,0-1-1,0 1 0,0-1 1,0 1-1,-1-1 1,1-1-1,-21-1 5894,15 5-3424,-11 2-1493,16-3-1746,0 0 0,-1 0 0,1 0 0,-1 0 0,1 0 0,-1 0 0,1 0 0,-1 1 0,1-1-1,-1 1 1,1-1 0,0 1 0,-1-1 0,1 1 0,-2 1 0,0 1 10,0 0 0,0 0 0,0 0 1,0 0-1,1 1 0,-1-1 0,1 1 0,0 0 0,0 0 0,0-1 0,1 1 0,-1 0 0,1 1 0,0-1 0,0 0 1,1 0-1,-1 0 0,1 1 0,0-1 0,0 0 0,0 0 0,0 1 0,1-1 0,0 0 0,0 0 0,0 0 0,0 0 1,1 0-1,0 0 0,-1 0 0,2 0 0,-1 0 0,0-1 0,1 1 0,-1-1 0,5 4 0,14 10 43,-8-8-35,-1 0 0,0 1 0,-1 1 0,17 18 0,-26-26-9,0-1 0,-1 1 0,1-1 0,-1 1 0,1 0 0,-1-1 0,0 1 1,0 0-1,0 0 0,0 0 0,0 0 0,-1 0 0,1 0 0,-1 0 0,0 0 1,0 0-1,0 0 0,0 0 0,-1 1 0,1-1 0,-1 0 0,0 0 0,1-1 0,-1 1 1,-1 0-1,1 0 0,0 0 0,-1-1 0,-2 4 0,0-1 21,0-1 0,0 0 0,-1 0 0,1-1-1,-1 0 1,0 1 0,0-2 0,0 1 0,0 0 0,-1-1-1,1 0 1,-1 0 0,1-1 0,-1 0 0,0 1 0,1-2-1,-1 1 1,0-1 0,0 0 0,0 0 0,-7-2 0,10 2-18,0 0-1,0 0 1,0-1 0,0 0 0,0 1 0,0-1 0,0 0 0,1 0 0,-1-1 0,0 1 0,1 0 0,-1-1 0,1 0 0,-1 1 0,1-1-1,0 0 1,0-1 0,0 1 0,0 0 0,0 0 0,0-1 0,0 1 0,1-1 0,0 0 0,-1 1 0,1-1 0,0 0 0,0 0 0,0 0 0,1 1-1,-1-1 1,1 0 0,-1 0 0,1 0 0,0 0 0,0 0 0,1 0 0,-1 0 0,1 0 0,-1 0 0,3-5 0,-1 2-9,0 1 1,0-1 0,1 1 0,0 0 0,0 0-1,1 0 1,-1 0 0,1 1 0,0-1 0,1 1-1,8-7 1,62-40-114,-36 25 100,-24 16 43,35-28 179,-48 35-186,0 1 1,1-1 0,-1 1-1,0-1 1,-1 0 0,1 0 0,0 0-1,-1 0 1,0 0 0,1 0-1,-1 0 1,0 0 0,-1-1 0,1 1-1,0-7 1,-2 9-22,1-1-1,-1 0 1,0 1 0,0-1 0,0 1-1,0 0 1,0-1 0,0 1-1,0 0 1,0-1 0,0 1-1,-1 0 1,1 0 0,0 0-1,-1 0 1,1 0 0,-1 1-1,1-1 1,-1 0 0,1 1 0,-1-1-1,0 1 1,1-1 0,-1 1-1,0 0 1,1 0 0,-1 0-1,0 0 1,-2 0 0,1-1-206,1 1 1,-1 0-1,1 0 1,-1 0 0,1 0-1,-1 0 1,0 1-1,1-1 1,0 1-1,-1-1 1,1 1-1,-1 0 1,1 0 0,0 0-1,-1 0 1,1 0-1,0 1 1,0-1-1,0 1 1,-3 3-1,3-2-758,1 0-1,0 0 0,0 1 0,0-1 0,0 0 0,1 1 0,-1-1 1,1 1-1,0 4 0,0 2-3791</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24.281"/>
    </inkml:context>
    <inkml:brush xml:id="br0">
      <inkml:brushProperty name="width" value="0.025" units="cm"/>
      <inkml:brushProperty name="height" value="0.025" units="cm"/>
    </inkml:brush>
  </inkml:definitions>
  <inkml:trace contextRef="#ctx0" brushRef="#br0">104 1 15407,'0'0'5301,"-2"11"-4768,-4 11-426,-1-1 0,-2 0 0,0 0 0,-1 0-1,-1-2 1,-15 21 0,17-26-295,-3 5 766,10-15-2335,3-9-2732,7-12-369</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24.636"/>
    </inkml:context>
    <inkml:brush xml:id="br0">
      <inkml:brushProperty name="width" value="0.025" units="cm"/>
      <inkml:brushProperty name="height" value="0.025" units="cm"/>
    </inkml:brush>
  </inkml:definitions>
  <inkml:trace contextRef="#ctx0" brushRef="#br0">160 51 5830,'0'0'10639,"-8"-7"-9593,8 7-1048,-8-6 290,0 0-1,0 0 1,0 1-1,-1 0 0,-12-5 1,19 9-171,0 0 0,-1 0-1,1 1 1,0-1 0,0 0 0,0 1 0,-1 0 0,1-1 0,0 1 0,-1 0-1,1 0 1,0 1 0,0-1 0,-1 0 0,1 1 0,0-1 0,0 1 0,0 0 0,-1 0-1,1 0 1,0 0 0,0 0 0,0 0 0,0 0 0,1 1 0,-1-1 0,0 1 0,1-1-1,-1 1 1,0 0 0,1 0 0,0-1 0,0 1 0,-2 4 0,-1 0 69,2 1 0,-1-1 0,1 1 0,0-1 0,-2 12 0,4-17-179,0 1 1,-1-1 0,1 0 0,0 0 0,0 0 0,0 1 0,0-1 0,0 0-1,0 0 1,0 0 0,0 0 0,0 1 0,1-1 0,-1 0 0,0 0-1,1 0 1,-1 0 0,1 0 0,-1 1 0,1-1 0,-1 0 0,1 0 0,0-1-1,0 1 1,-1 0 0,1 0 0,0 0 0,0 0 0,0-1 0,0 1 0,0 0-1,0-1 1,0 1 0,0-1 0,0 1 0,1-1 0,-1 1 0,0-1 0,1 0-1,5 0 34,-1 0-1,0-1 0,0 1 0,1-1 1,-1-1-1,0 1 0,0-1 1,0-1-1,0 1 0,-1-1 0,10-5 1,-12 7-30,-1-1 1,1 0 0,0 0 0,-1 1 0,1-1-1,-1-1 1,0 1 0,0 0 0,0-1 0,0 1-1,0-1 1,0 1 0,-1-1 0,1 0 0,-1 0-1,0 0 1,0 0 0,0 0 0,0 0 0,0 0-1,-1 0 1,1 0 0,-1 0 0,0-1 0,0-3 0,0 7-17,-1-1 1,1 0-1,-1 0 1,1 1 0,-1-1-1,1 0 1,-1 1 0,1-1-1,-1 1 1,0-1 0,1 1-1,-1-1 1,0 1 0,0-1-1,1 1 1,-1-1-1,0 1 1,0 0 0,0 0-1,1-1 1,-1 1 0,0 0-1,0 0 1,0 0 0,0 0-1,0 0 1,1 0 0,-1 0-1,0 0 1,0 0-1,0 1 1,0-1 0,0 0-1,-30 11-909,28-8 631,-1 0 0,1 1-1,0-1 1,0 1 0,0 0 0,1 0 0,0 0-1,-1 0 1,1 1 0,0-1 0,-1 7-1,-3 31-9076,6-29 3686</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24.981"/>
    </inkml:context>
    <inkml:brush xml:id="br0">
      <inkml:brushProperty name="width" value="0.025" units="cm"/>
      <inkml:brushProperty name="height" value="0.025" units="cm"/>
    </inkml:brush>
  </inkml:definitions>
  <inkml:trace contextRef="#ctx0" brushRef="#br0">32 31 4132,'0'0'6636,"-4"7"-2926,0 2-2873,0-3 67,1 0 1,0 0 0,0 1-1,1-1 1,0 0 0,0 1-1,0 0 1,-1 13 0,6-19-801,0-1 1,0 1-1,0-1 0,0 1 1,0-1-1,0 0 0,1 0 1,-1 0-1,0 0 0,4-2 1,5-1 82,0-1 0,0 0 0,0-1 1,0 0-1,-1-1 0,0 0 1,0-1-1,0 0 0,-1-1 1,0 0-1,13-14 0,-22 21-165,-1 1 0,1-1 0,-1 1-1,0-1 1,1 1 0,-1-1 0,1 1 0,-1-1 0,0 0-1,0 1 1,1-1 0,-1 1 0,0-1 0,0 0 0,0 1-1,1-1 1,-1 0 0,0 1 0,0-1 0,0 0 0,0 1-1,0-1 1,-1 0 0,1 1 0,0-1 0,0 0 0,0 1-1,0-1 1,-1 1 0,1-1 0,0 0 0,-1 0 0,-22-8 57,-39 6-1088,54 3 679,-40 6-1987,21 8-3822,21-9-636</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31.792"/>
    </inkml:context>
    <inkml:brush xml:id="br0">
      <inkml:brushProperty name="width" value="0.025" units="cm"/>
      <inkml:brushProperty name="height" value="0.025" units="cm"/>
    </inkml:brush>
  </inkml:definitions>
  <inkml:trace contextRef="#ctx0" brushRef="#br0">51 267 4708,'-9'6'705,"-17"11"3967,24-16-4029,1 0 1,0 0 0,0 0-1,0-1 1,0 1-1,0 0 1,0 1-1,0-1 1,0 0 0,1 0-1,-1 0 1,0 0-1,0 1 1,1-1-1,-1 3 1,22-14 2335,16-25-2607,-2-2 1,-1-1 0,-1-2-1,42-68 1,-53 66-624,-31 80-240,-4-5 420,4-15-69,2 0 0,0 1 0,1 0-1,1 0 1,1 1 0,-2 23 0,6-43-45,0 1 1,0-1-1,0 1 0,1-1 1,-1 1-1,0-1 0,0 0 1,1 1-1,-1-1 0,0 0 1,0 1-1,1-1 0,-1 0 1,1 1-1,-1-1 0,0 0 1,1 0-1,-1 1 0,0-1 0,1 0 1,-1 0-1,1 0 0,-1 1 1,1-1-1,-1 0 0,1 0 1,-1 0-1,0 0 0,1 0 1,-1 0-1,1 0 0,-1 0 1,1 0-1,-1 0 0,1 0 0,-1 0 1,1-1-1,-1 1 0,0 0 1,1 0-1,-1 0 0,1 0 1,-1-1-1,0 1 0,1 0 1,0-1-1,12-9-5532</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7:50.886"/>
    </inkml:context>
    <inkml:brush xml:id="br0">
      <inkml:brushProperty name="width" value="0.025" units="cm"/>
      <inkml:brushProperty name="height" value="0.025" units="cm"/>
    </inkml:brush>
  </inkml:definitions>
  <inkml:trace contextRef="#ctx0" brushRef="#br0">1 368 11627,'0'0'10052,"4"-10"-8925,19-35-65,1 2 1,3 1-1,61-76 1,-26 37-1021,-42 59-1738,-11 18-2162,1 1-4153</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32.289"/>
    </inkml:context>
    <inkml:brush xml:id="br0">
      <inkml:brushProperty name="width" value="0.025" units="cm"/>
      <inkml:brushProperty name="height" value="0.025" units="cm"/>
    </inkml:brush>
  </inkml:definitions>
  <inkml:trace contextRef="#ctx0" brushRef="#br0">1 77 3075,'0'0'6187,"4"-7"1097,19-22-3090,-19 25-3943,1 0 1,0 0-1,0 0 0,0 1 1,0 0-1,1 0 1,-1 0-1,1 1 1,0 0-1,-1 0 1,1 0-1,0 1 1,0 0-1,0 0 1,1 0-1,-1 1 1,0 0-1,10 1 0,-15-1-249,0 1-1,0 0 0,0 0 0,0-1 0,-1 1 0,1 0 0,0 0 0,0 0 0,0 0 0,-1 0 0,1 0 0,-1 0 0,1 0 0,0 0 0,-1 0 0,0 1 0,1-1 0,-1 0 0,0 0 0,0 0 0,1 1 0,-1-1 0,0 0 0,0 0 0,0 0 0,-1 1 0,1 1 0,-6 37 88,0-22-50,-2-1-1,0 0 1,-1 0 0,0-1-1,-2-1 1,-19 24 0,-26 42 64,56-81-102,-1 1 1,1-1 0,0 0 0,0 1 0,-1-1 0,1 1-1,0-1 1,0 0 0,-1 1 0,1-1 0,0 1 0,0-1-1,0 1 1,0-1 0,0 0 0,0 1 0,0-1-1,0 1 1,0-1 0,0 1 0,0-1 0,0 1 0,0-1-1,0 0 1,0 1 0,0-1 0,0 1 0,0-1 0,1 1-1,-1-1 1,0 0 0,1 1 0,15 0 123,32-18-10,-38 13-229,30-5-3553,-13 7-6796,-17 2 2210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32.632"/>
    </inkml:context>
    <inkml:brush xml:id="br0">
      <inkml:brushProperty name="width" value="0.025" units="cm"/>
      <inkml:brushProperty name="height" value="0.025" units="cm"/>
    </inkml:brush>
  </inkml:definitions>
  <inkml:trace contextRef="#ctx0" brushRef="#br0">145 0 14862,'0'0'8718,"-6"10"-8505,-28 45-784,2 2 0,-40 98 0,71-154-1554,2-15-6625,0-7 1004</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33.021"/>
    </inkml:context>
    <inkml:brush xml:id="br0">
      <inkml:brushProperty name="width" value="0.025" units="cm"/>
      <inkml:brushProperty name="height" value="0.025" units="cm"/>
    </inkml:brush>
  </inkml:definitions>
  <inkml:trace contextRef="#ctx0" brushRef="#br0">184 104 12172,'0'0'4991,"-8"0"-3507,2 0-1187,-42 0 226,47 0-503,-1 0-1,1 0 0,0 0 1,-1 0-1,1 1 1,-1-1-1,1 1 1,0-1-1,-1 1 1,1-1-1,0 1 1,-1 0-1,1-1 1,0 1-1,0 0 1,0 0-1,0 0 1,0 0-1,0 0 1,0 0-1,0 0 0,0 1 1,0-1-1,1 0 1,-1 0-1,0 1 1,1-1-1,-1 0 1,1 1-1,0-1 1,-1 1-1,1 2 1,2-4 98,1 0 0,0 1 0,-1-1 1,1 0-1,0 0 0,-1-1 1,1 1-1,0 0 0,-1-1 0,1 0 1,0 0-1,2-1 0,4-2-43,-1-1 1,-1 0-1,1 0 0,0 0 1,-1-1-1,9-10 0,-13 14 5,-1 0 0,0-1 1,0 1-1,0 0 0,0-1 0,0 1 0,0-1 0,-1 0 0,1 0 1,-1 1-1,0-1 0,0 0 0,0 0 0,0 0 0,0 0 0,-1 0 1,1-1-1,-1 1 0,0 0 0,0 0 0,0 0 0,-1-6 0,0 8-11,0 0-1,0 0 0,0 0 1,-1 0-1,1 0 0,0 0 0,0 0 1,-1 0-1,1 0 0,0 1 1,-1-1-1,1 1 0,-1-1 1,1 1-1,-1-1 0,1 1 0,-1 0 1,1 0-1,-1-1 0,1 1 1,-1 0-1,-1 1 0,-37 2 166,32 0-242,-1 0 0,1 0 0,0 1 0,1 0 0,-1 0 0,1 1 0,0 0 0,0 1-1,0-1 1,-9 11 0,11-11-28,0 0-1,1 0 1,0 0 0,0 1-1,0-1 1,1 1-1,-1 0 1,1 0-1,1 0 1,-1 0-1,1 1 1,0-1-1,1 1 1,-2 8-1,3-13-141,0-1-1,0 0 0,0 0 0,0 1 0,0-1 0,1 0 0,-1 0 1,0 1-1,1-1 0,-1 0 0,1 0 0,-1 0 0,1 0 0,0 0 1,-1 0-1,1 0 0,0 0 0,0 0 0,0 0 0,-1 0 0,1 0 0,0-1 1,0 1-1,0 0 0,1 0 0,0 0 0,23 5-5882,-5-3-1252</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33.347"/>
    </inkml:context>
    <inkml:brush xml:id="br0">
      <inkml:brushProperty name="width" value="0.025" units="cm"/>
      <inkml:brushProperty name="height" value="0.025" units="cm"/>
    </inkml:brush>
  </inkml:definitions>
  <inkml:trace contextRef="#ctx0" brushRef="#br0">1 1 12204,'0'0'5167,"0"11"-4318,-1 5-671,1 48 1555,0-59-1480,1 0 1,-1 0-1,1 0 0,0-1 1,0 1-1,1 0 0,-1 0 1,1-1-1,0 1 0,5 7 1,-6-11-174,0 0 0,0 0 0,0 0 1,1 0-1,-1 0 0,0 0 0,1 0 0,-1-1 1,0 1-1,1-1 0,-1 1 0,1-1 0,-1 1 1,1-1-1,-1 0 0,1 1 0,-1-1 1,1 0-1,0 0 0,-1 0 0,1 0 0,-1-1 1,1 1-1,-1 0 0,1-1 0,-1 1 1,1-1-1,-1 1 0,1-1 0,-1 0 0,0 0 1,1 1-1,-1-1 0,0 0 0,0 0 0,0 0 1,1 0-1,-1-1 0,0 1 0,1-2 1,4-4 56,0 1 1,0-1 0,-1 0 0,0 0 0,7-15 0,-10 18-37,0-1 0,-1 1 0,1-1 0,-1 1 0,0-1 0,-1 1 0,1-1 0,-1 0 0,0 1 0,0-1 1,0 0-1,-1-6 0,0 10-104,1 0 0,-1-1 0,0 1 0,1 0 0,-1-1 0,0 1 1,1 0-1,-1 0 0,0 0 0,0-1 0,0 1 0,0 0 0,0 0 0,-1 1 1,1-1-1,0 0 0,0 0 0,-1 0 0,1 1 0,0-1 0,-1 1 0,1-1 1,0 1-1,-1 0 0,1-1 0,-1 1 0,1 0 0,-1 0 0,1 0 0,0 0 1,-1 0-1,1 0 0,-1 0 0,1 1 0,-1-1 0,1 0 0,0 1 0,-1-1 1,1 1-1,0 0 0,-1-1 0,-1 2 0,0 0-143,0 0 0,0 0 0,1 0 0,-1 0 1,0 0-1,1 1 0,-1-1 0,1 1 0,0 0 0,0-1 0,-4 7 0,1 10-8822</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18.139"/>
    </inkml:context>
    <inkml:brush xml:id="br0">
      <inkml:brushProperty name="width" value="0.025" units="cm"/>
      <inkml:brushProperty name="height" value="0.025" units="cm"/>
    </inkml:brush>
  </inkml:definitions>
  <inkml:trace contextRef="#ctx0" brushRef="#br0">0 129 5701,'0'0'8211,"10"0"-7709,113 3 2314,139-15 1,-75 1-1996,936-60-613,-1066 62 140,-34 5-33,44-2-1,-83-2-6597,6-3-775</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31.733"/>
    </inkml:context>
    <inkml:brush xml:id="br0">
      <inkml:brushProperty name="width" value="0.025" units="cm"/>
      <inkml:brushProperty name="height" value="0.025" units="cm"/>
    </inkml:brush>
  </inkml:definitions>
  <inkml:trace contextRef="#ctx0" brushRef="#br0">0 200 7847,'0'0'16720,"10"-8"-16079,201-182 64,-211 190-701,0 0 0,0-1-1,1 1 1,-1 0 0,0 0 0,0 0 0,0 0 0,0 0 0,0 0 0,0 0 0,0 0 0,1 0 0,-1 0 0,0 0 0,0 0 0,0 0 0,0 0 0,0 0 0,0 0 0,1 0 0,-1 0 0,0 0 0,0 0 0,0 0 0,0 0 0,0 0 0,0 0 0,1 0 0,-1 0 0,0 0 0,0 0 0,0 0 0,0 0 0,0 0 0,0 0 0,1 0 0,-1 0 0,0 0 0,0 1 0,0-1 0,0 0 0,0 0 0,0 0 0,0 0 0,0 0 0,0 0 0,0 0 0,0 1 0,0-1 0,1 0 0,-1 0 0,0 0 0,0 0 0,0 0 0,0 0 0,0 1 0,0-1 0,0 0 0,0 0 0,0 0 0,0 0 0,-1 0 0,1 1 0,0-1 0,0 0 0,-1 18 249,-8 19 138,3-17-254,-2 1-89,2 1 1,0 0-1,1-1 0,1 2 1,0 26-1,3-48-97,1 0-1,0-1 1,0 1-1,0 0 0,1 0 1,-1-1-1,0 1 1,0 0-1,0-1 1,0 1-1,1 0 1,-1-1-1,0 1 1,1 0-1,-1-1 1,0 1-1,1 0 1,-1-1-1,1 1 1,-1-1-1,1 1 1,-1-1-1,1 1 1,0-1-1,-1 1 0,1-1 1,0 0-1,-1 1 1,1-1-1,0 0 1,-1 0-1,1 1 1,0-1-1,-1 0 1,1 0-1,0 0 1,0 0-1,-1 0 1,1 0-1,0 0 1,0 0-1,-1 0 1,1 0-1,0 0 1,-1-1-1,1 1 0,0 0 1,-1 0-1,1-1 1,1 0-1,34-20-5277,-15 0 683,-2-2-849</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32.308"/>
    </inkml:context>
    <inkml:brush xml:id="br0">
      <inkml:brushProperty name="width" value="0.025" units="cm"/>
      <inkml:brushProperty name="height" value="0.025" units="cm"/>
    </inkml:brush>
  </inkml:definitions>
  <inkml:trace contextRef="#ctx0" brushRef="#br0">91 33 10602,'0'0'12700,"-4"-2"-12561,1 2-116,1 0 0,-1 0 0,1 0 0,-1 0 0,1 1 0,-1-1 0,1 1 0,0-1 0,-1 1 1,1 0-1,0 0 0,-1 0 0,1 1 0,0-1 0,0 0 0,0 1 0,0-1 0,0 1 0,0 0 0,1-1 0,-1 1 0,1 0 0,-1 0 0,1 0 1,-1 1-1,1-1 0,-1 3 0,-2 1 138,0 1 1,1-1 0,-1 1 0,1 0 0,1 0-1,0 0 1,0 0 0,0 0 0,-1 14-1,3-21-155,0 1 0,0-1 0,0 1 0,0-1 0,0 0-1,0 0 1,0 1 0,0-1 0,1 0 0,-1 1 0,0-1-1,0 0 1,0 1 0,0-1 0,1 0 0,-1 0 0,0 1-1,0-1 1,1 0 0,-1 0 0,0 1 0,0-1 0,1 0-1,-1 0 1,0 0 0,1 1 0,-1-1 0,0 0 0,0 0-1,1 0 1,-1 0 0,0 0 0,1 0 0,-1 0 0,0 0-1,1 0 1,0 0 0,18-4 152,16-12 39,-24 9-185,0-1 0,-1-1 0,0 0 0,-1 0 0,0-1 0,0 0 0,-1-1 0,0 1 0,-1-2 0,0 1 0,7-19 0,-17 41 1,1-6 9,0 0 1,0 0 0,1 1-1,-1-1 1,1 0 0,0 1 0,1-1-1,-1 0 1,1 1 0,0-1 0,1 1-1,-1-1 1,1 1 0,0-1-1,1 0 1,-1 0 0,1 1 0,0-1-1,0 0 1,0 0 0,7 8-1,1 0 156,27 37-110,-36-48-32,1 0-1,-1 0 1,0 1 0,1-1-1,-2 1 1,1-1 0,0 1-1,0-1 1,-1 1 0,1-1-1,-1 1 1,0 0 0,0-1 0,0 1-1,0-1 1,0 1 0,0 0-1,-2 4 1,0-4 69,1-1 0,-1 0 0,0 0 1,0 0-1,1 0 0,-1-1 0,-1 1 0,1 0 0,0-1 0,0 1 0,-1-1 1,1 0-1,-1 0 0,1 0 0,-1 0 0,-2 1 0,-49 10 894,42-10-785,-10 2 121,-1 0-1,-38 0 1,57-8-694,10-6-203,8-3-829,40-21-5978,-16 11-919,-8 6-259</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32.650"/>
    </inkml:context>
    <inkml:brush xml:id="br0">
      <inkml:brushProperty name="width" value="0.025" units="cm"/>
      <inkml:brushProperty name="height" value="0.025" units="cm"/>
    </inkml:brush>
  </inkml:definitions>
  <inkml:trace contextRef="#ctx0" brushRef="#br0">129 0 15791,'0'0'9652,"-7"10"-8873,-7 7-509,-5 5-96,1 2-1,0 0 0,2 2 1,-21 41-1,37-66-958,10-15-5135,-4-3 1735,0-1-2130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32.983"/>
    </inkml:context>
    <inkml:brush xml:id="br0">
      <inkml:brushProperty name="width" value="0.025" units="cm"/>
      <inkml:brushProperty name="height" value="0.025" units="cm"/>
    </inkml:brush>
  </inkml:definitions>
  <inkml:trace contextRef="#ctx0" brushRef="#br0">94 48 13453,'0'0'7783,"-8"-2"-6544,4 1-1139,-1 0 42,0 0-1,-1 0 1,1 0 0,0 1 0,0-1-1,0 2 1,-7-1 0,10 1-122,0-1 1,1 1-1,-1-1 1,0 1-1,1 0 1,-1 0-1,1 0 0,-1 0 1,1 0-1,-1 0 1,1 0-1,0 0 1,0 0-1,-1 1 1,1-1-1,0 0 1,0 1-1,0-1 0,0 1 1,1-1-1,-1 1 1,0 0-1,1-1 1,-1 1-1,1 0 1,-1-1-1,1 1 1,0 0-1,0 0 1,0 2-1,0-3 1,-1 0-1,1-1 1,0 1-1,0 0 1,0 0-1,0-1 1,0 1 0,0 0-1,0 0 1,0-1-1,0 1 1,0 0-1,0 0 1,0-1 0,1 1-1,-1 0 1,0 0-1,1-1 1,-1 1-1,0 0 1,1-1-1,-1 1 1,1-1 0,-1 1-1,1-1 1,-1 1-1,1-1 1,-1 1-1,1-1 1,0 1 0,-1-1-1,1 1 1,0-1-1,-1 0 1,2 1-1,1-1 11,-1 0 0,1 0 0,-1-1 0,1 1 0,-1-1 0,1 1 0,-1-1-1,0 0 1,1 0 0,-1 0 0,3-1 0,6-4 8,-1-1 1,0 1-1,0-2 1,9-8-1,-17 14-27,0 0 0,0 0 1,-1 0-1,1 0 0,-1 0 0,1 0 1,-1-1-1,0 1 0,0 0 0,0-1 1,0 1-1,0-1 0,-1 1 0,1-1 1,0-3-1,-1 5-7,0 1 1,0-1 0,-1 0-1,1 1 1,0-1 0,0 1-1,0-1 1,0 1 0,-1-1-1,1 1 1,0-1 0,-1 0-1,1 1 1,0-1 0,-1 1-1,1 0 1,-1-1 0,1 1-1,0-1 1,-1 1-1,1 0 1,-1-1 0,1 1-1,-1 0 1,0-1 0,-1 1-6,0-1 0,0 1-1,0 0 1,0 0 0,0 0 0,1 0 0,-1 0 0,0 0 0,0 0 0,0 0 0,0 1 0,-2 0 0,-1 2-10,0-1 1,0 1 0,0 0 0,1 0-1,0 1 1,-1-1 0,1 1 0,0 0-1,1 0 1,-1 1 0,1-1 0,0 1-1,0 0 1,0-1 0,0 1 0,1 0-1,0 1 1,-2 7 0,3-10-315,0 1 1,0-1 0,1 0-1,-1 1 1,1-1-1,0 1 1,0-1-1,0 0 1,0 1-1,1-1 1,1 6-1,-1-8-214,0 0 0,0 1 0,0-1 0,0 0 0,1 0 0,-1 0 0,0 0 0,1 0 0,-1 0 0,1 0 0,-1 0 0,1 0 0,0-1 0,-1 1 0,1-1 0,-1 1 0,1-1 0,0 0 0,0 1 0,-1-1 0,3 0 0,1 0-1297,14 3-6429</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33.339"/>
    </inkml:context>
    <inkml:brush xml:id="br0">
      <inkml:brushProperty name="width" value="0.025" units="cm"/>
      <inkml:brushProperty name="height" value="0.025" units="cm"/>
    </inkml:brush>
  </inkml:definitions>
  <inkml:trace contextRef="#ctx0" brushRef="#br0">96 55 10378,'0'0'11637,"0"8"-11039,-2 34 43,3-42-572,0 0 0,0 0 0,0 0 1,0 0-1,0 0 0,0 0 0,0 0 0,0 0 0,0-1 0,0 1 0,0 0 1,0-1-1,0 1 0,0 0 0,0-1 0,0 1 0,-1-1 0,1 0 1,1 0-1,0-1-6,-1 0 1,1 0-1,-1 0 1,0-1-1,0 1 1,0 0-1,0 0 1,0-1-1,0 1 1,-1 0-1,1-1 1,-1 1-1,0-1 1,1 1-1,-1-1 1,0 1-1,-1-1 1,1 1-1,0 0 1,-1-1-1,1 1 1,-1-1-1,0 1 1,0 0-1,0-1 1,0 1 0,0 0-1,0 0 1,0 0-1,-1 0 1,1 0-1,-3-2 1,2 2-58,0 0 1,-1 0 0,1 0 0,-1 0 0,0 1 0,0-1 0,1 1-1,-1-1 1,0 1 0,0 0 0,0 0 0,0 0 0,0 1 0,-1-1-1,1 1 1,0 0 0,0 0 0,0 0 0,0 0 0,0 0 0,-1 1-1,1-1 1,0 1 0,0 0 0,-3 1 0,4-1-89,0 0 0,0 1 0,0-1 0,0 0 1,1 1-1,-1-1 0,0 1 0,1-1 0,-1 1 0,1 0 0,0 0 1,0 0-1,-1 0 0,1 0 0,1 0 0,-1 0 0,0 0 1,0 0-1,1 0 0,-1 5 0,-2 10-3878,2 0-3963,1-7-1094</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7:51.229"/>
    </inkml:context>
    <inkml:brush xml:id="br0">
      <inkml:brushProperty name="width" value="0.025" units="cm"/>
      <inkml:brushProperty name="height" value="0.025" units="cm"/>
    </inkml:brush>
  </inkml:definitions>
  <inkml:trace contextRef="#ctx0" brushRef="#br0">2 1 17713,'0'0'3881,"1"8"-3064,-3 85 104,2 39-214,0-131-683,1 0 1,-1 0 0,1 0-1,-1-1 1,1 1-1,-1 0 1,1 0 0,-1-1-1,1 1 1,0 0-1,-1-1 1,1 1-1,0-1 1,-1 1 0,1-1-1,0 1 1,0-1-1,0 0 1,0 1 0,-1-1-1,1 0 1,0 0-1,0 1 1,0-1 0,0 0-1,0 0 1,0 0-1,0 0 1,0 0 0,-1 0-1,1-1 1,0 1-1,0 0 1,1-1 0,33-9 278,-29 6-502,0 0 1,-1-1 0,1 0 0,-1 0 0,7-9-1,-7 8-775,-1 0-1,0-1 1,0 1-1,-1-1 1,4-10 0,0-12-5502</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33.682"/>
    </inkml:context>
    <inkml:brush xml:id="br0">
      <inkml:brushProperty name="width" value="0.025" units="cm"/>
      <inkml:brushProperty name="height" value="0.025" units="cm"/>
    </inkml:brush>
  </inkml:definitions>
  <inkml:trace contextRef="#ctx0" brushRef="#br0">0 121 9033,'0'0'9358,"10"1"-7559,38-3-156,-1-2 1,1-2-1,78-21 1,3 0-1001,336-21-535,-263 44-9424,-213 1 950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34.103"/>
    </inkml:context>
    <inkml:brush xml:id="br0">
      <inkml:brushProperty name="width" value="0.025" units="cm"/>
      <inkml:brushProperty name="height" value="0.025" units="cm"/>
    </inkml:brush>
  </inkml:definitions>
  <inkml:trace contextRef="#ctx0" brushRef="#br0">0 0 11691,'0'0'6769,"12"1"-3859,202 1 2791,-212-2-5696,1 0 0,0 0 1,0 1-1,0-1 0,-1 1 0,1-1 1,0 1-1,0 0 0,-1 0 0,1 0 1,0 0-1,-1 1 0,0-1 0,3 3 0,-3-3 0,-1 0 0,0 0 0,0 0-1,0 1 1,0-1 0,-1 0 0,1 1-1,0-1 1,0 1 0,-1-1 0,1 1-1,-1-1 1,0 1 0,1 0 0,-1-1-1,0 1 1,0-1 0,0 4 0,-1-1 9,0 1 1,0-1-1,0 1 1,0-1-1,-1 1 0,0-1 1,0 0-1,0 0 1,-1 0-1,1 0 1,-1 0-1,0-1 1,0 1-1,0-1 1,-7 6-1,-1-1 20,0 0-1,-1 0 1,0-1 0,0 0-1,-1-1 1,-23 7-1,35-12-17,35-3-240,-21 1 297,2-1-163,0 1 1,0 1-1,0 0 1,0 1-1,15 2 1,-27-2 70,-1-1 1,0 1-1,1-1 0,-1 1 1,0 0-1,1 0 0,-1 0 1,0 0-1,0 0 1,0 1-1,0-1 0,0 1 1,0-1-1,0 1 1,-1 0-1,1-1 0,-1 1 1,1 0-1,-1 0 0,1 0 1,-1 0-1,0 1 1,0-1-1,0 0 0,0 0 1,-1 1-1,1-1 0,-1 0 1,1 1-1,-1-1 1,0 1-1,0-1 0,0 0 1,0 1-1,0-1 0,0 1 1,-1-1-1,0 4 1,-1-2 115,0 0 1,1 0-1,-1 0 1,-1 0 0,1 0-1,-1 0 1,1-1-1,-1 1 1,0-1 0,0 0-1,0 0 1,-1 0 0,1 0-1,-1-1 1,0 1-1,0-1 1,0 0 0,0 0-1,0 0 1,-6 1 0,-2 2 167,-2-1 0,1 0 0,0-1 0,-1-1 0,-19 2 0,27-4-267,-1 0-1,1 0 0,0 0 0,-1-1 0,1 0 1,0 0-1,-1 0 0,1-1 0,0 0 0,0 0 1,-11-6-1,15 6-246,-1 0 1,1 0-1,0 0 1,-1 0-1,1 0 1,0-1-1,1 1 0,-1 0 1,0-1-1,1 1 1,-2-5-1,1 3-580,1 0-1,-1 0 0,1 0 1,1 0-1,-1 0 1,1-1-1,-1 1 0,1 0 1,1-7-1,2-11-6627</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34.620"/>
    </inkml:context>
    <inkml:brush xml:id="br0">
      <inkml:brushProperty name="width" value="0.025" units="cm"/>
      <inkml:brushProperty name="height" value="0.025" units="cm"/>
    </inkml:brush>
  </inkml:definitions>
  <inkml:trace contextRef="#ctx0" brushRef="#br0">1 96 17232,'0'0'3102,"8"-10"-2008,-2 3-1034,1 0 1,-1 0-1,1 0 0,0 1 0,1 0 1,0 0-1,0 1 0,0 0 0,0 0 0,1 1 1,0 0-1,0 0 0,0 1 0,0 0 0,0 1 1,1 0-1,12-1 0,-20 4-52,-1-1 1,1 1-1,-1 0 1,1-1-1,-1 1 0,1 0 1,-1 0-1,1 0 1,-1 0-1,0 0 0,0 0 1,1 0-1,-1 1 1,0-1-1,0 0 0,0 1 1,0-1-1,0 1 1,-1-1-1,1 1 1,0-1-1,-1 1 0,1-1 1,-1 1-1,0 0 1,1-1-1,-1 1 0,0 2 1,0-2 79,1 0 1,-1 1-1,0-1 1,1 0-1,0 0 1,0 0-1,-1 1 1,1-1-1,0 0 1,1 0-1,-1-1 0,0 1 1,0 0-1,1 0 1,-1 0-1,1-1 1,0 1-1,-1-1 1,1 1-1,0-1 1,0 0-1,0 0 1,0 0-1,3 1 1,-1-1-109,1-1 1,0 0 0,-1 0-1,1 0 1,-1 0-1,1-1 1,-1 0 0,1 0-1,-1 0 1,0 0-1,1-1 1,-1 0 0,0 0-1,0 0 1,0 0 0,0-1-1,-1 1 1,1-1-1,0 0 1,-1 0 0,0 0-1,0-1 1,0 1 0,0-1-1,-1 0 1,4-5-1,-10 9-650,1 1 0,0 0 0,0-1 0,-1 1-1,1 0 1,0 0 0,0 1 0,0-1 0,0 1-1,-3 1 1,-32 32-6035,16-16 2840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34.948"/>
    </inkml:context>
    <inkml:brush xml:id="br0">
      <inkml:brushProperty name="width" value="0.025" units="cm"/>
      <inkml:brushProperty name="height" value="0.025" units="cm"/>
    </inkml:brush>
  </inkml:definitions>
  <inkml:trace contextRef="#ctx0" brushRef="#br0">0 78 8520,'0'0'10730,"11"-8"-10244,4-2-188,1-1-1,0 2 1,31-13-1,-38 18 259,0 1-1,0 0 0,1 1 0,-1 0 0,1 1 1,14-1-1,-23 2-552,-1 1-1,1-1 1,0 0 0,-1 1 0,1-1 0,-1 1 0,1-1-1,-1 1 1,1 0 0,-1-1 0,1 1 0,-1-1 0,0 1-1,1 0 1,-1 0 0,0-1 0,1 1 0,-1 0 0,0-1-1,0 1 1,0 0 0,0 0 0,0-1 0,0 1 0,0 0-1,0 0 1,0-1 0,0 3 0,-2 24-21,-15 15-92,14-37 108,1 0 0,-1 0 0,1 0 0,0 1 0,1-1 0,-1 0 0,1 1 0,-1 6 0,4-12 8,0-1 0,1 1 1,-1 0-1,0-1 0,0 1 1,0-1-1,0 0 0,0 0 1,0 0-1,3-2 0,49-34-102,-21 14-1060,40-21 1,-64 37-1579,-1-2-2273</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40.009"/>
    </inkml:context>
    <inkml:brush xml:id="br0">
      <inkml:brushProperty name="width" value="0.025" units="cm"/>
      <inkml:brushProperty name="height" value="0.025" units="cm"/>
    </inkml:brush>
  </inkml:definitions>
  <inkml:trace contextRef="#ctx0" brushRef="#br0">0 60 4708,'10'-6'4672,"-4"2"-4381,3-3 267,2 1 0,-1 0 0,0 1 0,1 0 0,0 0 1,0 1-1,1 1 0,-1 0 0,22-3 0,-32 6-518,0 1 0,-1-1 1,1 0-1,0 0 1,0 0-1,0 1 0,0-1 1,0 1-1,0-1 0,0 0 1,-1 1-1,1 0 0,0-1 1,0 1-1,-1-1 1,1 1-1,0 0 0,-1-1 1,1 1-1,0 0 0,-1 0 1,1 0-1,-1 0 0,0-1 1,1 1-1,-1 0 0,0 0 1,1 0-1,-1 0 1,0 0-1,0 0 0,0 0 1,0 0-1,0 0 0,0 0 1,0 0-1,0 0 0,0 0 1,0 0-1,-1-1 1,1 1-1,0 0 0,-1 0 1,0 1-1,-16 44 1059,-29 18-409,-12 18 449,53-74-1074,1 0 1,0 1-1,1-1 1,-1 1-1,1-1 0,1 1 1,0 0-1,-2 12 1,4-18-86,0-1 1,0 1 0,1-1 0,-1 0-1,1 1 1,-1-1 0,1 1-1,0-1 1,-1 0 0,1 1-1,0-1 1,1 0 0,-1 0-1,0 0 1,1 0 0,-1 0-1,1 0 1,-1 0 0,1 0-1,0-1 1,2 2 0,52 30-856,-48-30 762,0 1-1,0 0 1,-1 0 0,0 1 0,0 0-1,10 8 1,-13-8 59,-1 0 0,1 1 0,-1-1 0,0 1 0,0-1 0,0 1 0,-1 0 0,0 0 0,0 0 0,-1 1 1,1-1-1,-1 0 0,-1 0 0,1 8 0,-2 9-10,0 0 0,-8 38 1,5-43 77,1 0 0,1 0 1,1 0-1,1 24 0,0-40-84,1 0-1,-1 0 0,1 0 1,-1 0-1,1 0 0,0 0 1,0-1-1,0 1 0,0 0 1,0-1-1,0 1 0,0-1 1,0 1-1,1-1 1,-1 1-1,1-1 0,-1 0 1,3 2-1,35 16-2426,-34-18 2266,0 1-1,0 0 0,0 0 0,-1 0 1,1 1-1,-1 0 0,0-1 1,1 2-1,-1-1 0,-1 0 0,6 6 1,-3 4 316,0 1 1,-1-1-1,-1 1 1,0 0 0,0 0-1,-2 1 1,0-1-1,-1 1 1,0-1-1,-1 18 1,5 47 574,10-1-605,-8-52 324,-2-1-1,2 42 0,-6-58 17,-2 0 0,1 0 1,-1 0-1,0 0 0,-1 0 0,0 0 0,-1-1 0,0 1 0,0 0 0,-1-1 0,-6 11 0,2-5 363,-2 0 0,1-1 0,-2 0 0,-11 12 0,19-22-709,1-1 1,0 1-1,-1-1 1,0 1-1,0-1 1,1 0-1,-1 0 1,0-1-1,-1 1 1,1 0-1,0-1 1,0 0-1,-1 0 1,1 0-1,-1 0 1,1 0-1,-1-1 1,1 0-1,-1 1 1,1-1-1,-1 0 1,1-1-1,-1 1 1,1-1-1,-7-1 1,8 1-454,0-1 1,0 1-1,0-1 0,0 1 1,0-1-1,0 0 0,1 0 1,-1 0-1,0 0 0,1 0 1,0 0-1,-2-3 0,-6-15-5569</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41.828"/>
    </inkml:context>
    <inkml:brush xml:id="br0">
      <inkml:brushProperty name="width" value="0.025" units="cm"/>
      <inkml:brushProperty name="height" value="0.025" units="cm"/>
    </inkml:brush>
  </inkml:definitions>
  <inkml:trace contextRef="#ctx0" brushRef="#br0">333 1 6278,'0'0'13778,"-7"10"-13436,-52 88-187,10-13 30,-5-1 0,-72 85 0,109-154-1279,7-15-1611,3-33-4077,7 25 5885,-4-26-5498</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42.186"/>
    </inkml:context>
    <inkml:brush xml:id="br0">
      <inkml:brushProperty name="width" value="0.025" units="cm"/>
      <inkml:brushProperty name="height" value="0.025" units="cm"/>
    </inkml:brush>
  </inkml:definitions>
  <inkml:trace contextRef="#ctx0" brushRef="#br0">0 0 9641,'0'0'7271,"47"34"-5541,-26-14-481,5 0-96,2 1-224,1-1-225,2-1-383,2-2-257,1 0-32,-2-1-224,-1-1-1122,-3-2-1056,-2-2-2050,-6-3-2595</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42.531"/>
    </inkml:context>
    <inkml:brush xml:id="br0">
      <inkml:brushProperty name="width" value="0.025" units="cm"/>
      <inkml:brushProperty name="height" value="0.025" units="cm"/>
    </inkml:brush>
  </inkml:definitions>
  <inkml:trace contextRef="#ctx0" brushRef="#br0">119 18 18033,'0'0'2701,"11"-3"-1313,6-1-646,1 0 0,0 1 0,1 1 0,26 1 0,-44 1-739,1 1-1,-1-1 0,0 0 1,0 1-1,1-1 0,-1 1 0,0 0 1,0-1-1,0 1 0,0 0 1,0 0-1,0 0 0,0 0 1,0 0-1,0 0 0,0 0 0,0 0 1,-1 0-1,1 0 0,0 0 1,-1 0-1,1 1 0,-1-1 0,1 0 1,-1 0-1,0 1 0,1-1 1,-1 0-1,0 1 0,0-1 0,0 0 1,0 1-1,0-1 0,0 0 1,-1 1-1,1-1 0,0 0 0,-1 2 1,0 4 1,0-1 0,-1 0 0,1 0 0,-1 0 0,-1 0 0,-5 11 0,-6 3 41,-1 0 1,-25 23 0,-2 4 36,41-46-81,1-1 0,-1 0 0,1 1 0,0-1 0,-1 0 0,1 1 1,-1-1-1,1 1 0,0-1 0,0 0 0,-1 1 0,1-1 0,0 1 0,0-1 0,0 1 1,-1-1-1,1 1 0,0-1 0,0 1 0,0-1 0,0 1 0,0-1 0,0 1 1,0-1-1,0 1 0,0-1 0,0 1 0,0-1 0,0 1 0,1-1 0,-1 1 0,0 0 1,19 3 67,42-13 75,-40 5-117,-17 4-38,0-1 0,0 1 0,0 0-1,0 0 1,0 0 0,0 1 0,0 0-1,0-1 1,-1 2 0,1-1-1,0 0 1,0 1 0,-1-1 0,1 1-1,5 4 1,-7-4 4,0 0 0,-1 0 0,1 0 0,-1 0 0,1 0 0,-1 0 0,0 0 0,0 1 0,0-1 0,0 1 1,0-1-1,-1 0 0,1 1 0,-1-1 0,0 1 0,1 0 0,-1-1 0,0 1 0,-1-1 0,1 1 0,0-1 0,-1 1 0,1-1 0,-1 1 0,0-1 0,-1 4 0,-1 0 17,0-1-1,0 1 1,0-1 0,-1 1-1,1-1 1,-2 0 0,1-1 0,0 1-1,-1-1 1,0 0 0,0 0-1,-8 5 1,-6 3 261,-1 0 0,-22 9 1,32-17-142,0 1 1,-1-1 0,1-1 0,-1 0 0,0 0-1,0-1 1,0 0 0,0-1 0,0 0-1,0-1 1,-18-2 0,28 2-220,-1-1-1,1 1 1,-1-1 0,1 1-1,0-1 1,-1 1 0,1-1 0,0 0-1,0 0 1,-1 0 0,1 0-1,0 0 1,0 0 0,0 0-1,0 0 1,0 0 0,1 0-1,-1 0 1,0-1 0,0 1-1,1 0 1,-1-1 0,1 1-1,-1 0 1,1-1 0,0 1-1,-1-1 1,1 1 0,0 0 0,0-1-1,0 1 1,0-1 0,0 1-1,0-1 1,0 1 0,1-1-1,-1 1 1,1 0 0,0-2-1,0-4-1265,2 1-1,-1-1 0,1 1 0,-1 0 1,2 0-1,6-11 0,7-4-5296</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42.902"/>
    </inkml:context>
    <inkml:brush xml:id="br0">
      <inkml:brushProperty name="width" value="0.025" units="cm"/>
      <inkml:brushProperty name="height" value="0.025" units="cm"/>
    </inkml:brush>
  </inkml:definitions>
  <inkml:trace contextRef="#ctx0" brushRef="#br0">0 1 13357,'0'0'8904,"55"22"-7783,-18-22-416,9 0-385,0 0-256,-2 0-544,-3 0-1570,-10 0-288,-12 0-1634,-14 5-1409</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43.246"/>
    </inkml:context>
    <inkml:brush xml:id="br0">
      <inkml:brushProperty name="width" value="0.025" units="cm"/>
      <inkml:brushProperty name="height" value="0.025" units="cm"/>
    </inkml:brush>
  </inkml:definitions>
  <inkml:trace contextRef="#ctx0" brushRef="#br0">1 9 13357,'0'0'10185,"74"25"-9160,-32-25-448,5-5-481,2-2-32,-7 0-1569,-8-2-2916,-5 4-6245</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7:51.602"/>
    </inkml:context>
    <inkml:brush xml:id="br0">
      <inkml:brushProperty name="width" value="0.025" units="cm"/>
      <inkml:brushProperty name="height" value="0.025" units="cm"/>
    </inkml:brush>
  </inkml:definitions>
  <inkml:trace contextRef="#ctx0" brushRef="#br0">1 0 8040,'0'0'13420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46.564"/>
    </inkml:context>
    <inkml:brush xml:id="br0">
      <inkml:brushProperty name="width" value="0.025" units="cm"/>
      <inkml:brushProperty name="height" value="0.025" units="cm"/>
    </inkml:brush>
  </inkml:definitions>
  <inkml:trace contextRef="#ctx0" brushRef="#br0">1 227 12011,'0'0'6422,"7"2"-5333,-4-1-1009,-1 0 0,1 0-1,-1-1 1,1 1 0,-1-1-1,1 0 1,-1 0 0,1 0-1,-1 0 1,1 0 0,-1 0-1,1-1 1,-1 1 0,1-1-1,-1 0 1,1 0-1,-1 0 1,3-1 0,4-4 51,-2 1-1,1-1 1,-1-1 0,11-11 0,4-3-51,-1-1 0,-2 0 0,0-2 0,-2 0 0,26-47 0,-69 159-44,19-62-18,4-15-93,-2 4-97,1 0 1,0 1-1,1 0 1,0 0 0,2 0-1,0 0 1,0 0 0,3 21-1,-2-37 87,1 1 0,-1 0 0,0-1 0,0 1 0,0 0 0,1-1 0,-1 1 0,0 0 0,1-1 0,-1 1 0,1-1 0,-1 1 0,1-1 0,-1 1 0,1-1 0,-1 1 0,1-1 0,-1 1 0,1-1 0,-1 0 0,1 1 0,0-1 0,-1 0 0,1 0 0,0 1 0,-1-1 1,1 0-1,0 0 0,0 0 0,25-6-2653,18-22-3597,-8-3-2008</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46.923"/>
    </inkml:context>
    <inkml:brush xml:id="br0">
      <inkml:brushProperty name="width" value="0.025" units="cm"/>
      <inkml:brushProperty name="height" value="0.025" units="cm"/>
    </inkml:brush>
  </inkml:definitions>
  <inkml:trace contextRef="#ctx0" brushRef="#br0">97 1 8232,'0'0'9438,"-8"5"-8723,0 1-650,1 0-1,-1 1 0,1 0 0,1 0 0,-1 1 1,1 0-1,-9 15 0,12-17-20,-1 0 1,1 1 0,1-1-1,-1 1 1,1-1-1,0 1 1,0 0-1,1 0 1,0 0-1,0 0 1,1 0-1,0 0 1,1 11-1,0-16-27,-1-1-1,1 1 0,-1-1 0,1 0 0,0 1 0,0-1 0,0 0 0,0 1 0,0-1 0,0 0 0,0 0 0,0 0 0,0 0 0,1 0 0,-1 0 1,0 0-1,1 0 0,-1-1 0,1 1 0,-1 0 0,1-1 0,-1 1 0,1-1 0,-1 0 0,1 1 0,-1-1 0,1 0 0,-1 0 0,1 0 0,0 0 1,-1 0-1,1 0 0,-1-1 0,1 1 0,-1 0 0,1-1 0,2 0 0,3-1 121,-1 0-1,1 0 1,0 0-1,-1-1 1,1 0-1,-1 0 1,8-6-1,-6 3 83,-1-1-1,1 0 1,-1 0-1,-1-1 0,1 1 1,5-12-1,-9 15-43,-1 0 0,0 0-1,0-1 1,0 1 0,-1 0-1,1-1 1,-1 1 0,0-1 0,0 0-1,-1 1 1,1-1 0,-1 0-1,0 1 1,0-1 0,-2-8 0,1 11-150,0 0 1,0 0 0,0 1 0,0-1-1,0 0 1,0 1 0,0-1 0,0 1-1,-1-1 1,1 1 0,-1-1 0,1 1-1,-1 0 1,1 0 0,-1 0 0,0 0-1,1 0 1,-4-1 0,0 0-4,0 0-1,-1 1 1,1-1-1,0 1 1,0 0 0,-1 1-1,-7-1 1,9 1-155,1 0 0,-1 0 0,0 1-1,0-1 1,1 1 0,-1 0 0,0 0 0,1 0 0,-1 1 0,-5 2 0,8-3-31,0 0 1,0-1-1,0 1 0,0 0 1,-1 0-1,1 0 0,1 1 1,-1-1-1,0 0 0,0 0 1,0 0-1,0 1 0,1-1 0,-1 0 1,1 1-1,-1-1 0,1 0 1,0 1-1,-1-1 0,1 1 1,0-1-1,0 1 0,0-1 1,0 1-1,0-1 0,0 2 1,1-2-196,1 0 1,-1 0-1,0 0 1,0 0 0,1 0-1,-1 0 1,0-1-1,1 1 1,-1 0 0,1-1-1,-1 0 1,1 1-1,-1-1 1,1 0 0,-1 1-1,1-1 1,-1 0-1,1 0 1,-1 0 0,1 0-1,-1-1 1,1 1-1,2-1 1,2 1-1226,20 0-3883</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47.253"/>
    </inkml:context>
    <inkml:brush xml:id="br0">
      <inkml:brushProperty name="width" value="0.025" units="cm"/>
      <inkml:brushProperty name="height" value="0.025" units="cm"/>
    </inkml:brush>
  </inkml:definitions>
  <inkml:trace contextRef="#ctx0" brushRef="#br0">94 18 5573,'0'0'13581,"-9"3"-13255,5-2-281,-1 1 0,0 0 1,1 0-1,-1 0 0,1 1 0,0 0 1,0-1-1,0 1 0,0 1 0,1-1 1,-1 1-1,1-1 0,-1 1 1,1 0-1,1 0 0,-1 0 0,0 1 1,1-1-1,0 1 0,0-1 0,1 1 1,-1 0-1,1 0 0,-1 5 1,1-7-5,0-1 1,0 1 0,1 0-1,-1-1 1,1 1 0,-1 0 0,1 0-1,0 0 1,0-1 0,0 1 0,1 0-1,-1 0 1,1 0 0,0-1 0,-1 1-1,1 0 1,0-1 0,0 1 0,1-1-1,-1 1 1,1-1 0,-1 0 0,1 1-1,0-1 1,-1 0 0,5 3 0,-3-4-6,0 0 1,0 0-1,0 0 0,0 0 1,1 0-1,-1-1 1,0 1-1,1-1 0,-1 0 1,0 0-1,1 0 1,-1 0-1,0-1 0,1 1 1,-1-1-1,0 0 1,0 0-1,0 0 0,0-1 1,0 1-1,0-1 1,4-2-1,4-2 110,0-1 1,-1-1-1,0 0 0,0 0 1,-1-1-1,12-13 1,-18 19-11,0-1 1,1 0 0,-2 0-1,1-1 1,0 1 0,-1 0-1,0-1 1,0 1 0,0-1-1,0 0 1,-1 0 0,0 0-1,0 0 1,0 0 0,-1 0 0,1 0-1,-1 0 1,0 0 0,-2-5-1,2 8-125,-1 1 0,0 1 0,1-1 0,-1 0 0,0 0-1,0 0 1,0 0 0,0 0 0,0 1 0,0-1 0,0 0 0,0 1 0,0-1-1,0 1 1,0-1 0,0 1 0,0 0 0,0-1 0,-1 1 0,1 0 0,0 0-1,0 0 1,0 0 0,0 0 0,-1 0 0,1 0 0,0 0 0,0 0-1,0 1 1,-1-1 0,1 0 0,0 1 0,-2 0 0,-38 16-146,38-15 88,-7 5-118,0 0-1,1 0 0,0 1 1,0 0-1,0 0 0,-7 11 1,19-18-5644,19-11 727,-3-4-1350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47.585"/>
    </inkml:context>
    <inkml:brush xml:id="br0">
      <inkml:brushProperty name="width" value="0.025" units="cm"/>
      <inkml:brushProperty name="height" value="0.025" units="cm"/>
    </inkml:brush>
  </inkml:definitions>
  <inkml:trace contextRef="#ctx0" brushRef="#br0">144 1 8584,'0'0'9951,"-9"5"-8964,-5 3-723,1 0-1,0 0 0,1 2 1,-20 17-1,27-23-209,1 1 0,-1 1 1,1-1-1,0 0 0,0 1 0,1 0 0,0 0 0,0 0 1,0 0-1,0 1 0,1-1 0,0 1 0,1-1 1,0 1-1,-1 10 0,1-16-41,1 1 0,0-1 0,0 0 0,0 1 0,0-1 0,0 0 0,0 1 0,0-1 0,0 1 1,1-1-1,-1 0 0,1 1 0,-1-1 0,1 0 0,-1 1 0,1-1 0,0 0 0,-1 0 0,1 0 0,0 0 0,0 0 0,0 0 0,0 0 0,2 2 0,0-2 81,0 0-1,1-1 0,-1 1 1,1 0-1,-1-1 0,0 0 1,1 0-1,6-1 0,-7 1 6,6-1 57,-1-1 1,1 0-1,-1-1 0,0 1 0,0-2 0,0 1 1,0-1-1,-1 0 0,11-8 0,-14 10-46,0 0-1,0-1 0,-1 0 1,1 0-1,-1 0 1,1 0-1,-1-1 0,0 1 1,0-1-1,0 0 1,-1 0-1,1 0 0,-1 0 1,0-1-1,0 1 1,-1 0-1,1-1 0,1-7 1,-3 11-89,-1 0 1,1 0 0,0 0-1,-1 0 1,1-1-1,-1 1 1,1 0 0,-1 0-1,0 0 1,1 0-1,-1 0 1,0 0 0,0 0-1,0 1 1,0-1-1,0 0 1,1 0 0,-1 1-1,-1-1 1,1 0-1,0 1 1,0-1 0,0 1-1,0-1 1,0 1-1,0 0 1,-1 0 0,1-1-1,0 1 1,-2 0-1,-44-2-5013,39 2 1777,2 0-3848</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48.226"/>
    </inkml:context>
    <inkml:brush xml:id="br0">
      <inkml:brushProperty name="width" value="0.025" units="cm"/>
      <inkml:brushProperty name="height" value="0.025" units="cm"/>
    </inkml:brush>
  </inkml:definitions>
  <inkml:trace contextRef="#ctx0" brushRef="#br0">124 96 11243,'6'-9'2525,"-1"4"-1799,30-40 1976,-33 42-2032,0 0-1,-1 0 1,1 0 0,-1 0 0,0 0 0,1 0 0,-2 0 0,1 0 0,1-7 0,-15 20 899,-5 13-1517,1 1 0,1 0-1,1 2 1,2-1 0,0 2 0,-8 27-1,18-48-34,-10 27 77,2 0 0,-10 42 0,18-58-49,0 0 0,1 0 0,1 0 1,0 0-1,2 1 0,3 26 0,-3-39-12,0 0 0,0 0 0,1-1-1,0 1 1,0 0 0,0 0 0,0-1 0,1 0 0,0 1-1,0-1 1,0 0 0,1 0 0,-1-1 0,1 1 0,0-1 0,0 1-1,0-1 1,0-1 0,1 1 0,-1 0 0,1-1 0,-1 0-1,8 2 1,-2-1-188,0 0-1,0-1 1,0 0-1,14 1 1,41-4-4196,-38-5-1094</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49.752"/>
    </inkml:context>
    <inkml:brush xml:id="br0">
      <inkml:brushProperty name="width" value="0.025" units="cm"/>
      <inkml:brushProperty name="height" value="0.025" units="cm"/>
    </inkml:brush>
  </inkml:definitions>
  <inkml:trace contextRef="#ctx0" brushRef="#br0">1 282 10410,'0'0'11974,"9"-9"-11067,232-264 246,-238 274-1203,-2 10 14,-5 14 42,-3 4 101,-18 45 1,17-54-174,1 0 1,1 0 0,1 1 0,0-1 0,-1 24 0,6-44-52,0 0 1,0 1-1,0-1 0,0 0 1,0 1-1,0-1 0,0 0 0,0 0 1,0 1-1,0-1 0,0 0 0,0 1 1,0-1-1,0 0 0,1 1 0,-1-1 1,0 0-1,0 0 0,0 1 0,1-1 1,-1 0-1,0 0 0,0 1 0,0-1 1,1 0-1,-1 0 0,0 0 1,1 1-1,-1-1 0,0 0 0,0 0 1,1 0-1,-1 0 0,0 0 0,1 0 1,-1 0-1,0 0 0,1 0 0,-1 0 1,0 0-1,1 0 0,-1 0 0,0 0 1,1 0-1,-1 0 0,0 0 1,0 0-1,1 0 0,-1 0 0,0 0 1,1 0-1,-1-1 0,0 1 0,0 0 1,1 0-1,-1 0 0,0-1 0,0 1 1,1 0-1,-1 0 0,0-1 0,0 1 1,0 0-1,1 0 0,-1-1 0,0 1 1,0-1-1,13-13-6204</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50.096"/>
    </inkml:context>
    <inkml:brush xml:id="br0">
      <inkml:brushProperty name="width" value="0.025" units="cm"/>
      <inkml:brushProperty name="height" value="0.025" units="cm"/>
    </inkml:brush>
  </inkml:definitions>
  <inkml:trace contextRef="#ctx0" brushRef="#br0">37 1 5477,'0'0'15989,"-2"11"-14735,-10 62-731,-4 96 0,17-146-1155,0-2-1059,-9-30-14051</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50.454"/>
    </inkml:context>
    <inkml:brush xml:id="br0">
      <inkml:brushProperty name="width" value="0.025" units="cm"/>
      <inkml:brushProperty name="height" value="0.025" units="cm"/>
    </inkml:brush>
  </inkml:definitions>
  <inkml:trace contextRef="#ctx0" brushRef="#br0">0 223 9833,'0'0'11819,"52"-16"-10633,-27 11-546,7 3-384,-1-3-224,3-1-160,-1 0-1601,-2-1-2499,-2-2-4485</inkml:trace>
  <inkml:trace contextRef="#ctx0" brushRef="#br0" timeOffset="1">579 0 16592,'0'0'6758,"-7"55"-5957,3-25-225,-3 2-191,1-2-193,2 0-128,2-2-64,1-6 32,1-5-256,0-2-833,0-7-577,7-7-608,-1-1-705,2 0-2722,-2-12-3812</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50.796"/>
    </inkml:context>
    <inkml:brush xml:id="br0">
      <inkml:brushProperty name="width" value="0.025" units="cm"/>
      <inkml:brushProperty name="height" value="0.025" units="cm"/>
    </inkml:brush>
  </inkml:definitions>
  <inkml:trace contextRef="#ctx0" brushRef="#br0">98 0 15310,'0'0'6369,"-4"9"-5632,-2 2-489,1 1 1,1 0 0,0 0-1,1 1 1,0-1 0,-2 24-1,5-35-252,0 0 0,1-1-1,0 1 1,-1 0 0,1-1 0,-1 1-1,1-1 1,0 1 0,-1-1 0,1 1-1,0-1 1,0 0 0,-1 1 0,1-1-1,0 0 1,0 1 0,0-1 0,-1 0-1,1 0 1,0 0 0,0 0 0,0 0-1,0 0 1,-1 0 0,1 0 0,0 0-1,0 0 1,1-1 0,39-2-139,-24 1 137,-15 2-5,0 1 0,-1-1 0,1 0 1,0 1-1,0-1 0,0 1 0,0-1 0,-1 1 0,1 0 0,0 0 1,0 0-1,-1 0 0,1 0 0,-1 0 0,1 0 0,-1 1 1,0-1-1,1 0 0,-1 1 0,0-1 0,0 1 0,0 0 1,0-1-1,0 1 0,0 0 0,0-1 0,-1 1 0,1 0 0,-1 0 1,1 0-1,-1 0 0,0 0 0,1 0 0,-1 3 0,0 0 17,0 0 0,0 0 0,0 0 0,-1 0-1,0 0 1,0 0 0,0 0 0,0 0-1,-1-1 1,0 1 0,0 0 0,-5 8 0,0-4 199,0 0 1,-1 0-1,0 0 1,-17 12 0,20-18-138,1 0 1,-1 0 0,1 0 0,-1 0-1,0-1 1,0 0 0,0 0 0,0 0-1,-1-1 1,1 0 0,0 0 0,-9 0-1,12-1-278,1 0 0,-1-1 0,0 0 0,1 1 0,-1-1 0,1 0 0,-1 0 0,1 0 0,-1 0 0,1 0 0,0 0 0,-1 0 0,1 0 0,0-1 0,0 1 0,0-1 0,0 1 0,0 0 0,0-1 0,0 0 0,1 1-1,-1-1 1,0 1 0,1-1 0,-1 0 0,1 0 0,0 1 0,0-1 0,0-3 0,-2 1-637,-6-31-7096</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51.171"/>
    </inkml:context>
    <inkml:brush xml:id="br0">
      <inkml:brushProperty name="width" value="0.025" units="cm"/>
      <inkml:brushProperty name="height" value="0.025" units="cm"/>
    </inkml:brush>
  </inkml:definitions>
  <inkml:trace contextRef="#ctx0" brushRef="#br0">0 31 3459,'0'0'13869,"50"-11"-11562,-25 7-1186,3 0-577,2 1-320,2 2-192,-3 0-320,2-2-1858,-1-1-4260</inkml:trace>
  <inkml:trace contextRef="#ctx0" brushRef="#br0" timeOffset="1">655 21 17328,'0'0'2146,"-50"45"193,25-19-1026,4 2-448,-1 1-257,4-3-416,8-1-160,0-7 33,5-2-33,3-6 0,1-2-128,1-4-289,0 1-223,0-2-481,0 0-289</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7:51.946"/>
    </inkml:context>
    <inkml:brush xml:id="br0">
      <inkml:brushProperty name="width" value="0.025" units="cm"/>
      <inkml:brushProperty name="height" value="0.025" units="cm"/>
    </inkml:brush>
  </inkml:definitions>
  <inkml:trace contextRef="#ctx0" brushRef="#br0">1 107 5285,'0'0'19731,"55"-30"-18995,-21 13-351,6 0-289,3 2-96,-1 1 0,2 6-128,-4 3-897,-7 5-769,-6 0-320,-8 0-673,-10 12-1985,-9 1-705</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51.498"/>
    </inkml:context>
    <inkml:brush xml:id="br0">
      <inkml:brushProperty name="width" value="0.025" units="cm"/>
      <inkml:brushProperty name="height" value="0.025" units="cm"/>
    </inkml:brush>
  </inkml:definitions>
  <inkml:trace contextRef="#ctx0" brushRef="#br0">118 25 6182,'0'0'5669,"-8"-2"-3256,1 0-1899,0 1 0,0-1-1,-1 1 1,1 1 0,0-1 0,0 1-1,-10 1 1,15 0-405,0-1 0,0 1 0,0-1 0,0 1 0,0 0 0,0 0-1,0-1 1,0 2 0,0-1 0,0 0 0,1 0 0,-1 0 0,0 1 0,1-1 0,-1 1 0,1-1 0,0 1 0,-1 0 0,1 0-1,0-1 1,0 1 0,0 0 0,0 0 0,0 0 0,1 0 0,-1 0 0,1 0 0,-1 0 0,1 0 0,0 1 0,0-1 0,0 0-1,0 0 1,0 2 0,0-2-72,1-1-1,0 0 1,-1 1-1,1-1 1,0 0 0,0 0-1,0 0 1,0 0-1,0 0 1,0 0-1,0 0 1,0 0-1,0 0 1,1 0-1,-1 0 1,0-1 0,0 1-1,1 0 1,-1-1-1,1 1 1,-1-1-1,0 0 1,1 1-1,-1-1 1,1 0-1,-1 0 1,1 0-1,-1 0 1,1 0 0,2-1-1,48-1 823,-45 0-814,1 0 0,-1 0 0,0-1 1,1 0-1,-2 0 0,10-6 0,-14 8-30,0 1 0,-1-1-1,1 0 1,0 0 0,-1 0-1,1 0 1,-1 0 0,1 0-1,-1 0 1,0-1 0,0 1-1,1 0 1,-1-1 0,0 1-1,0-1 1,0 0 0,-1 1-1,1-1 1,0 0 0,-1 1-1,1-1 1,-1 0 0,1 0-1,-1 1 1,0-1 0,1 0-1,-1 0 1,0 0 0,-1 1-1,1-1 1,0 0 0,-1-2-1,0 3-7,-1-1 0,1 1 0,-1-1 1,0 1-1,0 0 0,1 0 0,-1 0 0,0 0 0,0 0 0,0 0 0,0 0 0,0 1 0,0-1 0,0 1 0,-1-1 0,1 1 0,0 0 0,0 0 0,0 0 0,0 0 0,0 0 1,-1 1-1,-1 0 0,-3-1-28,0 1-1,0 0 1,0 1 0,0 0 0,-12 5 0,13-4-8,1 1 0,0 0 0,-1 0-1,1 0 1,1 0 0,-1 1 0,1 0 0,0 0 0,0 0-1,0 1 1,-3 5 0,5-7-413,0 1-1,0-1 1,0 1 0,1 0-1,0-1 1,-2 10 0,3-10-464,0-1 0,0 1 0,0-1 1,0 1-1,1-1 0,-1 0 0,1 1 0,0-1 1,0 1-1,2 3 0,9 10-7662</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51.871"/>
    </inkml:context>
    <inkml:brush xml:id="br0">
      <inkml:brushProperty name="width" value="0.025" units="cm"/>
      <inkml:brushProperty name="height" value="0.025" units="cm"/>
    </inkml:brush>
  </inkml:definitions>
  <inkml:trace contextRef="#ctx0" brushRef="#br0">87 69 12812,'0'0'5088,"-5"9"-4058,-16 26-315,21-34-685,0-1-1,-1 0 0,1 1 1,-1-1-1,1 1 0,0-1 1,-1 0-1,1 1 0,0-1 0,0 1 1,-1-1-1,1 1 0,0-1 1,0 1-1,0-1 0,0 1 1,0-1-1,0 1 0,0-1 1,0 1-1,0-1 0,0 1 1,0 0-1,0-1 0,0 1 1,0-1-1,0 1 0,0-1 1,0 1-1,1-1 0,-1 1 1,0-1-1,0 1 0,1-1 1,-1 0-1,0 1 0,1-1 0,-1 1 1,0-1-1,1 0 0,-1 1 1,1-1-1,-1 0 0,1 1 1,-1-1-1,0 0 0,1 0 1,-1 0-1,1 1 0,-1-1 1,1 0-1,0 0 0,-1 0 1,1 0-1,-1 0 0,1 0 1,-1 0-1,1 0 0,0 0 1,28-7 1541,-27 5-1488,1-1 0,0 1 0,-1-1-1,1 1 1,-1-1 0,0 0 0,0 0-1,0 0 1,0 0 0,-1 0-1,1 0 1,-1-1 0,0 1 0,0 0-1,0-1 1,0 1 0,0-1 0,-1 1-1,1-1 1,-1 1 0,0-1 0,-1 0-1,1-4 1,-1 6-67,0-1-1,0 0 1,0 1 0,0 0-1,0-1 1,0 1 0,-1 0 0,1-1-1,-1 1 1,0 0 0,1 0-1,-1 0 1,0 0 0,0 1-1,0-1 1,0 0 0,-1 1-1,1-1 1,0 1 0,-1 0-1,1 0 1,-1 0 0,1 0 0,-1 0-1,1 1 1,-1-1 0,0 1-1,1 0 1,-1-1 0,0 1-1,-2 1 1,1-1-21,1 0 0,-1 0-1,1 1 1,-1-1 0,1 1-1,-1 0 1,1 0 0,0 0 0,-1 1-1,1-1 1,0 1 0,-5 3 0,7-4 3,0 0 1,-1 0-1,1 0 1,0 1-1,-1-1 1,1 1 0,0-1-1,0 1 1,0-1-1,1 1 1,-1 0 0,0-1-1,0 1 1,1 0-1,-1 0 1,1 0-1,0-1 1,0 1 0,-1 0-1,1 0 1,0 0-1,0 0 1,1 0 0,-1-1-1,0 1 1,1 2-1,0-2-79,0-1-1,-1 1 0,1-1 1,0 1-1,0-1 1,0 1-1,0-1 0,1 1 1,-1-1-1,0 0 0,0 0 1,1 0-1,-1 0 1,1 0-1,-1 0 0,1 0 1,-1 0-1,1 0 0,0-1 1,-1 1-1,1-1 1,0 1-1,3-1 0,43 5-6416,-45-5 5923,30 0-8607</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52.214"/>
    </inkml:context>
    <inkml:brush xml:id="br0">
      <inkml:brushProperty name="width" value="0.025" units="cm"/>
      <inkml:brushProperty name="height" value="0.025" units="cm"/>
    </inkml:brush>
  </inkml:definitions>
  <inkml:trace contextRef="#ctx0" brushRef="#br0">77 1 8488,'0'0'11467,"43"57"-9609,-28-28-417,0 3-256,-2 5-640,-9 6-449,-4 3-32,-4 2-32,-15 2 0,-9 4-96,-5-1-1185,-5-6-1634,-7-8-3459</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52.763"/>
    </inkml:context>
    <inkml:brush xml:id="br0">
      <inkml:brushProperty name="width" value="0.025" units="cm"/>
      <inkml:brushProperty name="height" value="0.025" units="cm"/>
    </inkml:brush>
  </inkml:definitions>
  <inkml:trace contextRef="#ctx0" brushRef="#br0">228 1 16015,'0'0'4911,"-11"8"-4339,-8 10-352,0 0 0,1 1 1,1 1-1,1 1 1,1 0-1,-20 38 0,19-27 14,1 2-1,-17 60 0,28-78-176,0 0 0,1 0 0,1 0 0,1 0 0,0 0-1,1 0 1,1 1 0,4 25 0,-4-37-71,1 0 0,0 0-1,0 0 1,0-1-1,1 1 1,-1 0 0,1-1-1,0 0 1,0 0 0,1 0-1,-1 0 1,1 0 0,0 0-1,0-1 1,0 0 0,1 0-1,-1 0 1,1-1-1,-1 1 1,1-1 0,0 0-1,0 0 1,0-1 0,0 1-1,10 0 1,6 2-910,1-2 1,0-1-1,1 0 0,38-5 1,-1-6-3791,-1-7-2979</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53.184"/>
    </inkml:context>
    <inkml:brush xml:id="br0">
      <inkml:brushProperty name="width" value="0.025" units="cm"/>
      <inkml:brushProperty name="height" value="0.025" units="cm"/>
    </inkml:brush>
  </inkml:definitions>
  <inkml:trace contextRef="#ctx0" brushRef="#br0">1 296 13100,'0'0'8243,"8"-4"-6759,18-10-965,0-1 1,-1-1-1,-1-1 0,42-38 0,-29 20-484,-1-3 0,35-45 0,-56 66 56,-15 17-91,0 0 1,0 0-1,1-1 1,-1 1-1,0 0 1,0 0-1,0 0 0,0 0 1,0 0-1,0 0 1,0 0-1,0 0 1,1 0-1,-1 0 1,0 0-1,0 0 1,0 0-1,0 0 1,0 0-1,0 0 0,1 0 1,-1 0-1,0 0 1,0 0-1,0 0 1,0 0-1,0 0 1,0 0-1,0 0 1,1 0-1,-1 0 1,0 0-1,0 1 0,0-1 1,0 0-1,0 0 1,0 0-1,0 0 1,0 0-1,0 0 1,0 0-1,0 0 1,1 0-1,-1 1 0,0-1 1,0 0-1,0 0 1,0 0-1,0 0 1,0 0-1,0 0 1,0 1-1,0-1 1,0 0-1,0 0 1,0 0-1,0 0 0,0 0 1,0 0-1,0 0 1,0 1-1,0-1 1,0 0-1,-1 0 1,-8 38-39,6-28 25,-16 48-26,10-32-117,0 1-1,2 1 1,0-1-1,2 1 1,-1 29 0,6-56-89,1-1 1,-1 1 0,0 0-1,1-1 1,-1 1 0,1-1 0,-1 1-1,1-1 1,0 1 0,-1-1-1,1 0 1,-1 1 0,1-1-1,0 0 1,-1 1 0,1-1 0,0 0-1,0 0 1,-1 0 0,1 1-1,0-1 1,-1 0 0,1 0-1,0 0 1,0 0 0,-1 0-1,1 0 1,0-1 0,-1 1 0,1 0-1,0 0 1,-1 0 0,1-1-1,0 1 1,-1 0 0,1-1-1,0 0 1,14-8-6893</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53.511"/>
    </inkml:context>
    <inkml:brush xml:id="br0">
      <inkml:brushProperty name="width" value="0.025" units="cm"/>
      <inkml:brushProperty name="height" value="0.025" units="cm"/>
    </inkml:brush>
  </inkml:definitions>
  <inkml:trace contextRef="#ctx0" brushRef="#br0">1 43 17969,'0'0'5413,"70"-8"-4484,-42 2-769,4-2-160,-1 4-1121,-3-2-1986,-3 2-2274,-2-2-3363</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54.025"/>
    </inkml:context>
    <inkml:brush xml:id="br0">
      <inkml:brushProperty name="width" value="0.025" units="cm"/>
      <inkml:brushProperty name="height" value="0.025" units="cm"/>
    </inkml:brush>
  </inkml:definitions>
  <inkml:trace contextRef="#ctx0" brushRef="#br0">64 12 11691,'0'0'7954,"-7"4"-7687,3-3-204,1 1-1,0 0 1,0 0 0,1 0-1,-1 0 1,0 1-1,1-1 1,-1 1 0,1-1-1,0 1 1,0 0-1,0 0 1,0 0-1,0 0 1,1 0 0,-1 0-1,1 1 1,0-1-1,0 1 1,0-1 0,0 0-1,1 1 1,0-1-1,-1 1 1,1 0 0,0-1-1,1 1 1,-1-1-1,1 1 1,-1-1 0,1 0-1,0 1 1,0-1-1,1 0 1,-1 1-1,1-1 1,-1 0 0,1 0-1,4 5 1,2 0-6,0-1 0,1 0 0,0 0 0,0 0 0,0-1 0,11 5 0,-10-6-44,-1 0 0,0 1 0,0 0 0,-1 0 1,0 1-1,10 10 0,-17-15 2,0-1 0,1 1 0,-1 0-1,0 0 1,0 0 0,0 0 0,0 0 0,0 0 0,-1 0 0,1 1 0,0-1-1,-1 0 1,0 0 0,1 1 0,-1-1 0,0 0 0,0 0 0,-1 1-1,1-1 1,0 0 0,-1 3 0,-1-1 30,0 1-1,0-1 0,0 0 1,0 0-1,-1 0 1,1 0-1,-1 0 1,0 0-1,-6 5 0,2-2 4,0-1 0,0 0 0,-1-1 0,0 0-1,0 0 1,0-1 0,0 1 0,0-2 0,-1 1-1,-9 1 1,16-4-37,-1-1-1,1 1 0,0-1 0,-1 0 1,1 0-1,0 0 0,0 0 1,-1 0-1,1 0 0,0-1 1,-1 1-1,1-1 0,0 0 1,0 1-1,0-1 0,0 0 0,0 0 1,-3-2-1,4 2 6,0-1 0,0 1 0,0 0 0,0-1 1,0 1-1,0-1 0,0 1 0,0-1 0,1 0 0,-1 1 0,1-1 0,-1 0 0,1 1 1,0-1-1,-1 0 0,1 0 0,0 1 0,1-4 0,-1-1 18,1-1 0,1 1-1,-1-1 1,1 1 0,0 0 0,1 0 0,-1 0 0,1 0-1,0 0 1,1 1 0,5-8 0,28-29 55,-19 23 76,0-2 1,20-32 0,-34 47-141,0 0 1,0-1 0,-1 0-1,0 0 1,-1 0 0,0 0-1,0 0 1,0 0-1,-1-1 1,0 1 0,0 0-1,-1-1 1,-1-10 0,1 16-26,0 1 0,0 0 0,0-1 0,-1 1 0,1 0 0,-1-1 0,1 1 0,-1 0 0,1 0 0,-1-1 0,0 1 0,1 0 1,-1 0-1,0 0 0,0 0 0,0 0 0,0 0 0,0 0 0,0 0 0,0 1 0,0-1 0,0 0 0,0 1 0,-3-2 0,1 1-2,0 0 0,0 1 0,-1-1 0,1 1-1,0 0 1,0 0 0,0 0 0,0 0 0,-1 1 0,-4 0-1,2 1-64,0-1 0,0 1-1,1 0 1,-1 1-1,0-1 1,1 1 0,-1 0-1,1 0 1,0 1 0,-9 7-1,12-8-221,0 0 0,1-1 0,-1 1 0,0 0 0,1 0 0,0 0 0,0 0 0,0 1 0,-1 5 0,1-7-90,1-1 0,0 1 0,0-1-1,0 1 1,0-1 0,0 1 0,1-1-1,-1 0 1,0 1 0,1-1 0,-1 1-1,1-1 1,-1 0 0,1 1 0,1 1-1,11 8-5193</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54.366"/>
    </inkml:context>
    <inkml:brush xml:id="br0">
      <inkml:brushProperty name="width" value="0.025" units="cm"/>
      <inkml:brushProperty name="height" value="0.025" units="cm"/>
    </inkml:brush>
  </inkml:definitions>
  <inkml:trace contextRef="#ctx0" brushRef="#br0">203 1 13453,'0'0'7746,"-12"9"-6534,7-5-1127,-27 22 1362,-47 49-1,71-68-1466,1 1-1,0 0 0,1 0 1,-1 0-1,2 1 1,-1 0-1,1 0 1,1 1-1,0-1 0,0 1 1,1 0-1,0 0 1,-3 20-1,7-26-2833</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54.725"/>
    </inkml:context>
    <inkml:brush xml:id="br0">
      <inkml:brushProperty name="width" value="0.025" units="cm"/>
      <inkml:brushProperty name="height" value="0.025" units="cm"/>
    </inkml:brush>
  </inkml:definitions>
  <inkml:trace contextRef="#ctx0" brushRef="#br0">111 33 17489,'-8'0'1847,"-3"-1"-1324,5 1-237,-1 0 0,0 0 0,0 1 0,0-1 0,0 2 0,-9 1 0,14-2-268,0 0 0,0 0 1,0 0-1,0 0 0,0 0 1,0 1-1,0-1 0,1 0 0,-1 1 1,1-1-1,-1 1 0,1 0 1,-1-1-1,1 1 0,0 0 1,0 0-1,0 0 0,0 0 0,0 0 1,1 0-1,-1 0 0,0 0 1,1 0-1,0 0 0,-1 1 1,1-1-1,0 4 0,0-4-13,0 0 0,0-1-1,0 1 1,0 0 0,0-1 0,1 1 0,-1 0-1,0 0 1,1-1 0,-1 1 0,1 0-1,0-1 1,0 1 0,-1-1 0,1 1 0,0-1-1,0 1 1,0-1 0,1 0 0,-1 0-1,0 1 1,0-1 0,1 0 0,-1 0 0,1 0-1,-1 0 1,1 0 0,2 0 0,-1 0 20,0 0 0,0 0 1,1-1-1,-1 0 1,0 1-1,1-1 0,-1-1 1,0 1-1,1 0 0,-1-1 1,0 1-1,0-1 1,1 0-1,-1 0 0,3-2 1,-2 1-11,0 0 1,-1-1 0,1 1 0,-1-1-1,1 0 1,-1 0 0,0 0 0,0 0-1,-1-1 1,1 1 0,-1-1 0,1 1-1,-1-1 1,0 0 0,-1 0 0,1 0-1,-1 0 1,1 0 0,-1 0 0,0-8-1,0 10-7,-1 0-1,0 0 0,0 0 0,0 0 0,0 0 0,-1 1 0,1-1 0,0 0 1,-1 0-1,0 0 0,1 0 0,-1 0 0,0 1 0,0-1 0,0 0 0,0 1 0,0-1 1,0 1-1,-2-2 0,1 1-1,0 1-1,0 0 1,0-1 0,0 1-1,-1 0 1,1 0 0,0 1 0,-1-1-1,1 0 1,-1 1 0,1 0 0,0-1-1,-1 1 1,1 0 0,-1 0-1,1 1 1,-1-1 0,-4 1 0,3 0-20,1 1 1,-1-1 0,1 0 0,-1 1 0,1 0 0,0 0 0,0 0 0,0 0 0,0 1 0,0-1 0,0 1 0,0-1 0,1 1-1,-1 0 1,1 0 0,0 0 0,0 1 0,0-1 0,0 0 0,1 1 0,0-1 0,-1 1 0,1 0 0,-1 6 0,1-6-830,1 0 0,-1 0 0,1 0 1,0 1-1,0-1 0,0 0 1,0 0-1,2 5 0,4 6-5488</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55.068"/>
    </inkml:context>
    <inkml:brush xml:id="br0">
      <inkml:brushProperty name="width" value="0.025" units="cm"/>
      <inkml:brushProperty name="height" value="0.025" units="cm"/>
    </inkml:brush>
  </inkml:definitions>
  <inkml:trace contextRef="#ctx0" brushRef="#br0">66 63 13389,'0'0'3016,"-8"7"-326,3-3-2267,-27 23 826,30-25-1120,0 0 0,0 0 0,1 0 0,-1 1 0,0-1 1,1 0-1,-1 1 0,1-1 0,0 1 0,0-1 0,0 1 1,0-1-1,0 1 0,0 3 0,3-5-82,1 0 0,-1 0 0,0-1-1,1 1 1,-1-1 0,1 1 0,-1-1-1,0 0 1,1 0 0,-1 0 0,1-1 0,-1 1-1,0 0 1,1-1 0,-1 0 0,4-1 0,0-1-14,1 0 1,-1-1 0,0 0 0,0 0 0,0-1-1,0 1 1,-1-1 0,7-8 0,-10 11 31,0-1 0,0 1 1,0-1-1,0 1 0,0-1 0,-1 0 1,1 0-1,-1 0 0,0 0 1,0 0-1,0 0 0,0 0 0,-1 0 1,1 0-1,-1-1 0,0 1 1,1 0-1,-2 0 0,1 0 0,0-1 1,-2-4-1,1 7-49,0-1 0,0 0 0,0 1 1,0-1-1,-1 1 0,1-1 0,-1 1 0,1-1 1,-1 1-1,1 0 0,-1 0 0,0 0 0,0 0 1,0 0-1,1 0 0,-1 0 0,0 1 0,0-1 1,0 1-1,0-1 0,0 1 0,0 0 0,0 0 0,0 0 1,0 0-1,0 0 0,0 0 0,-4 1 0,4-1-68,0 1 0,1-1 0,-1 0 0,0 0 0,0 1-1,1-1 1,-1 1 0,0 0 0,1-1 0,-1 1 0,1 0 0,-1 0-1,1 0 1,-1 0 0,1 0 0,-1 0 0,1 1 0,0-1-1,0 0 1,0 1 0,0-1 0,0 0 0,0 1 0,0 0-1,0-1 1,0 1 0,1-1 0,-1 1 0,1 0 0,-1 0 0,1-1-1,0 1 1,0 0 0,-1 2 0,2-4-90,-1 1-1,0-1 1,0 1-1,0 0 1,1-1-1,-1 1 1,0-1-1,1 1 1,-1-1 0,1 1-1,-1-1 1,0 0-1,1 1 1,-1-1-1,1 1 1,-1-1 0,1 0-1,-1 1 1,1-1-1,-1 0 1,1 0-1,0 1 1,-1-1-1,1 0 1,-1 0 0,1 0-1,0 0 1,-1 0-1,1 0 1,-1 0-1,1 0 1,0 0 0,0 0-1,1 0-566,17 1-6124</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7:52.288"/>
    </inkml:context>
    <inkml:brush xml:id="br0">
      <inkml:brushProperty name="width" value="0.025" units="cm"/>
      <inkml:brushProperty name="height" value="0.025" units="cm"/>
    </inkml:brush>
  </inkml:definitions>
  <inkml:trace contextRef="#ctx0" brushRef="#br0">0 42 13581,'0'0'7815,"58"24"-6341,-17-29-417,4-6-513,0-1-448,2 2-96,-3 2-1313,-7 1-1506,-10 2-2946,-5-3-7912</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55.426"/>
    </inkml:context>
    <inkml:brush xml:id="br0">
      <inkml:brushProperty name="width" value="0.025" units="cm"/>
      <inkml:brushProperty name="height" value="0.025" units="cm"/>
    </inkml:brush>
  </inkml:definitions>
  <inkml:trace contextRef="#ctx0" brushRef="#br0">103 0 13325,'0'0'11082,"60"28"-9865,-43-7-512,2 5-225,-4 4-255,-5 7-193,-9 4 32,-1 5-32,-18 3-64,-12 3 0,-8 3-545,-8-4-1088,-2-5-1474,3-10-2243</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55.880"/>
    </inkml:context>
    <inkml:brush xml:id="br0">
      <inkml:brushProperty name="width" value="0.025" units="cm"/>
      <inkml:brushProperty name="height" value="0.025" units="cm"/>
    </inkml:brush>
  </inkml:definitions>
  <inkml:trace contextRef="#ctx0" brushRef="#br0">197 0 12043,'0'0'9519,"-8"4"-9242,-1 1-249,1 0 0,0 0-1,0 1 1,1 0 0,0 0-1,0 1 1,0 0 0,-10 15-1,5-5 98,1 0-1,0 1 0,-13 35 0,12-23 102,2 1 1,2-1-1,0 2 0,3-1 0,-4 48 1,8-73-244,1 0 0,0 0 0,1 0 0,-1 0 1,1 0-1,0 0 0,1-1 0,-1 1 0,1 0 0,0-1 1,1 1-1,-1-1 0,1 1 0,0-1 0,1 0 0,-1 0 1,1-1-1,7 8 0,-7-8-307,1-1 0,0 1 0,0-1 0,0 0 0,0-1 0,1 1 0,-1-1 0,1 0 0,0-1 0,-1 1-1,1-1 1,8 1 0,27-1-4704</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56.548"/>
    </inkml:context>
    <inkml:brush xml:id="br0">
      <inkml:brushProperty name="width" value="0.025" units="cm"/>
      <inkml:brushProperty name="height" value="0.025" units="cm"/>
    </inkml:brush>
  </inkml:definitions>
  <inkml:trace contextRef="#ctx0" brushRef="#br0">1 301 13068,'0'0'9145,"11"-2"-7821,7-4-1007,-1-1 1,0 0-1,-1-1 1,0-1-1,0-1 1,-1 0-1,0-1 1,15-14-1,12-13 216,57-67 1,-69 62-188,-16 23-6,-25 45-327,-12 23 134,-17 52 0,18-21-1125,14-3-3991,8-72 20</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57.858"/>
    </inkml:context>
    <inkml:brush xml:id="br0">
      <inkml:brushProperty name="width" value="0.025" units="cm"/>
      <inkml:brushProperty name="height" value="0.025" units="cm"/>
    </inkml:brush>
  </inkml:definitions>
  <inkml:trace contextRef="#ctx0" brushRef="#br0">10 1 12043,'0'0'9983,"1"9"-9438,3 24-335,-2 1 0,-1 0-1,-5 51 1,0 19-3110,-5-100-12133</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58.204"/>
    </inkml:context>
    <inkml:brush xml:id="br0">
      <inkml:brushProperty name="width" value="0.025" units="cm"/>
      <inkml:brushProperty name="height" value="0.025" units="cm"/>
    </inkml:brush>
  </inkml:definitions>
  <inkml:trace contextRef="#ctx0" brushRef="#br0">0 68 10602,'0'0'12652,"45"-9"-12204,-14 10-287,4-1-129,2 0 0,0-5-449,-1-7-608,-3-2-1377,-6-2-2499,-6 3-2946</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58.547"/>
    </inkml:context>
    <inkml:brush xml:id="br0">
      <inkml:brushProperty name="width" value="0.025" units="cm"/>
      <inkml:brushProperty name="height" value="0.025" units="cm"/>
    </inkml:brush>
  </inkml:definitions>
  <inkml:trace contextRef="#ctx0" brushRef="#br0">68 0 16848,'0'0'6406,"-30"45"-5829,18-12 63,3 2-448,-1 4-128,4-3-64,5-3 0,1-6-192,0-6-577,0-5-480,7-7-576,5-8-289,-2-1-1890,1-3-1345</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58.905"/>
    </inkml:context>
    <inkml:brush xml:id="br0">
      <inkml:brushProperty name="width" value="0.025" units="cm"/>
      <inkml:brushProperty name="height" value="0.025" units="cm"/>
    </inkml:brush>
  </inkml:definitions>
  <inkml:trace contextRef="#ctx0" brushRef="#br0">66 45 14061,'0'0'5360,"8"-6"-3214,-3 1-1810,1 1-1,-1 1 1,0-1 0,1 1 0,0 0-1,0 0 1,0 0 0,0 1-1,0 0 1,0 0 0,1 1-1,-1 0 1,0 0 0,1 0-1,0 1 1,11 0 0,-17 1-329,0-1 0,0 1 0,0-1 0,0 1 0,0-1 0,0 1 0,0-1 0,0 1 0,0 0 0,0 0 0,0-1 0,0 1 0,0 0 0,-1 0 0,1 0 0,0 0 0,-1 0 0,1 0 1,0 0-1,-1 0 0,0 1 0,1-1 0,-1 0 0,1 0 0,-1 0 0,0 0 0,0 1 0,0-1 0,0 0 0,0 0 0,0 0 0,0 1 0,0-1 0,0 0 0,-1 0 0,1 0 0,0 0 0,-1 2 0,-1 2 8,1 0-1,-1 1 0,0-1 1,0 0-1,0 0 1,-1 0-1,-3 5 1,-13 13 33,-2-1 1,-32 27-1,30-28 19,0 0 0,-20 27 0,43-48-62,-1 0 0,1 0 0,0 0-1,0 0 1,-1 1 0,1-1-1,0 0 1,0 0 0,0 0 0,-1 1-1,1-1 1,0 0 0,0 0-1,0 1 1,0-1 0,0 0 0,-1 1-1,1-1 1,0 0 0,0 0-1,0 1 1,0-1 0,0 0 0,0 1-1,0-1 1,0 0 0,0 0-1,0 1 1,0-1 0,0 0-1,0 1 1,1-1 0,-1 0 0,0 0-1,0 1 1,0-1 0,0 0-1,0 0 1,1 1 0,-1-1 0,0 0-1,0 0 1,0 0 0,1 1-1,-1-1 1,0 0 0,0 0 0,1 0-1,-1 0 1,0 1 0,0-1-1,1 0 1,-1 0 0,25 1 120,29-12 13,10-7-129,2-1-2986,-25 3-4470,-25 8 1089</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59.244"/>
    </inkml:context>
    <inkml:brush xml:id="br0">
      <inkml:brushProperty name="width" value="0.025" units="cm"/>
      <inkml:brushProperty name="height" value="0.025" units="cm"/>
    </inkml:brush>
  </inkml:definitions>
  <inkml:trace contextRef="#ctx0" brushRef="#br0">199 0 9033,'0'0'14691,"-5"10"-13912,-83 125 508,-15 26-5425,101-158 2036,1-14-12804</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59.604"/>
    </inkml:context>
    <inkml:brush xml:id="br0">
      <inkml:brushProperty name="width" value="0.025" units="cm"/>
      <inkml:brushProperty name="height" value="0.025" units="cm"/>
    </inkml:brush>
  </inkml:definitions>
  <inkml:trace contextRef="#ctx0" brushRef="#br0">128 104 5669,'0'0'6866,"-10"-1"-4363,-2 0-1899,5-1-378,-1 1 1,0 1 0,0 0 0,0 0 0,-10 2-1,16-2-185,1 0-1,-1 0 1,0 1-1,1-1 0,-1 1 1,1 0-1,-1-1 0,1 1 1,-1 0-1,1 0 0,-1 0 1,1 0-1,0 0 1,0 0-1,-1 0 0,1 0 1,0 1-1,0-1 0,0 0 1,0 1-1,0-1 0,1 1 1,-1-1-1,0 1 0,1-1 1,-1 1-1,1-1 1,-1 1-1,1 0 0,0-1 1,0 1-1,0 0 0,0 2 1,0-3 69,0 1 1,0-1-1,0 1 1,0-1-1,0 1 1,1-1-1,-1 1 1,1-1-1,-1 1 1,1-1-1,-1 0 1,1 1-1,0-1 1,0 0-1,0 1 1,0-1-1,0 0 1,0 0-1,0 0 1,0 0-1,0 0 1,0 0-1,1 0 1,-1 0-1,0-1 1,1 1-1,-1 0 1,0-1-1,1 1 1,-1-1-1,1 1 1,-1-1-1,1 0 1,-1 0-1,1 1 1,-1-1-1,1 0 1,0 0-1,-1-1 1,1 1-1,-1 0 1,1 0-1,1-1 1,3-1 40,1 1-1,-1-1 1,0 0 0,1 0-1,-1 0 1,0-1-1,-1 0 1,1 0 0,8-7-1,-10 6-93,0 1 0,0-1 0,0-1 0,-1 1 0,1-1 0,-1 1 0,0-1 0,-1 0 0,1 0 0,-1 0 0,0 0 0,0-1 0,-1 1 0,1-1 0,-1 1 0,-1-1 0,1-8 0,-1 12-39,0 0 0,0 0 0,0-1 1,-1 1-1,1 0 0,-1 0 0,0 0 0,1 0 0,-1 0 0,0 0 0,0 0 0,0 0 0,-1 0 0,1 0 0,0 1 1,-1-1-1,1 0 0,-4-1 0,3 1-22,-1 0-1,0 1 1,0 0 0,0-1 0,-1 1-1,1 0 1,0 1 0,0-1 0,-1 1-1,1-1 1,0 1 0,-1 0 0,1 0-1,0 0 1,0 1 0,-4 0 0,2 0-97,1 0 0,0 1 1,-1 0-1,1-1 1,0 1-1,0 1 1,0-1-1,0 1 0,1-1 1,-1 1-1,1 0 1,-1 0-1,1 1 0,0-1 1,0 1-1,0-1 1,1 1-1,-1 0 0,1 0 1,-2 7-1,-1-2-923,1 1-1,1 0 1,0 1-1,0-1 1,1 1-1,0-1 1,0 21-1,2-7-3977</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0:59.948"/>
    </inkml:context>
    <inkml:brush xml:id="br0">
      <inkml:brushProperty name="width" value="0.025" units="cm"/>
      <inkml:brushProperty name="height" value="0.025" units="cm"/>
    </inkml:brush>
  </inkml:definitions>
  <inkml:trace contextRef="#ctx0" brushRef="#br0">23 15 13068,'0'0'4570,"-3"10"-2915,0 2-1346,-2 5 516,1 1 0,1 0 0,-1 25 0,4-43-788,0 1 0,0-1 0,0 0 0,0 1 1,0-1-1,0 0 0,0 1 0,0-1 0,0 0 1,0 1-1,0-1 0,0 1 0,0-1 0,1 0 1,-1 0-1,0 1 0,0-1 0,0 0 0,1 1 1,-1-1-1,0 0 0,0 0 0,1 1 0,-1-1 1,0 0-1,0 0 0,1 0 0,-1 1 0,0-1 1,1 0-1,-1 0 0,0 0 0,1 0 0,-1 0 1,0 0-1,1 0 0,-1 0 0,1 0 0,19-5 1140,15-17 103,17-27-570,-50 46-600,1 1-1,-1-1 0,1 0 0,-1 0 0,0 0 0,0 0 0,-1 0 1,1 0-1,-1-1 0,1 1 0,-1-1 0,0 1 0,0-1 0,-1 1 0,1-1 1,-1 0-1,0-4 0,-4 7-125,0 1 1,0-1 0,-1 0-1,1 1 1,0 0-1,-1 0 1,1 0 0,-8 2-1,-19 17-3080,22-8-8200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7:53.012"/>
    </inkml:context>
    <inkml:brush xml:id="br0">
      <inkml:brushProperty name="width" value="0.025" units="cm"/>
      <inkml:brushProperty name="height" value="0.025" units="cm"/>
    </inkml:brush>
  </inkml:definitions>
  <inkml:trace contextRef="#ctx0" brushRef="#br0">301 52 14606,'0'0'4569,"0"-9"-2433,-1 8-2107,2-1 132,-1-1 0,-1 1 0,1 0 0,0-1 0,-1 1 0,1 0 0,-1-1 0,1 1 0,-1 0 0,0 0 0,-2-4 0,2 5-80,-1 0 0,1 0 0,-1 0 0,1 0-1,-1 0 1,1 0 0,-1 1 0,0-1 0,1 0 0,-1 1 0,0-1 0,1 1-1,-1 0 1,0 0 0,0-1 0,0 1 0,1 0 0,-1 1 0,0-1 0,0 0 0,1 0-1,-1 1 1,-2 0 0,-16 5 144,-1 2 0,2 0-1,-1 1 1,1 0 0,0 2-1,1 0 1,1 2 0,-1 0-1,2 0 1,-25 27 0,39-38-226,0 0 0,0 0 0,0 0 0,0 0 0,1 0 0,-1 1 0,1-1 0,-1 1 0,1-1 1,0 1-1,0-1 0,0 1 0,0 0 0,1-1 0,-1 1 0,1 0 0,-1 5 0,2-6-2,0-1 0,0 1 0,-1-1 0,1 0 0,0 1 0,0-1 0,0 0-1,1 0 1,-1 0 0,0 0 0,0 0 0,1 0 0,-1 0 0,0 0 0,1 0 0,-1 0 0,1-1 0,-1 1 0,1-1 0,-1 1 0,1-1-1,0 0 1,-1 1 0,1-1 0,0 0 0,-1 0 0,1 0 0,-1 0 0,1-1 0,2 1 0,130 0-253,-133 0 247,0 0 0,0 0 0,0 0 0,1 0 0,-1 1 1,0-1-1,0 0 0,0 0 0,0 1 0,0-1 0,0 1 1,0-1-1,0 1 0,0-1 0,0 1 0,0 0 1,-1-1-1,1 1 0,0 0 0,0 0 0,-1 0 0,1 0 1,0 0-1,-1-1 0,1 1 0,-1 0 0,1 2 0,0 0 1,-1-1 0,1 1 0,-1 0-1,0-1 1,0 1 0,-1 0 0,1-1-1,0 1 1,-1 0 0,0-1 0,-1 4-1,-2 5 20,-1 1-1,0-1 1,-1-1-1,-7 11 1,-105 129 218,165-149-2209,-46 0 1945,1 0 0,-1 0 1,1 0-1,-1 0 0,0 1 0,1-1 1,-1 0-1,0 1 0,0-1 0,0 1 1,0-1-1,0 1 0,0 0 0,0-1 1,0 1-1,-1 0 0,1 0 0,-1 0 1,1-1-1,-1 1 0,0 0 0,0 0 1,0 0-1,0 0 0,0-1 0,0 1 0,0 0 1,-1 2-1,-9 56-30,-18-3 266,23-48 62,0-1 0,0 1 0,1 0 0,0 0 0,0 1 0,1-1 0,0 1 0,-2 16 0,9-25-245,0 0 0,0 0-1,0 0 1,0 0 0,0-1 0,0 1 0,0-1 0,-1 0 0,1 0 0,6-1 0,-3 1-55,31 2-1198,-15-1-1250,2 0-3319,-7-1-3303</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1:00.284"/>
    </inkml:context>
    <inkml:brush xml:id="br0">
      <inkml:brushProperty name="width" value="0.025" units="cm"/>
      <inkml:brushProperty name="height" value="0.025" units="cm"/>
    </inkml:brush>
  </inkml:definitions>
  <inkml:trace contextRef="#ctx0" brushRef="#br0">115 0 15727,'0'0'5029,"54"60"-3268,-31-28 257,-2 6-1089,-7 6-641,-10 6-192,-4 6-64,-17 3 33,-14 6-33,-10 0-289,-4-4-1536,-5-7-2499,4-11-7592</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14.443"/>
    </inkml:context>
    <inkml:brush xml:id="br0">
      <inkml:brushProperty name="width" value="0.025" units="cm"/>
      <inkml:brushProperty name="height" value="0.025" units="cm"/>
    </inkml:brush>
  </inkml:definitions>
  <inkml:trace contextRef="#ctx0" brushRef="#br0">80 5 12908,'0'0'10148,"-9"-1"-10083,9 0-65,-2 1 2,0-1 0,0 1 0,0-1 0,0 1 0,0 0 0,0 0-1,0 0 1,0 0 0,0 0 0,0 0 0,0 1 0,1-1 0,-1 0 0,0 1 0,0 0 0,0-1 0,0 1 0,1 0 0,-1 0 0,0 0 0,1 0 0,-1 0 0,0 0 0,1 1 0,0-1-1,-1 0 1,1 1 0,0-1 0,0 1 0,-1 0 0,1-1 0,1 1 0,-1 0 0,0 0 0,0-1 0,1 1 0,-1 0 0,1 0 0,-1 0 0,1 3 0,-3 5 111,0 0 1,1 0 0,1 0 0,0 0 0,0 0-1,1 16 1,0-24-92,1 0-1,-1 1 1,1-1-1,-1 0 1,1 0-1,-1 0 1,1 0-1,0 0 1,0 0-1,0 0 0,0 0 1,1 0-1,-1 0 1,0-1-1,1 1 1,-1 0-1,1-1 1,0 1-1,-1-1 1,1 0-1,0 0 1,0 1-1,0-1 1,0 0-1,0-1 0,0 1 1,0 0-1,0 0 1,0-1-1,0 0 1,1 1-1,-1-1 1,0 0-1,4 0 1,62-4-731,-65 3 220,1 0 0,0 0 0,0 0 0,-1-1 0,1 1 1,-1-1-1,1 0 0,-1 0 0,0 0 0,0 0 0,0 0 0,0-1 1,0 1-1,0-1 0,3-4 0,2-10-5736</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14.803"/>
    </inkml:context>
    <inkml:brush xml:id="br0">
      <inkml:brushProperty name="width" value="0.025" units="cm"/>
      <inkml:brushProperty name="height" value="0.025" units="cm"/>
    </inkml:brush>
  </inkml:definitions>
  <inkml:trace contextRef="#ctx0" brushRef="#br0">0 31 13196,'0'0'6759,"50"4"-5574,-18-6-544,0-5-513,3-1-64,-2 2-64,-7 0-64,-6 3-1153,-9 1-1410</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15.145"/>
    </inkml:context>
    <inkml:brush xml:id="br0">
      <inkml:brushProperty name="width" value="0.025" units="cm"/>
      <inkml:brushProperty name="height" value="0.025" units="cm"/>
    </inkml:brush>
  </inkml:definitions>
  <inkml:trace contextRef="#ctx0" brushRef="#br0">0 29 11050,'0'0'9033,"49"17"-7976,-19-24-545,4-2-383,-1 0-65,0 2-32,-5 3-32,-4 2-865,-6 0-897,-5 0-1889,-7-2-2563</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51.857"/>
    </inkml:context>
    <inkml:brush xml:id="br0">
      <inkml:brushProperty name="width" value="0.025" units="cm"/>
      <inkml:brushProperty name="height" value="0.025" units="cm"/>
    </inkml:brush>
  </inkml:definitions>
  <inkml:trace contextRef="#ctx0" brushRef="#br0">258 1 5926,'0'0'16324,"-8"1"-16073,-3 3-242,0 0 0,1 1 0,-1 0 0,1 1-1,0 0 1,1 0 0,-1 1 0,1 0 0,1 1-1,-1 0 1,1 1 0,1-1 0,-1 1 0,-8 16-1,0-1 0,0 1-1,2 0 0,2 0 1,0 2-1,-9 30 0,18-48 0,1-1 0,0 1-1,0 0 1,1 0 0,0 0-1,1 15 1,0-21-3,0-1 0,1 0-1,-1 0 1,0 0 0,1 0-1,0 0 1,0 1 0,0-1 0,0 0-1,0-1 1,0 1 0,0 0-1,0 0 1,1 0 0,-1-1 0,1 1-1,-1-1 1,1 1 0,0-1-1,-1 0 1,1 1 0,0-1 0,0 0-1,0 0 1,0 0 0,0-1-1,0 1 1,0 0 0,0-1 0,1 1-1,3-1 1,5 2 98,-1-1 0,1 0 0,-1 0 0,1-2 0,0 1 0,-1-1 0,1-1 0,-1 1 0,1-2 1,-1 0-1,0 0 0,0-1 0,0 0 0,-1 0 0,1-1 0,12-9 0,-21 13-74,0 0 0,0 1 0,0-1 0,0 0 0,-1 0 0,1 1 0,0-1 0,0 0 0,0 0 0,-1 0 0,1 0 0,0 0 0,-1 0 0,1 0 0,-1 0 0,0-1 0,1 1 0,-1 0 0,0 0 0,1 0-1,-1 0 1,0-1 0,0 1 0,0 0 0,0 0 0,0-2 0,-1 2 44,0-1-1,0 1 1,0 0-1,0-1 1,0 1-1,0 0 1,-1 0-1,1 0 0,0 0 1,-1 0-1,1 0 1,-1 0-1,1 0 1,-1 0-1,1 1 1,-2-2-1,-11-2 393,1 0-1,-1 1 1,-19-3 0,28 5-435,-13-1-89,-1 0 0,1 1 0,-21 1 0,40 1 0,-1-1 0,0 0-1,1 0 1,-1 0 0,0 1 0,0-1 0,1 0 0,-1 0-1,0 1 1,0-1 0,0 0 0,1 0 0,-1 1 0,0-1-1,0 0 1,0 1 0,0-1 0,0 0 0,0 1-1,1-1 1,-1 0 0,0 1 0,0-1 0,0 0 0,0 1-1,0-1 1,0 0 0,0 1 0,0-1 0,-1 0-1,1 1 1,0-1 0,0 0 0,0 1 0,0-1 0,0 0-1,0 1 1,-1-1 0,1 0 0,0 0 0,0 1 0,-1-1-1,1 0 1,0 0 0,0 1 0,-1-1 0,1 0-1,0 0 1,0 0 0,-1 0 0,1 1 0,0-1 0,-1 0-1,1 0 1,0 0 0,-1 0 0,1 0 0,0 0 0,-1 0-1,1 0 1,0 0 0,-1 0 0,1 0 0,0 0-1,-1 0 1,1 0 0,0 0 0,-1 0 0,1 0 0,1 1-356,1 1 1,0-1-1,0 0 1,0 1 0,0-1-1,0 0 1,0 0-1,0 0 1,0 0 0,4 1-1,22-1-3918,3 0-2094</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52.203"/>
    </inkml:context>
    <inkml:brush xml:id="br0">
      <inkml:brushProperty name="width" value="0.025" units="cm"/>
      <inkml:brushProperty name="height" value="0.025" units="cm"/>
    </inkml:brush>
  </inkml:definitions>
  <inkml:trace contextRef="#ctx0" brushRef="#br0">5 0 16239,'0'0'6919,"-2"59"-5766,-1-36-576,3 0-385,0 1-128,0-3-64,0-5 0,5-3-961,5-5-801,-3-5-832,0-3-1923,0-6-3234</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52.686"/>
    </inkml:context>
    <inkml:brush xml:id="br0">
      <inkml:brushProperty name="width" value="0.025" units="cm"/>
      <inkml:brushProperty name="height" value="0.025" units="cm"/>
    </inkml:brush>
  </inkml:definitions>
  <inkml:trace contextRef="#ctx0" brushRef="#br0">1 74 15855,'0'0'2568,"11"-9"-27,-10 8-2509,6-6 372,0 1 1,1 0-1,0 0 0,1 1 0,-1 0 0,1 0 0,0 1 1,0 0-1,0 1 0,1 0 0,-1 0 0,1 1 0,15-2 1,-25 4-403,1 0 0,-1 0 0,1 0 1,-1 0-1,1 0 0,-1 0 1,1 0-1,-1 0 0,1 0 0,-1 0 1,1 0-1,-1 1 0,0-1 1,1 0-1,-1 0 0,1 0 1,-1 1-1,1-1 0,-1 0 0,0 0 1,1 1-1,-1-1 0,0 0 1,1 1-1,-1-1 0,0 0 0,1 1 1,-1-1-1,0 1 0,0-1 1,0 0-1,1 1 0,-1 0 0,-5 17 53,-19 15 79,-8-6-61,25-22-66,0 0 0,1 0 0,0 1-1,0 0 1,0 0 0,1 0-1,-1 1 1,-3 7 0,8-14-10,1 1 1,0-1-1,0 0 1,0 0 0,0 0-1,0 1 1,0-1-1,0 0 1,0 0-1,0 1 1,0-1-1,0 0 1,0 0-1,0 1 1,0-1-1,1 0 1,-1 0-1,0 1 1,0-1-1,0 0 1,0 0-1,0 0 1,0 1-1,1-1 1,-1 0-1,0 0 1,0 0-1,0 0 1,0 1-1,1-1 1,-1 0-1,0 0 1,0 0-1,0 0 1,1 0-1,-1 0 1,0 0 0,0 0-1,1 1 1,-1-1-1,18 3-2,26-3 89,-35 0-82,17-1 20,-17 0-35,-1 0 0,0 1 0,0 0 0,0 1-1,14 2 1,-21-2 7,1-1-1,0 1 1,-1 0 0,1-1-1,-1 1 1,1 0-1,-1 0 1,1 0-1,-1 0 1,1 0-1,-1 0 1,0 1 0,0-1-1,0 0 1,0 1-1,0-1 1,0 1-1,0-1 1,0 1-1,0-1 1,-1 1-1,1 0 1,-1-1 0,1 1-1,-1 0 1,1 0-1,-1-1 1,0 1-1,0 0 1,0 3-1,-1 2 32,0 0 0,0 0-1,-1 0 1,0-1-1,0 1 1,0 0 0,-1-1-1,0 1 1,0-1 0,-1 0-1,0 0 1,0-1-1,0 1 1,-1-1 0,1 0-1,-1 0 1,-1 0 0,1 0-1,-11 5 1,10-5 93,-1 0 1,0-1 0,-1 0-1,1-1 1,-1 0 0,0 0-1,1 0 1,-1-1-1,-1 0 1,1-1 0,0 1-1,0-2 1,0 1 0,-1-1-1,1 0 1,-16-3-1,24 1-813,-1 1 1,0-1-1,0 1 0,1-1 0,-1 0 0,1 1 0,-1-1 0,1 0 0,0 1 0,-1-1 0,1 0 0,0 0 0,0 1 0,0-1 1,1 0-1,-1-2 0,1-1-1852,-1-16-7286</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53.260"/>
    </inkml:context>
    <inkml:brush xml:id="br0">
      <inkml:brushProperty name="width" value="0.025" units="cm"/>
      <inkml:brushProperty name="height" value="0.025" units="cm"/>
    </inkml:brush>
  </inkml:definitions>
  <inkml:trace contextRef="#ctx0" brushRef="#br0">1 78 10730,'0'0'14158,"64"-15"-13101,-7 2-449,8-1-352,1-1-160,-3 6-96,-9 1 0,-15 4-704,-11 4-1154,-18 0-929,-10 7-864,-8 1-2467</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53.745"/>
    </inkml:context>
    <inkml:brush xml:id="br0">
      <inkml:brushProperty name="width" value="0.025" units="cm"/>
      <inkml:brushProperty name="height" value="0.025" units="cm"/>
    </inkml:brush>
  </inkml:definitions>
  <inkml:trace contextRef="#ctx0" brushRef="#br0">176 0 12364,'0'0'10757,"-4"9"-10058,-10 16-506,-1-2 0,-28 35 0,26-37-178,0 1 1,2 0-1,1 1 1,-18 39 0,28-48-640,4-23-6354,0-9 801</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54.103"/>
    </inkml:context>
    <inkml:brush xml:id="br0">
      <inkml:brushProperty name="width" value="0.025" units="cm"/>
      <inkml:brushProperty name="height" value="0.025" units="cm"/>
    </inkml:brush>
  </inkml:definitions>
  <inkml:trace contextRef="#ctx0" brushRef="#br0">163 45 15375,'0'0'2487,"-10"-2"-202,8 2-2184,-12-3 534,0 1 0,0 1 0,-22 1 0,32 0-575,1 0-1,0 0 1,0 0 0,0 0-1,-1 1 1,1 0-1,0 0 1,0 0 0,0 0-1,0 0 1,0 0-1,0 1 1,0-1 0,1 1-1,-1 0 1,0 0-1,1 0 1,0 0 0,-1 0-1,1 1 1,0-1-1,0 1 1,0 0 0,1-1-1,-3 6 1,4-8-56,-1 0-1,1 1 1,0-1 0,0 0 0,0 1 0,0-1-1,0 0 1,0 1 0,0-1 0,0 1 0,0-1 0,1 0-1,-1 1 1,0-1 0,0 0 0,0 1 0,0-1 0,0 0-1,1 1 1,-1-1 0,0 0 0,0 0 0,0 1 0,1-1-1,-1 0 1,0 0 0,0 1 0,1-1 0,-1 0 0,0 0-1,1 0 1,-1 1 0,0-1 0,1 0 0,-1 0 0,0 0-1,1 0 1,21 4 257,22-7 176,-33 1-391,0 0-1,0-1 1,-1-1 0,19-8-1,-26 11-28,-1 0 0,1 0 0,0-1-1,-1 1 1,1-1 0,-1 1 0,1-1 0,-1 0-1,0 0 1,0 0 0,0 0 0,0 0-1,0-1 1,-1 1 0,1-1 0,-1 1-1,1-1 1,-1 0 0,0 1 0,0-1 0,0 0-1,1-4 1,-3 6 1,1 0-1,-1 0 1,0 0 0,1 0 0,-1 0-1,0 0 1,0 0 0,1 0-1,-1 1 1,0-1 0,0 0-1,0 0 1,0 1 0,0-1 0,0 1-1,0-1 1,0 1 0,0-1-1,-1 1 1,1 0 0,0 0-1,0-1 1,0 1 0,0 0 0,-1 0-1,1 0 1,0 0 0,0 0-1,-2 1 1,-40 2-10,35-1 22,0 0 1,1 1-1,-1 1 0,1-1 0,0 1 0,0 0 1,0 1-1,0 0 0,1 0 0,0 0 0,-8 9 0,12-11-120,-1 0 0,1 0 0,0-1 0,0 1 0,0 1 0,0-1-1,1 0 1,-1 0 0,1 1 0,0-1 0,0 1 0,-1 4 0,2-5-176,0-1 0,0 0 1,1 0-1,-1 0 1,0 0-1,1 0 0,-1 0 1,1 0-1,0 0 1,0 0-1,0 0 0,0 0 1,0-1-1,0 1 1,0 0-1,1 0 0,-1-1 1,0 1-1,1-1 1,-1 1-1,1-1 0,3 2 1,12 6-4668,4-1-1574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11:03:00.027"/>
    </inkml:context>
    <inkml:brush xml:id="br0">
      <inkml:brushProperty name="width" value="0.05" units="cm"/>
      <inkml:brushProperty name="height" value="0.05" units="cm"/>
    </inkml:brush>
  </inkml:definitions>
  <inkml:trace contextRef="#ctx0" brushRef="#br0">549 0 22525,'-63'77'0,"-9"15"80,0 3-24,9 1 0,6-6-40,11-17 0,7-7-16,6-16 16,3-6-16,2-12-400,3-9-216,5-19-3329</inkml:trace>
  <inkml:trace contextRef="#ctx0" brushRef="#br0" timeOffset="199.22">157 73 22421,'26'25'184,"6"5"-40,12 7-88,8 5-24,11 11 8,7 0-24,2-1-8,-3-5 24,-9-12-40,-8-4-472</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7:56.323"/>
    </inkml:context>
    <inkml:brush xml:id="br0">
      <inkml:brushProperty name="width" value="0.025" units="cm"/>
      <inkml:brushProperty name="height" value="0.025" units="cm"/>
    </inkml:brush>
  </inkml:definitions>
  <inkml:trace contextRef="#ctx0" brushRef="#br0">3 394 2947,'-2'22'16647,"2"-21"-16518,0-1 0,0 0-1,0 0 1,0 0 0,0 0 0,0 0 0,0 1 0,0-1 0,0 0-1,0 0 1,0 0 0,1 0 0,-1 0 0,0 1 0,0-1-1,0 0 1,0 0 0,0 0 0,0 0 0,0 0 0,1 0 0,-1 0-1,0 0 1,0 0 0,0 0 0,0 1 0,0-1 0,1 0-1,-1 0 1,0 0 0,0 0 0,0 0 0,0 0 0,0 0 0,1 0-1,-1 0 1,0 0 0,0 0 0,0 0 0,0 0 0,0 0-1,1-1 1,-1 1 0,0 0 0,0 0 0,0 0 0,0 0 0,0 0-1,1 0 1,-1 0 0,0 0 0,0 0 0,0 0 0,0-1-1,26-29 99,-13 12 343,9-7-542,39-47 31,-4-2-1,75-124 0,-157 272-219,13-40 116,1 1-1,-11 61 1,18-65-1841,-1 52 1,5-80 1481,0-1 1,0 1-1,0-1 1,1 1 0,-1-1-1,1 1 1,0-1-1,-1 1 1,1-1 0,3 5-1,-4-6-73,1 0 0,0 0-1,0 0 1,0 1 0,1-1-1,-1 0 1,0 0 0,0-1-1,0 1 1,1 0 0,-1 0 0,1 0-1,-1-1 1,0 1 0,1-1-1,-1 1 1,1-1 0,2 1 0,8-1-4792</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54.447"/>
    </inkml:context>
    <inkml:brush xml:id="br0">
      <inkml:brushProperty name="width" value="0.025" units="cm"/>
      <inkml:brushProperty name="height" value="0.025" units="cm"/>
    </inkml:brush>
  </inkml:definitions>
  <inkml:trace contextRef="#ctx0" brushRef="#br0">30 34 12236,'-4'9'3074,"2"-6"-2836,-2 5 516,0-1 0,1 1-1,-1-1 1,2 1-1,-4 12 1,6-19-656,0 1-1,-1-1 0,1 0 1,0 1-1,0-1 1,0 1-1,0-1 1,0 1-1,0-1 1,1 0-1,-1 1 1,0-1-1,1 1 1,-1-1-1,1 0 1,-1 1-1,1-1 1,0 0-1,0 0 1,-1 0-1,1 1 1,0-1-1,0 0 1,0 0-1,0 0 0,0 0 1,1-1-1,-1 1 1,0 0-1,0 0 1,1-1-1,-1 1 1,0 0-1,1-1 1,-1 0-1,0 1 1,1-1-1,-1 0 1,1 1-1,-1-1 1,0 0-1,1 0 1,2-1-1,5 2 52,1-2-1,0 0 1,-1 0 0,1 0-1,-1-1 1,0-1 0,1 1-1,13-8 1,-19 9-84,0-1 1,0 0-1,-1 0 0,1 0 1,-1 0-1,1 0 0,-1-1 1,0 0-1,0 0 0,0 0 0,0 0 1,-1 0-1,1 0 0,-1-1 1,0 1-1,0-1 0,0 0 1,0 1-1,-1-1 0,1 0 0,-1 0 1,1-6-1,-2 8-12,0 0-1,-1 0 1,1 0-1,-1-1 1,1 1 0,-1 0-1,0 0 1,0 1-1,0-1 1,0 0 0,0 0-1,-1 0 1,1 1-1,0-1 1,-1 0 0,1 1-1,-1-1 1,0 1-1,1 0 1,-1 0 0,0-1-1,0 1 1,0 0-1,0 1 1,0-1 0,0 0-1,0 0 1,0 1-1,0-1 1,-3 1 0,0-2-124,0 1 1,0 0-1,0 1 1,0-1 0,-1 1-1,1 0 1,0 0-1,0 0 1,0 1 0,-1 0-1,1 0 1,-5 2-1,1 7-2007,6-1-4972</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58.049"/>
    </inkml:context>
    <inkml:brush xml:id="br0">
      <inkml:brushProperty name="width" value="0.025" units="cm"/>
      <inkml:brushProperty name="height" value="0.025" units="cm"/>
    </inkml:brush>
  </inkml:definitions>
  <inkml:trace contextRef="#ctx0" brushRef="#br0">0 0 10314,'0'0'16148,"10"14"-15576,-5-7-520,10 14 27,-1 0-1,18 40 1,-13-20-5,38 61 1,-50-91-198,1 0-1,0 0 1,0-1 0,1 0 0,1-1 0,0 0-1,0 0 1,0-1 0,1 0 0,15 7-1,-17-12-1784,-10-6-2771,-13-10-1524,-6 1 1686</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58.380"/>
    </inkml:context>
    <inkml:brush xml:id="br0">
      <inkml:brushProperty name="width" value="0.025" units="cm"/>
      <inkml:brushProperty name="height" value="0.025" units="cm"/>
    </inkml:brush>
  </inkml:definitions>
  <inkml:trace contextRef="#ctx0" brushRef="#br0">1 218 10218,'0'0'14093,"58"-21"-12556,-14 3-415,0-7-290,-1 1-479,-6-2-257,-6 2-32,-6 3-288,-11 2-1250,-7 4-1377,-7 3-1697,-2 0-4100</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3:58.739"/>
    </inkml:context>
    <inkml:brush xml:id="br0">
      <inkml:brushProperty name="width" value="0.025" units="cm"/>
      <inkml:brushProperty name="height" value="0.025" units="cm"/>
    </inkml:brush>
  </inkml:definitions>
  <inkml:trace contextRef="#ctx0" brushRef="#br0">41 296 9257,'0'0'12737,"-7"-9"-10484,-21-31-806,27 38-1389,0 0 1,0 0 0,1 0-1,-1 0 1,1 0 0,-1 0-1,1 0 1,0 0 0,0 0-1,0 0 1,0 0 0,0 0 0,0 0-1,1 0 1,-1 0 0,1 0-1,-1 0 1,1 0 0,0 0-1,1-3 1,25-32 273,-18 27-225,8-11-35,1 0 0,26-23 0,-39 39-74,0 1-1,1-1 1,0 1 0,0 0-1,0 1 1,0-1 0,1 1-1,-1 1 1,1-1 0,0 1-1,0 0 1,0 1 0,0-1-1,8 1 1,-12 1-2,0 0-1,-1 1 1,1 0 0,-1-1-1,1 1 1,-1 0 0,1 0 0,-1 0-1,1 1 1,-1-1 0,0 1-1,0-1 1,1 1 0,-1 0-1,0 0 1,-1 0 0,1 0-1,0 0 1,0 0 0,2 5-1,29 60 97,-10-18-34,-21-46-55,0 0-1,0 0 1,0 0 0,0 0 0,1-1 0,-1 1-1,1-1 1,-1 1 0,1-1 0,0 0 0,0 0 0,0 0-1,0-1 1,1 1 0,-1-1 0,0 0 0,7 2-1,-6-3 58,-1 0-1,0 0 0,0 0 1,0 0-1,1-1 1,-1 0-1,0 1 0,0-1 1,0 0-1,0-1 0,0 1 1,0 0-1,0-1 1,-1 0-1,1 1 0,3-4 1,1-1 58,0-1 0,-1 0 0,0 0 0,0 0 0,0-1 0,-1 0 0,0 0 0,-1 0 0,1-1 0,-2 0 0,1 0 0,2-10 0,-4 12-190,0 0-1,-1 0 0,0 0 1,0 0-1,-1 0 1,1-1-1,-2 1 0,1 0 1,-2-10-1,-9 14-5209</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00.565"/>
    </inkml:context>
    <inkml:brush xml:id="br0">
      <inkml:brushProperty name="width" value="0.025" units="cm"/>
      <inkml:brushProperty name="height" value="0.025" units="cm"/>
    </inkml:brush>
  </inkml:definitions>
  <inkml:trace contextRef="#ctx0" brushRef="#br0">17 33 7783,'0'0'13736,"8"-2"-11990,18-6-870,0 1 1,0 2-1,1 1 1,31-2-1,-57 6-876,0 0 0,-1 0 0,1 0 0,0 0 0,0 0 0,0 0 0,-1 0 0,1 0 0,0 0 0,0 1 0,-1-1 0,1 0 0,0 0 0,-1 1 0,1-1 0,0 0 0,-1 1 0,1-1 0,0 1 0,-1-1 0,1 1 0,-1-1 0,1 1 0,-1 0 0,1-1 0,-1 1 0,1 0 0,0 1 0,-6 21 173,2-17-81,-1 0 0,0 0 1,0 0-1,-1 0 0,-5 6 1,1-5 50,-5 7 124,-1-1 0,0-1 0,-22 13 0,42-26-252,0 0 0,0 0 0,0 1 0,1 0 0,-1 0 0,9 1 0,2 0-13,-10-1-15,0 1 0,0-1 1,0 1-1,0 0 0,0 0 0,0 1 0,-1-1 1,1 2-1,0-1 0,-1 0 0,0 1 0,1 0 1,-1 0-1,8 8 0,-10-8 4,1 0 0,-1 0-1,-1 1 1,1 0 0,-1-1 0,1 1 0,-1 0 0,0 0 0,0 0-1,-1 1 1,1-1 0,-1 0 0,0 1 0,0-1 0,0 1-1,-1-1 1,0 0 0,1 1 0,-2 0 0,0 6 0,0-8 38,0 0 0,0 0 0,-1 0 0,1 0 0,-1 0 0,0 0 0,0 0 0,0-1 0,0 1 0,-1 0 0,1-1 0,-1 0 0,1 0 0,-1 0 1,0 0-1,0 0 0,0 0 0,0-1 0,0 1 0,0-1 0,-1 0 0,1 0 0,0 0 0,0 0 0,-5 0 0,-12 3 292,0-1 0,-36 2 1,50-5-300,-3 0 111,0 1-1,0-1 1,-1-1 0,1 0 0,-12-2 0,19 2-176,1 1 0,-1-1 0,0 1 1,1-1-1,-1 0 0,1 0 0,-1 0 0,1 0 1,-1 0-1,1 0 0,0 0 0,-1 0 1,1 0-1,0-1 0,0 1 0,0 0 1,0-1-1,0 1 0,0-1 0,1 1 0,-1-1 1,0 1-1,1-1 0,-1 0 0,1 1 1,-1-1-1,1 0 0,0 0 0,0 1 1,0-1-1,0 0 0,0 1 0,0-1 0,1-3 1,0 3-421,-1 0 0,1 0 1,0 0-1,0 1 0,0-1 1,0 0-1,0 0 0,0 1 1,0-1-1,1 1 0,-1-1 1,1 1-1,-1 0 1,1-1-1,-1 1 0,4-2 1,3-2-2820,7-7-6407</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01.467"/>
    </inkml:context>
    <inkml:brush xml:id="br0">
      <inkml:brushProperty name="width" value="0.025" units="cm"/>
      <inkml:brushProperty name="height" value="0.025" units="cm"/>
    </inkml:brush>
  </inkml:definitions>
  <inkml:trace contextRef="#ctx0" brushRef="#br0">0 307 17008,'0'0'7036,"8"-11"-6620,88-110 0,24-31-234,-100 130 119,-20 22-290,0 0 0,0 0 0,0-1 1,1 1-1,-1 0 0,0 0 0,0 0 0,0 0 0,0 0 0,1 0 0,-1 0 0,0 0 0,0 0 1,0 0-1,0 0 0,1 0 0,-1 0 0,0 0 0,0 1 0,0-1 0,0 0 0,1 0 1,-1 0-1,0 0 0,0 0 0,0 0 0,0 0 0,0 0 0,1 0 0,-1 1 0,0-1 0,0 0 1,0 0-1,0 0 0,0 0 0,0 0 0,0 1 0,0-1 0,0 0 0,0 0 0,1 0 1,-1 0-1,0 1 0,0-1 0,0 0 0,0 0 0,0 0 0,0 0 0,0 1 0,0-1 0,0 0 1,0 0-1,-1 0 0,1 0 0,0 1 0,0-1 0,0 0 0,0 0 0,0 0 0,0 1 0,-13 50 426,3-25-419,1 0 0,1 1 0,2-1 0,0 2 0,2-1 0,1 1 0,1 34 0,2-61-96,0 0-1,0 0 1,0 1 0,0-1-1,0 0 1,0 1 0,1-1-1,-1 0 1,0 0 0,1 0-1,-1 1 1,1-1-1,0 0 1,-1 0 0,1 0-1,0 0 1,0 0 0,-1 0-1,1 0 1,0 0 0,0 0-1,0 0 1,0-1 0,0 1-1,0 0 1,1-1-1,-1 1 1,0-1 0,0 1-1,0-1 1,1 1 0,-1-1-1,0 0 1,0 0 0,1 0-1,-1 1 1,0-1-1,2-1 1,0 1-533,1-1 0,-1 1 0,0-1 1,0 0-1,0 0 0,0-1 0,0 1 0,-1-1 0,1 1 0,0-1 0,-1 0 0,1 0 0,-1 0 1,4-4-1,17-21-9111</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01.812"/>
    </inkml:context>
    <inkml:brush xml:id="br0">
      <inkml:brushProperty name="width" value="0.025" units="cm"/>
      <inkml:brushProperty name="height" value="0.025" units="cm"/>
    </inkml:brush>
  </inkml:definitions>
  <inkml:trace contextRef="#ctx0" brushRef="#br0">85 26 17008,'0'0'5851,"-10"9"-5200,3-3-607,0 1 1,1 0-1,0 0 0,0 1 0,0-1 0,1 1 0,0 1 0,1-1 0,0 1 1,0-1-1,1 1 0,0 0 0,0 0 0,-2 18 0,5-24-47,-1 1 0,1-1 0,0 1 0,0-1 0,1 1-1,-1-1 1,1 1 0,-1-1 0,1 1 0,0-1 0,0 0 0,1 0-1,-1 1 1,1-1 0,0 0 0,-1 0 0,1 0 0,4 3 0,-3-4 16,-1 0 0,1 0 0,0-1 0,0 1 0,0-1 0,0 0 0,0 0 0,0 0 0,1 0 0,-1-1 0,0 1 0,0-1 0,1 0 0,-1 0 0,0 0 0,1 0 0,-1-1 0,0 1 0,0-1 0,5-1 0,-2 0 129,0-1 1,0 1-1,-1-1 1,1 0 0,-1 0-1,1 0 1,-1-1-1,0 0 1,0 0-1,-1-1 1,1 1 0,-1-1-1,0 0 1,0 0-1,-1 0 1,1 0-1,-1-1 1,4-9 0,-3 6 62,-1 0 0,1 0 1,-2 0-1,1 0 0,-1-1 1,-1 1-1,1-1 0,-2 1 1,1-1-1,-1 1 0,-3-16 1,3 23-201,0 0 0,-1 1 0,1-1 0,-1 0 0,1 0 0,-1 1 0,0-1 1,0 0-1,0 1 0,0-1 0,0 1 0,0-1 0,0 1 0,0 0 0,-1 0 0,1-1 1,-1 1-1,1 0 0,-1 0 0,1 0 0,-1 0 0,1 0 0,-1 1 0,0-1 0,1 0 1,-1 1-1,0-1 0,0 1 0,0 0 0,1 0 0,-1 0 0,0-1 0,0 1 0,0 1 1,1-1-1,-1 0 0,0 0 0,0 1 0,-2 0 0,-2 1-63,0-1-1,0 1 1,0 1 0,0-1-1,1 1 1,-1 0-1,1 0 1,0 1 0,0-1-1,-6 6 1,7-4-209,-1 0 1,1 0-1,0 0 0,0 1 1,1 0-1,-4 7 0,6-10-68,0-1 0,0 1 0,0-1 0,1 1 0,-1 0-1,1-1 1,0 1 0,-1 0 0,1-1 0,1 1 0,-1 3 0,1-5 9,0 0 1,-1 0 0,1 0-1,0 0 1,0 0 0,0 0-1,0 0 1,0 0 0,0 0-1,0-1 1,1 1 0,-1 0-1,0-1 1,0 1 0,0-1-1,1 1 1,-1-1 0,0 0-1,1 0 1,-1 1 0,0-1-1,0 0 1,1 0 0,-1 0-1,0 0 1,1 0 0,-1-1-1,2 0 1,2 1-1109,19 0-4043</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02.185"/>
    </inkml:context>
    <inkml:brush xml:id="br0">
      <inkml:brushProperty name="width" value="0.025" units="cm"/>
      <inkml:brushProperty name="height" value="0.025" units="cm"/>
    </inkml:brush>
  </inkml:definitions>
  <inkml:trace contextRef="#ctx0" brushRef="#br0">117 44 6566,'0'0'18028,"-10"3"-17622,4-1-366,-1 1 1,1 0 0,0 0 0,0 1-1,0 0 1,0 0 0,1 0 0,0 1 0,0 0-1,0 0 1,0 0 0,1 0 0,0 1-1,0 0 1,0 0 0,1 0 0,0 0-1,0 0 1,0 1 0,1-1 0,-2 8 0,3-12-33,0 1 1,1-1-1,-1 0 1,0 1 0,1-1-1,0 0 1,-1 1-1,1-1 1,0 0 0,0 1-1,0-1 1,1 1-1,-1-1 1,0 0 0,1 1-1,0-1 1,-1 0-1,1 0 1,0 0 0,0 1-1,0-1 1,1 0-1,-1 0 1,0 0 0,1-1-1,2 4 1,-1-3 5,0-1 1,1 0-1,-1 0 1,0 0-1,0 0 1,0-1 0,1 1-1,-1-1 1,0 0-1,1 0 1,-1 0-1,0-1 1,0 1-1,1-1 1,-1 1-1,0-1 1,0 0 0,0 0-1,6-3 1,2-1 90,0-1 0,-1 0 0,1-1 0,-1 0 1,0 0-1,-1-1 0,1-1 0,14-17 0,-18 19 42,-1 1-1,0-1 0,0-1 0,0 1 1,-1-1-1,0 0 0,0 0 1,-1 0-1,0 0 0,-1 0 1,0-1-1,0 1 0,0-13 0,-1 20-142,-1 0-1,0 0 1,0 0-1,-1 0 0,1 0 1,0 1-1,0-1 0,0 0 1,0 0-1,-1 0 0,1 1 1,0-1-1,-1 0 0,1 0 1,-1 1-1,1-1 0,-1 0 1,1 1-1,-1-1 0,0 0 1,1 1-1,-1-1 0,1 1 1,-1-1-1,0 1 1,0-1-1,1 1 0,-1 0 1,-1-1-1,-29 1 51,21 3-47,0 0 0,0 0-1,-18 10 1,15-7-1209,-16 11-7172,28-11 3460,18-4 1035,-1-2-4529</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02.729"/>
    </inkml:context>
    <inkml:brush xml:id="br0">
      <inkml:brushProperty name="width" value="0.025" units="cm"/>
      <inkml:brushProperty name="height" value="0.025" units="cm"/>
    </inkml:brush>
  </inkml:definitions>
  <inkml:trace contextRef="#ctx0" brushRef="#br0">136 97 6342,'0'0'6118,"1"-11"-1805,1-4-3019,-1 10-728,-1-1 0,1 1-1,-1-1 1,0 1-1,0-1 1,0 1-1,-3-11 1,3 15-452,0 1 1,0-1-1,-1 0 1,1 0-1,0 0 0,-1 0 1,1 1-1,0-1 1,-1 0-1,1 0 0,-1 1 1,1-1-1,-1 0 0,0 1 1,1-1-1,-1 1 1,0-1-1,1 1 0,-1-1 1,0 1-1,0-1 1,1 1-1,-1-1 0,0 1 1,0 0-1,0 0 1,1-1-1,-1 1 0,0 0 1,0 0-1,0 0 0,0 0 1,0 0-1,0 0 1,1 0-1,-1 0 0,0 1 1,0-1-1,0 0 1,0 0-1,1 1 0,-3 0 1,0 0-75,0 0 0,0 1 1,0-1-1,0 1 1,0 0-1,0 0 0,0 0 1,1 0-1,-5 5 0,-2 4-46,1 0 0,1 0 0,-1 1 0,2-1 0,0 2 0,0-1 0,1 1 0,1 0 0,0 0-1,0 0 1,2 0 0,0 1 0,-1 25 0,3-38 7,0 0 0,0-1 0,0 1-1,0 0 1,0 0 0,0 0 0,1 0 0,-1 0 0,0 0 0,1 0-1,-1 0 1,0-1 0,1 1 0,0 0 0,-1 0 0,1 0 0,-1-1-1,1 1 1,0 0 0,-1-1 0,1 1 0,0-1 0,0 1 0,-1-1-1,1 1 1,0-1 0,0 1 0,1-1 0,1 1 18,-1-1 1,1 1-1,0-1 0,-1 0 1,1 0-1,0 0 0,0 0 1,-1-1-1,6 0 0,0-2 29,0 1-1,-1-1 0,1 0 1,-1 0-1,0-1 0,8-5 1,-8 4-36,-1 0 1,0 0-1,0-1 1,0 1-1,-1-2 1,0 1-1,0 0 0,0-1 1,-1 0-1,0 0 1,0 0-1,-1-1 1,0 1-1,0-1 1,-1 1-1,0-1 1,2-16-1,-4 23-128,0 0-1,0 0 1,-1 0-1,1 0 1,0 1-1,-1-1 1,1 0-1,-1 0 1,1 0 0,-1 0-1,1 1 1,-1-1-1,1 0 1,-1 1-1,0-1 1,1 0-1,-1 1 1,0-1 0,0 1-1,1-1 1,-1 1-1,0-1 1,0 1-1,0 0 1,0-1-1,0 1 1,1 0 0,-1 0-1,0-1 1,0 1-1,0 0 1,0 0-1,0 0 1,0 0-1,0 0 1,0 1 0,0-1-1,0 0 1,0 0-1,1 0 1,-2 1-1,-2 0-1083,0 0 0,0-1 0,1 2 0,-1-1 0,0 0 0,1 1 0,-1-1 0,1 1 0,-5 3 0,-4 8-6861</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03.804"/>
    </inkml:context>
    <inkml:brush xml:id="br0">
      <inkml:brushProperty name="width" value="0.025" units="cm"/>
      <inkml:brushProperty name="height" value="0.025" units="cm"/>
    </inkml:brush>
  </inkml:definitions>
  <inkml:trace contextRef="#ctx0" brushRef="#br0">152 107 8392,'39'-76'6330,"-31"46"440,-20 31-3204,5 4-3397,0 0-1,1 1 1,0 0-1,0 0 1,1 0-1,-1 1 1,-5 10-1,-32 54 326,29-45-392,1 1-1,1 0 0,1 1 1,2 0-1,1 1 1,1-1-1,1 2 1,2-1-1,1 0 0,0 43 1,4-66-283,-1-1 0,1 0 0,0 1 0,0-1 1,1 0-1,0 0 0,-1 0 0,2 0 0,-1 0 0,1-1 1,-1 1-1,1-1 0,0 1 0,1-1 0,-1 0 0,1 0 1,0-1-1,0 1 0,0-1 0,0 1 0,1-1 0,-1-1 1,11 5-1,-8-4-357,1 0 1,0 0-1,0-1 1,0-1-1,0 1 1,1-1-1,-1 0 1,0-1-1,1 0 1,-1-1-1,0 1 1,0-2-1,1 1 1,-1-1-1,8-3 1,16-10-10247</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7:56.666"/>
    </inkml:context>
    <inkml:brush xml:id="br0">
      <inkml:brushProperty name="width" value="0.025" units="cm"/>
      <inkml:brushProperty name="height" value="0.025" units="cm"/>
    </inkml:brush>
  </inkml:definitions>
  <inkml:trace contextRef="#ctx0" brushRef="#br0">0 1 4869,'0'0'2754,"10"46"-1216,-7-14 448,-2 1 288,0 2-64,-1-1-481,0 1-511,0-7-225,0-3-417,0-5-384,0-6-128,0-7-128,2-25-10922</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04.196"/>
    </inkml:context>
    <inkml:brush xml:id="br0">
      <inkml:brushProperty name="width" value="0.025" units="cm"/>
      <inkml:brushProperty name="height" value="0.025" units="cm"/>
    </inkml:brush>
  </inkml:definitions>
  <inkml:trace contextRef="#ctx0" brushRef="#br0">0 326 14798,'0'0'9251,"9"-1"-8103,0-1-989,0 0 1,0 0-1,0-1 0,0 0 0,0-1 0,-1 0 0,0 0 1,0-1-1,0 0 0,0 0 0,-1-1 0,8-7 1,91-93 40,-87 85-153,96-118 482,-118 166-497,-28 65-30,23-72-334,1 0 0,0 0 0,1 1 0,2 0 0,0 0 0,-1 23-1,5-44 246,0 1-1,0-1 1,0 0-1,0 1 0,1-1 1,-1 0-1,0 1 0,0-1 1,0 0-1,1 1 1,-1-1-1,0 0 0,0 1 1,1-1-1,-1 0 1,0 0-1,0 1 0,1-1 1,-1 0-1,0 0 0,1 0 1,-1 1-1,1-1 1,-1 0-1,0 0 0,1 0 1,-1 0-1,0 0 1,1 0-1,-1 0 0,1 0 1,-1 0-1,0 0 0,1 0 1,-1 0-1,0 0 1,1 0-1,-1 0 0,1 0 1,-1 0-1,0-1 1,1 1-1,-1 0 0,0 0 1,1 0-1,-1-1 1,0 1-1,0 0 0,1 0 1,0-1-1,19-12-3419,6-10-2995</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04.585"/>
    </inkml:context>
    <inkml:brush xml:id="br0">
      <inkml:brushProperty name="width" value="0.025" units="cm"/>
      <inkml:brushProperty name="height" value="0.025" units="cm"/>
    </inkml:brush>
  </inkml:definitions>
  <inkml:trace contextRef="#ctx0" brushRef="#br0">149 0 17168,'0'0'4773,"-31"71"-3460,17-40-64,1 5-544,4-2-545,4-3-96,5-5 0,0-4-672,0-4-706,4-4-31,2-4-609,-4-4-352,-1-1-1602</inkml:trace>
  <inkml:trace contextRef="#ctx0" brushRef="#br0" timeOffset="1">1 172 13677,'0'0'11211,"52"-40"-11243,-18 36 64,9-1-32,3 0-1794,6 1-769,0-3 257,0 1-5093</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04.931"/>
    </inkml:context>
    <inkml:brush xml:id="br0">
      <inkml:brushProperty name="width" value="0.025" units="cm"/>
      <inkml:brushProperty name="height" value="0.025" units="cm"/>
    </inkml:brush>
  </inkml:definitions>
  <inkml:trace contextRef="#ctx0" brushRef="#br0">224 6 10218,'0'0'8418,"-8"-2"-6144,4 1-2167,0 0-1,0 0 0,0 1 1,-1-1-1,1 1 0,0 0 1,0 0-1,0 1 0,0-1 1,-1 1-1,1 0 0,0 0 1,0 0-1,0 0 0,1 1 1,-1 0-1,0 0 0,0 0 1,1 0-1,-1 0 0,1 1 1,0-1-1,-5 6 0,-9 8 298,1 0-1,1 1 1,-23 32-1,34-44-325,0 1 1,1 0-1,-1 0 1,1 0-1,1 0 1,-1 0-1,1 0 1,1 1 0,-1-1-1,1 1 1,0 0-1,0-1 1,1 1-1,0 0 1,0-1-1,0 1 1,3 9-1,-2-13-64,0-1 1,1 1-1,-1-1 1,1 0-1,-1 1 0,1-1 1,0 0-1,0 0 0,0 0 1,1 0-1,-1-1 0,0 1 1,1-1-1,-1 1 1,1-1-1,-1 0 0,1 1 1,0-2-1,-1 1 0,1 0 1,0 0-1,0-1 0,0 1 1,-1-1-1,6 0 1,-3 0 41,1 1 0,0-1 0,0 0 0,-1-1 0,1 0 0,0 0 0,-1 0 0,1 0 0,0-1 0,-1 0 0,10-5 0,-11 5 11,-1 0-1,1-1 1,-1 1-1,0-1 0,0 0 1,0 0-1,0 0 0,0 0 1,-1-1-1,0 1 1,1-1-1,-1 0 0,-1 1 1,1-1-1,0 0 0,-1 0 1,0 0-1,0 0 1,0 0-1,0 0 0,-1 0 1,0-6-1,0 9-47,-1 0-1,1 0 0,-1-1 1,0 1-1,0 0 1,0 1-1,0-1 1,0 0-1,0 0 0,0 0 1,0 0-1,0 1 1,0-1-1,0 0 1,0 1-1,-1-1 0,1 1 1,0 0-1,0-1 1,-1 1-1,1 0 1,0 0-1,0-1 1,-1 1-1,1 0 0,0 0 1,-1 1-1,1-1 1,-2 1-1,-43 5-197,42-4 99,-1 0 0,0 1 0,1-1 0,0 1 0,-1 0 0,1 0 0,0 0 0,0 1 0,1-1 0,-5 6 0,7-7-439,-1 0-1,1 0 1,-1 1 0,1-1-1,0 0 1,0 1-1,0-1 1,0 0-1,1 1 1,-1-1-1,1 1 1,-1-1 0,1 6-1,3-1-4082,8-3-1606</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05.262"/>
    </inkml:context>
    <inkml:brush xml:id="br0">
      <inkml:brushProperty name="width" value="0.025" units="cm"/>
      <inkml:brushProperty name="height" value="0.025" units="cm"/>
    </inkml:brush>
  </inkml:definitions>
  <inkml:trace contextRef="#ctx0" brushRef="#br0">78 0 17905,'0'0'4516,"-19"63"-2818,2-33-129,3 3-640,2-2-384,3-1-417,4-5-96,3-5-128,2-4-1185,0-8-1250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05.637"/>
    </inkml:context>
    <inkml:brush xml:id="br0">
      <inkml:brushProperty name="width" value="0.025" units="cm"/>
      <inkml:brushProperty name="height" value="0.025" units="cm"/>
    </inkml:brush>
  </inkml:definitions>
  <inkml:trace contextRef="#ctx0" brushRef="#br0">65 30 16784,'0'0'9785,"8"-5"-8498,-1 0-1012,-5 3-216,0 0 1,1 1 0,-1-1-1,0 0 1,1 1-1,0-1 1,-1 1 0,1 0-1,0 0 1,-1 0-1,1 0 1,0 0 0,0 1-1,5-1 1,-8 1-58,1 0 0,0 0 0,-1 0 0,1 0 0,0 0 0,-1 1 0,1-1 0,-1 0 0,1 0 0,0 1 0,-1-1 0,1 0 0,-1 1 0,1-1 0,-1 0 0,1 1 0,-1-1 0,1 1 0,-1-1 0,0 1 0,1-1-1,-1 1 1,0-1 0,1 1 0,-1 0 0,0-1 0,0 1 0,1-1 0,-1 1 0,0 0 0,0-1 0,0 1 0,0 0 0,0-1 0,0 1 0,0-1 0,0 1 0,0 0 0,0-1 0,0 1 0,0 0 0,-1-1 0,1 2 0,-12 39 47,4-15-383,8-25 224,0 1-1,0 0 1,1-1 0,-1 1-1,0 0 1,1-1-1,0 1 1,-1 0 0,1-1-1,0 1 1,0-1-1,-1 1 1,1-1 0,0 0-1,0 1 1,1-1-1,-1 0 1,0 0-1,2 2 1,33 17-705,-33-19 803,0 0 1,0 1 0,1-1 0,-1 0 0,0 1 0,0 0 0,0 0 0,-1 0 0,1 0 0,0 0 0,-1 1 0,1-1 0,-1 1 0,0-1 0,0 1 0,0 0 0,0 0-1,0 0 1,-1 0 0,1 0 0,1 5 0,-4-3 97,1 0 0,-1 0 0,0 0 0,0 0 1,-1 0-1,1-1 0,-1 1 0,0 0 0,0-1 0,-1 0 0,1 1 0,-1-1 0,0 0 0,0 0 0,0-1 0,-1 1 0,1-1 0,-1 1 0,0-1 1,0 0-1,-7 4 0,3-2 226,0 0 0,0 0 0,-1-1 0,0 0 1,1 0-1,-1-1 0,-1 0 0,1 0 0,0-1 1,-16 1-1,23-3-357,0 0 0,0 0 1,0-1-1,0 1 0,0-1 0,0 1 1,0-1-1,0 0 0,1 0 0,-1 0 1,0 0-1,0 0 0,1 0 0,-1 0 1,1 0-1,-1-1 0,1 1 0,0-1 0,-1 1 1,1-1-1,0 1 0,0-1 0,0 0 1,0 0-1,0 0 0,0 1 0,1-1 1,-2-3-1,0-4-2073,0 0 0,0 0 0,1 0-1,0-19 1,0 2-6888</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05.982"/>
    </inkml:context>
    <inkml:brush xml:id="br0">
      <inkml:brushProperty name="width" value="0.025" units="cm"/>
      <inkml:brushProperty name="height" value="0.025" units="cm"/>
    </inkml:brush>
  </inkml:definitions>
  <inkml:trace contextRef="#ctx0" brushRef="#br0">1 43 18546,'0'0'7911,"70"-29"-6694,-34 24-736,3 4-417,0-2-32,-1 3-192,-4 0-1058,-4 0-1120,-7-1-1569,-5-2-2756</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06.769"/>
    </inkml:context>
    <inkml:brush xml:id="br0">
      <inkml:brushProperty name="width" value="0.025" units="cm"/>
      <inkml:brushProperty name="height" value="0.025" units="cm"/>
    </inkml:brush>
  </inkml:definitions>
  <inkml:trace contextRef="#ctx0" brushRef="#br0">135 0 9417,'0'0'14958,"2"9"-14360,-1-3-562,0 0 0,-1 0 0,1 0 0,-1 1 0,-1-1 0,1 0 0,-1 0 0,0 1 0,-1-1 0,-2 7-1,-3 8-4,-2-2-1,-11 23 0,8-21-205,-30 54-177,9-31-4134,33-44 4244,-5 4-1935,2-3-2851</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07.096"/>
    </inkml:context>
    <inkml:brush xml:id="br0">
      <inkml:brushProperty name="width" value="0.025" units="cm"/>
      <inkml:brushProperty name="height" value="0.025" units="cm"/>
    </inkml:brush>
  </inkml:definitions>
  <inkml:trace contextRef="#ctx0" brushRef="#br0">148 40 14478,'0'0'2050,"-10"-2"-492,6 1-1479,-2 0 112,0 0 0,-1 0 0,1 0 0,-1 0 0,1 1 0,-10 1 0,13 0-155,0 0 1,0-1-1,1 1 1,-1 0 0,0 0-1,1 1 1,-1-1 0,1 0-1,-1 1 1,1 0-1,0 0 1,0-1 0,0 1-1,0 0 1,0 1 0,0-1-1,0 0 1,1 0-1,-1 1 1,1-1 0,-2 4-1,1 0-28,-1 0-1,1 0 1,1 0-1,-1 0 0,1 0 1,0 0-1,0 0 1,1 1-1,0 6 1,0-12 12,0 1 0,0-1 0,0 0 0,1 0 0,-1 0 0,0 1 0,1-1 0,-1 0 0,1 0 0,-1 0 0,1 0 0,-1 0 1,1 0-1,0 0 0,0 0 0,-1 0 0,1 0 0,0 0 0,0 0 0,1 0 0,0 0 37,0-1 0,-1 1 1,1-1-1,0 0 0,0 0 0,-1 1 0,1-1 0,0-1 0,-1 1 1,1 0-1,0 0 0,0-1 0,-1 1 0,1 0 0,0-1 0,-1 0 1,1 1-1,-1-1 0,3-1 0,1-2 110,1 0 0,0 0 0,-1-1 0,0 0 0,0 0 0,0 0 0,-1 0 0,0-1 0,0 1 0,3-7 0,-5 9-73,0 0 0,0 0-1,-1 0 1,1 0 0,-1 0 0,0 0 0,0 0 0,0 0 0,0 0-1,0 0 1,-1-1 0,1 1 0,-1 0 0,0 0 0,0-1-1,0 1 1,-1 0 0,1-1 0,-1 1 0,0 0 0,0 0 0,0 0-1,-2-5 1,2 6-85,-1 1 0,1-1 1,-1 1-1,0-1 0,0 1 0,1-1 0,-1 1 0,0 0 0,0 0 0,0 0 0,0 0 0,0 0 0,0 1 0,0-1 0,0 1 0,-1-1 1,1 1-1,0 0 0,0 0 0,0 0 0,-1 0 0,1 0 0,0 0 0,0 0 0,0 1 0,0-1 0,-1 1 0,1 0 0,-3 1 0,1 0-114,0 0 0,0 0-1,0 0 1,0 0 0,1 1-1,-1-1 1,1 1 0,-1 0-1,1 0 1,0 0 0,0 1-1,0-1 1,1 1 0,-3 3-1,2-1-403,1 0-1,0 1 1,1-1-1,-1 0 0,1 1 1,0-1-1,0 13 1,8 22-6337,4-20 1529</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07.455"/>
    </inkml:context>
    <inkml:brush xml:id="br0">
      <inkml:brushProperty name="width" value="0.025" units="cm"/>
      <inkml:brushProperty name="height" value="0.025" units="cm"/>
    </inkml:brush>
  </inkml:definitions>
  <inkml:trace contextRef="#ctx0" brushRef="#br0">113 96 11787,'0'0'3257,"-9"7"-780,3-2-2136,-53 46 2225,55-47-2432,0-1-1,1 1 1,0 0-1,0 0 1,0 0 0,0 1-1,1-1 1,-1 1-1,1-1 1,0 1 0,1 0-1,-1 0 1,1 0-1,-1 7 1,2-12-129,0 1 0,0-1 0,0 0 0,0 1 0,0-1 0,0 0 0,0 1 0,0-1 0,0 1 0,0-1 0,1 0 0,-1 1 0,0-1 0,0 0 0,0 1 0,1-1 0,-1 0 0,0 0 0,0 1 0,1-1 0,-1 0-1,0 0 1,0 1 0,1-1 0,-1 0 0,0 0 0,1 0 0,-1 0 0,1 1 0,-1-1 0,0 0 0,1 0 0,-1 0 0,1 0 0,18-2 280,16-13 569,-18 4-498,0-1-1,-1 0 1,29-29 0,-40 36-239,0 0-1,-1 0 1,1-1 0,-1 0 0,0 0 0,-1 0 0,1 0 0,-1-1 0,-1 1 0,1-1 0,-1 0 0,0 1 0,0-1 0,1-13-1,-4 18-99,1 0-1,-1 0 0,1 0 0,-1 0 0,1 0 1,-1 1-1,0-1 0,0 0 0,0 1 0,0-1 0,0 0 1,0 1-1,-1-1 0,1 1 0,0 0 0,-1-1 1,1 1-1,-1 0 0,0 0 0,1 0 0,-1 0 0,0 0 1,1 0-1,-1 0 0,0 1 0,0-1 0,0 1 1,0-1-1,0 1 0,-2 0 0,-4-2-519,1 1-1,-1 1 1,1-1 0,-1 1 0,1 0-1,-14 3 1,13 3-1737</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07.816"/>
    </inkml:context>
    <inkml:brush xml:id="br0">
      <inkml:brushProperty name="width" value="0.025" units="cm"/>
      <inkml:brushProperty name="height" value="0.025" units="cm"/>
    </inkml:brush>
  </inkml:definitions>
  <inkml:trace contextRef="#ctx0" brushRef="#br0">108 1 448,'0'0'17025,"-1"10"-15872,1 1-720,0 0 0,0 0 0,2 0 0,-1 0 0,1-1 0,1 1 0,5 16 0,3 1 389,-2 0-1,-1 0 0,9 54 0,-16-67-729,0-1 0,0 1-1,-1 0 1,-1 0-1,-1 0 1,0 0 0,-1-1-1,0 1 1,-9 21 0,11-34-125,-41 93 388,37-86-734,1-2 0,-1 1-1,0 0 1,0-1 0,-1 0 0,0 0-1,-1-1 1,1 1 0,-10 6 0,15-13 86,0 1 1,0-1 0,0 1 0,1-1-1,-1 1 1,0-1 0,0 1 0,0-1-1,0 0 1,0 1 0,0-1 0,0 0 0,0 0-1,0 0 1,0 0 0,0 0 0,0 0-1,0 0 1,0 0 0,0 0 0,0 0-1,0-1 1,0 1 0,0 0 0,0-1 0,0 1-1,0-1 1,0 1 0,0-1 0,-1 0-1,-6-23-9497</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8:06.557"/>
    </inkml:context>
    <inkml:brush xml:id="br0">
      <inkml:brushProperty name="width" value="0.025" units="cm"/>
      <inkml:brushProperty name="height" value="0.025" units="cm"/>
    </inkml:brush>
  </inkml:definitions>
  <inkml:trace contextRef="#ctx0" brushRef="#br0">0 1 8968,'0'0'15023,"12"73"-14030,-12-39-609,1 6-192,-1 1-160,1-2 0,-1-1 0,0-4 0,0-6-608,0-7-1026,0-10-960</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08.186"/>
    </inkml:context>
    <inkml:brush xml:id="br0">
      <inkml:brushProperty name="width" value="0.025" units="cm"/>
      <inkml:brushProperty name="height" value="0.025" units="cm"/>
    </inkml:brush>
  </inkml:definitions>
  <inkml:trace contextRef="#ctx0" brushRef="#br0">33 71 17296,'0'0'2856,"11"-9"-202,-6 5-2389,0-2 77,1 1-1,0-1 0,1 1 1,-1 1-1,1-1 0,0 1 1,0 1-1,0-1 0,1 1 1,-1 0-1,1 1 1,0 0-1,12-2 0,-17 3-251,0 1 0,1 0 0,-1 0-1,1 0 1,-1 0 0,0 1 0,1-1-1,-1 1 1,0 0 0,1 0 0,-1 0 0,0 0-1,0 1 1,0-1 0,0 1 0,5 4-1,-5-4-86,-1 1 0,-1 0 0,1 0 0,0 0 0,-1 1 0,1-1-1,-1 0 1,0 0 0,0 1 0,0-1 0,-1 1 0,1-1 0,-1 1 0,1-1-1,-1 1 1,-1 5 0,0-2 11,0 1 1,0-1-1,-1 1 0,1-1 0,-2 1 0,1-1 0,-1 0 1,0 0-1,-1-1 0,1 1 0,-2 0 0,1-1 0,-6 6 1,-8 9 48,-1-1 1,-27 22 0,100-42-123,-49-1 29,1 1 0,-1 0 0,1 1 0,-1-1 1,1 1-1,-1 0 0,0 0 0,1 0 0,-1 1 0,7 3 0,-11-4 11,1 0 0,-1 0 0,1 1 0,-1-1 0,1 1 0,-1-1 0,0 1 0,0-1 0,0 1 0,0 0 0,0-1 0,0 1 0,0 0 0,0 0 0,-1 0 0,1-1 0,-1 1 0,1 0 0,-1 0 0,0 0 0,0 0 0,0 0 0,0 0 0,0 0 0,0 0 0,0 0 1,-1 0-1,1 0 0,-1 0 0,0 0 0,1-1 0,-2 4 0,-1-1 27,1 0 0,-1 0 0,0 0 0,0 0 0,0 0 0,0 0-1,-1-1 1,1 0 0,-1 0 0,0 0 0,0 0 0,0 0 0,-5 1 0,-59 29 900,57-28-789,0 0 1,-1-1-1,0-1 0,0 0 0,0 0 1,0-1-1,0-1 0,-14 1 0,26-3-153,0 1 0,0 0 0,-1 0 0,1 0 0,0 0 0,0 0 0,-1 0-1,1 0 1,0-1 0,0 1 0,0 0 0,-1 0 0,1 0 0,0-1 0,0 1 0,0 0 0,0 0-1,0 0 1,-1-1 0,1 1 0,0 0 0,0 0 0,0-1 0,0 1 0,0 0 0,0 0 0,0-1 0,0 1-1,0 0 1,0-1 0,0 1 0,0 0 0,0 0 0,0-1 0,0 1 0,0 0 0,0 0 0,0-1-1,0 1 1,1 0 0,-1 0 0,0-1 0,0 1 0,0 0 0,0 0 0,0 0 0,1-1 0,7-11-2205,-2 8 407,0 0 0,1 1 0,0 0 1,-1 0-1,1 0 0,0 1 0,11-3 1,9 1-7266</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08.668"/>
    </inkml:context>
    <inkml:brush xml:id="br0">
      <inkml:brushProperty name="width" value="0.025" units="cm"/>
      <inkml:brushProperty name="height" value="0.025" units="cm"/>
    </inkml:brush>
  </inkml:definitions>
  <inkml:trace contextRef="#ctx0" brushRef="#br0">0 66 4228,'0'0'18514,"71"-8"-16945,-24-4-480,5-1-256,3 1-353,0 2-288,-2 3-160,-9 3-96,-10 4-1153,-12 0-1313,-11 2-961,-11 6-1794,-4 2-2499</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09.041"/>
    </inkml:context>
    <inkml:brush xml:id="br0">
      <inkml:brushProperty name="width" value="0.025" units="cm"/>
      <inkml:brushProperty name="height" value="0.025" units="cm"/>
    </inkml:brush>
  </inkml:definitions>
  <inkml:trace contextRef="#ctx0" brushRef="#br0">1 84 15118,'0'0'6791,"64"4"-4869,-17-12-33,8-4-832,5-1-544,-1 1-321,-3 1-192,-6 1-1634,-9 1-3074,-4-3-5574</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42.900"/>
    </inkml:context>
    <inkml:brush xml:id="br0">
      <inkml:brushProperty name="width" value="0.025" units="cm"/>
      <inkml:brushProperty name="height" value="0.025" units="cm"/>
    </inkml:brush>
  </inkml:definitions>
  <inkml:trace contextRef="#ctx0" brushRef="#br0">0 497 15631,'0'0'8082,"6"-8"-6875,109-143 718,-74 103-1651,-3-2 0,-1-1 0,51-100 0,-77 121 768,-9 22-4,-6 20-742,-14 39-288,-1-3 37,2 1-1,3 1 0,1 0 0,-9 85 0,25-128-1597,6-14-2231,8-15-5212,-9 7 470</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43.303"/>
    </inkml:context>
    <inkml:brush xml:id="br0">
      <inkml:brushProperty name="width" value="0.025" units="cm"/>
      <inkml:brushProperty name="height" value="0.025" units="cm"/>
    </inkml:brush>
  </inkml:definitions>
  <inkml:trace contextRef="#ctx0" brushRef="#br0">140 2 15439,'0'0'9817,"-9"5"-9454,1-1-288,0 2 0,1-1 0,0 1 0,0 0 0,1 1 0,-1 0 1,1 0-1,1 0 0,0 0 0,0 1 0,0 0 0,1 0 0,0 0 0,-5 17 0,-21 58 791,28-76-792,0 0 1,1 0 0,0 1-1,0-1 1,0 1 0,1-1-1,0 1 1,1-1 0,2 12 0,-3-17-69,1-1 0,-1 0 1,1 1-1,0-1 1,-1 0-1,1 0 1,0 1-1,0-1 0,0 0 1,0 0-1,0 0 1,0 0-1,0 0 1,1 0-1,-1-1 1,0 1-1,0 0 0,1-1 1,-1 1-1,0-1 1,1 1-1,-1-1 1,1 1-1,-1-1 1,1 0-1,-1 0 0,0 0 1,1 0-1,-1 0 1,1 0-1,-1 0 1,1 0-1,-1-1 1,1 1-1,1-1 0,3-1 26,0 1 0,0-1 0,-1 0-1,1-1 1,-1 0 0,1 1 0,6-6-1,1-3 73,-1 0 0,1-1 0,-2 0 0,0 0 0,0-2 0,11-18 0,-17 25-43,-1-1 1,-1 1-1,1-1 1,-1 1-1,0-1 1,-1 0-1,1 0 1,-2 0-1,1 0 1,-1-1-1,0 1 0,-1 0 1,0 0-1,-2-17 1,1 22-46,-1 0 1,1 0-1,0 0 0,-1 0 1,1 0-1,-1 1 0,0-1 1,0 1-1,0-1 0,0 1 1,-1 0-1,1-1 0,-1 1 1,1 0-1,-1 1 0,0-1 1,0 0-1,0 1 0,1 0 1,-2-1-1,1 1 0,0 0 1,0 1-1,0-1 0,-6 0 1,6 0-143,0 1 1,0 0-1,1 0 1,-1 0-1,0 1 1,0-1-1,0 1 1,1-1-1,-1 1 1,0 0-1,0 0 1,1 0-1,-4 2 1,5-2-222,-1 0 0,0 1 0,1-1-1,-1 0 1,1 1 0,-1-1 0,1 1 0,0 0 0,0 0 0,0-1 0,0 1-1,0 0 1,0 0 0,0 0 0,0 0 0,1 0 0,-1 0 0,1 0-1,-1 3 1,1-4-614,0 3-2017,4-3-3071,7-1-2017</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43.724"/>
    </inkml:context>
    <inkml:brush xml:id="br0">
      <inkml:brushProperty name="width" value="0.025" units="cm"/>
      <inkml:brushProperty name="height" value="0.025" units="cm"/>
    </inkml:brush>
  </inkml:definitions>
  <inkml:trace contextRef="#ctx0" brushRef="#br0">33 37 13741,'0'0'9262,"10"-5"-6972,-6 2-2172,4-1 223,-1 0 0,0 0 0,1 1-1,0 0 1,0 1 0,0-1 0,0 2 0,0-1-1,0 1 1,0 0 0,1 1 0,8 0 0,-16 0-335,0 1 1,0 0 0,1 0 0,-1 0-1,0-1 1,0 1 0,0 0 0,0 0 0,0 1-1,0-1 1,0 0 0,-1 0 0,1 0-1,0 1 1,-1-1 0,1 0 0,0 0 0,-1 1-1,0-1 1,1 1 0,-1-1 0,0 0-1,0 1 1,0-1 0,1 1 0,-2-1 0,1 1-1,0-1 1,0 1 0,0-1 0,-1 2-1,-11 46 290,-2-23-66,-1-2 0,-1 0 0,-32 36 0,-22 33 783,134-166-533,-58 69-2466,-4-9-8776,-4-3 1473</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44.249"/>
    </inkml:context>
    <inkml:brush xml:id="br0">
      <inkml:brushProperty name="width" value="0.025" units="cm"/>
      <inkml:brushProperty name="height" value="0.025" units="cm"/>
    </inkml:brush>
  </inkml:definitions>
  <inkml:trace contextRef="#ctx0" brushRef="#br0">59 100 12748,'0'0'2819,"4"-9"181,-3 8-2932,5-11 1177,1 1 1,1 1-1,12-16 0,-18 23-1064,0 1 1,1-1-1,-1 1 0,1 0 0,-1 0 1,1 0-1,-1 0 0,1 0 1,0 1-1,0-1 0,0 1 1,0 0-1,0-1 0,0 2 1,1-1-1,-1 0 0,0 1 1,0-1-1,1 1 0,-1 0 1,0 0-1,7 1 0,-9 0-171,0 0 1,0 0-1,0 0 0,-1 0 0,1 0 0,0 0 1,-1 1-1,1-1 0,-1 0 0,1 0 0,-1 1 1,0-1-1,1 0 0,-1 1 0,0-1 0,0 0 1,0 1-1,0-1 0,0 0 0,0 1 0,0-1 1,-1 3-1,-4 32 161,-2-18-51,0 0 0,-1-1 1,-1 0-1,-1-1 0,0 0 0,-1 0 0,-19 19 0,16-18 49,1 0-1,0 1 0,1 1 0,1 0 0,-10 23 0,20-41-163,0 1-1,1-1 1,-1 0-1,1 0 1,-1 1 0,1-1-1,0 0 1,0 1 0,-1-1-1,1 0 1,0 1-1,0-1 1,0 0 0,0 1-1,0-1 1,1 0 0,-1 1-1,0-1 1,1 0 0,-1 1-1,1-1 1,-1 0-1,2 2 1,-1-2 2,1 0 1,-1 0-1,0 0 0,1-1 1,-1 1-1,1-1 0,-1 1 1,1-1-1,-1 1 0,1-1 0,-1 0 1,1 0-1,-1 0 0,1 1 1,-1-2-1,1 1 0,2 0 1,12-3 15,0-1 1,-1 0 0,21-9 0,-16 6-111,36-6-1940,-19 10-5913,-25 3-943</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44.901"/>
    </inkml:context>
    <inkml:brush xml:id="br0">
      <inkml:brushProperty name="width" value="0.025" units="cm"/>
      <inkml:brushProperty name="height" value="0.025" units="cm"/>
    </inkml:brush>
  </inkml:definitions>
  <inkml:trace contextRef="#ctx0" brushRef="#br0">0 56 10442,'0'0'16858,"8"2"-15571,-2 0-1079,0-1 0,1 0 0,-1-1 0,0 0-1,1 0 1,-1 0 0,1 0 0,-1-1 0,9-2 0,64-22 978,-63 18-1246,0 1 0,1 1 0,0 0 0,0 2-1,32-4 1,-62 7-17049</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45.512"/>
    </inkml:context>
    <inkml:brush xml:id="br0">
      <inkml:brushProperty name="width" value="0.025" units="cm"/>
      <inkml:brushProperty name="height" value="0.025" units="cm"/>
    </inkml:brush>
  </inkml:definitions>
  <inkml:trace contextRef="#ctx0" brushRef="#br0">26 1 11403,'0'0'11691,"-26"62"-10954,26-38-257,4 3-352,0 1-96,-1-2-32,-1-1-96,2-4-833,-1-4-704,-3-7-1346</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45.869"/>
    </inkml:context>
    <inkml:brush xml:id="br0">
      <inkml:brushProperty name="width" value="0.025" units="cm"/>
      <inkml:brushProperty name="height" value="0.025" units="cm"/>
    </inkml:brush>
  </inkml:definitions>
  <inkml:trace contextRef="#ctx0" brushRef="#br0">0 143 13645,'2'-8'2787,"-1"2"-2356,0 0 0,1 0 0,0 0 1,0 0-1,1 0 0,0 1 1,0-1-1,0 1 0,0 0 0,1 0 1,0 0-1,0 0 0,0 1 1,1-1-1,-1 1 0,1 0 0,0 1 1,7-5-1,-3 3-134,1 0 1,0 1-1,0 0 0,0 0 1,1 1-1,-1 0 0,1 1 1,0 0-1,17 0 0,-27 2-293,0 0-1,0 0 1,-1 0-1,1 0 1,0 0-1,0 0 0,-1 0 1,1 0-1,0 1 1,0-1-1,-1 0 1,1 1-1,0-1 0,-1 0 1,1 1-1,0-1 1,-1 1-1,1-1 1,-1 1-1,1-1 0,-1 1 1,1 0-1,-1-1 1,1 1-1,-1-1 1,0 1-1,1 0 0,-1-1 1,0 1-1,0 0 1,1 0-1,-2 31 130,-20 29 228,-12-3-93,23-44-163,2 0-1,-1 0 1,2 0-1,0 1 1,1 0-1,0 1 0,2 0 1,-1-1-1,-3 30 1,8-44-106,0 0 1,1-1-1,-1 1 1,0-1-1,0 1 0,0 0 1,0-1-1,0 1 1,1 0-1,-1-1 0,0 1 1,1-1-1,-1 1 1,0 0-1,1-1 1,-1 1-1,1-1 0,-1 1 1,1-1-1,-1 0 1,1 1-1,-1-1 0,1 1 1,-1-1-1,1 0 1,0 0-1,-1 1 1,1-1-1,-1 0 0,1 0 1,1 1-1,28-1 23,27-15-1023,-15 1-1577,-2 1-1892,-1-2-3446,-11 2-1378</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8:07.314"/>
    </inkml:context>
    <inkml:brush xml:id="br0">
      <inkml:brushProperty name="width" value="0.025" units="cm"/>
      <inkml:brushProperty name="height" value="0.025" units="cm"/>
    </inkml:brush>
  </inkml:definitions>
  <inkml:trace contextRef="#ctx0" brushRef="#br0">18 190 4068,'0'0'9748,"-2"-7"-7314,2 3-2233,-1 1-1,1-1 1,-1 0 0,1 1-1,0-1 1,0 0-1,0 1 1,1-1 0,0 1-1,-1-1 1,1 0 0,0 1-1,1 0 1,-1-1 0,1 1-1,-1 0 1,1-1-1,0 1 1,0 0 0,0 0-1,1 1 1,-1-1 0,4-3-1,7-6 575,1-1-1,0 2 1,0 0 0,30-16-1,-38 23-667,0 1 1,0 0-1,0 0 0,0 1 0,0 0 1,1 0-1,-1 0 0,1 1 0,0 0 1,-1 0-1,1 1 0,0 0 0,-1 0 1,1 0-1,0 1 0,9 2 0,-14-2-103,0 0-1,-1 0 0,1 1 0,-1-1 0,1 0 0,-1 1 1,1-1-1,-1 1 0,0-1 0,0 1 0,0 0 1,0-1-1,0 1 0,0 0 0,0 0 0,0 0 0,-1 0 1,1 0-1,-1 0 0,1 0 0,-1 0 0,0 0 1,0 0-1,0 0 0,0 0 0,-1 2 0,1 5 28,-1-1 0,0 1 0,0-1 0,-1 0 1,-3 10-1,-1-2-10,-2 0 0,0-1 0,0 0 0,-1 0 0,-1-1 0,-15 17 0,-80 76 161,34-37-127,68-68-64,1 1 0,0-1 1,0 0-1,0 1 0,0-1 1,1 1-1,-1-1 0,1 1 0,-1 0 1,1 0-1,0 0 0,-1 5 0,2-7 6,0-1 0,0 1 0,0 0 0,0-1 0,0 1 0,0-1-1,0 1 1,1 0 0,-1-1 0,0 1 0,0-1 0,1 1-1,-1-1 1,0 1 0,1-1 0,-1 1 0,0-1 0,1 0 0,-1 1-1,1-1 1,-1 1 0,1-1 0,0 1 0,24 4-27,30-4 243,86-8 0,-118 4-1318,1-2-1,27-8 0,-38 9-832,-1-1 0,1 0-1,-1-1 1,-1-1 0,13-8 0,7-10-9139</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46.337"/>
    </inkml:context>
    <inkml:brush xml:id="br0">
      <inkml:brushProperty name="width" value="0.025" units="cm"/>
      <inkml:brushProperty name="height" value="0.025" units="cm"/>
    </inkml:brush>
  </inkml:definitions>
  <inkml:trace contextRef="#ctx0" brushRef="#br0">173 32 14830,'0'0'8755,"-10"-6"-7394,-32-15-528,40 21-817,0 0-1,0 0 1,0 0 0,0 0-1,-1 0 1,1 0-1,0 1 1,0-1 0,0 1-1,0 0 1,0-1 0,0 1-1,0 0 1,0 0-1,0 0 1,1 1 0,-1-1-1,0 0 1,0 1 0,1-1-1,-1 1 1,1-1 0,0 1-1,-1 0 1,0 1-1,-27 45-60,29-47 47,-3 4-4,1 0 0,-1 0-1,1 1 1,0 0 0,1-1 0,0 1-1,-1 0 1,1 7 0,1-12 2,0 0 0,0 0-1,0 0 1,0 0 0,1 0 0,-1 0-1,0-1 1,0 1 0,1 0 0,-1 0 0,0 0-1,1 0 1,-1 0 0,1-1 0,0 1 0,-1 0-1,1-1 1,-1 1 0,1 0 0,0-1-1,1 2 1,0-1 4,-1-1 1,1 1-1,0-1 0,0 1 0,0-1 0,0 0 0,0 0 0,0 0 1,0 0-1,0 0 0,-1 0 0,1 0 0,0-1 0,4 0 0,5-3 28,-1 0 0,1 0 0,-1-1 0,0-1 0,0 0-1,0 0 1,-1-1 0,15-12 0,-7 2-10,0 0 0,-1 0-1,17-25 1,-33 42-26,0 0-1,0 0 0,0 0 1,0 0-1,0 0 1,0 0-1,0 1 1,0-1-1,0 0 0,0 0 1,0 0-1,0 0 1,0 0-1,0 0 1,0 0-1,0 1 0,0-1 1,0 0-1,0 0 1,0 0-1,0 0 1,0 0-1,0 0 0,0 0 1,0 0-1,0 0 1,0 1-1,0-1 1,0 0-1,0 0 0,1 0 1,-1 0-1,0 0 1,0 0-1,0 0 1,0 0-1,0 0 0,0 0 1,0 0-1,0 0 1,0 0-1,1 0 1,-1 1-1,0-1 0,0 0 1,0 0-1,0 0 1,0 0-1,0 0 1,0 0-1,0 0 0,1 0 1,-1 0-1,0 0 1,0 0-1,0-1 1,0 1-1,0 0 0,0 0 1,0 0-1,0 0 1,1 0-1,-1 0 1,0 21-98,-5 46 173,1-20-90,10 115 3148,-7-160-3055,1 1 0,-1-1 1,0 1-1,0 0 1,0-1-1,0 1 0,-1-1 1,1 0-1,-1 0 0,0 1 1,1-1-1,-1 0 1,0 0-1,0 0 0,0-1 1,0 1-1,-1 0 0,1-1 1,0 0-1,-4 2 0,-54 25 558,59-28-615,-13 6 6,0-1 0,-1 0 0,0-1 0,1-1 1,-1 0-1,0-1 0,0-1 0,-18-1 0,32 0-52,1 0 1,0 0-1,-1 0 0,1 0 1,0 0-1,-1 0 0,1-1 1,-1 1-1,1 0 0,0 0 1,-1-1-1,1 1 0,0 0 1,0 0-1,-1-1 0,1 1 1,0 0-1,0-1 0,-1 1 1,1 0-1,0-1 0,0 1 1,0 0-1,-1-1 0,1 1 1,0 0-1,0-1 0,0 1 1,0-1-1,0 1 0,0 0 1,0-1-1,0 1 0,0-1 1,0 1-1,0 0 0,0-1 1,0 1-1,0-1 0,1 1 1,-1 0-1,0-1 0,0 1 1,0-1-1,10-17-2028,37-26-6383,-23 15-577</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46.928"/>
    </inkml:context>
    <inkml:brush xml:id="br0">
      <inkml:brushProperty name="width" value="0.025" units="cm"/>
      <inkml:brushProperty name="height" value="0.025" units="cm"/>
    </inkml:brush>
  </inkml:definitions>
  <inkml:trace contextRef="#ctx0" brushRef="#br0">194 0 15022,'0'0'13640,"-10"1"-13491,4 0-142,0 0 1,0 0-1,0 1 0,0 0 0,1 0 0,-1 1 1,1-1-1,-1 1 0,1 0 0,0 1 1,0-1-1,0 1 0,1 0 0,-1 0 0,1 1 1,0-1-1,0 1 0,1 0 0,-6 8 0,-1 0 45,1 0 0,1 1 1,0 0-1,0 0 0,2 1 0,-1 0 0,2 0 0,0 0 0,1 1 0,1 0 0,-2 16 0,5-31-45,0 1-1,0-1 1,-1 1-1,2-1 1,-1 1 0,0-1-1,0 1 1,0-1-1,1 1 1,-1-1 0,1 1-1,-1-1 1,1 0-1,0 1 1,-1-1-1,1 0 1,0 0 0,0 1-1,0-1 1,0 0-1,0 0 1,0 0 0,0 0-1,0 0 1,0 0-1,1 0 1,1 1 0,1-1 2,0 0 0,0 0 1,0 0-1,0-1 0,0 1 1,0-1-1,0 0 0,0 0 1,-1-1-1,7 0 0,9-3 10,0-1 0,-1 0 0,25-12 0,-13 4-192,76-35-872,-42 8-4196,-53 29 1481,-9 1-2538,-4 3-1939</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47.304"/>
    </inkml:context>
    <inkml:brush xml:id="br0">
      <inkml:brushProperty name="width" value="0.025" units="cm"/>
      <inkml:brushProperty name="height" value="0.025" units="cm"/>
    </inkml:brush>
  </inkml:definitions>
  <inkml:trace contextRef="#ctx0" brushRef="#br0">1 118 13645,'0'0'11947,"45"-1"-10377,-2-16-353,12-3-384,1-1-449,2 0-320,-2 5-96,-6 3-512,-10 7-1122,-11 4-961,-13 2-1408,-18 9-9290</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47.660"/>
    </inkml:context>
    <inkml:brush xml:id="br0">
      <inkml:brushProperty name="width" value="0.025" units="cm"/>
      <inkml:brushProperty name="height" value="0.025" units="cm"/>
    </inkml:brush>
  </inkml:definitions>
  <inkml:trace contextRef="#ctx0" brushRef="#br0">1 174 11883,'0'0'8584,"62"2"-6854,-10-21-545,10-4-416,8-2-481,4 0-256,-3-2-1153,-6 0-4452,-7-2-11820</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49.670"/>
    </inkml:context>
    <inkml:brush xml:id="br0">
      <inkml:brushProperty name="width" value="0.025" units="cm"/>
      <inkml:brushProperty name="height" value="0.025" units="cm"/>
    </inkml:brush>
  </inkml:definitions>
  <inkml:trace contextRef="#ctx0" brushRef="#br0">110 697 5445,'-9'4'4677,"0"0"-3780,-43 18 1174,49-21-1758,0 0 0,0 0 0,0 1 0,1 0 1,-1-1-1,0 1 0,1 0 0,0 0 0,-1 0 1,1 0-1,0 1 0,0-1 0,0 1 0,-2 4 0,4-7-282,0 1-1,0-1 0,1 1 0,-1-1 1,0 1-1,1-1 0,-1 1 0,0-1 0,1 1 1,-1-1-1,0 0 0,1 1 0,-1-1 0,1 1 1,-1-1-1,1 0 0,-1 0 0,1 1 1,-1-1-1,1 0 0,-1 0 0,1 0 0,-1 1 1,1-1-1,0 0 0,-1 0 0,1 0 0,-1 0 1,1 0-1,-1 0 0,1 0 0,-1 0 1,1 0-1,0 0 0,0-1 0,26 0 108,-26 1-120,18-3 135,0-1 0,0-1 0,0 0 0,0-2 0,23-10 0,90-54 387,-78 41-503,553-284 187,-199 109-253,-239 109-3764,-162 90 2269,-21 3-11286</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50.012"/>
    </inkml:context>
    <inkml:brush xml:id="br0">
      <inkml:brushProperty name="width" value="0.025" units="cm"/>
      <inkml:brushProperty name="height" value="0.025" units="cm"/>
    </inkml:brush>
  </inkml:definitions>
  <inkml:trace contextRef="#ctx0" brushRef="#br0">102 46 12043,'-10'2'1164,"3"-2"-761,-47 8 2135,52-8-2168,-1 1 0,1 0-1,0-1 1,-1 1 0,1 0-1,-1 1 1,1-1 0,0 0 0,0 1-1,0-1 1,-4 4 0,46-1 356,-12-6-644,0-1-1,-1-2 1,1-1 0,47-16 0,-51 14-78,-1 0 0,2 2 0,-1 1 0,1 1 0,-1 1 0,33 0 1,-56 3-8,0 0 1,0 0 0,0 0 0,1 0 0,-1 1 0,0-1 0,0 0 0,0 1 0,0-1 0,0 1 0,0-1 0,0 1-1,0 0 1,0-1 0,0 1 0,0 0 0,0 0 0,-1-1 0,1 1 0,0 0 0,0 0 0,-1 0 0,1 0 0,0 2-1,0 0 1,0 0 0,0 0 0,0-1 0,-1 1-1,0 1 1,1-1 0,-1 0 0,0 0-1,-1 4 1,-1 7 21,-1-1-1,0-1 1,-8 23 0,-54 101 164,44-96-386,2 1-1,-26 77 1,44-114-670,-2 9 1106,3-9-3111,0 1-3705,0-12-4093</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50.431"/>
    </inkml:context>
    <inkml:brush xml:id="br0">
      <inkml:brushProperty name="width" value="0.025" units="cm"/>
      <inkml:brushProperty name="height" value="0.025" units="cm"/>
    </inkml:brush>
  </inkml:definitions>
  <inkml:trace contextRef="#ctx0" brushRef="#br0">427 1 10314,'0'0'6379,"-9"16"-5391,-163 284-265,-39 73-683,204-358-45,0-1-1,1 1 1,1 0 0,-4 18-1,9-33 5,0 1 0,0 0 0,0 0 0,0-1 0,0 1 0,0 0 0,0 0 0,0-1-1,0 1 1,0 0 0,0 0 0,1-1 0,-1 1 0,0 0 0,0-1 0,1 1 0,-1 0-1,1-1 1,-1 1 0,1 0 0,-1-1 0,1 1 0,-1-1 0,1 1 0,-1-1 0,1 1-1,0-1 1,-1 1 0,1-1 0,0 0 0,-1 1 0,1-1 0,0 0 0,-1 0 0,1 1-1,0-1 1,0 0 0,-1 0 0,1 0 0,0 0 0,0 0 0,-1 0 0,1 0 0,0 0-1,0 0 1,-1 0 0,1-1 0,0 1 0,0 0 0,-1 0 0,2-1 0,45-15 85,185-109 169,-23 9-186,-8 31-1924,-113 49-2334</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52.439"/>
    </inkml:context>
    <inkml:brush xml:id="br0">
      <inkml:brushProperty name="width" value="0.025" units="cm"/>
      <inkml:brushProperty name="height" value="0.025" units="cm"/>
    </inkml:brush>
  </inkml:definitions>
  <inkml:trace contextRef="#ctx0" brushRef="#br0">341 1 11211,'0'0'10981,"-10"6"-10746,-16 17-198,1 1 0,1 1 1,1 1-1,-20 30 1,-25 28 106,27-40-106,18-20-583,-35 47 0,72-80-6168,4-2 4004,15-18-3521</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52.781"/>
    </inkml:context>
    <inkml:brush xml:id="br0">
      <inkml:brushProperty name="width" value="0.025" units="cm"/>
      <inkml:brushProperty name="height" value="0.025" units="cm"/>
    </inkml:brush>
  </inkml:definitions>
  <inkml:trace contextRef="#ctx0" brushRef="#br0">319 0 12075,'0'0'10480,"-11"10"-9893,-38 38-440,3 2 1,2 1-1,2 3 0,-68 115 1,97-136 165,9-20-2355,17-30-15848</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53.233"/>
    </inkml:context>
    <inkml:brush xml:id="br0">
      <inkml:brushProperty name="width" value="0.025" units="cm"/>
      <inkml:brushProperty name="height" value="0.025" units="cm"/>
    </inkml:brush>
  </inkml:definitions>
  <inkml:trace contextRef="#ctx0" brushRef="#br0">1 124 5637,'0'0'2216,"0"-9"389,0 0-1694,0 0-1,0 0 1,1 1 0,1-1 0,-1 0 0,6-14-1,-6 21-724,0-1 0,0 1-1,1 0 1,-1 0 0,0-1 0,1 1-1,-1 0 1,1 0 0,0 1-1,0-1 1,0 0 0,0 0-1,0 1 1,0 0 0,0-1 0,0 1-1,1 0 1,-1 0 0,0 0-1,1 0 1,-1 0 0,1 1 0,-1-1-1,1 1 1,-1 0 0,1-1-1,0 1 1,-1 1 0,1-1-1,-1 0 1,1 0 0,-1 1 0,4 0-1,-2 1-52,1 0 0,-1 0 0,1 0 0,-1 0 0,0 1-1,0-1 1,0 1 0,0 0 0,-1 0 0,1 1 0,-1-1 0,0 1-1,1 0 1,-2 0 0,5 6 0,36 73 946,-34-63-846,42 94 418,39 77-171,-73-161-467,0-1 0,2-1 0,1 0 0,28 28 0,-47-55-125,21 18-880,-21-19 715,-1 1-1,1-1 0,0 0 1,-1 0-1,1 1 0,0-1 1,0 0-1,-1 0 0,1 0 1,0 0-1,0 0 0,-1 0 1,1 0-1,0 0 0,0 0 1,-1 0-1,1 0 0,0 0 1,0 0-1,1-1 0,6-8-8076</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8:07.869"/>
    </inkml:context>
    <inkml:brush xml:id="br0">
      <inkml:brushProperty name="width" value="0.025" units="cm"/>
      <inkml:brushProperty name="height" value="0.025" units="cm"/>
    </inkml:brush>
  </inkml:definitions>
  <inkml:trace contextRef="#ctx0" brushRef="#br0">177 10 11147,'0'0'6091,"-12"1"-4073,2 1-1820,0 0 1,0 0 0,0 1-1,0 1 1,0-1 0,0 2-1,-15 8 1,20-10-168,0 0-1,0 1 0,0-1 1,0 1-1,1 0 1,0 0-1,0 0 0,0 1 1,0 0-1,1-1 1,0 1-1,-1 1 0,2-1 1,-1 0-1,1 1 1,0-1-1,0 1 0,-1 6 1,3-9-22,0 0 0,0-1 0,0 1-1,0-1 1,1 1 0,0-1 0,-1 1 0,1-1 0,0 0 0,0 1 0,0-1 0,0 0-1,1 0 1,-1 1 0,1-1 0,-1 0 0,1 0 0,0-1 0,-1 1 0,1 0-1,0 0 1,0-1 0,1 0 0,-1 1 0,0-1 0,0 0 0,1 0 0,3 1 0,13 6 288,-1-1 0,38 7-1,-16-4-40,-30-7-242,0 1-1,0-1 1,-1 2 0,1-1 0,-1 2-1,0-1 1,-1 1 0,1 0 0,10 11-1,-16-13-6,0 0 0,0-1 0,0 2 0,0-1 0,-1 0 1,0 0-1,0 1 0,0-1 0,0 1 0,-1 0 0,0 0 0,0-1 0,0 1 0,-1 0 0,1 0 0,-1 0 0,0 0 0,-1 0 0,1-1 0,-1 1 0,0 0 0,-2 7 0,0-4 99,0 0-1,-1-1 1,0 1 0,0-1-1,-1 0 1,0 0 0,0 0-1,-1-1 1,0 1 0,0-2-1,0 1 1,-1 0 0,1-1-1,-14 7 1,9-6 100,1 0 1,-1-1-1,0 0 0,0 0 0,0-2 1,-1 1-1,1-1 0,-1-1 1,0 0-1,-12 0 0,22-2-191,-1 0 1,1 0-1,0 0 0,-1 0 0,1-1 0,0 1 1,-1-1-1,1 0 0,0 1 0,0-1 0,0 0 0,0 0 1,-1 0-1,1-1 0,1 1 0,-1 0 0,0-1 1,0 1-1,0-1 0,1 0 0,-3-3 0,2 2-33,0-1 0,1 1-1,-1-1 1,1 0 0,0 0-1,0 1 1,0-1 0,0 0-1,1 0 1,0 0 0,0-8-1,0 2-25,1 0 0,1 1 0,0-1 0,0 0 0,1 0 0,0 1 1,1 0-1,0-1 0,9-14 0,4 2 61,2 1-1,1 0 1,0 2 0,2 0 0,38-26 0,-29 23 44,-2-1-1,33-34 0,-59 55-43,-1 0-1,1-1 1,-1 0-1,0 1 1,0-1-1,0 0 0,0 0 1,0 0-1,-1 0 1,0-1-1,1 1 0,-1 0 1,0-1-1,0 1 1,-1 0-1,1-1 1,-1 1-1,0-1 0,0 1 1,0-1-1,-1-5 1,0 7-18,0-1 1,-1 1-1,1-1 0,-1 0 1,1 1-1,-1 0 1,0 0-1,0-1 1,0 1-1,-1 0 0,1 0 1,0 1-1,-1-1 1,1 1-1,-1-1 1,0 1-1,1 0 0,-1-1 1,0 1-1,0 1 1,1-1-1,-1 0 1,0 1-1,-6-1 0,-2 0-106,0-1-1,0 2 1,0-1-1,-21 4 1,-3 7-2735,5 13-6329,23-14 42</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59.208"/>
    </inkml:context>
    <inkml:brush xml:id="br0">
      <inkml:brushProperty name="width" value="0.025" units="cm"/>
      <inkml:brushProperty name="height" value="0.025" units="cm"/>
    </inkml:brush>
  </inkml:definitions>
  <inkml:trace contextRef="#ctx0" brushRef="#br0">86 616 8136,'-8'0'587,"-1"1"-628,3-1 153,0 0 1,1 0-1,-1 0 0,1 0 1,-1-1-1,1 0 0,-8-2 1,12 2-75,0 1 0,0-1 0,0 1 1,0-1-1,0 0 0,0 1 0,0-1 1,0 0-1,1 1 0,-1-1 0,0 0 0,0 0 1,1 0-1,-1 0 0,1 0 0,-1 0 1,1 0-1,-2-2 0,2 1 7,0 0 0,0 0 0,0-1 0,0 1 1,0 0-1,0 0 0,0 0 0,1 0 0,-1-1 0,1 1 0,-1 0 0,1 0 0,2-3 0,12-23 275,1 1 0,2 1 0,0 0 0,25-25 0,-21 26-131,8-11-37,1 1 1,2 2-1,1 1 0,50-35 1,-64 54-277,0 0 1,1 1-1,0 1 0,1 1 1,0 2-1,1 0 0,-1 1 1,2 1-1,-1 1 0,32-3 1,-29 7-72,0 1 1,0 1 0,0 1-1,48 10 1,94 39 166,-98-28-8,-37-13 241,1-2 0,0-1 0,0-2 0,1-2 0,-1-1 1,65-4-1,1-9 1803,101-26 1,-201 37-2006,78-13 263,156-7 1,80 24 22,-88 0 496,-144-9-437,0-3 1,-1-4-1,87-25 1,-94 19-168,1 3 0,0 3 1,143-3-1,-205 16-168,-1 1-1,1 1 1,-1 0-1,0 0 0,0 1 1,0 1-1,0 0 1,-1 1-1,0 0 1,0 0-1,15 13 1,39 21-1924,-64-40 1625,8 4-1847,-4-4-2484</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4:59.819"/>
    </inkml:context>
    <inkml:brush xml:id="br0">
      <inkml:brushProperty name="width" value="0.025" units="cm"/>
      <inkml:brushProperty name="height" value="0.025" units="cm"/>
    </inkml:brush>
  </inkml:definitions>
  <inkml:trace contextRef="#ctx0" brushRef="#br0">3 0 9641,'0'0'3577,"-1"8"-3663,0-2 92,1-1 0,0 1 0,0 0-1,0 0 1,1-1 0,0 1-1,0 0 1,1-1 0,-1 1-1,1-1 1,0 0 0,1 1 0,-1-1-1,1 0 1,0-1 0,4 6-1,1-1 33,0-1 0,0 0-1,0 0 1,1-1 0,0 0-1,1-1 1,17 10 0,1-3 112,1-1 1,0-2 0,0 0 0,1-2-1,45 6 1,256 4 2962,-108-10-3044,-114 1-63,169 7 10,-219-15-4,0-4 0,99-16 0,25-19 82,-74 13-40,2 4 0,172-9 1,191 42 569,-183-1-442,-219-10-149,151 9 178,-199-7-185,-1 1-1,1 1 1,-1 0-1,0 2 1,0 1-1,-1 1 1,22 11-1,-38-16-158,0 0 0,-1 0 1,1 1-1,-1-1 0,0 1 0,0 0 0,0 1 0,-1-1 1,0 1-1,0 0 0,0 0 0,-1 0 0,5 11 0,-5-9-1002,-9-21-3135,-10-16-2975</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00.447"/>
    </inkml:context>
    <inkml:brush xml:id="br0">
      <inkml:brushProperty name="width" value="0.025" units="cm"/>
      <inkml:brushProperty name="height" value="0.025" units="cm"/>
    </inkml:brush>
  </inkml:definitions>
  <inkml:trace contextRef="#ctx0" brushRef="#br0">82 1581 7303,'-8'1'2162,"-2"0"-1808,-30 3 1557,39-4-1847,0-1-1,0 1 1,0 0 0,0 0-1,0-1 1,0 1 0,0 0 0,0-1-1,0 1 1,0-1 0,0 0-1,0 1 1,0-1 0,0 0 0,0 1-1,0-1 1,0 0 0,1 0-1,-1 0 1,0 0 0,1 0 0,-1 0-1,1 0 1,-1 0 0,1 0-1,-1 0 1,1 0 0,0 0 0,0 0-1,-1 0 1,1 0 0,0 0-1,0-1 1,0-1 0,2-14 0,0 0 1,0 1-1,2-1 1,0 0 0,1 1-1,1 0 1,14-29-1,-5 11 12,306-635 505,-53 121-500,-254 520-56,-10 21-11,0-1-1,0 0 1,0 0-1,-1 0 1,0 0-1,-1 0 1,1-1-1,-2 1 1,1-1-1,-1 0 1,-1-13-1,0 22-11,0 0 1,0-1-1,0 1 0,-1 0 0,1-1 0,0 1 0,-1 0 1,1-1-1,0 1 0,0 0 0,-1-1 0,1 1 0,-1 0 1,1 0-1,0-1 0,-1 1 0,1 0 0,0 0 0,-1 0 1,1 0-1,-1 0 0,1 0 0,-1-1 0,1 1 0,0 0 0,-1 0 1,1 0-1,-1 0 0,1 0 0,-1 1 0,1-1 0,0 0 1,-1 0-1,1 0 0,-1 0 0,1 0 0,0 1 0,-1-1 1,1 0-1,-1 1 0,-17 8-192,6 1-512,1 1 0,1 0 0,-15 20-1,-10 10-2195,6-13-609</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00.838"/>
    </inkml:context>
    <inkml:brush xml:id="br0">
      <inkml:brushProperty name="width" value="0.025" units="cm"/>
      <inkml:brushProperty name="height" value="0.025" units="cm"/>
    </inkml:brush>
  </inkml:definitions>
  <inkml:trace contextRef="#ctx0" brushRef="#br0">328 1 10794,'0'0'844,"-9"13"-385,-15 23-381,2 1 0,-25 58 1,-90 287 1014,110-286-391,4 1-1,-11 105 0,33-190-625,-2 49 245,3-60-310,0 1-1,0-1 1,0 1 0,0 0-1,0-1 1,1 1-1,-1-1 1,0 1 0,1 0-1,0-1 1,-1 0 0,1 1-1,0-1 1,0 1-1,0-1 1,0 0 0,0 1-1,0-1 1,0 0-1,0 0 1,0 0 0,1 0-1,-1 0 1,0 0 0,1 0-1,-1-1 1,1 1-1,-1 0 1,3 0 0,5 0 102,0 0 1,0-1-1,0 0 1,0-1-1,0 0 1,0 0-1,-1-1 1,1 0-1,0 0 1,-1-1-1,11-5 1,14-8 190,47-30 0,-12 7-272,104-37-975,-69 33-3415,-45 16 124</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02.843"/>
    </inkml:context>
    <inkml:brush xml:id="br0">
      <inkml:brushProperty name="width" value="0.025" units="cm"/>
      <inkml:brushProperty name="height" value="0.025" units="cm"/>
    </inkml:brush>
  </inkml:definitions>
  <inkml:trace contextRef="#ctx0" brushRef="#br0">169 8 16143,'0'0'3518,"-10"-3"-2124,8 2-1322,-1 0 1,0 0-1,0 1 1,0-1-1,0 1 1,1-1-1,-1 1 1,0 0-1,0 0 1,0 0-1,0 1 0,0-1 1,0 1-1,-4 0 1,3 1-45,1 1 0,-1-1 0,1 1 0,0-1 0,-1 1 0,1 0 0,0 0 0,1 0 0,-1 1 0,0-1 1,1 0-1,-4 8 0,-7 11-33,1 2 0,-15 40 1,23-54-10,1 0 0,0 1 0,1-1-1,0 0 1,1 1 0,0-1 0,1 1 0,0 0 0,2 16 0,-2-26 7,1 0 1,-1 0 0,1 0-1,-1 0 1,1 0 0,-1 0-1,1 0 1,0 0 0,-1 0-1,1 0 1,0 0 0,0 0-1,0-1 1,0 1 0,0 0-1,0-1 1,0 1 0,0 0-1,0-1 1,0 1-1,0-1 1,0 0 0,0 1-1,0-1 1,0 0 0,1 0-1,-1 1 1,0-1 0,0 0-1,0 0 1,0 0 0,1-1-1,-1 1 1,0 0 0,0 0-1,2-1 1,2 0 10,1 0 0,-1-1-1,0 0 1,1 1 0,-1-2 0,8-3 0,4-7 51,-1 1 0,24-25 0,26-19 47,-65 55-107,1 0 0,-1 1 0,0-1 0,1 0 1,-1 0-1,0 1 0,1-1 0,-1 1 1,1 0-1,-1-1 0,1 1 0,0 0 0,-1 0 1,1 0-1,-1 0 0,1 0 0,-1 0 1,1 0-1,-1 0 0,1 1 0,-1-1 0,1 1 1,-1-1-1,1 1 0,-1-1 0,0 1 1,1 0-1,-1 0 0,0 0 0,0 0 0,1 0 1,-1 0-1,0 0 0,0 0 0,0 0 1,0 0-1,0 1 0,0-1 0,0 2 0,5 7-44,-1 0 0,0 0 0,-1 1 0,5 14 0,-4-11 37,7 20 10,-1 1 0,-1 0-1,7 62 1,-15-83 102,-2-1 1,0 1-1,0 0 0,-2 0 0,-3 22 1,3-29 80,0-1 1,-1 1-1,1 0 1,-1 0-1,0-1 1,-1 1-1,0-1 1,0 0-1,0 0 1,-1-1-1,-8 9 1,11-11-100,-1-1 0,0 1 0,0-1 0,0 1 0,0-1 0,0 0 0,0 0 0,0 0 0,-1-1 0,1 1 0,-1-1 0,1 0 0,-1 0 0,0 0 0,1-1 0,-1 1 0,0-1 0,0 1-1,1-1 1,-1-1 0,0 1 0,0 0 0,1-1 0,-1 0 0,0 0 0,1 0 0,-1 0 0,1-1 0,-1 1 0,1-1 0,0 0 0,0 0 0,0 0 0,0 0 0,0-1 0,0 1 0,-2-4 0,-2-1-60,0-1-1,1 0 1,1 0-1,-1 0 1,1-1-1,1 0 1,-1 0-1,2 0 1,-1 0-1,1-1 1,1 1-1,-1-1 1,0-11-1,2 13-36,1-1-1,-1 1 0,2-1 0,-1 0 1,1 1-1,0-1 0,1 1 1,0-1-1,0 1 0,1 0 0,6-14 1,-2 11-786,0 1-1,0 0 1,1 1 0,1-1 0,0 1-1,0 1 1,16-12 0,5-4-4436,-1 1-3806</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03.203"/>
    </inkml:context>
    <inkml:brush xml:id="br0">
      <inkml:brushProperty name="width" value="0.025" units="cm"/>
      <inkml:brushProperty name="height" value="0.025" units="cm"/>
    </inkml:brush>
  </inkml:definitions>
  <inkml:trace contextRef="#ctx0" brushRef="#br0">37 169 16560,'0'0'6459,"10"-5"-6304,3-2 2,8-3-133,-2-2 0,23-15 0,-38 24 74,0 0 0,0 0 0,0 0 0,0-1-1,-1 1 1,0-1 0,1 0 0,-1 0 0,-1 0 0,1-1 0,0 1 0,-1-1 0,0 1 0,0-1-1,-1 0 1,1 0 0,0-5 0,-2 9-40,0 0 0,0 0-1,0 0 1,0-1 0,0 1 0,0 0-1,0 0 1,-1 0 0,1 0-1,0 0 1,-1 0 0,1 0 0,-1-1-1,1 1 1,-1 0 0,0 1 0,1-1-1,-1 0 1,0 0 0,0 0-1,1 0 1,-1 1 0,0-1 0,0 0-1,0 0 1,0 1 0,0-1 0,0 1-1,0-1 1,0 1 0,0 0 0,-1-1-1,1 1 1,0 0 0,0 0-1,0 0 1,0 0 0,0 0 0,-1 0-1,1 0 1,0 0 0,0 0 0,0 0-1,0 1 1,0-1 0,0 0-1,-1 1 1,0 0 0,-3 0-86,-1 1-1,1-1 1,0 1 0,0 1 0,0-1-1,0 1 1,1-1 0,-1 1 0,-5 5 0,-1 5 6,1-1 1,0 1-1,1 1 1,0 0 0,1 0-1,1 1 1,1 0 0,0 0-1,0 1 1,2-1 0,0 1-1,0 0 1,2 0 0,-1 27-1,3-42-34,0 1 1,0-1-1,0 0 0,0 1 0,0-1 0,1 0 0,-1 0 1,1 1-1,-1-1 0,1 0 0,-1 0 0,1 0 0,0 1 1,-1-1-1,1 0 0,0 0 0,0 0 0,0 0 0,0 0 0,0-1 1,0 1-1,0 0 0,0 0 0,0-1 0,1 1 0,-1 0 1,0-1-1,0 0 0,1 1 0,-1-1 0,0 1 0,0-1 1,1 0-1,-1 0 0,0 0 0,1 0 0,-1 0 0,0 0 1,1 0-1,-1 0 0,0-1 0,1 1 0,-1 0 0,0-1 1,2 0-1,5-1-673,1 0 1,-1-1-1,0 0 0,0-1 1,13-7-1,17-16-3338,0-5-2420</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03.778"/>
    </inkml:context>
    <inkml:brush xml:id="br0">
      <inkml:brushProperty name="width" value="0.025" units="cm"/>
      <inkml:brushProperty name="height" value="0.025" units="cm"/>
    </inkml:brush>
  </inkml:definitions>
  <inkml:trace contextRef="#ctx0" brushRef="#br0">47 46 15663,'0'0'5835,"-7"11"-4906,6-9-887,-30 55 1076,30-54-1096,0 0-1,0 0 1,-1 1-1,2-1 1,-1 0-1,0 0 1,1 0-1,-1 1 1,1-1-1,0 0 1,0 1-1,0-1 1,1 0-1,-1 0 1,1 1-1,0-1 1,0 0-1,0 0 0,0 0 1,0 0-1,1 0 1,1 3-1,-2-5-9,1 0 0,-1 1 0,0-1 0,1 0 0,-1 0 0,1 0 0,-1 0 0,1-1 0,0 1 0,-1 0 0,1-1 0,0 1 0,-1-1 0,1 1 0,0-1 0,0 0 0,0 0 0,-1 0 0,1 0 0,0 0 0,0 0 0,-1 0 0,1-1 0,0 1 0,0 0 0,-1-1 0,1 0 0,0 1 0,-1-1 0,1 0-1,0 0 1,-1 0 0,0 0 0,1 0 0,-1 0 0,1 0 0,-1-1 0,2-1 0,6-6 312,0 0 0,-1-1-1,14-20 1,-5-3-9,-14 26-150,0 1-1,0 0 1,0 0 0,1 0-1,8-9 1,1 66-21,-13-50-144,0 0 1,0 0 0,0 0-1,0 0 1,0 0-1,0 0 1,1 0 0,-1 0-1,0 0 1,1 0-1,-1 0 1,1 0-1,-1 0 1,1 0 0,0 0-1,-1-1 1,1 1-1,0 0 1,0 0 0,-1-1-1,1 1 1,0 0-1,0-1 1,0 1-1,0-1 1,0 1 0,0-1-1,0 1 1,0-1-1,0 0 1,0 1 0,0-1-1,0 0 1,0 0-1,0 0 1,0 0-1,0 0 1,0 0 0,1 0-1,-1 0 1,0-1-1,0 1 1,0 0 0,0 0-1,0-1 1,0 1-1,0-1 1,1 0 0,7-4 38,0 0 1,-1-1 0,1 0-1,9-10 1,1 1-11,-12 10-44,1 0 1,0 0-1,0 0 1,0 1-1,16-5 1,-23 9 7,0-1 0,1 1 0,-1 0 0,1 0 0,-1-1 0,1 1 0,-1 0 0,1 0 0,-1 1 0,1-1 0,-1 0 0,1 0 0,-1 1 0,1-1 1,-1 1-1,1-1 0,-1 1 0,0 0 0,1-1 0,-1 1 0,0 0 0,1 0 0,-1 0 0,0 0 0,0 0 0,0 0 0,0 0 0,0 0 0,0 1 0,0-1 0,-1 0 0,1 0 1,0 1-1,-1-1 0,1 1 0,-1-1 0,1 1 0,-1-1 0,0 1 0,1-1 0,-1 3 0,1 29 44,-1-28-28,-1-1-1,1 0 1,0 1-1,1-1 1,-1 1-1,1-1 1,0 1 0,0-1-1,3 7 1,-4-10-5,1-1 0,-1 0-1,1 1 1,-1-1 0,1 1 0,-1-1 0,1 0 0,-1 1 0,1-1-1,-1 0 1,1 0 0,0 1 0,-1-1 0,1 0 0,0 0-1,-1 0 1,1 0 0,0 0 0,-1 0 0,1 0 0,-1 0 0,1 0-1,0 0 1,-1 0 0,1 0 0,0-1 0,-1 1 0,1 0 0,-1 0-1,1-1 1,-1 1 0,1 0 0,0-1 0,-1 1 0,1 0 0,-1-1-1,1 1 1,-1-1 0,0 1 0,1-1 0,21-21 286,-20 19-247,15-16 103,-7 6-142,1 1 0,0 0 0,0 0 0,1 1 0,1 1 0,0 0 0,0 1-1,15-8 1,-27 16-11,-1 1-1,1 0 0,0-1 0,0 1 0,-1 0 0,1-1 0,0 1 0,0 0 0,-1 0 1,1 0-1,0-1 0,0 1 0,0 0 0,0 0 0,-1 0 0,1 1 0,0-1 0,0 0 0,0 0 1,-1 0-1,1 0 0,0 1 0,0-1 0,-1 0 0,1 1 0,0-1 0,-1 1 0,1-1 1,0 1-1,-1-1 0,1 1 0,0-1 0,-1 1 0,1 0 0,-1-1 0,1 1 0,-1 0 0,0-1 1,1 1-1,-1 0 0,0 0 0,1-1 0,-1 1 0,0 0 0,0 0 0,1 1 0,-1 46 138,-2-29-134,3-20-63,-1 0 0,1-1 1,0 2-1,-1-1 0,1 0 1,0 0-1,0 0 0,-1 0 1,1 0-1,0 1 0,0-1 0,0 0 1,0 1-1,0-1 0,0 0 1,0 1-1,0 0 0,0-1 0,3 0 1,1 0-4062</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04.140"/>
    </inkml:context>
    <inkml:brush xml:id="br0">
      <inkml:brushProperty name="width" value="0.025" units="cm"/>
      <inkml:brushProperty name="height" value="0.025" units="cm"/>
    </inkml:brush>
  </inkml:definitions>
  <inkml:trace contextRef="#ctx0" brushRef="#br0">6 1 4292,'0'0'19795,"6"0"-19763,27 4 785,-47 20-1319,10-18 494,0 1-1,0 0 1,1 0 0,0 1 0,0-1-1,0 0 1,1 1 0,1 0 0,-1-1-1,0 15 1,2-21-8,1-1-1,-1 1 1,0 0 0,0-1 0,1 1-1,-1-1 1,1 1 0,-1-1-1,1 1 1,-1-1 0,1 0 0,-1 1-1,1-1 1,-1 1 0,1-1-1,-1 0 1,1 1 0,-1-1 0,1 0-1,0 0 1,-1 0 0,1 1-1,0-1 1,-1 0 0,1 0 0,0 0-1,-1 0 1,1 0 0,-1 0-1,1 0 1,0 0 0,-1-1 0,1 1-1,0 0 1,-1 0 0,1 0-1,-1-1 1,1 1 0,0 0 0,-1-1-1,1 1 1,-1 0 0,2-2-1,30-14-1967,-19 6-759,0-2 1,-1 0-1,13-15 0,-6 2-3956</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04.669"/>
    </inkml:context>
    <inkml:brush xml:id="br0">
      <inkml:brushProperty name="width" value="0.025" units="cm"/>
      <inkml:brushProperty name="height" value="0.025" units="cm"/>
    </inkml:brush>
  </inkml:definitions>
  <inkml:trace contextRef="#ctx0" brushRef="#br0">66 0 5221,'0'0'9171,"-8"11"-6272,-1 3-1984,-1 1 0,-13 30-1,20-39-685,1 1-1,-1-1 0,1 1 1,0 0-1,1-1 0,0 1 0,0 0 1,0 0-1,1 0 0,0 0 1,0-1-1,3 14 0,-2-19-220,0 0 1,0 1-1,0-1 0,0 0 0,0 0 1,0 0-1,0 0 0,0 0 0,0 0 1,1 0-1,-1 0 0,0 0 1,1-1-1,-1 1 0,1 0 0,-1-1 1,1 1-1,-1-1 0,1 0 0,-1 1 1,1-1-1,-1 0 0,1 0 0,-1 0 1,3 0-1,51-2 267,-35 1-300,-19 1 19,0 0 1,0 0-1,1 0 0,-1 0 1,0 0-1,1 0 1,-1 0-1,0 0 1,0 1-1,1-1 1,-1 0-1,0 1 1,0-1-1,0 1 1,1 0-1,-1-1 1,0 1-1,0 0 1,0 0-1,0-1 1,0 1-1,0 0 1,-1 0-1,1 0 0,1 2 1,1 29 79,-2-2 161,0-30-201,-1 0 0,0 0 0,1 1 0,-1-1 0,1 0 0,-1 0 0,0 0 0,1 0 0,-1 0 0,0 0 0,1 0 0,-1 0 0,0 0 0,1 0 0,-1 0 0,0 0 0,1 0 0,-1-1 0,0 1 0,1 0 0,-1 0 0,0 0 0,1 0 0,-1-1-1,0 1 1,1 0 0,-1 0 0,0 0 0,0-1 0,1 1 0,-1 0 0,0-1 0,0 1 0,0 0 0,1 0 0,-1-1 0,0 1 0,0-1 0,11-11 937,8-20-298,-14 23-667,0 0 0,1 0 1,0 0-1,8-9 0,-13 24-882,-1 1 860,1 0 0,0-1 0,0 1 0,0 0 0,1-1 0,0 0 0,4 10 1,-4-15 45,0 0 0,-1-1 0,1 1 1,0 0-1,0-1 0,0 1 1,0-1-1,0 1 0,0-1 1,1 0-1,-1 0 0,0 0 1,0 0-1,0 0 0,0 0 0,0-1 1,0 1-1,0-1 0,0 1 1,0-1-1,0 0 0,0 0 1,0 0-1,-1 0 0,1 0 1,0 0-1,-1-1 0,1 1 0,-1 0 1,1-1-1,2-2 0,3-3-75,0-1 0,0 1 0,-1-1 0,1 0 0,4-11 0,-14 24-4246,-18 21 746,9-12-4207</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05"/>
    </inkml:context>
    <inkml:brush xml:id="br0">
      <inkml:brushProperty name="width" value="0.025" units="cm"/>
      <inkml:brushProperty name="height" value="0.025" units="cm"/>
    </inkml:brush>
  </inkml:definitions>
  <inkml:trace contextRef="#ctx0" brushRef="#br0">1 0 15695,'0'0'11275,"19"47"-24184,-19-31 2852</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8:11.854"/>
    </inkml:context>
    <inkml:brush xml:id="br0">
      <inkml:brushProperty name="width" value="0.025" units="cm"/>
      <inkml:brushProperty name="height" value="0.025" units="cm"/>
    </inkml:brush>
  </inkml:definitions>
  <inkml:trace contextRef="#ctx0" brushRef="#br0">0 1 1890</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05.358"/>
    </inkml:context>
    <inkml:brush xml:id="br0">
      <inkml:brushProperty name="width" value="0.025" units="cm"/>
      <inkml:brushProperty name="height" value="0.025" units="cm"/>
    </inkml:brush>
  </inkml:definitions>
  <inkml:trace contextRef="#ctx0" brushRef="#br0">0 1 12300,'0'0'13164,"31"63"-12619,-27-43-385,3-1-64,-4-3-64,1-3-192,3-4-1186,-1-3-800,1-6-864,-3-10-8457</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05.701"/>
    </inkml:context>
    <inkml:brush xml:id="br0">
      <inkml:brushProperty name="width" value="0.025" units="cm"/>
      <inkml:brushProperty name="height" value="0.025" units="cm"/>
    </inkml:brush>
  </inkml:definitions>
  <inkml:trace contextRef="#ctx0" brushRef="#br0">0 0 10826,'0'0'13197,"43"24"-17041,-26-10 673,-2-2-1249,-1-1 480,-2-2-992</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06.046"/>
    </inkml:context>
    <inkml:brush xml:id="br0">
      <inkml:brushProperty name="width" value="0.025" units="cm"/>
      <inkml:brushProperty name="height" value="0.025" units="cm"/>
    </inkml:brush>
  </inkml:definitions>
  <inkml:trace contextRef="#ctx0" brushRef="#br0">17 1 1826,'0'0'17584,"0"29"-16057,-7-14-778,-3 19 152,49-30-698,-9-3-424,-22-1 124,-1-1 0,1 2 1,-1-1-1,1 1 0,-1 0 0,0 0 1,1 1-1,-1 0 0,0 0 0,0 1 0,0 0 1,10 6-1,-16-9 117,0 1 1,-1 0-1,1-1 1,-1 1-1,1-1 1,-1 1-1,1 0 1,-1 0-1,0-1 1,1 1-1,-1 0 1,0 0-1,0-1 1,1 1-1,-1 0 1,0 0-1,0 0 1,0-1-1,0 1 1,0 0-1,0 0 1,0 0-1,0-1 1,0 1-1,0 0 1,-1 0-1,1 1 1,-19 18 1079,-29 5 386,48-24-1563,-33 8 808,18-10-2212,8-11-5230,7-2-4</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06.400"/>
    </inkml:context>
    <inkml:brush xml:id="br0">
      <inkml:brushProperty name="width" value="0.025" units="cm"/>
      <inkml:brushProperty name="height" value="0.025" units="cm"/>
    </inkml:brush>
  </inkml:definitions>
  <inkml:trace contextRef="#ctx0" brushRef="#br0">76 211 9417,'0'0'8493,"-8"6"-6870,2-2-1410,1 0-1,0 1 0,0-1 1,0 1-1,1 0 1,0 0-1,0 0 0,0 0 1,0 1-1,1 0 1,0 0-1,0 0 1,1 0-1,0 0 0,0 0 1,0 1-1,0-1 1,0 12-1,2-17-201,0 0-1,0 0 1,0-1 0,0 1-1,0 0 1,0 0 0,1-1-1,-1 1 1,0 0 0,0 0-1,1-1 1,-1 1 0,0 0-1,1-1 1,-1 1 0,1 0-1,-1-1 1,1 1 0,-1 0-1,1-1 1,-1 1-1,1-1 1,0 0 0,-1 1-1,1-1 1,0 1 0,-1-1-1,1 0 1,1 1 0,29-1 359,-25-2-262,0 0 0,0 0 0,0 0 0,0 0 0,-1-1 0,1 0 0,9-7-1,-6 1-37,0 0 0,-1-1 0,-1 0 0,1-1 0,-2 0-1,1 0 1,-2 0 0,1-1 0,-1 0 0,3-13 0,-2 2 3,-1 0 1,-1 0 0,-2 0 0,1-39 0,-3 60-70,1 0 0,-1 0 1,-1 0-1,1 0 0,0 0 1,0 0-1,-1 1 0,1-1 1,-1 0-1,0 0 0,1 0 1,-1 0-1,0 0 0,0 1 1,-2-4-1,2 5-13,0-1 1,0 0-1,0 1 1,0-1-1,0 1 1,1-1-1,-1 1 1,0-1-1,0 1 1,-1 0-1,1-1 1,0 1-1,0 0 1,0 0-1,0 0 1,0 0-1,0 0 1,0 0-1,0 0 1,-2 1-1,-1 0-7,-1 0-1,1 1 0,0 0 1,0 0-1,1 0 0,-1 0 1,0 0-1,1 1 0,-1 0 1,1 0-1,0 0 1,-4 4-1,-1 3 105,1-1 1,1 1-1,-1 1 0,-8 18 1,14-27-80,0 0 0,0 0 0,0 0 1,0 0-1,1 1 0,-1-1 1,0 0-1,1 0 0,0 0 0,-1 1 1,1-1-1,0 0 0,0 0 0,0 1 1,0-1-1,1 0 0,-1 0 0,1 0 1,-1 1-1,1-1 0,0 0 0,0 0 1,-1 0-1,2 0 0,-1 0 0,0 0 1,0 0-1,1-1 0,-1 1 0,1 0 1,-1-1-1,3 3 0,55 24-271,5-6-3489,-10-3-4274,-28-10 2254</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06.745"/>
    </inkml:context>
    <inkml:brush xml:id="br0">
      <inkml:brushProperty name="width" value="0.025" units="cm"/>
      <inkml:brushProperty name="height" value="0.025" units="cm"/>
    </inkml:brush>
  </inkml:definitions>
  <inkml:trace contextRef="#ctx0" brushRef="#br0">0 143 8584,'0'0'14051,"8"-6"-13528,53-32 239,-37 25-610,0-1-1,21-17 1,-44 30-133,0 0 0,1 0-1,-1 0 1,0-1 0,0 1 0,0 0-1,0 0 1,0-1 0,0 1 0,0-1-1,0 1 1,-1-1 0,1 1 0,-1-1-1,1 0 1,-1 1 0,1-3 0,-1 4 2,0-1 0,-1 0 1,1 0-1,0 1 0,0-1 0,-1 0 1,1 1-1,0-1 0,-1 0 1,1 1-1,-1-1 0,1 1 1,-1-1-1,1 1 0,-1-1 1,1 1-1,-1-1 0,0 1 1,1-1-1,-1 1 0,0 0 1,1-1-1,-1 1 0,0 0 1,1 0-1,-1 0 0,0-1 1,0 1-1,1 0 0,-1 0 1,0 0-1,0 0 0,1 0 0,-1 0 1,0 0-1,-1 1 0,-3-1 38,0 0-1,0 1 0,0 0 0,0 0 0,0 0 0,0 1 0,0 0 0,0 0 0,0 0 1,1 0-1,-1 1 0,1 0 0,-1-1 0,1 2 0,0-1 0,0 0 0,1 1 0,-1 0 1,1 0-1,0 0 0,0 0 0,0 1 0,0-1 0,1 1 0,-1-1 0,1 1 0,1 0 1,-1 0-1,1 0 0,0 0 0,0 0 0,0 0 0,0 0 0,1 11 0,1-14-49,-1 0 0,1 0 0,0 0 0,0 0-1,0 0 1,0 0 0,0 0 0,0 0 0,1 0-1,-1 0 1,1 0 0,-1-1 0,1 1 0,0 0-1,-1-1 1,1 0 0,0 1 0,0-1 0,0 0-1,0 0 1,0 0 0,0 0 0,1-1 0,-1 1-1,0 0 1,0-1 0,1 0 0,-1 1 0,0-1-1,4 0 1,2 1-722,0-1 1,1 1-1,-1-2 0,0 1 0,0-1 1,0 0-1,14-4 0,12-11-7204</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07.569"/>
    </inkml:context>
    <inkml:brush xml:id="br0">
      <inkml:brushProperty name="width" value="0.025" units="cm"/>
      <inkml:brushProperty name="height" value="0.025" units="cm"/>
    </inkml:brush>
  </inkml:definitions>
  <inkml:trace contextRef="#ctx0" brushRef="#br0">24 191 8680,'0'0'14264,"-3"8"-13303,-3 9-765,2 0-1,1 1 1,0-1-1,1 1 0,0 19 1,1 3-118,7 56 1,-6-95-78,0 1 0,0-1 1,0 1-1,0-1 1,1 1-1,-1-1 0,0 1 1,1-1-1,-1 1 1,1-1-1,-1 1 1,1-1-1,0 0 0,0 1 1,-1-1-1,1 0 1,0 0-1,0 1 1,0-1-1,0 0 0,1 0 1,-1 0-1,0 0 1,0 0-1,3 0 0,-3-1 16,0 0 0,1 0 0,-1-1 0,1 1-1,-1-1 1,0 1 0,0-1 0,1 0 0,-1 0-1,0 1 1,0-1 0,0 0 0,0 0 0,0 0-1,0 0 1,0 0 0,0 0 0,0-1 0,0 1-1,-1 0 1,1 0 0,0-1 0,-1 1-1,1 0 1,-1-1 0,0 1 0,1-3 0,8-24 165,-1-1 1,-1 0 0,-2 0-1,3-45 1,-5-111-56,-3 137-457,0 64 198,-1-4 102,1 1 0,0 0 0,1 0 0,1-1 0,4 17 1,-6-27 31,1 0 0,0 0 0,-1 0 0,1 0 0,0 0 0,0 0 0,0 0 0,1-1 0,-1 1 0,0 0 0,0-1 0,1 1 0,-1-1 0,1 1 0,0-1 0,-1 0 0,1 1 0,0-1 0,0 0 0,0 0 0,0-1 0,0 1 0,0 0 1,0 0-1,0-1 0,0 0 0,0 1 0,0-1 0,0 0 0,0 0 0,0 0 0,1 0 0,-1 0 0,0-1 0,0 1 0,0 0 0,0-1 0,0 0 0,3-1 0,2-1 58,0 0-1,-1-1 0,0 0 1,0 0-1,0 0 1,0-1-1,0 0 1,-1 0-1,0 0 0,0-1 1,-1 0-1,1 0 1,5-10-1,-5 7 126,1-1-1,-1 0 1,-1 0-1,0 0 1,0-1 0,-1 0-1,-1 1 1,3-17-1,-7 330-872,2-301 693,-1 0 0,1 0 0,0-1 0,0 1 0,0 0 0,0-1 0,1 1 0,-1 0 0,0 0 1,1-1-1,-1 1 0,1-1 0,0 1 0,0 0 0,-1-1 0,1 1 0,0-1 0,0 0 0,0 1 1,0-1-1,1 0 0,-1 1 0,0-1 0,0 0 0,1 0 0,-1 0 0,1 0 0,-1 0 1,1-1-1,-1 1 0,1 0 0,0-1 0,2 1 0,-1-1-4,0 0 1,-1 0-1,1-1 1,0 0-1,0 1 1,0-1-1,-1 0 1,1-1-1,0 1 1,-1 0-1,1-1 1,-1 1-1,0-1 1,1 0-1,-1 0 0,0 0 1,0 0-1,0 0 1,2-3-1,6-9-734,0-1-1,-1 0 0,11-23 0,13-51-5518,-40 192 7779,3-85-1262,1-6 94,1 0 1,-1 0-1,2 0 1,0 0-1,0 0 1,3 19-1,-2-31-351,0 1 0,0-1 1,1 1-1,-1-1 0,0 1 0,1-1 0,-1 1 0,1-1 0,-1 0 0,1 1 1,-1-1-1,1 0 0,-1 1 0,1-1 0,-1 0 0,1 1 0,-1-1 1,1 0-1,-1 0 0,1 0 0,0 0 0,-1 0 0,1 1 0,-1-1 1,1 0-1,-1 0 0,1 0 0,0-1 0,-1 1 0,1 0 0,-1 0 1,1 0-1,0 0 0,-1 0 0,1-1 0,-1 1 0,1 0 0,-1-1 1,1 1-1,22-11-991,4-19-3685,-11 7-1436,-2 0-2614</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08.494"/>
    </inkml:context>
    <inkml:brush xml:id="br0">
      <inkml:brushProperty name="width" value="0.025" units="cm"/>
      <inkml:brushProperty name="height" value="0.025" units="cm"/>
    </inkml:brush>
  </inkml:definitions>
  <inkml:trace contextRef="#ctx0" brushRef="#br0">28 1 13901,'0'0'9529,"0"8"-9209,-5 356 2296,5-375-3480,1-37-938,-11-84 0,-4 51 2202,40 95-378,-21-12 9,0 0 0,-1 0 1,1 0-1,0 0 0,0-1 0,0 1 1,0-1-1,0-1 0,0 1 0,0-1 1,1 1-1,-1-2 0,0 1 0,0 0 1,0-1-1,0 0 0,0 0 0,0-1 1,0 1-1,0-1 0,-1 0 1,1-1-1,4-2 0,-3 1 117,0 0 0,-1 0 0,1-1 0,-1 0 0,0 0 0,0 0 0,-1-1 0,0 1 0,0-1 1,0 0-1,0-1 0,-1 1 0,0 0 0,-1-1 0,1 0 0,1-9 0,-7 28-354,-9 44 316,1 1-1,-4 93 1,15-148-101,0-1 0,0 1 1,0-1-1,0 1 1,0-1-1,1 1 0,-1-1 1,0 1-1,1-1 1,-1 1-1,1-1 0,0 0 1,-1 1-1,2 0 0,-2-1 14,1-1 0,-1 1 0,1-1 0,-1 0-1,1 1 1,-1-1 0,1 0 0,-1 0 0,1 1-1,-1-1 1,1 0 0,-1 0 0,1 0-1,-1 0 1,1 0 0,0 1 0,-1-1 0,1 0-1,-1 0 1,1 0 0,-1-1 0,1 1-1,0 0 1,0 0 0,1-1 50,1 0 0,-1 0 0,0-1 0,0 1 0,0 0 0,0-1 0,0 1 0,-1-1 0,1 0 0,0 1 1,-1-1-1,1 0 0,-1 0 0,0 0 0,2-3 0,2-9 86,0-1 0,5-27 0,-6 27-1213,-4 18 1049,0 1 0,0-1 0,0 0 0,1 0 0,0 0 0,-1 0 0,1-1 0,0 1 0,1 0 1,-1 0-1,0 0 0,1-1 0,-1 1 0,1-1 0,0 1 0,0-1 0,0 0 0,0 1 0,1-1 0,-1 0 0,4 2 0,-4-4 17,1 1 0,0 0 0,0-1 0,-1 0 0,1 1 0,0-1 0,0 0 0,0-1 0,-1 1 0,1 0 1,0-1-1,0 1 0,-1-1 0,1 0 0,0 0 0,-1 0 0,1 0 0,-1-1 0,1 1 0,-1-1 0,0 1 0,0-1 0,0 0 0,3-2 0,20-17 116,37-39-1,-56 53-107,1 0 0,-1 0 0,-1-1 0,0 0 0,0 0 0,0-1 0,-1 1 0,0-1 0,-1 0 0,4-12 1,-7 20-23,0 0 0,0 0 1,0 0-1,0 0 0,0 0 1,0 0-1,0 0 1,-1 0-1,1 0 0,0 0 1,-1 0-1,1 0 0,0 0 1,-1 0-1,1 0 1,-1 0-1,0 1 0,1-1 1,-1 0-1,0 0 0,1 1 1,-1-1-1,0 0 1,0 1-1,0-1 0,1 1 1,-1-1-1,0 1 1,0-1-1,0 1 0,0 0 1,0-1-1,0 1 0,0 0 1,0 0-1,0 0 1,0-1-1,0 1 0,0 0 1,0 1-1,0-1 0,0 0 1,0 0-1,0 0 1,0 1-1,-1-1 0,-3 1-35,0-1 0,0 1 0,1 0 0,-1 0-1,0 1 1,0 0 0,1 0 0,-9 4-1,6 0 34,0 0 0,0 0-1,1 0 1,0 1-1,0 0 1,1 1-1,0-1 1,0 1-1,1 0 1,0 0 0,0 0-1,1 0 1,0 1-1,0 0 1,1-1-1,0 1 1,1 0-1,0 0 1,0 0-1,1 0 1,0 0 0,0 0-1,3 13 1,-1-19 13,-1 1 0,1-1 0,-1 0 1,1 0-1,0 0 0,0 0 0,0 0 1,1-1-1,-1 1 0,1-1 0,-1 1 1,1-1-1,0 0 0,0 0 0,0 0 1,0 0-1,0-1 0,1 1 0,-1-1 1,0 0-1,1 0 0,-1 0 0,7 1 1,3-1 10,0 1 0,0-1 0,0-1-1,0 0 1,16-3 0,-27 3-136,0-1 0,1 1 0,-1 0-1,0-1 1,0 0 0,0 1 0,0-1-1,1 0 1,-1 0 0,0 0 0,3-3-1,-4 3-329,0 0 0,-1 0 0,1 1 0,-1-1 0,1 0 0,0 0 0,-1 0 0,0 0 0,1 0-1,-1 0 1,0 0 0,1 0 0,-1 0 0,0 0 0,0 0 0,0 0 0,0 0 0,0-2 0,0-9-9404</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08.831"/>
    </inkml:context>
    <inkml:brush xml:id="br0">
      <inkml:brushProperty name="width" value="0.025" units="cm"/>
      <inkml:brushProperty name="height" value="0.025" units="cm"/>
    </inkml:brush>
  </inkml:definitions>
  <inkml:trace contextRef="#ctx0" brushRef="#br0">1 1 9865,'0'0'10250</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09.638"/>
    </inkml:context>
    <inkml:brush xml:id="br0">
      <inkml:brushProperty name="width" value="0.025" units="cm"/>
      <inkml:brushProperty name="height" value="0.025" units="cm"/>
    </inkml:brush>
  </inkml:definitions>
  <inkml:trace contextRef="#ctx0" brushRef="#br0">140 133 4132,'0'0'19159,"-11"-6"-18064,5 2-982,4 3-109,0-1 1,1 1 0,-1 0 0,0 0-1,0-1 1,0 1 0,0 0-1,0 0 1,0 1 0,0-1-1,0 0 1,0 1 0,0-1-1,-1 1 1,1 0 0,0 0-1,0 0 1,0 0 0,-1 0-1,1 0 1,0 0 0,0 1-1,0-1 1,0 1 0,0 0 0,0-1-1,0 1 1,0 0 0,0 0-1,0 1 1,0-1 0,0 0-1,-2 3 1,-3 4-21,2 1 0,-1-1 0,1 1 0,0 0 0,1 1 0,0-1 0,0 1 0,1 0 0,1 0 0,-1 0 0,2 0 0,-1 0 0,1 19 0,1-28 14,0 0 0,1 0-1,-1 0 1,0 0 0,1 0 0,-1 0 0,1 0 0,-1 0 0,1 0 0,0-1 0,-1 1 0,1 0 0,0 0-1,-1 0 1,1-1 0,0 1 0,0-1 0,0 1 0,0 0 0,-1-1 0,1 1 0,0-1 0,0 0-1,0 1 1,0-1 0,0 0 0,0 0 0,0 1 0,0-1 0,0 0 0,0 0 0,0 0 0,0 0 0,0 0-1,1 0 1,-1-1 0,0 1 0,0 0 0,0-1 0,0 1 0,-1 0 0,1-1 0,1 0 0,5-1 34,0 0 0,-1-1 0,0 1 1,0-1-1,10-7 0,2-3 201,0-2 1,-2 0-1,1-1 0,-2-1 0,0 0 1,-1-1-1,-1-1 0,-1 0 0,-1-1 1,0 0-1,-1-1 0,11-36 0,-28 100-489,2 0 0,1 48 0,4-89 258,0 1 0,0-1 0,0 0 0,0 0 0,1 1 0,-1-1 0,0 0 0,1 0 0,0 0 0,-1 0 0,1 0 0,0 0 0,0 0 0,0 0 0,1 0 0,-1 0 0,2 2 0,-1-3 2,-1 0 1,0 0-1,1 0 0,-1-1 1,1 1-1,-1 0 0,1-1 1,-1 1-1,1-1 0,-1 0 1,1 1-1,-1-1 0,1 0 1,0 0-1,-1 0 0,1 0 1,-1 0-1,4-1 0,1-1 9,0 0 0,0 0 0,0 0 0,-1-1 0,1 0 0,-1 0 0,1 0 0,-1-1 0,0 0 0,8-8 0,15-22 93,-25 31-97,-7 10-76,-6 15-114,6-13 166,0-1 0,0 1 1,1 1-1,0-1 0,1 0 1,0 1-1,-1 10 0,4-18 16,0-1 0,-1 0-1,1 0 1,-1 0 0,1 0 0,0 0-1,0 0 1,0 0 0,0 0-1,0-1 1,0 1 0,0 0 0,0 0-1,0-1 1,0 1 0,0-1-1,0 1 1,0-1 0,0 1-1,1-1 1,-1 0 0,0 1 0,0-1-1,1 0 1,-1 0 0,0 0-1,0 0 1,1 0 0,-1 0-1,2-1 1,46-1 145,-46 2-137,18-3 17,1-1 1,-1-1 0,34-12-1,-54 17 5,-1-1-1,0 1 0,1-1 0,-1 1 0,0-1 1,1 1-1,-1-1 0,0 1 0,1-1 0,-1 0 1,0 1-1,0-1 0,0 0 0,0 1 0,0-1 1,1 1-1,-1-1 0,0 0 0,-1 1 0,1-1 1,0 0-1,0 1 0,0-1 0,0 1 0,0-1 1,-1 0-1,1 1 0,0-1 0,-9-24 254,7 19-205,-8-19 36,3 0-1,0-1 1,-5-34 0,13 60-162,-1-1-1,0 1 1,1-1 0,-1 1-1,0-1 1,1 1 0,-1-1-1,1 1 1,-1 0 0,1-1-1,-1 1 1,1-1 0,-1 1-1,1 0 1,-1 0 0,1-1-1,0 1 1,-1 0 0,1 0-1,0 0 1,-1 0 0,1-1 0,-1 1-1,1 0 1,0 0 0,-1 0-1,1 1 1,0-1 0,-1 0-1,1 0 1,-1 0 0,2 1-1,25 2-2202,3 3-1641,5-3-3295</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10.417"/>
    </inkml:context>
    <inkml:brush xml:id="br0">
      <inkml:brushProperty name="width" value="0.025" units="cm"/>
      <inkml:brushProperty name="height" value="0.025" units="cm"/>
    </inkml:brush>
  </inkml:definitions>
  <inkml:trace contextRef="#ctx0" brushRef="#br0">24 104 4004,'0'0'13938,"-4"10"-13308,-1 5-532,1 1 0,0 0 0,2-1 0,0 1 0,0 1 0,2-1 0,1 19-1,0-9-13,2-1 0,1 0-1,1-1 1,11 33-1,-16-53-58,1-1 0,0 0 0,1 1 0,-1-1 0,1 0-1,-1 0 1,1 0 0,0 0 0,0 0 0,0 0 0,0 0 0,1-1-1,-1 1 1,1-1 0,0 0 0,-1 1 0,1-1 0,0-1 0,0 1-1,1 0 1,-1-1 0,0 1 0,0-1 0,1 0 0,6 1-1,-6-2 68,1-1-1,-1 1 0,0-1 0,0 0 1,0 0-1,1-1 0,-1 1 1,0-1-1,-1 0 0,1 0 0,0 0 1,0 0-1,-1-1 0,1 0 0,-1 1 1,0-1-1,0 0 0,0-1 0,0 1 1,3-6-1,6-11 90,0 1 0,-2-1 0,0-1 0,-1 0 0,-2-1 0,7-27 0,-7 21-136,-1-1 0,-1 1 0,0-31-1,1 187-391,-4-115 352,0 0-1,0-1 1,1 1 0,1-1 0,0 0-1,1 0 1,12 22 0,-16-31 17,1-1 0,-1 1 0,1-1 0,0 1 0,0-1 0,0 0 0,0 0 0,0 0 1,1 0-1,-1 0 0,0 0 0,1-1 0,-1 1 0,1-1 0,0 0 0,0 0 0,-1 0 0,1 0 0,0 0 0,0 0 0,0-1 1,0 1-1,0-1 0,0 0 0,0 0 0,0 0 0,0 0 0,0-1 0,0 1 0,-1-1 0,1 0 0,0 0 0,0 0 0,3-2 1,2-1 193,-1 0 1,1-1-1,-1 0 1,0 0-1,-1-1 1,1 0 0,-1 0-1,0 0 1,-1-1-1,7-9 1,-2 0-29,-2-1 0,0 1 0,0-1 0,-2 0 0,0-1 0,-1 0 0,-1 0 0,0 0 0,-1 0 0,-2-1 0,1 1 0,-2 0 0,-4-38 0,3 54-280,1-1 0,-1 0 0,0 1 0,0-1 0,0 0 0,0 1 0,0-1 0,0 1 0,-1 0 0,1-1 0,-1 1 0,0 0 0,1 0 0,-5-4 0,5 6-10,1 0-1,-1-1 0,1 1 1,-1 0-1,1-1 0,-1 1 1,1 0-1,-1 0 0,1 0 1,-1-1-1,0 1 0,1 0 1,-1 0-1,1 0 0,-1 0 1,0 0-1,1 0 0,-1 0 1,1 0-1,-1 0 0,0 1 1,1-1-1,-1 0 0,1 0 1,-1 1-1,-1 0-116,1 0 0,0 0 0,0 0 0,0 0 0,0 0-1,1 0 1,-1 1 0,0-1 0,0 0 0,1 0 0,-1 1 0,1-1 0,-1 1 0,1-1 0,-1 2 0,-7 60-7799,8-29 3170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8:34.154"/>
    </inkml:context>
    <inkml:brush xml:id="br0">
      <inkml:brushProperty name="width" value="0.025" units="cm"/>
      <inkml:brushProperty name="height" value="0.025" units="cm"/>
    </inkml:brush>
  </inkml:definitions>
  <inkml:trace contextRef="#ctx0" brushRef="#br0">0 290 4068,'0'0'7628,"8"-3"-5967,156-85 2621,80-73-5505,-217 136-4954,-19 13-859</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10.745"/>
    </inkml:context>
    <inkml:brush xml:id="br0">
      <inkml:brushProperty name="width" value="0.025" units="cm"/>
      <inkml:brushProperty name="height" value="0.025" units="cm"/>
    </inkml:brush>
  </inkml:definitions>
  <inkml:trace contextRef="#ctx0" brushRef="#br0">61 0 15855,'0'0'4778,"-6"9"-4543,-3 9-219,0-1 1,1 1 0,-7 24-1,12-33 114,0 0-1,1 1 0,0-1 1,1 1-1,0 0 0,0-1 1,1 1-1,0 0 0,1-1 1,1 11-1,-1-19-108,-1 0 1,0 0-1,1-1 0,-1 1 0,1 0 0,0 0 0,-1-1 1,1 1-1,0 0 0,-1 0 0,1-1 0,0 1 1,0-1-1,0 1 0,-1-1 0,1 1 0,0-1 1,0 0-1,0 1 0,0-1 0,0 0 0,0 1 0,0-1 1,0 0-1,0 0 0,0 0 0,0 0 0,0 0 1,0 0-1,0 0 0,0-1 0,0 1 0,0 0 1,0 0-1,-1-1 0,1 1 0,0-1 0,0 1 0,1-1 1,34-20 1212,-26 11-1096,0-1 0,-1 0-1,-1 0 1,0-1 0,-1 1 0,0-2-1,-1 1 1,0-1 0,-1 0-1,0 0 1,-1-1 0,-1 1 0,0-1-1,2-18 1,-28 107-3229,23-71 2785,-4 38-1634,4-41 1608,0 0 0,0 1 0,0-1 0,0 1 0,0-1 0,0 0 1,0 1-1,0-1 0,1 0 0,-1 1 0,0-1 0,1 0 0,-1 1 0,1-1 0,0 0 0,-1 0 0,1 1 0,0-1 0,0 0 1,0 0-1,0 0 0,-1 0 0,4 1 0,10 0-3966</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11.135"/>
    </inkml:context>
    <inkml:brush xml:id="br0">
      <inkml:brushProperty name="width" value="0.025" units="cm"/>
      <inkml:brushProperty name="height" value="0.025" units="cm"/>
    </inkml:brush>
  </inkml:definitions>
  <inkml:trace contextRef="#ctx0" brushRef="#br0">65 171 128,'-4'8'8552,"-5"5"-7766,2 0-1,0 1 1,0-1 0,1 2-1,1-1 1,0 0 0,1 1-1,1 0 1,0 0 0,1 0-1,0 18 1,2-33-753,0 1 0,0 0 0,0-1 0,0 1 1,0 0-1,1 0 0,-1-1 0,0 1 0,0-1 0,1 1 1,-1 0-1,0-1 0,1 1 0,-1-1 0,0 1 0,1-1 1,-1 1-1,1-1 0,-1 1 0,1-1 0,-1 1 0,1-1 1,-1 1-1,1-1 0,0 0 0,-1 1 0,1-1 0,0 0 1,-1 0-1,1 0 0,0 1 0,-1-1 0,1 0 0,0 0 1,-1 0-1,1 0 0,0 0 0,-1 0 0,1 0 0,0 0 1,-1-1-1,1 1 0,0 0 0,-1 0 0,1 0 0,0-1 1,-1 1-1,1 0 0,0-1 0,3-1 178,-1 1 1,0-1-1,0 0 1,1 0-1,-1 0 0,-1 0 1,1-1-1,4-3 1,3-9 53,0 0 1,0-1-1,-2 0 1,0 0-1,0-1 1,-2 0 0,0 0-1,4-24 1,-3 6 165,-1-2 1,-2 1-1,-1-42 0,-3 78-438,0 1-1,0-1 0,0 0 0,-1 0 0,1 0 0,0 1 0,0-1 1,0 0-1,-1 0 0,1 0 0,0 0 0,0 1 0,0-1 1,-1 0-1,1 0 0,0 0 0,0 0 0,-1 0 0,1 0 0,0 0 1,0 0-1,-1 0 0,1 0 0,0 0 0,-1 0 0,1 0 1,0 0-1,0 0 0,-1 0 0,1 0 0,0 0 0,0 0 0,-1 0 1,1 0-1,0 0 0,0-1 0,0 1 0,-1 0 0,1 0 1,0 0-1,0 0 0,0 0 0,-1-1 0,1 1 0,0 0 0,0 0 1,0 0-1,0-1 0,-1 1 0,1 0 0,0 0 0,0-1 0,0 1 1,0 0-1,0 0 0,0-1 0,0 1 0,-14 21-471,-3 14 456,8-21 51,2 1 0,0-1 0,0 2 0,1-1 0,1 0 0,1 1 1,0 0-1,-1 19 0,5-34-44,0 1 0,1-2 0,-1 1 0,0 0 1,1 0-1,-1 0 0,1 0 0,0 0 0,-1 0 0,1 0 1,0-1-1,0 1 0,-1 0 0,1 0 0,0-1 1,0 1-1,0-1 0,0 1 0,0-1 0,0 1 0,0-1 1,0 1-1,0-1 0,0 0 0,1 1 0,39 8-1799,-12-2-1334,22 15-5857,-27-11 1479</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11.481"/>
    </inkml:context>
    <inkml:brush xml:id="br0">
      <inkml:brushProperty name="width" value="0.025" units="cm"/>
      <inkml:brushProperty name="height" value="0.025" units="cm"/>
    </inkml:brush>
  </inkml:definitions>
  <inkml:trace contextRef="#ctx0" brushRef="#br0">109 1 11115,'-8'0'3427,"0"0"-2829,0-1-33,0 1-1,-1 1 1,1-1-1,0 1 0,-12 4 1,19-5-543,-1 0 0,0 1 1,1 0-1,-1-1 0,0 1 1,1 0-1,-1 0 0,1 0 1,-1 0-1,1 0 0,0 0 1,-1 0-1,1 1 1,0-1-1,0 0 0,0 1 1,0-1-1,0 1 0,0-1 1,0 1-1,0 0 0,1-1 1,-1 1-1,1 0 0,-1-1 1,1 1-1,0 0 0,-1 0 1,1-1-1,0 1 1,0 0-1,0 0 0,1-1 1,0 5-1,0-5-15,1 0 1,0 0-1,0-1 1,0 1-1,0 0 1,0 0-1,0-1 1,1 0-1,-1 1 1,0-1-1,0 0 1,0 0-1,0 0 1,3 0-1,2 0 57,7 2-118,0 1 0,0 0 0,0 1 0,-1 0 0,1 1 0,18 10 0,-29-13 27,0 0 0,-1-1 0,1 1 0,0 0 0,-1 0 0,1 1 0,-1-1 0,0 0 0,0 1 0,0-1 0,0 1 0,0 0 0,-1 0 0,3 5 0,-3-6 53,-1 1 0,0-1 0,0 0 0,0 1 0,0-1 0,0 1 0,0-1 0,-1 1-1,1-1 1,-1 1 0,0-1 0,1 0 0,-1 1 0,0-1 0,0 0 0,-1 0 0,1 0 0,0 1 0,-1-1 0,1-1-1,-1 1 1,-2 2 0,-2 3 127,1-1 0,-1 1 0,-1-1-1,1-1 1,-1 1 0,0-1 0,0-1-1,0 1 1,-1-1 0,0 0 0,1-1-1,-12 4 1,19-7-198,-1 0 1,1 0-1,-1 0 0,1 0 0,-1 0 0,1 0 1,-1 0-1,1 0 0,-1 0 0,1 0 0,-1-1 0,1 1 1,-1 0-1,1 0 0,-1 0 0,1-1 0,0 1 1,-1 0-1,1-1 0,-1 1 0,1 0 0,0-1 1,-1 1-1,1 0 0,0-1 0,-1 1 0,1-1 1,0 1-1,0 0 0,0-1 0,-1 1 0,1-1 1,0 1-1,0-1 0,0 1 0,0-2 0,0-26-3170,15-25-3929,0 12 728</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12.050"/>
    </inkml:context>
    <inkml:brush xml:id="br0">
      <inkml:brushProperty name="width" value="0.025" units="cm"/>
      <inkml:brushProperty name="height" value="0.025" units="cm"/>
    </inkml:brush>
  </inkml:definitions>
  <inkml:trace contextRef="#ctx0" brushRef="#br0">30 0 13773,'0'0'3011,"-1"8"-2387,-11 86 1861,5-58-1703,2 1 0,2-1 0,1 1 1,6 66-1,0-96-342,2-18 116,2-15 87,-6 10-562,0 0 0,-1 1 0,-1-1 0,-2-21 0,-1 31-220,0 14-192,-1 15 43,4-20 285,-1-1 0,1 0 1,0 1-1,1-1 0,-1 1 0,0-1 0,1 0 0,-1 1 0,1-1 0,0 0 0,0 1 0,-1-1 0,2 0 0,-1 0 0,0 0 0,0 0 0,1 0 0,-1 0 0,1 0 0,-1-1 0,1 1 0,3 2 0,-2-3 37,0 1 1,0-1-1,0 0 0,0-1 0,1 1 0,-1 0 0,0-1 0,0 0 1,1 0-1,-1 0 0,0 0 0,0 0 0,0-1 0,6-1 1,7-2 76,-1-1 1,1-1 0,-1-1 0,0 0 0,17-12 0,-15 8-82,-12 7-36,0 1 1,0-1-1,1 1 0,-1 0 1,1 0-1,0 0 1,0 1-1,0 0 0,0 0 1,7-1-1,-12 6-29,1-1-1,-1 1 1,1-1 0,-1 1-1,0 0 1,0-1-1,-1 1 1,1 0 0,0 0-1,-1 3 1,8 20 98,-7-24-48,0 0 0,1-1 0,0 1 0,-1-1 0,1 1 0,0-1-1,0 0 1,-1 0 0,1 0 0,0 0 0,0 0 0,0 0-1,1 0 1,-1-1 0,0 1 0,0-1 0,0 1 0,0-1 0,1 0-1,-1 0 1,0 0 0,0 0 0,1 0 0,-1-1 0,0 1 0,4-2-1,7-1 110,1-1-1,-1-1 0,13-6 1,-16 7-100,0-1-708,0 1 1,0 0 0,0 0-1,1 1 1,0 0 0,-1 1-1,1 0 1,0 1 0,0 0 0,0 1-1,12 1 1,3 3-5417,-23-4 5812,-1 0 1,1 0-1,-1-1 1,1 1-1,-1-1 0,1 0 1,-1 1-1,0-1 0,1 0 1,-1 0-1,0-1 0,0 1 1,3-2-1,18-13-3123</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12.392"/>
    </inkml:context>
    <inkml:brush xml:id="br0">
      <inkml:brushProperty name="width" value="0.025" units="cm"/>
      <inkml:brushProperty name="height" value="0.025" units="cm"/>
    </inkml:brush>
  </inkml:definitions>
  <inkml:trace contextRef="#ctx0" brushRef="#br0">46 0 2050,'0'0'21332,"-7"5"-21161,-1-1-135,6-3-25,-1 0 0,1 0 0,-1 0-1,1 1 1,-1-1 0,1 1 0,0 0-1,0 0 1,0 0 0,0 0 0,-2 2-1,3-1-10,39-2-939,32 5 226,-65-6 718,1 1-1,-1 0 1,1 1 0,-1-1-1,0 1 1,0 0-1,0 0 1,0 1 0,0-1-1,6 5 1,-10-5 64,0-1-1,0 0 1,-1 1 0,1-1-1,0 1 1,0-1 0,-1 1-1,1-1 1,-1 1 0,1-1-1,-1 1 1,1 0 0,-1-1-1,0 1 1,0 0 0,0-1 0,0 1-1,0 0 1,0-1 0,-1 1-1,1-1 1,-1 1 0,1 0-1,-1-1 1,1 1 0,-1-1-1,0 1 1,0-1 0,0 1-1,1-1 1,-1 0 0,-1 0-1,1 1 1,0-1 0,0 0 0,0 0-1,-2 1 1,-3 4 99,-1 0 0,1-1-1,-1 0 1,0 0 0,0 0 0,-7 3 0,7-6-281,1 1 1,-1-1-1,0 0 0,1-1 1,-10 2-1,-17-5-7528,13-6-5844</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13.015"/>
    </inkml:context>
    <inkml:brush xml:id="br0">
      <inkml:brushProperty name="width" value="0.025" units="cm"/>
      <inkml:brushProperty name="height" value="0.025" units="cm"/>
    </inkml:brush>
  </inkml:definitions>
  <inkml:trace contextRef="#ctx0" brushRef="#br0">0 1 14414,'0'0'4831,"3"7"-3945,13 51 701,-3 0-1,-2 1 1,7 119-1,-1-3-1024,-18-206 594,2 4-1067,-6-49 1,4 73-87,-5-34-138,-20-60 0,28 100-162,-1-1 0,1 0 1,0 0-1,0 0 0,1 0 1,-1 0-1,0-1 0,1 1 1,-1-1-1,1 1 0,-1-1 1,1 0-1,0 0 0,3 1 1,45 11-3064,18-13-3783,-33-7 2445</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13.373"/>
    </inkml:context>
    <inkml:brush xml:id="br0">
      <inkml:brushProperty name="width" value="0.025" units="cm"/>
      <inkml:brushProperty name="height" value="0.025" units="cm"/>
    </inkml:brush>
  </inkml:definitions>
  <inkml:trace contextRef="#ctx0" brushRef="#br0">101 15 11563,'0'0'6977,"-10"0"-6422,7 0-525,0 0-1,0 0 0,0 0 1,0 0-1,0 1 1,0-1-1,0 1 0,0 0 1,0 0-1,0 0 0,0 0 1,1 0-1,-1 1 0,0-1 1,1 1-1,-1 0 1,1-1-1,-1 1 0,1 0 1,0 1-1,0-1 0,0 0 1,0 1-1,0-1 0,1 1 1,-1-1-1,1 1 0,0 0 1,-1 0-1,1 0 1,-1 5-1,-1-1 135,0 1 0,1-1 0,0 1 0,0 0 0,1 0 0,0 0 0,0-1 0,1 1 0,0 0 0,2 15 0,-1-22-137,-1 0-1,1 0 0,0 0 1,-1 0-1,1 0 0,0-1 1,0 1-1,0 0 0,0 0 1,0 0-1,0-1 0,0 1 1,0-1-1,0 1 0,0-1 1,0 1-1,0-1 0,0 1 1,0-1-1,0 0 0,1 0 1,-1 1-1,0-1 0,0 0 1,0 0-1,1 0 0,-1-1 1,0 1-1,0 0 1,0 0-1,0 0 0,0-1 1,1 1-1,0-2 0,40-16 1129,-30 7-1039,1-1 0,-1 0 0,-1-1 0,0 0 0,-1 0 0,-1-1 0,0 0 0,0-1 0,-2 0 0,7-16 0,-9 123-6762,-5-90 6401,-1-1-27,1 0 1,0 0 0,0 0-1,0 0 1,0 0-1,0 0 1,0 0 0,0 0-1,0 0 1,1 0-1,-1 0 1,0 0 0,1 0-1,-1 0 1,0 0-1,1 0 1,0 0 0,-1 0-1,1 0 1,-1 0-1,1-1 1,0 1 0,1 1-1,7 0-4020</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13.700"/>
    </inkml:context>
    <inkml:brush xml:id="br0">
      <inkml:brushProperty name="width" value="0.025" units="cm"/>
      <inkml:brushProperty name="height" value="0.025" units="cm"/>
    </inkml:brush>
  </inkml:definitions>
  <inkml:trace contextRef="#ctx0" brushRef="#br0">39 92 5157,'2'-11'5023,"2"-50"-1350,-3 42 998,-3 56-4236,-2 1 1,-12 55-1,6-49 1183,-3 57 1,13-100-1610,0-1-1,0 1 1,0-1-1,-1 1 1,1-1-1,0 1 1,0-1-1,0 1 1,0 0-1,1-1 1,-1 1-1,0-1 1,0 1-1,0-1 1,0 1-1,0-1 1,1 1-1,-1-1 1,0 1-1,1-1 1,-1 1-1,0-1 1,1 1-1,-1-1 1,0 1-1,1-1 1,-1 0-1,1 1 1,-1-1-1,1 0 1,0 1-1,17-6 516,17-24 276,-21 13-692,0 0 1,-1-1-1,-1 0 0,0-1 0,-2 0 0,0-1 0,13-34 0,-44 116-3267,-4 16-1282,18-26-4198,7-47 4571</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14.718"/>
    </inkml:context>
    <inkml:brush xml:id="br0">
      <inkml:brushProperty name="width" value="0.025" units="cm"/>
      <inkml:brushProperty name="height" value="0.025" units="cm"/>
    </inkml:brush>
  </inkml:definitions>
  <inkml:trace contextRef="#ctx0" brushRef="#br0">87 1 10314,'0'0'9118,"1"8"-8632,1 50 1391,-8 100 1,0-12-3135,5-165-8103,-1 0 4226,-4-5 3028,-13-13 3347,-7 6 2847,3 4 3846,23 26-7005,41 11-763,16 9-563,-45-15-923,1-1-1,-1-1 1,1 0 0,0 0 0,0-2 0,0 1 0,0-2 0,25-3-1,-35 3 1319,1 0-1,-1-1 0,1 1 0,-1-1 0,1 0 0,-1 0 0,0 0 0,0 0 0,0-1 0,0 1 1,0-1-1,-1 1 0,1-1 0,3-6 0,1-15 6095,-12 23-1889,-15 8-3030,13-2-870,0 2 1,1-1 0,-1 1 0,1 0 0,0 0 0,1 1 0,0-1-1,0 1 1,1 0 0,0 1 0,-5 13 0,10-21-285,-1-1 0,0 1-1,1-1 1,-1 1 0,1 0 0,-1-1 0,1 1 0,-1-1 0,1 1 0,-1-1 0,1 1 0,-1-1 0,1 0 0,0 1-1,-1-1 1,1 0 0,0 1 0,-1-1 0,1 0 0,0 0 0,0 1 0,-1-1 0,1 0 0,0 0 0,-1 0 0,1 0-1,0 0 1,0 0 0,-1 0 0,1 0 0,0-1 0,-1 1 0,1 0 0,0 0 0,0-1 0,31-4 330,-9 1-312,-1 0 1,1 1-1,39 1 1,-62-28 2983,0 24-2938,-1 0-1,0 1 1,0-1-1,-1 0 1,0 1-1,-3-9 1,3 9-82,0 0 0,0 0 1,0-1-1,1 1 0,0-1 1,-1-7-1,37 18-727,-6 3 701,1-2-1,44 3 0,-65-8 33,-1 0 0,1-1 0,0 0 0,0-1 0,0 0 0,-1 0 0,1-1 0,-1 0 1,1-1-1,-1 1 0,0-2 0,1 1 0,8-6 0,-16 8 11,0 1-1,0-1 1,0 0 0,0 1 0,0-1 0,0 0 0,0 0 0,0 0 0,0 0 0,0 0 0,0 0-1,0 0 1,-1 0 0,1 0 0,0 0 0,-1 0 0,1 0 0,-1-1 0,1 1 0,-1 0 0,0 0 0,0-1-1,1 1 1,-1 0 0,0-1 0,0 1 0,0 0 0,0 0 0,0-1 0,-1 1 0,1 0 0,0-1 0,0 1-1,-2-2 1,2 3-12,-1-1-1,0 0 0,0 1 1,0-1-1,-1 1 0,1-1 0,0 1 1,0-1-1,0 1 0,0 0 0,0 0 1,0 0-1,-1-1 0,1 1 1,0 0-1,0 0 0,0 0 0,-1 1 1,1-1-1,0 0 0,0 0 1,0 1-1,0-1 0,0 1 0,0-1 1,0 1-1,-1-1 0,1 1 0,1-1 1,-1 1-1,0 0 0,0 0 1,0 0-1,0-1 0,0 1 0,0 2 1,-5 3-41,0 0 0,1 0 0,0 1 0,-7 12 0,10-17 28,0 1 0,1-1 0,0 1 0,-1 0 0,1-1 0,0 1 0,1 0 0,-1 0 0,0 0 0,1 0 0,-1 0 0,1 0 0,0 0 0,0-1 0,0 1 0,1 4 0,1-6 22,0 0 0,0 0 0,0-1 0,1 1 0,-1-1 1,0 0-1,0 0 0,0 0 0,0 0 0,0 0 0,0 0 0,0 0 0,1-1 0,-1 1 0,0-1 0,2 0 0,6-4 35,-1 0-1,0 0 0,0-1 1,0 0-1,8-8 0,-12 9-53,1 0 0,-1 0 0,1 1 0,0 0 0,0 0 0,1 1 0,-1-1 0,1 1 0,-1 1 0,1-1 0,0 1 1,0 0-1,11-1 0,-17 3-11,0 1 0,0-1 0,0 0 1,0 0-1,-1 0 0,1 1 0,0-1 1,0 0-1,0 1 0,0-1 0,-1 1 1,1-1-1,0 1 0,0 0 0,-1-1 1,1 1-1,-1 0 0,1-1 0,0 1 1,-1 0-1,1 0 0,-1-1 0,1 1 1,-1 0-1,0 0 0,1 0 0,-1 1 1,7 35-49,-6-33 69,-1 0-1,1 0 0,0 0 1,0 0-1,0 0 0,0 0 1,4 7-1,-4-10 5,0 0 0,0 0 1,0 0-1,1 0 0,-1-1 0,0 1 0,1 0 0,-1-1 0,0 1 0,1-1 1,-1 0-1,1 1 0,-1-1 0,0 0 0,1 0 0,-1 0 0,1 0 0,-1 0 1,1 0-1,-1 0 0,1 0 0,-1-1 0,1 1 0,-1-1 0,0 1 0,1-1 1,-1 1-1,0-1 0,1 0 0,0-1 0,37-26-5967,-25 10-1564</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15.088"/>
    </inkml:context>
    <inkml:brush xml:id="br0">
      <inkml:brushProperty name="width" value="0.025" units="cm"/>
      <inkml:brushProperty name="height" value="0.025" units="cm"/>
    </inkml:brush>
  </inkml:definitions>
  <inkml:trace contextRef="#ctx0" brushRef="#br0">0 1 21428,'5'9'1089,"-3"12"-1057,1 11 737,-1 7 224,-1 3-224,1 5-609,0-5-96,1 2-737,-3-8-1825,0-3-1570,0-5-3843</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8:35.772"/>
    </inkml:context>
    <inkml:brush xml:id="br0">
      <inkml:brushProperty name="width" value="0.025" units="cm"/>
      <inkml:brushProperty name="height" value="0.025" units="cm"/>
    </inkml:brush>
  </inkml:definitions>
  <inkml:trace contextRef="#ctx0" brushRef="#br0">1 232 11883,'0'0'3684,"88"-11"-3012,-24-4-287,10-4-225,8-6-128,4 3 0,-6-4 64,-3 2-480,-11 0-1154,-10 1-1152,-9 1-577,-14 1-2499</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15.431"/>
    </inkml:context>
    <inkml:brush xml:id="br0">
      <inkml:brushProperty name="width" value="0.025" units="cm"/>
      <inkml:brushProperty name="height" value="0.025" units="cm"/>
    </inkml:brush>
  </inkml:definitions>
  <inkml:trace contextRef="#ctx0" brushRef="#br0">1 0 13325,'0'0'8199</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22.510"/>
    </inkml:context>
    <inkml:brush xml:id="br0">
      <inkml:brushProperty name="width" value="0.025" units="cm"/>
      <inkml:brushProperty name="height" value="0.025" units="cm"/>
      <inkml:brushProperty name="color" value="#E71224"/>
    </inkml:brush>
  </inkml:definitions>
  <inkml:trace contextRef="#ctx0" brushRef="#br0">78 0 17168,'0'0'8216,"-2"14"-7848,-7 29-153,-17 51 0,-5 17-137,28-99-61,1 0 0,0 0 0,1 1 0,0-1 1,1 15-1,0-25-17,0 0 0,0 1-1,0-1 1,1 0 0,-1 1 0,1-1-1,0 0 1,-1 0 0,1 1 0,0-1 0,1 0-1,-1 0 1,0 0 0,0 0 0,1 0-1,-1 0 1,1-1 0,0 1 0,-1 0 0,1-1-1,0 0 1,0 1 0,0-1 0,0 0-1,0 0 1,0 0 0,1 0 0,-1 0 0,0 0-1,0-1 1,1 1 0,4 0 0,45-1-2718,-18-6-3357,-4-6-4922</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22.511"/>
    </inkml:context>
    <inkml:brush xml:id="br0">
      <inkml:brushProperty name="width" value="0.025" units="cm"/>
      <inkml:brushProperty name="height" value="0.025" units="cm"/>
      <inkml:brushProperty name="color" value="#E71224"/>
    </inkml:brush>
  </inkml:definitions>
  <inkml:trace contextRef="#ctx0" brushRef="#br0">0 196 6502,'0'0'20265,"8"-6"-19555,17-16-454,36-38 0,-51 49-229,0 0 0,0-1-1,-1-1 1,-1 0 0,0 0-1,9-22 1,-27 76-1128,1 1-1,-4 74 1,13-116 989,0 0 0,0 0 1,0 0-1,0 0 0,0 1 1,0-1-1,0 0 0,0 0 1,0 0-1,0 0 0,1 1 1,-1-1-1,0 0 1,0 0-1,0 0 0,0 0 1,0 0-1,0 0 0,1 0 1,-1 0-1,0 0 0,0 1 1,0-1-1,0 0 1,1 0-1,-1 0 0,0 0 1,0 0-1,0 0 0,0 0 1,1 0-1,-1 0 0,0 0 1,0 0-1,0 0 0,0 0 1,1 0-1,-1 0 1,0 0-1,0-1 0,0 1 1,0 0-1,1 0 0,-1 0 1,0 0-1,0 0 0,0 0 1,0 0-1,0 0 0,0-1 1,1 1-1,-1 0 1,0 0-1,0 0 0,0 0 1,0 0-1,0-1 0,9-6-4004,3-10-4495</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22.512"/>
    </inkml:context>
    <inkml:brush xml:id="br0">
      <inkml:brushProperty name="width" value="0.025" units="cm"/>
      <inkml:brushProperty name="height" value="0.025" units="cm"/>
      <inkml:brushProperty name="color" value="#E71224"/>
    </inkml:brush>
  </inkml:definitions>
  <inkml:trace contextRef="#ctx0" brushRef="#br0">96 1 13325,'0'0'8039,"-13"63"-7078,9-41-352,1 3-129,1 0-320,2 3-128,0-3-128,0-2-769,0-3-160,0-7-704,0-5-481</inkml:trace>
  <inkml:trace contextRef="#ctx0" brushRef="#br0" timeOffset="1">1 158 9513,'0'0'11275,"47"-30"-11179,-22 26-96,-3-1-1217,-2-2-4517</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22.514"/>
    </inkml:context>
    <inkml:brush xml:id="br0">
      <inkml:brushProperty name="width" value="0.025" units="cm"/>
      <inkml:brushProperty name="height" value="0.025" units="cm"/>
      <inkml:brushProperty name="color" value="#E71224"/>
    </inkml:brush>
  </inkml:definitions>
  <inkml:trace contextRef="#ctx0" brushRef="#br0">1 1 11371,'0'0'13976,"2"8"-13859,0 9-29,0 0 0,-1 33 1,-2-33-529,1 1 0,1-1 0,1 1 0,0-1 0,6 19 0,-1-26-2290,4-10-4417,-3-8-492</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22.515"/>
    </inkml:context>
    <inkml:brush xml:id="br0">
      <inkml:brushProperty name="width" value="0.025" units="cm"/>
      <inkml:brushProperty name="height" value="0.025" units="cm"/>
      <inkml:brushProperty name="color" value="#E71224"/>
    </inkml:brush>
  </inkml:definitions>
  <inkml:trace contextRef="#ctx0" brushRef="#br0">31 1 14606,'0'0'6988,"-5"10"-6273,-12 26-374,16-34-332,0 1-1,0-1 0,0 0 1,0 1-1,0-1 0,0 1 1,1 0-1,-1-1 0,1 1 1,0-1-1,0 1 0,0 0 1,0-1-1,0 1 0,1 0 1,-1-1-1,2 5 0,0-6-13,-1 0 1,1 0-1,0 0 0,0 0 1,0-1-1,-1 1 0,1-1 0,0 1 1,0-1-1,0 0 0,0 0 0,0 1 1,0-2-1,0 1 0,0 0 0,-1 0 1,1 0-1,0-1 0,3 0 1,37-12-185,-41 12 179,9-3-78,1-1 0,-1 2 0,1-1 0,0 2 0,-1-1-1,1 1 1,1 1 0,-1 0 0,20 1 0,-30 1 92,1-1-1,-1 1 1,0-1 0,0 1 0,1 0-1,-1 0 1,0-1 0,0 1 0,0 0 0,0 0-1,0 0 1,0 0 0,0 0 0,0 1-1,0-1 1,0 0 0,-1 0 0,1 0 0,0 1-1,-1-1 1,1 0 0,-1 1 0,0-1-1,1 1 1,-1-1 0,0 0 0,0 1 0,0-1-1,0 1 1,0-1 0,0 0 0,0 1 0,0-1-1,-1 1 1,1-1 0,-1 0 0,1 1-1,-2 1 1,0 5 142,0 0-1,-1-1 0,0 1 1,0-1-1,-8 12 0,3-9 130,0 0 0,0 0-1,-1-1 1,-1 0-1,-11 8 1,18-14-199,-1 0 0,0-1-1,0 1 1,0-1 0,-1 0 0,1 0 0,-1 0-1,1 0 1,-1-1 0,1 0 0,-1 0 0,0 0-1,1-1 1,-1 1 0,0-1 0,-9-1 0,13 0-305,0 1 1,0-1-1,0 0 1,0 1 0,0-1-1,0 0 1,0 0-1,0 0 1,0 0 0,0 0-1,0 0 1,1 0-1,-1 0 1,1-1 0,-1 1-1,0 0 1,1 0-1,0-1 1,-1 1 0,1 0-1,0 0 1,0-1-1,-1 1 1,1 0 0,0-1-1,1-1 1,-2-4-1378,-4-17-5249</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22.516"/>
    </inkml:context>
    <inkml:brush xml:id="br0">
      <inkml:brushProperty name="width" value="0.025" units="cm"/>
      <inkml:brushProperty name="height" value="0.025" units="cm"/>
      <inkml:brushProperty name="color" value="#E71224"/>
    </inkml:brush>
  </inkml:definitions>
  <inkml:trace contextRef="#ctx0" brushRef="#br0">0 30 12940,'0'0'8232,"54"-4"-7271,-30 0-513,6 0-352,2 0-64,2 0-1089,-1 0-2370,-2-2-3908</inkml:trace>
  <inkml:trace contextRef="#ctx0" brushRef="#br0" timeOffset="1">401 19 11659,'0'0'8936,"-15"45"-7334,6-28-545,-1 4-416,3 3-225,-1-1-160,4-1-224,0-4-32,4-5-224,0-5-545,0-5-256,5-5-2594,1-13-161,-1-4-960</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22.518"/>
    </inkml:context>
    <inkml:brush xml:id="br0">
      <inkml:brushProperty name="width" value="0.025" units="cm"/>
      <inkml:brushProperty name="height" value="0.025" units="cm"/>
      <inkml:brushProperty name="color" value="#E71224"/>
    </inkml:brush>
  </inkml:definitions>
  <inkml:trace contextRef="#ctx0" brushRef="#br0">119 8 12107,'0'0'6124,"-9"-1"-4309,7 1-1762,-41-6 1501,41 6-1444,0 0-1,0 0 0,0 0 1,0 0-1,0 0 0,1 0 0,-1 0 1,0 0-1,0 1 0,0-1 0,0 1 1,1 0-1,-1-1 0,0 1 1,1 0-1,-1 0 0,0 0 0,1 0 1,-1 0-1,1 1 0,-1-1 1,-1 3-1,2-3-109,1-1 1,0 1-1,-1 0 1,1-1-1,0 1 1,-1 0-1,1 0 1,0-1-1,0 1 1,0 0-1,0 0 1,0-1-1,0 1 1,0 0-1,0 0 1,0-1-1,0 1 1,0 0-1,0 0 0,1-1 1,-1 1-1,0 0 1,0-1-1,1 1 1,-1 0-1,1-1 1,-1 1-1,0 0 1,1-1-1,-1 1 1,1-1-1,0 1 1,-1-1-1,2 1 1,0 1 15,1-1 1,0 0 0,-1 0 0,1 0 0,0 0-1,0-1 1,0 1 0,0-1 0,4 1-1,2-1 30,1 0 0,-1 0 0,0-1-1,0-1 1,15-3 0,-23 5-39,1-1 0,-1 1-1,0-1 1,1 1 0,-1-1 0,0 0 0,1 1-1,-1-1 1,0 0 0,0 0 0,0 0 0,0 0-1,0 0 1,0 0 0,2-2 0,-3 2-2,0 1 1,0-1 0,0 1 0,0 0-1,0-1 1,-1 1 0,1-1-1,0 1 1,0 0 0,0-1-1,0 1 1,-1-1 0,1 1-1,0 0 1,0-1 0,-1 1-1,1 0 1,0-1 0,0 1 0,-1 0-1,1-1 1,-1 1 0,1 0-1,0 0 1,-1 0 0,1-1-1,0 1 1,-1 0 0,1 0-1,-1 0 1,1 0 0,-1 0-1,-3-2 5,0 1 0,0 0 0,0 0 0,0 1 0,-1-1 0,1 1-1,0 0 1,0 0 0,-8 2 0,7-1-17,0 0 0,1 0 0,-1 1 1,0 0-1,1 0 0,-1 1 0,1-1 0,-1 1 0,1 0 0,0 0 1,0 0-1,1 0 0,-1 1 0,1 0 0,-1-1 0,1 1 0,0 1 0,1-1 1,-1 0-1,1 1 0,0-1 0,0 1 0,0 0 0,0-1 0,1 1 1,0 0-1,-1 7 0,2-11-140,0 0 0,1 0 0,-1 0 0,0 0 0,0 0 0,1 0 0,-1 0 0,0 0 0,1 0-1,-1 0 1,1 0 0,0 0 0,-1 0 0,1 0 0,0-1 0,-1 1 0,1 0 0,0 0 0,0-1 0,0 1 0,0-1 0,-1 1 0,1-1 0,0 1 0,0-1 0,0 1 0,2 0 0,30 5-8191,-10-4 769</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22.519"/>
    </inkml:context>
    <inkml:brush xml:id="br0">
      <inkml:brushProperty name="width" value="0.025" units="cm"/>
      <inkml:brushProperty name="height" value="0.025" units="cm"/>
      <inkml:brushProperty name="color" value="#E71224"/>
    </inkml:brush>
  </inkml:definitions>
  <inkml:trace contextRef="#ctx0" brushRef="#br0">28 33 9161,'0'0'4767,"-3"8"-2338,1-3-2005,-2 0-67,1 1 0,1-1 0,-1 1 0,1-1 0,0 1 0,0 0 0,1 0 0,0-1 0,0 1 0,0 0 0,1 7 0,1-12-287,0 0 0,0 0 1,0-1-1,1 1 0,-1-1 0,0 1 0,0-1 0,1 1 0,-1-1 0,0 0 0,1 0 0,-1 0 1,1 1-1,-1-1 0,0-1 0,1 1 0,-1 0 0,0 0 0,1 0 0,0-1 0,30-6 743,-29 6-764,0-1-1,0 1 1,-1-1-1,1 0 1,-1 0-1,1 0 1,-1 0-1,0 0 1,1 0-1,-1-1 1,0 1-1,-1-1 1,1 0-1,0 1 1,1-5-1,-3 6-7,1-1-1,-1 1 1,0 0-1,1-1 0,-1 1 1,0-1-1,0 1 1,0 0-1,0-1 0,0 1 1,0-1-1,-1 1 1,1 0-1,0-1 1,-1 1-1,1-1 0,-1 1 1,1 0-1,-1 0 1,0-1-1,1 1 1,-1 0-1,0 0 0,0 0 1,0 0-1,0 0 1,0 0-1,0 0 1,0 0-1,0 0 0,0 0 1,-1 1-1,1-1 1,0 0-1,-2 0 1,-11-4-172,-17-9-1023,20 2-6322,11 5 777</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22.520"/>
    </inkml:context>
    <inkml:brush xml:id="br0">
      <inkml:brushProperty name="width" value="0.025" units="cm"/>
      <inkml:brushProperty name="height" value="0.025" units="cm"/>
      <inkml:brushProperty name="color" value="#E71224"/>
    </inkml:brush>
  </inkml:definitions>
  <inkml:trace contextRef="#ctx0" brushRef="#br0">5 5 9641,'0'0'9625,"7"-2"-8675,-5 2-894,0-1-1,-1 1 1,1-1-1,0 1 1,-1 0-1,1 0 0,0 0 1,0 0-1,-1 0 1,1 0-1,0 0 0,-1 0 1,1 1-1,0-1 1,-1 1-1,1-1 1,0 1-1,-1 0 0,1 0 1,-1-1-1,1 1 1,-1 0-1,0 0 0,3 3 1,1 2 148,-1 1 0,0 0 0,0 1 1,-1-1-1,4 11 0,-1-3-126,-2-1 1,1 1-1,-2 0 0,0 1 0,-1-1 1,0 0-1,-1 1 0,-1-1 1,-2 23-1,0-27-241,0 0 1,0 0-1,-1 0 0,0-1 0,-1 1 1,0-1-1,-1 0 0,0 0 1,-1 0-1,0 0 0,0-1 1,-1 0-1,-13 13 0,-3-8-5250,15-14 576</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8:47.822"/>
    </inkml:context>
    <inkml:brush xml:id="br0">
      <inkml:brushProperty name="width" value="0.025" units="cm"/>
      <inkml:brushProperty name="height" value="0.025" units="cm"/>
    </inkml:brush>
  </inkml:definitions>
  <inkml:trace contextRef="#ctx0" brushRef="#br0">1 135 7559,'0'0'7180,"14"2"-5738,118 7-124,157-9 1,149-29-654,-408 26-567,454-43 209,53-4-390,3 32 2544,-441 21-2198,30 0 286,-43-3-8850</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22.521"/>
    </inkml:context>
    <inkml:brush xml:id="br0">
      <inkml:brushProperty name="width" value="0.025" units="cm"/>
      <inkml:brushProperty name="height" value="0.025" units="cm"/>
      <inkml:brushProperty name="color" value="#E71224"/>
    </inkml:brush>
  </inkml:definitions>
  <inkml:trace contextRef="#ctx0" brushRef="#br0">46 0 14446,'0'0'8941,"-1"9"-8578,-17 86 414,9-57-671,2 0 0,-4 69 0,11-106-143,0 1-1,0 0 1,0-1 0,1 1-1,-1 0 1,0-1 0,1 1-1,-1 0 1,1-1 0,-1 1-1,1-1 1,0 1 0,-1-1-1,1 1 1,0-1 0,0 1 0,0-1-1,0 0 1,1 0 0,-1 1-1,0-1 1,0 0 0,1 0-1,-1 0 1,2 0 0,1 1-510,0-1 1,1 1-1,-1-1 1,0 0-1,1 0 1,-1-1 0,0 0-1,8 0 1,7 0-4638</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22.522"/>
    </inkml:context>
    <inkml:brush xml:id="br0">
      <inkml:brushProperty name="width" value="0.025" units="cm"/>
      <inkml:brushProperty name="height" value="0.025" units="cm"/>
      <inkml:brushProperty name="color" value="#E71224"/>
    </inkml:brush>
  </inkml:definitions>
  <inkml:trace contextRef="#ctx0" brushRef="#br0">0 211 13421,'0'0'13036,"9"-9"-12273,-5 5-725,17-18 106,28-37-1,-42 49-126,0 0 0,-1 0-1,-1 0 1,0-1 0,0 1 0,-1-2-1,0 1 1,4-21 0,-39 203-930,31-164 946,0-1-2307</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22.523"/>
    </inkml:context>
    <inkml:brush xml:id="br0">
      <inkml:brushProperty name="width" value="0.025" units="cm"/>
      <inkml:brushProperty name="height" value="0.025" units="cm"/>
      <inkml:brushProperty name="color" value="#E71224"/>
    </inkml:brush>
  </inkml:definitions>
  <inkml:trace contextRef="#ctx0" brushRef="#br0">0 44 8904,'0'0'15279,"60"-18"-15247,-43 14-224,1-1-1474,-4-2-1665,-1-2-2979</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22.524"/>
    </inkml:context>
    <inkml:brush xml:id="br0">
      <inkml:brushProperty name="width" value="0.025" units="cm"/>
      <inkml:brushProperty name="height" value="0.025" units="cm"/>
      <inkml:brushProperty name="color" value="#E71224"/>
    </inkml:brush>
  </inkml:definitions>
  <inkml:trace contextRef="#ctx0" brushRef="#br0">48 12 9673,'0'0'11205,"-2"8"-11114,0-1-80,-1 1-1,2-1 0,-1 0 1,1 1-1,0-1 0,1 0 1,-1 1-1,1-1 0,1 1 1,0-1-1,0 1 0,0-1 1,1 0-1,0 1 0,5 10 1,-3-11-11,1 1 0,-1 1-1,-1-1 1,1 1 0,-2-1 0,1 1 0,-1 0 0,0 0 0,0 13 0,-1-19 25,-1-1 0,0 0 0,0 1 0,-1-1 0,1 1 0,0-1 0,-1 0 0,0 1 0,1-1 0,-1 0 0,0 0 0,0 0 0,0 1 0,0-1 0,-1 0 0,1 0 0,-1 0 0,1-1 0,-1 1-1,0 0 1,1-1 0,-1 1 0,0-1 0,0 1 0,0-1 0,0 0 0,0 0 0,0 0 0,-1 0 0,1 0 0,0 0 0,-1-1 0,1 1 0,0-1 0,-1 1 0,1-1 0,0 0 0,-1 0 0,-4-1 0,6 1 2,0 0 1,0-1-1,0 1 0,1 0 1,-1-1-1,0 1 0,0-1 1,0 1-1,0-1 1,1 1-1,-1-1 0,0 1 1,1-1-1,-1 0 0,0 1 1,1-1-1,-1 0 0,1 0 1,-1 0-1,1 1 0,-1-1 1,1 0-1,-1 0 1,1 0-1,0 0 0,0 0 1,0 0-1,-1 0 0,1 0 1,0 0-1,0 0 0,0 0 1,0 0-1,0 1 0,1-1 1,-1 0-1,0 0 0,1-1 1,-1-3-55,1 1 1,0 0-1,0 0 0,0 0 1,0 0-1,0 0 1,5-8-1,48-48-638,5-5 420,-55 60 291,-1 0 0,0 0 1,0 0-1,-1 0 0,1 0 0,-1-1 0,-1 1 1,1-1-1,-1 1 0,1-1 0,-2 0 0,2-7 0,-3 11-5,1 0 0,-1 0 0,0 0 0,1 1 0,-1-1 0,0 0 0,0 1 0,0-1 0,0 0 0,-1 1 0,1-1 0,0 1 0,-1 0 0,1-1 0,0 1 0,-1 0 0,0 0 0,1 0 0,-1 0 0,0 0 0,1 0 0,-1 1 0,0-1 0,0 1 0,0-1 0,1 1 0,-1-1 0,0 1 0,0 0 0,0 0 0,-3 0 0,3 0-140,-1 0 0,1 0-1,-1 0 1,1 1 0,-1-1 0,1 1-1,-1-1 1,1 1 0,0 0 0,-1 0-1,-2 1 1,3-1-213,1 0 1,0 0-1,0-1 1,0 1-1,0 0 0,1 0 1,-1 0-1,0 0 0,0 0 1,0 0-1,1 0 1,-1 1-1,1-1 0,-1 0 1,1 0-1,-1 0 1,1 1-1,-1-1 0,1 0 1,0 0-1,0 1 0,0 1 1,0 2-4974</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22.525"/>
    </inkml:context>
    <inkml:brush xml:id="br0">
      <inkml:brushProperty name="width" value="0.025" units="cm"/>
      <inkml:brushProperty name="height" value="0.025" units="cm"/>
      <inkml:brushProperty name="color" value="#E71224"/>
    </inkml:brush>
  </inkml:definitions>
  <inkml:trace contextRef="#ctx0" brushRef="#br0">120 1 12236,'0'0'6374,"-38"55"-5542,23-33 33,-1 2-192,3-1-257,4-2-192,1-1-95,2-4-65,1-4 0,0-3-32,4-4-160,-1-1-577,1-4-1121</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22.526"/>
    </inkml:context>
    <inkml:brush xml:id="br0">
      <inkml:brushProperty name="width" value="0.025" units="cm"/>
      <inkml:brushProperty name="height" value="0.025" units="cm"/>
      <inkml:brushProperty name="color" value="#E71224"/>
    </inkml:brush>
  </inkml:definitions>
  <inkml:trace contextRef="#ctx0" brushRef="#br0">97 1 14350,'0'0'1985,"-9"3"-191,5-2-1645,-4 2 167,0 0 0,0 0 0,0 1 0,-13 8 1,18-10-249,1 0-1,0 0 1,0 0 0,-1 0 0,1 0 0,0 1 0,1-1 0,-1 1 0,0-1-1,1 1 1,-1-1 0,1 1 0,0 0 0,0 0 0,0 0 0,0 0 0,0 0-1,1 0 1,0 0 0,-1 4 0,2-5-59,-1-1-1,1 1 1,0 0-1,-1-1 1,1 0-1,0 1 1,0-1-1,0 1 1,0-1-1,1 0 1,-1 0-1,0 0 1,0 0-1,1 0 1,-1 0 0,1 0-1,-1 0 1,0 0-1,1 0 1,0-1-1,-1 1 1,1-1-1,-1 1 1,1-1-1,0 0 1,-1 0-1,1 1 1,0-1-1,-1 0 1,1-1-1,2 1 1,5 1 58,0-1-1,0-1 1,0 1-1,0-1 1,9-3 0,-14 3-47,0 0-1,0 0 1,0-1 0,0 0 0,0 1 0,-1-2 0,1 1 0,-1 0-1,1-1 1,-1 1 0,0-1 0,0 0 0,0 0 0,0-1 0,0 1 0,-1 0-1,1-1 1,-1 0 0,0 1 0,0-1 0,-1 0 0,1 0 0,-1 0-1,2-7 1,-3 11-15,-1-1 0,1 0-1,0 1 1,0-1 0,-1 1-1,1-1 1,0 1 0,-1-1-1,1 1 1,-1-1 0,1 1-1,-1 0 1,1-1 0,-1 1 0,1-1-1,-1 1 1,1 0 0,-1 0-1,1-1 1,-1 1 0,1 0-1,-1 0 1,0-1 0,1 1-1,-1 0 1,0 0 0,1 0-1,-1 0 1,1 0 0,-1 0-1,0 0 1,1 0 0,-1 0 0,0 1-1,1-1 1,-1 0 0,1 0-1,-1 0 1,1 1 0,-1-1-1,0 0 1,1 1 0,-1 0-1,-29 14-130,27-12 87,1 1 0,-1-1 0,0 1 0,1-1 0,0 1 0,0 0 0,0 0 0,1 0 0,-1 0 0,1 0 0,-2 7 0,0 28-4991,3-25-762</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22.527"/>
    </inkml:context>
    <inkml:brush xml:id="br0">
      <inkml:brushProperty name="width" value="0.025" units="cm"/>
      <inkml:brushProperty name="height" value="0.025" units="cm"/>
      <inkml:brushProperty name="color" value="#E71224"/>
    </inkml:brush>
  </inkml:definitions>
  <inkml:trace contextRef="#ctx0" brushRef="#br0">16 68 11082,'0'0'7383,"0"5"-6987,0-4-372,0-1 1,0 1-1,0 0 1,0-1-1,0 1 1,0 0 0,0-1-1,0 1 1,0-1-1,0 1 1,0 0 0,0-1-1,0 1 1,0-1-1,0 1 1,1 0 0,-1-1-1,0 1 1,0-1-1,1 1 1,-1-1-1,0 1 1,1-1 0,-1 1-1,1-1 1,-1 1-1,1-1 1,-1 1 0,1-1-1,-1 0 1,1 1-1,-1-1 1,2 1 0,-1-2 62,1 0 0,-1 0 0,1 0 0,-1-1 0,0 1 0,0 0 0,1 0 0,-1-1 0,0 1 0,0-1 0,0 1 0,0-1 0,-1 1 0,1-1 0,0 0 0,-1 1 0,1-3 0,0 3 33,-1 0 1,1 0 0,-1 0-1,1 0 1,-1 0-1,1 0 1,-1 0-1,0 0 1,0 0 0,0 0-1,0 0 1,1 0-1,-1 0 1,0 0-1,-1 0 1,1 0 0,0 0-1,0-1 1,0 1-1,-1 0 1,1 0-1,0 0 1,-1 0 0,1 0-1,-1 1 1,-1-3-1,-22-8 1125,5 4-2462,21-3-9487,5 3 4549</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22.528"/>
    </inkml:context>
    <inkml:brush xml:id="br0">
      <inkml:brushProperty name="width" value="0.025" units="cm"/>
      <inkml:brushProperty name="height" value="0.025" units="cm"/>
      <inkml:brushProperty name="color" value="#E71224"/>
    </inkml:brush>
  </inkml:definitions>
  <inkml:trace contextRef="#ctx0" brushRef="#br0">1 0 11627,'0'0'7234,"5"8"-5825,5 5-544,1-1-1,0 0 1,19 15 0,-23-21-790,-1 0-1,0 0 1,0 1-1,-1-1 1,1 1-1,-1 0 1,-1 1-1,0-1 1,0 1 0,0 0-1,-1 0 1,0 0-1,-1 1 1,0-1-1,0 1 1,-1-1-1,0 1 1,0-1-1,-1 1 1,0 0 0,0-1-1,-1 1 1,-2 9-1,0-4-461,0-1-1,-1 0 1,-1 1-1,0-1 1,-1-1-1,0 1 1,0-1-1,-2 0 1,1 0 0,-2-1-1,1 0 1,-2-1-1,-16 16 1,14-19-1903,4-6-2253</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22.529"/>
    </inkml:context>
    <inkml:brush xml:id="br0">
      <inkml:brushProperty name="width" value="0.025" units="cm"/>
      <inkml:brushProperty name="height" value="0.025" units="cm"/>
      <inkml:brushProperty name="color" value="#E71224"/>
    </inkml:brush>
  </inkml:definitions>
  <inkml:trace contextRef="#ctx0" brushRef="#br0">46 1 14670,'0'0'6870,"-1"9"-5978,-18 90 989,12-70-1809,0 1 0,2 0 0,2 1 1,0-1-1,2 1 0,4 39 0,-3-67-187,1-1 0,0 1 0,0 0-1,0-1 1,0 0 0,0 1 0,0-1 0,0 1-1,1-1 1,0 0 0,-1 0 0,1 0 0,0 0 0,0 0-1,0 0 1,4 2 0,-4-2-347,1-1 0,-1 0 0,1 1 0,0-1 1,-1 0-1,1-1 0,0 1 0,-1 0 0,6 0 0,10-1-5159</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22.530"/>
    </inkml:context>
    <inkml:brush xml:id="br0">
      <inkml:brushProperty name="width" value="0.025" units="cm"/>
      <inkml:brushProperty name="height" value="0.025" units="cm"/>
      <inkml:brushProperty name="color" value="#E71224"/>
    </inkml:brush>
  </inkml:definitions>
  <inkml:trace contextRef="#ctx0" brushRef="#br0">0 243 7431,'0'0'19950,"6"-9"-19651,14-20-253,43-70 68,-57 88-107,0 1 0,-1-1-1,0 0 1,-1 0-1,0-1 1,-1 1-1,3-17 1,-22 126-682,10-70 601,1 1 0,-2 46 0,7-74-45,0-1 0,0 1 0,0-1 0,0 1 0,0-1 0,1 1 0,-1-1 0,0 1 0,0-1 0,0 1 0,0-1 0,1 1 0,-1-1 0,0 0 0,1 1-1,-1-1 1,0 1 0,0-1 0,1 0 0,-1 1 0,1-1 0,-1 0 0,0 0 0,1 1 0,-1-1 0,1 0 0,-1 0 0,1 0 0,-1 1 0,1-1 0,-1 0 0,1 0 0,-1 0 0,1 0 0,-1 0 0,0 0 0,1 0-1,-1 0 1,2 0 0,20-8-7936,-5-7-1672</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8:57.571"/>
    </inkml:context>
    <inkml:brush xml:id="br0">
      <inkml:brushProperty name="width" value="0.025" units="cm"/>
      <inkml:brushProperty name="height" value="0.025" units="cm"/>
    </inkml:brush>
  </inkml:definitions>
  <inkml:trace contextRef="#ctx0" brushRef="#br0">0 0 5477,'0'0'16624,"72"26"-16176,-34-22-191,3 0-225,1-1 0,0-2 32,-3 1-160,-2-2-801,-5 0-769,-4 0-1120,-6-7-2596,-4-5-3170</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22.531"/>
    </inkml:context>
    <inkml:brush xml:id="br0">
      <inkml:brushProperty name="width" value="0.025" units="cm"/>
      <inkml:brushProperty name="height" value="0.025" units="cm"/>
      <inkml:brushProperty name="color" value="#E71224"/>
    </inkml:brush>
  </inkml:definitions>
  <inkml:trace contextRef="#ctx0" brushRef="#br0">74 0 14510,'0'0'6406,"-12"64"-5189,12-43-288,0 1-513,0-1 1,0 2-321,0-1-32,0-2-353,0-2-575,0-2-225,0-5-481,1-5 97,-1-3-1186</inkml:trace>
  <inkml:trace contextRef="#ctx0" brushRef="#br0" timeOffset="1">1 134 10794,'0'0'11563,"65"-24"-11499,-42 19-32,-2-2-640,-2 1-2083,-2-5-2274,2-2-2978</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22.533"/>
    </inkml:context>
    <inkml:brush xml:id="br0">
      <inkml:brushProperty name="width" value="0.025" units="cm"/>
      <inkml:brushProperty name="height" value="0.025" units="cm"/>
      <inkml:brushProperty name="color" value="#E71224"/>
    </inkml:brush>
  </inkml:definitions>
  <inkml:trace contextRef="#ctx0" brushRef="#br0">25 1 16047,'0'0'4901,"-20"53"-3011,17-31-417,2 1-288,1 2-608,0-5-385,1 2-128,6-4-801,-1-3-1409,2 0-608,-2-4-578,2-4-1440,-1-3-1058</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22.534"/>
    </inkml:context>
    <inkml:brush xml:id="br0">
      <inkml:brushProperty name="width" value="0.025" units="cm"/>
      <inkml:brushProperty name="height" value="0.025" units="cm"/>
      <inkml:brushProperty name="color" value="#E71224"/>
    </inkml:brush>
  </inkml:definitions>
  <inkml:trace contextRef="#ctx0" brushRef="#br0">0 6 12716,'0'0'4020,"10"-1"-2734,2 0-934,2-1 558,-1 1 0,1 0-1,0 1 1,16 2 0,-30-2-867,1 1-1,0-1 1,0 0 0,-1 1-1,1-1 1,0 0 0,-1 1 0,1-1-1,0 1 1,-1-1 0,1 1-1,-1-1 1,1 1 0,-1-1-1,1 1 1,-1 0 0,1-1 0,-1 1-1,1 0 1,-1 0 0,0-1-1,1 1 1,-1 0 0,0 0-1,0-1 1,0 1 0,0 0 0,0 0-1,1 0 1,-1-1 0,-1 1-1,1 0 1,0 0 0,0 0-1,0-1 1,0 1 0,0 0-1,-1 0 1,1-1 0,0 1 0,-1 0-1,1 0 1,-1-1 0,1 1-1,-1-1 1,1 1 0,-1 0-1,0 0 1,-24 34 534,13-22-447,7-8-15,0 0-1,0 0 0,0 1 0,1-1 1,-1 1-1,1 0 0,1 0 0,-1 1 1,1-1-1,1 1 0,-1-1 0,1 1 1,-3 14-1,6-20-169,-1 0 0,1-1 1,0 1-1,0 0 0,-1 0 0,1-1 0,0 1 1,0-1-1,0 1 0,0 0 0,0-1 1,0 0-1,0 1 0,0-1 0,0 0 1,0 1-1,0-1 0,0 0 0,0 0 0,0 0 1,1 0-1,-1 0 0,0 0 0,0 0 1,0 0-1,2-1 0,33-3-2449,-28 1 1000,-1-1-1,0 1 1,0-1-1,0-1 1,7-4-1,3-3-3967</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22.535"/>
    </inkml:context>
    <inkml:brush xml:id="br0">
      <inkml:brushProperty name="width" value="0.025" units="cm"/>
      <inkml:brushProperty name="height" value="0.025" units="cm"/>
      <inkml:brushProperty name="color" value="#E71224"/>
    </inkml:brush>
  </inkml:definitions>
  <inkml:trace contextRef="#ctx0" brushRef="#br0">234 105 8456,'0'0'14713,"-10"9"-13630,-55 68 1356,34-32-3841,21-27-2671,6-5-3285,4-28-1023</inkml:trace>
  <inkml:trace contextRef="#ctx0" brushRef="#br0" timeOffset="1">66 0 13645,'0'0'6139,"-8"3"-4420,5-2-1581,0-1 0,0 1-1,0 0 1,1 0 0,-1 0 0,0 0 0,1 1-1,-1-1 1,1 1 0,-1-1 0,1 1-1,0 0 1,-1 0 0,1 0 0,0 0 0,1 1-1,-1-1 1,0 0 0,0 1 0,1-1 0,0 1-1,-1 0 1,1-1 0,0 1 0,0 0 0,1 0-1,-1-1 1,0 1 0,1 0 0,0 0-1,0 0 1,0 0 0,0 0 0,0 0 0,0 0-1,2 5 1,-1-7-120,0 1 0,1 0-1,-1-1 1,0 1 0,1-1-1,-1 1 1,1-1 0,-1 0-1,1 0 1,0 0 0,-1 1-1,1-2 1,0 1 0,0 0-1,0 0 1,0-1 0,0 1-1,0-1 1,0 1 0,0-1-1,0 0 1,0 0 0,0 0-1,0 0 1,0 0 0,0 0-1,3-1 1,-2 1-30,0 0 0,0-1 0,0 1 0,-1 0 1,1-1-1,0 0 0,0 0 0,-1 0 0,1 0 0,-1 0 0,1 0 1,-1-1-1,1 1 0,-1-1 0,0 0 0,0 1 0,1-1 0,-1 0 0,-1 0 1,3-3-1,-3 3-84,0-1 0,-1 1 0,1 0 0,-1-1 1,0 1-1,0 0 0,1-1 0,-1 1 0,-1 0 0,1-1 1,0 1-1,-1 0 0,1-1 0,-1 1 0,0 0 0,1 0 0,-1 0 1,0-1-1,-1 1 0,1 0 0,-2-2 0,3 3-76,-1 1-1,0-1 0,0 0 1,0 0-1,0 0 0,0 0 1,0 1-1,0-1 0,0 0 1,0 1-1,0-1 0,0 1 1,0-1-1,0 1 0,-1 0 1,1-1-1,0 1 0,0 0 1,0 0-1,-1 0 0,1 0 1,0 0-1,0 0 1,0 0-1,-1 0 0,1 1 1,0-1-1,0 0 0,0 1 1,-1-1-1,1 1 0,0-1 1,0 1-1,0 0 0,0-1 1,0 1-1,0 0 0,0 0 1,0 0-1,-1 1 0,1 0-504,-1 0-1,1 0 1,-1 0-1,1 0 1,0 0-1,0 0 1,0 0-1,0 0 1,1 1-1,-1-1 1,0 3-1,-1 12-6993</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22.537"/>
    </inkml:context>
    <inkml:brush xml:id="br0">
      <inkml:brushProperty name="width" value="0.025" units="cm"/>
      <inkml:brushProperty name="height" value="0.025" units="cm"/>
      <inkml:brushProperty name="color" value="#E71224"/>
    </inkml:brush>
  </inkml:definitions>
  <inkml:trace contextRef="#ctx0" brushRef="#br0">70 44 11499,'0'0'9903,"-7"8"-9583,1-3-343,-34 45 747,38-47-674,0 0-1,0 0 0,0 0 1,1 1-1,-1-1 1,1 0-1,0 1 0,0-1 1,0 1-1,1 0 1,-1-1-1,1 1 1,0 0-1,0-1 0,0 1 1,0 0-1,2 4 1,-2-7-40,1 0 0,-1 0 0,1-1 0,0 1 0,-1 0 0,1 0 0,0 0 0,0 0 0,0-1 0,0 1-1,0 0 1,0-1 0,0 1 0,0-1 0,0 1 0,0-1 0,0 1 0,0-1 0,0 0 0,0 0 0,0 1 0,0-1 0,0 0 0,1 0 0,-1 0 0,0 0 0,0 0 0,0-1 0,0 1 0,0 0 0,0 0 0,2-1 0,34-14 248,-30 9-229,-1 0 1,1-1 0,-1 0-1,-1 0 1,1 0-1,-1 0 1,4-10-1,-7 13-19,0 1 1,0-1-1,-1 0 0,1 1 1,-1-1-1,0 0 0,0 0 1,0 0-1,-1 0 0,1 0 1,-1 0-1,0 0 0,0 0 1,-1 0-1,1 0 0,-1 0 1,0 0-1,-2-5 0,2 7-372,0 0 0,-1 0 0,1 1 0,-1-1 0,0 0 0,1 1 0,-1 0-1,0-1 1,0 1 0,0 0 0,0 0 0,0 0 0,0 0 0,0 0 0,0 0-1,0 1 1,-1-1 0,1 1 0,-4-1 0,-3-1-1460,4 0-3196</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22.538"/>
    </inkml:context>
    <inkml:brush xml:id="br0">
      <inkml:brushProperty name="width" value="0.025" units="cm"/>
      <inkml:brushProperty name="height" value="0.025" units="cm"/>
      <inkml:brushProperty name="color" value="#E71224"/>
    </inkml:brush>
  </inkml:definitions>
  <inkml:trace contextRef="#ctx0" brushRef="#br0">114 1 13645,'0'0'4516,"1"8"-2813,2 6-1117,1-1-1,1 0 1,0 0 0,1-1 0,8 15-1,11 23 647,-21-40-1166,0 0 0,-1 0-1,0 0 1,-1 0 0,0 1 0,-1-1 0,0 1-1,-1 0 1,0-1 0,-1 1 0,0-1 0,0 1-1,-1-1 1,0 1 0,-1-1 0,-5 13 0,-8 12-746,0-2 0,-3 0 1,-28 40-1,-10 17-3934,33-47-1098</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33.438"/>
    </inkml:context>
    <inkml:brush xml:id="br0">
      <inkml:brushProperty name="width" value="0.025" units="cm"/>
      <inkml:brushProperty name="height" value="0.025" units="cm"/>
      <inkml:brushProperty name="color" value="#E71224"/>
    </inkml:brush>
  </inkml:definitions>
  <inkml:trace contextRef="#ctx0" brushRef="#br0">15140 266 4452,'0'0'5931,"-8"-7"-6123,-6-2 193,0 1 0,0 0 0,0 1 0,-1 0 0,0 1 0,-1 1 0,1 1 1,-1 0-1,-18-2 0,-325-25 837,-4 30-828,179 2 17,-622 23 147,343-5-118,-469 13 1821,-393 11-1923,-543 29 238,697-22-454,-2958 227 81,2469-107 998,970-63 99,505-66-1040,-298 108-1,445-135 331,2 1 1,-1 2 0,-59 39-1,85-48-194,0 0 0,1 0 0,0 1 1,1 0-1,0 1 0,1 0 0,0 0 0,0 1 0,1 0 0,0 0 0,1 1 0,0 0 0,1 0 0,1 0 0,-5 18 1,5-9-80,1 0 1,0 0-1,2 1 1,0-1-1,2 0 1,0 1-1,1-1 0,2 0 1,0 0-1,1-1 1,1 1-1,0-1 1,12 23-1,-6-20 124,1-1 0,0 0 0,2-1 0,0-1 0,1 0 0,2-2 0,-1 1 0,2-2 0,1 0 0,38 24 0,-4-9 127,1-3 0,1-3-1,1-2 1,2-2 0,112 26-1,-24-20-149,194 13-1,876-16-1317,-884-27 465,900-43-1122,-1-52 459,-254 17 2028,1265-132 2079,-1319 116-2405,1438-243-1074,-1171 119 1767,674-143 763,-1815 352-1673,303-79 175,-291 71-44,-2-4-1,0-1 1,89-52-1,-136 67 128,1 1 0,-2-2 0,1 1 0,-1-2-1,-1 0 1,0 0 0,14-19 0,-22 26-233,0 0 1,0 0 0,-1 0-1,0 0 1,0-1-1,0 1 1,0-1-1,-1 1 1,0-1-1,0 0 1,0 1 0,0-1-1,-1 0 1,0 0-1,0 0 1,0 1-1,-1-1 1,1 0-1,-1 0 1,0 0 0,0 1-1,-1-1 1,0 1-1,1-1 1,-2 1-1,1 0 1,0 0 0,-4-6-1,-9-7-44,0 0-1,-1 0 1,-1 2 0,0 0-1,-1 0 1,-1 2-1,-35-19 1,-150-64-2004,35 32-3239,77 33 1256</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34.976"/>
    </inkml:context>
    <inkml:brush xml:id="br0">
      <inkml:brushProperty name="width" value="0.025" units="cm"/>
      <inkml:brushProperty name="height" value="0.025" units="cm"/>
      <inkml:brushProperty name="color" value="#E71224"/>
    </inkml:brush>
  </inkml:definitions>
  <inkml:trace contextRef="#ctx0" brushRef="#br0">7667 1 12780,'-8'0'107,"-46"6"-215,0 2 1,0 2 0,-99 33-1,46-12 581,-913 201-413,-12-48 27,317-60-32,589-101-38,-2212 441 1200,982-137-54,1252-303-1410,0-4 1,-2-4-1,-166 2 0,268-17-342,0-1 1,-1-1 0,1 1 0,0 0-1,-1-1 1,1 0 0,0 0-1,0 0 1,-4-2 0,-10-9-5028</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35.356"/>
    </inkml:context>
    <inkml:brush xml:id="br0">
      <inkml:brushProperty name="width" value="0.025" units="cm"/>
      <inkml:brushProperty name="height" value="0.025" units="cm"/>
      <inkml:brushProperty name="color" value="#E71224"/>
    </inkml:brush>
  </inkml:definitions>
  <inkml:trace contextRef="#ctx0" brushRef="#br0">512 112 9705,'0'0'529,"8"-8"-140,13-11 393,1 1-1,1 1 1,1 1 0,35-18-1,-93 53-146,1 2 1,-34 29-1,17-14-507,-13 9 81,-35 24 949,-153 139 0,246-203-1122,-43 48 293,45-50-306,1 1 1,0-1 0,0 1 0,0-1-1,1 1 1,-1 0 0,1-1 0,0 1-1,0 0 1,0 0 0,0 0 0,1 0-1,-1 0 1,1 7 0,1-9-24,0 0 1,-1 0-1,1 0 1,0 0 0,0 0-1,0 0 1,0 0-1,1 0 1,-1-1 0,0 1-1,1 0 1,-1-1-1,1 1 1,0-1-1,-1 0 1,1 1 0,0-1-1,0 0 1,0 0-1,0 0 1,0 0-1,0-1 1,0 1 0,0 0-1,0-1 1,0 0-1,3 1 1,10 1 27,0 0-1,27 0 1,-27-2 1,272-9-394,-97-15-3434,-63 3-1598</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36.960"/>
    </inkml:context>
    <inkml:brush xml:id="br0">
      <inkml:brushProperty name="width" value="0.025" units="cm"/>
      <inkml:brushProperty name="height" value="0.025" units="cm"/>
      <inkml:brushProperty name="color" value="#E71224"/>
    </inkml:brush>
  </inkml:definitions>
  <inkml:trace contextRef="#ctx0" brushRef="#br0">0 331 8616,'0'0'14323,"10"-3"-13116,-1 0-1052,0-1 1,0 0-1,-1 0 1,1-1-1,-1 0 1,0 0-1,11-11 1,2-3-10,32-38 1,-6-2 293,46-78 1,-93 137-413,0-1 0,0 1 0,0-1 0,0 1-1,0-1 1,1 1 0,-1-1 0,0 1 0,1-1 0,-1 1 0,0 0 0,0-1 0,1 1 0,-1-1 0,1 1 0,-1 0 0,0-1 0,1 1 0,-1 0-1,1 0 1,-1-1 0,1 1 0,-1 0 0,1 0 0,-1 0 0,1 0 0,-1-1 0,1 1 0,-1 0 0,1 0 0,-1 0 0,1 0 0,0 0 0,5 18 387,-5 39-39,-1-49-147,-2 31 224,-2-1 0,-14 65 0,3-26-141,39-135-13701,-13 33 4324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11:17:06.930"/>
    </inkml:context>
    <inkml:brush xml:id="br0">
      <inkml:brushProperty name="width" value="0.05" units="cm"/>
      <inkml:brushProperty name="height" value="0.05" units="cm"/>
    </inkml:brush>
  </inkml:definitions>
  <inkml:trace contextRef="#ctx0" brushRef="#br0">7675 160 22157,'-305'-86'-296,"41"31"-1139,198 49 243,0 4 1,-1 2-1,1 3 1,0 4 0,-20 5 1191,-55 5-1737,-526 17 3605,174-13 2449,-871 118-2841,474-39-1953,666-78 579,1 9-1,2 11 0,2 9 1,-126 50-102,111-10 298,4 10 1,-71 51-299,226-113 11,3 3-1,1 3 1,3 3 0,1 3-1,3 3 1,-7 12-11,-235 291 5,265-308 12,2 1-1,3 2 0,2 1 0,3 2 1,1 1-1,4 2 0,2 0 0,2 1 1,3 2-1,3 0 0,2 2-16,7 21 15,4 1 0,3-1-1,4 1 1,4-1 0,4 0-1,3-1 1,16 45-15,-16-65-2,3-1 1,3 0-1,2-2 1,3-1-1,3-1 1,2-1 0,2-2-1,3-1 1,37 42 1,-37-54-7,1-1 0,2-3 0,1-1 0,3-2 0,0-1 0,41 22 7,355 161 27,370 173-35,-596-278 18,-86-41-4,3-6 0,3-6 0,3-6 1,25 2-7,37-12 12,3-9 0,0-9 1,2-8-1,111-9-12,394-6-1,-470-6-5,0-10 0,-1-12 0,-1-9 0,200-58 6,157-107-36,-497 165 21,535-200 11,-456 155 16,-4-7 0,-4-8 0,-5-6 0,-4-8 0,100-92-12,-142 108-7,-4-6 1,-4-4-1,-5-4 0,21-37 7,-90 99 47,-2 0 0,-2-2 0,-2-2 0,-3 0 0,-1-2 0,-3 0 1,-2-2-1,-2 0 0,-3-1 0,-2 0 0,-3-1 0,-1 0 0,-4-1 0,-1 1 0,-3-1 0,-3 0 0,-2 1 0,-5-15-47,-9-21 162,-4 1 0,-5 1 1,-3 2-1,-3 1 0,-5 1 0,-3 2 1,-4 3-1,-3 1 0,-4 2 0,-3 3 0,-35-34-162,-22-13-203,-5 4-1,-5 6 0,-5 5 0,-5 6 1,-3 5-1,-5 7 0,-3 6 0,-4 6 0,-3 7 1,-120-36 203,-9 25-1047,2 41-2279</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8:57.920"/>
    </inkml:context>
    <inkml:brush xml:id="br0">
      <inkml:brushProperty name="width" value="0.025" units="cm"/>
      <inkml:brushProperty name="height" value="0.025" units="cm"/>
    </inkml:brush>
  </inkml:definitions>
  <inkml:trace contextRef="#ctx0" brushRef="#br0">8 9 7079,'0'0'10116,"11"-1"-9257,8-1-323,66-3 1061,-79 4-1516,0 1 0,0 1-1,1-1 1,-1 1 0,0 0 0,0 0-1,0 1 1,0-1 0,0 2 0,-1-1-1,7 3 1,-10-3-58,0 1 0,0-1 0,0 0 0,0 0 0,0 1 1,-1-1-1,1 1 0,-1 0 0,1-1 0,-1 1 0,0 0 0,0 0 0,0 0 0,-1 0 0,1 0 0,-1 0 1,1 0-1,-1 0 0,0 0 0,0 0 0,0 0 0,-1 0 0,1 0 0,-1-1 0,0 1 0,0 0 0,0 0 1,0 0-1,-2 3 0,-3 9 243,-1 0 0,-1-1-1,-18 26 1,-37 36 496,48-60-708,-1 2 0,2-1-1,1 2 1,0 0-1,-15 31 1,22-20-3855</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37.400"/>
    </inkml:context>
    <inkml:brush xml:id="br0">
      <inkml:brushProperty name="width" value="0.025" units="cm"/>
      <inkml:brushProperty name="height" value="0.025" units="cm"/>
      <inkml:brushProperty name="color" value="#E71224"/>
    </inkml:brush>
  </inkml:definitions>
  <inkml:trace contextRef="#ctx0" brushRef="#br0">82 0 8296,'0'0'19656,"-6"10"-19336,-5 9-233,0 1 0,2 0 0,0 1 0,1 0 0,1 1 0,1 0 0,2 0 0,0 0 0,-2 30 0,6-50-87,0-1 0,0 1 0,-1-1 0,1 1 0,1-1 0,-1 1 0,0-1-1,0 1 1,0-1 0,1 1 0,-1-1 0,1 1 0,-1-1 0,1 1 0,0-1 0,0 0 0,-1 1 0,1-1-1,0 0 1,0 0 0,0 0 0,0 1 0,0-1 0,1 0 0,-1 0 0,0-1 0,0 1 0,1 0 0,-1 0-1,0-1 1,1 1 0,-1-1 0,1 1 0,-1-1 0,1 1 0,-1-1 0,1 0 0,-1 0 0,1 0-1,-1 0 1,1 0 0,-1 0 0,1 0 0,2-1 0,1 0 46,1 0-1,-1-1 1,0 0 0,1 0 0,-1 0-1,0-1 1,-1 0 0,1 0 0,0 0-1,-1 0 1,7-6 0,-4 2 2,-1-1-1,0 1 1,0-1 0,-1 0 0,0 0-1,-1-1 1,1 0 0,-1 1 0,-1-1 0,0-1-1,0 1 1,-1 0 0,0-1 0,-1 1-1,0-1 1,0 1 0,-1-1 0,0 0 0,-2-12-1,1 21-64,1-1 0,0 0-1,0 0 1,-1 1 0,1-1-1,-1 0 1,0 1 0,1-1 0,-1 0-1,0 1 1,0-1 0,0 1-1,0-1 1,0 1 0,0 0-1,-1-1 1,1 1 0,0 0-1,-1 0 1,1 0 0,-1 0 0,1 0-1,-1 0 1,1 0 0,-1 1-1,1-1 1,-1 1 0,0-1-1,0 1 1,1-1 0,-1 1-1,0 0 1,0 0 0,1 0-1,-1 0 1,0 0 0,0 0 0,1 0-1,-1 1 1,0-1 0,0 1-1,-2 1 1,2-1-165,0 0 0,0 0 1,1 0-1,-1 0 0,0 0 0,1 1 0,-1-1 0,1 1 0,0-1 1,-1 1-1,1-1 0,0 1 0,0 0 0,0 0 0,0-1 1,0 1-1,1 0 0,-1 0 0,0 0 0,1 0 0,0 0 1,-1 0-1,1 0 0,0 4 0,0-4-128,1-1 1,-1 0-1,0 1 0,1-1 1,-1 0-1,1 1 1,-1-1-1,1 0 0,0 0 1,0 1-1,-1-1 0,1 0 1,0 0-1,0 0 1,0 0-1,0 0 0,0 0 1,1 0-1,-1-1 0,0 1 1,0 0-1,1-1 1,-1 1-1,0 0 0,0-1 1,1 0-1,-1 1 0,1-1 1,-1 0-1,0 0 1,1 1-1,-1-1 0,1 0 1,1-1-1,20 2-5749</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37.883"/>
    </inkml:context>
    <inkml:brush xml:id="br0">
      <inkml:brushProperty name="width" value="0.025" units="cm"/>
      <inkml:brushProperty name="height" value="0.025" units="cm"/>
      <inkml:brushProperty name="color" value="#E71224"/>
    </inkml:brush>
  </inkml:definitions>
  <inkml:trace contextRef="#ctx0" brushRef="#br0">62 36 8552,'0'0'16949,"-7"11"-16511,2-4-429,-32 62 953,35-65-902,0 0 0,0 0 0,1 0 0,0 0 0,-1 0 0,1 0 0,1 1 0,-1-1 0,1 0 0,0 1 0,0-1 0,0 0-1,0 1 1,1-1 0,-1 0 0,1 1 0,2 4 0,-2-8-55,0 1-1,1-1 1,-1 0 0,0 0-1,0 0 1,1 1-1,-1-1 1,1-1 0,-1 1-1,1 0 1,-1 0-1,1 0 1,-1-1-1,1 1 1,0-1 0,0 1-1,-1-1 1,1 0-1,0 0 1,-1 0 0,1 0-1,0 0 1,0 0-1,-1 0 1,1 0 0,0-1-1,0 1 1,-1-1-1,4 0 1,0-1 25,1 0 0,-1 0 0,0 0 1,1-1-1,-1 0 0,0 0 0,8-7 0,-4 1 14,-1 0 0,0 0 0,0-1 0,-1 0-1,10-20 1,-14 26-19,-1-1-1,0 1 1,0-1-1,0 0 1,-1 0-1,0 1 1,1-1 0,-2 0-1,1 0 1,-1 0-1,1 0 1,-1 0-1,-1 0 1,1 0-1,-1 0 1,0 0-1,-2-6 1,3 10-24,-1-1-1,0 1 1,0 0 0,0 0 0,0-1 0,-1 1-1,1 0 1,0 0 0,0 0 0,-1 0-1,1 0 1,0 0 0,-1 1 0,1-1 0,-1 0-1,1 1 1,-1-1 0,0 1 0,1-1 0,-1 1-1,1 0 1,-1 0 0,0 0 0,1 0 0,-1 0-1,0 0 1,1 0 0,-1 0 0,1 1-1,-1-1 1,0 1 0,-1 0 0,-3 1-28,1 0-1,-1 0 1,1 0 0,0 0 0,0 1 0,0 0-1,0 0 1,-4 4 0,-24 30-40,32-35 53,0 0 1,-1 0-1,1 0 0,0 0 1,0 1-1,0-1 1,1 0-1,-1 0 0,0 1 1,1-1-1,0 0 1,-1 1-1,1-1 0,0 1 1,0-1-1,0 0 1,1 1-1,0 2 0,-1-4-18,1 0-1,0 0 1,0 0 0,0-1-1,0 1 1,0-1-1,0 1 1,0 0-1,0-1 1,0 0-1,0 1 1,0-1 0,0 0-1,1 1 1,-1-1-1,0 0 1,0 0-1,0 0 1,0 0-1,0 0 1,1 0 0,-1 0-1,0-1 1,0 1-1,2-1 1,30-7-1965,-24 3 494,0 0 0,-1 0 0,0 0 0,0-1 0,0 0-1,11-13 1,1-2-5143</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38.237"/>
    </inkml:context>
    <inkml:brush xml:id="br0">
      <inkml:brushProperty name="width" value="0.025" units="cm"/>
      <inkml:brushProperty name="height" value="0.025" units="cm"/>
      <inkml:brushProperty name="color" value="#E71224"/>
    </inkml:brush>
  </inkml:definitions>
  <inkml:trace contextRef="#ctx0" brushRef="#br0">101 16 7976,'0'0'10607,"4"-3"-9828,10-9 547,-28 23 3098,2-1-3945,1 1 1,0 0-1,1 1 1,0 0 0,-15 26-1,21-30-290,0 0 0,0 1 0,1-1 0,1 1 0,-1-1 1,1 1-1,1 0 0,0 0 0,0 0 0,0-1 0,2 17 0,-1-23-188,0 0 0,1 0 0,-1 0 1,0 0-1,1 0 0,-1 0 0,1 0 0,0 0 1,-1-1-1,1 1 0,0 0 0,0-1 0,0 1 0,0 0 1,1-1-1,-1 1 0,0-1 0,1 0 0,-1 1 1,1-1-1,-1 0 0,1 0 0,1 1 0,1-1 4,-1 0 1,0 0-1,0 0 0,0-1 0,1 1 0,-1-1 0,0 0 0,1 0 0,-1 0 0,0 0 1,0-1-1,6-1 0,-1 1 6,-1-2 0,0 1 0,1-1 1,-1 0-1,0-1 0,-1 1 0,1-1 1,-1-1-1,1 1 0,-1-1 0,6-7 1,-8 7 39,-1 0 0,0 0 1,0 0-1,0 0 1,-1-1-1,0 1 0,0-1 1,0 0-1,-1 1 1,1-1-1,-2 0 1,1 0-1,0 0 0,-1 0 1,0 0-1,-1 0 1,-1-10-1,1 13-128,0-1-1,0 0 1,0 1 0,-1 0-1,1-1 1,-1 1 0,0 0-1,0 0 1,0 0 0,0 0-1,-1 0 1,-3-4 0,3 5-365,0 0 1,0 0 0,0 0-1,-1 0 1,1 1 0,0-1-1,-1 1 1,1 0 0,-1 0-1,1 0 1,-1 0 0,1 1-1,-1-1 1,-6 1 0</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38.566"/>
    </inkml:context>
    <inkml:brush xml:id="br0">
      <inkml:brushProperty name="width" value="0.025" units="cm"/>
      <inkml:brushProperty name="height" value="0.025" units="cm"/>
      <inkml:brushProperty name="color" value="#E71224"/>
    </inkml:brush>
  </inkml:definitions>
  <inkml:trace contextRef="#ctx0" brushRef="#br0">161 1 13132,'0'0'13992,"-8"10"-13388,-19 30-88,1 0 0,-28 60 0,46-82-436,1-1-1,0 2 1,1-1-1,1 1 1,1 0-1,0 0 1,2 0-1,0 0 1,1 28-1,1-44-107,1 0-1,-1 0 1,1 0-1,-1 0 1,1-1-1,0 1 1,0 0 0,1 0-1,-1-1 1,0 1-1,1 0 1,-1-1-1,1 1 1,0-1 0,0 0-1,0 0 1,0 0-1,0 0 1,1 0-1,-1 0 1,1 0-1,-1-1 1,1 1 0,4 1-1,-1-1-473,0 0 0,0-1 0,1 1-1,-1-1 1,1 0 0,-1-1 0,1 0-1,-1 0 1,1 0 0,7-2 0,22-6-4692</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39.140"/>
    </inkml:context>
    <inkml:brush xml:id="br0">
      <inkml:brushProperty name="width" value="0.025" units="cm"/>
      <inkml:brushProperty name="height" value="0.025" units="cm"/>
      <inkml:brushProperty name="color" value="#E71224"/>
    </inkml:brush>
  </inkml:definitions>
  <inkml:trace contextRef="#ctx0" brushRef="#br0">40 138 6790,'0'0'9919,"-7"8"-7613,-20 24-437,21-19 2589,15-14-3261,13-11-644,118-117 1169,-95 86-1581,-45 43-148,0-1 1,0 1-1,1 0 0,-1-1 0,0 1 0,0 0 0,1-1 0,-1 1 0,0 0 0,1-1 0,-1 1 0,0 0 1,1 0-1,-1-1 0,1 1 0,-1 0 0,0 0 0,1 0 0,-1 0 0,1 0 0,-1 0 0,1-1 0,-1 1 0,0 0 1,1 0-1,-1 0 0,1 0 0,-1 1 0,1-1 0,-1 0 0,0 0 0,1 0 0,-1 0 0,1 0 0,-1 0 1,0 1-1,1-1 0,-1 0 0,1 0 0,-1 1 0,1-1 0,5 24-89,-6 44 132,-1-58-43,-3 40-387,1-32-284,2 0-1,0 28 1,2-45 581,-1-1 1,0 0-1,0 1 1,0-1-1,0 0 1,0 1-1,1-1 1,-1 0-1,0 1 1,0-1-1,0 0 1,1 1-1,-1-1 1,0 0-1,1 0 1,-1 1-1,0-1 1,0 0-1,1 0 1,-1 0-1,1 0 1,-1 1-1,0-1 1,1 0-1,-1 0 1,0 0 0,1 0-1,-1 0 1,0 0-1,1 0 1,-1 0-1,1 0 1,-1 0-1,0 0 1,1 0-1,-1 0 1,0 0-1,1 0 1,-1 0-1,1-1 1,-1 1-1,0 0 1,1 0-1,-1 0 1,1-1-1,16-9-3333,1-10-1898,1-9-1975</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39.467"/>
    </inkml:context>
    <inkml:brush xml:id="br0">
      <inkml:brushProperty name="width" value="0.025" units="cm"/>
      <inkml:brushProperty name="height" value="0.025" units="cm"/>
      <inkml:brushProperty name="color" value="#E71224"/>
    </inkml:brush>
  </inkml:definitions>
  <inkml:trace contextRef="#ctx0" brushRef="#br0">59 1 8936,'0'0'11403,"-24"73"-10122,10-40-224,5-1 193,1 0-129,4-4-545,4-3-384,0-8-128,4-4-64,6-3-224,-3-2-256,3-4-321,-3-4-929,-2 0-1248</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39.794"/>
    </inkml:context>
    <inkml:brush xml:id="br0">
      <inkml:brushProperty name="width" value="0.025" units="cm"/>
      <inkml:brushProperty name="height" value="0.025" units="cm"/>
      <inkml:brushProperty name="color" value="#E71224"/>
    </inkml:brush>
  </inkml:definitions>
  <inkml:trace contextRef="#ctx0" brushRef="#br0">0 31 11627,'0'0'13132,"56"-8"-13068,-26 7-31,9-3-962,2 0-1730,6-4-1088,-4 3-3012</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40.152"/>
    </inkml:context>
    <inkml:brush xml:id="br0">
      <inkml:brushProperty name="width" value="0.025" units="cm"/>
      <inkml:brushProperty name="height" value="0.025" units="cm"/>
      <inkml:brushProperty name="color" value="#E71224"/>
    </inkml:brush>
  </inkml:definitions>
  <inkml:trace contextRef="#ctx0" brushRef="#br0">151 2 14478,'0'0'6667,"-9"-1"-4601,4 0-1964,1 1-1,-1 0 0,1 0 0,0 1 1,-1-1-1,1 1 0,0 0 0,-1 0 1,1 0-1,0 0 0,0 1 1,0 0-1,0 0 0,0 0 0,0 0 1,1 1-1,-1-1 0,1 1 0,0 0 1,-1 0-1,1 0 0,0 1 1,1-1-1,-1 1 0,1-1 0,0 1 1,-1 0-1,2 0 0,-1 0 0,0 0 1,1 0-1,0 0 0,-1 6 1,1-9-98,1 0 0,0 0 1,0 0-1,-1 1 0,1-1 1,0 0-1,0 0 0,0 0 1,0 0-1,1 0 0,-1 0 1,0 1-1,0-1 0,1 0 1,-1 0-1,0 0 0,1 0 1,-1 0-1,1 0 1,0 0-1,-1 0 0,1 0 1,0 0-1,-1-1 0,1 1 1,0 0-1,0 0 0,0-1 1,0 1-1,1 0 0,1 0 7,0 0-1,0 0 0,-1-1 0,1 0 0,0 1 1,0-1-1,0 0 0,0 0 0,0-1 1,0 1-1,5-2 0,3-1-53,1 0 0,-1-1 0,0-1 0,0 0 0,12-8 1,-7 1-64,6-3-635,-22 15 728,1 0 0,0 1 0,-1-1 0,1 0 0,-1 0 0,1 0 0,-1 1 0,1-1 0,-1 0 0,1 1 0,-1-1 0,1 0 1,-1 1-1,0-1 0,1 0 0,-1 1 0,1-1 0,-1 1 0,0-1 0,0 1 0,1-1 0,-1 1 0,0-1 0,0 1 0,1-1 0,-1 1 0,0-1 0,0 1 0,0-1 0,0 1 0,0 0 0,0-1 0,0 1 0,0-1 0,0 1 0,0-1 0,0 1 0,0 0 0,0-1 0,-1 1 1,1-1-1,0 2 0,2 106-30,1-50 490,-3 1-1,-8 70 1,6-122-307,0 1 0,0-1 0,-1 0 0,1 1 0,-2-1 0,1-1 0,-1 1 0,0 0 0,0-1 0,-1 0 0,1 0 1,-9 8-1,10-12-31,1 0 1,-1 1-1,1-1 1,-1 0 0,0 0-1,1-1 1,-1 1-1,0-1 1,0 1 0,-1-1-1,1 0 1,0 0-1,0 0 1,0 0-1,-1-1 1,1 0 0,0 1-1,-1-1 1,1 0-1,0 0 1,-1-1 0,1 1-1,0-1 1,-1 0-1,1 0 1,0 0 0,0 0-1,0 0 1,0-1-1,0 1 1,-3-3-1,2 1-96,-1-1 0,1 1 0,1-1 0,-1 0 0,0 0 0,1-1 0,0 1 0,0-1 0,0 1 0,0-1 0,1 0 0,0 0 0,0 0 0,0 0 0,1 0 0,0-1 0,0 1 0,0-1 0,0 1 0,1 0 0,0-1 0,0 1 0,0-1 0,3-8 0,-2 5-127,1 0-1,0 1 1,1-1-1,0 1 1,0 0-1,1 0 1,0 0-1,0 0 0,1 1 1,0-1-1,0 1 1,1 1-1,0-1 1,11-9-1,47-28-4141,-9 7-5464,-25 15-796</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40.527"/>
    </inkml:context>
    <inkml:brush xml:id="br0">
      <inkml:brushProperty name="width" value="0.025" units="cm"/>
      <inkml:brushProperty name="height" value="0.025" units="cm"/>
      <inkml:brushProperty name="color" value="#E71224"/>
    </inkml:brush>
  </inkml:definitions>
  <inkml:trace contextRef="#ctx0" brushRef="#br0">1 43 14286,'0'0'10954,"64"-6"-9769,-17-1-576,3 1-481,-1-1-96,-3 2-961,-7 1-1890,-8 1-1729,-9-2-4581</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41.490"/>
    </inkml:context>
    <inkml:brush xml:id="br0">
      <inkml:brushProperty name="width" value="0.025" units="cm"/>
      <inkml:brushProperty name="height" value="0.025" units="cm"/>
      <inkml:brushProperty name="color" value="#E71224"/>
    </inkml:brush>
  </inkml:definitions>
  <inkml:trace contextRef="#ctx0" brushRef="#br0">161 1 6598,'0'0'10330,"0"12"-9396,6 34 955,20 85 1,-14-82-1440,-3 1 1,6 66-1,-15-91-378,0-1 0,-2 1-1,-1 0 1,0-1 0,-2 0-1,-1 0 1,-17 43 0,16-50-383,-1 0 0,-1-1 0,-1 0 0,-17 21 0,17-25-862,-1 0 0,-1 0 0,0-2 1,0 1-1,-21 13 0,-3-5-6594</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8:59.210"/>
    </inkml:context>
    <inkml:brush xml:id="br0">
      <inkml:brushProperty name="width" value="0.025" units="cm"/>
      <inkml:brushProperty name="height" value="0.025" units="cm"/>
    </inkml:brush>
  </inkml:definitions>
  <inkml:trace contextRef="#ctx0" brushRef="#br0">1 403 12172,'0'0'5418,"12"-5"-4334,13-8-836,0 0 1,-1-2 0,-1-1-1,0-1 1,27-26 0,109-117-212,-132 132 35,0-4-35,-20 23 64,0 0 1,1 1-1,0 0 1,0 0 0,15-10-1,-22 18-77,-1 0-1,0 0 1,1 0-1,-1 0 1,0 0 0,0 0-1,1 0 1,-1 0-1,0 0 1,1 1-1,-1-1 1,0 0 0,0 0-1,1 0 1,-1 0-1,0 0 1,0 1-1,0-1 1,1 0 0,-1 0-1,0 1 1,0-1-1,0 0 1,0 0-1,1 1 1,-1-1 0,0 0-1,0 0 1,0 1-1,0-1 1,0 0-1,0 0 1,0 1 0,0-1-1,0 0 1,0 1-1,0-1 1,0 0-1,0 0 1,0 1 0,0-1-1,0 0 1,0 1-1,0-1 1,0 0-1,0 22-48,0-18 194,-2 37 361,-14 75 0,10-85-733,1 0-1,1 0 1,2 0-1,3 53 1,3-70-2798,3-7-2737</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44.345"/>
    </inkml:context>
    <inkml:brush xml:id="br0">
      <inkml:brushProperty name="width" value="0.025" units="cm"/>
      <inkml:brushProperty name="height" value="0.025" units="cm"/>
      <inkml:brushProperty name="color" value="#E71224"/>
    </inkml:brush>
  </inkml:definitions>
  <inkml:trace contextRef="#ctx0" brushRef="#br0">1 60 9737,'0'0'7319,"8"-7"-5792,-2 0-991,2 0 0,-1 1 0,1 0 0,15-8 0,-20 12-401,-1 0-1,1 1 0,0 0 0,0 0 0,-1-1 0,1 2 0,0-1 0,0 0 0,1 1 0,-1-1 0,0 1 0,0 0 0,0 0 1,0 0-1,0 0 0,0 1 0,0-1 0,0 1 0,0 0 0,0-1 0,0 2 0,0-1 0,0 0 0,2 2 0,-3-2-123,-1 0 0,0 0-1,1 1 1,-1-1 0,0 0-1,0 1 1,0-1 0,0 0 0,0 1-1,0 0 1,0-1 0,0 1-1,0-1 1,-1 1 0,1 0-1,-1 0 1,0-1 0,1 1-1,-1 0 1,0 0 0,0-1 0,0 1-1,0 3 1,-13 40 381,6-29-213,6-14-172,0 1 0,1-1-1,-1 1 1,0 0 0,1-1 0,-1 1 0,1 0 0,0 0 0,0-1 0,0 1 0,0 0 0,1 0 0,-1-1-1,1 1 1,-1 0 0,1-1 0,0 1 0,0 0 0,0-1 0,0 0 0,1 1 0,-1-1 0,1 0 0,-1 1-1,1-1 1,0 0 0,0 0 0,3 2 0,8 12 6,-13-16 12,1 1 0,0 0 0,-1-1 0,1 1 0,-1 0 0,0 0 0,1-1 0,-1 1 0,1 0 0,-1 0 0,0 0 0,0-1 0,0 1 0,1 0 0,-1 0 0,0 0 0,0 0 0,0 0 0,0 0 0,0-1 0,-1 1-1,1 0 1,0 0 0,0 0 0,0 0 0,-1 0 0,1-1 0,0 1 0,-1 0 0,1 0 0,-1-1 0,0 2 0,-1 0 157,-1 1-1,1-1 0,-1 0 1,0 0-1,1-1 1,-1 1-1,0-1 1,0 1-1,-4 1 1,-4 0 350,1 0 1,-1 0-1,0-1 1,-20 2-1,65-4-12191,-15 0 4949</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44.812"/>
    </inkml:context>
    <inkml:brush xml:id="br0">
      <inkml:brushProperty name="width" value="0.025" units="cm"/>
      <inkml:brushProperty name="height" value="0.025" units="cm"/>
      <inkml:brushProperty name="color" value="#E71224"/>
    </inkml:brush>
  </inkml:definitions>
  <inkml:trace contextRef="#ctx0" brushRef="#br0">1 15 17489,'0'0'6310,"75"13"-5093,-30-13-385,7-3-255,0-4-417,-4 0-96,-5 0-96,-9 3-833,-15 4-672,-13 0-481,-6 7-897,-11 3-1985,-15 2-3332</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45.170"/>
    </inkml:context>
    <inkml:brush xml:id="br0">
      <inkml:brushProperty name="width" value="0.025" units="cm"/>
      <inkml:brushProperty name="height" value="0.025" units="cm"/>
      <inkml:brushProperty name="color" value="#E71224"/>
    </inkml:brush>
  </inkml:definitions>
  <inkml:trace contextRef="#ctx0" brushRef="#br0">0 36 13741,'0'0'8072,"66"14"-6407,-21-14-384,5-1-800,3-8-353,-5-3-833,-7-2-3683,-10 1-6470</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49.561"/>
    </inkml:context>
    <inkml:brush xml:id="br0">
      <inkml:brushProperty name="width" value="0.025" units="cm"/>
      <inkml:brushProperty name="height" value="0.025" units="cm"/>
      <inkml:brushProperty name="color" value="#E71224"/>
    </inkml:brush>
  </inkml:definitions>
  <inkml:trace contextRef="#ctx0" brushRef="#br0">0 336 10122,'0'0'8803,"10"-12"-7250,25-34-812,-2-3 0,-1 0 0,-3-2 0,32-77 0,-73 167-452,2 2 1,1-1-1,2 1 0,-1 52 1,8-90-428,0 0 0,1 0 1,-1 0-1,1 0 1,-1 0-1,1 0 0,0 0 1,0 0-1,1-1 1,-1 1-1,0 0 0,1-1 1,2 4-1,-3-5-117,0 0 0,0 0-1,0-1 1,-1 1 0,1 0-1,0-1 1,0 1 0,0-1-1,0 1 1,0-1 0,0 1-1,1-1 1,-1 0 0,0 1-1,0-1 1,0 0 0,0 0-1,0 0 1,0 0 0,1 0-1,-1 0 1,0 0 0,0 0-1,0-1 1,0 1 0,0 0-1,0-1 1,0 1 0,0-1-1,0 1 1,0-1 0,0 1-1,0-1 1,0 0 0,0 1-1,0-1 1,0 0 0,-1 0-1,2-1 1,17-21-6381</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49.904"/>
    </inkml:context>
    <inkml:brush xml:id="br0">
      <inkml:brushProperty name="width" value="0.025" units="cm"/>
      <inkml:brushProperty name="height" value="0.025" units="cm"/>
      <inkml:brushProperty name="color" value="#E71224"/>
    </inkml:brush>
  </inkml:definitions>
  <inkml:trace contextRef="#ctx0" brushRef="#br0">67 0 9449,'0'0'4500,"-5"11"-1649,0-1-2282,-35 90 2302,36-89-2537,1 0 1,0 0 0,1 1 0,0-1-1,0 1 1,2 0 0,0 22 0,0-33-323,0 1 1,1-1 0,-1 0 0,0 1 0,1-1-1,-1 0 1,1 0 0,-1 1 0,1-1 0,0 0-1,-1 0 1,1 0 0,0 0 0,0 0 0,0 0-1,0 0 1,0 0 0,0 0 0,0 0 0,0 0-1,0-1 1,0 1 0,0 0 0,2 0 0,0 0-5,0-1 1,0 1 0,0-1 0,0 0 0,0 1-1,0-1 1,0-1 0,0 1 0,0 0-1,6-2 1,-2 0 17,0 0 0,0-1 1,0 0-1,0 0 0,0-1 0,-1 1 0,1-1 0,7-7 0,-9 6 68,0-1 0,0 0 0,-1 0 0,1-1 1,-2 1-1,1-1 0,-1 0 0,1 0 0,-2 0 0,1-1 0,-1 1 0,0 0 1,-1-1-1,0 0 0,0 1 0,-1-1 0,1 0 0,-2-8 0,1 15-75,0 0-1,0-1 1,-1 1 0,1-1-1,0 1 1,0 0-1,-1-1 1,1 1-1,-1-1 1,1 1 0,-1 0-1,0 0 1,0-1-1,1 1 1,-1 0 0,0 0-1,0 0 1,0 0-1,0 0 1,0 0-1,0 0 1,-1 0 0,1 1-1,0-1 1,0 0-1,-1 0 1,1 1-1,0-1 1,-1 1 0,1 0-1,0-1 1,-1 1-1,1 0 1,-1 0-1,1 0 1,-1 0 0,1 0-1,0 0 1,-1 0-1,1 0 1,-1 1-1,-1-1 1,0 1-61,0 0 1,-1 0-1,1 0 0,0 0 0,0 0 1,0 1-1,0-1 0,0 1 1,0 0-1,0 0 0,0 0 1,1 0-1,-1 0 0,1 1 0,0-1 1,-1 1-1,-2 4 0,5-7-70,0 1 1,-1-1-1,1 1 0,-1-1 0,1 1 0,0-1 0,-1 1 0,1 0 0,0-1 0,0 1 0,-1-1 1,1 1-1,0 0 0,0-1 0,0 1 0,0 0 0,0-1 0,0 1 0,0 0 0,0-1 0,0 1 1,0 0-1,0-1 0,0 1 0,1-1 0,-1 1 0,0 0 0,0-1 0,1 1 0,-1-1 0,0 1 0,1 0 1,-1-1-1,1 1 0,-1-1 0,0 1 0,1-1 0,-1 0 0,2 1 0,27 0-6131,-9-6 1358</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50.234"/>
    </inkml:context>
    <inkml:brush xml:id="br0">
      <inkml:brushProperty name="width" value="0.025" units="cm"/>
      <inkml:brushProperty name="height" value="0.025" units="cm"/>
      <inkml:brushProperty name="color" value="#E71224"/>
    </inkml:brush>
  </inkml:definitions>
  <inkml:trace contextRef="#ctx0" brushRef="#br0">93 0 10378,'-5'8'4431,"-6"7"-2960,-42 64 2432,49-74-3660,2 0 1,-1 0-1,0 0 1,1 1-1,0-1 0,0 0 1,1 1-1,0 0 0,-1-1 1,2 1-1,-1 0 1,1 0-1,0 9 0,1-14-235,0 0 0,0 0 0,0 0 0,0 0 0,0-1 0,0 1 0,0 0 0,0 0 0,0-1 0,0 1 0,0-1 0,0 1-1,0-1 1,1 0 0,-1 1 0,0-1 0,0 0 0,0 0 0,1 0 0,-1 0 0,0 0 0,0 0 0,1 0 0,-1 0 0,2-1 0,35-5 186,-30 3-173,0 0 0,-1-1 0,1 0 1,-1 0-1,1-1 0,-1 0 0,8-8 0,-12 11 90,0-1 0,0 0 0,0 0 0,0 0 0,0-1 0,-1 1 0,1-1 0,-1 0 0,0 1 0,0-1-1,-1 0 1,1 0 0,-1 0 0,0 0 0,0 0 0,1-7 0,-2 9-40,-1 0 0,0 0 0,1 1 1,-1-1-1,0 0 0,0 1 0,0-1 0,0 1 0,0-1 0,0 1 0,0-1 1,-1 1-1,1 0 0,0-1 0,-1 1 0,1 0 0,-1 0 0,0 0 1,1 0-1,-1 0 0,0 1 0,1-1 0,-1 0 0,0 1 0,0-1 1,0 1-1,1 0 0,-1 0 0,-4 0 0,-60-5-167,60 5 161,5 0-168,-1 0 0,1 0 1,0 0-1,-1 0 0,1 0 0,0 0 0,-1 0 0,1 0 0,0 0 0,-1 1 0,1-1 0,0 0 0,0 1 0,-1-1 0,1 1 0,0 0 1,0-1-1,0 1 0,0 0 0,0 0 0,0 0 0,0 0 0,0 0 0,-1 1 0,2-1-205,0 0 0,1 0 0,-1 0 0,0 0 0,1 0 0,-1 0 0,1 0 0,0 0 0,-1 0 1,1 0-1,0-1 0,-1 1 0,1 0 0,0 0 0,0-1 0,0 1 0,0-1 0,-1 1 0,1 0 0,0-1 0,0 0 0,0 1 0,0-1 0,0 0 0,0 1 0,0-1 0,1 0 0,-1 0 0,0 0 0,0 0 1,1 0-1,19 3-6734</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50.825"/>
    </inkml:context>
    <inkml:brush xml:id="br0">
      <inkml:brushProperty name="width" value="0.025" units="cm"/>
      <inkml:brushProperty name="height" value="0.025" units="cm"/>
      <inkml:brushProperty name="color" value="#E71224"/>
    </inkml:brush>
  </inkml:definitions>
  <inkml:trace contextRef="#ctx0" brushRef="#br0">144 25 12075,'0'0'12567,"-8"-6"-11729,6 4-810,0 1-1,-1-1 1,1 1 0,0-1-1,-1 1 1,1 0 0,-1 0-1,1 0 1,-1 0 0,1 0-1,-1 1 1,0-1 0,-2 1-1,2 0-24,1 1-1,-1 0 1,0 0-1,1 0 1,-1 0-1,1 0 1,0 1-1,-1-1 1,1 1-1,0-1 1,0 1-1,0 0 1,0 0-1,0 0 1,0 0-1,1 0 1,-4 5 0,-1 1 4,-1 1 1,1 0 0,1 1 0,0-1 0,0 1-1,1 0 1,0 0 0,1 1 0,0-1 0,0 1-1,2-1 1,-2 18 0,3-28-1,0 1-1,0 0 1,0 0 0,0-1 0,0 1-1,1 0 1,-1-1 0,0 1-1,1 0 1,-1-1 0,0 1 0,1-1-1,-1 1 1,1 0 0,-1-1-1,1 1 1,-1-1 0,1 1 0,-1-1-1,1 0 1,-1 1 0,1-1 0,0 1-1,-1-1 1,1 0 0,0 0-1,-1 1 1,1-1 0,0 0 0,-1 0-1,1 0 1,0 0 0,0 0-1,-1 0 1,1 0 0,0 0 0,-1 0-1,1 0 1,0 0 0,0 0-1,-1-1 1,1 1 0,0 0 0,-1 0-1,1-1 1,1 0 0,31-15 366,-28 11-294,0-1 0,0 1 1,0-1-1,-1 0 0,0 0 1,0-1-1,0 1 0,-1-1 1,0 0-1,2-8 1,-4 11-178,0 0 1,0 0 0,0 0 0,-1 0 0,0 0 0,0 0-1,0 0 1,-1-6 0,0 7-341,0 0 1,1 0-1,-1 1 1,0-1-1,-1 0 0,1 1 1,0-1-1,-1 1 0,0-1 1,1 1-1,-1 0 1,-4-4-1,-3-4-4735,3-1-1858</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51.153"/>
    </inkml:context>
    <inkml:brush xml:id="br0">
      <inkml:brushProperty name="width" value="0.025" units="cm"/>
      <inkml:brushProperty name="height" value="0.025" units="cm"/>
      <inkml:brushProperty name="color" value="#E71224"/>
    </inkml:brush>
  </inkml:definitions>
  <inkml:trace contextRef="#ctx0" brushRef="#br0">78 0 17168,'0'0'8216,"-2"14"-7848,-7 29-153,-17 51 0,-5 17-137,28-99-61,1 0 0,0 0 0,1 1 0,0-1 1,1 15-1,0-25-17,0 0 0,0 1-1,0-1 1,1 0 0,-1 1 0,1-1-1,0 0 1,-1 0 0,1 1 0,0-1 0,1 0-1,-1 0 1,0 0 0,0 0 0,1 0-1,-1 0 1,1-1 0,0 1 0,-1 0 0,1-1-1,0 0 1,0 1 0,0-1 0,0 0-1,0 0 1,0 0 0,1 0 0,-1 0 0,0 0-1,0-1 1,1 1 0,4 0 0,45-1-2718,-18-6-3357,-4-6-4922</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51.560"/>
    </inkml:context>
    <inkml:brush xml:id="br0">
      <inkml:brushProperty name="width" value="0.025" units="cm"/>
      <inkml:brushProperty name="height" value="0.025" units="cm"/>
      <inkml:brushProperty name="color" value="#E71224"/>
    </inkml:brush>
  </inkml:definitions>
  <inkml:trace contextRef="#ctx0" brushRef="#br0">0 196 6502,'0'0'20265,"8"-6"-19555,17-16-454,36-38 0,-51 49-229,0 0 0,0-1-1,-1-1 1,-1 0 0,0 0-1,9-22 1,-27 76-1128,1 1-1,-4 74 1,13-116 989,0 0 0,0 0 1,0 0-1,0 0 0,0 1 1,0-1-1,0 0 0,0 0 1,0 0-1,0 0 0,1 1 1,-1-1-1,0 0 1,0 0-1,0 0 0,0 0 1,0 0-1,0 0 0,1 0 1,-1 0-1,0 0 0,0 1 1,0-1-1,0 0 1,1 0-1,-1 0 0,0 0 1,0 0-1,0 0 0,0 0 1,1 0-1,-1 0 0,0 0 1,0 0-1,0 0 0,0 0 1,1 0-1,-1 0 1,0 0-1,0-1 0,0 1 1,0 0-1,1 0 0,-1 0 1,0 0-1,0 0 0,0 0 1,0 0-1,0 0 0,0-1 1,1 1-1,-1 0 1,0 0-1,0 0 0,0 0 1,0 0-1,0-1 0,9-6-4004,3-10-4495</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51.903"/>
    </inkml:context>
    <inkml:brush xml:id="br0">
      <inkml:brushProperty name="width" value="0.025" units="cm"/>
      <inkml:brushProperty name="height" value="0.025" units="cm"/>
      <inkml:brushProperty name="color" value="#E71224"/>
    </inkml:brush>
  </inkml:definitions>
  <inkml:trace contextRef="#ctx0" brushRef="#br0">96 1 13325,'0'0'8039,"-13"63"-7078,9-41-352,1 3-129,1 0-320,2 3-128,0-3-128,0-2-769,0-3-160,0-7-704,0-5-481</inkml:trace>
  <inkml:trace contextRef="#ctx0" brushRef="#br0" timeOffset="1">1 158 9513,'0'0'11275,"47"-30"-11179,-22 26-96,-3-1-1217,-2-2-4517</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8:14.220"/>
    </inkml:context>
    <inkml:brush xml:id="br0">
      <inkml:brushProperty name="width" value="0.025" units="cm"/>
      <inkml:brushProperty name="height" value="0.025" units="cm"/>
    </inkml:brush>
  </inkml:definitions>
  <inkml:trace contextRef="#ctx0" brushRef="#br0">0 0 6150,'0'0'17835,"7"11"-17178,-2-4-569,-1 0 0,0 0 0,0 1 0,-1 0 0,0 0-1,0 0 1,-1 0 0,0 0 0,0 1 0,-1-1 0,0 0 0,0 1 0,-1-1 0,-1 12 0,-7 37 20,-2 54-2192,17-126-5021,-2-3-871</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54.473"/>
    </inkml:context>
    <inkml:brush xml:id="br0">
      <inkml:brushProperty name="width" value="0.025" units="cm"/>
      <inkml:brushProperty name="height" value="0.025" units="cm"/>
      <inkml:brushProperty name="color" value="#E71224"/>
    </inkml:brush>
  </inkml:definitions>
  <inkml:trace contextRef="#ctx0" brushRef="#br0">1 1 11371,'0'0'13976,"2"8"-13859,0 9-29,0 0 0,-1 33 1,-2-33-529,1 1 0,1-1 0,1 1 0,0-1 0,6 19 0,-1-26-2290,4-10-4417,-3-8-492</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54.830"/>
    </inkml:context>
    <inkml:brush xml:id="br0">
      <inkml:brushProperty name="width" value="0.025" units="cm"/>
      <inkml:brushProperty name="height" value="0.025" units="cm"/>
      <inkml:brushProperty name="color" value="#E71224"/>
    </inkml:brush>
  </inkml:definitions>
  <inkml:trace contextRef="#ctx0" brushRef="#br0">31 1 14606,'0'0'6988,"-5"10"-6273,-12 26-374,16-34-332,0 1-1,0-1 0,0 0 1,0 1-1,0-1 0,0 1 1,1 0-1,-1-1 0,1 1 1,0-1-1,0 1 0,0 0 1,0-1-1,0 1 0,1 0 1,-1-1-1,2 5 0,0-6-13,-1 0 1,1 0-1,0 0 0,0 0 1,0-1-1,-1 1 0,1-1 0,0 1 1,0-1-1,0 0 0,0 0 0,0 1 1,0-2-1,0 1 0,0 0 0,-1 0 1,1 0-1,0-1 0,3 0 1,37-12-185,-41 12 179,9-3-78,1-1 0,-1 2 0,1-1 0,0 2 0,-1-1-1,1 1 1,1 1 0,-1 0 0,20 1 0,-30 1 92,1-1-1,-1 1 1,0-1 0,0 1 0,1 0-1,-1 0 1,0-1 0,0 1 0,0 0 0,0 0-1,0 0 1,0 0 0,0 0 0,0 1-1,0-1 1,0 0 0,-1 0 0,1 0 0,0 1-1,-1-1 1,1 0 0,-1 1 0,0-1-1,1 1 1,-1-1 0,0 0 0,0 1 0,0-1-1,0 1 1,0-1 0,0 0 0,0 1 0,0-1-1,-1 1 1,1-1 0,-1 0 0,1 1-1,-2 1 1,0 5 142,0 0-1,-1-1 0,0 1 1,0-1-1,-8 12 0,3-9 130,0 0 0,0 0-1,-1-1 1,-1 0-1,-11 8 1,18-14-199,-1 0 0,0-1-1,0 1 1,0-1 0,-1 0 0,1 0 0,-1 0-1,1 0 1,-1-1 0,1 0 0,-1 0 0,0 0-1,1-1 1,-1 1 0,0-1 0,-9-1 0,13 0-305,0 1 1,0-1-1,0 0 1,0 1 0,0-1-1,0 0 1,0 0-1,0 0 1,0 0 0,0 0-1,0 0 1,1 0-1,-1 0 1,1-1 0,-1 1-1,0 0 1,1 0-1,0-1 1,-1 1 0,1 0-1,0 0 1,0-1-1,-1 1 1,1 0 0,0-1-1,1-1 1,-2-4-1378,-4-17-5249</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55.222"/>
    </inkml:context>
    <inkml:brush xml:id="br0">
      <inkml:brushProperty name="width" value="0.025" units="cm"/>
      <inkml:brushProperty name="height" value="0.025" units="cm"/>
      <inkml:brushProperty name="color" value="#E71224"/>
    </inkml:brush>
  </inkml:definitions>
  <inkml:trace contextRef="#ctx0" brushRef="#br0">0 30 12940,'0'0'8232,"54"-4"-7271,-30 0-513,6 0-352,2 0-64,2 0-1089,-1 0-2370,-2-2-3908</inkml:trace>
  <inkml:trace contextRef="#ctx0" brushRef="#br0" timeOffset="1">401 19 11659,'0'0'8936,"-15"45"-7334,6-28-545,-1 4-416,3 3-225,-1-1-160,4-1-224,0-4-32,4-5-224,0-5-545,0-5-256,5-5-2594,1-13-161,-1-4-960</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55.547"/>
    </inkml:context>
    <inkml:brush xml:id="br0">
      <inkml:brushProperty name="width" value="0.025" units="cm"/>
      <inkml:brushProperty name="height" value="0.025" units="cm"/>
      <inkml:brushProperty name="color" value="#E71224"/>
    </inkml:brush>
  </inkml:definitions>
  <inkml:trace contextRef="#ctx0" brushRef="#br0">119 8 12107,'0'0'6124,"-9"-1"-4309,7 1-1762,-41-6 1501,41 6-1444,0 0-1,0 0 0,0 0 1,0 0-1,0 0 0,1 0 0,-1 0 1,0 0-1,0 1 0,0-1 0,0 1 1,1 0-1,-1-1 0,0 1 1,1 0-1,-1 0 0,0 0 0,1 0 1,-1 0-1,1 1 0,-1-1 1,-1 3-1,2-3-109,1-1 1,0 1-1,-1 0 1,1-1-1,0 1 1,-1 0-1,1 0 1,0-1-1,0 1 1,0 0-1,0 0 1,0-1-1,0 1 1,0 0-1,0 0 1,0-1-1,0 1 1,0 0-1,0 0 0,1-1 1,-1 1-1,0 0 1,0-1-1,1 1 1,-1 0-1,1-1 1,-1 1-1,0 0 1,1-1-1,-1 1 1,1-1-1,0 1 1,-1-1-1,2 1 1,0 1 15,1-1 1,0 0 0,-1 0 0,1 0 0,0 0-1,0-1 1,0 1 0,0-1 0,4 1-1,2-1 30,1 0 0,-1 0 0,0-1-1,0-1 1,15-3 0,-23 5-39,1-1 0,-1 1-1,0-1 1,1 1 0,-1-1 0,0 0 0,1 1-1,-1-1 1,0 0 0,0 0 0,0 0 0,0 0-1,0 0 1,0 0 0,2-2 0,-3 2-2,0 1 1,0-1 0,0 1 0,0 0-1,0-1 1,-1 1 0,1-1-1,0 1 1,0 0 0,0-1-1,0 1 1,-1-1 0,1 1-1,0 0 1,0-1 0,-1 1-1,1 0 1,0-1 0,0 1 0,-1 0-1,1-1 1,-1 1 0,1 0-1,0 0 1,-1 0 0,1-1-1,0 1 1,-1 0 0,1 0-1,-1 0 1,1 0 0,-1 0-1,-3-2 5,0 1 0,0 0 0,0 0 0,0 1 0,-1-1 0,1 1-1,0 0 1,0 0 0,-8 2 0,7-1-17,0 0 0,1 0 0,-1 1 1,0 0-1,1 0 0,-1 1 0,1-1 0,-1 1 0,1 0 0,0 0 1,0 0-1,1 0 0,-1 1 0,1 0 0,-1-1 0,1 1 0,0 1 0,1-1 1,-1 0-1,1 1 0,0-1 0,0 1 0,0 0 0,0-1 0,1 1 1,0 0-1,-1 7 0,2-11-140,0 0 0,1 0 0,-1 0 0,0 0 0,0 0 0,1 0 0,-1 0 0,0 0 0,1 0-1,-1 0 1,1 0 0,0 0 0,-1 0 0,1 0 0,0-1 0,-1 1 0,1 0 0,0 0 0,0-1 0,0 1 0,0-1 0,-1 1 0,1-1 0,0 1 0,0-1 0,0 1 0,2 0 0,30 5-8191,-10-4 769</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55.904"/>
    </inkml:context>
    <inkml:brush xml:id="br0">
      <inkml:brushProperty name="width" value="0.025" units="cm"/>
      <inkml:brushProperty name="height" value="0.025" units="cm"/>
      <inkml:brushProperty name="color" value="#E71224"/>
    </inkml:brush>
  </inkml:definitions>
  <inkml:trace contextRef="#ctx0" brushRef="#br0">28 33 9161,'0'0'4767,"-3"8"-2338,1-3-2005,-2 0-67,1 1 0,1-1 0,-1 1 0,1-1 0,0 1 0,0 0 0,1 0 0,0-1 0,0 1 0,0 0 0,1 7 0,1-12-287,0 0 0,0 0 1,0-1-1,1 1 0,-1-1 0,0 1 0,0-1 0,1 1 0,-1-1 0,0 0 0,1 0 0,-1 0 1,1 1-1,-1-1 0,0-1 0,1 1 0,-1 0 0,0 0 0,1 0 0,0-1 0,30-6 743,-29 6-764,0-1-1,0 1 1,-1-1-1,1 0 1,-1 0-1,1 0 1,-1 0-1,0 0 1,1 0-1,-1-1 1,0 1-1,-1-1 1,1 0-1,0 1 1,1-5-1,-3 6-7,1-1-1,-1 1 1,0 0-1,1-1 0,-1 1 1,0-1-1,0 1 1,0 0-1,0-1 0,0 1 1,0-1-1,-1 1 1,1 0-1,0-1 1,-1 1-1,1-1 0,-1 1 1,1 0-1,-1 0 1,0-1-1,1 1 1,-1 0-1,0 0 0,0 0 1,0 0-1,0 0 1,0 0-1,0 0 1,0 0-1,0 0 0,0 0 1,-1 1-1,1-1 1,0 0-1,-2 0 1,-11-4-172,-17-9-1023,20 2-6322,11 5 777</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56.234"/>
    </inkml:context>
    <inkml:brush xml:id="br0">
      <inkml:brushProperty name="width" value="0.025" units="cm"/>
      <inkml:brushProperty name="height" value="0.025" units="cm"/>
      <inkml:brushProperty name="color" value="#E71224"/>
    </inkml:brush>
  </inkml:definitions>
  <inkml:trace contextRef="#ctx0" brushRef="#br0">5 5 9641,'0'0'9625,"7"-2"-8675,-5 2-894,0-1-1,-1 1 1,1-1-1,0 1 1,-1 0-1,1 0 0,0 0 1,0 0-1,-1 0 1,1 0-1,0 0 0,-1 0 1,1 1-1,0-1 1,-1 1-1,1-1 1,0 1-1,-1 0 0,1 0 1,-1-1-1,1 1 1,-1 0-1,0 0 0,3 3 1,1 2 148,-1 1 0,0 0 0,0 1 1,-1-1-1,4 11 0,-1-3-126,-2-1 1,1 1-1,-2 0 0,0 1 0,-1-1 1,0 0-1,-1 1 0,-1-1 1,-2 23-1,0-27-241,0 0 1,0 0-1,-1 0 0,0-1 0,-1 1 1,0-1-1,-1 0 0,0 0 1,-1 0-1,0 0 0,0-1 1,-1 0-1,-13 13 0,-3-8-5250,15-14 576</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56.575"/>
    </inkml:context>
    <inkml:brush xml:id="br0">
      <inkml:brushProperty name="width" value="0.025" units="cm"/>
      <inkml:brushProperty name="height" value="0.025" units="cm"/>
      <inkml:brushProperty name="color" value="#E71224"/>
    </inkml:brush>
  </inkml:definitions>
  <inkml:trace contextRef="#ctx0" brushRef="#br0">46 0 14446,'0'0'8941,"-1"9"-8578,-17 86 414,9-57-671,2 0 0,-4 69 0,11-106-143,0 1-1,0 0 1,0-1 0,1 1-1,-1 0 1,0-1 0,1 1-1,-1 0 1,1-1 0,-1 1-1,1-1 1,0 1 0,-1-1-1,1 1 1,0-1 0,0 1 0,0-1-1,0 0 1,1 0 0,-1 1-1,0-1 1,0 0 0,1 0-1,-1 0 1,2 0 0,1 1-510,0-1 1,1 1-1,-1-1 1,0 0-1,1 0 1,-1-1 0,0 0-1,8 0 1,7 0-4638</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56.917"/>
    </inkml:context>
    <inkml:brush xml:id="br0">
      <inkml:brushProperty name="width" value="0.025" units="cm"/>
      <inkml:brushProperty name="height" value="0.025" units="cm"/>
      <inkml:brushProperty name="color" value="#E71224"/>
    </inkml:brush>
  </inkml:definitions>
  <inkml:trace contextRef="#ctx0" brushRef="#br0">0 211 13421,'0'0'13036,"9"-9"-12273,-5 5-725,17-18 106,28-37-1,-42 49-126,0 0 0,-1 0-1,-1 0 1,0-1 0,0 1 0,-1-2-1,0 1 1,4-21 0,-39 203-930,31-164 946,0-1-2307</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57.289"/>
    </inkml:context>
    <inkml:brush xml:id="br0">
      <inkml:brushProperty name="width" value="0.025" units="cm"/>
      <inkml:brushProperty name="height" value="0.025" units="cm"/>
      <inkml:brushProperty name="color" value="#E71224"/>
    </inkml:brush>
  </inkml:definitions>
  <inkml:trace contextRef="#ctx0" brushRef="#br0">0 44 8904,'0'0'15279,"60"-18"-15247,-43 14-224,1-1-1474,-4-2-1665,-1-2-2979</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57.756"/>
    </inkml:context>
    <inkml:brush xml:id="br0">
      <inkml:brushProperty name="width" value="0.025" units="cm"/>
      <inkml:brushProperty name="height" value="0.025" units="cm"/>
      <inkml:brushProperty name="color" value="#E71224"/>
    </inkml:brush>
  </inkml:definitions>
  <inkml:trace contextRef="#ctx0" brushRef="#br0">48 12 9673,'0'0'11205,"-2"8"-11114,0-1-80,-1 1-1,2-1 0,-1 0 1,1 1-1,0-1 0,1 0 1,-1 1-1,1-1 0,1 1 1,0-1-1,0 1 0,0-1 1,1 0-1,0 1 0,5 10 1,-3-11-11,1 1 0,-1 1-1,-1-1 1,1 1 0,-2-1 0,1 1 0,-1 0 0,0 0 0,0 13 0,-1-19 25,-1-1 0,0 0 0,0 1 0,-1-1 0,1 1 0,0-1 0,-1 0 0,0 1 0,1-1 0,-1 0 0,0 0 0,0 0 0,0 1 0,0-1 0,-1 0 0,1 0 0,-1 0 0,1-1 0,-1 1-1,0 0 1,1-1 0,-1 1 0,0-1 0,0 1 0,0-1 0,0 0 0,0 0 0,0 0 0,-1 0 0,1 0 0,0 0 0,-1-1 0,1 1 0,0-1 0,-1 1 0,1-1 0,0 0 0,-1 0 0,-4-1 0,6 1 2,0 0 1,0-1-1,0 1 0,1 0 1,-1-1-1,0 1 0,0-1 1,0 1-1,0-1 1,1 1-1,-1-1 0,0 1 1,1-1-1,-1 0 0,0 1 1,1-1-1,-1 0 0,1 0 1,-1 0-1,1 1 0,-1-1 1,1 0-1,-1 0 1,1 0-1,0 0 0,0 0 1,0 0-1,-1 0 0,1 0 1,0 0-1,0 0 0,0 0 1,0 0-1,0 1 0,1-1 1,-1 0-1,0 0 0,1-1 1,-1-3-55,1 1 1,0 0-1,0 0 0,0 0 1,0 0-1,0 0 1,5-8-1,48-48-638,5-5 420,-55 60 291,-1 0 0,0 0 1,0 0-1,-1 0 0,1 0 0,-1-1 0,-1 1 1,1-1-1,-1 1 0,1-1 0,-2 0 0,2-7 0,-3 11-5,1 0 0,-1 0 0,0 0 0,1 1 0,-1-1 0,0 0 0,0 1 0,0-1 0,0 0 0,-1 1 0,1-1 0,0 1 0,-1 0 0,1-1 0,0 1 0,-1 0 0,0 0 0,1 0 0,-1 0 0,0 0 0,1 0 0,-1 1 0,0-1 0,0 1 0,0-1 0,1 1 0,-1-1 0,0 1 0,0 0 0,0 0 0,-3 0 0,3 0-140,-1 0 0,1 0-1,-1 0 1,1 1 0,-1-1 0,1 1-1,-1-1 1,1 1 0,0 0 0,-1 0-1,-2 1 1,3-1-213,1 0 1,0 0-1,0-1 1,0 1-1,0 0 0,1 0 1,-1 0-1,0 0 0,0 0 1,0 0-1,1 0 1,-1 1-1,1-1 0,-1 0 1,1 0-1,-1 0 1,1 1-1,-1-1 0,1 0 1,0 0-1,0 1 0,0 1 1,0 2-4974</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8:16.169"/>
    </inkml:context>
    <inkml:brush xml:id="br0">
      <inkml:brushProperty name="width" value="0.025" units="cm"/>
      <inkml:brushProperty name="height" value="0.025" units="cm"/>
    </inkml:brush>
  </inkml:definitions>
  <inkml:trace contextRef="#ctx0" brushRef="#br0">90 103 1826,'11'-18'1262,"-5"8"2019,1-1 0,-2 0 0,1 0 0,-1 0 0,5-19 1270,-15 66-3382,-24 47-727,18-59-418,2 2-1,-10 44 1,19-70-23,0 1 1,0-1-1,0 1 0,0 0 1,0-1-1,0 1 1,0-1-1,0 1 0,0-1 1,0 1-1,0-1 1,0 1-1,1-1 1,-1 1-1,0-1 0,0 0 1,1 1-1,-1-1 1,0 1-1,1-1 1,-1 1-1,0-1 0,1 0 1,-1 1-1,1-1 1,-1 0-1,0 0 0,1 1 1,-1-1-1,1 0 1,-1 0-1,1 1 1,-1-1-1,1 0 0,-1 0 1,1 0-1,-1 0 1,1 0-1,-1 0 1,1 0-1,-1 0 0,1 0 1,0 0-1,-1 0 1,1 0-1,-1 0 0,1-1 1,-1 1-1,1 0 1,-1 0-1,0 0 1,1-1-1,-1 1 0,1-1 1,33-13 266,-31 13-241,5-3 0,3-2 9,0 1-1,-1 1 1,21-6 0,-29 9-37,0 1 0,0-1 0,0 1 0,0 0 0,0-1 0,0 1 0,-1 0 0,1 0 0,0 0 0,0 1 0,0-1 0,0 0 0,0 1 0,0-1 0,0 1 0,-1-1 0,1 1 0,0 0 0,-1 0 0,1 0 0,0 0 0,-1 0 0,1 0 0,-1 1 0,1-1 0,-1 0 0,0 1 0,0-1 0,1 1 0,0 1 0,1 3 16,0 0 0,-1-1-1,1 1 1,-1 0 0,0 0-1,-1 0 1,0 0 0,0 1-1,0-1 1,0 0 0,-1 0-1,0 1 1,-1-1 0,1 0-1,-1 1 1,-2 5 0,1-5 84,-1 0 1,0-1-1,-1 1 1,0-1 0,0 1-1,0-1 1,-1 0 0,1-1-1,-1 1 1,-1-1-1,1 0 1,-1 0 0,-7 4-1,-6 6 86,-42 26 52,57-39-202,0 0 0,-1 0 1,1 0-1,0-1 0,-1 1 1,1-1-1,-1 0 0,0-1 1,1 1-1,-1-1 0,0 0 1,-8 0-1,10-1-69,1-1-1,-1 1 1,1 0 0,0 0-1,-1-1 1,1 0 0,0 1-1,0-1 1,0 0 0,0 0-1,1 0 1,-1 0 0,0 0-1,1 0 1,-1-1-1,1 1 1,0 0 0,0-1-1,0 1 1,0-1 0,0 0-1,1 1 1,-1-1 0,0-5-1,-6-67-3980,9 5-1562,6 23-916,2 9-682</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58.099"/>
    </inkml:context>
    <inkml:brush xml:id="br0">
      <inkml:brushProperty name="width" value="0.025" units="cm"/>
      <inkml:brushProperty name="height" value="0.025" units="cm"/>
      <inkml:brushProperty name="color" value="#E71224"/>
    </inkml:brush>
  </inkml:definitions>
  <inkml:trace contextRef="#ctx0" brushRef="#br0">120 1 12236,'0'0'6374,"-38"55"-5542,23-33 33,-1 2-192,3-1-257,4-2-192,1-1-95,2-4-65,1-4 0,0-3-32,4-4-160,-1-1-577,1-4-1121</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58.473"/>
    </inkml:context>
    <inkml:brush xml:id="br0">
      <inkml:brushProperty name="width" value="0.025" units="cm"/>
      <inkml:brushProperty name="height" value="0.025" units="cm"/>
      <inkml:brushProperty name="color" value="#E71224"/>
    </inkml:brush>
  </inkml:definitions>
  <inkml:trace contextRef="#ctx0" brushRef="#br0">97 1 14350,'0'0'1985,"-9"3"-191,5-2-1645,-4 2 167,0 0 0,0 0 0,0 1 0,-13 8 1,18-10-249,1 0-1,0 0 1,0 0 0,-1 0 0,1 0 0,0 1 0,1-1 0,-1 1 0,0-1-1,1 1 1,-1-1 0,1 1 0,0 0 0,0 0 0,0 0 0,0 0 0,0 0-1,1 0 1,0 0 0,-1 4 0,2-5-59,-1-1-1,1 1 1,0 0-1,-1-1 1,1 0-1,0 1 1,0-1-1,0 1 1,0-1-1,1 0 1,-1 0-1,0 0 1,0 0-1,1 0 1,-1 0 0,1 0-1,-1 0 1,0 0-1,1 0 1,0-1-1,-1 1 1,1-1-1,-1 1 1,1-1-1,0 0 1,-1 0-1,1 1 1,0-1-1,-1 0 1,1-1-1,2 1 1,5 1 58,0-1-1,0-1 1,0 1-1,0-1 1,9-3 0,-14 3-47,0 0-1,0 0 1,0-1 0,0 0 0,0 1 0,-1-2 0,1 1 0,-1 0-1,1-1 1,-1 1 0,0-1 0,0 0 0,0 0 0,0-1 0,0 1 0,-1 0-1,1-1 1,-1 0 0,0 1 0,0-1 0,-1 0 0,1 0 0,-1 0-1,2-7 1,-3 11-15,-1-1 0,1 0-1,0 1 1,0-1 0,-1 1-1,1-1 1,0 1 0,-1-1-1,1 1 1,-1-1 0,1 1-1,-1 0 1,1-1 0,-1 1 0,1-1-1,-1 1 1,1 0 0,-1 0-1,1-1 1,-1 1 0,1 0-1,-1 0 1,0-1 0,1 1-1,-1 0 1,0 0 0,1 0-1,-1 0 1,1 0 0,-1 0-1,0 0 1,1 0 0,-1 0 0,0 1-1,1-1 1,-1 0 0,1 0-1,-1 0 1,1 1 0,-1-1-1,0 0 1,1 1 0,-1 0-1,-29 14-130,27-12 87,1 1 0,-1-1 0,0 1 0,1-1 0,0 1 0,0 0 0,0 0 0,1 0 0,-1 0 0,1 0 0,-2 7 0,0 28-4991,3-25-762</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58.798"/>
    </inkml:context>
    <inkml:brush xml:id="br0">
      <inkml:brushProperty name="width" value="0.025" units="cm"/>
      <inkml:brushProperty name="height" value="0.025" units="cm"/>
      <inkml:brushProperty name="color" value="#E71224"/>
    </inkml:brush>
  </inkml:definitions>
  <inkml:trace contextRef="#ctx0" brushRef="#br0">16 68 11082,'0'0'7383,"0"5"-6987,0-4-372,0-1 1,0 1-1,0 0 1,0-1-1,0 1 1,0 0 0,0-1-1,0 1 1,0-1-1,0 1 1,0 0 0,0-1-1,0 1 1,0-1-1,0 1 1,1 0 0,-1-1-1,0 1 1,0-1-1,1 1 1,-1-1-1,0 1 1,1-1 0,-1 1-1,1-1 1,-1 1-1,1-1 1,-1 1 0,1-1-1,-1 0 1,1 1-1,-1-1 1,2 1 0,-1-2 62,1 0 0,-1 0 0,1 0 0,-1-1 0,0 1 0,0 0 0,1 0 0,-1-1 0,0 1 0,0-1 0,0 1 0,0-1 0,-1 1 0,1-1 0,0 0 0,-1 1 0,1-3 0,0 3 33,-1 0 1,1 0 0,-1 0-1,1 0 1,-1 0-1,1 0 1,-1 0-1,0 0 1,0 0 0,0 0-1,0 0 1,1 0-1,-1 0 1,0 0-1,-1 0 1,1 0 0,0 0-1,0-1 1,0 1-1,-1 0 1,1 0-1,0 0 1,-1 0 0,1 0-1,-1 1 1,-1-3-1,-22-8 1125,5 4-2462,21-3-9487,5 3 4549</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59.173"/>
    </inkml:context>
    <inkml:brush xml:id="br0">
      <inkml:brushProperty name="width" value="0.025" units="cm"/>
      <inkml:brushProperty name="height" value="0.025" units="cm"/>
      <inkml:brushProperty name="color" value="#E71224"/>
    </inkml:brush>
  </inkml:definitions>
  <inkml:trace contextRef="#ctx0" brushRef="#br0">1 0 11627,'0'0'7234,"5"8"-5825,5 5-544,1-1-1,0 0 1,19 15 0,-23-21-790,-1 0-1,0 0 1,0 1-1,-1-1 1,1 1-1,-1 0 1,-1 1-1,0-1 1,0 1 0,0 0-1,-1 0 1,0 0-1,-1 1 1,0-1-1,0 1 1,-1-1-1,0 1 1,0-1-1,-1 1 1,0 0 0,0-1-1,-1 1 1,-2 9-1,0-4-461,0-1-1,-1 0 1,-1 1-1,0-1 1,-1-1-1,0 1 1,0-1-1,-2 0 1,1 0 0,-2-1-1,1 0 1,-2-1-1,-16 16 1,14-19-1903,4-6-2253</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59.500"/>
    </inkml:context>
    <inkml:brush xml:id="br0">
      <inkml:brushProperty name="width" value="0.025" units="cm"/>
      <inkml:brushProperty name="height" value="0.025" units="cm"/>
      <inkml:brushProperty name="color" value="#E71224"/>
    </inkml:brush>
  </inkml:definitions>
  <inkml:trace contextRef="#ctx0" brushRef="#br0">46 1 14670,'0'0'6870,"-1"9"-5978,-18 90 989,12-70-1809,0 1 0,2 0 0,2 1 1,0-1-1,2 1 0,4 39 0,-3-67-187,1-1 0,0 1 0,0 0-1,0-1 1,0 0 0,0 1 0,0-1 0,0 1-1,1-1 1,0 0 0,-1 0 0,1 0 0,0 0 0,0 0-1,0 0 1,4 2 0,-4-2-347,1-1 0,-1 0 0,1 1 0,0-1 1,-1 0-1,1-1 0,0 1 0,-1 0 0,6 0 0,10-1-5159</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5:59.874"/>
    </inkml:context>
    <inkml:brush xml:id="br0">
      <inkml:brushProperty name="width" value="0.025" units="cm"/>
      <inkml:brushProperty name="height" value="0.025" units="cm"/>
      <inkml:brushProperty name="color" value="#E71224"/>
    </inkml:brush>
  </inkml:definitions>
  <inkml:trace contextRef="#ctx0" brushRef="#br0">0 243 7431,'0'0'19950,"6"-9"-19651,14-20-253,43-70 68,-57 88-107,0 1 0,-1-1-1,0 0 1,-1 0-1,0-1 1,-1 1-1,3-17 1,-22 126-682,10-70 601,1 1 0,-2 46 0,7-74-45,0-1 0,0 1 0,0-1 0,0 1 0,0-1 0,1 1 0,-1-1 0,0 1 0,0-1 0,0 1 0,0-1 0,1 1 0,-1-1 0,0 0 0,1 1-1,-1-1 1,0 1 0,0-1 0,1 0 0,-1 1 0,1-1 0,-1 0 0,0 0 0,1 1 0,-1-1 0,1 0 0,-1 0 0,1 0 0,-1 1 0,1-1 0,-1 0 0,1 0 0,-1 0 0,1 0 0,-1 0 0,0 0 0,1 0-1,-1 0 1,2 0 0,20-8-7936,-5-7-1672</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00.202"/>
    </inkml:context>
    <inkml:brush xml:id="br0">
      <inkml:brushProperty name="width" value="0.025" units="cm"/>
      <inkml:brushProperty name="height" value="0.025" units="cm"/>
      <inkml:brushProperty name="color" value="#E71224"/>
    </inkml:brush>
  </inkml:definitions>
  <inkml:trace contextRef="#ctx0" brushRef="#br0">74 0 14510,'0'0'6406,"-12"64"-5189,12-43-288,0 1-513,0-1 1,0 2-321,0-1-32,0-2-353,0-2-575,0-2-225,0-5-481,1-5 97,-1-3-1186</inkml:trace>
  <inkml:trace contextRef="#ctx0" brushRef="#br0" timeOffset="1">1 134 10794,'0'0'11563,"65"-24"-11499,-42 19-32,-2-2-640,-2 1-2083,-2-5-2274,2-2-2978</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00.542"/>
    </inkml:context>
    <inkml:brush xml:id="br0">
      <inkml:brushProperty name="width" value="0.025" units="cm"/>
      <inkml:brushProperty name="height" value="0.025" units="cm"/>
      <inkml:brushProperty name="color" value="#E71224"/>
    </inkml:brush>
  </inkml:definitions>
  <inkml:trace contextRef="#ctx0" brushRef="#br0">25 1 16047,'0'0'4901,"-20"53"-3011,17-31-417,2 1-288,1 2-608,0-5-385,1 2-128,6-4-801,-1-3-1409,2 0-608,-2-4-578,2-4-1440,-1-3-1058</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00.884"/>
    </inkml:context>
    <inkml:brush xml:id="br0">
      <inkml:brushProperty name="width" value="0.025" units="cm"/>
      <inkml:brushProperty name="height" value="0.025" units="cm"/>
      <inkml:brushProperty name="color" value="#E71224"/>
    </inkml:brush>
  </inkml:definitions>
  <inkml:trace contextRef="#ctx0" brushRef="#br0">0 6 12716,'0'0'4020,"10"-1"-2734,2 0-934,2-1 558,-1 1 0,1 0-1,0 1 1,16 2 0,-30-2-867,1 1-1,0-1 1,0 0 0,-1 1-1,1-1 1,0 0 0,-1 1 0,1-1-1,0 1 1,-1-1 0,1 1-1,-1-1 1,1 1 0,-1-1-1,1 1 1,-1 0 0,1-1 0,-1 1-1,1 0 1,-1 0 0,0-1-1,1 1 1,-1 0 0,0 0-1,0-1 1,0 1 0,0 0 0,0 0-1,1 0 1,-1-1 0,-1 1-1,1 0 1,0 0 0,0 0-1,0-1 1,0 1 0,0 0-1,-1 0 1,1-1 0,0 1 0,-1 0-1,1 0 1,-1-1 0,1 1-1,-1-1 1,1 1 0,-1 0-1,0 0 1,-24 34 534,13-22-447,7-8-15,0 0-1,0 0 0,0 1 0,1-1 1,-1 1-1,1 0 0,1 0 0,-1 1 1,1-1-1,1 1 0,-1-1 0,1 1 1,-3 14-1,6-20-169,-1 0 0,1-1 1,0 1-1,0 0 0,-1 0 0,1-1 0,0 1 1,0-1-1,0 1 0,0 0 0,0-1 1,0 0-1,0 1 0,0-1 0,0 0 1,0 1-1,0-1 0,0 0 0,0 0 0,0 0 1,1 0-1,-1 0 0,0 0 0,0 0 1,0 0-1,2-1 0,33-3-2449,-28 1 1000,-1-1-1,0 1 1,0-1-1,0-1 1,7-4-1,3-3-3967</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01.289"/>
    </inkml:context>
    <inkml:brush xml:id="br0">
      <inkml:brushProperty name="width" value="0.025" units="cm"/>
      <inkml:brushProperty name="height" value="0.025" units="cm"/>
      <inkml:brushProperty name="color" value="#E71224"/>
    </inkml:brush>
  </inkml:definitions>
  <inkml:trace contextRef="#ctx0" brushRef="#br0">234 105 8456,'0'0'14713,"-10"9"-13630,-55 68 1356,34-32-3841,21-27-2671,6-5-3285,4-28-1023</inkml:trace>
  <inkml:trace contextRef="#ctx0" brushRef="#br0" timeOffset="1">66 0 13645,'0'0'6139,"-8"3"-4420,5-2-1581,0-1 0,0 1-1,0 0 1,1 0 0,-1 0 0,0 0 0,1 1-1,-1-1 1,1 1 0,-1-1 0,1 1-1,0 0 1,-1 0 0,1 0 0,0 0 0,1 1-1,-1-1 1,0 0 0,0 1 0,1-1 0,0 1-1,-1 0 1,1-1 0,0 1 0,0 0 0,1 0-1,-1-1 1,0 1 0,1 0 0,0 0-1,0 0 1,0 0 0,0 0 0,0 0 0,0 0-1,2 5 1,-1-7-120,0 1 0,1 0-1,-1-1 1,0 1 0,1-1-1,-1 1 1,1-1 0,-1 0-1,1 0 1,0 0 0,-1 1-1,1-2 1,0 1 0,0 0-1,0 0 1,0-1 0,0 1-1,0-1 1,0 1 0,0-1-1,0 0 1,0 0 0,0 0-1,0 0 1,0 0 0,0 0-1,3-1 1,-2 1-30,0 0 0,0-1 0,0 1 0,-1 0 1,1-1-1,0 0 0,0 0 0,-1 0 0,1 0 0,-1 0 0,1 0 1,-1-1-1,1 1 0,-1-1 0,0 0 0,0 1 0,1-1 0,-1 0 0,-1 0 1,3-3-1,-3 3-84,0-1 0,-1 1 0,1 0 0,-1-1 1,0 1-1,0 0 0,1-1 0,-1 1 0,-1 0 0,1-1 1,0 1-1,-1 0 0,1-1 0,-1 1 0,0 0 0,1 0 0,-1 0 1,0-1-1,-1 1 0,1 0 0,-2-2 0,3 3-76,-1 1-1,0-1 0,0 0 1,0 0-1,0 0 0,0 0 1,0 1-1,0-1 0,0 0 1,0 1-1,0-1 0,0 1 1,0-1-1,0 1 0,-1 0 1,1-1-1,0 1 0,0 0 1,0 0-1,-1 0 0,1 0 1,0 0-1,0 0 1,0 0-1,-1 0 0,1 1 1,0-1-1,0 0 0,0 1 1,-1-1-1,1 1 0,0-1 1,0 1-1,0 0 0,0-1 1,0 1-1,0 0 0,0 0 1,0 0-1,-1 1 0,1 0-504,-1 0-1,1 0 1,-1 0-1,1 0 1,0 0-1,0 0 1,0 0-1,0 0 1,1 1-1,-1-1 1,0 3-1,-1 12-6993</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8:16.496"/>
    </inkml:context>
    <inkml:brush xml:id="br0">
      <inkml:brushProperty name="width" value="0.025" units="cm"/>
      <inkml:brushProperty name="height" value="0.025" units="cm"/>
    </inkml:brush>
  </inkml:definitions>
  <inkml:trace contextRef="#ctx0" brushRef="#br0">1 64 1794,'0'0'25368,"66"-18"-25112,-32 15-160,2 2-64,1-2-32,-3-2-224,-1 1-1314,-6-3-1537,-6-3-1024,-11-2-2692</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01.634"/>
    </inkml:context>
    <inkml:brush xml:id="br0">
      <inkml:brushProperty name="width" value="0.025" units="cm"/>
      <inkml:brushProperty name="height" value="0.025" units="cm"/>
      <inkml:brushProperty name="color" value="#E71224"/>
    </inkml:brush>
  </inkml:definitions>
  <inkml:trace contextRef="#ctx0" brushRef="#br0">70 44 11499,'0'0'9903,"-7"8"-9583,1-3-343,-34 45 747,38-47-674,0 0-1,0 0 0,0 0 1,1 1-1,-1-1 1,1 0-1,0 1 0,0-1 1,0 1-1,1 0 1,-1-1-1,1 1 1,0 0-1,0-1 0,0 1 1,0 0-1,2 4 1,-2-7-40,1 0 0,-1 0 0,1-1 0,0 1 0,-1 0 0,1 0 0,0 0 0,0 0 0,0-1 0,0 1-1,0 0 1,0-1 0,0 1 0,0-1 0,0 1 0,0-1 0,0 1 0,0-1 0,0 0 0,0 0 0,0 1 0,0-1 0,0 0 0,1 0 0,-1 0 0,0 0 0,0 0 0,0-1 0,0 1 0,0 0 0,0 0 0,2-1 0,34-14 248,-30 9-229,-1 0 1,1-1 0,-1 0-1,-1 0 1,1 0-1,-1 0 1,4-10-1,-7 13-19,0 1 1,0-1-1,-1 0 0,1 1 1,-1-1-1,0 0 0,0 0 1,0 0-1,-1 0 0,1 0 1,-1 0-1,0 0 0,0 0 1,-1 0-1,1 0 0,-1 0 1,0 0-1,-2-5 0,2 7-372,0 0 0,-1 0 0,1 1 0,-1-1 0,0 0 0,1 1 0,-1 0-1,0-1 1,0 1 0,0 0 0,0 0 0,0 0 0,0 0 0,0 0 0,0 0-1,0 1 1,-1-1 0,1 1 0,-4-1 0,-3-1-1460,4 0-3196</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01.978"/>
    </inkml:context>
    <inkml:brush xml:id="br0">
      <inkml:brushProperty name="width" value="0.025" units="cm"/>
      <inkml:brushProperty name="height" value="0.025" units="cm"/>
      <inkml:brushProperty name="color" value="#E71224"/>
    </inkml:brush>
  </inkml:definitions>
  <inkml:trace contextRef="#ctx0" brushRef="#br0">114 1 13645,'0'0'4516,"1"8"-2813,2 6-1117,1-1-1,1 0 1,0 0 0,1-1 0,8 15-1,11 23 647,-21-40-1166,0 0 0,-1 0-1,0 0 1,-1 0 0,0 1 0,-1-1 0,0 1-1,-1 0 1,0-1 0,-1 1 0,0-1 0,0 1-1,-1-1 1,0 1 0,-1-1 0,-5 13 0,-8 12-746,0-2 0,-3 0 1,-28 40-1,-10 17-3934,33-47-1098</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03.683"/>
    </inkml:context>
    <inkml:brush xml:id="br0">
      <inkml:brushProperty name="width" value="0.025" units="cm"/>
      <inkml:brushProperty name="height" value="0.025" units="cm"/>
      <inkml:brushProperty name="color" value="#E71224"/>
    </inkml:brush>
  </inkml:definitions>
  <inkml:trace contextRef="#ctx0" brushRef="#br0">1 773 13389,'0'0'5509,"77"-22"-3940,-15-25-704,16-14-609,15-14-127,11-9-97,8-9-289,1-3-607,-4-2-1122,-11-1-2082,-15 2-2434</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04.416"/>
    </inkml:context>
    <inkml:brush xml:id="br0">
      <inkml:brushProperty name="width" value="0.025" units="cm"/>
      <inkml:brushProperty name="height" value="0.025" units="cm"/>
      <inkml:brushProperty name="color" value="#E71224"/>
    </inkml:brush>
  </inkml:definitions>
  <inkml:trace contextRef="#ctx0" brushRef="#br0">0 1036 13132,'0'0'8585,"23"-71"-7977,11 11-191,13-20-33,18-18-128,13-18-128,7-9-96,2 3-576,-8 8-1474,-14 11-705,-17 19-2273,-20 21-7368</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06.133"/>
    </inkml:context>
    <inkml:brush xml:id="br0">
      <inkml:brushProperty name="width" value="0.025" units="cm"/>
      <inkml:brushProperty name="height" value="0.025" units="cm"/>
      <inkml:brushProperty name="color" value="#E71224"/>
    </inkml:brush>
  </inkml:definitions>
  <inkml:trace contextRef="#ctx0" brushRef="#br0">1 33 14157,'0'0'5381,"35"46"-4644,-6-46 128,9 0 96,6 0-288,6-14-449,0 0-160,-3 0 0,-6-1-64,-11 4-673,-9 4-352,-14 4-640,-17 3-3620,-16 0-1249</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06.508"/>
    </inkml:context>
    <inkml:brush xml:id="br0">
      <inkml:brushProperty name="width" value="0.025" units="cm"/>
      <inkml:brushProperty name="height" value="0.025" units="cm"/>
      <inkml:brushProperty name="color" value="#E71224"/>
    </inkml:brush>
  </inkml:definitions>
  <inkml:trace contextRef="#ctx0" brushRef="#br0">1 99 10602,'0'0'5701,"48"6"-4451,-18-6-225,6-3-161,7-6-479,0 0-257,2-3-64,1-1-224,-2 0-1185,-4-3-1955,-8 1-1696,-7 1-1731</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06.871"/>
    </inkml:context>
    <inkml:brush xml:id="br0">
      <inkml:brushProperty name="width" value="0.025" units="cm"/>
      <inkml:brushProperty name="height" value="0.025" units="cm"/>
      <inkml:brushProperty name="color" value="#E71224"/>
    </inkml:brush>
  </inkml:definitions>
  <inkml:trace contextRef="#ctx0" brushRef="#br0">0 11 13229,'0'0'6459,"11"-3"-5882,-5 1-429,0 0 1,1 1 0,0 0 0,-1 0 0,1 0 0,0 1 0,-1 0 0,1 0 0,0 1 0,-1 0 0,1 0 0,-1 1 0,1-1 0,-1 1 0,0 1 0,0-1 0,1 1-1,-2 0 1,12 8 0,-13-8-113,1 0 0,-1 1 0,0 0 1,0 0-1,0 0 0,0 0 0,-1 1 0,0 0 0,0-1 0,0 1 0,0 0 0,-1 0 0,0 1 0,0-1 0,0 0 0,-1 1 0,1-1 0,-1 1 0,-1-1 0,1 1 0,-1 0 1,0-1-1,0 1 0,-1 0 0,1-1 0,-1 1 0,-1-1 0,-2 9 0,-5 12-411,0 0 1,-2 0 0,-2-1-1,-20 33 1,31-55 245,-25 37-3459,2-8-3613</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08.820"/>
    </inkml:context>
    <inkml:brush xml:id="br0">
      <inkml:brushProperty name="width" value="0.025" units="cm"/>
      <inkml:brushProperty name="height" value="0.025" units="cm"/>
      <inkml:brushProperty name="color" value="#E71224"/>
    </inkml:brush>
  </inkml:definitions>
  <inkml:trace contextRef="#ctx0" brushRef="#br0">105 78 10378,'0'0'1708,"3"-7"737,0 1-2457,-1 2 630,-1 0 0,1 0-1,-1 0 1,1 0 0,-1-1-1,0 1 1,0-7 0,-1 10-474,0 0 0,0 0 1,-1-1-1,1 1 0,0 0 1,-1 0-1,1 0 0,-1 0 1,1 0-1,-1 0 0,0 0 1,1 0-1,-1 0 1,0 0-1,0 0 0,1 1 1,-1-1-1,0 0 0,0 0 1,0 1-1,0-1 0,0 1 1,0-1-1,0 1 0,0-1 1,0 1-1,0-1 1,-1 1-1,1 0 0,0 0 1,0 0-1,0 0 0,0-1 1,0 1-1,-1 1 0,1-1 1,0 0-1,-2 1 0,-1-1-87,1 0 0,-1 1-1,1 0 1,-1 0 0,1 0-1,-1 0 1,1 0 0,0 1-1,0-1 1,-1 1 0,1 0-1,0 0 1,1 0 0,-1 1-1,0-1 1,1 1 0,-1-1-1,1 1 1,0 0 0,0 0-1,0 0 1,-2 4 0,1-2-55,0 0 1,1 0-1,0 1 0,0-1 1,0 1-1,1-1 1,0 1-1,0-1 1,0 1-1,1 0 1,0-1-1,0 1 0,0 0 1,2 5-1,-2-10-3,1 1 0,0-1 1,0 0-1,0 1 0,0-1 0,0 0 0,0 0 0,0 0 0,0 0 0,0 0 0,0 0 0,1 0 0,-1 0 0,0-1 1,1 1-1,-1 0 0,1-1 0,-1 1 0,1-1 0,-1 1 0,1-1 0,-1 0 0,1 0 0,-1 1 0,1-1 0,-1 0 0,1-1 1,-1 1-1,1 0 0,-1 0 0,1-1 0,2 0 0,3 0 26,1 0 1,-1-1 0,0 0-1,0-1 1,10-4-1,2-4-11,-12 6-36,0 1 0,0 0 0,1 0 0,-1 1 0,1 0-1,9-3 1,-15 6 12,0 0 1,0 0-1,-1 0 0,1 0 1,0 0-1,0 0 0,-1 0 1,1 1-1,0-1 0,0 0 0,-1 1 1,1 0-1,0-1 0,-1 1 1,1 0-1,-1 0 0,1 0 1,-1 0-1,1 0 0,-1 0 0,0 0 1,1 1-1,-1-1 0,0 0 1,0 1-1,0-1 0,0 1 1,0-1-1,0 1 0,-1-1 0,1 1 1,0 0-1,-1-1 0,1 4 1,7 24 7,-2 0 0,-1 1 0,-1 0 1,-2 0-1,-2 44 0,0-67 39,-1 1 1,0-1-1,-1 0 1,1 1-1,-1-1 1,-1 0-1,1 0 0,-1 0 1,-1-1-1,1 1 1,-1-1-1,0 0 1,0 1-1,-1-2 0,-7 8 1,8-9 89,0 0 0,0 0 0,-1 0 0,0-1 0,1 1 0,-1-1 0,-1 0 0,1 0 0,0-1 0,-1 0 0,1 0 0,-1 0 0,0-1 0,0 1 0,0-2 0,1 1 0,-1 0 0,0-1 0,-10-1 0,13 0-92,1 1 1,0-1-1,0 0 0,0 0 0,-1 0 1,1 0-1,0-1 0,0 1 1,0-1-1,1 1 0,-1-1 0,0 0 1,1 1-1,-1-1 0,1 0 1,-1 0-1,1 0 0,0 0 1,0 0-1,0-1 0,0 1 0,0 0 1,0 0-1,1-1 0,-1 1 1,0-4-1,-1-8-44,0-1 0,1 1 0,1-18 0,0 23 26,0 2-10,0 0 1,1 0-1,0 0 0,0 0 0,0 1 0,1-1 1,0 0-1,0 0 0,1 1 0,0 0 1,0-1-1,8-10 0,-4 9-577,0 0 1,0 0-1,1 1 1,0 0-1,1 1 0,-1-1 1,19-8-1,12-15-6898,-22 10 282</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09.164"/>
    </inkml:context>
    <inkml:brush xml:id="br0">
      <inkml:brushProperty name="width" value="0.025" units="cm"/>
      <inkml:brushProperty name="height" value="0.025" units="cm"/>
      <inkml:brushProperty name="color" value="#E71224"/>
    </inkml:brush>
  </inkml:definitions>
  <inkml:trace contextRef="#ctx0" brushRef="#br0">0 81 18417,'0'0'4869,"53"6"-3556,-22-6-640,7-8-417,4-5-192,2-3-128,-3-1-2114,-5 0-2947,-7 2-7623</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09.537"/>
    </inkml:context>
    <inkml:brush xml:id="br0">
      <inkml:brushProperty name="width" value="0.025" units="cm"/>
      <inkml:brushProperty name="height" value="0.025" units="cm"/>
      <inkml:brushProperty name="color" value="#E71224"/>
    </inkml:brush>
  </inkml:definitions>
  <inkml:trace contextRef="#ctx0" brushRef="#br0">0 44 15471,'0'0'6246,"70"8"-5446,-35-13-287,4-4-353,-1-3-96,2 0-416,-6 5-1346,-10 1-1025,-7 6-1216,-13 0-1218</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8:16.852"/>
    </inkml:context>
    <inkml:brush xml:id="br0">
      <inkml:brushProperty name="width" value="0.025" units="cm"/>
      <inkml:brushProperty name="height" value="0.025" units="cm"/>
    </inkml:brush>
  </inkml:definitions>
  <inkml:trace contextRef="#ctx0" brushRef="#br0">278 1 6822,'0'0'12903,"8"10"-11408,9 9-666,-2 1-1,22 39 0,-30-47-748,0 1-1,-2 0 0,1 0 0,-2 0 0,0 1 0,0-1 0,3 28 0,-7-13 32,-1 0 0,-2 0 1,0 0-1,-2 0 1,-1-1-1,-1 1 0,-2-2 1,0 1-1,-21 40 0,-9 6 91,-95 134-1,123-192-366,-53 67-366,57-74-771,-1-1 0,0-1 0,0 1-1,-13 7 1,-5-2-7384</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43.683"/>
    </inkml:context>
    <inkml:brush xml:id="br0">
      <inkml:brushProperty name="width" value="0.025" units="cm"/>
      <inkml:brushProperty name="height" value="0.025" units="cm"/>
      <inkml:brushProperty name="color" value="#E71224"/>
    </inkml:brush>
  </inkml:definitions>
  <inkml:trace contextRef="#ctx0" brushRef="#br0">0 130 12876,'0'0'9924,"12"-4"-8669,27-12-580,43-24-1,35-17-448,-112 55-206,1 0 1,-1 0 0,1 0 0,0 1 0,0-1 0,0 1-1,0 1 1,0-1 0,0 1 0,9 1 0,13 12-3096,-27-13 1750,-1-12-11454</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45.479"/>
    </inkml:context>
    <inkml:brush xml:id="br0">
      <inkml:brushProperty name="width" value="0.025" units="cm"/>
      <inkml:brushProperty name="height" value="0.025" units="cm"/>
      <inkml:brushProperty name="color" value="#E71224"/>
    </inkml:brush>
  </inkml:definitions>
  <inkml:trace contextRef="#ctx0" brushRef="#br0">122 109 7175,'0'0'6502,"2"-8"-4452,8-17-671,-5 15-20,0-1-1,-1 1 0,-1-1 0,0 0 1,2-11-1,-5 21-568,-4 2-651,1 0 0,0 0-1,-1 0 1,1 0 0,0 0 0,0 0 0,-1 1-1,-4 3 1,-5 4-117,0 0-1,0 1 0,1 1 1,0 0-1,-12 15 1,19-20-28,1 0 1,0 0-1,1 0 1,-1 1 0,1 0-1,1 0 1,-1 0 0,1 0-1,0 0 1,1 0 0,0 0-1,0 1 1,0 11 0,2-8-7,1-1-1,0 0 1,0 0 0,1 0 0,1 0 0,-1 0 0,1-1 0,1 1 0,10 14 0,-8-12 16,0 0 0,-1 1 0,-1-1 0,0 1 0,5 18 0,-3 19 13,-3 1-1,-2 78 0,4 51 21,-6-179-22,0 0-1,0-1 1,0 1 0,0 0 0,0 0-1,0-1 1,0 1 0,0 0 0,1 0-1,-1-1 1,0 1 0,0 0 0,1-1-1,-1 1 1,1 0 0,-1-1 0,1 1-1,-1-1 1,1 1 0,-1-1-1,1 1 1,-1-1 0,1 1 0,0-1-1,-1 1 1,1-1 0,0 0 0,-1 1-1,1-1 1,0 0 0,-1 0 0,1 1-1,0-1 1,0 0 0,-1 0 0,1 0-1,0 0 1,0 0 0,-1 0 0,1 0-1,0 0 1,0 0 0,-1-1 0,1 1-1,1-1 1,41-20 666,-17 7-684,5 2-403,-1 2 0,2 1 1,38-6-1,-68 15-77,3-4-5547,-5-3-723</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46.740"/>
    </inkml:context>
    <inkml:brush xml:id="br0">
      <inkml:brushProperty name="width" value="0.025" units="cm"/>
      <inkml:brushProperty name="height" value="0.025" units="cm"/>
      <inkml:brushProperty name="color" value="#E71224"/>
    </inkml:brush>
  </inkml:definitions>
  <inkml:trace contextRef="#ctx0" brushRef="#br0">60 113 4356,'0'0'9075,"-8"-3"-6849,-4-3-1318,-27-9 3550,38 11-707,11-2-3094,11-4-843,34-11 395,-31 11-150,0 0-1,1 2 1,0 1-1,35-5 1,-58 12-58,-1 0-1,1 1 1,0-1-1,0 0 1,0 1-1,-1-1 1,1 1-1,0 0 1,-1 0-1,1 0 1,-1 0 0,1 0-1,-1 0 1,1 0-1,-1 0 1,0 0-1,1 1 1,-1-1-1,0 0 1,0 1 0,0-1-1,0 1 1,0-1-1,0 1 1,-1 0-1,1-1 1,0 1-1,-1 0 1,1 0-1,-1-1 1,0 1 0,0 0-1,1 2 1,1 13 4,1 0 1,-2 30-1,0-23-3,6 33-6,16 67-1,-11-67-4,6 65 1,-15-86-3,0-14 65,-1-1 0,-1 1 0,-1-1 0,-1 1 0,-6 29 0,6-45 59,-1-1 1,1 1-1,-2-1 0,1 1 0,0-1 0,-1 0 1,0 0-1,0 0 0,-1 0 0,0-1 1,1 1-1,-1-1 0,-1 0 0,1 0 1,-1 0-1,1-1 0,-1 1 0,0-1 1,0-1-1,-1 1 0,1-1 0,0 1 1,-1-1-1,-10 2 0,5-2 108,-1 0 0,0 0 1,0-1-1,-14-1 0,22 0-262,-1 0-1,1 0 1,-1 0 0,1-1-1,0 0 1,-1 0 0,1 0-1,0-1 1,0 1 0,0-1-1,0 0 1,0 0-1,0 0 1,-4-4 0,12 0-9707,4-1 1543</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49.566"/>
    </inkml:context>
    <inkml:brush xml:id="br0">
      <inkml:brushProperty name="width" value="0.025" units="cm"/>
      <inkml:brushProperty name="height" value="0.025" units="cm"/>
      <inkml:brushProperty name="color" value="#E71224"/>
    </inkml:brush>
  </inkml:definitions>
  <inkml:trace contextRef="#ctx0" brushRef="#br0">232 17 9257,'0'0'2968,"-9"-3"-1468,5 1-1432,-1 0 0,1 0-1,0 0 1,-1 1 0,1 0 0,0 0 0,-1 0 0,0 0-1,1 1 1,-1-1 0,1 1 0,-1 1 0,0-1-1,1 1 1,-1-1 0,1 1 0,-1 1 0,1-1 0,0 0-1,-1 1 1,1 0 0,0 0 0,0 1 0,0-1-1,0 1 1,-6 5 0,0 4-6,0 0-1,1 0 0,1 1 1,0 0-1,1 0 1,0 1-1,1 0 1,0 0-1,1 0 1,1 1-1,0 0 1,-2 20-1,1 20 275,1 0-1,5 58 1,-1-102-316,1 18 98,1 1 1,2-1 0,1 0-1,17 54 1,-17-67-92,1-1-1,0 0 1,1 0-1,1-1 1,0 0 0,1-1-1,0 0 1,1 0 0,1-1-1,18 18 1,-26-28 40,0 1 0,1 0-1,-1-1 1,1 0 0,0 0 0,-1 0 0,1 0 0,0 0-1,0-1 1,0 0 0,0 0 0,1 0 0,-1 0 0,0-1-1,0 1 1,0-1 0,6-1 0,-6 1-1,-1-1 0,0 0 0,1-1 0,-1 1 0,0 0 0,0-1 0,0 0 0,0 0 0,0 0 0,0 0 0,0 0 0,0-1 0,-1 1 0,1-1 0,-1 1 0,0-1 0,0 0 0,0 0 0,0 0 0,2-5 0,8-19 218,-1-1 0,-1-1 0,-2 0 0,0 0 0,-2-1 0,2-31 0,2-181 125,-9 218-401,-4-52 69,3 71-73,-1 1-1,0-1 1,0 1 0,0-1 0,0 1 0,-1 0 0,0 0 0,0-1-1,0 1 1,0 0 0,-1 1 0,1-1 0,-5-4 0,5 6-71,1 1-1,-1 0 1,1 0 0,-1 0 0,0 0 0,1 0-1,-1 0 1,0 1 0,0-1 0,0 1 0,0-1-1,0 1 1,1-1 0,-1 1 0,0 0 0,0 0-1,0 0 1,0 0 0,-3 1 0,-38 13-3549,16-4-88,3-6-6349</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51.057"/>
    </inkml:context>
    <inkml:brush xml:id="br0">
      <inkml:brushProperty name="width" value="0.025" units="cm"/>
      <inkml:brushProperty name="height" value="0.025" units="cm"/>
      <inkml:brushProperty name="color" value="#E71224"/>
    </inkml:brush>
  </inkml:definitions>
  <inkml:trace contextRef="#ctx0" brushRef="#br0">0 10 5605,'0'0'16896,"11"-9"-15572,2 68 774,-12-53-2013,0 1-1,1 0 0,0-1 0,0 0 1,1 1-1,3 6 0,-5-12-168,-1 0 0,1 0-1,-1 0 1,1 1-1,0-1 1,0 0 0,0 0-1,-1 0 1,1 0 0,0 0-1,0 0 1,0-1 0,0 1-1,1 0 1,-1 0-1,0-1 1,0 1 0,0-1-1,1 1 1,-1-1 0,0 1-1,1-1 1,-1 0 0,0 0-1,0 1 1,1-1-1,-1 0 1,1 0 0,-1 0-1,0-1 1,1 1 0,-1 0-1,0 0 1,0-1 0,1 1-1,-1-1 1,2 0-1,5-13-8157,-8 7 480</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51.402"/>
    </inkml:context>
    <inkml:brush xml:id="br0">
      <inkml:brushProperty name="width" value="0.025" units="cm"/>
      <inkml:brushProperty name="height" value="0.025" units="cm"/>
      <inkml:brushProperty name="color" value="#E71224"/>
    </inkml:brush>
  </inkml:definitions>
  <inkml:trace contextRef="#ctx0" brushRef="#br0">1 56 11307,'0'0'10324,"4"3"-9774,-2-1-508,0-1-1,0 0 1,0 0 0,0 0-1,1 0 1,-1-1-1,0 1 1,0 0 0,0-1-1,1 0 1,-1 1 0,0-1-1,1 0 1,-1 0 0,0 0-1,1-1 1,-1 1-1,0 0 1,4-2 0,48-26 225,-33 17-626,6-3-2588,-13 2-6677</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51.934"/>
    </inkml:context>
    <inkml:brush xml:id="br0">
      <inkml:brushProperty name="width" value="0.025" units="cm"/>
      <inkml:brushProperty name="height" value="0.025" units="cm"/>
      <inkml:brushProperty name="color" value="#E71224"/>
    </inkml:brush>
  </inkml:definitions>
  <inkml:trace contextRef="#ctx0" brushRef="#br0">1 3 14382,'0'0'10431,"9"-1"-9993,50-1-262,-58 3-170,0-1 0,0 1 0,-1 0 0,1-1 1,0 1-1,0 0 0,0 0 0,-1 0 0,1 0 0,0 0 1,-1 0-1,1 0 0,-1 0 0,1 0 0,-1 0 0,0 0 1,1 0-1,-1 0 0,0 0 0,0 0 0,1 0 0,-1 1 1,0-1-1,0 0 0,0 0 0,-1 0 0,1 0 0,0 0 1,-1 2-1,1 0 74,0 0 1,0 0 0,0 0-1,-1 0 1,0 0 0,1 0-1,-1 0 1,0 0 0,-1 0-1,1 0 1,-3 4 0,4-7-54,36 7-22,-29-5-16,0 0-1,0 0 1,0 1 0,-1 0-1,0 0 1,1 0 0,10 8-1,-16-10 24,0-1-1,0 1 1,0 0 0,0 0-1,0-1 1,0 1-1,0 0 1,-1 0 0,1 0-1,0 0 1,0 0-1,-1 0 1,1 0-1,-1 0 1,1 0 0,-1 0-1,1 0 1,-1 0-1,0 1 1,1-1-1,-1 0 1,0 0 0,0 0-1,0 1 1,0-1-1,0 0 1,0 0 0,0 0-1,-1 1 1,1-1-1,0 0 1,-1 0-1,1 0 1,0 0 0,-1 0-1,0 0 1,1 0-1,-1 0 1,0 0-1,1 0 1,-1 0 0,0 0-1,0 0 1,0 0-1,0 0 1,0-1 0,0 1-1,0 0 1,0-1-1,0 1 1,0-1-1,-1 1 1,-6 4 299,0 0-1,0 0 1,-1-1-1,1 0 1,-1 0 0,0-1-1,0 0 1,0-1-1,-1 0 1,-9 1 0,19-4-433,0 0 1,0 0 0,-1 0 0,1-1 0,0 1-1,0 0 1,0 0 0,1 0 0,-1 0 0,0 0 0,0 0-1,0 0 1,1-1 0,-1 1 0,1 0 0,-1 0-1,1 0 1,-1 0 0,2-1 0,24-25-9061,-11 11-667</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54.771"/>
    </inkml:context>
    <inkml:brush xml:id="br0">
      <inkml:brushProperty name="width" value="0.025" units="cm"/>
      <inkml:brushProperty name="height" value="0.025" units="cm"/>
      <inkml:brushProperty name="color" value="#E71224"/>
    </inkml:brush>
  </inkml:definitions>
  <inkml:trace contextRef="#ctx0" brushRef="#br0">164 1 4068,'-8'2'2317,"1"1"-1977,-1 0 1,1 0-1,0 0 0,0 1 1,0 0-1,0 1 1,1 0-1,0 0 0,0 0 1,0 1-1,0 0 1,1 0-1,0 0 0,0 0 1,1 1-1,-6 11 1,2 1 269,0 2 0,1-1 0,1 1 0,1 0 0,1 1 0,-3 42 0,6-2-103,6 72 1,-3-113-333,1 0 0,0 0 0,1-1 0,14 37 0,-17-52-99,1 0 0,0 0 0,0 0-1,1 0 1,-1-1 0,1 1 0,0-1 0,0 1-1,1-1 1,-1 0 0,1 0 0,0-1 0,0 1-1,0-1 1,0 0 0,1 0 0,-1 0 0,1-1-1,0 1 1,0-1 0,0 0 0,0-1 0,0 1-1,6 0 1,-3-1 48,0-1 0,0 0-1,0-1 1,1 0 0,-1 0-1,0-1 1,0 0 0,0 0 0,-1-1-1,1 0 1,-1 0 0,1-1-1,10-6 1,-7 1-26,-1 1 0,1-1 0,-1 0 0,-1-1-1,1 0 1,-2-1 0,13-19 0,-9 10-47,-1-1-1,-1 0 1,-1 0 0,-1-1-1,-1 0 1,0 0 0,-2-1-1,-1 0 1,2-34 0,-5 48-25,-1-1 1,-1 1 0,0 0-1,0-1 1,-1 1 0,0 0-1,0 0 1,-1 0-1,-1 0 1,1 0 0,-1 0-1,-1 1 1,0 0 0,0 0-1,0 0 1,-1 1 0,0 0-1,-1 0 1,-7-7-1,5 7-147,0 0 1,0 1-1,-1 0 0,0 1 0,0 0 0,-18-6 0,15 7-581,0 0 1,-1 1 0,1 1 0,-1 0-1,-20 0 1,10 2-4797</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59.086"/>
    </inkml:context>
    <inkml:brush xml:id="br0">
      <inkml:brushProperty name="width" value="0.025" units="cm"/>
      <inkml:brushProperty name="height" value="0.025" units="cm"/>
      <inkml:brushProperty name="color" value="#E71224"/>
    </inkml:brush>
  </inkml:definitions>
  <inkml:trace contextRef="#ctx0" brushRef="#br0">1 80 1505,'0'0'22454,"47"6"-21141,-22-6-544,5-6-481,2-5-160,0 1-96,-2 0 0,-2 1-32,-3 3 0,-8 0-833,-1 1-1345,-2-5-1249,0-3-2755</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6:59.463"/>
    </inkml:context>
    <inkml:brush xml:id="br0">
      <inkml:brushProperty name="width" value="0.025" units="cm"/>
      <inkml:brushProperty name="height" value="0.025" units="cm"/>
      <inkml:brushProperty name="color" value="#E71224"/>
    </inkml:brush>
  </inkml:definitions>
  <inkml:trace contextRef="#ctx0" brushRef="#br0">0 265 8712,'0'0'16085,"11"-2"-14644,2-3-1310,0 0-1,0 0 1,0-2-1,0 0 1,-1 0-1,0-1 1,-1 0 0,0-1-1,0 0 1,16-19-1,-11 13-46,-1-2-1,-1 0 0,0 0 1,-1-1-1,-1-1 1,0-1-1,9-22 0,-27 61-145,0 0-1,1 0 1,1 0-1,1 1 1,1-1-1,1 1 1,0 0-1,2-1 1,0 1-1,1 0 1,1-1-1,1 0 1,10 32-1,-8-30-3974,-4-8-1743,-2-1-5815</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8:18.054"/>
    </inkml:context>
    <inkml:brush xml:id="br0">
      <inkml:brushProperty name="width" value="0.025" units="cm"/>
      <inkml:brushProperty name="height" value="0.025" units="cm"/>
    </inkml:brush>
  </inkml:definitions>
  <inkml:trace contextRef="#ctx0" brushRef="#br0">33 65 5926,'0'-12'3297,"0"8"-2036,0 0 0,0 0 1,0 0-1,0 0 1,1 0-1,-1 0 0,3-7 1,-2 10-1118,-1 0 0,1 0 1,0 0-1,0 0 0,0 0 1,-1 0-1,1 0 0,0 1 1,0-1-1,0 0 0,0 1 1,0-1-1,0 1 0,1-1 1,-1 1-1,0-1 0,0 1 0,0 0 1,0-1-1,0 1 0,1 0 1,-1 0-1,0 0 0,0 0 1,0 0-1,1 0 0,-1 0 1,0 1-1,0-1 0,0 0 1,2 2-1,1-1-80,-1 0 0,0 1 0,0-1 0,0 1-1,0 0 1,0 0 0,-1 0 0,1 0 0,0 0 0,-1 1 0,0-1 0,1 1 0,-1 0-1,0-1 1,0 1 0,-1 0 0,1 0 0,-1 1 0,1-1 0,-1 0 0,0 0-1,0 1 1,-1-1 0,2 7 0,0 5-36,0 1 0,-1 0-1,-1 31 1,-2-36-29,0-1 1,0 1-1,-1-1 0,-1 0 0,1 0 0,-11 18 0,9-19-34,1-1 1,0 1-1,0-1 0,1 1 0,0 0 0,1 0 0,0 1 0,-1 12 0,3-21 7,1 0 0,-1 0 0,0 1 0,1-1-1,-1 0 1,0 0 0,1 0 0,0 0 0,-1 0 0,1 0 0,0 0 0,-1 0 0,1 0 0,0 0 0,0 0-1,0 0 1,0 0 0,0 0 0,0-1 0,0 1 0,0 0 0,0-1 0,0 1 0,0-1 0,0 1-1,0-1 1,1 0 0,-1 1 0,0-1 0,0 0 0,1 0 0,-1 0 0,2 0 0,-2 0 10,1 0 1,-1 0 0,1 0-1,-1 1 1,1-1 0,-1 0-1,1 1 1,-1-1-1,1 1 1,-1 0 0,1-1-1,-1 1 1,0 0 0,1 0-1,-1 0 1,0 0 0,0 0-1,0 0 1,1 0-1,-1 0 1,-1 1 0,1-1-1,0 0 1,0 1 0,0-1-1,-1 0 1,1 1 0,0-1-1,-1 1 1,0-1 0,1 4-1,-1 4-22,0-1-1,0 1 0,-1 0 1,0 0-1,-1-1 0,0 1 1,-1-1-1,0 1 0,-5 10 1,-5 7 113,-25 37-1,26-47-26,2 0 1,0 1-1,1 0 0,1 0 0,-9 27 0,17-44-41,0 1 1,0-1-1,0 1 0,0-1 0,0 1 0,0-1 0,0 0 0,0 1 1,0-1-1,0 1 0,0-1 0,0 1 0,0-1 0,0 0 0,0 1 1,0-1-1,0 1 0,1-1 0,-1 0 0,0 1 0,0-1 0,1 0 1,-1 1-1,0-1 0,0 0 0,1 1 0,-1-1 0,0 0 0,1 1 1,-1-1-1,0 0 0,1 0 0,-1 1 0,0-1 0,1 0 0,-1 0 1,1 0-1,-1 0 0,0 0 0,1 0 0,-1 1 0,1-1 0,-1 0 1,1 0-1,-1 0 0,0 0 0,1 0 0,-1-1 0,1 1 0,-1 0 1,1 0-1,-1 0 0,0 0 0,1 0 0,-1-1 0,0 1 0,1 0 1,-1 0-1,1 0 0,-1-1 0,33-13 352,-28 11-334,-2 2 5,3-2-33,-1 0 0,1 1-1,0 0 1,-1 0 0,1 0 0,9-1-1,-14 3-5,0 0 0,0 1-1,0-1 1,0 0 0,0 0-1,0 1 1,0-1 0,0 0-1,0 1 1,0-1 0,0 1-1,0-1 1,-1 1 0,1 0-1,0-1 1,0 1 0,0 0-1,-1-1 1,1 1 0,0 0-1,-1 0 1,1 0-1,-1 0 1,1 0 0,-1 0-1,1 0 1,-1 0 0,0 0-1,1 0 1,-1 0 0,0 0-1,0 0 1,0 0 0,0 0-1,0 0 1,0 0 0,0 0-1,0 0 1,0 0 0,0 0-1,-1 0 1,1 1 0,-2 11 25,0-1 0,-1 1 0,0-1 0,-1 0-1,-1 0 1,0-1 0,0 1 0,-1-1 0,-9 14 0,4-8-5,2 1 0,-12 28-1,22-44-10,-1-1 1,0 0-1,1 1 0,-1-1 0,1 0 1,-1 0-1,1 1 0,-1-1 0,1 0 1,0 0-1,0 0 0,0 0 0,-1 0 1,1 0-1,0 0 0,2 1 0,-1 0-309,0 1 0,0-1 0,0 0-1,0 0 1,0 1 0,-1-1-1,1 1 1,-1 0 0,0-1 0,2 5-1,-2 14-3622,-1-1-3161</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00.368"/>
    </inkml:context>
    <inkml:brush xml:id="br0">
      <inkml:brushProperty name="width" value="0.025" units="cm"/>
      <inkml:brushProperty name="height" value="0.025" units="cm"/>
      <inkml:brushProperty name="color" value="#E71224"/>
    </inkml:brush>
  </inkml:definitions>
  <inkml:trace contextRef="#ctx0" brushRef="#br0">1 242 7239,'0'0'5034,"3"11"-3005,-1-1-1664,2 0 0,-1-1 0,1 1 0,1-1 0,0 1 0,0-1 1,1-1-1,0 1 0,0-1 0,1 0 0,0-1 0,0 1 0,1-1 1,10 7-1,-2-5-164,-1 0 0,1-1 0,1-1 0,-1-1 0,1-1 0,0 0 0,1-1 0,-1 0 0,1-2 0,-1 0 0,1-1 0,0-1 0,34-4 0,-8-1 38,-1-3 0,-1-2 0,0-2 0,63-25 0,192-109 66,-189 88-316,139-53 1,-211 98 227,1 1 0,0 2 0,0 2 0,1 1 0,0 2 0,0 2 0,0 1 0,44 4 0,-76-1-206,1-1 1,-1 1 0,0 1 0,0 0 0,0-1-1,0 2 1,0-1 0,0 1 0,-1 0 0,1 0-1,-1 0 1,0 1 0,0 0 0,0 0-1,8 9 1,-6-4 27,0 1 1,0-1-1,-1 2 0,-1-1 0,0 1 0,0-1 0,5 18 0,-10-27-76,0-1 0,0 1-1,0 0 1,0-1-1,0 1 1,0 0 0,1-1-1,-1 1 1,0-1 0,1 1-1,-1 0 1,0-1-1,1 1 1,-1-1 0,0 1-1,1-1 1,-1 1-1,1-1 1,-1 1 0,1-1-1,0 0 1,-1 1-1,1-1 1,-1 0 0,1 1-1,0-1 1,-1 0 0,1 0-1,-1 1 1,1-1-1,0 0 1,-1 0 0,1 0-1,0 0 1,-1 0-1,1 0 1,0 0 0,-1 0-1,1 0 1,0 0-1,-1-1 1,1 1 0,0 0-1,-1 0 1,1-1 0,0 1-1,-1 0 1,1-1-1,-1 1 1,1 0 0,-1-1-1,1 1 1,-1-1-1,1 1 1,-1-1 0,1 1-1,-1-1 1,1 0-1,24-34-7557,-10 6-3365</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01.059"/>
    </inkml:context>
    <inkml:brush xml:id="br0">
      <inkml:brushProperty name="width" value="0.025" units="cm"/>
      <inkml:brushProperty name="height" value="0.025" units="cm"/>
      <inkml:brushProperty name="color" value="#E71224"/>
    </inkml:brush>
  </inkml:definitions>
  <inkml:trace contextRef="#ctx0" brushRef="#br0">0 527 5894,'0'0'9635,"10"-4"-8551,133-45 2665,154-31 0,163-8-2887,-319 72-465,208 2 1,-306 14 35,-20-2-186,-1-2 0,1 0 0,0-1 1,-1-1-1,0-2 0,0 0 0,-1-1 0,0-1 1,-1-1-1,0 0 0,0-2 0,29-25 0,-46 36-174,-1 0-1,1 0 1,0 0-1,-1-1 1,0 1-1,1-1 1,-1 0-1,0 1 1,0-1-1,-1 0 1,1 0-1,0 0 1,-1-1-1,0 1 0,0 0 1,0 0-1,0-1 1,-1 1-1,1 0 1,-1-1-1,0-6 1,0 7-141,-1 0 1,1 0 0,-1 1 0,0-1 0,-1 0-1,1 0 1,0 1 0,-1-1 0,1 1-1,-3-4 1,-30-22-5784,25 22-166,3-3-4857</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01.907"/>
    </inkml:context>
    <inkml:brush xml:id="br0">
      <inkml:brushProperty name="width" value="0.025" units="cm"/>
      <inkml:brushProperty name="height" value="0.025" units="cm"/>
      <inkml:brushProperty name="color" value="#E71224"/>
    </inkml:brush>
  </inkml:definitions>
  <inkml:trace contextRef="#ctx0" brushRef="#br0">171 98 6470,'2'-9'8483,"-1"3"-7877,1 0 22,-1 1 1,0-1-1,0 0 0,0 1 1,-1-1-1,0 1 1,-1-8-1,1 11-510,0 0-1,-1 1 0,1-1 1,-1 1-1,0-1 1,0 1-1,1-1 0,-1 1 1,0 0-1,0-1 1,0 1-1,-1 0 0,1 0 1,0-1-1,0 1 1,-1 0-1,1 1 0,0-1 1,-1 0-1,1 0 1,-1 0-1,1 1 0,-1-1 1,0 1-1,1-1 1,-1 1-1,1 0 0,-1 0 1,0-1-1,1 1 1,-1 0-1,0 0 0,-2 1 1,-2 0-67,1 0 1,-1 0-1,0 0 0,1 1 1,-1-1-1,1 1 1,0 1-1,0-1 0,-1 1 1,2 0-1,-1 0 0,0 1 1,1-1-1,-1 1 0,1 0 1,0 0-1,0 0 1,-5 8-1,5-6-49,0-1-1,0 1 1,1 0 0,-1 1 0,1-1-1,1 0 1,-1 1 0,1 0-1,0-1 1,1 1 0,-1 0 0,1 0-1,1 0 1,-1 0 0,2 8 0,-1-14-5,0 1 1,1-1 0,-1 1 0,1-1 0,0 0 0,-1 0-1,1 1 1,0-1 0,0 0 0,0 0 0,0 0 0,0 0-1,0 0 1,0 0 0,0 0 0,1 0 0,-1 0 0,0 0-1,1-1 1,-1 1 0,0-1 0,1 1 0,-1-1 0,0 1-1,1-1 1,-1 0 0,1 0 0,2 1 0,52-1 116,-38-1-91,-8 1-26,-1 0-1,1 1 0,-1-1 0,1 2 0,0 0 1,-1 0-1,10 4 0,-13-4-2,0 1 0,-1 1 0,0-1 0,1 1 0,-1 0 1,0 0-1,-1 1 0,1-1 0,-1 1 0,0 0 0,6 10 0,-2-3-11,-1 0 1,0 1-1,-1 0 1,0 1-1,-1-1 0,0 1 1,-1 0-1,3 20 1,-6-27 40,0-1 1,-1 1-1,0-1 0,0 1 1,0-1-1,-1 1 0,1-1 1,-2 0-1,1 1 1,-1-1-1,0 0 0,0 0 1,-1 0-1,1 0 1,-1 0-1,-1-1 0,1 1 1,-1-1-1,0 0 0,-9 9 1,7-9 181,-1 0 0,0 0 0,0 0 0,0-1 0,-1 0 0,0-1 0,1 0 0,-1 0 0,0-1 0,-1 0 0,1 0 0,0-1 0,0 0 0,-1 0 0,-14-1 0,19 0-179,0-1 0,-1 1 0,1-1 0,0 0 1,0 0-1,0-1 0,-1 1 0,1-1 0,1 0 0,-1 0 0,0 0 0,0 0 1,1-1-1,-1 0 0,1 1 0,0-1 0,0 0 0,0-1 0,0 1 0,1 0 0,-1-1 1,1 0-1,0 1 0,0-1 0,0 0 0,0 0 0,1 0 0,0 0 0,0-1 1,0 1-1,-1-7 0,1 3-200,1 0 0,-1 0 1,1 0-1,1 0 0,0 0 0,0 0 1,0 0-1,1 1 0,0-1 0,0 0 1,1 1-1,0-1 0,1 1 0,-1 0 1,1 0-1,9-10 0,3-2-2590,2 0 0,0 2 0,41-31 0,-59 48 2723,31-23-6276</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02.253"/>
    </inkml:context>
    <inkml:brush xml:id="br0">
      <inkml:brushProperty name="width" value="0.025" units="cm"/>
      <inkml:brushProperty name="height" value="0.025" units="cm"/>
      <inkml:brushProperty name="color" value="#E71224"/>
    </inkml:brush>
  </inkml:definitions>
  <inkml:trace contextRef="#ctx0" brushRef="#br0">41 158 12364,'0'0'11605,"11"-3"-10868,0 0-619,0-1 0,0 0-1,0 0 1,-1-1 0,18-11 0,-24 14-92,-1-1 0,0 1-1,1-1 1,-1 0 0,0 0 0,0 0 0,-1 0 0,1 0 0,-1 0 0,1-1 0,-1 0 0,0 1 0,0-1-1,-1 0 1,1 0 0,-1 0 0,0 0 0,0 0 0,0 0 0,0 0 0,-1 0 0,0-8 0,0 10 5,-1 0 0,1 1 1,-1-1-1,0 1 1,1-1-1,-1 0 1,0 1-1,0-1 1,0 1-1,-1 0 0,1-1 1,0 1-1,0 0 1,-1 0-1,1 0 1,0 0-1,-1 0 0,0 0 1,1 0-1,-1 0 1,1 0-1,-1 1 1,0-1-1,1 1 1,-1-1-1,0 1 0,0 0 1,1 0-1,-1 0 1,0 0-1,0 0 1,0 0-1,1 0 1,-1 0-1,-3 2 0,0-2 52,-1 1-1,0-1 1,1 2-1,-1-1 1,0 1-1,1-1 1,0 2-1,-1-1 1,1 0-1,-6 5 1,5-1-81,0 0-1,0 0 1,1 0 0,0 1-1,1 0 1,-1 0 0,1 0-1,1 1 1,-1-1 0,1 1-1,0 0 1,1 0 0,0 0-1,0 0 1,1 0 0,0 0 0,0 0-1,2 15 1,-1-22-3,0 1 0,0-1 1,1 1-1,-1-1 0,0 1 0,1-1 0,-1 1 1,1-1-1,0 0 0,0 1 0,-1-1 0,1 0 1,0 1-1,0-1 0,0 0 0,0 0 1,1 0-1,-1 0 0,0 0 0,0 0 0,3 1 1,0 0-109,0 0 1,0-1-1,0 1 1,1-1-1,-1 0 1,0 0-1,8 0 1,2 0-889,-1-1-1,0-1 1,0 0-1,20-4 1,-21 1-904,-1 0 1,0 0-1,0-1 1,15-10-1,8-4-5839</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02.797"/>
    </inkml:context>
    <inkml:brush xml:id="br0">
      <inkml:brushProperty name="width" value="0.025" units="cm"/>
      <inkml:brushProperty name="height" value="0.025" units="cm"/>
      <inkml:brushProperty name="color" value="#E71224"/>
    </inkml:brush>
  </inkml:definitions>
  <inkml:trace contextRef="#ctx0" brushRef="#br0">91 13 13421,'0'0'5941,"-9"8"-4248,6-6-1693,-8 7 593,0 0 0,1 1 0,-11 13 0,19-20-417,-1 0-1,0 1 1,1-1-1,0 1 1,0 0-1,0 0 0,0 0 1,0 0-1,1 0 1,0 0-1,0 0 1,0 0-1,0 1 0,1-1 1,0 0-1,0 0 1,0 7-1,1-11-168,-1 1 1,1 0-1,-1-1 0,1 1 1,0-1-1,-1 1 0,1-1 1,0 1-1,0-1 0,-1 1 1,1-1-1,0 0 0,0 0 0,-1 1 1,1-1-1,0 0 0,0 0 1,0 0-1,0 0 0,-1 0 1,1 0-1,0 0 0,0 0 0,0 0 1,0 0-1,-1 0 0,1-1 1,1 1-1,25-8 192,-15-1-159,0 0 0,-1-1 0,0-1 0,-1 0 0,0 0 0,-1-1 0,0 0 1,-1-1-1,9-15 0,-17 27-42,0 1 1,0 0 0,0-1-1,1 1 1,-1 0 0,0-1 0,0 1-1,1 0 1,-1-1 0,0 1-1,1 0 1,-1 0 0,0 0 0,1-1-1,-1 1 1,0 0 0,1 0 0,-1 0-1,0 0 1,1 0 0,-1-1-1,1 1 1,-1 0 0,0 0 0,1 0-1,-1 0 1,0 0 0,1 0-1,-1 0 1,1 0 0,-1 1 0,0-1-1,1 0 1,-1 0 0,1 0-1,-1 0 1,0 0 0,1 1 0,-1-1-1,0 0 1,1 0 0,-1 1-1,0-1 1,0 0 0,1 0 0,-1 1-1,0-1 1,1 1 0,16 23-113,-5-9 61,-10-14 62,0 0 1,0 0-1,0 0 0,0 0 0,1 0 1,-1 0-1,0-1 0,0 1 1,1-1-1,-1 1 0,1-1 0,-1 0 1,0 0-1,1 0 0,4-1 1,41-12 67,-5 2-89,-42 11 7,1-1 0,-1 1 1,1 0-1,-1-1 1,1 1-1,-1 0 1,1 0-1,-1 0 1,1 0-1,-1 0 0,1 1 1,-1-1-1,1 0 1,-1 1-1,1-1 1,-1 1-1,0-1 1,1 1-1,-1 0 0,0 0 1,1 0-1,-1-1 1,0 1-1,0 0 1,0 0-1,0 1 1,0-1-1,0 0 0,0 0 1,0 0-1,0 1 1,-1-1-1,1 0 1,0 1-1,-1-1 1,1 1-1,-1-1 0,0 1 1,1 1-1,8 18 59,-8-19-50,0-1 0,-1 0-1,1-1 1,0 1 0,1 0-1,-1 0 1,0 0 0,0-1-1,0 1 1,0 0 0,0-1-1,1 1 1,-1-1-1,0 1 1,0-1 0,1 0-1,-1 0 1,0 0 0,1 1-1,-1-1 1,0 0 0,1-1-1,-1 1 1,0 0 0,1 0-1,-1 0 1,0-1-1,1 1 1,-1-1 0,0 1-1,0-1 1,0 1 0,1-1-1,-1 0 1,1-1 0,48-29 159,-44 26-169,14-10 9,-14 9-9,0 1 1,0 0-1,1 0 0,0 1 1,-1 0-1,1 0 1,1 1-1,-1-1 0,0 2 1,1-1-1,8-1 1,-16 5 3,0-1 0,1 1 0,-1-1 0,1 1 0,-1-1 0,0 1 0,1-1 0,-1 1 0,0-1 0,1 1 0,-1 0 0,0-1 0,0 1 0,0-1 0,0 1 0,0 0 0,1-1 0,-1 1 0,0 0 0,0-1 0,-1 1 0,1-1 0,0 1 0,0 0 0,0-1 0,0 1 0,-1 0 0,-3 28-54,2-19 45,2-10-14,0 0 1,0 0 0,0 0-1,0 0 1,0 0 0,0 1-1,0-1 1,0 0-1,0 0 1,0 0 0,0 0-1,0 1 1,0-1-1,0 0 1,0 0 0,0 0-1,0 0 1,0 1-1,0-1 1,0 0 0,0 0-1,0 0 1,1 0-1,-1 0 1,0 1 0,0-1-1,0 0 1,0 0-1,0 0 1,0 0 0,0 0-1,1 0 1,-1 0-1,0 0 1,0 0 0,0 1-1,0-1 1,1 0-1,-1 0 1,0 0 0,0 0-1,0 0 1,0 0-1,0 0 1,1 0 0,-1 0-1,0 0 1,0 0-1,0 0 1,0 0 0,1 0-1,-1 0 1,13-8-3137,13-16-4457,-23 22 6349,11-12-4640</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03.563"/>
    </inkml:context>
    <inkml:brush xml:id="br0">
      <inkml:brushProperty name="width" value="0.025" units="cm"/>
      <inkml:brushProperty name="height" value="0.025" units="cm"/>
      <inkml:brushProperty name="color" value="#E71224"/>
    </inkml:brush>
  </inkml:definitions>
  <inkml:trace contextRef="#ctx0" brushRef="#br0">1 226 10474,'0'0'15097,"7"-1"-14873,-6 1-214,37-8 209,-37 7-182,1 1 0,-1-1 1,1 0-1,-1 0 0,1 1 0,-1-1 0,0 0 1,0 0-1,1 0 0,-1-1 0,0 1 0,0 0 0,0 0 1,0-1-1,0 1 0,0 0 0,0-1 0,-1 1 1,1-1-1,-1 1 0,1-1 0,-1 1 0,1-1 1,-1 0-1,0 1 0,1-3 0,-2 3-27,1 1 0,0 0 0,0 0-1,-1 0 1,1-1 0,0 1 0,0 0 0,-1 0-1,1 0 1,0 0 0,-1 0 0,1 0 0,0 0-1,0-1 1,-1 1 0,1 0 0,0 0 0,-1 0-1,1 0 1,0 0 0,-1 0 0,1 0 0,0 1-1,0-1 1,-1 0 0,1 0 0,0 0 0,-1 0-1,1 0 1,0 0 0,0 0 0,-1 1 0,1-1-1,0 0 1,0 0 0,-1 0 0,1 1 0,0-1-1,0 0 1,0 0 0,-1 1 0,1-1 0,0 0-1,0 0 1,0 1 0,0-1 0,-13 11-129,-11 34 37,23-43 77,0 0-1,0 1 1,0-1 0,0 0 0,1 1-1,-1-1 1,1 0 0,0 1 0,-1-1 0,1 1-1,0-1 1,0 1 0,1-1 0,-1 1-1,1-1 1,-1 0 0,1 1 0,1 2-1,-1-4-17,0 0 0,0-1 0,0 1 0,0 0 0,1 0 0,-1-1 0,0 1 0,1-1 0,-1 0-1,1 1 1,-1-1 0,0 0 0,1 0 0,-1 0 0,1 1 0,-1-2 0,1 1 0,-1 0 0,0 0 0,3-1-1,30-9-1220,-22 2 316,0-1 1,0 1 0,-1-2-1,0 0 1,-1 0-1,0-1 1,-1 0 0,0-1-1,8-13 1,-5 6-81,-1-1 0,-1 0 0,-1 0 0,-1-1 0,8-27 1,-16 47 1399,1 0 1,-1 0 0,0 1 0,1-1 0,-1 0 0,0 0-1,1 0 1,-1 1 0,0-1 0,0 0 0,0 0-1,0 0 1,0 0 0,0 0 0,0 0 0,0 1 0,0-1-1,0 0 1,0 0 0,-1 0 0,1 0 0,0 1 0,-1-3-1,-13 18 2394,-13 37-1269,25-48-1366,0 0 1,1 1 0,0-1-1,0 1 1,0-1-1,0 1 1,1 0-1,0-1 1,0 1 0,0 0-1,0-1 1,1 1-1,1 5 1,-1-7-144,1 0 1,-1-1 0,1 1-1,0 0 1,0 0-1,0-1 1,1 1-1,-1-1 1,0 0 0,1 1-1,0-1 1,-1-1-1,1 1 1,0 0-1,0 0 1,0-1 0,0 0-1,5 2 1,6 2-44,-11-5 27,0 1 0,-1-1 0,1 1-1,-1 0 1,1 0 0,-1 0 0,0 0-1,1 0 1,-1 1 0,0-1 0,0 1 0,0-1-1,0 1 1,0 0 0,0 0 0,0-1-1,-1 2 1,1-1 0,-1 0 0,1 0-1,-1 0 1,0 1 0,0-1 0,1 3 0,-2-4 8,0 0 1,0-1 0,1 1 0,-1 0-1,0-1 1,0 1 0,0-1 0,1 1 0,-1 0-1,0-1 1,0 1 0,1-1 0,-1 1 0,1-1-1,-1 1 1,0-1 0,1 1 0,-1-1 0,1 0-1,-1 1 1,1-1 0,-1 1 0,1-1 0,0 0-1,-1 0 1,1 1 0,-1-1 0,1 0 0,0 0-1,-1 0 1,1 0 0,21-7 166,12-24 68,-10-12-89,-13 22-83,-7 16-41,-3 7-8,-1 17 77,-1-14-33,1 0 0,0 0-1,0 0 1,0 0-1,1 0 1,0 0 0,0 0-1,2 7 1,-2-10-41,0-1 0,1 1 0,-1-1 0,0 1 0,1-1 0,-1 1 0,1-1 0,0 0 0,-1 0 0,1 0 0,0 0 0,0 0 0,-1 0 0,1 0 0,0 0 0,0-1 0,0 1 0,0-1 0,0 0 0,0 1 0,0-1 0,0 0 0,0 0 0,0 0 0,3-1 0,0 1-1393,13 2 4242,-9-1-5476</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03.911"/>
    </inkml:context>
    <inkml:brush xml:id="br0">
      <inkml:brushProperty name="width" value="0.025" units="cm"/>
      <inkml:brushProperty name="height" value="0.025" units="cm"/>
      <inkml:brushProperty name="color" value="#E71224"/>
    </inkml:brush>
  </inkml:definitions>
  <inkml:trace contextRef="#ctx0" brushRef="#br0">1 0 13869,'0'0'11499,"26"46"-17777,-18-35-512</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04.269"/>
    </inkml:context>
    <inkml:brush xml:id="br0">
      <inkml:brushProperty name="width" value="0.025" units="cm"/>
      <inkml:brushProperty name="height" value="0.025" units="cm"/>
      <inkml:brushProperty name="color" value="#E71224"/>
    </inkml:brush>
  </inkml:definitions>
  <inkml:trace contextRef="#ctx0" brushRef="#br0">161 22 6438,'0'0'14761,"-8"-4"-13485,5 2-1203,0 0 7,0 0-1,0 0 1,0 1-1,0-1 0,0 1 1,0 0-1,0 0 1,-1 0-1,1 0 1,0 0-1,-1 1 0,1 0 1,0 0-1,-1 0 1,1 0-1,-1 0 1,1 0-1,0 1 0,-1 0 1,1 0-1,0 0 1,-6 2-1,-35 27 253,42-28-325,0-1-1,0 1 1,0 0-1,0 0 1,0 0-1,1 0 1,-1 1-1,1-1 1,-1 0-1,1 1 1,0-1-1,0 1 1,0 0 0,0-1-1,0 1 1,0 4-1,1-6-7,1 0 0,-1 0 0,1 0 0,0 0 0,-1-1 0,1 1 0,0 0 0,0 0 0,-1-1 0,1 1 0,0 0 0,0-1 0,0 1-1,0-1 1,0 0 0,0 1 0,0-1 0,0 0 0,0 1 0,0-1 0,0 0 0,0 0 0,0 0 0,0 0 0,0 0 0,1 0 0,36 2-166,-33-2 63,35 0-222,-18-1 301,0 2 0,-1 0-1,26 5 1,-46-6 53,-1 0 0,1 0 0,-1 0 0,1 0 1,-1 0-1,1 0 0,-1 0 0,0 0 0,1 0 0,-1 0 0,1 1 0,-1-1 0,1 0 0,-1 0 0,0 0 0,1 1 1,-1-1-1,1 0 0,-1 0 0,0 1 0,1-1 0,-1 0 0,0 1 0,0-1 0,1 0 0,-1 1 0,0-1 0,0 1 0,1-1 1,-1 1-1,0-1 0,0 0 0,0 1 0,0-1 0,0 1 0,0-1 0,1 1 0,-1-1 0,0 1 0,-15 15 1088,-29 10 253,43-26-1352,-14 8 127,9-4-200,-1-1 0,0 1 0,0-1 0,0 0 0,0-1 0,0 0 0,-12 2 0,21-10-6328,17-18-781,-1 8 123</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04.835"/>
    </inkml:context>
    <inkml:brush xml:id="br0">
      <inkml:brushProperty name="width" value="0.025" units="cm"/>
      <inkml:brushProperty name="height" value="0.025" units="cm"/>
      <inkml:brushProperty name="color" value="#E71224"/>
    </inkml:brush>
  </inkml:definitions>
  <inkml:trace contextRef="#ctx0" brushRef="#br0">40 234 5926,'0'0'14435,"-5"9"-13587,1-1-754,0 0 289,0 0-1,0 0 1,0 0-1,1 1 1,0-1-1,1 1 0,0 0 1,0-1-1,0 16 1,2-23-368,1 0 1,0 1-1,-1-1 1,1 0-1,0 0 1,-1 0-1,1-1 1,0 1-1,0 0 1,0 0-1,0 0 1,0 0-1,0-1 1,0 1-1,0-1 1,0 1-1,0 0 1,0-1-1,1 0 1,-1 1-1,0-1 1,0 0-1,0 0 1,1 1-1,-1-1 1,0 0-1,0 0 1,0 0-1,1-1 1,-1 1-1,0 0 1,0 0-1,1-1 1,-1 1-1,1-1 1,4 0 32,0 0 0,-1 0 1,1-1-1,0 0 1,-1 0-1,8-4 1,-3-2-28,-1 0 0,0 0 0,0-1 0,0 0 0,-2 0 0,1-1 0,-1 0 0,0-1 0,-1 1 0,0-1 0,-1-1 0,5-15 0,-3 5-50,-1 0-1,-1 0 1,0-1-1,-2 1 0,0-41 1,-3 62 27,1-1 1,-1 1 0,0-1-1,0 1 1,0-1-1,-1 1 1,1-1 0,0 1-1,-1-1 1,1 1-1,0-1 1,-1 1 0,0 0-1,1-1 1,-1 1-1,0 0 1,0-1 0,0 1-1,0 0 1,0 0 0,-1-2-1,1 3 5,0 0 0,0-1 0,-1 1 0,1 0-1,0 0 1,0-1 0,0 1 0,0 0 0,-1 0 0,1 0-1,0 0 1,0 1 0,0-1 0,-1 0 0,1 0 0,0 1-1,0-1 1,0 1 0,0-1 0,-2 2 0,-2 1 29,0 0-1,1 0 1,-1 0 0,1 1 0,-1 0 0,1 0-1,0 0 1,1 1 0,-6 7 0,6-8 24,0 1 1,1 0 0,0-1-1,0 1 1,0 0-1,0 0 1,1 0 0,0 1-1,0-1 1,0 0 0,1 0-1,0 0 1,1 11-1,0-13-91,0 0 0,0 0 0,0 0 0,0 0 0,1 0 0,0 0-1,-1 0 1,1 0 0,0-1 0,1 1 0,-1-1 0,0 1-1,1-1 1,-1 0 0,1 0 0,0 0 0,-1 0 0,1-1-1,0 1 1,0-1 0,0 1 0,5 0 0,29 11-2268,36 16-4993,-57-22 3490,-1 0 0,23 17-1,-37-24 3988,-1 0-1,1 0 0,-1 0 0,1 0 0,-1 0 0,1 0 0,-1 0 0,1 0 0,-1-1 0,1 1 1,-1 0-1,1 0 0,-1 0 0,0-1 0,1 1 0,-1 0 0,1 0 0,-1-1 0,0 1 1,1 0-1,-1-1 0,0 1 0,1 0 0,-1-1 0,0 1 0,0-1 0,1 1 0,-1 0 0,0-1 1,0 1-1,0-1 0,0 1 0,1-1 0,-1 0 0,12-27 2004,-4 8-507,-3 14-848,0 1 1,0-1-1,1 1 1,0 0-1,0 1 1,0 0-1,0 0 1,1 0-1,-1 0 1,9-2-1,-7 3-710,-1 0 0,-1-1 0,1 0 0,-1 0 0,1 0 0,-1-1 0,0 0 0,-1 0 0,8-8 0,-13 13-70,1-1 0,-1 1 0,1-1 1,-1 1-1,1-1 0,-1 1 1,0-1-1,1 0 0,-1 1 1,0-1-1,1 1 0,-1-1 1,0 0-1,0 1 0,1-1 1,-1 0-1,0 1 0,0-1 0,0 0 1,0 0-1,0 1 0,0-1 1,0 0-1,0 1 0,0-1 1,0 0-1,-1 1 0,1-1 1,0 0-1,-1 0 0,-18-1 556,13 2-578,1 2 0,0-1 0,0 0 0,0 1 0,0 0 0,0 0-1,-6 4 1,6-1 25,1-1-1,-1 1 0,1 0 0,0 0 0,0 0 0,1 1 0,0-1 0,0 1 0,0 0 0,0 0 1,1 0-1,0 0 0,-2 13 0,4-16-38,-1-1 1,1 1-1,0-1 1,0 1-1,1-1 0,-1 1 1,0-1-1,1 1 1,0-1-1,-1 0 0,1 1 1,0-1-1,0 0 1,0 1-1,1-1 0,-1 0 1,0 0-1,1 0 1,0 0-1,-1 0 1,1 0-1,0-1 0,0 1 1,0-1-1,0 1 1,0-1-1,0 1 0,0-1 1,1 0-1,-1 0 1,0 0-1,1-1 0,-1 1 1,1 0-1,-1-1 1,1 0-1,-1 1 1,4-1-1,48 1-2189,-17-13-3752,-5-10-5154</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05.835"/>
    </inkml:context>
    <inkml:brush xml:id="br0">
      <inkml:brushProperty name="width" value="0.025" units="cm"/>
      <inkml:brushProperty name="height" value="0.025" units="cm"/>
      <inkml:brushProperty name="color" value="#E71224"/>
    </inkml:brush>
  </inkml:definitions>
  <inkml:trace contextRef="#ctx0" brushRef="#br0">17 76 5349,'-2'16'12906,"-2"17"-6976,-6 191-4640,10-219-1236,1 0 1,0 0-1,0 0 0,0 0 1,0-1-1,1 1 1,0 0-1,4 6 0,-6-10-20,0 0 0,1-1 0,-1 1 0,1 0 0,-1-1 0,1 1 0,-1-1 0,1 1 0,-1-1 0,1 1 0,0-1 0,-1 1 0,1-1 0,0 1 0,-1-1 0,1 0 0,0 1 0,0-1 0,-1 0 0,1 0 0,0 0 0,0 0 0,0 1 0,1-2 39,-1 1-1,0-1 1,1 0 0,-1 1-1,0-1 1,0 0-1,0 1 1,1-1 0,-1 0-1,0 0 1,0 0 0,0 0-1,-1 0 1,1 0-1,0 0 1,0-1 0,0 1-1,0-2 1,7-11 104,-1-1 0,-1 0 1,0-1-1,-1 1 0,0-1 0,-2 0 1,4-26-1,-5 13-194,0-1 0,-2-1 0,-5-36 1,-4 18-465,9 47 453,-1 0 0,1 1-1,-1-1 1,1 0 0,-1 0-1,0 0 1,1 1 0,-1-1-1,0 0 1,0 1 0,0-1-1,0 1 1,-1-1 0,1 1-1,0 0 1,-1-1 0,1 1 0,-1 0-1,1 0 1,-1 0 0,1 0-1,-4-1 1,4 3-2,0-1 0,0 1 0,0 0 0,0 0 0,0 0 0,0 0 0,0 0 0,0 0 0,0 0-1,0 1 1,0-1 0,1 0 0,-1 0 0,1 1 0,-1-1 0,1 0 0,-1 1 0,1-1 0,0 1 0,-1-1 0,1 0 0,0 1 0,0-1 0,0 3 0,-3 40-73,2-38 98,1 1 0,0-1-1,1 0 1,-1 0 0,1 1 0,0-1 0,1 0 0,0 0 0,0 0 0,0 0 0,0-1 0,6 9 0,-6-10 12,1-1-1,0-1 1,0 1 0,0 0 0,0-1 0,0 1 0,1-1 0,-1 0 0,1 0 0,-1 0 0,1-1 0,0 1 0,0-1 0,0 0 0,0 0 0,0 0 0,0 0 0,0-1 0,0 0 0,6 0 0,-3 0 11,-1 1 0,1-2 0,0 1 0,-1-1 0,1 0 0,-1 0-1,1-1 1,-1 0 0,0 0 0,0 0 0,0-1 0,0 0 0,0 0 0,0-1 0,-1 1 0,0-1 0,1 0 0,-1-1 0,-1 1 0,1-1 0,3-5 0,-8 49-488,-1-25 470,0-1 5,0 0-1,1 0 1,0 0-1,1 0 1,2 13-1,-2-24 5,-1 0 0,0 0 0,1-1-1,0 1 1,-1 0 0,1-1 0,0 1-1,0-1 1,0 1 0,0-1-1,0 1 1,0-1 0,0 0 0,1 0-1,-1 1 1,0-1 0,1 0 0,1 1-1,0-1 12,-1-1-1,0 1 1,0-1 0,0 0-1,1 0 1,-1 0 0,0 0-1,0 0 1,1 0-1,-1-1 1,0 1 0,0-1-1,0 1 1,0-1-1,0 0 1,0 0 0,0 0-1,4-2 1,3-5 42,-1 0 0,0-1 0,0 0 1,-1 0-1,0-1 0,0 0 0,-1 0 0,9-21 1,-8 18-805,-7 21 639,0-1 0,1 1 0,-1 0 0,2-1 0,2 14 0,-3-20-49,-1 0 0,1 0 0,-1 1 0,1-1 0,-1 0 0,1 0 0,0 0 0,0 0 0,0 0 0,-1 0 0,1 0 0,0 0 0,0 0 0,1 0 0,-1 0 0,0 0 0,0-1 0,0 1 0,0 0 0,1-1 0,-1 1 0,0-1 1,0 0-1,1 1 0,-1-1 0,0 0 0,1 0 0,-1 0 0,0 0 0,1 0 0,-1 0 0,0 0 0,1 0 0,-1 0 0,0-1 0,1 1 0,-1-1 0,0 1 0,0-1 0,1 1 0,-1-1 0,2-1 0,-1 1-291,0-1 0,0 1 0,0-1 0,0 0 0,0 0-1,-1 0 1,1 0 0,0 0 0,-1 0 0,0 0 0,1 0 0,0-4 0,9-14-4372</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01.877"/>
    </inkml:context>
    <inkml:brush xml:id="br0">
      <inkml:brushProperty name="width" value="0.025" units="cm"/>
      <inkml:brushProperty name="height" value="0.025" units="cm"/>
    </inkml:brush>
  </inkml:definitions>
  <inkml:trace contextRef="#ctx0" brushRef="#br0">1 52 12684,'0'0'6246,"74"-3"-5894,-37-4-288,2-2-32,-1 0-32,1 0-736,-8 2-2467,-6 0-1506</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06.913"/>
    </inkml:context>
    <inkml:brush xml:id="br0">
      <inkml:brushProperty name="width" value="0.025" units="cm"/>
      <inkml:brushProperty name="height" value="0.025" units="cm"/>
      <inkml:brushProperty name="color" value="#E71224"/>
    </inkml:brush>
  </inkml:definitions>
  <inkml:trace contextRef="#ctx0" brushRef="#br0">37 170 12043,'0'0'4324,"-2"8"-2524,-7 23-472,2 1 0,1 0 1,-2 44-1,7-61-1143,1 0 1,1 0-1,0 0 0,1 0 0,0-1 0,1 1 1,1 0-1,0-1 0,1 0 0,8 15 0,-1-11-204,-14-31-261,-12-30-333,6 25 376,4 11 128,0 0 0,0-1 0,1 1-1,0-1 1,1 1 0,0-1-1,-2-14 1,51 16 216,-38 3-91,0 0 1,0-1-1,0 0 1,-1 0-1,1-1 1,-1 0-1,0-1 0,-1 0 1,1 0-1,-1 0 1,0-1-1,-1 0 1,1-1-1,-1 1 1,-1-1-1,7-11 0,-5 6 12,0 0 0,-1-1-1,-1 1 1,0-1-1,0-1 1,-2 1-1,0-1 1,0 1 0,0-29-1,-27 97 534,17-28-59,2 0-1,0 1 1,2-1 0,1 1 0,1 0 0,3 41-1,-1-62-495,1 0 1,-1 0-1,1-1 0,-1 1 0,2 0 0,-1-1 0,4 6 0,-5-9 9,0-1 0,-1 1 0,1 0 0,0-1 0,1 1 0,-1-1 0,0 0 0,0 1 0,1-1 0,-1 0 0,1 0 0,-1 0 0,1 0 0,-1 0 0,1 0 0,-1 0 0,1-1 0,0 1 0,0 0 0,-1-1 0,1 1 0,0-1 0,0 0 0,0 0 0,0 0 0,3 0 0,-4 0 6,0-1-1,0 0 1,0 1 0,-1-1-1,1 0 1,0 0 0,0 0-1,0 0 1,0 0 0,-1 1-1,1-1 1,-1 0 0,1-1-1,0 1 1,-1 0 0,0 0-1,1 0 1,-1 0 0,0 0-1,1 0 1,-1-2-1,5-31 93,-5 30-87,3-94-165,0 101 50,0 0 1,0 0-1,0 0 1,0 0 0,1 0-1,-1-1 1,8 5-1,-9-6 82,5 3 19,1 0 0,0-1 0,0 0 1,0 0-1,0 0 0,1-1 1,-1-1-1,0 1 0,1-1 1,0-1-1,-1 1 0,1-1 0,-1-1 1,1 0-1,-1 0 0,1-1 1,-1 0-1,0 0 0,1-1 1,-1 0-1,0 0 0,10-7 0,-11 6 0,0 0 0,0-1 0,-1 1 0,1-1-1,-1-1 1,0 1 0,-1-1 0,1 0 0,-1 0-1,0-1 1,-1 0 0,0 0 0,0 0 0,0 0-1,-1 0 1,0-1 0,0 1 0,-1-1-1,0 0 1,0 0 0,-1 0 0,0 0 0,-1-15-1,0 21-19,0 0 0,0 1 0,0-1 0,0 0 0,0 0 0,-1 0-1,1 1 1,-1-1 0,1 0 0,-1 0 0,0 1 0,1-1 0,-1 1-1,0-1 1,0 0 0,0 1 0,-1 0 0,1-1 0,0 1 0,0 0 0,-1-1-1,1 1 1,-1 0 0,1 0 0,-1 0 0,0 0 0,1 1 0,-1-1-1,0 0 1,1 1 0,-1-1 0,0 1 0,0-1 0,1 1 0,-5 0-1,3 0-16,0 0 0,0 1 0,-1-1 0,1 1 0,0 0 0,0 0 0,0 0-1,0 0 1,0 1 0,0-1 0,0 1 0,0 0 0,1-1 0,-1 1 0,0 1 0,1-1-1,0 0 1,-1 0 0,-2 5 0,1 0 24,0 0 1,0 0-1,1 0 0,0 1 0,0-1 1,0 1-1,1-1 0,0 1 0,1 0 1,0 0-1,0 11 0,1-16 11,0 0 1,0 0-1,0 0 1,0 0-1,1 0 1,-1 0-1,1 0 1,0 0-1,0-1 1,0 1-1,0 0 1,1 0-1,-1-1 1,1 1-1,0-1 0,-1 1 1,1-1-1,0 0 1,0 0-1,1 0 1,-1 0-1,0 0 1,1 0-1,-1 0 1,1-1-1,0 1 1,-1-1-1,1 0 0,0 0 1,0 0-1,0 0 1,4 0-1,1 0 33,1 0 1,-1-1-1,1 0 0,-1-1 0,0 0 0,1 0 0,-1 0 1,0-1-1,1-1 0,-1 0 0,0 0 0,-1 0 0,1-1 1,-1 0-1,1 0 0,-1-1 0,0 0 0,-1 0 0,1-1 0,-1 0 1,6-7-1,3-4-21,-1 0 0,-1-1 0,0 0 0,-2-1 0,0 0 0,-1-1 1,8-22-1,-16 37-41,0-1 0,0 1 0,-1-1-1,0 1 1,0-1 0,0 1 0,-1-1 0,0 0 0,0 0 0,-1-5 0,1 10 4,0-1 0,0 1 1,-1 0-1,1 0 0,-1 0 0,1 0 0,-1 0 1,1 0-1,-1 0 0,0 0 0,1 0 1,-1 0-1,0 0 0,0 0 0,0 0 0,0 1 1,0-1-1,0 0 0,0 0 0,-1 0 1,0 1-13,-1-1 1,1 1 0,0-1 0,-1 1 0,1 0-1,-1 0 1,1 0 0,0 0 0,-1 0 0,1 1 0,0-1-1,-1 1 1,1-1 0,-3 2 0,-1 1 10,0 0 0,0 0-1,1 1 1,-1 0 0,1 0 0,-1 0 0,1 0 0,1 1 0,-1 0-1,1 0 1,0 0 0,0 0 0,0 1 0,1 0 0,-1 0-1,2 0 1,-1 0 0,-2 7 0,1-3 54,1 1 0,0 0 0,1 0 1,0 0-1,0 1 0,1-1 0,1 0 0,0 1 0,2 21 1,0-28-6,0-1 0,-1 1 0,2 0 0,-1-1 0,0 0 0,1 0 0,0 0 0,0 0 0,0 0 0,1 0 0,-1-1 0,5 4 0,24 12-902,-30-18 525,0 0 0,0-1 0,0 1-1,1-1 1,-1 0 0,0 0 0,0 1 0,0-1-1,0-1 1,0 1 0,0 0 0,0 0 0,4-2-1,-4-3-4144,-2-9-3081</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07.269"/>
    </inkml:context>
    <inkml:brush xml:id="br0">
      <inkml:brushProperty name="width" value="0.025" units="cm"/>
      <inkml:brushProperty name="height" value="0.025" units="cm"/>
      <inkml:brushProperty name="color" value="#E71224"/>
    </inkml:brush>
  </inkml:definitions>
  <inkml:trace contextRef="#ctx0" brushRef="#br0">2 5 9513,'-1'-4'9161,"1"3"-7720,1 1-1153,8 0-416,-2 0-1089,0 4-3908</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08.236"/>
    </inkml:context>
    <inkml:brush xml:id="br0">
      <inkml:brushProperty name="width" value="0.025" units="cm"/>
      <inkml:brushProperty name="height" value="0.025" units="cm"/>
      <inkml:brushProperty name="color" value="#E71224"/>
    </inkml:brush>
  </inkml:definitions>
  <inkml:trace contextRef="#ctx0" brushRef="#br0">124 164 9769,'0'0'12412,"-9"-6"-11793,7 4-602,-1 0-2,1 0 1,-1 0-1,0 0 0,1 1 0,-1-1 0,0 1 0,0-1 0,-1 1 0,1 0 0,-6-1 1,7 2-21,0 1 1,0-1 0,0 1 0,0-1 0,0 1-1,0 0 1,1 0 0,-1 0 0,0 0 0,0 0 0,1 0-1,-1 0 1,0 0 0,1 1 0,-1-1 0,1 1 0,0-1-1,-1 1 1,1 0 0,0-1 0,0 1 0,0 0 0,0 0-1,1 0 1,-2 2 0,-4 11-11,0 0 0,1 1 0,0-1 1,1 1-1,1 0 0,1 0 0,0 0 0,1 28 1,1-43 10,0 0 0,0-1 1,-1 1-1,1 0 0,0 0 1,1 0-1,-1 0 0,0 0 1,0 0-1,0 0 1,0 0-1,1 0 0,-1 0 1,0 0-1,1 0 0,-1-1 1,1 1-1,-1 0 0,1 0 1,-1 0-1,1-1 1,0 1-1,-1 0 0,1-1 1,0 1-1,0 0 0,-1-1 1,2 1-1,0-1 10,-1 1-1,1-1 0,-1 0 1,1-1-1,0 1 0,-1 0 1,1 0-1,-1-1 1,1 1-1,-1-1 0,1 1 1,-1-1-1,0 0 1,1 1-1,1-3 0,5-2 49,0-1 0,0 0 0,0-1 0,9-11 0,12-19 153,-2-1-1,-2-1 1,-2-2-1,-1 0 1,25-69-1,-55 146-266,1 1 0,2 0 1,1-1-1,2 54 0,1-87 65,1-1 1,0 0-1,0 1 1,0-1-1,0 1 1,1-1-1,-1 0 1,0 1-1,1-1 0,0 0 1,-1 1-1,1-1 1,0 0-1,0 0 1,1 0-1,-1 0 1,0 0-1,1 0 1,-1 0-1,1 0 0,-1 0 1,1-1-1,0 1 1,0-1-1,0 1 1,0-1-1,0 0 1,0 1-1,0-1 1,0 0-1,1-1 0,-1 1 1,0 0-1,1-1 1,-1 1-1,0-1 1,1 0-1,-1 1 1,1-1-1,-1 0 0,5-1 1,1-1 19,0 1 0,0-1 0,0-1 0,0 0 0,-1 0 0,1 0 0,-1-1 0,0 0 0,0 0 0,0-1 0,7-6-1,1-3 76,0 1 0,-1-2 0,-1 0 0,0-1 0,-2 0 0,12-21 0,-26 51 31,-1 0-1,2 1 1,0-1 0,1 1 0,0 24 0,1-38-129,0-1 0,0 1 0,0-1 0,0 0 0,0 1 0,0-1 0,0 1 0,0-1 1,0 0-1,0 1 0,0-1 0,0 1 0,1-1 0,-1 0 0,0 1 0,0-1 1,0 0-1,1 1 0,-1-1 0,0 1 0,0-1 0,1 0 0,-1 0 0,0 1 1,0-1-1,1 0 0,-1 0 0,0 1 0,1-1 0,-1 0 0,1 0 0,-1 0 0,0 1 1,1-1-1,-1 0 0,1 0 0,17-6 99,13-17 8,-26 18-45,0 0 0,-1 0-1,0 0 1,0-1 0,0 1 0,-1-1 0,1 0 0,-2 0 0,1-1 0,-1 1-1,1 0 1,-2-1 0,1 1 0,-1-1 0,0 0 0,0 1 0,-1-1 0,0 0-1,0 0 1,-1 1 0,0-1 0,0 0 0,0 1 0,-1-1 0,0 1 0,0-1-1,0 1 1,-6-8 0,-18-30-26,26 43-92,3 3-111,9 3-700,1-1-1,0 0 1,1 0 0,25 2 0,26-3-7979,-17-6-5474</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09.186"/>
    </inkml:context>
    <inkml:brush xml:id="br0">
      <inkml:brushProperty name="width" value="0.025" units="cm"/>
      <inkml:brushProperty name="height" value="0.025" units="cm"/>
      <inkml:brushProperty name="color" value="#E71224"/>
    </inkml:brush>
  </inkml:definitions>
  <inkml:trace contextRef="#ctx0" brushRef="#br0">34 38 5445,'0'0'14948,"-3"12"-14052,-6 24-651,2 1-1,1 0 0,1 0 0,3 0 0,0 1 0,5 37 0,-2-72-244,-1 1 0,1 0 0,0 0 1,0-1-1,1 1 0,-1-1 0,1 1 0,0-1 1,-1 1-1,1-1 0,1 0 0,-1 0 1,1 0-1,-1 0 0,1-1 0,0 1 0,0-1 1,0 1-1,0-1 0,5 3 0,-6-4 40,1 0-1,0 0 0,0-1 1,0 1-1,0-1 1,0 0-1,0 1 0,0-1 1,0 0-1,0-1 0,0 1 1,0 0-1,0-1 1,0 0-1,0 0 0,0 0 1,0 0-1,-1 0 0,1 0 1,0-1-1,-1 1 1,1-1-1,-1 0 0,0 0 1,1 0-1,1-2 0,14-15 82,-1 0 0,-1-1-1,0 0 1,-2-2 0,-1 0-1,0 0 1,-2-1 0,0 0-1,14-49 1,-22 181-911,-3-105 780,0 0 0,1 0 0,-1 1 0,1-1 0,-1 0 0,1 0 0,0 0 0,1 0 0,-1-1 0,1 1 0,0 0 0,0-1 0,0 1 0,0-1 0,0 1 0,1-1 0,5 5 0,-6-6 29,1 0 1,-1-1-1,1 1 0,0-1 0,0 1 0,0-1 0,0 0 0,0 0 1,0-1-1,0 1 0,0-1 0,0 1 0,0-1 0,0 0 0,1 0 1,-1 0-1,0-1 0,0 1 0,0-1 0,0 1 0,0-1 0,0 0 0,0-1 1,4-1-1,2-2 133,-1 1 1,0-1 0,-1-1-1,1 0 1,-1 0-1,0 0 1,-1-1 0,1 0-1,-1 0 1,-1-1 0,1 1-1,-1-1 1,-1-1-1,6-12 1,-3 6 54,-1-1 0,-1 1 0,-1-1 0,0 0 0,-1 0 0,0-1 0,-1-24 0,-2 35-193,-3-30 113,3 35-154,-1 0-1,1 0 1,-1 0 0,1 0-1,-1 0 1,1 0-1,-1 1 1,1-1-1,-1 0 1,0 0-1,1 0 1,-1 1-1,0-1 1,0 1-1,0-1 1,1 0-1,-1 1 1,0-1-1,0 1 1,0 0 0,0-1-1,0 1 1,0 0-1,0 0 1,0-1-1,0 1 1,0 0-1,0 0 1,0 0-1,-2 0 1,2 1-129,0-1 1,-1 0 0,1 1-1,0-1 1,0 1 0,-1 0-1,1-1 1,0 1 0,0 0-1,0 0 1,0 0-1,0-1 1,0 1 0,0 0-1,0 0 1,1 1 0,-1-1-1,0 0 1,0 0-1,1 0 1,-1 0 0,1 1-1,-1-1 1,1 0 0,0 1-1,-1-1 1,1 0 0,0 1-1,0 1 1,-3 46-7035,3-41 5017,0 10-2498</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09.514"/>
    </inkml:context>
    <inkml:brush xml:id="br0">
      <inkml:brushProperty name="width" value="0.025" units="cm"/>
      <inkml:brushProperty name="height" value="0.025" units="cm"/>
      <inkml:brushProperty name="color" value="#E71224"/>
    </inkml:brush>
  </inkml:definitions>
  <inkml:trace contextRef="#ctx0" brushRef="#br0">0 60 6983,'0'0'6000,"9"-2"-2722,11-3-2099,-5 0 840,0 1 2310,-37 46-3155,-4 19-1002,24-56-134,1 0 1,-1 0-1,1 0 0,0 0 0,0 0 1,1 1-1,0-1 0,0 0 0,0 0 1,1 8-1,-1-13-34,1 1 1,-1-1-1,0 1 1,1 0 0,-1-1-1,0 1 1,1-1-1,-1 0 1,1 1-1,-1-1 1,1 1-1,-1-1 1,1 0 0,0 1-1,-1-1 1,1 0-1,-1 1 1,1-1-1,0 0 1,-1 0-1,1 0 1,-1 0 0,1 0-1,0 0 1,-1 1-1,1-1 1,0-1-1,-1 1 1,1 0-1,0 0 1,-1 0 0,1 0-1,-1 0 1,1-1-1,0 1 1,23-10 194,-14 4-150,-1-1 1,-1 0-1,1-1 1,-1 0 0,-1 0-1,1-1 1,-2 0-1,12-18 1,-1-5 293,22-55 0,-48 155-1705,8-62 845,-3 38-2281,9-25-1094,-4-18 3570,-1-1 0,0 1 1,1 0-1,-1-1 0,1 1 0,-1-1 0,1 0 0,-1 1 0,1-1 1,-1 1-1,1-1 0,-1 0 0,1 1 0,0-1 0,-1 0 1,1 0-1,-1 1 0,1-1 0,0 0 0,-1 0 0,1 0 1,0 0-1,0 0 0,15 0-4093</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09.905"/>
    </inkml:context>
    <inkml:brush xml:id="br0">
      <inkml:brushProperty name="width" value="0.025" units="cm"/>
      <inkml:brushProperty name="height" value="0.025" units="cm"/>
      <inkml:brushProperty name="color" value="#E71224"/>
    </inkml:brush>
  </inkml:definitions>
  <inkml:trace contextRef="#ctx0" brushRef="#br0">61 291 5573,'0'0'14339,"-7"7"-13762,1-1-439,1 0 0,0 0 0,1 0 0,-1 1 1,1-1-1,0 1 0,1 0 0,0 0 0,0 1 0,0-1 1,1 0-1,0 1 0,1 0 0,0-1 0,0 1 0,0 13 1,1-20-135,1 0 1,-1 0 0,1 0-1,-1 0 1,1 0 0,-1 0-1,1-1 1,0 1 0,-1 0-1,1 0 1,0-1 0,0 1-1,-1-1 1,1 1-1,0 0 1,0-1 0,0 1-1,0-1 1,0 0 0,0 1-1,0-1 1,0 0 0,0 0-1,0 1 1,0-1 0,0 0-1,0 0 1,0 0 0,0 0-1,0 0 1,0-1 0,0 1-1,0 0 1,0 0 0,0-1-1,1 0 1,38-14 266,-22 2-185,0 0 0,0-2 1,-2 0-1,0-1 0,-1-1 1,0 0-1,-2-1 1,18-28-1,-22 31-47,0-1 0,-1 0 0,-1-1-1,-1 1 1,0-1 0,-1 0 0,-1-1 0,0 1 0,-1-1 0,-1 0 0,-1-19 0,-1 35-40,1 1 1,-1 0-1,0-1 1,0 1 0,0 0-1,-1 0 1,1-1 0,0 1-1,0 0 1,-1-1 0,1 1-1,0 0 1,-1 0 0,1 0-1,-1 0 1,0-1-1,1 1 1,-1 0 0,0 0-1,0 0 1,0 0 0,0 0-1,0 1 1,0-1 0,0 0-1,0 0 1,0 1 0,0-1-1,0 0 1,0 1 0,0-1-1,-1 1 1,1-1-1,0 1 1,0 0 0,-1 0-1,1 0 1,0-1 0,-1 1-1,1 0 1,0 0 0,0 1-1,-1-1 1,1 0 0,0 0-1,0 1 1,-1-1-1,1 0 1,0 1 0,0 0-1,0-1 1,-1 1 0,1 0-1,-2 1 1,-5 2-20,0 1 0,-1 0 0,2 1 1,-1 0-1,-12 13 0,-28 42 576,44-56-464,1 1 1,1-1-1,-1 1 1,1 0 0,-1-1-1,2 1 1,-1 0 0,1 0-1,0 1 1,-1 8 0,2-13-94,1 0 1,-1 0 0,1-1 0,0 1 0,0 0-1,-1 0 1,1-1 0,0 1 0,0 0 0,1-1-1,-1 1 1,0-1 0,0 0 0,1 1 0,-1-1-1,1 0 1,-1 0 0,1 0 0,0 0 0,-1 0 0,1 0-1,0 0 1,0 0 0,-1-1 0,1 1 0,0-1-1,2 1 1,66 12-543,-47-10-291,-1 2-1562,1 1 0,27 13 1,-21-8-2456,-12-6 447</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10.246"/>
    </inkml:context>
    <inkml:brush xml:id="br0">
      <inkml:brushProperty name="width" value="0.025" units="cm"/>
      <inkml:brushProperty name="height" value="0.025" units="cm"/>
      <inkml:brushProperty name="color" value="#E71224"/>
    </inkml:brush>
  </inkml:definitions>
  <inkml:trace contextRef="#ctx0" brushRef="#br0">128 0 16111,'-8'0'2728,"-2"1"-1900,1 0 0,0 0 0,0 1 0,-18 6 0,24-7-702,-1 0 0,1 0-1,0 1 1,-1 0 0,1-1-1,0 1 1,0 0 0,0 0 0,0 1-1,1-1 1,-1 1 0,0-1 0,1 1-1,0 0 1,0 0 0,0 0 0,0 0-1,-3 7 1,5-9-140,0 0 0,1 0 0,-1 0 0,1 0 0,-1 0 0,1 0 0,-1-1 0,1 1 0,-1 0 0,1 0 0,0 0 0,-1 0 0,1-1 0,0 1 0,0 0 0,0-1 0,0 1 0,-1-1 0,1 1 0,0-1 0,0 1 0,0-1 0,0 1-1,0-1 1,0 0 0,0 0 0,0 0 0,0 1 0,2-1 0,45 9-615,-39-7 579,22 2 39,-22-4 0,-1 1 1,1 0-1,0 0 1,-1 1-1,0 1 0,0-1 1,14 7-1,-21-8 5,0-1 1,0 1-1,0-1 0,-1 1 1,1 0-1,0-1 0,0 1 0,0 0 1,-1 0-1,1 0 0,0 0 1,-1-1-1,1 1 0,-1 0 0,1 0 1,-1 0-1,0 0 0,1 0 1,-1 0-1,0 0 0,0 0 0,1 1 1,-1-1-1,0 0 0,0 1 0,-1 1 16,1-1-1,-1 1 1,0-1-1,0 0 0,0 1 1,0-1-1,0 0 1,0 1-1,-1-1 1,-1 3-1,-6 5 109,-1 0 0,1 0 0,-14 9 0,19-15-64,3-4-48,-9 9 71,-1 0 1,0 0 0,0-2-1,-1 1 1,0-1 0,-19 8 0,30-15-111,1 0 0,-1 0 0,1 0 0,-1 0 0,0 0 0,1 0 0,-1 0 0,0 0 0,1 0 1,-1 0-1,0 0 0,1 0 0,-1 0 0,1 0 0,-1 0 0,0-1 0,1 1 0,-1 0 0,1 0 1,-1-1-1,1 1 0,-1-1 0,1 1 0,-1 0 0,1-1 0,-1 1 0,1-1 0,-1 1 0,1-1 1,0 1-1,-1-1 0,1 1 0,0-1 0,0 0 0,-1 1 0,1-1 0,0 1 0,0-1 0,0 0 1,0 1-1,0-1 0,-1 1 0,1-1 0,0 0 0,1 1 0,-1-1 0,0-1 0,4-35-3300,-3 33 2742,11-38-5185,4-7-2862</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10.932"/>
    </inkml:context>
    <inkml:brush xml:id="br0">
      <inkml:brushProperty name="width" value="0.025" units="cm"/>
      <inkml:brushProperty name="height" value="0.025" units="cm"/>
      <inkml:brushProperty name="color" value="#E71224"/>
    </inkml:brush>
  </inkml:definitions>
  <inkml:trace contextRef="#ctx0" brushRef="#br0">14 0 5317,'0'0'15706,"-1"9"-15093,-3 28 413,-4 128 2202,8-144-3053,1-1-1,1 1 1,1-1 0,1 0 0,1 1 0,8 21 0,-12-41-130,-1 0 0,0 0 0,0 0 0,1 0 0,-1 0 0,0 0 0,1 0 0,-1-1 0,1 1 1,-1 0-1,1 0 0,0 0 0,-1-1 0,1 1 0,0 0 0,-1-1 0,1 1 0,0-1 0,0 1 0,1 0 0,6-12 874,-1-34-222,-6 28-643,-3-53 59,2 66-113,-1 0 0,0 1 0,1-1 0,-1 1 0,0-1 0,-1 1 0,1 0 0,-1-1-1,1 1 1,-1 0 0,0 0 0,0 0 0,0 0 0,-1 1 0,1-1 0,-4-3 0,6 6-4,-1 0 1,1-1 0,0 1-1,-1 0 1,1-1 0,0 1-1,-1 0 1,1 0 0,0-1-1,-1 1 1,1 0 0,-1 0-1,1 0 1,0 0 0,-1-1-1,1 1 1,-1 0 0,1 0-1,-1 0 1,1 0 0,-1 0-1,1 0 1,-1 0 0,1 0-1,0 0 1,-1 0 0,1 0-1,-1 1 1,1-1 0,-1 0-1,1 0 1,0 0 0,-1 1-1,0-1 1,-1 17-211,3-15 191,-1 1 0,1 0 0,0 0 0,0 0 0,0 0 0,0-1 0,0 1 0,0 0 0,1-1 0,-1 1 0,1-1 0,3 4 0,0-3 28,0-1 1,0 1 0,0-1-1,1 0 1,-1 0 0,1-1-1,0 1 1,0-1 0,-1-1-1,1 1 1,0-1 0,0 0-1,0 0 1,-1-1 0,1 1-1,0-1 1,0-1 0,-1 1-1,8-3 1,-3 0 8,0 0 0,0 0-1,-1-1 1,1 0 0,-1-1 0,0 0-1,-1 0 1,1-1 0,11-12 0,-10 6 76,1 0-227,-12 27-126,-2-5 202,2-4 81,-1 0-1,1 0 1,0 0 0,0 1 0,0-1-1,1 0 1,0 9 0,0-13-9,0 0 1,1-1-1,-1 1 0,0 0 1,1 0-1,-1-1 1,0 1-1,1 0 1,-1 0-1,1-1 0,-1 1 1,1-1-1,-1 1 1,1 0-1,-1-1 0,1 1 1,0-1-1,-1 1 1,1-1-1,0 1 1,0-1-1,2 1 9,-1-1 1,0 1-1,0-1 0,1 1 1,-1-1-1,0 0 1,1 0-1,-1 0 0,0-1 1,0 1-1,3-1 0,8-3 40,-1 0-1,1-1 1,-1 0-1,0-1 0,-1 0 1,20-15-1,-20 13-58,1 1 0,0 0 0,0 0 0,0 1-1,1 1 1,15-4 0,-27 8-9,-1 1 0,1 0 0,0 0 0,0-1 1,0 1-1,0 0 0,0 0 0,-1 0 0,1 0 0,0 0 0,0 0 0,0 1 0,0-1 0,-1 0 0,1 0 0,0 1 0,0-1 0,0 0 0,-1 1 0,1-1 0,0 0 0,0 1 1,-1 0-1,1-1 0,0 1 0,-1-1 0,1 1 0,-1 0 0,1-1 0,-1 1 0,1 0 0,-1-1 0,1 1 0,-1 0 0,0 0 0,1 0 0,-1-1 0,0 1 0,0 0 0,0 0 1,1 0-1,-1 1 0,0-1 8,0 0 1,0 0 0,0 0 0,1 0 0,-1 0-1,1 1 1,-1-1 0,1 0 0,-1 0-1,1 0 1,-1 0 0,1 0 0,0 0 0,0-1-1,-1 1 1,1 0 0,0 0 0,0 0-1,0-1 1,0 1 0,0 0 0,0-1 0,0 1-1,0-1 1,0 1 0,0-1 0,1 0 0,-1 0-1,0 1 1,0-1 0,0 0 0,0 0-1,2 0 1,6-1-414,-1 0-1,1-1 1,-1 0-1,0 0 0,1-1 1,-1 0-1,0 0 1,-1-1-1,1 0 1,-1 0-1,14-11 0,-1-1-4962,0 0 0,29-34-1,-31 30-1141</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11.275"/>
    </inkml:context>
    <inkml:brush xml:id="br0">
      <inkml:brushProperty name="width" value="0.025" units="cm"/>
      <inkml:brushProperty name="height" value="0.025" units="cm"/>
      <inkml:brushProperty name="color" value="#E71224"/>
    </inkml:brush>
  </inkml:definitions>
  <inkml:trace contextRef="#ctx0" brushRef="#br0">23 20 4708,'0'-1'591,"1"1"-1,-1-1 0,0 1 0,0-1 0,0 0 0,1 1 0,-1-1 0,0 1 0,0-1 0,0 1 0,0-1 0,0 0 0,0 1 1,0-1-1,-1 1 0,1-1 0,0 0 0,0 1 0,0-1 0,0 1 0,-1-1 0,1 1 0,0-1 0,-1 1 0,1-1 0,0 1 1,-1-1-1,1 1 0,-1-1 0,-7-1 3579,-3 4-3924,11-1-250,0-1 0,0 1-1,0-1 1,0 1 0,0-1 0,0 1-1,0-1 1,1 1 0,-1-1-1,0 1 1,0-1 0,1 1-1,-1-1 1,0 0 0,1 1 0,-1-1-1,0 1 1,1-1 0,-1 0-1,1 0 1,-1 1 0,1-1-1,-1 0 1,0 0 0,1 1 0,-1-1-1,1 0 1,-1 0 0,1 0-1,-1 0 1,1 0 0,-1 0-1,1 1 1,0-2 0,22 11-173,30 6 177,-40-13 8,-1 1 0,1 0 0,-1 0 0,0 1 0,0 1 0,15 9 0,-26-14 19,0 0 0,0 0 0,0 0 0,0 0 0,0 0 0,0 1 0,0-1 0,-1 0 0,1 0-1,0 1 1,-1-1 0,1 1 0,-1-1 0,0 0 0,1 1 0,-1-1 0,0 1 0,0-1-1,0 1 1,0-1 0,0 1 0,0-1 0,0 0 0,-1 1 0,1-1 0,0 1 0,-1-1 0,1 0-1,-1 1 1,0-1 0,1 0 0,-1 1 0,0-1 0,0 0 0,0 0 0,0 0 0,0 0 0,0 0-1,0 0 1,0 0 0,-2 1 0,-3 4 210,-1 0 0,0 0 0,-1-1 0,1 0 0,-11 5 0,13-7-275,0 0-1,-1 0 1,0-1-1,1 0 1,-1 0 0,0 0-1,0-1 1,0 0-1,0 0 1,0 0-1,0-1 1,-12-1 0,17 1-244,1 0 0,-1-1 0,1 1 0,-1-1 0,1 1 0,-1-1 0,1 1 0,-1-1 0,1 1 0,-1-1 0,1 1 0,0-1 0,-1 1 0,1-1 0,0 0 0,0 1 0,-1-1 0,1 0 0,0 1 0,0-1 0,0 0 0,0 1 0,0-1 0,0 0 0,0 1 0,0-2 0,0 0-847,-1-13-10209</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11.990"/>
    </inkml:context>
    <inkml:brush xml:id="br0">
      <inkml:brushProperty name="width" value="0.025" units="cm"/>
      <inkml:brushProperty name="height" value="0.025" units="cm"/>
      <inkml:brushProperty name="color" value="#E71224"/>
    </inkml:brush>
  </inkml:definitions>
  <inkml:trace contextRef="#ctx0" brushRef="#br0">46 91 5381,'0'-11'9502,"2"-3"-7762,-1 6-1019,0 0 0,0-1 0,-1 1-1,0 0 1,-3-17 0,-6 32 998,4 4-1605,1 0 0,1 0 1,0 1-1,0-1 0,1 1 0,-2 20 1,3 78 576,2-63-47,-1 8-220,2-1 0,2 1 0,3-1 0,2-1 0,3 1 0,25 72 0,-32-185 1397,-10 27-1766,-1 1 1,-2-1-1,0 1 1,-3 1 0,-20-46-1,10 25-79,63 55-2939,-25-1 978,0-1 1,1-1-1,-1-1 0,1 0 0,28-5 0,-9-5-3466</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05.463"/>
    </inkml:context>
    <inkml:brush xml:id="br0">
      <inkml:brushProperty name="width" value="0.025" units="cm"/>
      <inkml:brushProperty name="height" value="0.025" units="cm"/>
    </inkml:brush>
  </inkml:definitions>
  <inkml:trace contextRef="#ctx0" brushRef="#br0">3 1 14510,'2'-1'5061,"-2"11"-4645,0 6-64,0 4-63,-2 5-1,1 1-128,-1 0-96,2-2-64,0-2 32,0-3 0,0-4-32,0-3-384,3-5-417,-1-5-1345</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12.334"/>
    </inkml:context>
    <inkml:brush xml:id="br0">
      <inkml:brushProperty name="width" value="0.025" units="cm"/>
      <inkml:brushProperty name="height" value="0.025" units="cm"/>
      <inkml:brushProperty name="color" value="#E71224"/>
    </inkml:brush>
  </inkml:definitions>
  <inkml:trace contextRef="#ctx0" brushRef="#br0">89 54 9065,'0'0'12993,"-9"1"-12027,5 0-924,0-1 0,1 1-1,-1 0 1,0 0-1,1 0 1,0 0 0,-1 1-1,1 0 1,0-1 0,-1 1-1,1 0 1,0 1-1,0-1 1,1 0 0,-1 1-1,0 0 1,1-1-1,0 1 1,-1 0 0,1 0-1,0 0 1,1 1-1,-1-1 1,0 0 0,1 1-1,0-1 1,0 1-1,0 0 1,0-1 0,1 1-1,-1 0 1,1-1 0,0 7-1,0-8-18,-1 1 1,1-1-1,0 1 0,0 0 0,0-1 0,0 1 1,1-1-1,-1 1 0,1-1 0,-1 1 0,1-1 1,0 1-1,0-1 0,0 1 0,0-1 0,0 0 1,1 1-1,-1-1 0,1 0 0,-1 0 0,4 2 1,-3-3-8,0 0 0,0 0 0,1 0 0,-1 0 0,0 0 0,1-1 0,-1 0 0,1 1 0,-1-1 1,0 0-1,1 0 0,-1 0 0,1 0 0,-1 0 0,1-1 0,-1 1 0,0-1 0,1 0 0,-1 0 1,0 0-1,0 0 0,1 0 0,-1 0 0,2-2 0,4-2 17,-1 0 1,-1 0-1,1-1 0,-1 0 0,0-1 1,0 1-1,0-1 0,-1 0 0,0 0 1,-1-1-1,5-8 0,-4 6-39,0-1 0,-1 1 1,0-1-1,-1 1 0,0-1 0,-1 0 1,0 0-1,1-14 0,-3 23-384,0 31-608,-1-23 674,2 1 0,-1 0 0,1-1 0,0 1 0,4 12 0,-5-18 170,1 0-1,-1 0 1,1 0-1,-1 0 1,1 0-1,-1 0 1,1 0-1,-1-1 1,1 1-1,0 0 1,0 0-1,-1-1 1,1 1-1,0 0 1,0-1-1,0 1 0,0-1 1,-1 1-1,3 0 1,-2-1-77,1 0 1,-1 0 0,1 0-1,-1 0 1,1 0 0,-1-1-1,1 1 1,-1-1-1,0 1 1,1-1 0,-1 1-1,0-1 1,1 1-1,-1-1 1,0 0 0,0 0-1,0 0 1,2-2-1,1 0-526,0-1 0,-1 0-1,0 0 1,0-1 0,0 1-1,0-1 1,2-6-1,7-18-3758</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12.706"/>
    </inkml:context>
    <inkml:brush xml:id="br0">
      <inkml:brushProperty name="width" value="0.025" units="cm"/>
      <inkml:brushProperty name="height" value="0.025" units="cm"/>
      <inkml:brushProperty name="color" value="#E71224"/>
    </inkml:brush>
  </inkml:definitions>
  <inkml:trace contextRef="#ctx0" brushRef="#br0">39 0 9417,'0'0'9257,"-3"13"-8670,-9 43 1089,2 0 0,-3 105 1,13-151-1587,-1 0 68,1-1 0,1 1 0,0 0 0,3 16 1,-4-24-117,0-1 1,1 0-1,-1 0 1,1 0-1,-1 0 1,1 0 0,-1 0-1,1 0 1,0 0-1,-1 0 1,1 0-1,0 0 1,0 0-1,0-1 1,0 1 0,-1 0-1,1 0 1,0-1-1,2 2 1,-2-2 23,1 0 1,0 0-1,-1 0 0,1 0 1,-1 0-1,1 0 0,-1 0 1,1-1-1,-1 1 0,1 0 1,-1-1-1,1 0 0,-1 1 1,0-1-1,1 0 0,-1 1 1,0-1-1,1 0 0,0-1 1,9-7 95,-1 0 0,-1 0 1,1-1-1,-2 0 0,1 0 1,7-15-1,39-71-28,-45 77 60,3-7-669,-16 45-456,-9 19 49,4-15-201,1 0-1,2 0 1,0 1-1,-3 46 1,8-70 1028,0 0 0,0 0 0,0 0 1,-1 0-1,1 1 0,0-1 0,0 0 0,0 0 0,0 0 0,0 1 1,0-1-1,0 0 0,0 0 0,0 0 0,0 1 0,0-1 0,0 0 1,1 0-1,-1 0 0,0 0 0,0 1 0,0-1 0,0 0 0,0 0 0,0 0 1,0 0-1,0 1 0,1-1 0,-1 0 0,0 0 0,0 0 0,0 0 1,0 0-1,0 0 0,1 1 0,-1-1 0,0 0 0,0 0 0,0 0 1,1 0-1,-1 0 0,0 0 0,0 0 0,0 0 0,0 0 0,1 0 1,-1 0-1,0 0 0,0 0 0,1 0 0,10-9-2453,7-15-3226,-7 0-1387</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13.083"/>
    </inkml:context>
    <inkml:brush xml:id="br0">
      <inkml:brushProperty name="width" value="0.025" units="cm"/>
      <inkml:brushProperty name="height" value="0.025" units="cm"/>
      <inkml:brushProperty name="color" value="#E71224"/>
    </inkml:brush>
  </inkml:definitions>
  <inkml:trace contextRef="#ctx0" brushRef="#br0">82 1 17232,'0'0'4271,"-4"10"-3182,-5 22-212,0 0-1,3 1 1,0 0-1,-1 64 1,8-68-735,2 0 0,8 35 0,0 4-1145,-19-89-5024,-8-13 4094,4 9 3690,-18-52-1,33 76-1657,-1 1-1,1-1 1,0 1 0,0 0-1,-1-1 1,1 1-1,0 0 1,0 1-1,0-1 1,2 1-1,21 5-122,32 5-4158,-49-9 2417,1-2 0,-1 1 0,1-1 0,11-2 0,1-3-3531</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13.878"/>
    </inkml:context>
    <inkml:brush xml:id="br0">
      <inkml:brushProperty name="width" value="0.025" units="cm"/>
      <inkml:brushProperty name="height" value="0.025" units="cm"/>
      <inkml:brushProperty name="color" value="#E71224"/>
    </inkml:brush>
  </inkml:definitions>
  <inkml:trace contextRef="#ctx0" brushRef="#br0">82 176 9961,'0'0'10298,"-9"2"-9075,7-1-1233,-42 17 1418,42-17-1362,0 0 1,1 0-1,-1 0 0,0 1 1,1-1-1,-1 0 0,1 1 0,-1-1 1,1 1-1,0 0 0,0 0 0,-1-1 1,1 1-1,1 0 0,-1 0 1,0 0-1,0 0 0,1 0 0,-1 0 1,1 0-1,-1 0 0,1 0 0,0 0 1,0 0-1,0 0 0,0 2 0,1-3-73,-1 0 0,1 0 0,0-1 0,-1 1 0,1-1 0,-1 1 0,1-1 0,0 1 0,0-1 0,-1 1-1,1-1 1,0 0 0,0 1 0,-1-1 0,1 0 0,0 1 0,0-1 0,0 0 0,0 0 0,-1 0 0,1 0-1,0 0 1,0 0 0,1 0 0,28-1 5,-23 1 33,-2 1 38,1-1 0,-1 1 0,0 0 0,-1 0 0,1 1-1,0-1 1,0 1 0,0 0 0,8 6 0,29 8 524,-40-15-524,-1-1 0,1 0-1,-1 0 1,1-1 0,0 1 0,-1 0-1,1 0 1,-1-1 0,1 1 0,-1-1-1,1 0 1,-1 1 0,1-1 0,-1 0-1,0 0 1,1 0 0,-1 0 0,0 0-1,0 0 1,0 0 0,0 0 0,0 0-1,0-1 1,0 1 0,0 0 0,0-1-1,0 1 1,-1-1 0,1 1 0,-1-1-1,1 1 1,-1-1 0,1 1-1,-1-1 1,0 1 0,0-3 0,2-10 135,0 1 0,-1 0 0,-1-18 0,0 22-161,0 1-20,-1 1 0,0 0 0,0-1 0,0 1 0,-1 0 0,-3-9 0,4 15-136,7 11-214,-1-6 331,1 0 1,0 0 0,0-1 0,0 0 0,0 0 0,0 0 0,1-1-1,-1 0 1,1 0 0,0 0 0,-1-1 0,1 0 0,8 0 0,-1 0-90,0-1 1,0 0 0,0-1-1,0 0 1,23-6-1,-33 5 94,1 0 1,-1 0-1,1 0 0,-1-1 0,0 0 0,0 0 0,0 0 0,0 0 0,-1 0 0,1-1 1,-1 0-1,0 0 0,0 0 0,0 0 0,-1 0 0,5-9 0,-6 11 35,0 0-1,0 0 0,0 0 1,-1-1-1,1 1 1,0 0-1,-1 0 0,1-1 1,-1 1-1,0-1 0,0 1 1,0 0-1,0-1 1,0 1-1,-1-1 0,1 1 1,-1 0-1,1-1 1,-1 1-1,0 0 0,0 0 1,0 0-1,0 0 0,0-1 1,-1 1-1,1 1 1,-1-1-1,1 0 0,-1 0 1,0 0-1,1 1 0,-1-1 1,0 1-1,0 0 1,-4-3-1,3 3-16,1 0-1,-1 0 1,0 0 0,0 0 0,1 0-1,-1 1 1,0-1 0,0 1 0,0 0-1,0 0 1,0 0 0,0 0 0,1 0-1,-1 0 1,0 1 0,0 0 0,0 0-1,0-1 1,1 1 0,-1 1 0,0-1-1,1 0 1,-1 1 0,1-1 0,0 1-1,-1 0 1,1 0 0,0 0 0,0 0-1,0 0 1,0 0 0,1 1-1,-1-1 1,-1 4 0,-1-1 24,1 0 0,1 0 0,-1 0 0,1 1 0,0-1 0,0 1 0,1-1 0,0 1 0,0 0 0,0-1 0,0 1 0,1 0 0,0 0 0,0 0 0,1-1 0,1 11 0,-1-14-23,0 0-1,0 0 1,0 0-1,1 0 0,-1 0 1,0 0-1,1 0 1,-1 0-1,1 0 0,0-1 1,0 1-1,-1-1 1,1 1-1,0-1 0,0 0 1,0 0-1,1 0 1,-1 0-1,0 0 0,0 0 1,0-1-1,1 1 1,-1-1-1,0 1 0,1-1 1,-1 0-1,0 0 1,1 0-1,-1 0 0,0 0 1,1-1-1,2 0 1,1 0 11,1 0 1,-1-1 0,-1 1-1,1-1 1,0-1 0,0 1-1,-1-1 1,1 0 0,-1 0-1,0 0 1,6-6 0,8-14 22,-16 18-36,-1 1 0,1 0 0,0 0 0,0 1 0,0-1 1,0 0-1,1 1 0,-1 0 0,1 0 0,0 0 0,0 0 0,0 1 0,0-1 0,7-1 0,-10 6 4,0 0 1,0 0-1,0 1 0,0-1 0,-1 0 0,1 1 0,-1-1 0,1 1 0,-1-1 0,0 0 1,0 1-1,0-1 0,0 1 0,0-1 0,-1 4 0,1-1 26,-1 16 79,2 28-6,0-48-98,0 0 0,-1-1-1,1 1 1,0 0 0,-1 0 0,1-1 0,0 1-1,0 0 1,0-1 0,-1 1 0,1 0 0,0-1-1,0 1 1,0-1 0,0 0 0,0 1 0,0-1-1,0 0 1,0 0 0,0 1 0,0-1 0,1 0-1,-1 0 1,0 0 0,0 0 0,0-1 0,0 1-1,0 0 1,0 0 0,0-1 0,0 1 0,0 0 0,0-1-1,2 0 1,35-16 503,-7-8-372,-24 17-136,1 1-1,0 1 1,1-1-1,-1 2 1,1-1 0,18-7-1,-22 42-1533,-1-10-3515,-3-14 291</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14.537"/>
    </inkml:context>
    <inkml:brush xml:id="br0">
      <inkml:brushProperty name="width" value="0.025" units="cm"/>
      <inkml:brushProperty name="height" value="0.025" units="cm"/>
      <inkml:brushProperty name="color" value="#E71224"/>
    </inkml:brush>
  </inkml:definitions>
  <inkml:trace contextRef="#ctx0" brushRef="#br0">42 1851 7303,'-14'4'4687,"-14"3"1918,28-5-5161,19-2-1811,50-10 531,-1-3-1,121-39 1,-96 25-116,1210-382-236,-13-52 2858,-35 34 66,14 50-1633,-1228 365-1436,86-26-674,-47 7-7508,-65 25 2600</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37.198"/>
    </inkml:context>
    <inkml:brush xml:id="br0">
      <inkml:brushProperty name="width" value="0.025" units="cm"/>
      <inkml:brushProperty name="height" value="0.025" units="cm"/>
      <inkml:brushProperty name="color" value="#E71224"/>
    </inkml:brush>
  </inkml:definitions>
  <inkml:trace contextRef="#ctx0" brushRef="#br0">7184 343 4516,'-20'-15'471,"-1"1"0,0 1 1,0 1-1,-1 0 0,-1 2 0,-28-9 0,-146-31 1066,49 14-1210,53 13 422,-151-19 0,-103 11 84,341 31-809,-625-19 558,167 10 37,137-2-459,-193-10 91,360 16-315,1 6 0,-178 24 0,-860 82-422,986-91 605,-475 50-932,599-51 784,1 4-1,0 4 1,2 4 0,0 3-1,-118 61 1,153-61 51,0 3 1,2 1-1,2 3 0,1 2 1,2 1-1,2 3 1,2 1-1,1 2 1,-63 101-1,88-124-20,1 1-1,1 0 1,1 1 0,1 0-1,1 0 1,1 1 0,1 0-1,-4 41 1,10-53-31,0 0 0,1 0 0,0 0 0,1 0 1,1 0-1,1 0 0,-1-1 0,2 1 0,0-1 0,1 1 0,0-1 0,1-1 0,0 1 1,1-1-1,1 0 0,0-1 0,0 0 0,12 12 0,2-1 15,1-2 0,2 0 0,46 28 0,90 41-62,-34-21 48,-1 9 10,104 57-77,-187-112 70,2-3 0,1-1 0,70 18-1,-28-18-287,0-5 0,120 5-1,184-17-67,-187-4 731,1262 8-734,-827-35 660,-204 4 184,45 12-157,375-19-46,-619 12-639,369-80 1,-491 74 184,-2-6 0,0-4 0,110-55 0,-179 71 246,-1-2-1,-1-1 1,-1-2 0,-2-2 0,0-2 0,-2-1 0,-2-2 0,0-2 0,-3-1 0,34-47-1,-53 62 195,0-1-1,-1-1 1,-1 0-1,-2 0 1,0-1-1,-1 0 0,-2-1 1,0 1-1,-2-1 1,0 0-1,-1-43 0,-3 51-182,-1-1-1,-1 0 0,-1 1 1,0-1-1,-1 1 0,-1 0 1,-1 0-1,0 1 0,-1 0 1,-1 0-1,0 0 0,-2 1 1,1 0-1,-2 1 1,0 0-1,-1 1 0,-18-17 1,0 6-1468,-1 1 0,-66-35 1,3 8-2858</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38.391"/>
    </inkml:context>
    <inkml:brush xml:id="br0">
      <inkml:brushProperty name="width" value="0.025" units="cm"/>
      <inkml:brushProperty name="height" value="0.025" units="cm"/>
      <inkml:brushProperty name="color" value="#E71224"/>
    </inkml:brush>
  </inkml:definitions>
  <inkml:trace contextRef="#ctx0" brushRef="#br0">0 1 11243,'0'0'5477,"11"-1"-4041,6 2-1239,0 0 0,0 1 1,0 0-1,-1 2 0,1 0 1,-1 1-1,0 0 0,0 1 1,19 11-1,147 86 289,-162-90-420,-19-12-65,46 27 222,-2 2 0,0 2 0,40 40 1,-74-62-70,0 1 0,-1 0 0,-1 1 0,1 0 0,-2 0 0,0 1 0,0 1 0,-2-1 0,1 1 0,-2 0 0,0 0 0,0 1 0,-1 0 0,-1 0 0,2 28 0,-4-25-13,0-9-185,0 0-1,0 0 0,-1 0 0,-1 1 1,1-1-1,-2 0 0,1 0 1,-1 0-1,0 0 0,-1 0 0,-7 15 1,10-23-302,-1-1 1,0 1-1,1 0 1,-1-1-1,0 1 1,0 0-1,0-1 1,0 1-1,1-1 1,-1 0 0,0 1-1,0-1 1,0 0-1,0 1 1,0-1-1,0 0 1,0 0-1,0 0 1,0 0-1,0 0 1,0 0-1,0 0 1,0 0-1,0 0 1,0-1-1,0 1 1,-1-1 0,-17-7-9590</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38.717"/>
    </inkml:context>
    <inkml:brush xml:id="br0">
      <inkml:brushProperty name="width" value="0.025" units="cm"/>
      <inkml:brushProperty name="height" value="0.025" units="cm"/>
      <inkml:brushProperty name="color" value="#E71224"/>
    </inkml:brush>
  </inkml:definitions>
  <inkml:trace contextRef="#ctx0" brushRef="#br0">1 353 13645,'0'0'1607,"6"10"-486,0 1-686,1-2-1,1 1 1,-1-1 0,1 0-1,1 0 1,0-1 0,0 0-1,1-1 1,-1 0 0,1-1-1,1 0 1,0 0 0,20 7 0,-10-6-76,0-1 1,1 0 0,0-2 0,0-1 0,0-1-1,32 0 1,-43-2-185,-1-1 1,0 0-1,0-1 0,1 0 0,-1 0 1,0-1-1,-1 0 0,1-1 0,-1 0 1,1-1-1,-1 0 0,0 0 0,-1-1 0,1 0 1,13-14-1,-5 1-26,-2 0 1,-1-2-1,0 1 0,-2-2 1,0 1-1,9-27 0,-3 2-333,-2-1-1,9-50 0,-24 94 40,6-36-1986,-10 13-4641,-3 12-2298</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39.418"/>
    </inkml:context>
    <inkml:brush xml:id="br0">
      <inkml:brushProperty name="width" value="0.025" units="cm"/>
      <inkml:brushProperty name="height" value="0.025" units="cm"/>
      <inkml:brushProperty name="color" value="#E71224"/>
    </inkml:brush>
  </inkml:definitions>
  <inkml:trace contextRef="#ctx0" brushRef="#br0">1 1 17392,'0'0'3332,"24"55"-2756,-15-13-320,-3 7-127,1 6-33,-4 5-96,-1-2 64,0-1-289,-2-10-383,0-6-321,0-11-769,0-8-1024,-3-10-1666,-12-11-2435</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39.766"/>
    </inkml:context>
    <inkml:brush xml:id="br0">
      <inkml:brushProperty name="width" value="0.025" units="cm"/>
      <inkml:brushProperty name="height" value="0.025" units="cm"/>
      <inkml:brushProperty name="color" value="#E71224"/>
    </inkml:brush>
  </inkml:definitions>
  <inkml:trace contextRef="#ctx0" brushRef="#br0">0 267 14862,'0'-11'1938,"0"4"-1674,1 0 1,-1 0 0,1 0-1,0 0 1,1 1-1,0-1 1,0 0-1,0 0 1,1 1-1,0 0 1,0-1-1,1 1 1,-1 0 0,1 1-1,1-1 1,-1 1-1,8-7 1,3-3-67,2 2-1,-1 0 1,2 1 0,0 0 0,0 2 0,1 0 0,0 1 0,1 1-1,-1 1 1,2 0 0,-1 2 0,1 0 0,0 2 0,0 0 0,34 0-1,-52 3-200,0 0 0,-1 0 0,1 1 0,0-1 0,0 1 0,-1-1 1,1 1-1,-1 0 0,1 0 0,0 0 0,-1 1 0,0-1 0,1 0 0,-1 1 0,0 0 0,0-1 0,0 1 0,0 0 0,0 0 0,3 4 0,-3-2 10,-1-1 0,1 1 0,-1 0 0,0-1 0,0 1 0,0 0 0,0 0 0,-1 0 0,1 0 0,-1 0 0,0 0 0,-1 7 0,-2 3 66,0 1 0,0-1 0,-1 0 0,-1-1 0,-1 1 0,-11 22 0,-77 102 558,15-25 126,68-85-785,11-28-4,0 1 0,1-1 0,-1 0 1,0 1-1,0-1 0,0 0 0,0 0 1,0 1-1,1-1 0,-1 0 0,0 1 1,0-1-1,0 0 0,1 0 1,-1 0-1,0 1 0,0-1 0,1 0 1,-1 0-1,0 0 0,1 1 0,-1-1 1,0 0-1,0 0 0,1 0 0,-1 0 1,0 0-1,1 0 0,-1 0 0,0 0 1,1 0-1,-1 0 0,0 0 0,1 0 1,-1 0-1,0 0 0,1 0 1,-1 0-1,0 0 0,1 0 0,4-2-397,1 0-1,-1 0 0,0-1 0,0 1 1,0-1-1,-1 0 0,9-7 0,26-24-3744,1-4-2104</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06.119"/>
    </inkml:context>
    <inkml:brush xml:id="br0">
      <inkml:brushProperty name="width" value="0.025" units="cm"/>
      <inkml:brushProperty name="height" value="0.025" units="cm"/>
    </inkml:brush>
  </inkml:definitions>
  <inkml:trace contextRef="#ctx0" brushRef="#br0">24 0 7847,'0'0'14329,"-1"8"-14078,-2 3-165,0 28 191,3-37-273,1-1 1,-1 0 0,1 0 0,-1 0 0,1 0 0,0 0 0,0 0 0,-1 0 0,1 0 0,0 0 0,0 0 0,0 0-1,0 0 1,0 0 0,0-1 0,0 1 0,1 0 0,-1-1 0,0 1 0,0-1 0,0 1 0,1-1 0,1 1 0,39 8 135,-29-6-99,-2-1-37,-1 1 0,1 0 0,-1 1 0,0 0 0,0 1 0,12 7 1,-19-9-14,0-1 1,0 1 0,0-1 0,0 1-1,0 0 1,0 0 0,-1 0 0,1 1-1,-1-1 1,0 0 0,0 1 0,-1 0-1,1-1 1,-1 1 0,1 0 0,-1 0-1,0 0 1,-1 0 0,1 0 0,0 4-1,-1-2 53,0-1 0,0 1 0,-1-1 0,0 1 0,0-1 0,0 1 0,0-1 0,-1 0 0,0 0 0,0 0 0,0 0 0,-1 0 0,0 0 0,0-1 0,0 1 0,0-1 0,-1 0 0,0 0 0,1 0 0,-6 3 0,3-2 119,0-1 0,0 0 0,-1 0 0,1-1 0,-1 0 0,0 0 0,0-1 0,0 0 0,-1 0 0,1 0 0,0-1 0,-1 0 0,1-1 0,-11 0 0,15 0-272,1-1-1,0 1 1,-1-1-1,1 1 1,0-1 0,0 0-1,0 0 1,0 0-1,0 0 1,0 0 0,0-1-1,0 1 1,0-1-1,1 1 1,-1-1 0,0 1-1,1-1 1,-1 0 0,1 0-1,0 0 1,0 0-1,0 0 1,0 0 0,0 0-1,0 0 1,-1-4-1,-1-4-1889,1 0-1,0-1 1,0 1-1,0-16 1,1-13-8320</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40.120"/>
    </inkml:context>
    <inkml:brush xml:id="br0">
      <inkml:brushProperty name="width" value="0.025" units="cm"/>
      <inkml:brushProperty name="height" value="0.025" units="cm"/>
      <inkml:brushProperty name="color" value="#E71224"/>
    </inkml:brush>
  </inkml:definitions>
  <inkml:trace contextRef="#ctx0" brushRef="#br0">36 1 1794,'0'0'6331,"-1"10"-2098,-14 80 1280,9-64-4409,0 1 1,3 0-1,0 0 1,1 0-1,3 31 1,-1-56-1082,0 0 0,0 0 0,1 0 0,-1-1 0,1 1 0,-1 0 0,1 0 0,0-1 0,0 1 0,0-1 0,-1 1 0,2 0 0,-1-1 0,0 0 0,0 1 0,0-1 0,1 0 0,-1 1 0,0-1 0,1 0 0,-1 0 1,1 0-1,0 0 0,-1-1 0,1 1 0,0 0 0,-1-1 0,1 1 0,0-1 0,0 1 0,0-1 0,-1 0 0,1 0 0,0 0 0,0 0 0,2 0 0,1-1 20,-1 1 0,0-1 0,0 0-1,1 0 1,-1-1 0,0 1 0,0-1 0,-1 0 0,1 0-1,0 0 1,-1-1 0,1 1 0,-1-1 0,6-5 0,-3 0 12,0-1 1,-1 0-1,0 0 1,0 0 0,-1 0-1,0-1 1,0 1 0,-1-1-1,-1 0 1,0 0-1,0 0 1,0-19 0,-1 25-12,-1 0 0,0 0-1,0 1 1,0-1 0,-1 0 0,1 0 0,-1 0 0,0 1 0,0-1 0,0 0 0,-1 1 0,1-1 0,-1 1 0,0-1 0,0 1 0,0 0 0,0 0 0,-1 0 0,1 0-1,-1 0 1,0 0 0,0 1 0,0-1 0,0 1 0,0 0 0,0 0 0,-1 0 0,1 0 0,-1 1 0,1 0 0,-1-1 0,0 1 0,1 0 0,-1 1 0,0-1 0,-6 0-1,9 1-51,-1 0-1,0 0 1,0 0-1,1 0 0,-1 1 1,0-1-1,1 0 0,-1 1 1,0-1-1,1 1 0,-1 0 1,0 0-1,1-1 0,-1 1 1,1 0-1,0 0 1,-1 0-1,1 0 0,0 1 1,-1-1-1,1 0 0,0 1 1,0-1-1,0 0 0,0 1 1,0-1-1,1 1 1,-1 0-1,0-1 0,1 1 1,-1-1-1,1 1 0,-1 0 1,1 0-1,0-1 0,0 1 1,0 0-1,0 0 0,0-1 1,0 1-1,1 2 0,-1-3-26,0 0 0,0 0 0,1 0-1,-1 0 1,1 0 0,-1 0 0,0 0-1,1-1 1,0 1 0,-1 0-1,1 0 1,-1 0 0,1-1 0,0 1-1,0 0 1,-1-1 0,1 1 0,0 0-1,0-1 1,0 1 0,0-1 0,0 0-1,-1 1 1,1-1 0,0 0-1,0 1 1,0-1 0,0 0 0,0 0-1,2 0 1,38 3-1669,-35-4 1186,20 1-2285,0-2-1,-1-1 1,1-1-1,-1-1 1,28-9-1,-23 4-3308</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40.445"/>
    </inkml:context>
    <inkml:brush xml:id="br0">
      <inkml:brushProperty name="width" value="0.025" units="cm"/>
      <inkml:brushProperty name="height" value="0.025" units="cm"/>
      <inkml:brushProperty name="color" value="#E71224"/>
    </inkml:brush>
  </inkml:definitions>
  <inkml:trace contextRef="#ctx0" brushRef="#br0">66 38 3587,'0'0'15049,"-8"11"-14184,4-5-839,-36 61 2100,38-63-2000,0 0 0,0 0-1,1 0 1,-1 0 0,1 0 0,0 0-1,0 0 1,0 1 0,1-1-1,0 0 1,0 0 0,0 1-1,0-1 1,0 0 0,1 1 0,0-1-1,2 7 1,-1-9-111,-1 0 1,1 0 0,0 0-1,0-1 1,0 1-1,0-1 1,0 1-1,1-1 1,-1 0-1,0 1 1,1-1-1,-1-1 1,0 1-1,1 0 1,-1 0-1,1-1 1,0 0-1,-1 1 1,1-1 0,-1 0-1,1 0 1,-1 0-1,1-1 1,4 0-1,0 0 52,0 0 1,0 0-1,-1-1 0,1 0 0,-1 0 0,1-1 1,-1 1-1,8-5 0,-9 2 112,0 1 0,0 0 0,0-1 0,-1 0 0,1 0 0,-1 0 0,0-1 0,-1 1 0,0-1 0,0 0 0,0 0 0,0 0 0,-1-1 0,0 1 0,0 0 0,-1-1 0,0 1 0,1-11 1,-2 14-149,0-1 1,0 1-1,-1-1 1,1 1-1,-1-1 1,1 1-1,-1-1 1,-1 1 0,1 0-1,0-1 1,-1 1-1,1 0 1,-1 0-1,0 0 1,0 0-1,0 0 1,-1 0 0,1 1-1,-1-1 1,1 1-1,-1 0 1,0 0-1,0 0 1,0 0-1,0 0 1,0 0 0,0 1-1,-1 0 1,1-1-1,0 1 1,-1 1-1,1-1 1,-1 0-1,1 1 1,-7-1 0,6 1-151,0 0 0,1 0 1,-1 0-1,0 1 0,1-1 1,-1 1-1,0 0 0,1-1 1,-1 2-1,1-1 0,-1 0 1,-3 3-1,5-3-63,1 0-1,0 0 0,0 0 1,0 0-1,0 0 1,0 0-1,0 0 0,0 0 1,0 0-1,0 1 1,0-1-1,1 0 1,-1 1-1,0-1 0,1 1 1,-1-1-1,1 0 1,0 1-1,-1-1 0,1 1 1,0-1-1,0 1 1,0-1-1,0 1 1,0-1-1,0 1 0,1-1 1,-1 1-1,0-1 1,1 1-1,-1-1 0,1 1 1,-1-1-1,2 2 1,0-1-309,0 0 0,0 0 1,0 0-1,0-1 1,0 1-1,0 0 0,1-1 1,-1 1-1,0-1 0,1 0 1,-1 0-1,1 0 1,0 0-1,-1-1 0,1 1 1,0 0-1,0-1 0,-1 0 1,1 0-1,5 0 1,21 1-4667</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40.882"/>
    </inkml:context>
    <inkml:brush xml:id="br0">
      <inkml:brushProperty name="width" value="0.025" units="cm"/>
      <inkml:brushProperty name="height" value="0.025" units="cm"/>
      <inkml:brushProperty name="color" value="#E71224"/>
    </inkml:brush>
  </inkml:definitions>
  <inkml:trace contextRef="#ctx0" brushRef="#br0">141 120 9961,'0'0'6209,"-8"0"-4127,5 0-1995,-1 1 1,1-1-1,-1 1 1,1-1-1,0 1 1,0 0 0,-1 0-1,1 0 1,0 1-1,0-1 1,0 1-1,0 0 1,-4 2-1,1 2 110,0-1 0,0 1 0,1 0 0,0 0 0,-8 14 1,7-13 42,1 0 1,1 1 0,0 0 0,0 0 0,0 0 0,1 1 0,0-1 0,0 1 0,1 0 0,1 0 0,-1 0 0,1 0 0,1 0 0,0 9 0,1-16-235,-1-1 0,1 0 1,0 1-1,-1-1 1,1 1-1,0-1 0,0 0 1,0 1-1,0-1 1,1 0-1,-1 0 0,0 0 1,0 0-1,1 0 0,-1 0 1,0 0-1,1-1 1,-1 1-1,1 0 0,-1-1 1,1 1-1,-1-1 1,1 0-1,0 1 0,-1-1 1,1 0-1,-1 0 1,1 0-1,0 0 0,-1 0 1,1 0-1,1-1 1,5 0 49,-1 1 1,0-2-1,0 1 0,1-1 1,12-5-1,-9 1 35,0 0-1,-1-1 1,0 0-1,0-1 1,-1 0-1,0 0 1,0-1-1,-1 0 1,0 0-1,-1-1 1,0 0-1,0-1 1,10-21-1,-9 13 67,-1 1 1,-1-1-1,0 0 0,-1 0 1,-1-1-1,-1 1 0,1-39 1,-29 103-388,16-25 197,-29 75 303,36-88-218,0 0 1,0 0 0,1 0 0,-1 0-1,2 1 1,-1-1 0,1 1 0,0-1-1,1 0 1,2 14 0,-3-20-47,1 1 0,0-1 0,0 0 1,0 0-1,0 0 0,0 1 0,1-1 0,-1 0 0,0 0 1,0-1-1,1 1 0,-1 0 0,0 0 0,1-1 1,-1 1-1,1 0 0,-1-1 0,1 0 0,-1 1 0,1-1 1,0 0-1,-1 0 0,1 0 0,-1 0 0,1 0 1,-1 0-1,1 0 0,0 0 0,-1-1 0,1 1 1,-1-1-1,3 0 0,3-1 32,-1 0 0,0 0 0,1 0 0,-1-1 0,0 0 0,9-5 0,-8 3 4,1-1 1,-1 0 0,0 0-1,0 0 1,-1-1 0,0 0-1,0-1 1,9-15 0,-16 27-125,-3 6 62,0 0 0,1 0 0,0 0 0,1 1 0,0-1 0,1 0 0,0 1 0,1 16 0,1-25 30,0-1 0,0 0 0,0 1 0,0-1 1,0 0-1,0 0 0,1 0 0,-1 0 0,0 0 0,1 0 0,-1 0 0,0-1 0,1 1 0,-1 0 0,1-1 0,-1 1 0,1-1 0,0 1 0,-1-1 0,1 0 0,-1 0 0,1 0 0,0 0 0,-1 0 0,4 0 0,43-4 349,-34-1-296,0-1 1,-1 0 0,0-1-1,0 0 1,0-1-1,-1-1 1,-1 0 0,1-1-1,-1 0 1,-1 0 0,0-1-1,12-17 1,-19 22-43,-15 53-335,15-26-1899,-3-20 1939,1-1 0,-1 1 0,1-1 1,-1 1-1,1-1 0,-1 1 1,1-1-1,-1 0 0,1 1 0,-1-1 1,1 0-1,-1 1 0,1-1 1,0 0-1,-1 0 0,1 0 0,-1 0 1,1 1-1,0-1 0,-1 0 0,1 0 1,0 0-1,-1 0 0,1 0 1,-1-1-1,1 1 0,0 0 0,-1 0 1,1 0-1,0-1 0,11-5-8395</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41.569"/>
    </inkml:context>
    <inkml:brush xml:id="br0">
      <inkml:brushProperty name="width" value="0.025" units="cm"/>
      <inkml:brushProperty name="height" value="0.025" units="cm"/>
      <inkml:brushProperty name="color" value="#E71224"/>
    </inkml:brush>
  </inkml:definitions>
  <inkml:trace contextRef="#ctx0" brushRef="#br0">1 1 17713,'0'0'4356,"2"9"-3998,4 30 37,-2 1 0,-2-1 0,-2 1 1,-5 52-1,0 30-364,5-122-32,0 0 1,0 1-1,0-1 1,0 0-1,0 1 1,0-1 0,0 0-1,0 1 1,0-1-1,0 0 1,0 1-1,0-1 1,0 0-1,0 1 1,1-1-1,-1 0 1,0 0-1,0 1 1,0-1 0,0 0-1,1 1 1,-1-1-1,0 0 1,0 0-1,1 1 1,-1-1-1,0 0 1,0 0-1,1 0 1,-1 0-1,0 1 1,1-1 0,-1 0-1,0 0 1,1 0-1,-1 0 1,0 0-1,1 0 1,-1 0-1,0 0 1,1 0-1,-1 0 1,0 0-1,1 0 1,-1 0-1,0 0 1,1 0 0,-1 0-1,0 0 1,1 0-1,-1 0 1,0 0-1,1-1 1,-1 1-1,0 0 1,0 0-1,1 0 1,-1-1-1,0 1 1,20-15 257,1-10-47,-1-2 0,-1 0-1,-1-1 1,22-46 0,-12 23 466,-28 51-681,-1 0 0,1 0 0,0 0 1,0 1-1,0-1 0,0 0 0,0 0 1,0 0-1,0 0 0,0 0 0,0 1 1,0-1-1,0 0 0,0 0 1,0 0-1,0 0 0,0 0 0,0 0 1,0 1-1,0-1 0,0 0 0,0 0 1,1 0-1,-1 0 0,0 0 0,0 0 1,0 1-1,0-1 0,0 0 0,0 0 1,0 0-1,0 0 0,0 0 0,1 0 1,-1 0-1,0 0 0,0 0 1,0 0-1,0 0 0,0 1 0,0-1 1,0 0-1,1 0 0,-1 0 0,0 0 1,0 0-1,0 0 0,0 0 0,0 0 1,1 0-1,-1 0 0,0 0 0,0 0 1,0 0-1,0 0 0,0-1 0,0 1 1,1 0-1,-1 0 0,0 0 0,0 0 1,0 0-1,2 25-268,-3 31-661,-3-27 136,2-19 147,0 1 0,1-1 0,0 1 0,1-1 0,0 1 0,0 0 0,3 11 1,-3-21 526,1-1 1,-1 1-1,0 0 1,1-1-1,-1 1 1,1 0-1,-1-1 1,1 1-1,-1-1 1,1 1-1,-1 0 1,1-1-1,0 0 1,-1 1-1,1-1 1,0 1-1,-1-1 1,1 0-1,0 1 1,0-1-1,-1 0 1,1 0-1,0 0 1,0 0-1,-1 0 1,1 1-1,0-1 1,0 0-1,-1-1 1,1 1-1,0 0 1,1 0-1,24-10-3968,-3-13-1428</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41.945"/>
    </inkml:context>
    <inkml:brush xml:id="br0">
      <inkml:brushProperty name="width" value="0.025" units="cm"/>
      <inkml:brushProperty name="height" value="0.025" units="cm"/>
      <inkml:brushProperty name="color" value="#E71224"/>
    </inkml:brush>
  </inkml:definitions>
  <inkml:trace contextRef="#ctx0" brushRef="#br0">117 0 12748,'0'0'6406,"0"9"-6000,-2 28 807,-12 64-1,8-71-869,2 0-1,0 1 0,2 0 1,4 54-1,14-32-239,-15-50-144,1 0 0,-1 0 0,1 0 0,-1 0 0,1 0 1,0 0-1,0-1 0,0 1 0,1 0 0,-1-1 0,1 0 0,-1 1 0,6 2 0,-7-41-1608,-6 22 1523,0 0 0,0 0 1,-1 0-1,-1 1 0,0 0 0,-1 0 1,-16-20-1,16 23 844,0 1 1,-1 0-1,0 0 0,0 1 1,-16-11-1,23 18 184,38 1-672,34 2-237,20 0-810,-32-6-9148,-49 1-1000</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43.378"/>
    </inkml:context>
    <inkml:brush xml:id="br0">
      <inkml:brushProperty name="width" value="0.025" units="cm"/>
      <inkml:brushProperty name="height" value="0.025" units="cm"/>
      <inkml:brushProperty name="color" value="#E71224"/>
    </inkml:brush>
  </inkml:definitions>
  <inkml:trace contextRef="#ctx0" brushRef="#br0">139 184 9897,'0'0'11307,"-8"-4"-10373,6 3-896,0 0-1,-1 0 1,1 0-1,0 0 1,-1 0 0,1 1-1,0-1 1,-1 1-1,1 0 1,-1 0-1,1 0 1,0 0-1,-1 0 1,1 0 0,-1 1-1,-2 0 1,2 0-10,0 1 1,0 0 0,0 1 0,0-1-1,1 0 1,-1 1 0,1 0 0,-1-1-1,1 1 1,0 0 0,0 0 0,0 1 0,-2 4-1,-33 72 234,34-74-259,1 1 1,0 0-1,0 0 0,0 0 0,1 0 0,0 0 0,1 0 1,0 1-1,1 13 0,-1-21-7,0 1 1,0 0-1,0 0 1,1-1-1,-1 1 0,0 0 1,0-1-1,1 1 1,-1 0-1,1-1 1,-1 1-1,0-1 1,1 1-1,-1 0 0,1-1 1,-1 1-1,1-1 1,0 1-1,-1-1 1,1 0-1,0 1 0,-1-1 1,1 0-1,0 1 1,-1-1-1,1 0 1,0 0-1,-1 1 0,1-1 1,1 0-1,28-7 78,21-25 230,-28 11-243,-1-1 0,0-1 0,-2-1-1,25-40 1,-35 50 166,-2 0 1,0-1-1,-1 0 0,0-1 0,-1 1 0,-1-1 0,-1 0 0,0-1 0,-1 1 0,1-19 0,-7 22 444,-6 21-564,-8 20-292,4 3 176,1 0-1,1 1 1,2 1 0,1 0-1,1 0 1,2 0 0,-1 46-1,6-77 7,0 0-1,-1 0 1,1 0-1,0 0 1,0 0 0,0 0-1,1 0 1,-1 0-1,0 0 1,1 0-1,0 0 1,-1 0-1,1 0 1,0 0-1,0-1 1,0 1 0,0 0-1,0 0 1,0-1-1,0 1 1,1-1-1,-1 1 1,1-1-1,-1 0 1,1 1-1,-1-1 1,1 0 0,0 0-1,0 0 1,-1 0-1,1-1 1,0 1-1,0 0 1,0-1-1,0 1 1,0-1-1,0 0 1,0 1 0,0-1-1,0 0 1,0 0-1,0-1 1,0 1-1,0 0 1,0-1-1,0 1 1,0-1-1,0 1 1,0-1 0,3-2-1,4-1-24,1-1-1,-1 0 1,0-1 0,0 0-1,-1 0 1,0-1-1,0 0 1,-1 0 0,1-1-1,-2 0 1,9-12-1,-7 9-327,0-1-1,-1 0 1,-1 0-1,0 0 0,-1-1 1,0 0-1,-1 0 1,4-19-1,-51 77 806,30-34-29,5-4-343,-1 1 0,1 0 0,1 1 0,-11 14 0,16-22-85,2 1 1,-1-1 0,0 1-1,0-1 1,0 1-1,1-1 1,-1 1 0,0-1-1,1 1 1,0 0 0,-1-1-1,1 1 1,0 0-1,0-1 1,0 1 0,0 0-1,0 0 1,0-1 0,0 1-1,1 0 1,-1-1 0,1 1-1,-1-1 1,1 1-1,0-1 1,-1 1 0,1-1-1,0 1 1,0-1 0,0 1-1,0-1 1,0 0-1,0 0 1,1 1 0,-1-1-1,0 0 1,1 0 0,1 1-1,3 1 13,0-1 0,0 1 0,0-1-1,1 0 1,-1 0 0,1-1 0,-1 1-1,1-2 1,0 1 0,11-1 0,68-7 167,-30-7-145,-44 10 139,1 1 1,-1 0-1,1 1 1,19-2-1,-41-36 2658,-24-122-1975,67 174-3091,-22-9 327,0-1-1,0 0 1,24-1 0,9 0-6092</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46.500"/>
    </inkml:context>
    <inkml:brush xml:id="br0">
      <inkml:brushProperty name="width" value="0.025" units="cm"/>
      <inkml:brushProperty name="height" value="0.025" units="cm"/>
      <inkml:brushProperty name="color" value="#E71224"/>
    </inkml:brush>
  </inkml:definitions>
  <inkml:trace contextRef="#ctx0" brushRef="#br0">21 143 4516,'4'-16'4459,"0"1"0,-2-1 0,3-23 0,-7 75-4400,-12 63 1,-1 19 13,13-93-69,-1 43-8,3-65-1,0 1 1,0-1 0,1 1 0,-1 0 0,1-1 0,0 1-1,0-1 1,0 0 0,0 1 0,1-1 0,-1 0 0,1 1-1,3 4 1,-3-7 15,0 0 1,-1 0-1,1 1 0,0-1 0,0-1 1,0 1-1,0 0 0,0 0 0,0-1 0,0 1 1,0-1-1,0 1 0,0-1 0,0 0 0,0 0 1,0 0-1,0 0 0,0 0 0,0-1 0,0 1 1,0-1-1,0 1 0,0-1 0,0 0 1,0 1-1,0-1 0,0 0 0,2-2 0,7-3 136,-1-1 0,-1 0 0,14-12 0,0-1-8,-2-2 0,0 0-1,32-45 1,-46 56 56,0 0 0,0-1 0,-1 1 0,0-1 0,-1-1-1,0 1 1,-1-1 0,-1 1 0,0-1 0,0 0 0,0-16 0,-3 28-172,-1 1 1,1 0 0,0 0 0,0 0 0,-1 0 0,1 0 0,0 0 0,-1 0 0,1-1-1,0 1 1,-1 0 0,1 0 0,0 0 0,-1 0 0,1 1 0,0-1 0,-1 0 0,1 0-1,0 0 1,-1 0 0,1 0 0,0 0 0,-1 0 0,1 1 0,0-1 0,0 0 0,-1 0-1,1 0 1,0 1 0,0-1 0,-1 0 0,1 0 0,0 1 0,0-1 0,0 0 0,-1 0-1,1 1 1,0-1 0,0 1 0,-6 6-39,1 2 0,1-1 0,-1 0 0,1 1 0,1 0 0,0 0 0,0 0 0,0 0 0,-1 19 0,0-2 3,2 1 0,2 36-1,-1-61 10,1 0 0,0 0-1,0 0 1,0 0-1,1 0 1,-1 0 0,0 0-1,1 0 1,-1 0-1,1 0 1,0 0 0,0 0-1,-1 0 1,1-1 0,0 1-1,1 0 1,-1-1-1,0 1 1,0 0 0,1-1-1,-1 0 1,1 1-1,-1-1 1,1 0 0,0 0-1,0 1 1,-1-2 0,1 1-1,0 0 1,0 0-1,0 0 1,2 0 0,0-1 21,-1 0 1,1 0 0,0 0 0,-1-1 0,1 1 0,-1-1-1,1 0 1,-1 0 0,1 0 0,-1-1 0,1 1-1,-1-1 1,0 0 0,0 0 0,0 0 0,5-4-1,6-6 169,-2-1 0,0 0-1,0 0 1,-1-2-1,-1 1 1,0-1 0,-1 0-1,-1-1 1,0 0-1,-1-1 1,-1 0 0,0 0-1,-2 0 1,0 0-1,0-1 1,-2 1-1,0-1 1,-2 0 0,1 0-1,-5-32 1,4 49-189,0 1 0,0-1 1,0 1-1,0-1 0,0 1 0,0-1 1,0 1-1,0-1 0,0 1 0,-1-1 0,1 0 1,0 1-1,0-1 0,0 1 0,-1 0 1,1-1-1,0 1 0,0-1 0,-1 1 1,1-1-1,0 1 0,-1 0 0,1-1 1,-1 1-1,1-1 0,0 1 0,-1 0 1,1 0-1,-1-1 0,1 1 0,-1 0 1,1 0-1,-1 0 0,0-1 0,-13 15-467,-7 28-1109,-1 20-2282,15-19-3891,6-29 566</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47.107"/>
    </inkml:context>
    <inkml:brush xml:id="br0">
      <inkml:brushProperty name="width" value="0.025" units="cm"/>
      <inkml:brushProperty name="height" value="0.025" units="cm"/>
      <inkml:brushProperty name="color" value="#E71224"/>
    </inkml:brush>
  </inkml:definitions>
  <inkml:trace contextRef="#ctx0" brushRef="#br0">102 168 11883,'0'0'13544,"2"-9"-12674,0 1-808,0 1 140,0-1-1,0 1 1,-1-1-1,-1 0 1,1-12-1,-1 19-177,0-1 0,-1 1 0,1 0 0,0-1-1,0 1 1,-1 0 0,1-1 0,-1 1 0,1 0 0,-1 0 0,0 0 0,1-1 0,-1 1-1,0 0 1,0 0 0,0 0 0,1 0 0,-1 0 0,0 1 0,-1-1 0,1 0 0,0 0-1,0 1 1,0-1 0,0 0 0,0 1 0,-1-1 0,1 1 0,0 0 0,-1-1 0,1 1-1,0 0 1,-1 0 0,1 0 0,0 0 0,-1 0 0,1 0 0,0 0 0,-1 0 0,1 0-1,0 1 1,0-1 0,-3 2 0,0-1-39,0 1 0,0 1 0,0-1 0,0 0 1,1 1-1,-1 0 0,1 0 0,0 0 0,0 0 0,0 1 0,0-1 0,0 1 0,1 0 1,-3 4-1,3-5 4,0 0 1,0 1-1,0-1 1,0 1 0,1-1-1,-1 1 1,1-1-1,0 1 1,0 0 0,1 0-1,-1-1 1,1 1-1,-1 0 1,1 0 0,1 0-1,0 7 1,0-10 7,0 0 0,0-1 1,0 1-1,0 0 1,0 0-1,0 0 0,1-1 1,-1 1-1,0-1 0,1 1 1,-1-1-1,0 0 1,1 1-1,-1-1 0,0 0 1,1 0-1,-1 0 0,0 0 1,1 0-1,-1 0 1,1 0-1,-1 0 0,0-1 1,1 1-1,-1 0 0,0-1 1,2 0-1,37-12 98,-15 1-63,52-19 8,-71 29-53,0 0 0,0 1 0,1 0 1,-1 0-1,1 0 0,-1 1 0,1 0 0,-1 1 0,1-1 1,8 3-1,-13-2 4,0-1 0,-1 1 0,1 1 0,-1-1 1,1 0-1,-1 0 0,1 1 0,-1-1 0,1 1 0,-1-1 1,0 1-1,0-1 0,0 1 0,0 0 0,0 0 0,0-1 1,-1 1-1,1 0 0,0 0 0,-1 0 0,0 0 1,1 0-1,-1 0 0,0 3 0,0 30 2248,-4-64-2060,-1 0 1,-2 0 0,0 1-1,-2 0 1,-17-34 0,28 64-511,0 0 1,0-1-1,0 1 0,0 0 1,0-1-1,0 1 1,0-1-1,0 0 0,0 0 1,1 0-1,-1 0 1,0 0-1,1 0 0,3 0 1,36 6-4918,-36-6 4149,-1-1 1,1 0-1,-1-1 1,1 1-1,-1-1 1,1 0-1,-1 0 1,8-3-1,13-12-5782</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47.652"/>
    </inkml:context>
    <inkml:brush xml:id="br0">
      <inkml:brushProperty name="width" value="0.025" units="cm"/>
      <inkml:brushProperty name="height" value="0.025" units="cm"/>
      <inkml:brushProperty name="color" value="#E71224"/>
    </inkml:brush>
  </inkml:definitions>
  <inkml:trace contextRef="#ctx0" brushRef="#br0">46 1 10025,'0'0'11051,"-4"7"-10160,-3 11-485,0 0 0,1 0-1,1 1 1,0 0-1,2 0 1,-3 31-1,4-3 375,5 83 0,-3-129-766,0 0-1,-1 0 1,1 0 0,0 1-1,0-1 1,0 0-1,1 0 1,-1 1-1,0-1 1,0 0-1,1 0 1,-1 0 0,1 0-1,-1 1 1,1-1-1,-1 0 1,1 0-1,0 0 1,-1 0-1,1 0 1,0 0 0,0-1-1,0 1 1,0 0-1,0 0 1,0 0-1,0-1 1,0 1-1,2 0 1,-2-1 23,1-1-1,-1 1 1,0-1-1,0 0 1,0 0-1,0 0 1,0 0-1,0 0 1,0 1-1,0-2 1,0 1-1,0 0 1,-1 0 0,1 0-1,0 0 1,-1 0-1,1-1 1,-1 1-1,1 0 1,-1-1-1,0 1 1,1 0-1,-1-1 1,0 1 0,0 0-1,0-3 1,6-57 260,-6 57-279,0 0 1,0 0-1,0-1 0,0 1 1,-1 0-1,0 0 1,0-1-1,0 1 0,0 0 1,-1 0-1,-3-7 0,5 11-23,0 0 0,0-1 0,0 1 0,-1 0 0,1-1 0,0 1 0,0 0 0,0-1 0,-1 1 0,1 0-1,0 0 1,0-1 0,-1 1 0,1 0 0,0 0 0,-1 0 0,1-1 0,0 1 0,-1 0 0,1 0 0,0 0 0,-1 0-1,1 0 1,0 0 0,-1-1 0,1 1 0,0 0 0,-1 0 0,1 0 0,0 0 0,-1 0 0,1 1 0,0-1 0,-1 0-1,-4 12-140,5-9 133,0 0 0,0-1 1,0 1-1,0 0 0,0-1 0,1 1 1,-1 0-1,1-1 0,0 1 1,1 3-1,0-3 16,1-1-1,-1 0 1,1 1 0,0-1-1,-1-1 1,1 1 0,0 0-1,0-1 1,0 1 0,0-1-1,0 0 1,0 0 0,1 0-1,-1 0 1,0-1 0,1 1-1,-1-1 1,0 0 0,1 0-1,-1 0 1,0 0 0,1-1-1,-1 1 1,0-1 0,0 0-1,4-1 1,3-1 27,0 0-1,0-1 1,0-1 0,0 1-1,-1-2 1,0 1 0,9-8 0,23-26 379,-40 37-378,1 0-1,-1 0 1,1 0 0,-1 0 0,0 0 0,0 0 0,0 0 0,0-1-1,0 1 1,0 0 0,0-1 0,-1 1 0,1-1 0,-1 1 0,0-1-1,0 1 1,0 0 0,0-1 0,0 1 0,-1-4 0,0 5-33,1 0 1,-1 0 0,0 1-1,1-1 1,-1 1 0,0-1 0,0 1-1,0-1 1,1 1 0,-1-1-1,0 1 1,0 0 0,0-1 0,0 1-1,0 0 1,0 0 0,0 0-1,0-1 1,1 1 0,-1 0 0,0 0-1,0 1 1,0-1 0,0 0-1,0 0 1,0 0 0,0 1 0,0-1-1,0 0 1,0 1 0,-1 0-1,-29 13-223,23-8 252,0 1 1,0 1 0,0-1-1,1 1 1,0 1 0,1-1-1,0 1 1,-8 16 0,10-19 18,1 1-1,0-1 1,1 1 0,0 0 0,0 0 0,0 0 0,1 0 0,0 0 0,0 1 0,1-1 0,0 0-1,0 0 1,3 14 0,-2-18-39,0 0 0,1 0-1,-1 0 1,1 0 0,0-1-1,0 1 1,0-1 0,0 1-1,1-1 1,-1 0 0,0 1 0,1-1-1,0-1 1,-1 1 0,1 0-1,0-1 1,0 1 0,0-1-1,0 0 1,0 0 0,0 0-1,0 0 1,1-1 0,-1 1 0,5-1-1,10 2-63,0-1 1,-1-1-1,24-2 0,-33 1-583,0 0 0,1-1 0,-1 0 0,14-4 0,9-13-8289,-14 2-6291</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49.615"/>
    </inkml:context>
    <inkml:brush xml:id="br0">
      <inkml:brushProperty name="width" value="0.025" units="cm"/>
      <inkml:brushProperty name="height" value="0.025" units="cm"/>
      <inkml:brushProperty name="color" value="#E71224"/>
    </inkml:brush>
  </inkml:definitions>
  <inkml:trace contextRef="#ctx0" brushRef="#br0">1 6 11179,'0'0'12075,"67"9"-11498,-31-5-385,4-4-160,3 0 32,-3 0-929,-4 0-1249,-8-2-1281,-8-6-2499,-9 0-5509</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6:05.547"/>
    </inkml:context>
    <inkml:brush xml:id="br0">
      <inkml:brushProperty name="width" value="0.025" units="cm"/>
      <inkml:brushProperty name="height" value="0.025" units="cm"/>
    </inkml:brush>
  </inkml:definitions>
  <inkml:trace contextRef="#ctx0" brushRef="#br0">1244 187 2851,'0'0'2653,"-11"-4"-1703,-184-72 913,180 72-1763,0 1-1,-1 0 0,1 0 1,-1 2-1,0 0 1,0 0-1,1 2 0,-1 0 1,0 1-1,1 0 1,-1 2-1,-24 7 0,-20 10 91,-101 51-1,136-60-66,-24 12 84,1 2 1,2 3-1,1 1 1,1 2 0,1 2-1,-68 72 1,92-85-198,1 0 0,1 1-1,1 2 1,1-1 0,1 2 0,1 0 0,1 0 0,2 1 0,0 0 0,2 1 0,1 0 0,1 1 0,1-1 0,2 1 0,-1 28 0,4-48-12,-1 27-88,1 0-1,2 0 1,1 0-1,1 0 1,3-1-1,15 52 1,168 328-268,-154-348 339,2-1-1,3-3 0,3-1 1,2-3-1,3-1 1,2-3-1,3-2 1,2-2-1,2-3 0,2-2 1,2-3-1,1-3 1,3-2-1,0-4 1,3-2-1,0-4 0,108 29 1,82 3 144,2-11 1,2-11-1,416 4 1,1158-30 76,-673-21-187,176 4 3,-272 8-18,-359-5 0,3-26 32,-468 4-26,163-25-18,-361 42-50,-1-2 1,0-2-1,-1-3 0,0-1 0,-1-2 0,-1-1 1,42-28-1,-67 36 81,0 0 0,0-2 1,-1 0-1,-1 0 0,0-2 0,-1 0 1,-1 0-1,0-1 0,-1-1 1,-1 0-1,-1-1 0,0 0 0,-1 0 1,-1-1-1,-1 0 0,0-1 1,-2 0-1,5-26 0,-7 15 30,-1 1-1,-2-1 0,-1 0 1,-2 0-1,0 1 1,-2-1-1,-2 1 1,0 1-1,-2-1 1,-2 1-1,0 1 1,-27-48-1,6 14-74,-2 2 0,-3 1 0,-3 1 0,-2 2 0,-3 3 0,-1 1 0,-93-78 0,50 64-113,-4 4-1,-2 4 1,-3 4 0,-203-80 0,-442-99 534,526 172-116,-142-48-165,-144-39-89,-11 37-14,14 49-84,-516 4-1,-506 77 61,536-10 188,54-2-190,257 25 602,172-7-1324,168-15-3736,268-9-2371</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06.477"/>
    </inkml:context>
    <inkml:brush xml:id="br0">
      <inkml:brushProperty name="width" value="0.025" units="cm"/>
      <inkml:brushProperty name="height" value="0.025" units="cm"/>
    </inkml:brush>
  </inkml:definitions>
  <inkml:trace contextRef="#ctx0" brushRef="#br0">1 29 16720,'0'0'7046,"62"-25"-6661,-34 23-225,8 1-160,0 1-416,2 0-1794,-2 0-2371,-1 0-5252</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49.978"/>
    </inkml:context>
    <inkml:brush xml:id="br0">
      <inkml:brushProperty name="width" value="0.025" units="cm"/>
      <inkml:brushProperty name="height" value="0.025" units="cm"/>
      <inkml:brushProperty name="color" value="#E71224"/>
    </inkml:brush>
  </inkml:definitions>
  <inkml:trace contextRef="#ctx0" brushRef="#br0">0 3 16239,'0'0'3833,"8"0"-3101,21 0-320,-7-2-84,0 2-1,1 1 0,-1 0 0,0 2 0,32 8 0,-52-11-326,0 1 1,0 0-1,0-1 0,-1 1 0,1 0 0,0 0 0,0 0 0,-1 1 1,1-1-1,-1 0 0,1 1 0,-1-1 0,1 1 0,-1-1 0,0 1 0,0 0 1,0-1-1,0 1 0,0 0 0,0 0 0,-1 0 0,2 2 0,-2 0 4,0-1 0,1 1 0,-1 0 0,-1 0 0,1-1 0,0 1 0,-1 0 0,0 0 0,0-1 0,0 1 0,-2 4 0,-6 9 22,0 0 0,-1 0 0,-21 26 0,25-35-23,0 1-122,-49 64 229,18-27-3147,25-35-1897,5-9-3966</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53.537"/>
    </inkml:context>
    <inkml:brush xml:id="br0">
      <inkml:brushProperty name="width" value="0.025" units="cm"/>
      <inkml:brushProperty name="height" value="0.025" units="cm"/>
      <inkml:brushProperty name="color" value="#E71224"/>
    </inkml:brush>
  </inkml:definitions>
  <inkml:trace contextRef="#ctx0" brushRef="#br0">141 221 4164,'0'0'5034,"5"-8"-2813,-2 2-1748,24-40 2785,-25 43-2856,-1 1-1,0-1 0,0 0 1,0 0-1,0 1 0,0-1 1,0 0-1,-1 0 0,1 0 1,-1 0-1,0 0 0,0 0 1,0 0-1,0 0 0,-1 1 0,-1-6 1,-2 6-197,0 1 0,-1 0 0,0 0 0,1 0 0,-1 1 0,1 0 0,-1 0 0,0 0 1,1 0-1,-1 1 0,-6 1 0,5 0-205,0 0 0,1 0 0,-1 1 0,0 0 0,1 0 0,-1 1 0,1 0 1,0 0-1,0 0 0,1 0 0,-1 1 0,1-1 0,0 1 0,0 0 0,1 1 0,-1-1 0,-3 9 1,2-4-12,0 1 1,1 0 0,0 0-1,0 0 1,2 0 0,-1 1 0,1-1-1,0 20 1,2-30 5,-1 1 0,1-1-1,0 0 1,0 1 0,1-1 0,-1 1 0,0-1-1,0 0 1,1 1 0,-1-1 0,1 0-1,-1 0 1,1 1 0,-1-1 0,1 0 0,0 0-1,0 0 1,-1 0 0,1 0 0,0 0-1,0 0 1,0 0 0,0 0 0,0 0 0,0 0-1,1-1 1,-1 1 0,0 0 0,0-1 0,0 1-1,1-1 1,-1 1 0,0-1 0,1 0-1,-1 1 1,0-1 0,1 0 0,-1 0 0,1 0-1,-1 0 1,0 0 0,3-1 0,1 0 5,1 0 0,-1 0 0,1-1 0,-1 0 0,0 0 0,0 0 0,0 0 0,0-1 0,8-6 0,7-7 81,-2 0 1,0-2-1,-1 0 1,0 0-1,19-31 1,-28 37 156,-1 0 0,0 0 0,-1-1 0,-1 0 1,0 0-1,0 0 0,-1-1 0,-1 0 0,0 1 1,-1-1-1,0-16 0,-2 30-232,0 0 0,0 0 1,0-1-1,0 1 0,0 0 0,0 0 1,0-1-1,0 1 0,0 0 0,0 0 1,0 0-1,0-1 0,-1 1 0,1 0 0,0 0 1,0 0-1,0 0 0,0-1 0,0 1 1,-1 0-1,1 0 0,0 0 0,0 0 0,0 0 1,-1 0-1,1-1 0,0 1 0,0 0 1,0 0-1,-1 0 0,1 0 0,0 0 1,0 0-1,0 0 0,-1 0 0,1 0 0,0 0 1,0 0-1,-1 0 0,1 0 0,0 0 1,0 0-1,0 0 0,-1 0 0,1 1 0,0-1 1,0 0-1,0 0 0,-1 0 0,1 0 1,0 0-1,0 0 0,0 0 0,0 1 1,-1-1-1,1 0 0,0 0 0,0 0 0,0 1 1,0-1-1,0 0 0,0 0 0,0 0 1,0 1-1,-1-1 0,1 0 0,-11 13-167,2 2 126,1 1-1,1 0 1,0 0 0,1 0-1,1 1 1,1 0-1,0 0 1,1 0-1,1 0 1,0 29 0,2-45 22,0-1 1,0 1 0,0 0 0,0-1 0,0 1-1,0 0 1,0-1 0,0 1 0,1 0 0,-1-1 0,0 1-1,0-1 1,1 1 0,-1 0 0,0-1 0,1 1-1,-1-1 1,1 1 0,-1-1 0,0 1 0,1-1 0,-1 0-1,1 1 1,0-1 0,-1 1 0,1-1 0,-1 0-1,1 0 1,-1 1 0,1-1 0,1 0 0,22-5-52,19-25 187,35-58 95,-76 105-447,-12 57 100,6-49 153,1 1-1,-1 40 0,4-65-26,0 0 0,0 0 0,0 0 0,0 0 0,0 0 0,0 0 0,0 0 0,1 0 0,-1 0 0,0 0 0,1 0 0,-1-1 0,0 1 0,1 0 0,-1 0 0,1 0 0,-1 0 0,1-1 0,0 1 0,-1 0 0,1-1 0,0 1 0,-1 0 0,1-1 0,0 1 0,0-1 0,1 1 0,-1 0 14,1-1 0,0 0-1,-1 0 1,1 0 0,0 0 0,-1 0-1,1 0 1,0-1 0,-1 1 0,1-1-1,0 1 1,-1-1 0,1 1-1,1-2 1,5-2 69,-1-1 0,0 1-1,1-1 1,-2-1 0,8-6-1,54-68 237,-61 70-227,0 0 0,-1 0 1,-1 0-1,0-1 1,0 1-1,-1-1 0,3-12 1,-5 12 43,-5 10-86,-9 18-118,-13 33-70,22-45 131,1 0 2,-1 0 0,1 1 0,-1-1 0,1 1 0,1 0 1,-1 0-1,1-1 0,0 1 0,1 0 0,-1 0 0,1 0 0,1 12 1,0-17 5,0 0 0,0-1 0,-1 1 1,1 0-1,0-1 0,0 1 0,0-1 1,0 1-1,0-1 0,0 0 0,0 1 1,0-1-1,0 0 0,0 0 0,0 1 1,0-1-1,0 0 0,1 0 0,-1 0 1,0 0-1,0-1 0,1 1 1,25-5 142,-17 2-78,-2-1-1,1-1 1,0 1 0,-1-2-1,0 1 1,15-13 0,6-17-1679,-27 32 1033,0 0-1,-1 0 0,0 0 1,1 0-1,-1 0 0,0 0 1,-1 0-1,1 0 1,0 0-1,-1-5 0,0-9-5912</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53.882"/>
    </inkml:context>
    <inkml:brush xml:id="br0">
      <inkml:brushProperty name="width" value="0.025" units="cm"/>
      <inkml:brushProperty name="height" value="0.025" units="cm"/>
      <inkml:brushProperty name="color" value="#E71224"/>
    </inkml:brush>
  </inkml:definitions>
  <inkml:trace contextRef="#ctx0" brushRef="#br0">0 0 17681,'0'0'3843</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54.378"/>
    </inkml:context>
    <inkml:brush xml:id="br0">
      <inkml:brushProperty name="width" value="0.025" units="cm"/>
      <inkml:brushProperty name="height" value="0.025" units="cm"/>
      <inkml:brushProperty name="color" value="#E71224"/>
    </inkml:brush>
  </inkml:definitions>
  <inkml:trace contextRef="#ctx0" brushRef="#br0">4 0 12588,'0'0'6107,"0"9"-5594,-1 12-125,-1 4 46,1 0 0,2 0 0,5 39 0,-6-63-414,0 0 0,0 0 0,1 1 0,-1-1 0,0 0 0,0 0 0,1 0 0,-1 0 0,1 0 0,-1 0 0,1 0 0,-1 0 0,1 0 0,0 0 0,-1 0 0,1 0 0,0 0 0,0-1 1,0 1-1,0 0 0,0 0 0,0-1 0,0 1 0,0-1 0,0 1 0,0-1 0,0 1 0,0-1 0,0 0 0,0 1 0,0-1 0,0 0 0,0 0 0,1 0 0,-1 0 0,0 0 0,0 0 0,0 0 0,0 0 0,0 0 0,1-1 0,-1 1 0,0 0 0,0-1 0,0 1 0,0-1 0,0 1 0,0-1 0,0 0 0,0 1 0,0-1 0,0-1 0,9-4 487,-2-1 0,1-1 1,-1 0-1,8-9 0,-11 13-346,30-37 880,-21 23-703,1 1 0,34-29 1,-49 46-338,1 0-1,-1-1 1,1 1 0,-1 0 0,0-1 0,1 1 0,-1 0 0,1 0-1,-1 0 1,1-1 0,-1 1 0,0 0 0,1 0 0,-1 0 0,1 0 0,-1 0-1,1 0 1,-1 0 0,1 0 0,-1 0 0,1 0 0,-1 0 0,1 0 0,-1 0-1,1 0 1,-1 0 0,1 0 0,-1 1 0,1-1 0,-1 0 0,1 0-1,0 1 1,8 17-24,-3 34 15,-6-43 59,2 24 12,3 27 29,-5-60-90,0 0-1,0 1 1,0-1 0,0 0 0,0 1 0,0-1 0,1 0 0,-1 1 0,0-1 0,0 0 0,0 1 0,0-1 0,1 0 0,-1 1 0,0-1 0,0 0 0,0 0 0,1 1 0,-1-1 0,0 0 0,0 0 0,1 1 0,-1-1 0,0 0 0,1 0 0,-1 0-1,0 0 1,1 1 0,-1-1 0,0 0 0,1 0 0,-1 0 0,0 0 0,1 0 0,-1 0 0,1 0 0,-1 0 0,1 0 0,14-11 137,14-23 103,-27 30-230,1 0 191,11-13-1068,-9 16-913,-5 11-1238,-4 9-1110,-3 1-2387</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54.736"/>
    </inkml:context>
    <inkml:brush xml:id="br0">
      <inkml:brushProperty name="width" value="0.025" units="cm"/>
      <inkml:brushProperty name="height" value="0.025" units="cm"/>
      <inkml:brushProperty name="color" value="#E71224"/>
    </inkml:brush>
  </inkml:definitions>
  <inkml:trace contextRef="#ctx0" brushRef="#br0">0 42 20211,'0'0'6855,"55"8"-6567,-24-10-224,2-7-256,2 0-1186,-3-1-1120,-7 0-1346,-8 0-3202</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55.314"/>
    </inkml:context>
    <inkml:brush xml:id="br0">
      <inkml:brushProperty name="width" value="0.025" units="cm"/>
      <inkml:brushProperty name="height" value="0.025" units="cm"/>
      <inkml:brushProperty name="color" value="#E71224"/>
    </inkml:brush>
  </inkml:definitions>
  <inkml:trace contextRef="#ctx0" brushRef="#br0">55 0 16688,'0'0'7425,"0"8"-7104,-13 145 1008,-4 117-886,17-270-436,0 0 0,1 0 0,-1 0 0,0 0 0,0 0-1,0 0 1,0-1 0,1 1 0,-1 0 0,0 0 0,0 0 0,0 0 0,0 0 0,1 0-1,-1 0 1,0 0 0,0 0 0,0 0 0,1 0 0,-1 0 0,0 0 0,0 1 0,0-1-1,0 0 1,1 0 0,-1 0 0,0 0 0,0 0 0,0 0 0,0 0 0,0 0 0,1 0-1,-1 1 1,0-1 0,0 0 0,0 0 0,0 0 0,0 0 0,0 0 0,0 1 0,0-1-1,1 0 1,-1 0 0,0 0 0,0 0 0,0 1 0,0-1 0,0 0 0,0 0 0,0 0-1,0 1 1,0-1 0,0 0 0,0 0 0,7-16 271,-5 2-257,0 0 0,-1 0 1,0 0-1,-1 0 1,-1 0-1,0 0 0,-1 0 1,-1 0-1,0 0 0,-1 1 1,0-1-1,-1 1 0,-10-18 1,15 31-34,0 0-1,0 1 1,0-1 0,0 0 0,0 0 0,0 0-1,0 0 1,0 0 0,-1 1 0,1-1 0,0 0 0,0 0-1,0 0 1,0 0 0,0 0 0,-1 0 0,1 1 0,0-1-1,0 0 1,0 0 0,-1 0 0,1 0 0,0 0-1,0 0 1,0 0 0,0 0 0,-1 0 0,1 0 0,0 0-1,0 0 1,0 0 0,-1 0 0,1 0 0,0 0-1,0 0 1,0 0 0,-1 0 0,1-1 0,0 1 0,0 0-1,0 0 1,0 0 0,-1 0 0,1 0 0,0-1 0,6 23-229,-2-18 239,0 0 0,0-1 0,1 1 0,-1-1 0,1 0 0,0-1 1,0 1-1,0-1 0,0 0 0,0 0 0,0-1 0,0 1 0,1-1 0,-1 0 0,0 0 0,1-1 1,-1 0-1,1 0 0,6-1 0,-1 0 27,0 0 1,0 0 0,-1-1-1,1-1 1,-1 1-1,1-2 1,-1 0 0,17-9-1,-22 11 28,0 0-1,-1-1 0,0 0 1,1 0-1,-1 0 1,0 0-1,-1-1 1,1 1-1,-1-1 1,1 0-1,-1 0 1,0-1-1,-1 1 1,1 0-1,-1-1 0,0 0 1,0 1-1,0-1 1,-1 0-1,1 0 1,-1 0-1,1-10 1,-3 14-42,1 0 1,0 0 0,0 0 0,-1 1 0,1-1-1,-1 0 1,1 0 0,-1 1 0,1-1 0,-1 0 0,1 1-1,-1-1 1,1 0 0,-1 1 0,0-1 0,0 1-1,1-1 1,-1 1 0,0-1 0,0 1 0,1-1-1,-1 1 1,0 0 0,0 0 0,0-1 0,0 1 0,0 0-1,1 0 1,-1 0 0,0 0 0,0 0 0,0 0-1,0 0 1,0 0 0,0 0 0,1 1 0,-1-1-1,0 0 1,0 1 0,0-1 0,0 0 0,-1 2 0,-2-1-42,-1 0 1,0 1-1,1-1 1,0 1-1,-1 1 1,1-1-1,-5 4 1,2 0 40,0 1-1,1 0 1,0 0 0,0 0-1,1 1 1,0 0 0,0 0-1,1 0 1,0 1 0,0 0-1,1-1 1,0 1 0,1 0-1,0 1 1,0-1 0,1 0-1,0 0 1,1 12 0,1-17-1,0-1 0,1 0 0,-1-1 0,1 1 0,-1 0 0,1 0 0,0-1 0,0 1 0,0-1 0,1 1 0,-1-1 0,0 0 0,1 0 0,0 0 0,-1 0 0,1 0 0,0-1 0,0 1 0,0-1 0,0 0 0,0 0 0,0 0 0,0 0 0,0 0 0,1-1 0,-1 0 0,6 1 0,2 0-443,0 0 0,0-1 0,0 0 1,0-1-1,-1 0 0,1-1 1,13-3-1,-2-6-3485,-8-3-2195</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56.468"/>
    </inkml:context>
    <inkml:brush xml:id="br0">
      <inkml:brushProperty name="width" value="0.025" units="cm"/>
      <inkml:brushProperty name="height" value="0.025" units="cm"/>
      <inkml:brushProperty name="color" value="#E71224"/>
    </inkml:brush>
  </inkml:definitions>
  <inkml:trace contextRef="#ctx0" brushRef="#br0">65 64 16400,'0'0'226,"0"-1"1,0 1 0,1-1 0,-1 0-1,0 1 1,0-1 0,0 0 0,0 1-1,0-1 1,0 0 0,0 1 0,-1-1-1,1 0 1,0 1 0,0-1 0,0 1-1,-1-1 1,1 0 0,0 1 0,-1-1 0,1 1-1,0-1 1,-1 1 0,1-1 0,-1 1-1,1-1 1,-1 0 0,-11 12 1772,-10 31-1982,16-21-4,0 0 0,2 1 0,-4 34 0,7-48-22,1 0-1,-1 0 1,1 0 0,1 1-1,0-1 1,0 0 0,0 0-1,1 0 1,0 0-1,1 0 1,0-1 0,6 13-1,-7-17 5,0 0-1,0-1 0,0 0 1,0 1-1,0-1 0,0 0 1,1 0-1,-1 0 0,1 0 1,0 0-1,0-1 0,-1 1 1,1-1-1,0 0 0,0 0 1,0 0-1,0 0 0,5 0 1,-3 0 20,1-2 1,-1 1 0,0 0-1,0-1 1,0 0 0,0 0-1,0-1 1,-1 1-1,1-1 1,7-4 0,5-3 108,-1-2-1,0 0 1,0-1 0,25-25 0,-21 16 32,0 0 1,-1-2 0,17-26-1,-30 39 15,0 1 0,0-1-1,-1-1 1,0 1 0,-1-1-1,0 0 1,-1 0-1,0 0 1,-1 0 0,2-22-1,-20 71-166,4-13-77,-22 91 27,31-105 39,1 0 0,0 1-1,1-1 1,1 1-1,-1-1 1,2 1 0,-1-1-1,4 16 1,-3-25 7,0 0-1,0 1 1,0-1 0,0 0 0,0 0-1,0 0 1,0 0 0,1 0 0,-1-1-1,1 1 1,0 0 0,-1-1 0,1 1-1,0-1 1,0 1 0,0-1 0,0 0-1,0 0 1,0 0 0,0 0 0,0 0-1,1 0 1,-1-1 0,0 1 0,0-1-1,1 1 1,-1-1 0,0 0 0,1 0-1,-1 0 1,0 0 0,1-1 0,3 0-1,1 0 82,0 0 0,-1-1 0,1 0 0,0 0 0,-1-1 0,1 0 0,-1 0 0,0 0 0,12-9 0,-8 3 131,0-2 1,0 1-1,-1-1 1,0 0 0,-1-1-1,0 0 1,-1-1-1,0 1 1,8-24 0,-11 26-186,-1-1 0,0 1 1,0-1-1,-1 0 0,0 1 1,-1-1-1,-1 0 1,0 0-1,0 0 0,-1 0 1,0 0-1,-1 0 0,-3-13 1,4 23-66,1-1 0,-1 0 0,1 1 0,-1-1 0,0 1 0,1-1 0,-1 1 0,0 0 0,0-1 0,0 1 1,0 0-1,0 0 0,0 0 0,-1-1 0,-1 0 0,2 2-55,0-1-1,1 1 1,-1 0-1,0 0 1,0 0-1,0-1 1,0 1 0,1 0-1,-1 0 1,0 0-1,0 0 1,0 1 0,0-1-1,1 0 1,-1 0-1,0 0 1,0 1 0,0-1-1,1 0 1,-1 1-1,-1 0 1,-3 3-1102,1 0 0,-1 0 0,1 0 0,-1 1 0,1-1 0,-3 7 0,3-7-414,-8 13-5940</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57.622"/>
    </inkml:context>
    <inkml:brush xml:id="br0">
      <inkml:brushProperty name="width" value="0.025" units="cm"/>
      <inkml:brushProperty name="height" value="0.025" units="cm"/>
      <inkml:brushProperty name="color" value="#E71224"/>
    </inkml:brush>
  </inkml:definitions>
  <inkml:trace contextRef="#ctx0" brushRef="#br0">36 31 13997,'0'0'11248,"-5"10"-11109,-18 47 138,21-54-267,1 1-1,0 0 1,0 0-1,0 0 1,1 0-1,-1 0 0,1 0 1,0 0-1,0 0 1,0 0-1,1 0 1,0 0-1,-1 0 0,1 0 1,1 0-1,1 5 1,-2-8 2,0 1-1,0-1 1,0-1 0,1 1 0,-1 0 0,0 0 0,0 0-1,0 0 1,1-1 0,-1 1 0,1-1 0,-1 1 0,0-1-1,1 0 1,-1 1 0,1-1 0,-1 0 0,1 0 0,-1 0 0,0 0-1,1 0 1,-1 0 0,1 0 0,-1-1 0,1 1 0,-1 0-1,1-1 1,-1 1 0,0-1 0,1 0 0,-1 1 0,2-3-1,4 0 40,-1-1 0,0 1-1,0-2 1,0 1-1,6-6 1,-3 1-1,-1 0-1,0-1 1,0 0 0,-1 0 0,0-1 0,-1 1 0,0-2-1,7-19 1,-20 55-312,1-7 240,1 2-1,0-1 1,2 1 0,-3 28-1,6-46 28,0-1 0,0 1 0,0-1-1,0 1 1,0-1 0,0 1 0,0-1-1,0 1 1,0-1 0,1 0 0,-1 1-1,0-1 1,0 1 0,0-1 0,0 1-1,1-1 1,-1 0 0,0 1 0,0-1-1,1 0 1,-1 1 0,0-1-1,1 0 1,-1 1 0,0-1 0,1 0-1,-1 1 1,0-1 0,1 0 0,-1 0-1,1 0 1,-1 1 0,1-1 0,-1 0-1,0 0 1,1 0 0,-1 0 0,1 0-1,0 0 1,23-8 279,19-21 177,-25 12-335,36-29 6,-51 44-143,0 0 0,1 0 0,-1 0 0,1 0 1,0 0-1,-1 1 0,1-1 0,0 1 0,0 0 1,0 0-1,0 1 0,0-1 0,8 1 0,-11 0 4,0 0-1,0 0 0,0 1 1,0-1-1,0 0 0,0 1 1,0-1-1,-1 1 0,1-1 1,0 1-1,0 0 0,0-1 1,0 1-1,-1 0 0,1-1 1,0 1-1,0 0 0,-1 0 1,1 0-1,-1 0 0,1-1 1,-1 1-1,1 0 0,-1 0 1,0 0-1,1 0 0,-1 2 1,4 34 29,-4-33-13,0-1-1,0 0 0,0 1 0,1-1 1,-1 0-1,1 1 0,0-1 0,0 0 1,0 0-1,2 5 0,-3-8 24,1 0-1,-1 0 1,0 1-1,1-1 1,-1 0 0,1 0-1,-1 0 1,0 0-1,1 0 1,-1 0 0,1 0-1,-1 0 1,1 0-1,-1 0 1,0 0-1,1 0 1,-1 0 0,1-1-1,-1 1 1,0 0-1,1 0 1,-1 0 0,0 0-1,1-1 1,-1 1-1,0 0 1,1 0 0,-1-1-1,0 1 1,1 0-1,-1-1 1,0 1-1,0 0 1,1-1 0,-1 1-1,0 0 1,0-1-1,0 1 1,0-1 0,1 1-1,-1 0 1,0-1-1,0 1 1,0-1 0,9-21 1084,-8 21-1065,23-93 1275,-15 52-1226,-7 42-178,0-1 0,0 1 0,1-1 0,-1 1 1,1 0-1,-1 0 0,0 0 0,1 0 1,-1 0-1,0 0 0,1 1 0,-1-1 1,0 1-1,0 0 0,5 1 0,9 2-396,11-4-515,51-5 0,-51 2-1391,49 1 0,-75 2 2291,0 0-1,0 0 0,0 0 0,0 0 0,0 1 0,0-1 1,0 0-1,0 0 0,-1 0 0,1 1 0,0-1 0,0 1 1,0-1-1,0 0 0,0 1 0,-1-1 0,1 1 0,0 0 0,0-1 1,-1 1-1,1 0 0,-1-1 0,1 1 0,0 0 0,-1 0 1,1 0-1,0 1 0,-1 0 47,0-1 0,0 1 1,0 0-1,0 0 0,0 0 1,0 0-1,0 0 0,-1-1 1,1 1-1,-1 0 0,1 0 1,-1 0-1,0 1 0,-4 6 174,0 0 0,0 0 0,-13 15 0,-3-1 62,-19 23 254,37-43-415,1 0 0,0 1-1,0-1 1,0 0 0,0 1-1,1-1 1,-1 1-1,1-1 1,0 1 0,0 0-1,-1 6 1,2-9-30,1-1 1,-1 1-1,0-1 0,1 1 1,-1-1-1,1 1 0,-1-1 1,1 1-1,-1-1 1,1 0-1,-1 1 0,1-1 1,-1 0-1,1 1 0,0-1 1,-1 0-1,1 0 0,-1 1 1,1-1-1,0 0 0,-1 0 1,1 0-1,0 0 0,-1 0 1,1 0-1,0 0 0,-1 0 1,1 0-1,0 0 1,-1 0-1,1 0 0,-1-1 1,1 1-1,0-1 0,25-5 130,-20 2-286,0 0 1,0 0-1,0 0 0,0 0 1,7-9-1,6-16-7428,-15 20 631</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57.982"/>
    </inkml:context>
    <inkml:brush xml:id="br0">
      <inkml:brushProperty name="width" value="0.025" units="cm"/>
      <inkml:brushProperty name="height" value="0.025" units="cm"/>
      <inkml:brushProperty name="color" value="#E71224"/>
    </inkml:brush>
  </inkml:definitions>
  <inkml:trace contextRef="#ctx0" brushRef="#br0">1 59 6694,'0'0'17425,"47"-12"-16464,-13 5-641,1 2-256,-2-2-32,-2 2-801,-1-2-1441,-7 2-736,1 0-1827,-6 0-2690</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58.531"/>
    </inkml:context>
    <inkml:brush xml:id="br0">
      <inkml:brushProperty name="width" value="0.025" units="cm"/>
      <inkml:brushProperty name="height" value="0.025" units="cm"/>
      <inkml:brushProperty name="color" value="#E71224"/>
    </inkml:brush>
  </inkml:definitions>
  <inkml:trace contextRef="#ctx0" brushRef="#br0">0 353 14606,'0'0'9433,"12"1"-8510,-4 0-861,1-1 1,0 0-1,-1-1 0,1 0 0,0 0 0,-1-1 1,1 0-1,-1-1 0,0 0 0,0 0 0,0 0 1,0-1-1,0-1 0,-1 1 0,0-1 0,0 0 1,0-1-1,-1 0 0,8-7 0,-12 10 24,1 0-1,0-1 0,-1 1 1,0 0-1,1-1 1,-1 0-1,-1 1 0,1-1 1,-1 0-1,1 0 1,-1 0-1,0 0 1,0 0-1,-1 0 0,1-6 1,-1 9-81,0 1 0,-1-1 0,1 1 0,0-1 0,0 1-1,0-1 1,-1 1 0,1-1 0,0 1 0,-1-1 0,1 1 0,-1-1 0,1 1 0,0 0 0,-1-1 0,1 1 0,-1-1 0,1 1 0,-1 0 0,1 0 0,-1-1 0,1 1 0,-1 0 0,0 0 0,1 0 0,-1-1-1,1 1 1,-1 0 0,1 0 0,-1 0 0,0 0 0,1 0 0,-1 0 0,1 0 0,-1 0 0,0 1 0,1-1 0,-1 0 0,1 0 0,-1 0 0,1 1 0,-1-1 0,0 1 0,-29 13-116,22-7 138,0 0 1,1 1 0,0 0 0,0 1 0,1-1 0,0 1 0,0 1 0,1-1-1,0 1 1,1 0 0,0 0 0,1 0 0,0 1 0,0-1 0,1 1 0,1-1-1,-1 18 1,2-26-7,1 0 1,-1-1-1,1 1 0,0-1 0,0 1 0,0-1 0,0 1 1,0-1-1,0 0 0,0 1 0,0-1 0,0 0 0,1 0 1,-1 0-1,0 0 0,1 0 0,-1 0 0,1 0 0,-1 0 1,1-1-1,-1 1 0,1-1 0,0 1 0,-1-1 0,1 1 1,0-1-1,-1 0 0,1 0 0,0 0 0,0 0 0,-1 0 1,1 0-1,0 0 0,2-1 0,4 0 72,0 0 1,0 0-1,0 0 0,0-1 0,0 0 0,9-4 1,6-7-297,0 0 0,-1-1 1,-1-1-1,0-1 0,-1-1 1,29-33-1,-8 3 93,56-85 0,-90 123 137,-1-1 0,0 1 1,-1-1-1,0-1 0,0 1 0,-1-1 1,-1 1-1,4-15 0,-7 25-19,0 0 0,0 0 0,0 0 0,0-1 0,0 1 0,0 0 0,0 0 0,0 0 0,0-1 0,0 1 0,0 0 0,0 0 0,0 0 0,0-1 0,0 1 0,0 0 0,0 0 0,-1 0 0,1 0 0,0-1 0,0 1 0,0 0 0,0 0 0,0 0 0,0 0 0,-1 0 0,1-1 0,0 1 0,0 0 0,0 0 0,0 0 0,0 0-1,-1 0 1,1 0 0,0 0 0,0 0 0,0 0 0,-1-1 0,1 1 0,0 0 0,0 0 0,0 0 0,-1 0 0,1 0 0,0 0 0,0 0 0,0 0 0,-1 1 0,-14 4 82,-10 11-149,1 3 38,1 1 1,1 1-1,-22 28 0,37-40 25,0-1-1,1 1 1,1 0-1,-1 1 1,1 0-1,1-1 1,0 1-1,0 1 1,1-1-1,0 0 1,1 1-1,-2 15 1,4-23 6,0 0 0,1 0 0,-1 1 0,1-1 0,-1 0 0,1 0 0,0 0 0,0 0 0,0-1 0,1 1 0,-1 0 0,1 0 0,0-1 0,-1 1 0,1-1 0,0 1 0,0-1 0,1 0 0,-1 0 0,0 0 0,1 0 0,0 0 0,-1 0 0,1-1 0,0 1 0,0-1 0,-1 0 0,7 2 0,43 7-1349,-4-13-4552,-20-5-2282</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06.837"/>
    </inkml:context>
    <inkml:brush xml:id="br0">
      <inkml:brushProperty name="width" value="0.025" units="cm"/>
      <inkml:brushProperty name="height" value="0.025" units="cm"/>
    </inkml:brush>
  </inkml:definitions>
  <inkml:trace contextRef="#ctx0" brushRef="#br0">1 1 8456,'0'0'7879,"15"51"-6213,-4-25 0,-4-1-705,3 1-417,-7-2-160,-1 2 65,-2-4-97,0-3-224,0-2-64,0-5-128,0-4-1153</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59.169"/>
    </inkml:context>
    <inkml:brush xml:id="br0">
      <inkml:brushProperty name="width" value="0.025" units="cm"/>
      <inkml:brushProperty name="height" value="0.025" units="cm"/>
      <inkml:brushProperty name="color" value="#E71224"/>
    </inkml:brush>
  </inkml:definitions>
  <inkml:trace contextRef="#ctx0" brushRef="#br0">0 44 18225,'0'0'3171,"10"-6"-1708,-2 0-1218,1 0-1,0 1 1,0 1-1,12-5 1,-18 8-165,1-1 0,0 1-1,0 0 1,0 0 0,0 1 0,0-1-1,0 1 1,0 0 0,0 0 0,0 0-1,0 0 1,0 1 0,0 0-1,0-1 1,0 2 0,0-1 0,6 3-1,-8-3-72,-1 0 0,1 0 0,-1 1 0,1-1 0,-1 0 0,0 1-1,0-1 1,1 1 0,-1 0 0,0-1 0,0 1 0,-1 0 0,1-1 0,0 1-1,0 0 1,-1 0 0,1 0 0,-1 0 0,0 0 0,1 0 0,-1-1-1,0 1 1,0 0 0,0 0 0,-1 0 0,1 0 0,0 0 0,-1 0-1,1 0 1,-1 0 0,0-1 0,1 1 0,-3 3 0,-1 4 53,0-1-1,-1 1 1,0-1 0,-1 1 0,-6 7 0,-10 7 98,17-19-87,0 1-1,0-1 0,1 1 0,-1 0 1,1 0-1,1 1 0,-1-1 0,1 1 0,-1 0 1,2 0-1,-1 0 0,1 0 0,0 0 1,-2 9-1,4-14-64,1 0 0,-1 0-1,1 1 1,-1-1 0,1 0 0,0 0 0,-1 0 0,1 0 0,0 0-1,0 0 1,0 0 0,0 0 0,0 0 0,0-1 0,0 1 0,0 0 0,0-1-1,0 1 1,0 0 0,0-1 0,0 1 0,1-1 0,-1 0 0,0 1-1,0-1 1,1 0 0,-1 0 0,0 0 0,0 0 0,1 0 0,1 0-1,48-1 252,-47 0-231,7 0-231,0-1 1,0 0 0,0 0 0,0-1 0,-1-1-1,1 0 1,-1 0 0,0-1 0,-1-1 0,1 1 0,13-12-1,-16 4-4007,-18 4-4868,-9 4-2232</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7:59.544"/>
    </inkml:context>
    <inkml:brush xml:id="br0">
      <inkml:brushProperty name="width" value="0.025" units="cm"/>
      <inkml:brushProperty name="height" value="0.025" units="cm"/>
      <inkml:brushProperty name="color" value="#E71224"/>
    </inkml:brush>
  </inkml:definitions>
  <inkml:trace contextRef="#ctx0" brushRef="#br0">0 142 14894,'0'0'7495,"74"-6"-7527,-33 6-224,4-3-2307,3-3-1312,-5-2-2243</inkml:trace>
  <inkml:trace contextRef="#ctx0" brushRef="#br0" timeOffset="1">419 0 17296,'0'0'5830,"-18"52"-5446,11-21 353,-3 5-161,6-3-415,0 1-97,3-5-64,1-6-64,0-7-609,8-8-544,6-8-192,-3 0-33,1-13-127,-2-10-2115,-3-6-1281</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8:00.120"/>
    </inkml:context>
    <inkml:brush xml:id="br0">
      <inkml:brushProperty name="width" value="0.025" units="cm"/>
      <inkml:brushProperty name="height" value="0.025" units="cm"/>
      <inkml:brushProperty name="color" value="#E71224"/>
    </inkml:brush>
  </inkml:definitions>
  <inkml:trace contextRef="#ctx0" brushRef="#br0">6 402 11179,'0'0'3715,"-1"9"-2791,-3 30 186,4-38-1030,0 1 1,0-1-1,0 0 0,0 0 1,0 0-1,0 0 0,0 0 0,1 0 1,-1 1-1,0-1 0,1 0 1,-1 0-1,1 0 0,-1 0 1,1 0-1,-1 0 0,1 0 1,0-1-1,0 1 0,-1 0 1,1 0-1,0 0 0,0-1 0,0 1 1,0 0-1,0-1 0,0 1 1,0-1-1,0 1 0,0-1 1,0 1-1,0-1 0,2 0 1,37 2 1129,-30-3-843,-1 0-122,0-1 0,0 0 0,0 0 0,0-1 0,-1-1 0,1 1 0,-1-1 0,0-1 0,0 0 0,0 0 0,-1 0 0,1-1 1,-1 0-1,-1 0 0,1-1 0,-1 0 0,0 0 0,-1 0 0,7-13 0,-8 9 824,-15 17-978,-13 19-370,19-19 256,1 0 0,0 1 0,0-1 0,0 1 1,1 0-1,0 0 0,0 1 0,1-1 0,0 0 0,-3 16 1,5-23 21,0 1 0,0-1 0,0 0 0,0 1 0,0-1 1,1 1-1,-1-1 0,0 0 0,0 1 0,0-1 0,0 0 0,0 1 1,1-1-1,-1 0 0,0 1 0,0-1 0,1 0 0,-1 0 0,0 1 1,0-1-1,1 0 0,-1 0 0,0 1 0,1-1 0,-1 0 0,0 0 1,1 0-1,-1 1 0,0-1 0,1 0 0,-1 0 0,0 0 0,1 0 1,-1 0-1,1 0 0,20-3 115,16-13 208,-8-4-230,-1-1 1,-1-1-1,-1-2 0,-1 0 0,36-47 0,-48 55-55,-1-1 0,0 0 0,-2-1 0,0 0 1,-1-1-1,-1 0 0,-1 0 0,0 0 0,-2-1 0,7-40 0,-12 58-43,1 0-1,-1 0 0,0 0 1,0 0-1,0-1 1,0 1-1,-1 0 0,1 0 1,0 0-1,-1 0 1,0 0-1,1 0 0,-1 0 1,0 0-1,0 0 1,0 0-1,0 0 0,-1 0 1,0-1-1,0 2-2,0 0 0,1 0 1,-1 0-1,0 1 0,0-1 0,0 0 0,1 1 0,-1 0 0,0-1 0,0 1 0,0 0 1,0 0-1,0 0 0,0 0 0,1 0 0,-1 1 0,0-1 0,0 1 0,0-1 1,0 1-1,1-1 0,-4 3 0,-5 1-23,1 1 1,0 1-1,0-1 0,0 2 1,1-1-1,0 1 1,-11 11-1,-48 60-8,66-77 39,-6 8 2,-38 54 191,43-59-187,-1 1-1,1 0 1,0 0-1,0 0 1,1 0-1,-1 0 1,1 0-1,0 0 0,1 0 1,-1 0-1,1 1 1,0 5-1,1-10-2,-1 1 0,1 0 0,0 0 0,0 0 0,0 0 0,0-1 0,0 1-1,0-1 1,0 1 0,1-1 0,-1 1 0,1-1 0,-1 1 0,1-1 0,-1 0 0,1 0-1,0 0 1,0 0 0,-1 0 0,1 0 0,0-1 0,0 1 0,0 0 0,0-1 0,0 0 0,0 1-1,3-1 1,67 4 2,-56-4-87,-10 0 54,8 0-78,-1 0-1,0 2 1,1-1-1,21 7 0,-32-8 39,-1 1-1,1 0 0,0 0 0,-1 0 0,1 1 0,-1-1 0,0 1 0,1-1 0,-1 1 0,0 0 0,0-1 0,0 1 0,0 0 0,0 1 0,-1-1 0,1 0 0,-1 0 1,1 1-1,-1-1 0,0 1 0,0-1 0,0 1 0,0-1 0,0 1 0,-1 0 0,1 0 0,-1-1 0,0 6 0,0 3-23,-1 0 1,0 0-1,-1 0 0,0 0 1,-1 0-1,0 0 0,-5 10 1,-5 18-2455,12-33 1441</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8:00.600"/>
    </inkml:context>
    <inkml:brush xml:id="br0">
      <inkml:brushProperty name="width" value="0.025" units="cm"/>
      <inkml:brushProperty name="height" value="0.025" units="cm"/>
      <inkml:brushProperty name="color" value="#E71224"/>
    </inkml:brush>
  </inkml:definitions>
  <inkml:trace contextRef="#ctx0" brushRef="#br0">0 72 17200,'0'0'7063,"11"2"-6406,-8 0-620,0-1 1,0 0 0,0 0 0,0 0 0,0-1 0,0 1 0,1-1-1,-1 0 1,0 1 0,0-2 0,1 1 0,-1 0 0,0-1 0,0 1-1,0-1 1,0 0 0,1 0 0,-1 0 0,0 0 0,0-1 0,-1 1-1,1-1 1,0 0 0,-1 0 0,1 0 0,-1 0 0,1 0-1,-1 0 1,0-1 0,0 1 0,0-1 0,3-4 0,-3 3 53,0 2 25,0 0-1,-1-1 1,0 1-1,1 0 1,-1-1-1,0 1 1,0-1-1,0 1 1,0-1-1,-1 1 1,1-1-1,-1 1 1,1-5-1,-31 36 77,21-18-227,0 0 0,2 0 0,-1 1 0,1 0 0,1 0 0,0 1 0,1 0 0,-6 24 0,10-36 27,1 0 0,0 0 0,0-1 0,0 1 0,0 0 0,0-1 0,0 1 0,0 0 0,0 0 0,0-1 0,0 1 0,1 0 0,-1 0 0,0-1 0,0 1 0,1 0 0,-1-1 0,0 1 0,1-1 0,-1 1 0,1 0 0,-1-1 0,1 1 0,-1-1 0,1 1 0,-1-1 0,1 1 0,-1-1 0,2 1 0,22 0 76,26-21 211,10-21-157,-48 31-122,0 1 1,1 0 0,0 1 0,0 0 0,1 1-1,0 1 1,25-9 0,-38 16-7,-1-1 0,1 1-1,0-1 1,-1 0 0,1 1-1,0-1 1,-1 1 0,1 0-1,-1-1 1,1 1 0,-1-1-1,1 1 1,-1 0 0,0-1-1,1 1 1,-1 0 0,0 0 0,1-1-1,-1 1 1,0 0 0,0 0-1,0-1 1,0 1 0,0 0-1,0 0 1,0 0 0,0-1-1,0 1 1,0 0 0,0 0-1,0-1 1,-1 2 0,-1 30 174,1-32-171,1 2 23,-1 0-1,1 0 0,-1 0 0,1 0 1,0 1-1,0-1 0,0 0 0,0 0 1,0 0-1,0 0 0,0 0 0,1 0 1,-1 1-1,1-1 0,0 0 0,-1 0 1,1 0-1,0-1 0,2 3 0,-1-3 31,0-1 0,0 1-1,0-1 1,0 0-1,0 1 1,0-1 0,1 0-1,-1 0 1,0-1 0,0 1-1,0 0 1,0-1-1,0 1 1,0-1 0,0 0-1,0 0 1,0 0-1,0 0 1,3-2 0,16-6-158,25-11 218,-15 14-4645,-34 12-2372,-9 0 1419</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8:00.989"/>
    </inkml:context>
    <inkml:brush xml:id="br0">
      <inkml:brushProperty name="width" value="0.025" units="cm"/>
      <inkml:brushProperty name="height" value="0.025" units="cm"/>
      <inkml:brushProperty name="color" value="#E71224"/>
    </inkml:brush>
  </inkml:definitions>
  <inkml:trace contextRef="#ctx0" brushRef="#br0">0 0 21685,'0'0'3235</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8:01.598"/>
    </inkml:context>
    <inkml:brush xml:id="br0">
      <inkml:brushProperty name="width" value="0.025" units="cm"/>
      <inkml:brushProperty name="height" value="0.025" units="cm"/>
      <inkml:brushProperty name="color" value="#E71224"/>
    </inkml:brush>
  </inkml:definitions>
  <inkml:trace contextRef="#ctx0" brushRef="#br0">170 0 17681,'0'0'2274,"-65"55"-1922,39-13-192,0 9 1,2 3-65,5 2-64,9 2-64,10-2-1154,0 0-1088,7-4-2306,4 1-2082</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8:01.975"/>
    </inkml:context>
    <inkml:brush xml:id="br0">
      <inkml:brushProperty name="width" value="0.025" units="cm"/>
      <inkml:brushProperty name="height" value="0.025" units="cm"/>
      <inkml:brushProperty name="color" value="#E71224"/>
    </inkml:brush>
  </inkml:definitions>
  <inkml:trace contextRef="#ctx0" brushRef="#br0">1 86 16944,'0'0'5189,"7"-48"-7367,2 28-2883,-6 2-7303</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8:12.725"/>
    </inkml:context>
    <inkml:brush xml:id="br0">
      <inkml:brushProperty name="width" value="0.025" units="cm"/>
      <inkml:brushProperty name="height" value="0.025" units="cm"/>
      <inkml:brushProperty name="color" value="#008C3A"/>
    </inkml:brush>
  </inkml:definitions>
  <inkml:trace contextRef="#ctx0" brushRef="#br0">0 76 10762,'0'0'2653,"15"0"-2300,55-3 131,1-3 1,69-15-1,-52 7-129,103-4-1,458 19 248,-249 3-137,-250-5-445,917 25 142,132 28 89,278-86-153,-707 9-68,784 18 637,-1253-1-3256,-160-12-1676</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8:22.263"/>
    </inkml:context>
    <inkml:brush xml:id="br0">
      <inkml:brushProperty name="width" value="0.025" units="cm"/>
      <inkml:brushProperty name="height" value="0.025" units="cm"/>
      <inkml:brushProperty name="color" value="#008C3A"/>
    </inkml:brush>
  </inkml:definitions>
  <inkml:trace contextRef="#ctx0" brushRef="#br0">2577 298 1057,'0'0'-363,"8"-5"53,-1 2-310,23-13 2264,-25 13-971,-1 0 0,1 0 0,-1-1-1,0 1 1,0-1 0,0 0 0,0 0-1,-1 0 1,5-8 0,5-9-694,-10 18 105,0-1 0,0 0 0,-1 0 0,1-1 1,-1 1-1,0 0 0,-1-1 0,2-4 0,-3 7-32,0 1-1,0-1 0,0 1 1,0 0-1,-1-1 0,1 1 0,0-1 1,-1 1-1,1 0 0,-1-1 0,0 1 1,1 0-1,-1 0 0,0-1 1,0 1-1,0 0 0,0 0 0,0 0 1,0 0-1,0 0 0,0 0 1,0 0-1,-1 1 0,1-1 0,0 0 1,0 1-1,-1-1 0,1 0 1,-1 1-1,1 0 0,0-1 0,-3 1 1,-46-13 18,-1 2 1,0 2 0,-94-4-1,63 7-171,-678-67 539,630 65 442,-198 13-1,258 1-881,-1 4 1,1 2-1,1 4 1,-99 35-1,126-34 89,0 2 1,1 1-1,1 3 1,2 1-1,0 2 1,1 2-1,2 1 1,1 1-1,1 3 1,-44 56-1,56-62-63,1 1-1,2 1 1,1 1-1,1 1 0,2 0 1,1 1-1,1 0 0,2 1 1,2 0-1,0 1 1,2 0-1,2 0 0,1 0 1,3 58-1,2-76-32,1 1-1,1-1 1,0 0-1,1 0 1,1 0-1,0 0 1,1-1 0,1 0-1,0-1 1,1 0-1,1 0 1,0-1-1,1 0 1,0-1-1,20 17 1,14 9 31,2-2 0,2-2-1,53 28 1,-15-13 28,3-4 0,1-4 0,2-4-1,1-3 1,2-6 0,1-3 0,1-4 0,145 10 0,-77-18 44,1-9 1,180-17 0,-269 5-12,-1-3 0,-1-3 0,0-4 0,-1-4-1,-1-2 1,120-58 0,-145 56-55,-1-3-1,-1-2 0,54-45 1,-79 57 107,-1 0 1,-1-2-1,-1 0 1,-1-1-1,0-1 1,-2 0 0,-1-1-1,15-32 1,-25 42 55,0 1 0,-1-1 0,0 0 1,-1 0-1,-1 0 0,0 0 1,-1 0-1,-1-1 0,-1-21 0,-2 13-71,-1 1 0,-1-1-1,-1 1 1,0 0-1,-14-28 1,-7-4-118,-2 2-1,-3 1 1,-60-75 0,54 79-649,-2 2 0,-88-77 0,80 83-2088,-64-38 1,46 36-2049</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8:27.520"/>
    </inkml:context>
    <inkml:brush xml:id="br0">
      <inkml:brushProperty name="width" value="0.025" units="cm"/>
      <inkml:brushProperty name="height" value="0.025" units="cm"/>
      <inkml:brushProperty name="color" value="#008C3A"/>
    </inkml:brush>
  </inkml:definitions>
  <inkml:trace contextRef="#ctx0" brushRef="#br0">1 2414 5990,'0'0'6075,"10"-14"-5936,194-324 837,-81 123-623,627-869-3296,-391 646 6783,-92 113-2863,-323 379-4111,19-20-171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11.761"/>
    </inkml:context>
    <inkml:brush xml:id="br0">
      <inkml:brushProperty name="width" value="0.025" units="cm"/>
      <inkml:brushProperty name="height" value="0.025" units="cm"/>
    </inkml:brush>
  </inkml:definitions>
  <inkml:trace contextRef="#ctx0" brushRef="#br0">38 64 1986,'0'0'12572,"5"-8"-10282,18-23-747,-22 28-750,-8 6 89,-10 10 128,15-11-1000,-1 1 0,1-1 1,0 1-1,0 0 0,0 0 0,0 0 0,0 0 0,1 0 1,-1 0-1,1 0 0,0 1 0,0-1 0,0 1 1,0-1-1,1 1 0,-1-1 0,1 1 0,0-1 1,0 1-1,0-1 0,1 1 0,-1-1 0,1 1 1,-1-1-1,1 0 0,1 1 0,-1-1 0,0 0 0,1 0 1,-1 0-1,1 1 0,0-2 0,0 1 0,0 0 1,1 0-1,-1-1 0,1 1 0,-1-1 0,1 0 1,0 0-1,0 0 0,0 0 0,4 2 0,47 23 108,22 12-10,-72-36-113,1 0-1,0 1 1,-1 0-1,0-1 1,0 1-1,0 1 1,0-1-1,0 1 1,-1-1-1,0 1 1,4 9 0,-5-12 8,-1 1 1,0 0 0,0 0 0,0 0-1,-1 0 1,1 0 0,-1 0 0,1 0 0,-1 0-1,0 0 1,0 0 0,0 0 0,-1 0-1,1 0 1,-1 0 0,0 0 0,1 0-1,-1 0 1,-1 0 0,1 0 0,-3 4 0,1-3 33,0 0 0,-1-1 1,1 1-1,-1-1 1,0 0-1,0 0 0,-1 0 1,1 0-1,0-1 0,-1 1 1,-9 2-1,-1 0 271,0-1 0,-1 0 0,1-1 0,-1-1 0,0 0 0,0-1-1,-20-2 1,34 1-292,1 0 0,-1 0-1,1 0 1,-1 0-1,1 0 1,-1 0 0,1 0-1,0-1 1,-1 1 0,1-1-1,-1 1 1,1-1-1,0 1 1,-1-1 0,1 0-1,0 0 1,0 1-1,-1-1 1,1 0 0,0 0-1,0 0 1,0-1 0,0 1-1,0 0 1,0 0-1,1 0 1,-1-1 0,0 1-1,1 0 1,-1-1 0,1 1-1,-1 0 1,1-1-1,-1 1 1,1-1 0,0 1-1,0-1 1,0 1-1,0-1 1,0 1 0,0-1-1,0 1 1,0-1 0,1 1-1,-1-1 1,1 1-1,0-2 1,1-3-22,1 0 1,0 0-1,0 0 1,0 0-1,1 1 1,0 0-1,0-1 0,0 1 1,8-6-1,50-39 110,-36 32-60,-2-2-1,-1-1 0,0 0 0,24-31 1,-45 50-18,-1 0 0,1 0 0,0-1 0,0 1 0,-1-1 0,0 1 0,1-1 0,-1 0 0,0 1 0,0-1 0,0 0 1,-1 0-1,1 0 0,-1 0 0,1 1 0,-1-1 0,0 0 0,0 0 0,-1 0 0,1 0 0,0 0 0,-1 0 0,0 0 0,0 1 1,0-1-1,0 0 0,0 0 0,-2-3 0,-1 2-204,1 0-1,-1 1 1,0-1-1,0 1 1,0 0 0,0 0-1,0 0 1,-1 0-1,1 1 1,-1 0 0,0 0-1,0 0 1,0 1-1,0-1 1,-6 0 0,0 0-2972,0-2-2722</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8:27.958"/>
    </inkml:context>
    <inkml:brush xml:id="br0">
      <inkml:brushProperty name="width" value="0.025" units="cm"/>
      <inkml:brushProperty name="height" value="0.025" units="cm"/>
      <inkml:brushProperty name="color" value="#008C3A"/>
    </inkml:brush>
  </inkml:definitions>
  <inkml:trace contextRef="#ctx0" brushRef="#br0">104 1 11082,'0'0'3433,"7"11"-2680,-2-2-684,0-1 0,0 0 0,-1 1-1,-1 0 1,0 0 0,0 0 0,0 0 0,-1 1 0,-1-1 0,2 19 0,-7 43 25,-3-1-1,-3 0 1,-3 0 0,-27 81-1,20-78-59,2 1 0,4 0-1,-7 109 1,21-179-24,-1 0 1,1 0-1,1 0 0,-1 0 0,0 0 0,1 0 1,0 0-1,0 0 0,0 0 0,2 5 1,-2-8-7,1 0 1,-1 0-1,0 0 1,0 0-1,0-1 1,0 1-1,1 0 1,-1-1 0,0 1-1,0-1 1,1 1-1,-1-1 1,1 0-1,-1 1 1,0-1-1,1 0 1,-1 0-1,1 0 1,-1 0-1,0 0 1,1 0 0,-1-1-1,1 1 1,-1 0-1,0-1 1,1 1-1,-1-1 1,0 1-1,0-1 1,1 0-1,-1 0 1,0 1-1,1-2 1,13-7 189,-1 0-1,0-1 1,0 0 0,-1-1 0,14-16 0,11-8 159,146-110-76,-94 76-3511,-23 17-3509</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8:29.268"/>
    </inkml:context>
    <inkml:brush xml:id="br0">
      <inkml:brushProperty name="width" value="0.025" units="cm"/>
      <inkml:brushProperty name="height" value="0.025" units="cm"/>
      <inkml:brushProperty name="color" value="#008C3A"/>
    </inkml:brush>
  </inkml:definitions>
  <inkml:trace contextRef="#ctx0" brushRef="#br0">174 54 15182,'0'0'2792,"-5"-7"-1425,-17-25-155,21 31-1169,0 0 0,0-1 0,0 1 0,-1 0 1,1 0-1,-1 0 0,1 0 0,0 0 0,-1 0 0,0 1 1,1-1-1,-1 0 0,1 1 0,-1-1 0,0 1 0,1 0 1,-1 0-1,0-1 0,0 1 0,1 0 0,-1 0 0,0 0 1,1 1-1,-1-1 0,0 0 0,1 1 0,-1-1 0,0 1 1,1 0-1,-1-1 0,1 1 0,-1 0 0,1 0 0,-1 0 1,-1 1-1,-2 2-53,-1 1 0,0 0 0,1 0 0,0 0 0,-9 12 1,7-7 1,1 1 0,-1 0 0,2 0 0,-1 0 1,-6 23-1,11-32 1,0 1 1,0-1-1,1 0 0,-1 0 1,1 1-1,-1-1 0,1 0 1,0 0-1,0 1 1,0-1-1,0 0 0,0 1 1,1-1-1,-1 0 0,1 1 1,-1-1-1,1 0 0,0 0 1,0 0-1,0 0 0,0 0 1,0 0-1,0 0 1,1 0-1,-1 0 0,1 0 1,-1-1-1,1 1 0,0 0 1,0-1-1,0 0 0,-1 1 1,1-1-1,0 0 0,1 0 1,-1 0-1,4 1 1,67 10-46,-59-11 42,0 1 0,0 0 0,0 1 0,-1 0 1,26 11-1,-35-12 33,-1 0 0,1 0 0,-1 0 0,0 1 0,0-1 1,0 1-1,0 0 0,0 0 0,-1 0 0,1 0 0,-1 1 1,0-1-1,0 1 0,0-1 0,0 1 0,-1 0 0,0 0 0,1-1 1,-1 1-1,-1 0 0,1 0 0,0 0 0,-1 0 0,0 0 1,0 6-1,-1-4 112,1-1 0,-1 1 0,0 0 0,0 0 0,0-1 0,-1 1 0,0 0 0,0-1 0,0 0 0,-1 1 0,1-1 0,-2 0 0,1-1 0,0 1 0,-1 0 1,0-1-1,0 0 0,0 0 0,0 0 0,-1 0 0,0-1 0,1 0 0,-9 4 0,1-1 12,0 0-1,0-1 1,-1-1 0,1 0 0,-1-1-1,0-1 1,0 1 0,-1-2-1,-17 0 1,38-6-7195,7-7 2795,4 0-1080</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8:30.018"/>
    </inkml:context>
    <inkml:brush xml:id="br0">
      <inkml:brushProperty name="width" value="0.025" units="cm"/>
      <inkml:brushProperty name="height" value="0.025" units="cm"/>
      <inkml:brushProperty name="color" value="#008C3A"/>
    </inkml:brush>
  </inkml:definitions>
  <inkml:trace contextRef="#ctx0" brushRef="#br0">55 210 16047,'0'0'1757,"-8"5"-300,5-3-1358,-1 0 1,1 0-1,0 1 0,0-1 1,0 1-1,0 0 0,1 0 1,-1 0-1,1 0 0,0 0 1,0 0-1,0 1 0,0-1 1,0 1-1,1-1 0,-1 1 1,1 0-1,0-1 0,1 1 1,-1 0-1,0 0 0,1 6 1,0-5-75,0 0-1,0 0 1,1 0 0,-1 0 0,1 0 0,0 0 0,1 0-1,-1-1 1,1 1 0,0 0 0,0-1 0,1 1 0,-1-1 0,1 1-1,0-1 1,0 0 0,7 6 0,-7-8-19,0 1 0,0-1-1,0 0 1,0 0 0,0-1 0,1 1 0,-1-1-1,1 0 1,-1 1 0,1-1 0,-1-1-1,1 1 1,0-1 0,-1 1 0,1-1 0,0 0-1,0 0 1,-1-1 0,1 1 0,0-1 0,-1 0-1,1 0 1,-1 0 0,1 0 0,5-3 0,-2 0 82,0 0 0,0-1 1,0 1-1,-1-1 1,0 0-1,0-1 1,0 0-1,0 0 0,-1 0 1,0 0-1,5-9 1,4-9 704,20-49 1,-23 47-442,-11 38-299,1-1 1,0 1-1,0-1 0,5 19 1,-6-29-45,0 0 0,1 0 0,-1 0 0,0 0 0,0 0 0,1-1 0,-1 1 0,0 0 0,1 0 0,-1 0 0,1 0 0,-1-1 0,1 1 0,0 0 0,-1 0 0,1-1 0,0 1 0,-1 0 0,1-1 0,0 1 0,0-1 0,0 1 0,-1-1 0,1 1 0,0-1 0,0 0 0,0 1 0,0-1 0,0 0 0,0 0 0,0 0 0,0 0 0,0 0 0,0 0 0,-1 0 0,1 0 0,0 0 0,0 0 0,0 0 0,0 0 0,0-1 0,0 1 0,0 0 0,0-1 0,0 1 0,-1-1 0,1 1 0,0-1 0,0 1 0,-1-1 0,1 0 0,0 1 0,1-2 0,38-37 487,-14 4-373,-19 24-103,0 1 1,1-1 0,1 1-1,-1 1 1,1 0 0,1 0 0,19-14-1,-28 23-20,0-1 0,0 1 0,0-1 0,-1 1 0,1 0 0,0 0 0,0-1 0,0 1 0,0 0-1,0 0 1,0 0 0,-1 0 0,1 0 0,0 0 0,0 0 0,0 0 0,0 0 0,0 0 0,0 0 0,0 1 0,-1-1 0,1 0-1,0 1 1,0-1 0,0 0 0,1 2 0,-1-1 7,0 1-1,1-1 0,-1 1 1,0 0-1,0-1 0,0 1 0,0 0 1,0 0-1,-1 0 0,1 0 1,1 3-1,0 10 57,0 0 0,0 27 0,-1-23-43,-2-18-18,1 1-1,0 0 1,0-1 0,0 1-1,0-1 1,0 1-1,1 0 1,-1-1-1,0 1 1,1-1 0,-1 1-1,1-1 1,0 1-1,-1-1 1,1 1 0,0-1-1,0 1 1,0-1-1,0 0 1,0 0 0,0 1-1,0-1 1,2 1-1,-2-2 10,0 0 0,1-1-1,-1 1 1,0 0-1,1-1 1,-1 1 0,0 0-1,0-1 1,1 0 0,-1 1-1,0-1 1,0 0-1,0 1 1,0-1 0,0 0-1,0 0 1,0 0 0,0 0-1,0 0 1,1-2-1,9-12 107,0-1 0,13-25 0,-23 38-120,8-14 27,-6 10-10,0 0-1,0 0 1,1 1-1,0 0 1,0 0 0,0 0-1,1 0 1,0 0-1,8-6 1,-13 12-13,1 0 0,0 0 0,-1 0-1,1 0 1,-1 0 0,1 0 0,0 0 0,-1 0 0,1 0 0,-1 0 0,1 0 0,-1 1 0,1-1-1,0 0 1,-1 0 0,1 1 0,-1-1 0,1 0 0,-1 1 0,1-1 0,-1 0 0,0 1-1,1-1 1,-1 1 0,1-1 0,-1 1 0,0-1 0,1 1 0,-1-1 0,0 1 0,0-1-1,1 1 1,-1-1 0,0 1 0,0-1 0,0 1 0,0 0 0,0-1 0,0 1 0,0-1 0,0 1-1,0 0 1,0-1 0,0 1 0,0 0 0,3 37 193,-3-32-178,1-1-6,-1 0 0,0-1 0,1 1 0,0 0 0,0 0 0,0-1 0,4 10 0,-5-14-6,1 1 0,-1-1 0,0 0 0,1 1 0,-1-1-1,0 1 1,1-1 0,-1 0 0,1 1 0,-1-1-1,0 0 1,1 1 0,-1-1 0,1 0 0,-1 0-1,1 1 1,-1-1 0,1 0 0,-1 0 0,1 0-1,-1 0 1,1 0 0,-1 0 0,1 0 0,0 0 0,-1 0-1,1 0 1,0 0 0,1 0 16,-1-1 0,1 0-1,0 0 1,0 0 0,-1 0 0,1 0 0,0-1-1,-1 1 1,1 0 0,-1-1 0,0 1-1,2-3 1,44-61 575,-38 50-578,1 0 0,0 1 0,0 1 0,2 0 0,-1 0 0,2 1 1,27-20-1,-40 31-23,0 1 1,1 0-1,-1 0 1,1-1-1,-1 1 1,1 0-1,-1 0 1,0 0-1,1-1 1,-1 1-1,1 0 1,-1 0-1,1 0 1,-1 0 0,1 0-1,-1 0 1,1 0-1,-1 0 1,1 0-1,-1 0 1,1 0-1,-1 0 1,1 1-1,-1-1 1,0 0-1,1 0 1,-1 0-1,1 1 1,-1-1 0,1 0-1,-1 1 1,0-1-1,1 0 1,-1 1-1,0-1 1,1 0-1,-1 1 1,6 24-20,-9 31 62,3-55-44,-9 53-1654,15-60-5489,18-28-1058,-7 4-3286</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8:30.453"/>
    </inkml:context>
    <inkml:brush xml:id="br0">
      <inkml:brushProperty name="width" value="0.025" units="cm"/>
      <inkml:brushProperty name="height" value="0.025" units="cm"/>
      <inkml:brushProperty name="color" value="#008C3A"/>
    </inkml:brush>
  </inkml:definitions>
  <inkml:trace contextRef="#ctx0" brushRef="#br0">20 40 3619,'0'0'19139,"-1"11"-18211,-4 20-451,-1 4 433,-1 46-1,7-81-908,0 0-1,0 0 1,0 1 0,0-1 0,0 0-1,0 1 1,0-1 0,0 0-1,0 1 1,0-1 0,0 0 0,0 0-1,0 1 1,1-1 0,-1 0 0,0 1-1,0-1 1,0 0 0,0 0-1,1 1 1,-1-1 0,0 0 0,0 0-1,0 0 1,1 1 0,-1-1 0,0 0-1,1 0 1,-1 0 0,0 0-1,0 1 1,1-1 0,-1 0 0,0 0-1,1 0 1,-1 0 0,0 0 0,1 0-1,14-4 32,13-15 68,26-43-18,-43 48-69,-1 0 0,2 1 0,0 1 0,0 0-1,1 0 1,0 2 0,1-1 0,19-10 0,-33 21-10,1 0 1,-1 0-1,0 0 1,1 0-1,-1-1 1,0 1-1,1 0 1,-1 0-1,1 0 1,-1 0-1,0 0 1,1 0-1,-1 0 1,1 0-1,-1 0 1,0 0 0,1 0-1,-1 0 1,0 0-1,1 0 1,-1 1-1,1-1 1,-1 0-1,0 0 1,1 0-1,-1 1 1,0-1-1,1 0 1,-1 0-1,0 1 1,0-1-1,1 0 1,-1 0-1,0 1 1,0-1 0,1 0-1,-1 1 1,0-1-1,0 1 1,3 22 323,-11 30 308,7-47-591,1 18 156,1-23-193,-1-1 1,0 0-1,0 0 0,1 1 0,-1-1 0,0 0 0,1 0 0,-1 0 0,0 0 1,1 1-1,-1-1 0,0 0 0,1 0 0,-1 0 0,0 0 0,1 0 1,-1 0-1,0 0 0,1 0 0,-1 0 0,0 0 0,1 0 0,-1 0 0,0 0 1,1 0-1,-1-1 0,0 1 0,1 0 0,-1 0 0,0 0 0,1 0 1,-1 0-1,0-1 0,0 1 0,1 0 0,33-33 299,-32 31-311,6-7 21,-5 5-20,-1 1 1,1-1 0,0 1 0,1-1-1,-1 1 1,1 0 0,-1 0-1,1 0 1,0 1 0,0-1-1,0 1 1,0 0 0,1 0 0,-1 1-1,6-2 1,-9 4-5,0 0 0,0 0 0,0 0 0,0 0 0,0 0-1,0 0 1,-1 0 0,1 0 0,0 1 0,-1-1 0,1 0 0,0 1 0,-1-1 0,0 0 0,1 1 0,-1-1-1,0 1 1,0-1 0,0 0 0,0 1 0,0-1 0,0 1 0,0-1 0,-1 3 0,-1 40 29,1-34 1010,-2 13-6104,6-20 584,6-12-188,3-9-2102</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8:30.781"/>
    </inkml:context>
    <inkml:brush xml:id="br0">
      <inkml:brushProperty name="width" value="0.025" units="cm"/>
      <inkml:brushProperty name="height" value="0.025" units="cm"/>
      <inkml:brushProperty name="color" value="#008C3A"/>
    </inkml:brush>
  </inkml:definitions>
  <inkml:trace contextRef="#ctx0" brushRef="#br0">1 148 11723,'0'0'13442,"11"1"-12678,-5 0-721,0-1 0,0 0 0,0 0 1,0-1-1,0 1 0,0-1 1,0-1-1,0 1 0,0-1 1,-1 0-1,1 0 0,0-1 0,-1 1 1,0-1-1,0-1 0,0 1 1,8-7-1,32-35 375,-42 42-350,0-1 0,-1 0 0,1 1 0,-1-1 0,1 0 0,-1 0-1,-1-1 1,1 1 0,0 0 0,-1-1 0,1-6 0,-2 10-55,0 1-1,0-1 0,0 1 1,0-1-1,0 0 1,0 1-1,0-1 0,-1 1 1,1-1-1,0 1 1,0-1-1,-1 1 1,1-1-1,0 1 0,-1-1 1,1 1-1,0-1 1,-1 1-1,1-1 1,-1 1-1,1 0 0,-1-1 1,1 1-1,-1 0 1,1 0-1,-1-1 1,1 1-1,-1 0 0,1 0 1,-1 0-1,0-1 1,1 1-1,-1 0 1,1 0-1,-1 0 0,0 0 1,1 0-1,-1 0 1,1 0-1,-1 1 1,1-1-1,-1 0 0,0 0 1,0 1-1,-29 9-53,23-4 40,0 0 0,1 0 1,0 0-1,0 1 0,0 0 0,1 0 1,0 0-1,0 1 0,1 0 0,0 0 1,0 0-1,1 0 0,0 0 0,0 1 1,1 0-1,0-1 0,1 1 0,0 0 0,0 0 1,1 11-1,0-18-3,1-1-1,0 1 1,0-1 0,0 0 0,0 0-1,-1 0 1,2 1 0,-1-1 0,0 0-1,0 0 1,0 0 0,0 0 0,1-1 0,-1 1-1,0 0 1,1 0 0,-1-1 0,0 1-1,1-1 1,-1 1 0,1-1 0,-1 0-1,1 0 1,-1 0 0,1 1 0,-1-1-1,1 0 1,0-1 0,-1 1 0,1 0-1,-1 0 1,3-2 0,3 2-368,0-1 0,0-1 0,0 1 0,-1-1 0,1-1 0,7-3 0,16-14-5004,0-5-5434</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8:31.772"/>
    </inkml:context>
    <inkml:brush xml:id="br0">
      <inkml:brushProperty name="width" value="0.025" units="cm"/>
      <inkml:brushProperty name="height" value="0.025" units="cm"/>
      <inkml:brushProperty name="color" value="#008C3A"/>
    </inkml:brush>
  </inkml:definitions>
  <inkml:trace contextRef="#ctx0" brushRef="#br0">81 271 4516,'0'0'17985,"-8"-3"-17499,7 2-472,-1 0-1,0 1 1,1-1 0,-1 1-1,0-1 1,1 1 0,-1 0-1,0-1 1,0 1 0,0 0-1,1 0 1,-1 0 0,0 1-1,0-1 1,0 0 0,1 1-1,-1-1 1,0 1 0,1-1-1,-3 2 1,1 0-8,1 1 0,0 0-1,-1-1 1,1 1 0,0 0 0,0 0 0,1 0 0,-1 1 0,1-1-1,-1 0 1,1 1 0,-1 6 0,-1-2 20,1 0-1,1-1 1,-1 1-1,1 1 1,1-1-1,-1 0 1,1 0-1,1 0 1,0 0-1,2 13 1,-2-20-13,-1 1 0,1 0 0,0-1 0,-1 1 1,1-1-1,0 0 0,0 1 0,0-1 1,0 0-1,0 1 0,0-1 0,0 0 0,0 0 1,0 0-1,1 0 0,-1 0 0,1 0 1,-1-1-1,0 1 0,1 0 0,-1 0 0,3 0 1,-1-1 9,1 0 0,-1 0 1,0 0-1,1-1 0,-1 1 1,1-1-1,-1 1 0,0-1 0,1 0 1,-1-1-1,0 1 0,0 0 1,0-1-1,6-3 0,8-7 132,0-1-1,-1 0 1,0-1 0,-1 0-1,0-2 1,-1 1-1,17-27 1,-15 19-28,-2-1 1,0-1-1,-1 0 1,-2 0 0,10-31-1,-18 46-32,0 0-1,0 0 0,-1 0 0,-1 0 1,0 0-1,0 0 0,-1 0 1,-1-15-1,1 25-91,0 0 1,-1-1-1,1 1 0,0 0 1,-1-1-1,1 1 0,0 0 1,-1-1-1,1 1 1,0 0-1,-1 0 0,1 0 1,-1-1-1,1 1 0,-1 0 1,1 0-1,-1 0 0,1 0 1,0 0-1,-1 0 0,1 0 1,-1 0-1,1 0 0,-1 0 1,1 0-1,-1 0 0,1 0 1,-1 0-1,1 1 0,0-1 1,-1 0-1,1 0 1,-1 0-1,1 1 0,0-1 1,-1 0-1,1 0 0,0 1 1,-1-1-1,1 0 0,0 1 1,-1-1-1,1 0 0,0 1 1,0-1-1,-1 1 0,1-1 1,0 0-1,0 1 0,-1 0 1,-6 10-20,0 1 0,0 0 0,1 0 1,0 1-1,1 0 0,-7 26 0,-12 84-71,22-111 74,0 0 1,1-1-1,1 1 0,0 0 0,1-1 0,0 1 0,3 14 1,-3-24 9,-1 1 1,1-1-1,0 0 1,0 1 0,0-1-1,1 0 1,-1 0 0,0 0-1,1 0 1,-1 0-1,1 0 1,0 0 0,0 0-1,0-1 1,0 1 0,0 0-1,0-1 1,0 0 0,0 0-1,0 1 1,1-1-1,-1-1 1,1 1 0,-1 0-1,0-1 1,1 1 0,-1-1-1,1 1 1,0-1-1,-1 0 1,1 0 0,-1-1-1,1 1 1,-1 0 0,1-1-1,-1 1 1,0-1 0,1 0-1,2-1 1,6-3 14,0-1-1,-1 0 1,0 0 0,-1-1 0,1 0 0,-1-1-1,-1 0 1,1 0 0,-1-1 0,-1 0 0,0-1-1,0 1 1,-1-1 0,0-1 0,0 1 0,-1-1-1,-1 0 1,5-14 0,-10 14 1,-8 24-17,-7 25-10,15-32 15,-1 1 0,1-1 0,0 1 0,0-1 0,1 1 0,0-1 0,0 1 0,3 12 0,-3-18 0,1 1 0,-1-1 1,1 1-1,0-1 0,0 1 0,0-1 1,0 1-1,0-1 0,0 0 0,0 0 1,0 0-1,0 1 0,1-1 0,-1 0 1,0 0-1,1-1 0,-1 1 0,1 0 0,-1 0 1,1-1-1,-1 1 0,1-1 0,-1 1 1,1-1-1,0 0 0,-1 1 0,1-1 1,-1 0-1,1 0 0,0 0 0,-1 0 1,1-1-1,0 1 0,-1 0 0,1-1 0,-1 1 1,1-1-1,0 0 0,2-1 0,10-4 47,0 0-1,0-1 0,0-1 0,21-15 0,25-14 38,-60 37-71,0 0 0,0 0 0,1-1 0,-1 1-1,0 0 1,0 0 0,1-1 0,-1 1 0,0 0 0,0 0 0,0-1 0,0 1 0,0 0 0,1-1 0,-1 1 0,0 0 0,0-1 0,0 1 0,0 0 0,0-1 0,0 1 0,0 0 0,0-1 0,0 1 0,0 0 0,0-1 0,0 1 0,-1 0-1,1-1 1,0 1 0,0 0 0,0-1 0,0 1 0,0 0 0,-1 0 0,1-1 0,0 1 0,0 0 0,-1 0 0,1-1 0,0 1 0,0 0 0,-1 0 0,1 0 0,0-1 0,0 1 0,-1 0 0,0 0 0,-19-16 237,12 10-220,4 3-17,0 0 1,0-1-1,1 0 1,-1 0-1,1 0 1,0 0-1,0 0 0,0-1 1,-2-4-1,5 8-13,0 0-1,-1 0 0,1 0 0,0 0 0,0 0 0,0 0 0,0 0 0,0 0 1,0 0-1,0 1 0,0-1 0,0 0 0,0 0 0,0 0 0,1 0 0,-1 0 1,0 0-1,1 0 0,-1 0 0,0 1 0,2-2 0,-1 0-9,0 1 0,1 0 0,0-1 0,-1 1 0,1 0 0,0 0-1,0 0 1,-1 0 0,1 1 0,0-1 0,0 0 0,0 1 0,0-1 0,2 1 0,56-10-1251,-8 2-1659,0-5-3878,-2-7-6613</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8:32.928"/>
    </inkml:context>
    <inkml:brush xml:id="br0">
      <inkml:brushProperty name="width" value="0.025" units="cm"/>
      <inkml:brushProperty name="height" value="0.025" units="cm"/>
      <inkml:brushProperty name="color" value="#008C3A"/>
    </inkml:brush>
  </inkml:definitions>
  <inkml:trace contextRef="#ctx0" brushRef="#br0">1 27 14542,'0'47'9079,"3"90"-7363,0 36-1888,-3-146 240,-1-14 24,1-1 0,1 1 0,0-1-1,0 1 1,6 19 0,-7-31-69,0-1-1,0 1 1,1 0-1,-1 0 1,0 0-1,1-1 0,-1 1 1,1 0-1,-1 0 1,0-1-1,1 1 1,0 0-1,-1-1 0,1 1 1,-1 0-1,1-1 1,0 1-1,-1-1 1,1 1-1,0-1 0,0 0 1,-1 1-1,1-1 1,0 0-1,0 1 1,0-1-1,0 0 0,-1 0 1,1 0-1,0 0 1,0 1-1,0-1 1,0 0-1,0-1 0,-1 1 1,1 0-1,0 0 1,0 0-1,0 0 1,0-1-1,-1 1 0,1 0 1,0-1-1,0 1 1,-1-1-1,1 1 1,0-1-1,0 1 0,-1-1 1,1 0-1,-1 1 1,1-1-1,-1 1 1,2-3-1,32-38 1035,-7-5-680,-2-1 1,-2-1-1,-2-2 1,-2 0-1,-2-1 1,16-87-1,-29 98-340,-23 75-5300,5 19-2510,6-26 1874</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8:33.722"/>
    </inkml:context>
    <inkml:brush xml:id="br0">
      <inkml:brushProperty name="width" value="0.025" units="cm"/>
      <inkml:brushProperty name="height" value="0.025" units="cm"/>
      <inkml:brushProperty name="color" value="#008C3A"/>
    </inkml:brush>
  </inkml:definitions>
  <inkml:trace contextRef="#ctx0" brushRef="#br0">0 220 4869,'0'0'18417,"11"3"-18209,-6-1-196,0-1 0,0 0 0,0 0 0,1 0 0,-1-1 0,0 1 0,0-1 0,0 0 0,0-1 0,0 1 0,1-1 0,-1 0 0,0 0 0,0-1 0,0 1 0,-1-1 0,1 0 0,0-1 0,4-2 0,-3 1 5,3-1-4,-1 0-1,0 1 1,1 0 0,16-6 0,-23 10 7,0-1 0,-1 1-1,1-1 1,0 1 0,0 0 0,0 0-1,0 0 1,0 0 0,0 0 0,0 1-1,0-1 1,-1 1 0,1-1-1,0 1 1,0-1 0,0 1 0,-1 0-1,1 0 1,0 0 0,-1 0 0,1 0-1,-1 0 1,1 1 0,-1-1-1,1 0 1,-1 1 0,0-1 0,0 1-1,1 1 1,7 15 232,-9-16-163,1 1 0,0-1 1,0 1-1,0-1 1,0 0-1,0 1 0,0-1 1,1 0-1,-1 0 0,1 0 1,-1 0-1,1 0 1,0 0-1,0 0 0,0-1 1,0 1-1,0 0 1,0-1-1,4 2 0,-5-4-10,0 0-1,-1 0 0,1 0 0,0 0 0,0 0 1,0 0-1,-1-1 0,1 1 0,-1 0 0,1 0 1,-1-1-1,1 1 0,-1 0 0,0-1 1,0 1-1,0 0 0,1-1 0,-1 1 0,0 0 1,-1-2-1,3-31 281,-2 30-308,-1-1-1,1 0 1,-1 0-1,1 1 1,-1-1-1,-1 0 1,1 1-1,-4-7 1,5 9-48,-1 0 0,0 0 0,0 1 0,0-1 1,-1 1-1,1-1 0,0 1 0,-1 0 0,1-1 0,-1 1 1,1 0-1,-1 0 0,1 0 0,-1 0 0,0 0 0,1 0 1,-1 1-1,0-1 0,0 0 0,0 1 0,0-1 1,0 1-1,1 0 0,-5 0 0,6 0-62,34-16 33,-29 14 28,1 0 0,-1 0 1,0 0-1,0-1 1,0 0-1,0 0 0,0-1 1,0 1-1,-1-1 0,5-4 1,-8 6 2,1 1 0,-1-1 0,0 0 0,0 0 0,0 1 0,0-1 0,-1 0 0,1 0 0,0 0 0,-1 0 0,1 0 0,-1 0 0,0 0 0,0 0 0,0 0 0,0 0 0,0 0 0,0 0 0,0 0 0,0 0 1,-1 0-1,1 0 0,-1 1 0,0-1 0,1 0 0,-1 0 0,0 0 0,0 1 0,0-1 0,0 0 0,-1 1 0,-1-4 0,1 4-7,1 1 0,0-1 0,-1 0 0,1 0 0,-1 0 0,1 1 1,-1-1-1,1 1 0,-1-1 0,1 1 0,-1 0 0,1 0 0,-1-1 0,0 1 0,1 0 0,-1 0 0,0 1 1,1-1-1,-1 0 0,1 0 0,-1 1 0,1-1 0,-1 1 0,1-1 0,-1 1 0,1 0 0,-1 0 0,1 0 1,0-1-1,-1 1 0,1 0 0,-2 2 0,-42 36-5,40-33 14,-1 1 0,2-1 0,-1 1-1,1 0 1,0 1 0,0-1 0,1 1-1,0 0 1,0 0 0,1 0 0,0 0-1,1 0 1,-1 0 0,2 0 0,-1 1-1,1-1 1,0 0 0,3 14 0,-3-20-6,1 1 0,-1-1 0,1 0 0,0 0 0,0 0 0,0 1 1,0-1-1,0 0 0,0-1 0,0 1 0,1 0 0,-1 0 0,1 0 1,-1-1-1,1 1 0,0-1 0,0 1 0,0-1 0,0 0 0,0 0 0,2 1 1,0 0 0,1-1 0,-1 0 0,0 0 0,1 0 0,-1-1 0,1 1 0,-1-1 0,1 0 0,-1-1 1,6 0-1,4-2-48,1 0 1,-1-1-1,-1-1 1,1 0 0,20-12-1,3-7-3498,-8-8-4165,-14 9 609</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8:35.345"/>
    </inkml:context>
    <inkml:brush xml:id="br0">
      <inkml:brushProperty name="width" value="0.025" units="cm"/>
      <inkml:brushProperty name="height" value="0.025" units="cm"/>
      <inkml:brushProperty name="color" value="#008C3A"/>
    </inkml:brush>
  </inkml:definitions>
  <inkml:trace contextRef="#ctx0" brushRef="#br0">51 305 12908,'0'0'6727,"-5"7"-5825,-2 6-659,2-1 1,-1 1-1,2 0 0,0 0 1,0 0-1,1 1 1,1-1-1,1 1 1,-1 21-1,-5 108 2058,7-142-2294,0 0 1,0 0-1,-1-1 0,1 1 1,0 0-1,0 0 0,0 0 1,0 0-1,0 0 1,0 0-1,0 0 0,1 0 1,-1 0-1,0-1 0,0 1 1,1 0-1,-1 0 0,1 0 1,-1 0-1,1-1 0,-1 1 1,1 0-1,-1 0 1,1-1-1,0 1 0,-1 0 1,1-1-1,0 1 0,-1-1 1,1 1-1,0-1 0,0 1 1,0-1-1,0 0 0,-1 1 1,1-1-1,0 0 1,0 1-1,0-1 0,0 0 1,0 0-1,0 0 0,0 0 1,0 0-1,0 0 0,-1 0 1,1 0-1,0-1 1,0 1-1,0 0 0,0 0 1,0-1-1,0 1 0,-1-1 1,1 1-1,0-1 0,0 1 1,0-1-1,-1 1 0,2-2 1,8-4 58,0-1 0,-1 0 1,13-12-1,-19 16-54,9-8 9,-8 7-20,0 0 1,0 0 0,0 0-1,1 0 1,0 0 0,0 1-1,0 0 1,0 0 0,0 1 0,1-1-1,-1 1 1,7-1 0,-11 3-5,-1 0 1,1 0 0,0 0 0,0 0-1,-1 0 1,1 1 0,0-1 0,-1 0 0,1 1-1,0-1 1,-1 0 0,1 1 0,0-1-1,-1 1 1,1-1 0,-1 1 0,1-1-1,-1 1 1,1 0 0,-1-1 0,1 1 0,-1-1-1,0 1 1,1 0 0,-1 0 0,0-1-1,1 1 1,-1 0 0,0-1 0,0 1-1,0 0 1,0 0 0,0-1 0,0 2 0,2 33 58,-2-28-34,-1 23 42,0-21-57,1-1 1,0 1-1,0 0 0,1 0 1,0-1-1,0 1 0,5 14 0,-6-23 1,0 0 0,0 1-1,0-1 1,0 0 0,0 0-1,0 1 1,0-1-1,1 0 1,-1 0 0,0 0-1,0 1 1,0-1-1,0 0 1,1 0 0,-1 0-1,0 1 1,0-1 0,0 0-1,1 0 1,-1 0-1,0 0 1,0 0 0,1 0-1,-1 1 1,0-1-1,0 0 1,1 0 0,-1 0-1,0 0 1,0 0 0,1 0-1,-1 0 1,0 0-1,0 0 1,1 0 0,-1 0-1,0 0 1,0 0-1,1-1 1,-1 1 0,0 0-1,0 0 1,1 0 0,-1 0-1,0 0 1,12-14 367,4-18 117,-6 10-438,-1-1 1,-1 0 0,9-46-1,22 67-1869,-33 1 1753,0 0-1,0 0 0,0-1 1,-1 0-1,1 0 0,6-3 1,-7 2 24,0 1 1,1 0 0,-1 0 0,1 0-1,-1 1 1,1 0 0,7-1 0,-12 3 40,0-1 1,0 1-1,-1-1 1,1 1-1,0-1 1,0 1-1,-1-1 1,1 1-1,-1 0 1,1-1-1,-1 1 1,1 0-1,-1 0 1,1 0-1,-1-1 1,1 1-1,-1 0 1,0 0-1,0 0 1,1 0-1,-1-1 0,0 1 1,0 0-1,0 0 1,0 0-1,0 0 1,0 0-1,0 1 1,-1 37 166,1-28-126,-3 68 68,3-79-110,0 0 1,0 1-1,0-1 1,1 1-1,-1-1 0,0 0 1,0 1-1,0-1 1,0 1-1,0-1 1,1 0-1,-1 1 1,0-1-1,0 0 1,1 0-1,-1 1 0,0-1 1,1 0-1,-1 1 1,0-1-1,0 0 1,1 0-1,-1 0 1,1 1-1,-1-1 0,0 0 1,1 0-1,-1 0 1,0 0-1,1 0 1,-1 0-1,1 0 1,-1 0-1,0 0 0,1 0 1,-1 0-1,1 0 1,-1 0-1,0 0 1,1 0-1,-1 0 1,1 0-1,-1 0 1,0 0-1,1-1 0,-1 1 1,0 0-1,1 0 1,-1 0-1,0-1 1,1 1-1,-1 0 1,0-1-1,1 1 0,-1 0 1,0 0-1,0-1 1,1 0-1,20-16 147,-7 2-101,-2 0 0,0-1 1,-1 0-1,0-1 0,-1-1 0,-1 1 0,-1-1 0,8-27 0,-21 59-18,0 1 1,0-1 0,-3 25 0,8-37-26,-1 1 0,1-1 1,0 1-1,0 0 0,1-1 1,-1 1-1,0-1 0,1 1 1,0 0-1,-1-1 0,1 1 1,0-1-1,0 0 0,1 1 1,-1-1-1,0 0 1,1 0-1,-1 0 0,1 1 1,3 1-1,-3-2 10,0-1 0,0 0-1,1 0 1,-1 0 0,1-1 0,-1 1 0,0-1 0,1 1 0,-1-1-1,1 0 1,-1 0 0,1 0 0,-1 0 0,1 0 0,-1 0-1,1-1 1,-1 0 0,0 1 0,1-1 0,-1 0 0,0 0-1,5-2 1,2-3 26,0 0-1,0-1 1,0 0-1,-1 0 1,0-1-1,-1 0 1,1 0-1,-2-1 1,1 0-1,-1 0 1,0 0-1,-1-1 1,0 0-1,-1 0 1,0 0-1,4-17 1,-8 25-36,1 1-1,-1-1 1,0 0-1,0 1 1,0-1-1,0 0 1,0 0 0,0 1-1,0-1 1,0 0-1,-1 1 1,1-1-1,-2-2 1,2 3-3,0 1 0,0 0 0,-1-1 0,1 1 0,0-1 1,-1 1-1,1 0 0,0-1 0,-1 1 0,1 0 0,0 0 0,-1-1 0,1 1 0,-1 0 0,1 0 1,-1 0-1,1-1 0,-1 1 0,1 0 0,0 0 0,-1 0 0,1 0 0,-1 0 0,1 0 0,-1 0 1,1 0-1,-1 0 0,1 0 0,-1 0 0,-1 1 1,0 0 0,1-1 1,-1 1-1,1 0 0,0 0 0,-1 0 1,1 0-1,0 0 0,-1 1 0,1-1 1,0 0-1,0 1 0,0-1 0,0 0 1,0 1-1,1-1 0,-1 1 0,0-1 1,1 1-1,-1 0 0,1-1 0,-1 1 1,1 0-1,0 1 0,-1-1 2,1 0 0,-1 0 0,1 0 1,0 0-1,0 0 0,0 0 0,0-1 0,0 1 0,0 0 0,0 0 0,1 0 0,-1 0 0,1 0 0,0 0 1,-1-1-1,1 1 0,0 0 0,0-1 0,0 1 0,0 0 0,0-1 0,0 1 0,1-1 0,-1 0 0,3 3 1,0-2 3,-1-1 1,1 0-1,0 0 1,0 0-1,-1 0 1,1-1-1,0 0 1,0 1-1,0-1 1,-1-1-1,1 1 1,6-2-1,-2 0 8,0 0-1,-1-1 1,1 0-1,-1 0 1,0-1-1,0 0 1,0 0-1,-1-1 1,1 0-1,-1 0 1,0 0-1,8-10 1,-9 10-8,0-1 1,-1 1 0,1-1 0,-1 0 0,0 0 0,0-1 0,-1 1 0,0-1-1,0 0 1,-1 0 0,1 0 0,-2 0 0,3-13 0,-8 16-7,-4 10-35,-7 11-30,10-10 74,0 1 0,1 1 0,-1-1 0,1 1 1,1-1-1,0 1 0,0 0 0,1 0 0,0 1 0,0-1 0,1 0 0,1 1 0,-1-1 0,3 16 1,-2-24-10,1 1 1,0 0-1,-1-1 1,1 0 0,0 1-1,0-1 1,0 1 0,0-1-1,0 0 1,0 0-1,0 0 1,1 0 0,-1 0-1,0 0 1,1 0 0,-1 0-1,1 0 1,-1 0 0,1-1-1,-1 1 1,1-1-1,0 1 1,-1-1 0,1 0-1,-1 1 1,1-1 0,0 0-1,-1 0 1,1 0 0,0 0-1,-1 0 1,1-1-1,0 1 1,-1-1 0,1 1-1,-1-1 1,4-1 0,2 0 12,1 0 1,-1-1 0,0 0 0,0 0 0,0-1 0,11-8 0,-1-4-12,-1 0 0,0-2 0,-1 1 0,-1-2 1,-1 0-1,-1-1 0,12-27 0,4-13 4,24-79-1,-47 123-20,0 4-25,-1 0 0,0-1 0,-1 1 0,-1-1 0,2-23 0,-29 60-92,17-9 131,0 1-1,1 0 0,0 0 1,2 0-1,0 1 0,0 0 1,2 0-1,-3 25 0,3 20 45,3 64-1,2-48 98,2-44-126,1-21 10,-4-13-23,-1 0 0,0 0 0,1 0 0,-1 0 0,0 0 0,0 0 0,1 0 0,-1 0 0,0 0 0,1-1 0,-1 1 0,0 0-1,1 0 1,-1 0 0,0 0 0,0-1 0,1 1 0,-1 0 0,0 0 0,0 0 0,1-1 0,-1 1 0,0 0 0,0 0 0,0-1 0,1 1-1,-1 0 1,0 0 0,0-1 0,0 1 0,0 0 0,0-1 0,0 1 0,0 0 0,0-1 0,0 1 0,0 0 0,0-1 0,6-20 30,-2 0 1,-1 0 0,0 0-1,-2 0 1,0 0 0,-2-1-1,-4-33 1,0 24-42,5 30 4,0 0 1,0 0-1,-1 0 0,1-1 1,0 1-1,-1 0 0,1 0 0,0 0 1,-1 0-1,0 0 0,1 0 1,-1 0-1,1 0 0,-1 0 0,0 0 1,0 0-1,0 0 0,0 0 1,1 1-1,-1-1 0,0 0 0,-2 0 1,5 32-153,0-26 154,1-1 0,-1 0 0,1 0 0,0 0 0,0 0 0,0 0-1,0 0 1,1-1 0,0 0 0,-1 0 0,1 0 0,0 0 0,1 0 0,-1-1 0,0 0 0,1 0 0,-1 0 0,1 0 0,0-1 0,0 1 0,8 0-1,-4-1 8,0 1 0,0-1-1,0-1 1,0 0-1,1 0 1,-1-1-1,0 0 1,0 0-1,0-1 1,17-6-1,-10 0 71,-1 0 0,0-1 0,-1 0 0,0-1 0,20-19 0,-27 22-3,0 1 1,0-2-1,-1 1 0,0-1 0,0 0 1,0 0-1,-1-1 0,-1 1 0,1-1 0,-1 0 1,3-11-1,-7 20-71,0-1 0,1 0 0,-1 0 0,0 0 0,0 0 0,1 0 0,-1 0 0,0 0 0,0 0 0,0 0 0,0 1 0,0-1 0,0 0 0,0 0 0,-1 0 0,1 0 0,0 0 0,0 0 0,-1 0 0,1 0 0,0 1 0,-1-1 0,1 0 0,-1 0 0,1 0 0,-1 1 0,0-1 0,1 0 0,-1 1 0,0-1 0,1 0 0,-1 1 0,0-1 0,0 1 0,0-1 0,1 1 0,-1 0 0,0-1 0,0 1 0,0 0 0,0-1 0,0 1 0,0 0 0,0 0 0,1 0 0,-1 0 0,0 0 0,0 0 0,0 0 0,0 0 0,0 0-1,0 1 1,0-1 0,0 0 0,0 0 0,0 1 0,1-1 0,-1 1 0,-1 0 0,-5 1-15,1 0 1,0 1-1,0 0 0,1 0 0,-1 0 0,0 1 0,-7 6 0,4-1 29,1 1 0,0 0 1,1 1-1,0-1 0,0 2 1,-6 14-1,10-19 33,0 0 0,1 1 1,-1 0-1,1-1 0,1 1 0,0 0 0,0 0 1,0 0-1,1 0 0,0 0 0,1 9 1,0-15-50,-1 0 1,1 0 0,0 1 0,0-2 0,-1 1 0,1 0 0,1 0 0,-1 0-1,0 0 1,0-1 0,1 1 0,-1 0 0,1-1 0,-1 1 0,1-1-1,-1 0 1,1 0 0,0 1 0,2 0 0,1 0 18,0 0-1,1 0 1,-1 0 0,1 0 0,0-1-1,-1 0 1,7 1 0,0-2-893,-1 1-1,1-1 1,-1-1 0,0 0 0,1-1-1,20-6 1,-2-7-7107,-1-6-7110</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8:40.177"/>
    </inkml:context>
    <inkml:brush xml:id="br0">
      <inkml:brushProperty name="width" value="0.025" units="cm"/>
      <inkml:brushProperty name="height" value="0.025" units="cm"/>
      <inkml:brushProperty name="color" value="#008C3A"/>
    </inkml:brush>
  </inkml:definitions>
  <inkml:trace contextRef="#ctx0" brushRef="#br0">55 143 3523,'0'0'96,"-5"-8"-32,-2-2 887,0-1-1,1-1 0,1 1 0,0-1 1,0 1-1,1-2 0,1 1 0,0 0 1,-2-19-1,13 51 2967,-1-8-3521,15 59 735,23 129-1,7 24-1015,-52-222-95,1 1 0,0-1 0,-1 0 0,1 0 0,0 0 0,0 1 0,1-1 1,-1 0-1,0 0 0,1 0 0,2 2 0,-4-4 3,0 0 1,1 1-1,-1-1 1,1 0-1,-1 0 1,1 0-1,-1 0 1,0 0-1,1 0 0,-1 1 1,1-1-1,-1 0 1,1 0-1,-1 0 1,1 0-1,-1-1 1,0 1-1,1 0 0,-1 0 1,1 0-1,-1 0 1,1 0-1,-1-1 1,0 1-1,1 0 0,-1 0 1,1 0-1,-1-1 1,0 1-1,1 0 1,-1-1-1,0 1 1,1 0-1,-1-1 0,4-5 195,-1 1-1,0-1 1,0 0-1,0 0 1,0 0-1,1-10 1,97-401 2167,-95 390-2277,-4 16-799,2-9 1344,-3 14-4768,-1 1-4336,0 11 3502</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14.212"/>
    </inkml:context>
    <inkml:brush xml:id="br0">
      <inkml:brushProperty name="width" value="0.025" units="cm"/>
      <inkml:brushProperty name="height" value="0.025" units="cm"/>
    </inkml:brush>
  </inkml:definitions>
  <inkml:trace contextRef="#ctx0" brushRef="#br0">0 65 12780,'0'0'5285,"53"-4"-5221,-10 2-64,7-10-1153,5-7-2274,-1-8-2563</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8:40.517"/>
    </inkml:context>
    <inkml:brush xml:id="br0">
      <inkml:brushProperty name="width" value="0.025" units="cm"/>
      <inkml:brushProperty name="height" value="0.025" units="cm"/>
      <inkml:brushProperty name="color" value="#008C3A"/>
    </inkml:brush>
  </inkml:definitions>
  <inkml:trace contextRef="#ctx0" brushRef="#br0">9 0 7079,'0'0'5605,"-8"72"-2818,8-38-866,0 0-511,0-3-417,9-5-353,8-8-447,1-5-129,6-9-161,3-4-1056,-3-7-1569,-2-14-2563,-8-6-5670</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8:40.906"/>
    </inkml:context>
    <inkml:brush xml:id="br0">
      <inkml:brushProperty name="width" value="0.025" units="cm"/>
      <inkml:brushProperty name="height" value="0.025" units="cm"/>
      <inkml:brushProperty name="color" value="#008C3A"/>
    </inkml:brush>
  </inkml:definitions>
  <inkml:trace contextRef="#ctx0" brushRef="#br0">1 196 13997,'0'0'1591,"8"0"-267,-2-1-1232,-1 0 0,0 0 1,1 0-1,-1-1 0,0 1 0,0-1 0,0-1 1,0 1-1,0-1 0,-1 1 0,1-1 0,-1-1 1,0 1-1,0-1 0,0 1 0,0-1 1,-1 0-1,1-1 0,-1 1 0,0-1 0,4-8 1,19-43 92,-25 54-140,0-1-1,0 0 1,0-1-1,0 1 1,-1 0-1,1 0 1,-1 0 0,1 0-1,-1 0 1,0-1-1,-1 1 1,1 0-1,-1 0 1,1 0 0,-1 0-1,0-1 1,-1-2-1,1 6-16,1-1 0,-1 0 1,0 0-1,1 1 0,-1-1 0,0 0 0,0 1 0,1-1 0,-1 1 0,0-1 0,0 1 1,0 0-1,0-1 0,0 1 0,0 0 0,0-1 0,0 1 0,0 0 0,0 0 0,0 0 1,0 0-1,0 0 0,0 0 0,1 0 0,-1 0 0,0 0 0,0 1 0,0-1 0,0 0 1,0 1-1,0-1 0,0 0 0,0 1 0,0-1 0,1 1 0,-1 0 0,-1 0 0,-2 2-3,1 0 0,0-1-1,-1 1 1,1 0 0,1 0-1,-1 1 1,-4 5-1,0 7 27,1 0 0,0 1 0,2-1-1,0 1 1,0 0 0,2 0-1,0 1 1,1-1 0,0 0 0,2 0-1,4 34 1,-5-49-51,1 0-1,-1 0 1,1 0 0,-1 1 0,1-1 0,-1-1-1,1 1 1,0 0 0,0 0 0,0 0-1,0 0 1,1-1 0,-1 1 0,0 0-1,1-1 1,-1 1 0,1-1 0,-1 1 0,1-1-1,0 0 1,-1 0 0,1 0 0,0 0-1,0 0 1,0 0 0,0 0 0,4 0-1,-4-1-9,1 0 0,0 0 0,0 0 0,0-1 0,-1 1 0,1-1 0,0 0 0,-1 0-1,1 0 1,0 0 0,-1 0 0,1-1 0,-1 1 0,0-1 0,1 1 0,-1-1 0,0 0-1,0 0 1,0 0 0,2-3 0,8-9-544,-1-2-1,0 1 1,13-27-1,-15 23-1493,-1 1 0,-1-1 0,6-25 0,-2-14-3968</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8:41.254"/>
    </inkml:context>
    <inkml:brush xml:id="br0">
      <inkml:brushProperty name="width" value="0.025" units="cm"/>
      <inkml:brushProperty name="height" value="0.025" units="cm"/>
      <inkml:brushProperty name="color" value="#008C3A"/>
    </inkml:brush>
  </inkml:definitions>
  <inkml:trace contextRef="#ctx0" brushRef="#br0">26 0 8904,'-3'10'1949,"-2"6"-1367,0 0 0,1 1 1,1 0-1,0 0 0,1 0 1,1 0-1,2 21 0,-1-33-556,0-1 1,1 0-1,0 1 0,0-1 1,0 0-1,0 0 0,1 0 1,-1 0-1,1 0 0,0 0 0,1 0 1,-1-1-1,0 1 0,1-1 1,0 1-1,0-1 0,0 0 1,0 0-1,1 0 0,-1-1 1,1 1-1,-1-1 0,1 0 1,0 0-1,0 0 0,0 0 0,0-1 1,0 0-1,0 1 0,1-2 1,-1 1-1,0 0 0,1-1 1,-1 0-1,9 0 0,2-1 2,-5 1 30,-1 0 0,1 0 0,-1 1 0,19 4 0,-25-4-4,1 1 1,0-1-1,-1 1 0,1 0 0,-1 0 0,0 0 1,1 1-1,-1-1 0,0 1 0,-1 0 0,1-1 1,0 1-1,-1 1 0,1-1 0,1 4 0,15 34 416,-16-34-381,-1 0-1,1 0 1,0 0 0,1-1 0,-1 1 0,1-1-1,10 11 1,-14-17-80,1 1 0,-1-1-1,0 0 1,1 1 0,-1-1-1,0 0 1,1 0 0,-1 0 0,0 1-1,1-1 1,-1 0 0,0 0 0,1 0-1,-1 0 1,1 0 0,-1 0-1,0 0 1,1 0 0,-1 1 0,1-2-1,-1 1 1,1 0 0,-1 0-1,0 0 1,1 0 0,-1 0 0,1 0-1,-1 0 1,0 0 0,1-1 0,-1 1-1,0 0 1,1 0 0,-1 0-1,0-1 1,1 1 0,-1 0 0,0-1-1,1 1 1,-1 0 0,0-1-1,0 1 1,1 0 0,-1-1 0,0 1-1,0 0 1,0-1 0,0 1 0,1-1-1,-1 1 1,0 0 0,0-1-1,0 1 1,0-1 0,0 1 0,0 0-1,0-1 1,0 1 0,0-1-1,1-31 566,-1 29-475,1-13 122,-2 0 0,1 0-1,-2 0 1,-1 0 0,0 0 0,0 1-1,-2-1 1,0 1 0,-1 0 0,0 0 0,-1 0-1,-1 1 1,-12-18 0,27 60-680,-5-24 67,1-1 0,0 0 1,0 0-1,1 0 0,-1 0 1,0 0-1,7 4 0,-8-6-17,-1 0-1,1-1 0,-1 1 0,1 0 0,-1-1 1,1 1-1,-1 0 0,1-1 0,0 0 1,-1 1-1,1-1 0,0 0 0,-1 0 0,1 0 1,0 0-1,-1 0 0,1-1 0,0 1 0,-1 0 1,1-1-1,-1 1 0,1-1 0,0 1 1,1-2-1,10-14-6076</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8:42.091"/>
    </inkml:context>
    <inkml:brush xml:id="br0">
      <inkml:brushProperty name="width" value="0.025" units="cm"/>
      <inkml:brushProperty name="height" value="0.025" units="cm"/>
      <inkml:brushProperty name="color" value="#008C3A"/>
    </inkml:brush>
  </inkml:definitions>
  <inkml:trace contextRef="#ctx0" brushRef="#br0">5 224 13453,'0'0'2183,"-1"8"-688,-1 13-842,1 0 0,2 40 0,-1-55-617,1 0 0,0 1 0,0-1 0,1 1 0,0-1 0,0 0 0,0 0 0,1 0 0,0 0 0,0-1 0,0 1 0,1-1 1,0 0-1,0 0 0,6 6 0,-9-10-35,0 0 0,0 0 0,0 0 0,0-1 1,0 1-1,0 0 0,0-1 0,0 1 0,0 0 1,1-1-1,-1 1 0,0-1 0,0 0 0,1 1 1,-1-1-1,0 0 0,1 0 0,-1 0 0,0 0 1,1 0-1,-1 0 0,0 0 0,1 0 0,-1-1 0,2 0 1,-1 0 6,0 0-1,0 0 1,-1-1 0,1 1 0,0-1 0,0 0 0,-1 1 0,1-1 0,-1 0-1,0 0 1,1 0 0,-1 0 0,1-3 0,2-5 42,0-1-1,0 0 1,-1 0 0,3-19-1,1-123 3202,-6 175-3249,0 1 0,7 33 0,-6-47-2,0 0 1,0 0-1,1-1 1,0 1-1,1-1 1,0 1-1,0-1 1,1 0 0,6 8-1,-10-15 5,-1 0 0,1 0 0,0-1 0,-1 1 0,1 0 0,0 0 0,0-1 0,-1 1-1,1-1 1,0 1 0,0-1 0,0 1 0,0-1 0,0 1 0,0-1 0,0 0 0,0 1 0,0-1 0,0 0 0,0 0 0,0 0 0,0 0 0,0 0-1,0 0 1,0 0 0,0 0 0,2-1 0,-1 0 19,-1 0 1,1 0-1,0 0 0,0 0 0,-1-1 0,1 1 0,-1-1 1,1 1-1,-1-1 0,0 0 0,0 0 0,2-3 0,2-5 116,0-1-1,-1 1 0,6-21 0,-4-1-32,-2-1 0,1-37-1,-4 76-118,0 0 0,1 0-1,-1 0 1,2 0 0,-1 0 0,1 0-1,0 0 1,0-1 0,0 0-1,5 6 1,-8-10 14,1 0 0,0 1 0,0-1 0,0 0 0,0 0 0,0 1 0,0-1 0,1 0 0,-1 0 0,0-1 0,1 1 0,-1 0 0,0 0 0,1-1 0,-1 1 0,1 0 0,-1-1 0,1 0 0,-1 1 0,1-1 0,-1 0 0,1 0 0,0 1 0,-1-2 0,1 1 0,-1 0 0,1 0 0,-1 0 0,1-1 0,-1 1 0,1 0 0,-1-1 0,1 0 0,-1 1 0,1-1 0,-1 0 0,0 0 1,1 0-1,-1 0 0,0 0 0,0 0 0,0 0 0,1 0 0,-1 0 0,0-2 0,6-6 25,-1 0 1,0 0-1,-1-1 0,0 0 1,-1 0-1,0 0 1,0-1-1,-1 1 1,-1-1-1,0 0 1,0 0-1,-1 0 1,0-15-1,-1 26-29,0 0 1,0 0-1,0 0 1,0 0-1,-1 0 1,1 0-1,0-1 1,0 1-1,0 0 1,0 0-1,0 0 1,0 0-1,-1 0 1,1 0-1,0 0 1,0 0-1,0 0 1,0 0-1,0 0 1,-1 0-1,1 0 1,0-1-1,0 1 1,0 0-1,0 0 1,-1 1-1,1-1 1,0 0-1,0 0 1,0 0-1,0 0 1,0 0-1,-1 0 1,1 0-1,0 0 1,0 0-1,0 0 1,0 0-1,0 0 1,-1 0-1,1 0 1,0 1-1,0-1 1,0 0-1,0 0 1,0 0-1,0 0 1,0 0-1,0 1 0,-1-1 1,1 0-1,0 0 1,0 0-1,0 0 1,0 0-1,0 1 1,0-1-1,0 0 1,0 0-1,0 0 1,-8 11-147,7-4 130,-1 0-1,1 0 1,0 0 0,0 0 0,1 0-1,0 0 1,1 8 0,-1-13 12,0 0 0,1 0 0,-1-1-1,1 1 1,0 0 0,-1-1 0,1 1 0,0 0 0,0-1 0,0 1 0,0-1 0,0 1 0,0-1-1,1 0 1,-1 0 0,0 1 0,1-1 0,-1 0 0,1 0 0,-1 0 0,1 0 0,-1 0 0,1-1 0,0 1-1,-1 0 1,1-1 0,0 0 0,0 1 0,-1-1 0,1 0 0,0 0 0,2 0 0,-1 1-17,0-1 0,0 1 0,-1-1-1,1 1 1,0 0 0,-1 0 0,1 0 0,-1 0 0,1 1 0,-1-1 0,1 1 0,-1-1 0,0 1 0,0 0 0,4 4 0,22 13-89,-27-19 119,0 0-1,0 0 0,-1 0 1,1-1-1,0 1 0,0 0 0,0 0 1,0-1-1,0 1 0,-1 0 1,1-1-1,0 1 0,0-1 0,-1 1 1,1-1-1,0 1 0,-1-1 1,1 1-1,0-1 0,-1 0 1,1 1-1,-1-1 0,1 0 0,-1 0 1,1 1-1,-1-1 0,0 0 1,1 0-1,-1 0 0,0 1 1,1-1-1,-1 0 0,0 0 0,0 0 1,0 0-1,0-1 0,5-37 365,-4 24-212,-1 1 0,0-1 0,-1 1 0,0-1 0,-1 1 1,-1 0-1,0 0 0,-1 0 0,0 0 0,-10-20 1,22 35-2578,1 1 1,-1-2-1,1 1 1,-1-1 0,11-1-1,-6-7-3235</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8:42.451"/>
    </inkml:context>
    <inkml:brush xml:id="br0">
      <inkml:brushProperty name="width" value="0.025" units="cm"/>
      <inkml:brushProperty name="height" value="0.025" units="cm"/>
      <inkml:brushProperty name="color" value="#008C3A"/>
    </inkml:brush>
  </inkml:definitions>
  <inkml:trace contextRef="#ctx0" brushRef="#br0">47 1 13325,'0'0'2813,"-1"8"-1099,-1 8-1441,0 0 1,1 1 0,1-1 0,1 0 0,1 1-1,0-1 1,1 0 0,0 0 0,1 0 0,1 0-1,8 17 1,7 11-70,2-1 0,45 68 0,-53-95-135,-16-28-220,-16-31-243,0 18 351,-1 0-1,-37-37 0,32 36 1445,-33-44-1,57 70-1367,0-1 1,-1 1-1,1-1 1,0 0 0,0 1-1,-1-1 1,1 0 0,0 0-1,0 1 1,0-1-1,0 0 1,0 0 0,0 1-1,0-1 1,0 0-1,0 1 1,0-1 0,0 0-1,1 0 1,-1 1-1,0-1 1,0 0 0,1 1-1,-1-1 1,0 0 0,1 1-1,-1-1 1,1 1-1,-1-1 1,1 1 0,-1-1-1,1 1 1,-1-1-1,1 1 1,0-1 0,-1 1-1,1 0 1,0-1-1,-1 1 1,1 0 0,0 0-1,-1-1 1,1 1-1,0 0 1,-1 0 0,1 0-1,1 0 1,45-9-400,-38 8 427,8-2-348,72-16-6073,-56 7 376</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8:44.071"/>
    </inkml:context>
    <inkml:brush xml:id="br0">
      <inkml:brushProperty name="width" value="0.025" units="cm"/>
      <inkml:brushProperty name="height" value="0.025" units="cm"/>
      <inkml:brushProperty name="color" value="#008C3A"/>
    </inkml:brush>
  </inkml:definitions>
  <inkml:trace contextRef="#ctx0" brushRef="#br0">70 407 3940,'0'0'12646,"-9"6"-12144,3-3-460,1 1 0,0 1 1,0-1-1,0 1 0,0-1 0,1 1 0,-7 10 0,9-12 13,0 0-1,0 0 0,1 1 0,-1-1 0,1 1 0,0-1 1,0 1-1,0 0 0,0-1 0,1 1 0,-1 0 1,1 0-1,0-1 0,0 1 0,1 0 0,-1 0 0,1 0 1,1 6-1,-1-9-42,-1-1 1,0 1 0,0-1-1,1 1 1,-1 0 0,1-1-1,-1 1 1,1-1 0,-1 1-1,1-1 1,-1 1 0,1-1-1,-1 0 1,1 1 0,-1-1-1,1 0 1,0 1 0,-1-1-1,1 0 1,0 0 0,-1 1-1,1-1 1,0 0 0,-1 0-1,1 0 1,0 0 0,-1 0-1,1 0 1,0 0 0,-1 0-1,1 0 1,0 0 0,-1 0-1,1-1 1,0 1 0,-1 0-1,1 0 1,0-1 0,-1 1-1,2-1 1,24-16 434,-6-4-224,-2-1 0,0-1 0,-2-1 0,0 0-1,-2-1 1,-1 0 0,-1-1 0,-1-1 0,-1 0 0,-1 0 0,7-43 0,-10 24 671,-6 38-362,-5 30-400,-14 110 65,17-112-190,1-1 1,1 1 0,1 0 0,5 34-1,-6-52-7,1 0 0,-1 0 0,1 0 0,-1 0-1,1 0 1,0 0 0,-1 0 0,1 0 0,0 0 0,0 0 0,1 0-1,-1-1 1,0 1 0,1 0 0,-1-1 0,1 1 0,-1-1-1,3 2 1,-3-3 6,1 1-1,-1-1 0,0 0 1,1 1-1,-1-1 0,0 0 1,1 0-1,-1 0 0,0 0 1,1 0-1,-1 0 0,0-1 1,1 1-1,-1 0 0,0-1 1,0 1-1,1-1 0,-1 1 1,0-1-1,0 0 0,1 0 1,4-4 27,0 1 0,-1-1-1,1 0 1,-1-1 0,-1 1 0,1-1 0,-1 0 0,6-10 0,3-10 7,-1-2-1,-1 1 1,-1-1-1,10-52 1,-24 117-126,1 0 1,2 43 0,1-80 88,0 1 0,0-1 1,0 1-1,0-1 1,0 0-1,1 1 0,-1-1 1,0 1-1,0-1 0,1 0 1,-1 1-1,0-1 1,1 0-1,-1 0 0,0 1 1,1-1-1,-1 0 1,0 0-1,1 1 0,-1-1 1,0 0-1,1 0 0,-1 0 1,1 0-1,-1 0 1,0 0-1,1 1 0,-1-1 1,1 0-1,-1 0 1,1 0-1,-1 0 0,0 0 1,1-1-1,-1 1 0,1 0 1,-1 0-1,0 0 1,1 0-1,-1 0 0,1 0 1,-1-1-1,20-7 177,56-45 273,-54 37-293,44-27 1,42 0 154,-135 14 1837,-40-42-1337,60 63-811,0-1 0,1 0 0,0 0 0,1 0 0,0-1 0,-7-19 0,12 28-80,0 1 0,0-1 0,0 0 0,0 1 0,0-1 0,1 0 0,-1 1 0,0-1 0,0 1 0,1-1 0,-1 1 0,0-1 0,1 1 0,-1-1-1,1 1 1,-1-1 0,1 1 0,-1-1 0,1 1 0,-1 0 0,1-1 0,-1 1 0,1 0 0,-1-1 0,1 1 0,0 0 0,-1 0 0,1 0 0,0-1 0,-1 1 0,1 0 0,0 0 0,-1 0 0,1 0 0,-1 0 0,1 0 0,0 0 0,-1 0 0,2 1 0,37 0-2498,-32-1 1794,104 8-10458,-74-8 5409</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8:45.038"/>
    </inkml:context>
    <inkml:brush xml:id="br0">
      <inkml:brushProperty name="width" value="0.025" units="cm"/>
      <inkml:brushProperty name="height" value="0.025" units="cm"/>
      <inkml:brushProperty name="color" value="#008C3A"/>
    </inkml:brush>
  </inkml:definitions>
  <inkml:trace contextRef="#ctx0" brushRef="#br0">1289 92 4324,'0'-6'879,"1"1"0,0 0 0,0 0 0,0 0-1,1 0 1,0 0 0,0 0 0,0 0 0,4-5 0,9-25 4810,-50 35-3367,5 8-2234,0 1 0,1 2 0,-50 26 0,23-10-13,-100 48-23,5 7-1,-209 149 1,297-188 181,16-12-79,1 3-1,-52 49 1,85-70-128,1 0 0,0 1 1,1 0-1,0 1 0,1 1 0,1-1 1,0 1-1,2 1 0,-1 0 0,2 0 1,-6 23-1,5-5 33,1 0-1,2 1 1,1 0 0,2-1-1,1 1 1,2 0 0,7 42 0,-7-70-49,1 1 0,0-1 0,0 1 0,0-1 0,1 0 0,1 0 0,-1 0 0,1-1 0,0 0 0,1 0 0,0 0 0,0 0 0,0-1 0,1 0 1,0 0-1,0-1 0,0 0 0,11 5 0,-8-5-324,1 0 0,0-1 1,0 0-1,0-1 0,20 4 1,-18-5-1084,1-1 0,-1-1 0,1 0 0,25-3 1,17-12-10327</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8:45.847"/>
    </inkml:context>
    <inkml:brush xml:id="br0">
      <inkml:brushProperty name="width" value="0.025" units="cm"/>
      <inkml:brushProperty name="height" value="0.025" units="cm"/>
      <inkml:brushProperty name="color" value="#008C3A"/>
    </inkml:brush>
  </inkml:definitions>
  <inkml:trace contextRef="#ctx0" brushRef="#br0">0 1 6694,'0'0'6172,"8"0"-3669,-3-1-2263,0 1-1,1 0 1,-1 1 0,0-1-1,1 1 1,-1 0 0,0 1-1,0-1 1,0 1 0,0 0-1,0 0 1,0 1-1,0-1 1,-1 1 0,1 0-1,-1 0 1,6 6 0,10 9 129,0 2 0,-1 0 0,-1 1 0,-1 1 0,-1 1 0,23 41 0,-25-35-336,-1-1-1,-2 2 0,-1-1 1,-1 1-1,-1 1 0,-2 0 1,-1 0-1,-2 0 1,-1 0-1,-1 1 0,-2-1 1,-1 0-1,-1 1 0,-2-1 1,-1-1-1,-10 32 0,-5-2-597,-3-2 1,-41 74-1,-31 22-5038,37-75-403</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03.337"/>
    </inkml:context>
    <inkml:brush xml:id="br0">
      <inkml:brushProperty name="width" value="0.025" units="cm"/>
      <inkml:brushProperty name="height" value="0.025" units="cm"/>
      <inkml:brushProperty name="color" value="#008C3A"/>
    </inkml:brush>
  </inkml:definitions>
  <inkml:trace contextRef="#ctx0" brushRef="#br0">0 109 18834,'0'0'3577,"8"0"-3385,-5 0-139,0 0 1,0 0 0,-1 0 0,1-1 0,0 1-1,-1-1 1,1 0 0,0 0 0,-1 0-1,1 0 1,-1 0 0,0 0 0,1 0-1,-1-1 1,0 0 0,0 1 0,4-4-1,-4 1 153,0 1-1,0-1 0,0 1 0,0-1 1,0 0-1,-1 0 0,0 0 0,0 0 1,0 0-1,0 0 0,-1 0 0,1 0 1,-1 0-1,0-5 0,0 8-134,0 0 0,0 0 0,0 0 0,0 0-1,0 0 1,0 0 0,0 0 0,0 0 0,0 0 0,0 1 0,0-1-1,-1 0 1,1 0 0,0 0 0,-1 0 0,1 0 0,0 1-1,-1-1 1,1 0 0,-1 0 0,0 1 0,1-1 0,-1 0 0,0 1-1,1-1 1,-1 0 0,0 1 0,1-1 0,-1 1 0,0-1-1,0 1 1,0 0 0,0-1 0,1 1 0,-3 0 0,2 0-52,0 0 0,-1 0-1,1 1 1,0-1 0,0 1 0,0-1 0,0 1 0,-1-1 0,1 1 0,0 0 0,0-1 0,0 1 0,0 0 0,0 0 0,1 0 0,-1 0 0,0 0 0,0 0 0,0 0-1,1 0 1,-1 0 0,1 0 0,-1 1 0,1-1 0,-1 2 0,-2 4-87,0 1-1,1 0 1,1 0-1,-1 0 1,1 0 0,0 0-1,1 1 1,0-1-1,0 0 1,2 9-1,-2-16-20,0-1-1,1 1 1,-1-1 0,0 1-1,0-1 1,1 1-1,-1-1 1,0 1-1,1-1 1,-1 1-1,1-1 1,-1 1 0,1-1-1,-1 0 1,1 1-1,-1-1 1,1 0-1,-1 1 1,1-1-1,-1 0 1,1 0 0,-1 0-1,1 1 1,0-1-1,-1 0 1,1 0-1,-1 0 1,1 0-1,0 0 1,-1 0 0,1 0-1,-1 0 1,1 0-1,0 0 1,-1-1-1,1 1 1,-1 0-1,1 0 1,-1 0 0,1-1-1,0 1 1,-1 0-1,1-1 1,22-15-2601,5-28-5371,-19 20 278</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03.775"/>
    </inkml:context>
    <inkml:brush xml:id="br0">
      <inkml:brushProperty name="width" value="0.025" units="cm"/>
      <inkml:brushProperty name="height" value="0.025" units="cm"/>
      <inkml:brushProperty name="color" value="#008C3A"/>
    </inkml:brush>
  </inkml:definitions>
  <inkml:trace contextRef="#ctx0" brushRef="#br0">1 44 15631,'0'0'8531,"1"12"-8377,2 18-56,-1-8 98,0-1 0,1 1-1,9 28 1,-12-49-185,1 0 0,-1 0 0,0 0 0,1 1-1,-1-1 1,1 0 0,0 0 0,-1 0 0,1 0 0,0 0 0,0 0-1,0 0 1,-1-1 0,1 1 0,0 0 0,0 0 0,0-1 0,0 1-1,0 0 1,1-1 0,-1 1 0,0-1 0,0 0 0,0 1 0,0-1 0,3 1-1,-1-2 41,-1 1 0,1 0 0,0-1 0,0 1 0,-1-1 1,1 0-1,0 0 0,-1 0 0,1 0 0,-1-1 0,4-2 0,7-5 201,0-2 1,-1 1 0,13-16-1,-20 21-235,126-139 1419,-131 144-1423,0 0 1,0-1-1,1 1 1,-1 0-1,0-1 1,0 1 0,1 0-1,-1 0 1,0-1-1,0 1 1,1 0-1,-1 0 1,0-1 0,1 1-1,-1 0 1,0 0-1,1 0 1,-1 0-1,1 0 1,-1 0-1,0-1 1,1 1 0,-1 0-1,0 0 1,1 0-1,-1 0 1,1 0-1,-1 0 1,0 1-1,1-1 1,-1 0 0,0 0-1,1 0 1,-1 0-1,0 0 1,1 0-1,-1 1 1,0-1 0,1 0-1,-1 0 1,0 1-1,1-1 1,-1 0-1,0 0 1,0 1-1,0-1 1,1 0 0,-1 1-1,0-1 1,0 0-1,0 1 1,1-1-1,-1 0 1,0 1-1,0-1 1,0 0 0,0 1-1,0-1 1,0 0-1,0 1 1,0-1-1,0 1 1,0-1 0,0 0-1,0 1 1,0-1-1,0 1 1,1 35 3,-1-30 90,0 129 37,0-134-220,0-1-1,0 1 1,0 0 0,0 0-1,0-1 1,0 1 0,0 0-1,1 0 1,-1-1 0,0 1-1,1 0 1,-1-1-1,0 1 1,1 0 0,-1-1-1,1 1 1,-1 0 0,1-1-1,-1 1 1,1-1 0,-1 1-1,1-1 1,0 1-1,-1-1 1,1 0 0,0 1-1,0-1-194,0 1 0,0-1 0,1 0-1,-1 0 1,0 1 0,0-1 0,0 0-1,0 0 1,0 0 0,0 0 0,0-1-1,0 1 1,0 0 0,0 0-1,0-1 1,0 1 0,0 0 0,0-1-1,0 1 1,0-1 0,0 1 0,0-1-1,0 0 1,0 1 0,0-1 0,-1 0-1,2-1 1,4-10-8521</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18.236"/>
    </inkml:context>
    <inkml:brush xml:id="br0">
      <inkml:brushProperty name="width" value="0.025" units="cm"/>
      <inkml:brushProperty name="height" value="0.025" units="cm"/>
    </inkml:brush>
  </inkml:definitions>
  <inkml:trace contextRef="#ctx0" brushRef="#br0">1 0 7847,'0'0'15631,"25"65"-15567,-22-43-32,-2 2-32,1-1 32,-2-4-384,2-2-1314,-1-4-1056,-1-7-2083</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04.570"/>
    </inkml:context>
    <inkml:brush xml:id="br0">
      <inkml:brushProperty name="width" value="0.025" units="cm"/>
      <inkml:brushProperty name="height" value="0.025" units="cm"/>
      <inkml:brushProperty name="color" value="#008C3A"/>
    </inkml:brush>
  </inkml:definitions>
  <inkml:trace contextRef="#ctx0" brushRef="#br0">0 197 4036,'0'0'16965,"14"-3"-15918,31-10-467,-1-2 1,-1-3-1,64-34 1,-61 26-644,-32 16-260,1 0 0,1 2 0,0 0 1,0 1-1,0 0 0,1 2 0,0 0 0,21-4 1,-38 9 215,1 0 0,-1 0 1,0 0-1,1 0 1,-1 0-1,0 0 0,1 0 1,-1 0-1,0 0 1,1 0-1,-1 0 0,0 0 1,1 0-1,-1 0 1,0 0-1,1 0 0,-1 0 1,0 1-1,1-1 1,-1 0-1,0 0 1,1 0-1,-1 0 0,0 1 1,0-1-1,1 0 1,-1 0-1,0 1 0,0-1 1,1 0-1,-1 1 1,0-1-1,0 0 0,0 1 1,0-1-1,0 0 1,1 0-1,-1 1 0,0-1 1,0 1-1,0-1 1,0 0-1,0 1 0,0-1 1,0 0-1,0 1 1,0-1-1,0 0 0,0 1 1,0-1-1,-1 0 1,1 1-1,0-1 0,0 0 1,0 1-1,0-1 1,0 0-1,-1 0 1,1 1-1,-1-1 0,-13 21-4793,-12 5-2184</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04.939"/>
    </inkml:context>
    <inkml:brush xml:id="br0">
      <inkml:brushProperty name="width" value="0.025" units="cm"/>
      <inkml:brushProperty name="height" value="0.025" units="cm"/>
      <inkml:brushProperty name="color" value="#008C3A"/>
    </inkml:brush>
  </inkml:definitions>
  <inkml:trace contextRef="#ctx0" brushRef="#br0">44 197 2915,'0'0'10025,"-43"52"-8071,43-49-96,8-3-577,15-8 224,9-14-191,10-9-161,7-6-577,5-4-287,1 4-193,-2 3-64,-9 11-385,-8 10-1152,-12 7-1282,-13 6-3106</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05.269"/>
    </inkml:context>
    <inkml:brush xml:id="br0">
      <inkml:brushProperty name="width" value="0.025" units="cm"/>
      <inkml:brushProperty name="height" value="0.025" units="cm"/>
      <inkml:brushProperty name="color" value="#008C3A"/>
    </inkml:brush>
  </inkml:definitions>
  <inkml:trace contextRef="#ctx0" brushRef="#br0">1 454 14830,'0'0'2723,"3"-9"-1581,7-13-563,2-1 0,0 2 0,1 0 0,29-34-1,27-44-71,26-89-160,-95 187-340,0 1 1,0-1 0,0 0-1,1 0 1,-1 1 0,0-1-1,0 0 1,1 1 0,-1-1-1,1 0 1,-1 1 0,1-1-1,-1 0 1,1 1 0,-1-1-1,1 1 1,-1-1 0,1 1-1,0-1 1,-1 1 0,1 0-1,0-1 1,-1 1 0,1 0-1,0-1 1,-1 1 0,1 0-1,0 0 1,0 0 0,0 0 0,-1-1-1,1 1 1,0 0 0,0 1-1,-1-1 1,1 0 0,0 0-1,0 0 1,-1 0 0,1 0-1,0 1 1,0-1 0,-1 0-1,1 1 1,0-1 0,-1 1-1,1-1 1,0 0 0,-1 1-1,1 0 1,27 41 168,-17-23-55,4 1-169,0 0-1,1 0 1,28 25-1,5-13-3141,-23-24-1471</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06.906"/>
    </inkml:context>
    <inkml:brush xml:id="br0">
      <inkml:brushProperty name="width" value="0.025" units="cm"/>
      <inkml:brushProperty name="height" value="0.025" units="cm"/>
      <inkml:brushProperty name="color" value="#008C3A"/>
    </inkml:brush>
  </inkml:definitions>
  <inkml:trace contextRef="#ctx0" brushRef="#br0">14 166 3940,'0'-13'5680,"-7"-66"-532,1 37 98,34 152-2059,74 153-2483,-100-260-646,-1 0 0,0 0-1,1 0 1,0 0 0,0 0-1,0 0 1,0-1 0,0 1-1,0-1 1,1 1 0,-1-1 0,4 2-1,-5-3-30,0-1-1,0 0 1,0 1-1,0-1 1,1 0-1,-1 0 1,0 0-1,0 1 1,0-1-1,0-1 1,0 1-1,1 0 0,-1 0 1,0 0-1,0 0 1,0-1-1,0 1 1,0-1-1,0 1 1,0-1-1,0 1 1,0-1-1,0 1 1,0-1-1,0 0 1,0 0-1,0 1 1,0-1-1,-1 0 1,1 0-1,0 0 1,-1 0-1,1 0 1,-1 0-1,1 0 1,-1 0-1,1-1 1,13-25 408,-1 0 0,-2-1 0,-1-1 0,-1 1 1,10-55-1,-4-30-916,-10 23-3464,-5 124-3513,0-16 1799</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07.235"/>
    </inkml:context>
    <inkml:brush xml:id="br0">
      <inkml:brushProperty name="width" value="0.025" units="cm"/>
      <inkml:brushProperty name="height" value="0.025" units="cm"/>
      <inkml:brushProperty name="color" value="#008C3A"/>
    </inkml:brush>
  </inkml:definitions>
  <inkml:trace contextRef="#ctx0" brushRef="#br0">0 0 15599,'0'0'4676,"15"51"-2818,-6-28-385,3 3-512,4 0-576,1-3-289,0-1-96,0-6 0,0-6-160,-1-4-1090,-1-6-800,-5 0-1249,-2-15-1761,-3-7-1315</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07.576"/>
    </inkml:context>
    <inkml:brush xml:id="br0">
      <inkml:brushProperty name="width" value="0.025" units="cm"/>
      <inkml:brushProperty name="height" value="0.025" units="cm"/>
      <inkml:brushProperty name="color" value="#008C3A"/>
    </inkml:brush>
  </inkml:definitions>
  <inkml:trace contextRef="#ctx0" brushRef="#br0">1 158 6854,'0'0'12225,"10"3"-11627,-1 1-524,0-1 0,0-1-1,0 0 1,1 0-1,13 0 1,-19-2-57,0 0 1,0 0-1,-1-1 1,1 0-1,0 1 0,0-1 1,-1 0-1,1-1 1,-1 1-1,1-1 1,-1 0-1,1 1 0,-1-1 1,0-1-1,0 1 1,0 0-1,0-1 1,-1 0-1,6-5 0,-5 2 106,1 1 0,-1-1-1,0 0 1,-1 0 0,1 0-1,-1 0 1,0 0 0,-1 0-1,0-1 1,0 1 0,0-1-1,0-9 1,-1 14-67,0-1 0,0 1 0,0 0 0,-1 0 0,1 0 0,0 0-1,-1 0 1,1 0 0,-1 0 0,0 0 0,0 1 0,0-1 0,1 0 0,-2 0 0,1 0 0,0 1-1,0-1 1,-1 1 0,1-1 0,0 1 0,-1-1 0,0 1 0,1 0 0,-1 0 0,0 0 0,1 0-1,-1 0 1,0 0 0,0 0 0,0 1 0,0-1 0,0 0 0,0 1 0,0 0 0,0-1 0,0 1-1,0 0 1,0 0 0,0 0 0,0 1 0,0-1 0,-3 1 0,3 0-44,-1 0 0,1 0 0,-1 0 1,1 0-1,-1 0 0,1 1 0,0-1 0,0 1 1,0-1-1,0 1 0,0 0 0,0 0 1,0 0-1,0 0 0,1 0 0,-1 1 0,1-1 1,0 0-1,-1 1 0,1-1 0,0 1 0,0-1 1,1 1-1,-1 0 0,1-1 0,-1 1 0,1 3 1,-3 12 73,1 0 0,2 34 1,0-37-74,0-11-36,0 0 0,0-1 0,0 1 1,0 0-1,1-1 0,-1 1 0,1 0 0,0-1 1,0 1-1,1-1 0,-1 0 0,1 1 0,-1-1 1,1 0-1,0 0 0,0 0 0,1 0 1,-1 0-1,1 0 0,-1-1 0,1 1 0,0-1 1,0 0-1,0 1 0,4 1 0,-4-3-22,1 0-1,0 0 1,0-1-1,0 1 1,-1-1-1,1 0 1,0 0-1,0 0 1,0 0-1,0-1 1,-1 1-1,1-1 1,0 0-1,-1 0 1,1-1-1,0 1 1,-1-1-1,1 1 1,-1-1 0,0 0-1,0-1 1,0 1-1,0 0 1,4-4-1,40-47-2687,-8-6-3412,-15 16-928</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07.917"/>
    </inkml:context>
    <inkml:brush xml:id="br0">
      <inkml:brushProperty name="width" value="0.025" units="cm"/>
      <inkml:brushProperty name="height" value="0.025" units="cm"/>
      <inkml:brushProperty name="color" value="#008C3A"/>
    </inkml:brush>
  </inkml:definitions>
  <inkml:trace contextRef="#ctx0" brushRef="#br0">24 1 18033,'0'0'1511,"-4"9"-294,0-2-1134,1 1 0,0 0 0,1 0 0,0 0 0,0 0 0,1 0 0,0 1 0,0-1 0,1 0 0,0 1 0,1-1 0,-1 0 1,2 1-1,-1-1 0,1 0 0,0 0 0,5 10 0,4 9-99,6 12 11,27 47-1,-44-85 7,1 0-1,-1 0 1,0 0 0,1 0 0,0 0-1,-1 0 1,1 0 0,-1 0-1,1 0 1,0 0 0,0 0-1,-1-1 1,1 1 0,0 0 0,0 0-1,0-1 1,0 1 0,0-1-1,0 1 1,0-1 0,0 1-1,0-1 1,0 1 0,0-1 0,0 0-1,0 0 1,1 0 0,-1 1-1,0-1 1,0 0 0,0-1-1,0 1 1,0 0 0,1 0 0,-1 0-1,0-1 1,0 1 0,2-1-1,1-2 35,0-1 0,0 1 0,-1-1 0,1 0 0,-1 0 0,0-1 0,3-4 0,19-20 117,-24 29-108,-1 0 0,1 0-1,0 0 1,0 0 0,0 0 0,0-1-1,-1 1 1,1 1 0,0-1 0,0 0-1,0 0 1,0 0 0,-1 0 0,1 1-1,0-1 1,0 0 0,-1 1 0,1-1-1,0 0 1,0 1 0,-1-1 0,1 1-1,0-1 1,-1 1 0,1 0 0,-1-1-1,1 1 1,-1 0 0,1-1 0,-1 1-1,1 0 1,-1-1 0,1 1 0,-1 1-1,17 35 610,-13-26-589,19 19-37,-13-29-20,-3-20 156,-7 11-14,3-6 157,-2 0-1,0 0 1,-1 0 0,0 0-1,-1 0 1,0 0 0,-6-21 0,7 36-325,-1 0 1,1 0-1,-1 0 1,1 0-1,-1 0 1,1 0 0,-1 0-1,1 0 1,0 1-1,0-1 1,-1 0-1,1 0 1,0 0 0,0 0-1,0 0 1,0 0-1,0 0 1,1 1 0,-1-1-1,0 0 1,0 0-1,1 0 1,-1 0-1,1 0 1,-1 0 0,1 0-1,-1 0 1,1 0-1,0 0 1,-1 0-1,1-1 1,0 1 0,0 0-1,-1 0 1,1-1-1,0 1 1,0 0-1,0-1 1,0 1 0,0-1-1,0 1 1,0-1-1,0 1 1,0-1 0,0 0-1,1 0 1,-1 1-1,0-1 1,0 0-1,1 0 1,2-1-152,0 0 0,0 0 1,0 0-1,-1 0 0,1 0 0,0-1 0,-1 0 0,1 0 1,-1 0-1,0 0 0,0 0 0,1-1 0,-2 0 0,1 1 1,0-1-1,0 0 0,4-7 0,3-4-2194,-1 0 1,14-28-1,-11 15-3962</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09.086"/>
    </inkml:context>
    <inkml:brush xml:id="br0">
      <inkml:brushProperty name="width" value="0.025" units="cm"/>
      <inkml:brushProperty name="height" value="0.025" units="cm"/>
      <inkml:brushProperty name="color" value="#008C3A"/>
    </inkml:brush>
  </inkml:definitions>
  <inkml:trace contextRef="#ctx0" brushRef="#br0">8 500 5189,'0'0'10938,"-3"8"-6726,2-1-3898,-1 0-1,1 0 1,1 0 0,-1 1-1,1-1 1,0 0-1,1 0 1,0 0 0,1 8-1,-1-13-310,-1 0-1,1 0 1,0 0-1,0 1 1,0-1-1,0 0 1,0 0-1,1 0 0,-1 0 1,0 0-1,1-1 1,0 1-1,-1 0 1,1-1-1,0 1 1,0-1-1,0 0 1,0 1-1,0-1 1,0 0-1,0 0 0,0 0 1,0 0-1,1-1 1,-1 1-1,0-1 1,0 1-1,1-1 1,-1 0-1,1 0 1,-1 0-1,0 0 1,1 0-1,-1-1 1,0 1-1,0-1 0,4 0 1,-3 0 13,-1-1-1,1 1 1,0-1 0,-1 1-1,1-1 1,-1 0 0,1 0-1,-1 0 1,0 0 0,0 0-1,0 0 1,0-1 0,0 1-1,-1-1 1,1 1 0,-1-1-1,1 0 1,-1 0 0,0 1-1,0-1 1,0 0 0,0-4-1,12-72 1381,-12 72-1161,1-19 296,0 4 186,1 43-374,-2-12-343,0 8 3,1-1 0,0 0 0,10 32 0,-11-45-1,0 0 0,0-1 0,0 1-1,0-1 1,1 1 0,-1-1 0,1 0 0,0 0 0,-1 1 0,1-1 0,0 0 0,0-1 0,4 4 0,-4-5 0,-1 1 0,1 0 0,0-1 0,-1 1 1,1-1-1,0 0 0,0 0 0,0 1 0,-1-1 0,1 0 1,0-1-1,0 1 0,0 0 0,-1 0 0,1-1 0,0 1 1,0-1-1,-1 0 0,1 1 0,0-1 0,-1 0 0,1 0 1,1-1-1,3-2 96,-1-1 0,1 0 0,-1 0 0,0 0 0,0-1 1,-1 0-1,1 1 0,-1-2 0,-1 1 0,1 0 0,-1-1 0,0 0 0,0 1 1,-1-1-1,0 0 0,0-1 0,-1 1 0,0 0 0,0 0 0,-1-9 0,0 15-91,0 0-1,0 1 0,0-1 0,0 0 1,-1 1-1,1-1 0,0 1 0,0-1 1,-1 0-1,1 1 0,-1-1 0,1 1 0,0-1 1,-1 1-1,1-1 0,-1 1 0,1-1 1,-1 1-1,1 0 0,-1-1 0,0 1 1,1-1-1,-1 1 0,1 0 0,-1 0 1,0-1-1,1 1 0,-1 0 0,0 0 1,1 0-1,-1 0 0,0 0 0,1 0 0,-1 0 1,0 0-1,1 0 0,-1 0 0,0 0 1,1 0-1,-1 1 0,0-1 0,1 0 1,-1 0-1,1 1 0,-1-1 0,0 0 1,1 1-1,-1-1 0,1 1 0,-1-1 1,1 1-1,-1-1 0,1 1 0,-1-1 0,1 1 1,0-1-1,-1 1 0,1 1 0,-1-2-9,0 1 0,1-1 0,-1 1-1,1-1 1,0 1 0,-1-1 0,1 1-1,-1 0 1,1-1 0,0 1 0,0 0-1,-1-1 1,1 1 0,0 0-1,0 0 1,0-1 0,0 1 0,0 0-1,0 0 1,0-1 0,0 1 0,0 0-1,0-1 1,0 1 0,0 0 0,0 0-1,1-1 1,-1 1 0,0 0-1,1-1 1,-1 1 0,0 0 0,1-1-1,-1 1 1,1-1 0,-1 1 0,1-1-1,-1 1 1,1-1 0,-1 1 0,1-1-1,0 1 1,-1-1 0,1 0-1,0 1 1,-1-1 0,1 0 0,0 1-1,-1-1 1,1 0 0,0 0 0,0 0-1,-1 0 1,1 0 0,0 0-1,-1 0 1,1 0 0,0 0 0,0 0-1,-1 0 1,2-1 0,4 1-9,0-1 0,-1 0 0,1 0 0,-1 0 0,1-1 0,-1 0-1,1 0 1,-1 0 0,0-1 0,0 0 0,0 1 0,0-2 0,-1 1 0,1-1 0,-1 0 0,0 1 0,0-2 0,0 1 0,-1 0 0,1-1 0,-1 0 0,0 0 0,-1 0 0,1 0 0,-1 0-1,0-1 1,0 1 0,0 0 0,-1-1 0,1-11 0,-2 17 10,0-1 1,0 1-1,0 0 0,0 0 0,0-1 0,0 1 1,0 0-1,0-1 0,0 1 0,-1 0 1,1-1-1,0 1 0,0 0 0,0 0 0,-1-1 1,1 1-1,0 0 0,0 0 0,-1-1 0,1 1 1,0 0-1,0 0 0,-1 0 0,1 0 1,0 0-1,-1-1 0,1 1 0,0 0 0,-1 0 1,1 0-1,0 0 0,-1 0 0,1 0 0,0 0 1,-1 0-1,1 0 0,0 0 0,-1 0 0,1 0 1,0 0-1,0 0 0,-1 0 0,1 1 1,0-1-1,-1 0 0,1 0 0,0 0 0,-1 0 1,1 1-1,0-1 0,0 0 0,-1 0 0,1 1 1,0-1-1,0 0 0,0 0 0,-1 1 1,1-1-1,-17 17-144,16-13 131,-1 1 0,1-1 0,0 1-1,0-1 1,0 1 0,1-1 0,0 1-1,0-1 1,0 1 0,1 8 0,0-12 13,-1 0 0,1 1 0,-1-1 0,0 0 1,1 0-1,0 0 0,-1 0 0,1 0 0,0 0 1,-1 0-1,1 0 0,0-1 0,0 1 0,0 0 1,0 0-1,0-1 0,0 1 0,0 0 0,0-1 0,0 1 1,0-1-1,0 1 0,0-1 0,0 0 0,1 1 1,-1-1-1,0 0 0,0 0 0,0 0 0,1 0 1,-1 0-1,0 0 0,0 0 0,0 0 0,1-1 0,-1 1 1,0 0-1,0-1 0,0 1 0,0-1 0,0 1 1,0-1-1,0 1 0,0-1 0,2-1 0,49-28 54,-44 25-74,0-1 0,0 1 0,0 1 0,1-1 0,0 2-1,0-1 1,0 1 0,0 0 0,1 1 0,-1 0 0,14 0 0,-21 2 16,0 1 1,-1-1-1,1 1 1,-1-1-1,1 1 1,-1 0-1,0 0 1,1 0-1,-1 0 1,0 0-1,1 0 1,-1 0-1,0 1 1,0-1-1,0 0 1,0 0-1,0 1 1,0-1-1,0 1 1,-1-1-1,1 1 1,0-1-1,-1 1 1,0 0-1,1-1 1,-1 1-1,0 0 1,0-1-1,1 1 1,-1 0-1,0-1 1,-1 3-1,0 9-34,1-42 27,4-8-2426,2-1 1,11-38-1,7-36-4210,-22 94 5436,7-52-6484,-7 47 8353,-2-1 8158,-1 31-4208,2 12-3930,-1-13-107,-1 11-266,1 0-1,1 0 1,0 0 0,1 0-1,1 0 1,0-1 0,2 1-1,0-1 1,0 0 0,2 0-1,0 0 1,13 20 0,67 79-74,-98-129-834,0 1 1,-1 1-1,-24-20 0,11 13 726,1 1-1,-2 2 0,-37-19 0,44 28 419,15 7-160,1-1 1,-1 0 0,0-1-1,1 1 1,0-1 0,-1 1-1,1-1 1,0 0-1,-6-5 1,11 6-335,-1-1 1,1 1-1,0 0 0,-1 0 1,1 0-1,0 0 1,0 0-1,0 0 0,0 0 1,0 1-1,0-1 0,3 0 1,-4 1-11,3-1-74,127-44-801,-115 38-1305,-1 0 0,-1-1-1,21-15 1,-3-4-9445</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10.068"/>
    </inkml:context>
    <inkml:brush xml:id="br0">
      <inkml:brushProperty name="width" value="0.025" units="cm"/>
      <inkml:brushProperty name="height" value="0.025" units="cm"/>
      <inkml:brushProperty name="color" value="#008C3A"/>
    </inkml:brush>
  </inkml:definitions>
  <inkml:trace contextRef="#ctx0" brushRef="#br0">53 232 12075,'0'0'11916,"-7"0"-11623,5 0-290,0 0-1,0 0 0,1 1 0,-1-1 1,0 0-1,1 1 0,-1-1 0,0 1 1,1-1-1,-1 1 0,1 0 0,-1 0 1,1-1-1,-1 1 0,1 0 0,0 0 0,-1 1 1,1-1-1,0 0 0,0 0 0,0 1 1,0-1-1,0 0 0,0 1 0,0-1 1,-1 3-1,0 4-7,1 1 0,-1-1 1,2 0-1,-1 1 0,2 11 0,-1-20 5,-1 2-2,1-1 0,0 1-1,0-1 1,0 1 0,0-1-1,0 1 1,0 0 0,0-1-1,1 1 1,-1-1 0,0 1-1,1-1 1,0 1 0,-1-1-1,1 1 1,0-1 0,-1 0-1,1 1 1,0-1 0,0 0-1,0 1 1,0-1 0,1 0 0,-1 0-1,0 0 1,0 0 0,1 0-1,-1-1 1,0 1 0,1 0-1,2 0 1,-2-1 3,0 0 0,1 0 0,-1 0 0,0-1 0,1 1 0,-1-1 0,0 0 0,0 1-1,0-1 1,0 0 0,0 0 0,0-1 0,0 1 0,0 0 0,0-1 0,0 1 0,-1-1 0,1 1 0,0-1 0,-1 0 0,3-3 0,9-15 92,0-1 0,-1 0 1,-1 0-1,-1-1 0,-1-1 0,-1 0 0,-1 0 1,-1 0-1,-1-1 0,-1 0 0,-1 0 1,-1-27-1,-5 35 401,-4 27-319,-4 29-204,6-14 14,2 1 0,1 0 0,1 0-1,1 1 1,2-1 0,8 46 0,-10-70 10,1 0 1,0-1-1,0 1 1,0 0 0,0-1-1,1 1 1,-1-1-1,1 1 1,0-1 0,-1 0-1,1 0 1,0 0 0,0 0-1,0 0 1,1 0-1,-1 0 1,0-1 0,1 1-1,-1-1 1,5 2-1,-5-2 14,0-1 0,1 0-1,-1 0 1,0 0 0,0 0-1,0 0 1,0 0-1,1 0 1,-1-1 0,0 1-1,0-1 1,0 0 0,0 1-1,0-1 1,0 0 0,0 0-1,0 0 1,0-1-1,-1 1 1,1 0 0,0-1-1,-1 1 1,1-1 0,-1 1-1,1-1 1,-1 0-1,1-2 1,10-16 290,-1-1 0,-1 0 0,-1 0 0,-1-1 0,-1 0 0,-1 0 0,-1-1 0,4-36 0,-17 135-388,-3 60 87,11-136 3,0 1 1,0 0-1,-1 0 1,1-1-1,0 1 1,0 0-1,1 0 1,-1-1 0,0 1-1,0 0 1,0-1-1,0 1 1,1 0-1,-1-1 1,0 1-1,1 0 1,-1-1-1,0 1 1,1 0-1,-1-1 1,1 1-1,-1-1 1,1 1-1,-1-1 1,1 1-1,-1-1 1,1 1-1,0 0 1,20-7 192,24-31 19,-39 31-312,65-45-5600,-51 37 711,-5 2-2000</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10.474"/>
    </inkml:context>
    <inkml:brush xml:id="br0">
      <inkml:brushProperty name="width" value="0.025" units="cm"/>
      <inkml:brushProperty name="height" value="0.025" units="cm"/>
      <inkml:brushProperty name="color" value="#008C3A"/>
    </inkml:brush>
  </inkml:definitions>
  <inkml:trace contextRef="#ctx0" brushRef="#br0">43 1 5541,'0'0'20393,"-6"7"-20217,2-1-198,-1 1 0,2-1 1,-1 0-1,0 1 0,1 0 0,1 0 0,-1 0 1,1 0-1,0 0 0,0 0 0,0 14 0,36-29-74,29-5 92,-58 12-4,-1 1 0,1 0 0,-1 0 0,1 0 1,-1 0-1,1 0 0,-1 1 0,1 0 0,-1 0 0,0 0 0,0 1 0,6 2 1,-9-4 3,0 1-1,0 0 1,0-1 0,0 1 0,0 0 0,0 0 0,-1 0 0,1 0 0,0 0 0,0 0 0,-1 0 0,1 0 0,0 0 0,-1 0 0,1 0 0,-1 0 0,1 1 0,-1-1 0,0 0 0,0 0 0,1 0 0,-1 1 0,0-1 0,0 0 0,0 3-1,-1-1 25,0-1-1,0 1 0,0 0 1,0 0-1,-1-1 0,1 1 1,-1-1-1,1 1 0,-1-1 1,-3 4-1,-5 4 84,0-1-1,-1 0 1,-17 11-1,-19 5-388,45-24-244,0 0 0,0 0 0,-1-1 1,1 1-1,0-1 0,-1 0 0,1 0 1,0 0-1,0 0 0,-1 0 0,1 0 1,0 0-1,-3-1 0,-4-6-8769</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18.935"/>
    </inkml:context>
    <inkml:brush xml:id="br0">
      <inkml:brushProperty name="width" value="0.025" units="cm"/>
      <inkml:brushProperty name="height" value="0.025" units="cm"/>
    </inkml:brush>
  </inkml:definitions>
  <inkml:trace contextRef="#ctx0" brushRef="#br0">1 271 6566,'0'0'13736,"8"-6"-12503,31-29-606,-2-1-1,-1-3 1,-2 0 0,50-77 0,-91 170-93,-2-18-560,1 1 1,1-1-1,-2 67 1,9-102-50,0-1 0,0 1 0,0-1 1,0 1-1,0-1 0,0 0 0,0 1 0,1-1 0,-1 1 0,0-1 0,0 1 0,0-1 0,1 1 1,-1-1-1,0 0 0,0 1 0,1-1 0,-1 0 0,0 1 0,1-1 0,-1 0 0,0 1 1,1-1-1,-1 0 0,1 0 0,-1 1 0,0-1 0,1 0 0,-1 0 0,1 0 0,-1 0 0,1 1 1,0-1-1,17-4-6598,-6-5-144</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11.551"/>
    </inkml:context>
    <inkml:brush xml:id="br0">
      <inkml:brushProperty name="width" value="0.025" units="cm"/>
      <inkml:brushProperty name="height" value="0.025" units="cm"/>
      <inkml:brushProperty name="color" value="#008C3A"/>
    </inkml:brush>
  </inkml:definitions>
  <inkml:trace contextRef="#ctx0" brushRef="#br0">78 234 3940,'0'0'6849,"2"-8"-5344,-2 6-1566,9-34 2972,-9 36-2698,1-1 0,-1 0 0,0 0 0,0 0 0,1 0 0,-1 0 0,0 0 0,0 0 1,0 1-1,0-1 0,0 0 0,-1 0 0,1 0 0,0 0 0,0 0 0,0 0 0,-1 1 0,1-1 0,0 0 0,-1 0 0,1 0 0,-1 1 0,1-1 0,-1 0 0,0 0 0,1 1 0,-1-1 0,1 0 0,-1 1 0,0-1 0,0 1 0,1-1 0,-1 1 0,0-1 0,0 1 0,0 0 0,0-1 0,1 1 0,-1 0 1,-1 0-1,-1 0-113,1 0 0,0 0 0,0 0 0,0 1 0,0-1 0,0 1 1,0 0-1,-1-1 0,1 1 0,1 0 0,-1 0 0,0 0 0,0 0 1,0 1-1,0-1 0,1 1 0,-1-1 0,1 1 0,-3 2 1,1 0-54,0 1 1,0 0-1,1-1 1,0 1-1,0 1 1,0-1-1,-2 8 1,0 6-96,1 1 1,1-1 0,1 26 0,1-43 41,0 1 0,0-1 0,0 0 1,0 0-1,0 1 0,1-1 1,-1 0-1,1 0 0,0 0 0,-1 0 1,1 0-1,0 0 0,0 0 0,1 0 1,-1 0-1,0 0 0,0-1 0,1 1 1,-1 0-1,1-1 0,2 3 1,-2-3 3,0-1 0,-1 1 0,1-1 0,0 1 0,0-1 0,0 0 1,0 1-1,-1-1 0,1 0 0,0 0 0,0 0 0,0 0 0,0-1 1,0 1-1,-1-1 0,1 1 0,0-1 0,0 1 0,-1-1 0,1 0 1,0 0-1,-1 0 0,1 0 0,-1 0 0,1 0 0,1-2 0,7-7 28,0 0 0,-1 0 0,0-1-1,-1 0 1,0 0 0,-1-1 0,0 0-1,6-16 1,2-7 56,18-64 0,-35 114-91,1 0 1,0 0-1,1 1 1,3 16-1,-1 14-2,-2-44 10,-1-1 0,1 1 0,0 0 0,0-1 0,0 1 0,1 0 0,-1-1 0,0 1 0,0 0 0,1-1 0,-1 1 0,1-1 0,0 1 0,-1-1 0,1 1 0,0-1 0,0 1 0,0-1 0,0 0 0,0 1 0,0-1 0,0 0 0,1 0 0,-1 0 0,0 0 0,1 0 0,-1 0 0,3 1 0,-2-2 13,0 0-1,-1 0 0,1 0 1,0 0-1,0-1 0,0 1 1,0-1-1,0 1 1,-1-1-1,1 1 0,0-1 1,0 0-1,-1 0 1,1 0-1,-1 0 0,1 0 1,-1-1-1,1 1 0,-1 0 1,0-1-1,0 1 1,1-1-1,-1 1 0,0-1 1,1-2-1,21-49 793,-12 27-259,-9 24-393,-2 10-137,4-45 226,-4 26-239,0 1-1,2-1 1,-1 1 0,1-1 0,1 1-1,0 0 1,0 0 0,9-16-1,-7 25-195,1 13 82,1 20 55,-5-25 68,-1-3-9,0 1 0,0 0 0,1-1 0,0 0-1,0 1 1,0-1 0,0 0 0,5 6 0,-6-9 0,-1-1 0,0 1 1,1-1-1,-1 0 0,1 1 0,-1-1 1,1 0-1,-1 1 0,1-1 1,0 0-1,-1 1 0,1-1 0,-1 0 1,1 0-1,0 0 0,-1 0 0,1 1 1,-1-1-1,1 0 0,0 0 0,-1 0 1,1 0-1,0-1 0,-1 1 0,2 0 1,0-1 10,-1 0 1,1 0 0,-1 0-1,1 0 1,-1-1 0,0 1-1,1 0 1,-1-1 0,0 1-1,0-1 1,0 1 0,0-1-1,1-2 1,43-96 397,-31 67-374,-14 33-40,0 0-1,0 0 0,0 0 0,0 0 1,0 1-1,0-1 0,0 0 0,0 0 0,0 0 1,0 0-1,1 0 0,-1 0 0,0 0 1,0 0-1,0 0 0,0 0 0,0 0 0,0 1 1,0-1-1,0 0 0,0 0 0,0 0 0,0 0 1,1 0-1,-1 0 0,0 0 0,0 0 1,0 0-1,0 0 0,0 0 0,0 0 0,0 0 1,0 0-1,1 0 0,-1 0 0,0 0 1,0 0-1,0 0 0,0 0 0,0 0 0,0 0 1,0 0-1,0 0 0,1 0 0,-1 0 1,0 0-1,0-1 0,0 1 0,0 0 0,0 0 1,0 0-1,0 0 0,3 20-57,-2 26 93,-3-8-26,1-24-118,0-1-1,1 0 1,1 0 0,3 22 0,-4-35 62,0 0 1,0 1-1,0-1 1,0 0-1,0 1 1,0-1 0,0 0-1,0 0 1,0 1-1,1-1 1,-1 0-1,0 0 1,0 1-1,0-1 1,0 0 0,1 0-1,-1 1 1,0-1-1,0 0 1,1 0-1,-1 0 1,0 0 0,0 0-1,1 1 1,-1-1-1,0 0 1,0 0-1,1 0 1,-1 0-1,0 0 1,1 0 0,-1 0-1,0 0 1,0 0-1,1 0 1,-1 0-1,0 0 1,1 0-1,-1 0 1,0 0 0,0 0-1,1 0 1,-1 0-1,0 0 1,1-1-1,-1 1 1,0 0-1,0 0 1,1 0 0,-1 0-1,0-1 1,0 1-1,0 0 1,1 0-1,-1-1 1,0 1-1,0 0 1,0 0 0,0-1-1,1 1 1,-1 0-1,0 0 1,0-1-1,0 1 1,11-17-2668,-5-4-1730,-1-4-2909</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12.686"/>
    </inkml:context>
    <inkml:brush xml:id="br0">
      <inkml:brushProperty name="width" value="0.025" units="cm"/>
      <inkml:brushProperty name="height" value="0.025" units="cm"/>
      <inkml:brushProperty name="color" value="#008C3A"/>
    </inkml:brush>
  </inkml:definitions>
  <inkml:trace contextRef="#ctx0" brushRef="#br0">7 136 2018,'0'0'7404,"-1"-10"-3069,-4-45 1964,5 54-4249,2 18 27,13 124 565,-11-88-2412,16 77-1,-20-129-226,0 0-1,0 0 0,0 0 1,0 0-1,0 0 0,0 0 1,1 0-1,-1 0 0,0 0 1,1 0-1,-1-1 0,1 1 0,-1 0 1,1 0-1,-1 0 0,1 0 1,0-1-1,-1 1 0,1 0 1,0-1-1,1 2 0,6-15 229,2-35-5,-9 26-212,0 3 1,0-1 1,-1 1-1,-1-1 1,-1 1-1,-4-22 0,10 56-289,-4-13 265,0 0 0,0 0-1,0 0 1,0 0-1,1 0 1,-1 0 0,1-1-1,-1 1 1,1 0-1,0 0 1,0-1 0,-1 1-1,1 0 1,1-1-1,-1 1 1,0-1-1,0 1 1,0-1 0,1 0-1,-1 1 1,1-1-1,-1 0 1,1 0 0,0 0-1,-1 0 1,1 0-1,0-1 1,-1 1 0,1 0-1,0-1 1,0 1-1,0-1 1,0 0 0,3 1-1,-1-2-5,-1 1 0,1-1 0,-1 0 0,1 0 0,-1 0 0,1-1 0,-1 1 0,0-1 0,0 0 0,0 1 0,0-2 0,0 1 0,0 0 0,0 0-1,-1-1 1,1 0 0,-1 1 0,1-1 0,-1 0 0,0 0 0,0 0 0,1-5 0,7-9 106,-1-1-1,10-31 0,-13 32 71,-1 0 1,-1 0-1,-1-1 0,0 1 0,0-34 0,-24 109-391,18-50 221,-7 24 11,1 1 0,2-1 0,1 1-1,-3 48 1,9-80 0,0-1 0,0 1 0,0-1 1,0 1-1,0-1 0,0 1 0,0-1 0,0 1 0,0 0 0,0-1 0,0 1 1,0-1-1,0 1 0,0-1 0,1 1 0,-1-1 0,0 1 0,0-1 0,1 1 1,-1-1-1,0 0 0,1 1 0,-1-1 0,0 1 0,1-1 0,-1 0 0,0 1 1,1-1-1,-1 0 0,1 1 0,-1-1 0,1 0 0,-1 0 0,2 1 0,17-10 85,20-30 40,-35 35-121,4-5 6,-6 6-14,0 0 1,0 0 0,1 0-1,0 0 1,-1 1-1,1-1 1,0 1-1,0 0 1,0 0 0,0 0-1,1 0 1,-1 0-1,0 1 1,1-1-1,6-1 1,-9 4-2,-1-1-1,1 0 1,0 1-1,-1-1 1,1 1-1,0-1 1,-1 1-1,1 0 1,-1-1-1,1 1 1,-1-1-1,1 1 1,-1 0-1,1 0 1,-1-1-1,0 1 1,1 0-1,-1 0 1,0-1-1,0 1 1,1 0-1,-1 0 1,0 0-1,0 0 1,0-1-1,0 1 1,0 0 0,-1 1-1,2 32-98,-1-26 92,-1 1-79,1 31-776,0-39 822,0 0 1,0 0-1,0 0 0,0 1 0,0-1 1,0 0-1,1 0 0,-1 0 0,0 0 0,0 0 1,1 0-1,-1 0 0,1 0 0,-1 0 0,1 0 1,-1 0-1,1-1 0,0 1 0,-1 0 0,1 0 1,0 0-1,0-1 0,0 1 0,-1 0 0,1-1 1,2 2-1,-2-3-137,1 1 0,-1-1 0,0 1-1,0-1 1,0 1 0,1-1 0,-1 0 0,0 1 0,0-1 0,0 0 0,0 0 0,0 0-1,0 0 1,0 0 0,-1 0 0,1 0 0,0 0 0,-1 0 0,1 0 0,0-1 0,0-1-1,15-34-2654,-13 29 1769,25-64-5941,11-19 6995,-39 91 250,0 0 0,0 0-1,0 0 1,0 0-1,0 1 1,1-1 0,-1 0-1,0 0 1,0 0-1,0 0 1,0 0 0,1 0-1,-1 0 1,0 0-1,0 0 1,0 0 0,0 0-1,1 0 1,-1 0 0,0-1-1,1 1 2139,0-1-2138,1 34 3087,-4 42-1992,2-53-817,6-19-181,16-29 25,-16 17-290,6-8-26,0-1 1,1 2-1,1 0 1,1 0-1,0 2 1,1 0-1,0 0 1,27-15-1,-43 28-49,1 1-1,0-1 1,0 0-1,0 1 1,0-1-1,0 1 1,0-1-1,0 1 1,0 0-1,0-1 1,0 1-1,0 0 1,0 0-1,0 0 1,0 0-1,0 0 1,1 0-1,-1 0 1,0 0-1,0 0 1,0 0-1,0 1 1,0-1-1,0 0 1,0 1-1,0-1 1,0 1-1,1 0 1,-1 0 4,0 1 0,-1-1 1,1 1-1,0 0 0,-1-1 0,1 1 0,-1-1 1,1 1-1,-1 0 0,0-1 0,0 1 0,0 0 1,0 0-1,0-1 0,0 4 0,-3 11 28,0-1-1,-9 29 1,10-40-31,-11 46 351,13-48-144,17-37 1105,-11 22-1295,1 0 1,0 0-1,0 0 0,1 1 1,1 1-1,0-1 0,1 1 1,0 1-1,18-16 0,-27 26-19,-1-1 0,1 1-1,-1 0 1,1-1 0,0 1 0,-1 0-1,1 0 1,-1-1 0,1 1-1,0 0 1,-1 0 0,1 0-1,-1 0 1,1 0 0,0-1-1,-1 1 1,1 0 0,0 1-1,-1-1 1,1 0 0,-1 0-1,1 0 1,0 0 0,-1 0-1,1 1 1,-1-1 0,1 0 0,0 0-1,0 1 1,7 19-36,-8 39 117,-1-44-84,1-14-47,-1-1 1,1 1-1,0-1 0,0 1 1,0-1-1,0 1 1,0-1-1,0 1 0,0-1 1,0 1-1,0-1 1,0 1-1,0-1 0,0 1 1,0-1-1,0 1 1,0-1-1,1 1 0,-1-1 1,0 1-1,0-1 0,1 1 1,-1-1-1,0 1 1,0-1-1,1 1 0,-1-1 1,1 0-1,-1 1 1,0-1-1,1 0 0,-1 1 1,1-1-1,-1 0 1,1 0-1,-1 1 0,1-1 1,17-14-3031,14-33-5961,-32 47 8815,17-29-8090</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13.453"/>
    </inkml:context>
    <inkml:brush xml:id="br0">
      <inkml:brushProperty name="width" value="0.025" units="cm"/>
      <inkml:brushProperty name="height" value="0.025" units="cm"/>
      <inkml:brushProperty name="color" value="#008C3A"/>
    </inkml:brush>
  </inkml:definitions>
  <inkml:trace contextRef="#ctx0" brushRef="#br0">49 383 6694,'-2'2'12124,"-9"11"-9898,7-9-1650,1 1 0,0 1 1,0-1-1,0 0 0,0 1 0,-1 6 1,0 4-630,1-1 0,1 1 0,0 0 0,1 0-1,1 20 1,0-36 56,-1 1-1,1 0 1,0-1-1,0 1 1,0 0-1,0-1 1,0 1-1,0 0 0,0-1 1,0 1-1,0 0 1,0-1-1,1 1 1,-1-1-1,0 1 1,0 0-1,1-1 0,-1 1 1,0-1-1,1 1 1,-1-1-1,0 1 1,1-1-1,-1 1 1,1-1-1,-1 1 0,1-1 1,-1 1-1,1-1 1,-1 0-1,1 1 1,-1-1-1,1 0 1,-1 0-1,1 1 0,0-1 1,-1 0-1,1 0 1,0 0-1,-1 0 1,1 0-1,0 0 1,-1 0-1,1 0 0,-1 0 1,1 0-1,0 0 1,-1 0-1,1 0 1,0 0-1,-1-1 1,1 1-1,-1 0 0,1 0 1,0-1-1,-1 1 1,1 0-1,-1-1 1,1 1-1,-1-1 1,1 0-1,32-28 343,-2-15-137,-2-1 0,-2-2 0,-3 0 1,-1-2-1,-2-1 0,-3 0 0,-2-1 0,15-85 1,-29 115-100,-11 35 135,-9 37 134,10-17-321,1 0-1,2 1 1,2 0 0,0 0 0,3 0-1,1 0 1,5 36 0,-6-70-49,1 1 1,-1 0-1,0-1 1,0 1-1,1 0 1,-1-1-1,1 1 1,-1 0-1,1-1 1,0 1-1,0-1 0,0 1 1,0-1-1,0 1 1,0-1-1,0 0 1,0 0-1,0 1 1,2 0-1,8-6 120,-3-17-46,-3-4-27,-2-1 0,-1 0 0,-1-48 0,-1 72-51,-8-22-25,2 21-77,1 15-55,4-4 138,1-1-1,0 1 1,0-1 0,0 1 0,1-1 0,0 0 0,0 1-1,1-1 1,0 0 0,1 1 0,-1-1 0,6 8 0,-7-12 18,1-1 0,0 1 0,-1-1 0,1 1 0,0-1 0,1 0 0,-1 0 0,0 0 0,1 0 0,-1 0 0,1 0 0,0-1 0,-1 1 0,1-1 1,0 0-1,0 1 0,0-2 0,0 1 0,0 0 0,0 0 0,0-1 0,0 0 0,0 0 0,1 0 0,-1 0 0,0 0 0,0 0 0,0-1 0,0 0 1,0 1-1,0-1 0,6-3 0,0-1 20,0 0 0,0-1 0,-1 0 0,1 0 0,-1-1 0,-1 0 0,1-1 0,-1 0 0,-1 0 1,11-16-1,-7 11-7,0 0 1,23-22 0,-29 37-175,-3 8 111,-5 13 70,-3 3 33,1-9-43,2 0 1,0 0-1,1 1 1,-2 28-1,5-47-48,1 1 0,-1 0 1,0 0-1,0 0 0,0 0 0,0 0 0,0 0 0,0 0 0,0 0 0,1-1 0,-1 1 0,0 0 0,0 0 0,0 0 1,0 0-1,0 0 0,0 0 0,1 0 0,-1 0 0,0 0 0,0 0 0,0 0 0,0 0 0,1 0 0,-1 0 1,0 0-1,0 0 0,0 0 0,0 0 0,0 0 0,1 0 0,-1 0 0,0 0 0,0 0 0,0 0 0,0 1 1,0-1-1,0 0 0,1 0 0,-1 0 0,0 0 0,0 0 0,0 0 0,0 0 0,0 0 0,0 1 0,0-1 1,0 0-1,0 0 0,0 0 0,1 0 0,-1 0 0,0 1 0,0-1 0,7-13-2139,1-36-8556,-5 17 250</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13.887"/>
    </inkml:context>
    <inkml:brush xml:id="br0">
      <inkml:brushProperty name="width" value="0.025" units="cm"/>
      <inkml:brushProperty name="height" value="0.025" units="cm"/>
      <inkml:brushProperty name="color" value="#008C3A"/>
    </inkml:brush>
  </inkml:definitions>
  <inkml:trace contextRef="#ctx0" brushRef="#br0">0 0 6566,'0'0'14595,"2"8"-14376,-1-5-267,-1-1 0,1 0-1,0 1 1,0-1 0,0 1 0,0-1-1,0 0 1,0 0 0,0 1 0,1-1-1,-1 0 1,1 0 0,0 0 0,2 2-1,0-2-629,-1 0-1,1-1 1,-1 1-1,1-1 0,0 0 1,-1 0-1,1 0 1,0-1-1,0 1 0,0-1 1,7 0-1,45 0-5565,-35-1 9380,-1 1 5775,-20 5-6026,-4 15-1734,-43 65 2153,91-100-4804,-34 12 1484,0 0-1,0 1 1,0 0-1,1 0 0,-1 1 1,0 1-1,1 0 1,-1 0-1,19 3 1,-28-3 19,0 1 0,0-1-1,0 0 1,0 1 0,0-1 0,-1 0 0,1 1 0,0-1 0,0 1 0,0-1 0,-1 1 0,1-1 0,0 1 0,-1 0 0,1-1 0,-1 1-1,1 0 1,-1-1 0,1 1 0,-1 0 0,1 0 0,-1 0 0,0-1 0,1 1 0,-1 0 0,0 0 0,0 0 0,1 1 0,-1 0 37,-1 0 0,1 0 1,0 0-1,-1 0 1,0 0-1,1 0 1,-1 0-1,0 0 1,0 0-1,0 0 1,-2 3-1,-3 2 241,1 0 0,-1-1 0,0 1 0,-12 8 0,7-6 0,0-1 0,-1-1 0,0 1 0,-1-2 0,0 0-1,0 0 1,-18 4 0,31-10-382,0 0 0,-1 0 0,1 0 1,0 0-1,0 1 0,-1-1 0,1 0 0,0 0 0,0 0 0,-1 0 0,1 0 0,0 0 0,0 0 0,-1-1 0,1 1 0,0 0 0,0 0 0,-1 0 0,1 0 0,0 0 0,0 0 0,-1 0 0,1 0 0,0-1 1,0 1-1,0 0 0,0 0 0,-1 0 0,1 0 0,0-1 0,0 1 0,0 0 0,0 0 0,-1-1 0,1 1 0,0 0 0,0 0 0,0 0 0,0-1 0,0 1 0,2-14-3450,10-13-4256,5-1-3820</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14.589"/>
    </inkml:context>
    <inkml:brush xml:id="br0">
      <inkml:brushProperty name="width" value="0.025" units="cm"/>
      <inkml:brushProperty name="height" value="0.025" units="cm"/>
      <inkml:brushProperty name="color" value="#008C3A"/>
    </inkml:brush>
  </inkml:definitions>
  <inkml:trace contextRef="#ctx0" brushRef="#br0">79 293 5381,'0'0'15706,"-9"13"-14799,4-7-796,-41 67 844,43-67-866,0-1-1,1 1 0,0-1 1,0 1-1,0 0 0,1-1 1,-1 1-1,1 0 1,1 0-1,-1 0 0,1 0 1,0 0-1,0 0 0,2 7 1,-1-12-77,-1 0 1,1 0-1,0 0 1,-1-1-1,1 1 0,0 0 1,0 0-1,0 0 1,0-1-1,0 1 1,0 0-1,0-1 1,0 1-1,0-1 1,0 1-1,0-1 0,1 1 1,-1-1-1,0 0 1,0 0-1,0 1 1,1-1-1,-1 0 1,0 0-1,0 0 1,0-1-1,1 1 0,-1 0 1,0 0-1,0-1 1,0 1-1,0 0 1,0-1-1,1 1 1,0-2-1,42-19 490,-24 4-415,0-2 0,0 0 1,-2-1-1,-1-1 0,0 0 0,-2-1 0,0-1 1,-2-1-1,0 0 0,-2-1 0,0 0 0,-2 0 0,-1-1 1,-1 0-1,-1-1 0,-2 0 0,3-35 0,-7 61-86,0 1 0,0 0 0,0-1-1,0 1 1,0-1 0,0 1-1,0-1 1,0 1 0,0 0 0,0-1-1,0 1 1,0-1 0,0 1-1,0-1 1,0 1 0,-1 0-1,1-1 1,0 1 0,0-1 0,0 1-1,-1 0 1,1-1 0,0 1-1,0 0 1,-1-1 0,1 1-1,0 0 1,-1-1 0,1 1 0,0 0-1,-1 0 1,1 0 0,-1-1-1,0 1 1,-13 8 60,-13 22 88,14-10 145,0 1 0,2 0-1,-16 40 1,23-48-177,0-1 0,0 1 0,2 1-1,-1-1 1,2 0 0,-1 0 0,2 1 0,1 17-1,-1-28-114,1-1 0,-1 0 0,1 0-1,-1 0 1,1 0 0,0 0 0,0 0-1,0 0 1,0 0 0,0 0 0,0 0 0,0 0-1,1 0 1,-1-1 0,1 1 0,-1 0-1,1-1 1,0 0 0,0 1 0,2 0-1,1 1-13,-1-1-1,1-1 1,-1 1-1,1-1 0,0 0 1,-1 0-1,1 0 1,0 0-1,5-1 1,1 0-108,0 0 0,0-1 1,0-1-1,0 0 0,0 0 1,0-1-1,17-7 0,-16 4 55,0 0 1,0-1-1,-1-1 0,19-16 0,-26 21 84,-1 0-1,0 0 0,1-1 1,-1 0-1,-1 0 1,1 0-1,-1 0 1,1 0-1,-1 0 0,0 0 1,0-1-1,-1 1 1,0-1-1,1 0 1,-1 1-1,0-10 0,-1 14-12,0-1-1,0 1 1,0 0-1,0-1 1,0 1-1,0 0 1,0 0-1,0-1 1,0 1-1,0 0 1,0-1-1,0 1 1,0 0-1,-1 0 0,1-1 1,0 1-1,0 0 1,0 0-1,0-1 1,-1 1-1,1 0 1,0 0-1,0 0 1,0-1-1,-1 1 1,1 0-1,0 0 1,0 0-1,-1 0 1,1 0-1,0-1 0,0 1 1,-1 0-1,1 0 1,0 0-1,-1 0 1,1 0-1,0 0 1,-1 0-1,-15 5 83,-11 12 43,21-11-42,-1 0 0,1 0 0,0 1 1,1 0-1,0 0 0,0 0 0,0 0 0,1 1 0,0 0 0,0 0 0,1 0 0,0 0 0,0 1 0,1-1 0,-2 16 1,4-23-88,0 0 1,0 0 0,0 0 0,0-1 0,1 1 0,-1 0 0,0 0 0,0 0 0,1 0-1,-1 0 1,0-1 0,1 1 0,-1 0 0,1 0 0,-1-1 0,1 1 0,-1 0 0,1-1 0,0 1-1,-1 0 1,1-1 0,0 1 0,0-1 0,-1 1 0,1-1 0,0 1 0,1-1 0,31 3 92,-24-4-68,1-1 1,-1 0 0,0 0-1,0-1 1,9-4-1,58-38 9,-58 32-56,2 2-1,-1 0 1,1 1 0,1 0 0,41-11 0,-61 20 14,0 1 1,0-1-1,0 1 0,0 0 1,0 0-1,1-1 1,-1 1-1,0 0 0,0 0 1,0 0-1,0 0 1,0 0-1,1 1 0,-1-1 1,0 0-1,0 1 1,0-1-1,0 0 1,0 1-1,0-1 0,0 1 1,0-1-1,0 1 1,0 0-1,0 0 0,0-1 1,0 1-1,-1 0 1,1 0-1,0 0 0,0 0 1,-1 0-1,1 0 1,-1 0-1,1 0 0,-1 0 1,1 0-1,-1 0 1,0 0-1,1 0 0,-1 0 1,0 0-1,0 1 1,0-1-1,0 0 0,0 0 1,0 0-1,0 0 1,-1 2-1,1-1 13,0-1-1,0 1 1,0-1-1,0 1 1,0-1-1,0 1 1,0-1-1,1 1 1,-1-1 0,0 1-1,1-1 1,-1 0-1,1 1 1,0-1-1,-1 1 1,1-1-1,0 0 1,0 0 0,0 0-1,0 1 1,0-1-1,0 0 1,0 0-1,0 0 1,0-1-1,1 1 1,-1 0 0,0 0-1,0-1 1,1 1-1,-1 0 1,1-1-1,-1 0 1,1 1-1,-1-1 1,2 1-1,5-1-21,-1 0 0,1 0-1,-1-1 1,1 0-1,0 0 1,-1 0-1,12-5 1,-15 5-798,1-1 1,-1 0-1,1 0 0,-1-1 1,0 1-1,0-1 0,6-5 1,0-5-6203</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15.772"/>
    </inkml:context>
    <inkml:brush xml:id="br0">
      <inkml:brushProperty name="width" value="0.025" units="cm"/>
      <inkml:brushProperty name="height" value="0.025" units="cm"/>
      <inkml:brushProperty name="color" value="#008C3A"/>
    </inkml:brush>
  </inkml:definitions>
  <inkml:trace contextRef="#ctx0" brushRef="#br0">0 219 11211,'0'0'6181,"1"9"-5455,4 87 344,4-1-1,31 132 1,-40-225-1052,0-1-1,0 0 1,0 1 0,0-1-1,1 0 1,-1 1 0,1-1 0,-1 0-1,1 0 1,-1 1 0,1-1 0,0 0-1,-1 0 1,1 0 0,0 0-1,0 0 1,2 2 0,5-18 561,0-41 130,-6 21-605,-1 1 0,-2 0 0,-2-1 0,-1 1 0,-1 0 0,-2 0 0,-17-47 0,15 53-603,8 23 143,6 18 165,-3-4 176,1-1 0,0 1 0,1-1 0,0 0 0,9 14 0,-12-20 16,0-1 0,0 0-1,0 0 1,0 0 0,0 0 0,0 0-1,0 0 1,1-1 0,-1 1 0,0 0-1,0-1 1,1 1 0,-1 0 0,0-1-1,1 0 1,-1 1 0,1-1 0,1 1-1,-1-2 1,0 1-1,0-1 0,0 1 1,0-1-1,-1 1 1,1-1-1,0 0 0,0 0 1,-1 0-1,1 0 0,0 0 1,-1 0-1,1-1 0,-1 1 1,0 0-1,1-1 0,1-2 1,13-18 28,-1-1 0,-1 0 0,-1-1 0,-1 0 0,-1-1 0,-2 0 1,0-1-1,-2 0 0,0 0 0,4-47 0,-6 358 35,-4-273-41,2 0 0,0-1 0,0 1 0,1-1 0,0 1 0,12 20 0,-15-30-19,0-1 0,1 1 0,-1 0-1,0 0 1,1 0 0,0-1 0,-1 1 0,1-1 0,0 1 0,0-1 0,-1 0-1,1 1 1,0-1 0,0 0 0,1 0 0,-1-1 0,4 2 0,-4-2 4,0 0 0,1 0 0,-1-1 1,0 1-1,0-1 0,1 0 0,-1 1 0,0-1 1,0 0-1,0 0 0,0-1 0,0 1 0,0 0 1,0-1-1,0 1 0,-1-1 0,1 1 0,0-1 1,-1 0-1,1 0 0,1-2 0,6-11 22,0 1 0,-1-1 1,0-1-1,-2 1 0,0-1 0,0-1 0,-1 1 0,-1-1 0,-1 1 0,-1-1 1,0 0-1,-1 0 0,-1-20 0,-1 64-49,1-1-1,1 0 1,1 0 0,2 0-1,0 0 1,2 0-1,16 44 1,-21-68 29,0 1 0,0-1 0,0 0 0,0 0 0,0 0 1,1 0-1,-1 0 0,1 0 0,-1-1 0,1 1 0,0 0 0,-1-1 0,1 1 0,0-1 0,0 1 0,0-1 0,4 1 0,-5-1-24,1-1-1,-1 0 0,1 0 0,-1 0 1,0 0-1,1 0 0,-1 0 0,1-1 0,-1 1 1,1 0-1,-1-1 0,0 1 0,1-1 1,-1 1-1,0-1 0,1 0 0,-1 0 1,0 0-1,0 1 0,0-1 0,1-2 1,3-1-542,-1-1 1,0 0 0,-1 0 0,1 0-1,-1 0 1,0-1 0,0 0 0,-1 1-1,0-1 1,0 0 0,2-11 0,2-22-6134</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16.912"/>
    </inkml:context>
    <inkml:brush xml:id="br0">
      <inkml:brushProperty name="width" value="0.025" units="cm"/>
      <inkml:brushProperty name="height" value="0.025" units="cm"/>
      <inkml:brushProperty name="color" value="#008C3A"/>
    </inkml:brush>
  </inkml:definitions>
  <inkml:trace contextRef="#ctx0" brushRef="#br0">60 150 6118,'0'0'13570,"-1"13"-13346,1 42 4,12 89 0,1-7 571,-11-78-322,-3-33-290,2 1 1,1 0 0,9 38 0,-11-129-231,-2 43-85,-2-1 1,-1 1-1,0 0 0,-2 0 1,0 1-1,-1 0 1,-2 0-1,1 1 1,-18-25-1,15 34 107,10 18-23,8 20-14,-5-25 60,0 0 1,0-1-1,1 1 0,-1-1 0,0 1 1,1-1-1,0 1 0,0-1 0,0 0 1,0 1-1,0-1 0,0-1 0,0 1 1,1 0-1,-1 0 0,1-1 0,-1 1 0,1-1 1,0 0-1,-1 0 0,1 0 0,0 0 1,0 0-1,0-1 0,0 1 0,-1-1 1,1 0-1,6 0 0,-5-1 20,0 0 0,-1 0 0,1-1-1,0 0 1,0 1 0,-1-1 0,0 0 0,1-1-1,-1 1 1,0-1 0,0 1 0,0-1 0,0 0 0,-1 0-1,1 0 1,-1-1 0,1 1 0,-1-1 0,0 1 0,2-6-1,5-17 80,-1 0-1,-2-1 0,0 1 1,-1-1-1,-2 0 0,-1 0 1,-1 0-1,-1-1 1,-6-39-1,6 60-80,-1 1 1,0-1-1,0 1 0,0 0 1,-1-1-1,0 1 1,0 0-1,-1 0 0,0 0 1,-4-6-1,5 35-217,6 53 268,4-1 1,22 92-1,-14-79 371,-12-65-275,-2-9-25,0 0 1,1 1-1,0-1 1,1 0-1,1-1 1,10 22-1,-14-34-133,-1-1-1,0 1 1,0-1 0,0 1-1,0-1 1,1 1 0,-1-1-1,0 0 1,0 1 0,1-1-1,-1 0 1,0 1 0,1-1-1,-1 0 1,0 1 0,1-1-1,-1 0 1,1 1 0,-1-1-1,0 0 1,1 0 0,-1 0-1,1 1 1,-1-1 0,1 0-1,-1 0 1,1 0 0,-1 0-1,1 0 1,-1 0 0,1 0-1,-1 0 1,1 0 0,5-15 227,-4-30-40,-2 42-208,-12-123-708,12 125 239,6 14-85,-3-7 562,0 0 1,0 0-1,1-1 0,0 1 0,0-1 0,0 0 0,1 0 0,-1-1 1,1 1-1,10 6 0,-13-10 5,0 0-1,0 0 1,0 0 0,0 0 0,1 0 0,-1-1-1,0 1 1,0-1 0,1 0 0,-1 1-1,0-1 1,1 0 0,-1 0 0,0 0 0,1-1-1,-1 1 1,0-1 0,1 1 0,-1-1-1,0 0 1,0 1 0,0-1 0,1 0 0,-1-1-1,0 1 1,0 0 0,-1-1 0,1 1-1,0-1 1,0 1 0,-1-1 0,1 0 0,1-2-1,5-7 75,0 1-1,-1-1 1,-1-1-1,1 1 0,-2-1 1,0 0-1,0-1 1,-1 1-1,3-19 0,-3 12 114,-1-1-1,-2 0 1,1 1-1,-2-1 0,-4-31 1,-7 11-39,11 39-149,-1 0 0,1-1 0,0 1 1,-1 0-1,1 0 0,-1 0 0,0 0 0,1 0 1,-1 0-1,0 0 0,0 0 0,0 0 0,1 0 1,-1 0-1,0 1 0,0-1 0,0 0 0,0 1 1,-1-1-1,1 1 0,0-1 0,0 1 0,0-1 1,0 1-1,0 0 0,-1-1 0,1 1 0,-2 0 1,1 2-19,0-1 1,1 1 0,-1 0-1,1 0 1,-1 0 0,1 0 0,0 0-1,0 0 1,0 1 0,0-1 0,0 0-1,0 1 1,1-1 0,-1 0-1,1 1 1,0-1 0,-1 1 0,1-1-1,1 5 1,-2 2 5,-6 27 15,3 1 1,1-1 0,1 1-1,3-1 1,4 37-1,-5-70-4,0 0 0,1-1-1,0 1 1,-1-1 0,1 1-1,0-1 1,0 1 0,0-1-1,1 0 1,-1 1-1,1-1 1,-1 0 0,1 0-1,0 0 1,-1 0 0,4 2-1,-4-3 4,1 0-1,-1-1 1,1 1 0,0 0-1,-1-1 1,1 1-1,0-1 1,0 0-1,-1 1 1,1-1-1,0 0 1,0 0-1,-1 0 1,1 0 0,0-1-1,0 1 1,-1 0-1,4-2 1,0 0 15,1-1 1,0 0 0,-1 0 0,1 0-1,-1-1 1,0 0 0,0 0-1,0 0 1,-1 0 0,1-1-1,5-8 1,2-6 82,-1-1 0,-1 0-1,0-1 1,-2 0 0,0 0 0,-2-1-1,0 1 1,-1-2 0,-1 1 0,-2 0 0,0-1-1,-1 1 1,-1-1 0,-2 0 0,-7-42-1,-3 26 5,12 38-105,0-1 1,-1 1 0,1 0-1,-1-1 1,1 1 0,-1 0 0,0-1-1,0 1 1,1 0 0,-1 0-1,0 0 1,0 0 0,0 0-1,0 0 1,0 0 0,0 0 0,-1 0-1,1 0 1,0 0 0,0 1-1,-1-1 1,1 1 0,-3-2-1,2 5-21,0-1 0,1 1 1,0 0-1,-1 0 0,1-1 0,0 1 0,0 0 0,0 0 0,1 0 0,-1 0 0,1 0 0,0 1 0,0 4 0,-1-1 4,-8 92 25,5 105 1,4-196-7,-1 3 0,2 0 0,-1-1 0,2 1 0,-1 0 1,2-1-1,-1 1 0,6 12 0,-7-20-9,1 1 0,-1-1 1,1 0-1,0 0 0,0 0 0,1 0 0,-1 0 0,1 0 1,-1-1-1,1 1 0,0-1 0,0 0 0,0 0 0,0 0 0,0 0 1,0 0-1,1-1 0,-1 1 0,1-1 0,-1 0 0,1 0 0,-1 0 1,1 0-1,5-1 0,-2 1-218,0-1 0,0 0 0,0-1 0,0 1 0,0-2 0,-1 1 0,9-3 1,12-12-3149,-25 14 2669,0 0 1,0 0-1,-1 0 1,1 0 0,-1 0-1,1 0 1,-1-1 0,0 1-1,0 0 1,2-4-1,-1-12-6736</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17.268"/>
    </inkml:context>
    <inkml:brush xml:id="br0">
      <inkml:brushProperty name="width" value="0.025" units="cm"/>
      <inkml:brushProperty name="height" value="0.025" units="cm"/>
      <inkml:brushProperty name="color" value="#008C3A"/>
    </inkml:brush>
  </inkml:definitions>
  <inkml:trace contextRef="#ctx0" brushRef="#br0">252 0 15246,'-2'1'256,"0"-1"0,0 1 0,-1 0 0,1-1 0,0 1 0,1 0 0,-1 0 0,0 1-1,0-1 1,0 0 0,1 1 0,-1-1 0,0 1 0,1-1 0,0 1 0,-1 0 0,1-1-1,-2 4 1,-22 40-109,20-35 151,-25 57 337,63-85 16,-31 16-647,0 1 0,0-1 0,0 1-1,0-1 1,1 1 0,-1 0 0,0 0 0,1 0-1,-1 0 1,1 0 0,-1 1 0,1-1-1,-1 1 1,1 0 0,-1-1 0,1 1-1,-1 0 1,1 1 0,0-1 0,-1 0 0,1 1-1,-1-1 1,1 1 0,-1 0 0,0 0-1,1 0 1,-1 0 0,0 0 0,1 0 0,-1 1-1,0-1 1,3 4 0,-3-3 10,0 1 0,0 0 0,-1-1 1,1 1-1,-1 0 0,0 0 0,0 0 0,0 0 0,0 0 1,0 0-1,0 0 0,-1 0 0,0 1 0,0-1 0,0 0 1,0 0-1,0 0 0,0 0 0,-1 1 0,1-1 0,-1 0 1,0 0-1,0 0 0,0 0 0,-1 0 0,-2 5 0,-2 1-162,0 1 0,-1-1 0,0-1 0,-1 1 0,1-1 0,-1 0 0,-1-1 0,0 0 0,0 0 0,0-1-1,-1 0 1,-10 4 0,9-5-936,0 0 0,0-1 0,-1-1 0,0 0 0,1 0 0,-21 1 0,-28-2-6944</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17.673"/>
    </inkml:context>
    <inkml:brush xml:id="br0">
      <inkml:brushProperty name="width" value="0.025" units="cm"/>
      <inkml:brushProperty name="height" value="0.025" units="cm"/>
      <inkml:brushProperty name="color" value="#008C3A"/>
    </inkml:brush>
  </inkml:definitions>
  <inkml:trace contextRef="#ctx0" brushRef="#br0">0 1 5733,'0'0'11531</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18.426"/>
    </inkml:context>
    <inkml:brush xml:id="br0">
      <inkml:brushProperty name="width" value="0.025" units="cm"/>
      <inkml:brushProperty name="height" value="0.025" units="cm"/>
      <inkml:brushProperty name="color" value="#008C3A"/>
    </inkml:brush>
  </inkml:definitions>
  <inkml:trace contextRef="#ctx0" brushRef="#br0">125 172 13677,'0'0'5808,"-9"-3"-3758,7 2-1942,-1 0 0,0 0 0,0 0 0,1 0 1,-1 1-1,0-1 0,0 1 0,0 0 0,1 0 0,-1 0 0,0 0 0,0 0 0,-4 2 0,5-1-61,-1 1 0,0-1-1,1 1 1,-1 0 0,1 0-1,0 0 1,0 0 0,0 0-1,0 1 1,0-1-1,0 1 1,0-1 0,1 1-1,-1 0 1,1 0 0,-2 5-1,-5 13-64,1 1-1,1-1 0,1 1 0,1 0 1,1 0-1,1 1 0,1 28 1,1-49-5,-1 0 0,1-1 0,0 1 1,0 0-1,0 0 0,1-1 0,-1 1 0,0 0 1,1 0-1,-1-1 0,1 1 0,-1 0 0,1-1 1,0 1-1,0-1 0,-1 1 0,1-1 0,2 3 1,-2-4 10,0 1 0,0-1 1,0 0-1,0 0 1,0 0-1,0 1 0,0-1 1,-1 0-1,1 0 1,0 0-1,0-1 0,0 1 1,0 0-1,0 0 1,0 0-1,-1-1 0,1 1 1,0 0-1,0-1 0,0 1 1,0-1-1,-1 1 1,1-1-1,0 1 0,0-2 1,5-3 8,0-1-1,0 1 1,0-1 0,-1-1-1,0 1 1,6-12 0,13-30 321,-2-1 1,-3-1-1,-1-1 1,-3 0-1,14-87 1,-29 152-292,0 0 0,1 0 0,0 0 0,6 23 0,-1-3 35,-6-28-55,2 13-13,1 0-1,0 0 1,2 0 0,0 0 0,1-1-1,16 35 1,-21-51 4,0-1 0,-1 1-1,1 0 1,0-1 0,0 1 0,0-1 0,0 0-1,0 1 1,1-1 0,-1 0 0,0 1 0,1-1-1,-1 0 1,1 0 0,-1 0 0,1 0 0,-1-1-1,1 1 1,0 0 0,-1-1 0,1 1 0,0-1-1,-1 1 1,1-1 0,0 0 0,3 0 0,-2-1 9,-1 0 1,1 0-1,-1 0 1,1-1-1,-1 1 0,0-1 1,1 1-1,-1-1 1,0 0-1,0 0 1,0 0-1,-1 0 1,1-1-1,0 1 1,1-3-1,5-10 41,0 1 0,-1-1-1,-1-1 1,7-23 0,-9 22 0,-2 1 0,0-1 0,0-30 0,-7 50-65,0 10-30,-3 80-132,8-84 171,0 0-1,1 0 0,0 0 1,0 0-1,1-1 1,0 1-1,0 0 0,6 11 1,-8-19 8,1 1 0,0-1 0,0 0 0,0 1 0,0-1 0,0 0 0,0 0 0,0 0 0,0 0 0,0 1 0,0-2 0,1 1 0,-1 0 0,0 0 0,1 0 0,-1 0 0,1-1 0,-1 1 0,1-1 0,-1 1-1,1-1 1,-1 0 0,1 1 0,-1-1 0,4 0 0,-1-1 11,-1 0 0,1 0 0,0 0 0,-1 0 0,1 0 0,-1-1 0,1 0 0,-1 1 0,0-1 0,5-4 0,5-5 24,-1 0 1,0-1-1,20-24 0,-30 34 75,0-1-1,0 1 1,-1-1-1,1 0 1,-1 1-1,1-1 1,-1 0-1,0 0 1,0 0-1,0 0 1,0 0-1,-1 0 1,1 0-1,-1 0 1,0-1-1,1 1 1,-2-5-1,0 2 198,-1 0-1,0 1 0,-1-1 0,1 0 0,-1 1 0,-6-10 1,-11-22-658,20 36 288,-1-1-1,0 1 1,1 0 0,-1-1 0,1 1-1,-1 0 1,1-1 0,0 1 0,0-1-1,0 1 1,0-1 0,-1 1-1,2-1 1,-1 1 0,0 0 0,0-1-1,0 1 1,1-1 0,-1 1 0,1 0-1,-1-1 1,1 1 0,0 0-1,-1-1 1,1 1 0,0 0 0,0 0-1,0 0 1,0 0 0,0 0 0,2-2-1,2 0-695,1 0 1,-1 0-1,1 1 0,0-1 0,0 1 0,7-1 1,9-3-1996,15-8-4121</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19.262"/>
    </inkml:context>
    <inkml:brush xml:id="br0">
      <inkml:brushProperty name="width" value="0.025" units="cm"/>
      <inkml:brushProperty name="height" value="0.025" units="cm"/>
    </inkml:brush>
  </inkml:definitions>
  <inkml:trace contextRef="#ctx0" brushRef="#br0">0 13 18033,'0'0'3118,"10"-2"-2008,-5 1-1016,6-2 129,0 1 0,0 0 1,0 1-1,16 0 0,-25 1-206,1 0 1,-1 0-1,0 0 0,0 0 0,0 0 1,0 1-1,0-1 0,0 1 1,1 0-1,-1-1 0,0 1 1,-1 0-1,1 0 0,0 0 1,0 0-1,0 1 0,-1-1 1,1 0-1,0 1 0,-1-1 1,1 1-1,-1 0 0,0-1 1,0 1-1,1 0 0,-1 0 1,0 0-1,-1 0 0,1 0 1,0 0-1,0 0 0,-1 0 1,1 4-1,-1-1 27,1 1 0,-1-1-1,-1 1 1,1-1 0,-1 1 0,0-1 0,0 0-1,-1 1 1,0-1 0,0 0 0,0 0-1,-5 9 1,-3 0 231,0 0 1,-21 22-1,23-28-162,1 0 0,0 0 0,0 0 0,1 1 0,0 0 0,0 0 0,1 1 0,0 0 0,-5 15 0,10-24-113,-1-1 0,1 1-1,0 0 1,0 0 0,0 0 0,0 0 0,0 0-1,0-1 1,0 1 0,0 0 0,0 0 0,0 0-1,0 0 1,0 0 0,0 0 0,1-1-1,-1 1 1,0 0 0,1 0 0,-1 0 0,1-1-1,-1 1 1,1 0 0,-1 0 0,1-1 0,-1 1-1,1-1 1,0 1 0,-1 0 0,1-1-1,0 1 1,1 0 0,1 0 15,0 0 0,-1-1 0,1 1 0,0-1 0,0 1 0,1-1 0,-1 0 0,0 0 0,6-1 0,6-1-70,1-2 1,26-8-1,28-14-3420,-25 7-4277,-15 5-4318</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18.989"/>
    </inkml:context>
    <inkml:brush xml:id="br0">
      <inkml:brushProperty name="width" value="0.025" units="cm"/>
      <inkml:brushProperty name="height" value="0.025" units="cm"/>
      <inkml:brushProperty name="color" value="#008C3A"/>
    </inkml:brush>
  </inkml:definitions>
  <inkml:trace contextRef="#ctx0" brushRef="#br0">1 96 6374,'0'0'15951,"2"15"-15465,12 71-40,50 165-1,-62-245-418,0-1 0,0 0-1,1 0 1,-1-1 0,1 1-1,4 5 1,-6-10 4,0 1 1,-1 0-1,1-1 1,0 1-1,0 0 1,-1-1-1,1 1 0,0-1 1,0 1-1,0-1 1,0 0-1,0 1 1,0-1-1,0 0 0,0 0 1,-1 0-1,1 1 1,0-1-1,0 0 1,0 0-1,0 0 0,0-1 1,0 1-1,0 0 1,0 0-1,0 0 1,0-1-1,0 1 0,0 0 1,0-1-1,0 1 1,-1-1-1,1 1 1,0-1-1,0 0 0,-1 1 1,1-1-1,0 0 1,0 1-1,-1-1 1,1 0-1,-1 0 0,2-1 1,5-8 341,0 0 1,-1 0 0,0-1-1,0 0 1,7-22-1,19-67 480,-24 72-616,-8 27-229,17-53 121,-3-1 0,13-103 0,-27 156-898,0 15-3539,-2 50-8472,-6-38 7148</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19.316"/>
    </inkml:context>
    <inkml:brush xml:id="br0">
      <inkml:brushProperty name="width" value="0.025" units="cm"/>
      <inkml:brushProperty name="height" value="0.025" units="cm"/>
      <inkml:brushProperty name="color" value="#008C3A"/>
    </inkml:brush>
  </inkml:definitions>
  <inkml:trace contextRef="#ctx0" brushRef="#br0">1 1 7527,'0'0'3555,"2"66"-1152,4-44-1,1 2-736,1-2-898,1-1-447,1-6-225,2-5-96,0-10-609,1 0-1249,-1-17-1633,-6-8-3203</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19.674"/>
    </inkml:context>
    <inkml:brush xml:id="br0">
      <inkml:brushProperty name="width" value="0.025" units="cm"/>
      <inkml:brushProperty name="height" value="0.025" units="cm"/>
      <inkml:brushProperty name="color" value="#008C3A"/>
    </inkml:brush>
  </inkml:definitions>
  <inkml:trace contextRef="#ctx0" brushRef="#br0">1 264 8232,'0'0'4767,"9"-2"-2909,-1-1-1559,0 0 1,0-1 0,0 0-1,-1 0 1,1-1-1,-1 0 1,0 0 0,-1-1-1,1 0 1,-1 0 0,0 0-1,-1-1 1,0 0-1,0 0 1,5-9 0,2-1 167,-6 10-250,0-1 0,-1 0-1,1 0 1,-2 0 0,1-1-1,-1 1 1,0-1-1,-1 0 1,0 0 0,3-18-1,-6 26-196,0 0-1,0 1 1,0-1-1,-1 0 0,1 1 1,0-1-1,0 1 1,-1-1-1,1 0 0,0 1 1,-1-1-1,1 1 1,0-1-1,-1 1 1,1-1-1,-1 1 0,1-1 1,-1 1-1,1 0 1,-1-1-1,1 1 0,-1 0 1,0-1-1,1 1 1,-1 0-1,0-1 0,1 1 1,-1 0-1,1 0 1,-1 0-1,0 0 1,1 0-1,-1 0 0,0 0 1,1 0-1,-1 0 1,0 0-1,1 0 0,-1 0 1,0 1-1,1-1 1,-1 0-1,0 0 1,1 1-1,-1-1 0,1 0 1,-1 1-1,1-1 1,-1 0-1,0 1 0,-32 20-5,27-12-18,-1 1-1,2 0 1,-1-1-1,1 2 1,1-1 0,0 1-1,0-1 1,-3 19-1,3-6 25,1 1-1,1-1 0,1 26 0,0-47-21,1 0-1,0 0 0,0 0 0,0 0 0,0 0 1,0 0-1,0 0 0,1 0 0,-1 0 1,1 0-1,-1 0 0,1 0 0,0 0 1,0 0-1,0-1 0,0 1 0,0 0 0,0-1 1,0 1-1,1 0 0,-1-1 0,0 0 1,1 1-1,-1-1 0,1 0 0,0 0 1,-1 1-1,1-1 0,0-1 0,0 1 0,0 0 1,0 0-1,0-1 0,0 1 0,0-1 1,0 1-1,0-1 0,0 0 0,0 0 0,2 0 1,2-1-22,0 0 0,0 0-1,0 0 1,-1-1 0,1 0 0,0 0 0,-1-1 0,0 0 0,1 0 0,-1 0-1,0 0 1,7-7 0,0-1-311,-1-1-1,-1 0 1,0-1 0,0 0-1,-1 0 1,-1-1-1,0 0 1,8-24-1,-10 23-1048,-1-1 0,-1 0 0,0-1-1,2-29 1,-3-3-3271</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20.049"/>
    </inkml:context>
    <inkml:brush xml:id="br0">
      <inkml:brushProperty name="width" value="0.025" units="cm"/>
      <inkml:brushProperty name="height" value="0.025" units="cm"/>
      <inkml:brushProperty name="color" value="#008C3A"/>
    </inkml:brush>
  </inkml:definitions>
  <inkml:trace contextRef="#ctx0" brushRef="#br0">40 0 3491,'0'0'3390,"-3"11"-1708,-9 42 595,2 0-1,3 1 1,2 0 0,2 0 0,8 94 0,-5-146-2252,0-1 1,-1 0-1,1 0 1,0 0 0,0 0-1,0 0 1,1 0-1,-1 0 1,0 1 0,0-1-1,1 0 1,-1 0-1,0 0 1,1 0 0,-1 0-1,1 0 1,-1 0-1,1 0 1,0 0-1,-1-1 1,1 1 0,0 0-1,0 0 1,-1 0-1,1-1 1,0 1 0,0 0-1,0-1 1,0 1-1,0-1 1,0 1-1,0-1 1,0 0 0,0 1-1,0-1 1,0 0-1,1 0 1,-1 1 0,0-1-1,2 0 1,-1-1 15,1 0 0,-1-1-1,1 1 1,-1 0 0,0-1 0,1 1 0,-1-1 0,0 1 0,0-1-1,0 0 1,0 0 0,0 0 0,-1 0 0,1-1 0,2-4 0,10-21 99,-1-1 1,-1 0-1,10-44 1,-9 30 156,-13 43-291,0-1 0,0 1 0,0 0 0,0 0 0,0-1 0,0 1 0,0 0-1,0-1 1,0 1 0,0 0 0,0 0 0,1-1 0,-1 1 0,0 0 0,0-1 0,0 1 0,0 0 0,0 0 0,1-1-1,-1 1 1,0 0 0,0 0 0,0 0 0,1-1 0,-1 1 0,0 0 0,0 0 0,1 0 0,-1 0 0,0-1 0,0 1-1,1 0 1,-1 0 0,0 0 0,1 0 0,-1 0 0,0 0 0,0 0 0,1 0 0,-1 0 0,0 0 0,1 0 0,6 13 83,3 24 29,-10-36-99,9 99 149,-3-23-11,16-121 708,-20 39-830,1 0 0,-1 0 0,0 0 0,0-1 0,-1 1 0,0 0 0,0-1 0,0 1 0,0-1 0,-1 1 0,0-1 0,0 1 0,-1-1 0,1 1 0,-1-1 0,0 1 0,-4-11 0,5 16-206,6-1-998,1 1 277,-1-2 0,0 1 0,0-1 0,0 1 0,0-2 0,0 1 0,0-1 1,0 0-1,-1 0 0,0 0 0,1-1 0,6-6 0,7-7-3619</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20.438"/>
    </inkml:context>
    <inkml:brush xml:id="br0">
      <inkml:brushProperty name="width" value="0.025" units="cm"/>
      <inkml:brushProperty name="height" value="0.025" units="cm"/>
      <inkml:brushProperty name="color" value="#008C3A"/>
    </inkml:brush>
  </inkml:definitions>
  <inkml:trace contextRef="#ctx0" brushRef="#br0">0 67 2274,'0'0'1121,"18"-67"-4196</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21.107"/>
    </inkml:context>
    <inkml:brush xml:id="br0">
      <inkml:brushProperty name="width" value="0.025" units="cm"/>
      <inkml:brushProperty name="height" value="0.025" units="cm"/>
      <inkml:brushProperty name="color" value="#008C3A"/>
    </inkml:brush>
  </inkml:definitions>
  <inkml:trace contextRef="#ctx0" brushRef="#br0">2 184 3203,'2'-8'1836,"0"-1"-495,5-23 2644,-4 8 2658,-3 22-4123,-1 5-785,-6 60-793,0 113 0,7-172-911,0-1 0,0 1 0,1-1 0,-1 0 0,1 1 1,0-1-1,0 0 0,0 0 0,0 1 0,0-1 0,1 0 0,-1 0 0,1 0 0,0-1 0,0 1 0,0 0 0,1-1 0,3 5 0,-4-6 5,-1-1 0,1 1 1,0 0-1,-1-1 0,1 1 0,0-1 0,0 1 0,-1-1 0,1 0 1,0 0-1,0 0 0,0 0 0,0 0 0,-1 0 0,1-1 0,0 1 1,0 0-1,-1-1 0,1 0 0,0 1 0,-1-1 0,1 0 0,0 0 1,-1 0-1,1 0 0,-1 0 0,1 0 0,-1 0 0,0 0 0,0-1 0,1 1 1,-1 0-1,0-1 0,0 1 0,0-1 0,1-2 0,8-11 107,-1-2-1,0 1 0,-1-1 1,-1 0-1,0-1 0,-1 1 1,5-32-1,-4 12 279,4-69 0,-13 154-466,-1-26 44,1-1-1,2 1 0,0 0 0,1-1 1,1 1-1,1-1 0,10 38 0,-12-57 1,-1-1 0,1 1-1,0 0 1,-1 0 0,1-1 0,0 1-1,0-1 1,0 1 0,0 0 0,0-1-1,1 0 1,-1 1 0,0-1-1,1 0 1,-1 0 0,1 1 0,-1-1-1,1 0 1,-1-1 0,4 3 0,-3-3 13,-1 0 1,1-1 0,-1 1 0,1 0-1,-1 0 1,0-1 0,1 1 0,-1-1-1,0 1 1,1-1 0,-1 0 0,0 1-1,0-1 1,1 0 0,-1 0 0,0 0-1,0 0 1,0 0 0,0 0 0,1-2-1,4-5 60,1-1 0,-2 0 0,0 0 0,0 0 0,6-18 0,-1-9-61,-2 0-1,-2 0 1,2-43 0,-8 90-37,0 0 1,1 0 0,0 0 0,1 0 0,3 11 0,-4-21 24,-1 1 0,0 0 0,1-1 1,-1 1-1,1 0 0,0-1 1,0 1-1,0-1 0,0 1 0,0-1 1,0 1-1,0-1 0,0 0 0,0 1 1,0-1-1,1 0 0,-1 0 1,1 0-1,-1 0 0,1 0 0,-1 0 1,1 0-1,-1-1 0,1 1 0,0-1 1,0 1-1,-1-1 0,1 1 1,0-1-1,-1 0 0,1 0 0,0 0 1,0 0-1,0 0 0,-1 0 0,1-1 1,0 1-1,-1 0 0,1-1 1,0 0-1,2 0 0,-1-1 15,0-1 0,0 1 0,0-1 0,-1 1 0,1-1-1,0 0 1,-1 0 0,0 0 0,0 0 0,0 0 0,0 0 0,0-1 0,-1 1 0,2-6 0,16-52-138,-16 35-205,-10 42-261,-12 42-226,18-55 786,0 0 0,0 0 0,1 0 0,-1 0 0,1 0 0,-1 0 0,1 0-1,0 0 1,0 0 0,1 0 0,0 6 0,0-8 0,0 0 0,1 0 0,-1 0 0,0 0 0,0 0 0,1 0 0,-1 0 0,1-1 0,-1 1 0,1 0 0,-1-1 0,1 1 0,-1-1 0,1 0 0,-1 1 0,1-1 0,0 0 0,-1 0 0,1 0 0,0 0 0,-1 0 0,3-1 0,4 1-515,1 0 0,-1 0-1,0-1 1,0 0 0,9-2 0,-13 1 299,0 0 1,-1 0-1,1 0 0,0 0 0,-1 0 1,0-1-1,1 1 0,-1-1 1,0 0-1,0 0 0,4-7 1,-3 6-123,10-14-1663,0 0-1,-1-1 1,20-37-1,-15 13-2511</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21.622"/>
    </inkml:context>
    <inkml:brush xml:id="br0">
      <inkml:brushProperty name="width" value="0.025" units="cm"/>
      <inkml:brushProperty name="height" value="0.025" units="cm"/>
      <inkml:brushProperty name="color" value="#008C3A"/>
    </inkml:brush>
  </inkml:definitions>
  <inkml:trace contextRef="#ctx0" brushRef="#br0">65 0 10154,'0'0'7217,"-4"8"-6614,-4 9-260,1 0 0,1 1 0,1-1-1,0 1 1,1 0 0,-1 20 0,-8 122 2774,13-157-3066,-3 31 649,1-21-576,1 0 0,0 0 0,0 0 0,2 0 0,0 0 0,0-1-1,1 1 1,5 17 0,-7-29-121,0 0 0,0 0-1,0 0 1,0-1-1,1 1 1,-1 0 0,0 0-1,1 0 1,-1-1-1,0 1 1,1 0 0,-1 0-1,1-1 1,-1 1-1,1 0 1,0-1 0,-1 1-1,1-1 1,0 1-1,-1 0 1,1-1 0,0 0-1,-1 1 1,1-1-1,0 1 1,0-1 0,0 0-1,-1 0 1,1 1-1,0-1 1,0 0 0,0 0-1,0 0 1,0 0-1,-1 0 1,1 0 0,0 0-1,0 0 1,0 0-1,0 0 1,0-1 0,-1 1-1,1 0 1,0-1-1,0 1 1,0 0 0,-1-1-1,1 1 1,0-1 0,0 0-1,2-2 26,-1 0 1,1 0-1,-1 0 0,0 0 0,0 0 0,0-1 1,0 1-1,-1 0 0,1-1 0,0-4 0,3-14-19,-1 1 0,-2-2 0,0 1 0,-1 0 0,-1 0 0,-1 0 0,-1-1 0,-8-34-1,14 76-150,-4-14 94,1 0 0,0 0-1,0 0 1,0 0 0,1 0 0,0-1-1,-1 1 1,6 8 0,-5-10 58,0 0 0,0 0 0,0-1 1,1 1-1,-1 0 0,1-1 0,-1 0 0,1 1 0,0-1 1,0 0-1,0-1 0,0 1 0,0 0 0,0-1 0,1 0 1,-1 1-1,1-1 0,-1-1 0,0 1 0,1 0 0,6-1 0,-4 0 29,0-1-1,-1 0 0,1 0 0,0-1 0,0 0 0,-1 0 0,1 0 1,-1 0-1,0-1 0,0 0 0,0 0 0,6-5 0,-3 2 10,0-1-1,0 1 1,-1-1-1,0-1 1,-1 0-1,1 1 1,-1-2-1,-1 1 0,0-1 1,0 0-1,0 0 1,-1 0-1,-1-1 1,0 1-1,3-15 1,-6 24-45,0-1-1,1 1 1,-1-1 0,0 1 0,0-1 0,0 1 0,0-1 0,0 1 0,0-1 0,0 1 0,0 0 0,0-1-1,0 1 1,0-1 0,-1 1 0,1-1 0,0 1 0,0-1 0,0 1 0,-1-1 0,1 1 0,0 0-1,0-1 1,-1 1 0,1-1 0,0 1 0,-1 0 0,1-1 0,0 1 0,-1 0 0,1 0 0,-1-1 0,1 1-1,-1-1 1,-16 9-14,-14 23-53,26-22 71,0 1 1,1 0-1,-1 1 0,2-1 0,0 1 0,0-1 0,1 1 0,0 0 0,1 0 1,0 0-1,1 20 0,1-29-52,-1 0 0,1 0 0,-1 0 0,1 0 0,0 0 0,0 1 0,0-2 0,0 1-1,1 0 1,-1 0 0,0 0 0,1 0 0,-1-1 0,1 1 0,0-1 0,-1 1 0,1-1 0,0 0 0,0 1 0,0-1 0,0 0 0,0 0 0,0-1 0,0 1 0,0 0 0,0-1 0,1 1 0,-1-1 0,0 0 0,0 1 0,1-1 0,3-1 0,1 2-896,1-1 1,0 0-1,-1-1 1,1 0-1,-1 0 1,1-1-1,-1 0 1,12-4-1,6-8-5657</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21.964"/>
    </inkml:context>
    <inkml:brush xml:id="br0">
      <inkml:brushProperty name="width" value="0.025" units="cm"/>
      <inkml:brushProperty name="height" value="0.025" units="cm"/>
      <inkml:brushProperty name="color" value="#008C3A"/>
    </inkml:brush>
  </inkml:definitions>
  <inkml:trace contextRef="#ctx0" brushRef="#br0">6 0 9705,'0'0'15503,"-6"72"-14991,15-31-319,2 3-161,2 0-32,-2-2-65,-1-2-992,-3-3-960,-4-2-1347,-3 0-3458</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22.340"/>
    </inkml:context>
    <inkml:brush xml:id="br0">
      <inkml:brushProperty name="width" value="0.025" units="cm"/>
      <inkml:brushProperty name="height" value="0.025" units="cm"/>
      <inkml:brushProperty name="color" value="#008C3A"/>
    </inkml:brush>
  </inkml:definitions>
  <inkml:trace contextRef="#ctx0" brushRef="#br0">1 0 6054,'0'0'16207,"9"29"-24471</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3:54.845"/>
    </inkml:context>
    <inkml:brush xml:id="br0">
      <inkml:brushProperty name="width" value="0.025" units="cm"/>
      <inkml:brushProperty name="height" value="0.025" units="cm"/>
      <inkml:brushProperty name="color" value="#008C3A"/>
    </inkml:brush>
  </inkml:definitions>
  <inkml:trace contextRef="#ctx0" brushRef="#br0">34 137 5573,'-2'0'582,"1"0"1,-1 0-1,1 0 0,-1 0 0,1 0 0,-1 0 1,1 0-1,-1-1 0,1 1 0,0-1 0,-1 1 1,1-1-1,-1 0 0,1 1 0,0-1 0,0 0 1,-1 0-1,1 0 0,0 0 0,-1-1 0,1 0-412,1 1 0,-1 0 0,1-1 0,-1 1 0,1 0-1,0-1 1,0 1 0,0-1 0,0 1 0,0-1 0,0 1 0,0 0-1,0-1 1,0 1 0,1-1 0,-1 1 0,0 0 0,1-1-1,-1 1 1,1 0 0,0-1 0,1-1 0,2-4 14,1 0 0,0 1-1,1 0 1,-1 0 0,1 0 0,1 1 0,-1-1 0,1 1 0,-1 1-1,2-1 1,9-3 0,-12 5-139,1 0-1,-1 0 1,1 1 0,0 0-1,0 0 1,0 1-1,0-1 1,0 1 0,1 1-1,-1-1 1,0 1-1,0 0 1,1 0 0,-1 1-1,9 2 1,-13-2-29,-1 0 0,1 0 0,0 0 0,-1 1 0,0-1 0,1 0-1,-1 1 1,0 0 0,0-1 0,1 1 0,-1 0 0,-1-1 0,1 1 0,0 0 0,0 0 0,-1 0 0,1 0 0,-1-1 0,1 1 0,-1 0 0,0 0-1,0 0 1,0 0 0,0 0 0,0 0 0,0 0 0,-1 4 0,0 1 76,0 0 0,0 0 0,-1-1-1,0 1 1,0 0 0,-6 10 0,-17 15 270,7-11 252,18-21-602,0 0 0,0 0-1,0 0 1,0 0 0,1 0 0,-1 0 0,0 0-1,0 0 1,0 0 0,1 0 0,-1 0 0,0 0-1,0 0 1,0 0 0,0 0 0,1 0 0,-1 0-1,0 0 1,0 0 0,0 0 0,1 0 0,-1 0 0,0 1-1,0-1 1,0 0 0,0 0 0,1 0 0,-1 0-1,0 0 1,0 0 0,0 1 0,0-1 0,0 0-1,0 0 1,0 0 0,1 0 0,-1 1 0,0-1-1,0 0 1,0 0 0,0 0 0,0 1 0,0-1-1,0 0 1,0 0 0,0 0 0,0 0 0,0 1-1,0-1 1,0 0 0,0 0 0,0 0 0,0 1-1,0-1 1,0 0 0,0 0 0,-1 0 0,1 1 0,0-1-1,0 0 1,0 0 0,0 0 0,0 0 0,0 0-1,0 1 1,-1-1 0,14-2-20,-1 1 0,1 0 0,0 1 0,-1 0 0,1 1 0,-1 1 0,25 6 0,-34-8 8,1 1 0,-1 0 0,0 1 0,0-1 0,0 1 1,0-1-1,0 1 0,0 0 0,0 0 0,0 0 0,-1 1 1,1-1-1,-1 1 0,0-1 0,1 1 0,-1 0 0,-1 0 1,1 0-1,0 0 0,-1 0 0,1 0 0,-1 0 0,0 0 0,0 1 1,0-1-1,0 0 0,-1 1 0,0-1 0,1 1 0,-1-1 1,0 1-1,-1-1 0,1 1 0,-1 3 0,-1-3 61,1 0-1,-1-1 0,0 1 1,0 0-1,0-1 0,-1 0 1,1 1-1,-1-1 0,0 0 1,0 0-1,0 0 0,0-1 1,0 1-1,0-1 0,-1 0 1,1 0-1,-1 0 0,-6 3 1,0-1 149,0 0 1,-1 0 0,1-1-1,-1 0 1,1-1 0,-12 2-1,20-4-177,-37 1 306,38-1-337,-1 1 1,1-1 0,0 0-1,-1 0 1,1 0 0,0 0-1,-1 0 1,1 0 0,-1-1-1,1 1 1,0 0 0,0-1-1,-1 1 1,1-1 0,0 1-1,-1-1 1,1 0 0,0 1-1,0-1 1,-2-2-1,47-11-5415,-22 7 1495,0-4-2104</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20.135"/>
    </inkml:context>
    <inkml:brush xml:id="br0">
      <inkml:brushProperty name="width" value="0.025" units="cm"/>
      <inkml:brushProperty name="height" value="0.025" units="cm"/>
    </inkml:brush>
  </inkml:definitions>
  <inkml:trace contextRef="#ctx0" brushRef="#br0">3 0 4516,'0'0'17361,"1"74"-17233,-1-41-32,-1-3-96,-1 2 0,2-5 32,-1-2-256,1-9-1057,0-3-898,0-9-2241</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33.616"/>
    </inkml:context>
    <inkml:brush xml:id="br0">
      <inkml:brushProperty name="width" value="0.025" units="cm"/>
      <inkml:brushProperty name="height" value="0.025" units="cm"/>
      <inkml:brushProperty name="color" value="#008C3A"/>
    </inkml:brush>
  </inkml:definitions>
  <inkml:trace contextRef="#ctx0" brushRef="#br0">6 0 8776,'0'0'14990,"7"54"-14445,-4-21-353,-3 6-128,1 0-64,-1 3 32,0 0-192,0-6-1089,0 1-673,-3-9-897,-3-10-2017,-2-10-2307</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34.100"/>
    </inkml:context>
    <inkml:brush xml:id="br0">
      <inkml:brushProperty name="width" value="0.025" units="cm"/>
      <inkml:brushProperty name="height" value="0.025" units="cm"/>
      <inkml:brushProperty name="color" value="#008C3A"/>
    </inkml:brush>
  </inkml:definitions>
  <inkml:trace contextRef="#ctx0" brushRef="#br0">0 143 10794,'0'0'6091,"8"-10"-3368,1-1-2292,1 0-1,1 1 1,0 0-1,0 1 1,1 0 0,0 1-1,0 0 1,1 1 0,0 0-1,0 1 1,24-7-1,-16 7-249,1 1 0,-1 0 0,1 2-1,0 1 1,-1 0 0,27 2 0,-46 0-179,-1 0 0,1 0 0,0 0 0,-1 0 0,1 0 0,0 0 0,-1 0 0,1 1 0,-1-1 1,1 0-1,0 1 0,-1 0 0,1-1 0,-1 1 0,1 0 0,-1 0 0,0-1 0,1 1 0,-1 0 0,0 0 1,0 1-1,1-1 0,-1 0 0,0 0 0,0 1 0,0-1 0,-1 0 0,1 1 0,0-1 0,0 1 0,-1-1 1,1 1-1,-1 0 0,1-1 0,-1 1 0,0-1 0,1 1 0,-1 0 0,0-1 0,0 1 0,0 0 0,-1-1 0,1 1 1,0 0-1,-1-1 0,1 1 0,0-1 0,-1 1 0,0-1 0,1 1 0,-1-1 0,-2 3 0,-2 7 29,-2 1-1,1-1 1,-1 0-1,-1-1 1,-12 13-1,-92 82 1785,112-105-1816,0 0 0,0 0 1,-1 0-1,1 1 0,0-1 0,0 0 0,0 0 0,0 0 0,0 0 0,0 0 0,0 1 0,0-1 1,0 0-1,0 0 0,0 0 0,-1 0 0,1 1 0,0-1 0,0 0 0,0 0 0,0 0 0,0 0 1,0 1-1,1-1 0,-1 0 0,0 0 0,0 0 0,0 0 0,0 0 0,0 1 0,0-1 0,0 0 1,0 0-1,0 0 0,0 0 0,0 0 0,0 1 0,1-1 0,-1 0 0,0 0 0,0 0 0,0 0 1,0 0-1,0 0 0,1 0 0,-1 0 0,0 1 0,0-1 0,0 0 0,0 0 0,1 0 0,15 3-119,27-3-345,-34 0 254,3 0-32,1 0 28,0 0 1,-1 0-1,1 1 0,0 1 1,18 5-1,-28-6 181,0 0 1,0 0-1,0 1 0,0-1 1,-1 1-1,1-1 1,0 1-1,-1 0 0,1 0 1,-1 1-1,0-1 1,1 0-1,-1 1 0,0-1 1,-1 1-1,1 0 1,0 0-1,-1 0 0,1 0 1,-1 0-1,0 0 1,0 0-1,0 0 1,-1 0-1,1 0 0,-1 1 1,1 2-1,-1 2 154,-1-1 0,1 1 0,-1-1 0,-1 1 0,1-1-1,-1 0 1,0 0 0,-1 1 0,0-1 0,0-1 0,0 1 0,-1 0 0,0-1 0,-1 0-1,1 0 1,-1 0 0,0-1 0,0 1 0,-1-1 0,0 0 0,0-1 0,0 1 0,-13 6-1,5-3 147,1-1 0,-2 0 0,1-1 0,-1-1 0,0 0 0,0-1 0,-1-1 0,1 0 0,-1-1 0,-26 0 0,41-2-381,-1 1 1,1-1 0,-1 0-1,1 0 1,-1 0-1,1 0 1,-1 0-1,0-1 1,1 1-1,-1 0 1,1-1-1,-1 1 1,1-1-1,0 1 1,-1-1-1,1 0 1,-1 0-1,1 1 1,0-1-1,0 0 1,0 0-1,-1 0 1,1-1-1,0 1 1,0 0-1,0 0 1,1 0-1,-1-1 1,0 1-1,0-1 1,1 1-1,-1 0 1,1-1-1,-1 1 1,1-1-1,-1-1 1,2 0-637,-1 0 0,1 0 0,0-1-1,-1 1 1,1 0 0,1 1 0,-1-1 0,0 0 0,1 0 0,0 0 0,-1 1 0,1-1 0,0 1 0,0-1 0,1 1 0,-1 0 0,3-2 0,17-15-8608</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34.785"/>
    </inkml:context>
    <inkml:brush xml:id="br0">
      <inkml:brushProperty name="width" value="0.025" units="cm"/>
      <inkml:brushProperty name="height" value="0.025" units="cm"/>
      <inkml:brushProperty name="color" value="#008C3A"/>
    </inkml:brush>
  </inkml:definitions>
  <inkml:trace contextRef="#ctx0" brushRef="#br0">171 34 4965,'0'0'23072,"-10"-6"-22965,-30-20-54,38 25-44,0 1 1,0 0-1,-1-1 0,1 1 0,0 0 0,0 0 0,-1 1 0,1-1 0,0 0 1,0 1-1,-1 0 0,1-1 0,0 1 0,0 0 0,0 0 0,0 0 0,0 0 1,0 0-1,0 1 0,0-1 0,1 1 0,-1-1 0,-2 4 0,1-3 8,0 1 0,0 1 0,0-1 0,0 0 0,1 1 0,0-1 0,-1 1 0,1 0 0,1 0 0,-4 6 0,6-9-37,-1 0 0,0 0 0,0 0 0,1 0 0,-1 0 1,0 0-1,1-1 0,-1 1 0,1 0 0,-1 0 0,1-1 0,0 1 0,-1 0 0,1-1 0,0 1 0,-1 0 0,1-1 0,0 1 0,0-1 1,0 1-1,-1-1 0,1 0 0,0 1 0,0-1 0,0 0 0,0 1 0,0-1 0,0 0 0,-1 0 0,1 0 0,0 0 0,0 0 1,0 0-1,2 0 0,44 0-1175,-35-1 893,-2 1-31,0 0-1,0 1 1,-1 0-1,1 1 1,15 3-1,-24-4 352,1-1-1,-1 1 1,1-1 0,-1 1-1,0 0 1,1-1-1,-1 1 1,0 0-1,0 0 1,0 0 0,1 0-1,-1 0 1,0 0-1,0 1 1,-1-1-1,1 0 1,0 0 0,0 1-1,0-1 1,-1 0-1,1 1 1,-1-1 0,1 1-1,-1-1 1,0 1-1,1-1 1,-1 1-1,0-1 1,0 1 0,0-1-1,0 1 1,0-1-1,0 1 1,-1-1 0,1 1-1,-1-1 1,1 1-1,-1-1 1,1 0-1,-1 1 1,0-1 0,1 0-1,-1 1 1,0-1-1,0 0 1,-1 2 0,-5 6 242,0-1 0,-1 1 0,0-1 0,-1-1 0,1 0 1,-1 0-1,-1 0 0,1-1 0,-1 0 0,0-1 0,0-1 1,-1 1-1,0-1 0,0-1 0,1 0 0,-2-1 1,1 0-1,-21 1 0,31-3-309,1 0 0,-1 0 1,1 0-1,-1 0 0,1-1 0,-1 1 1,1 0-1,-1 0 0,1 0 0,0-1 0,-1 1 1,1 0-1,-1 0 0,1-1 0,0 1 1,-1 0-1,1-1 0,0 1 0,-1 0 1,1-1-1,0 1 0,0-1 0,-1 1 0,1-1 1,0 1-1,0 0 0,0-1 0,-1 1 1,1-1-1,0 1 0,0-1 0,0 1 1,0-1-1,0 1 0,0-1 0,0 1 1,0-1-1,0 1 0,0-1 0,0 1 0,1-1 1,-1 1-1,0-1 0,0 1 0,0 0 1,1-1-1,-1 1 0,0-1 0,0 1 1,1-1-1,14-25-3876,8 3-335,5-3-1921</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35.254"/>
    </inkml:context>
    <inkml:brush xml:id="br0">
      <inkml:brushProperty name="width" value="0.025" units="cm"/>
      <inkml:brushProperty name="height" value="0.025" units="cm"/>
      <inkml:brushProperty name="color" value="#008C3A"/>
    </inkml:brush>
  </inkml:definitions>
  <inkml:trace contextRef="#ctx0" brushRef="#br0">11 1 15535,'0'0'7036,"0"9"-5723,-11 413 4025,14-480-5507,2 1-1,2 0 1,19-69-1,-24 117 90,0 1 0,1-1 0,0 0 0,1 1 0,0 0-1,0-1 1,1 1 0,9-11 0,-11 15 61,0 1 0,0 0 1,1 0-1,-1 0 0,1 0 0,0 1 0,0-1 1,0 1-1,0 0 0,0 0 0,1 1 0,-1-1 1,0 1-1,1 0 0,-1 0 0,1 0 1,0 1-1,7 0 0,-8-1 4,0 1 0,0 0 0,-1 1 1,1-1-1,0 1 0,0 0 0,0 0 0,0 0 0,0 0 1,-1 1-1,1-1 0,0 1 0,5 4 0,-7-4 17,0 0-1,0 0 1,-1 0-1,1 0 0,-1 1 1,1-1-1,-1 0 1,0 1-1,0-1 1,0 1-1,0-1 1,-1 1-1,1 0 0,-1-1 1,1 1-1,-1 0 1,0-1-1,0 1 1,0 0-1,0-1 0,-2 6 1,1-3 88,-1 1 0,0 0 0,0-1 1,-1 0-1,1 1 0,-1-1 0,0 0 0,-1 0 0,1-1 1,-1 1-1,0-1 0,0 0 0,0 0 0,-8 5 0,-9 8 465,-40 22-1,60-39-549,-6 5 35,2-2-30,1 0-1,-1-1 1,0 1 0,1-1-1,-1 0 1,0-1 0,-7 3 0,42-39-10164,-7 16 2253</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35.583"/>
    </inkml:context>
    <inkml:brush xml:id="br0">
      <inkml:brushProperty name="width" value="0.025" units="cm"/>
      <inkml:brushProperty name="height" value="0.025" units="cm"/>
      <inkml:brushProperty name="color" value="#008C3A"/>
    </inkml:brush>
  </inkml:definitions>
  <inkml:trace contextRef="#ctx0" brushRef="#br0">56 0 8680,'0'0'18065,"-38"51"-15823,31-42-832,0-1-674,4-2-511,3-4-193,0-14-12492,0 2-128</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35.973"/>
    </inkml:context>
    <inkml:brush xml:id="br0">
      <inkml:brushProperty name="width" value="0.025" units="cm"/>
      <inkml:brushProperty name="height" value="0.025" units="cm"/>
      <inkml:brushProperty name="color" value="#008C3A"/>
    </inkml:brush>
  </inkml:definitions>
  <inkml:trace contextRef="#ctx0" brushRef="#br0">1 267 11883,'0'0'7661,"15"2"-5814,23 3-1042,-1-2 0,1-2 0,0-2 0,41-5 0,-25-1-377,915-159 1589,-765 105-1942,-120 27-2792,-82 33 2014,1-1-1254</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49:36.331"/>
    </inkml:context>
    <inkml:brush xml:id="br0">
      <inkml:brushProperty name="width" value="0.025" units="cm"/>
      <inkml:brushProperty name="height" value="0.025" units="cm"/>
      <inkml:brushProperty name="color" value="#008C3A"/>
    </inkml:brush>
  </inkml:definitions>
  <inkml:trace contextRef="#ctx0" brushRef="#br0">17 0 9641,'0'0'15828,"0"39"-20024,-16 102 8798,18 70-417,1-42-4281,0-172-4945,1-11 874,0-4-3008</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10.508"/>
    </inkml:context>
    <inkml:brush xml:id="br0">
      <inkml:brushProperty name="width" value="0.025" units="cm"/>
      <inkml:brushProperty name="height" value="0.025" units="cm"/>
      <inkml:brushProperty name="color" value="#008C3A"/>
    </inkml:brush>
  </inkml:definitions>
  <inkml:trace contextRef="#ctx0" brushRef="#br0">0 43 4484,'0'0'14777,"2"11"-14510,2 11-75,1 16 400,2-1 1,1 0 0,3 0-1,25 63 1,-35-98-518,0 0-1,0 0 1,0 0 0,0-1 0,0 1-1,1 0 1,-1 0 0,0 0 0,1-1-1,-1 1 1,1-1 0,0 1 0,0-1-1,-1 0 1,1 0 0,0 0 0,0 0 0,0 0-1,0 0 1,0 0 0,1-1 0,-1 1-1,4 0 1,-3-2 10,0 1-1,-1-1 1,1 0 0,0 0-1,0 0 1,-1 0 0,1 0-1,0-1 1,-1 1 0,0-1-1,1 0 1,-1 1 0,0-1-1,0 0 1,3-4 0,5-6 106,0-1 1,-1-1-1,-1 1 0,0-1 1,8-19-1,33-111 231,-42 134-83,-4 20-221,-1 32-130,-2-34 42,1 29-5,-2-24-14,0 0 0,1 0 1,1 1-1,1-1 1,0 0-1,0 0 1,1 0-1,1-1 0,5 14 1,-8-24-10,-1-1 0,1 0 0,0 0 0,-1 0 0,1 0 0,0 0 0,0 0 0,0 0 0,0-1 0,0 1 0,0 0 1,0 0-1,0-1 0,0 1 0,0-1 0,1 1 0,-1-1 0,0 1 0,0-1 0,0 0 0,1 1 0,-1-1 0,0 0 0,0 0 0,1 0 0,-1 0 0,0 0 0,1 0 0,-1 0 1,0-1-1,0 1 0,1 0 0,-1-1 0,0 1 0,0-1 0,0 1 0,0-1 0,0 0 0,0 1 0,1-1 0,-2 0 0,1 0 0,0 0 0,0 0 0,0 0 0,0 0 1,0-1-1,6-5 46,0 0 1,-1-1-1,-1 1 1,10-16-1,-1-5 185,-2 0 0,0-1 0,-2-1 0,-1 1 0,-1-1 0,-2-1 0,3-35 0,-9 70-612,-1 28-977,0-12-4106</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10.948"/>
    </inkml:context>
    <inkml:brush xml:id="br0">
      <inkml:brushProperty name="width" value="0.025" units="cm"/>
      <inkml:brushProperty name="height" value="0.025" units="cm"/>
      <inkml:brushProperty name="color" value="#008C3A"/>
    </inkml:brush>
  </inkml:definitions>
  <inkml:trace contextRef="#ctx0" brushRef="#br0">7 73 15855,'0'0'1900,"0"8"-447,-6 252 3896,5-258-5351,2 0 1,-1 0 0,0 0 0,0 1-1,1-1 1,-1 0 0,1 0 0,0 0 0,-1 0-1,1 0 1,0 0 0,0 0 0,1 0-1,-1 0 1,0 0 0,1 0 0,-1-1 0,1 1-1,1 1 1,-2-2-29,0-1 0,1 0 0,-1 1-1,0-1 1,0 0 0,0 0 0,1 0-1,-1 0 1,0 0 0,0 0 0,1 0 0,-1 0-1,0 0 1,0-1 0,1 1 0,-1 0-1,0-1 1,0 1 0,0-1 0,0 1 0,0-1-1,0 0 1,0 1 0,0-1 0,0 0 0,0 0-1,0 0 1,0 0 0,0 0 0,-1 0-1,1 0 1,0 0 0,-1 0 0,1 0 0,-1 0-1,1-2 1,30-55-2472,-13 15-3331,13-57 0,-5 17 2739,6 3 8227,-33 105 17,2-9-4161,-11 86 2602,4-59-2688,2 1-1,2 0 1,5 56 0,10-56-396,-7-28-4744,-2-7-3639,-10-22 2896</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11.321"/>
    </inkml:context>
    <inkml:brush xml:id="br0">
      <inkml:brushProperty name="width" value="0.025" units="cm"/>
      <inkml:brushProperty name="height" value="0.025" units="cm"/>
      <inkml:brushProperty name="color" value="#008C3A"/>
    </inkml:brush>
  </inkml:definitions>
  <inkml:trace contextRef="#ctx0" brushRef="#br0">0 67 4004,'0'0'21620,"60"-47"-21396,-28 43-159,1 2-33,-2 1-1666,-3-3-3010,-1-4-6887</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20.556"/>
    </inkml:context>
    <inkml:brush xml:id="br0">
      <inkml:brushProperty name="width" value="0.025" units="cm"/>
      <inkml:brushProperty name="height" value="0.025" units="cm"/>
    </inkml:brush>
  </inkml:definitions>
  <inkml:trace contextRef="#ctx0" brushRef="#br0">0 0 5701,'0'0'15316,"1"8"-15060,1 166 483,-2-100-6859</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11.677"/>
    </inkml:context>
    <inkml:brush xml:id="br0">
      <inkml:brushProperty name="width" value="0.025" units="cm"/>
      <inkml:brushProperty name="height" value="0.025" units="cm"/>
      <inkml:brushProperty name="color" value="#008C3A"/>
    </inkml:brush>
  </inkml:definitions>
  <inkml:trace contextRef="#ctx0" brushRef="#br0">1 1 14606,'0'0'1959,"1"12"-352,2 39 169,9 100 2429,-10-131-3825,2 0-1,0 0 1,1 0-1,1 0 1,11 23-1,-16-42-343,-1 1 0,0-1 0,1 0 0,-1 0 0,1 0 0,-1 1 0,1-1 0,0 0 0,0 0 0,-1 0 0,1 0 0,0 0 0,0 0 0,0 0 0,0 0 0,0-1 0,0 1 0,0 0 0,0-1 0,0 1 0,0 0 0,1-1 0,-1 1 0,0-1 0,0 0 0,1 1 0,-1-1 0,0 0 0,0 0 0,1 0 0,-1 0 0,0 0 0,1 0 0,-1 0 0,0 0 0,0-1 0,1 1 0,-1 0 0,0-1 0,0 1 0,1-1 0,-1 1 0,0-1 0,0 0 0,0 1 0,0-1 0,0 0 0,0 0 0,0 0 0,0 0 0,0 0 0,-1 0 0,1 0 0,0 0 0,0-1 0,6-7 187,0-1-1,-1 1 1,0-1-1,7-19 1,1-9-502,-1 0 0,-3-2 1,-1 1-1,5-52 0,-15 97-2933</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12.146"/>
    </inkml:context>
    <inkml:brush xml:id="br0">
      <inkml:brushProperty name="width" value="0.025" units="cm"/>
      <inkml:brushProperty name="height" value="0.025" units="cm"/>
      <inkml:brushProperty name="color" value="#008C3A"/>
    </inkml:brush>
  </inkml:definitions>
  <inkml:trace contextRef="#ctx0" brushRef="#br0">1 58 12876,'0'0'13933,"66"12"-13420,-30-18-321,6-3-128,7 0-96,3 0-1377,1-2-2083,-4-1-1857,-1-1-6182</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12.518"/>
    </inkml:context>
    <inkml:brush xml:id="br0">
      <inkml:brushProperty name="width" value="0.025" units="cm"/>
      <inkml:brushProperty name="height" value="0.025" units="cm"/>
      <inkml:brushProperty name="color" value="#008C3A"/>
    </inkml:brush>
  </inkml:definitions>
  <inkml:trace contextRef="#ctx0" brushRef="#br0">223 14 17809,'0'0'3539,"-9"-3"-2119,4 1-1351,1 0 0,-1 0 0,0 1 0,0 0 0,0 0 0,0 0 0,0 1 0,0-1 0,0 1 0,0 0 0,0 1 0,0-1 0,0 1 0,1 0 0,-1 0 0,0 1 0,0-1 0,0 1 0,1 0 0,-1 0 0,1 1 0,0-1 0,0 1 0,0 0 0,-4 4 0,-1 1 76,1 1 0,0 0 0,0 1 0,1-1 0,1 2 0,0-1 0,0 1 0,1 0 0,0 0 0,1 0 0,0 0 0,1 1 0,0 0 0,1 0 0,0 0 0,1 0 0,0 0 0,1 13 0,0-23-110,1 1 1,-1 0 0,0-1 0,1 1 0,-1-1-1,1 1 1,0 0 0,0-1 0,0 0 0,0 1-1,1-1 1,-1 0 0,0 1 0,1-1 0,0 0-1,0 0 1,-1 0 0,1 0 0,0-1 0,3 3-1,-2-2-6,1 0-1,0-1 1,0 1-1,0-1 1,0 0-1,0 0 0,0 0 1,0 0-1,0-1 1,0 1-1,8-2 1,-2 1 15,0-1 0,-1-1 0,1 0 1,-1 0-1,1-1 0,-1 0 1,0-1-1,0 0 0,-1 0 0,14-9 1,-15 7 35,0 1 0,-1-1 1,0 0-1,0-1 0,0 0 0,-1 0 1,0 0-1,0 0 0,-1-1 1,0 0-1,0 0 0,-1 0 0,0 0 1,0 0-1,-1-1 0,0 1 1,0-1-1,-1 0 0,-1 1 0,1-1 1,-1 0-1,-1 0 0,1 1 1,-4-13-1,3 17-94,-1 1 1,1 0-1,-1-1 1,0 1-1,0 0 1,-1 0 0,1 0-1,0 0 1,-1 0-1,0 1 1,0-1-1,0 1 1,0 0-1,0-1 1,0 2-1,-6-4 1,7 4-263,-1 0 1,1 0-1,0 0 1,-1 1 0,1-1-1,-1 1 1,1-1-1,0 1 1,-1 0-1,1 0 1,-1 0 0,1 0-1,-1 1 1,1-1-1,-1 0 1,-3 2 0,-5 13-7845,11-8 945</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12.846"/>
    </inkml:context>
    <inkml:brush xml:id="br0">
      <inkml:brushProperty name="width" value="0.025" units="cm"/>
      <inkml:brushProperty name="height" value="0.025" units="cm"/>
      <inkml:brushProperty name="color" value="#008C3A"/>
    </inkml:brush>
  </inkml:definitions>
  <inkml:trace contextRef="#ctx0" brushRef="#br0">44 0 17489,'0'0'9176,"1"9"-7953,-1 18-789,-1 1 0,-2 0-1,0-1 1,-14 51 0,5-24-415,9-40 3,2-8-15,-1 0-1,1 0 0,0 0 0,1 1 0,-1 10 0,1-16-3,1 0-1,-1 0 0,0 1 0,1-1 1,-1 0-1,0 0 0,1 0 0,-1 0 0,1 0 1,0 0-1,-1 0 0,1 0 0,0 0 0,0 0 1,-1 0-1,1 0 0,0-1 0,0 1 1,0 0-1,0-1 0,0 1 0,0 0 0,0-1 1,0 1-1,1-1 0,-1 0 0,0 1 1,0-1-1,0 0 0,0 0 0,1 1 0,-1-1 1,0 0-1,0 0 0,2-1 0,27 1 51,0-3 0,1 0 0,-1-2 0,37-10 0,11-9-2603,-65 19-2009,-5-1-3758</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1:48.779"/>
    </inkml:context>
    <inkml:brush xml:id="br0">
      <inkml:brushProperty name="width" value="0.025" units="cm"/>
      <inkml:brushProperty name="height" value="0.025" units="cm"/>
      <inkml:brushProperty name="color" value="#008C3A"/>
    </inkml:brush>
  </inkml:definitions>
  <inkml:trace contextRef="#ctx0" brushRef="#br0">0 427 11307,'0'0'2963,"9"2"-1741,1 1-1030,-1-1 0,1 0 1,0-1-1,0 0 0,0 0 0,-1-1 0,1 0 0,0-1 1,0-1-1,0 1 0,0-1 0,10-4 0,12-4-68,247-67 107,-222 65-323,0 3-1,0 2 0,62 0 0,-44 6 50,-1-3-1,1-4 0,-1-3 0,102-28 0,-76 13 957,144-19 0,-209 38-400,0-2-1,0-1 0,-1-2 1,-1-1-1,38-20 1,69-26-538,-121 53 28,1 0-1,0 1 0,0 2 1,0 0-1,32-1 0,-46 4-531,10 0 856,-10 1-9056</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1:49.310"/>
    </inkml:context>
    <inkml:brush xml:id="br0">
      <inkml:brushProperty name="width" value="0.025" units="cm"/>
      <inkml:brushProperty name="height" value="0.025" units="cm"/>
      <inkml:brushProperty name="color" value="#008C3A"/>
    </inkml:brush>
  </inkml:definitions>
  <inkml:trace contextRef="#ctx0" brushRef="#br0">53 0 13164,'0'0'9268,"-2"11"-8574,-2 13-271,-1 0-53,-3 47 1,8-70-371,1 0 0,-1 0 0,0-1 0,1 1 0,-1 0 0,0 0-1,1-1 1,-1 1 0,1 0 0,-1-1 0,1 1 0,-1 0 0,1-1 0,0 1 0,-1-1 0,1 1 0,0-1 0,-1 1 0,1-1 0,0 0 0,-1 1 0,1-1 0,0 0 0,0 0 0,0 1 0,-1-1 0,1 0 0,0 0 0,0 0 0,0 0 0,0 0 0,-1 0 0,1 0 0,0 0 0,0 0 0,0-1 0,-1 1 0,1 0 0,0 0 0,0-1 0,0 1 0,-1 0 0,2-1 0,45-16-30,-38 13 7,-4 2-7,1 0 1,-1 0-1,1 1 0,0 0 0,0 0 1,0 0-1,0 0 0,7 1 0,-11 0 29,-1 1 0,1-1-1,-1 0 1,0 1 0,1-1-1,-1 1 1,0 0 0,0-1-1,1 1 1,-1 0 0,0 0-1,0 0 1,0 0 0,0 0-1,0 0 1,0 0 0,0 0-1,0 0 1,-1 0-1,1 0 1,0 1 0,-1-1-1,1 0 1,-1 1 0,1-1-1,-1 0 1,1 1 0,-1-1-1,0 0 1,0 1 0,0-1-1,0 1 1,0-1 0,0 1-1,0-1 1,0 0 0,-1 1-1,1 1 1,-2 2 55,1 1 0,-1 0 0,-1-1 0,1 1 0,0-1 0,-1 0 0,0 0 0,-1 0 1,1 0-1,-1-1 0,0 1 0,0-1 0,0 0 0,-1 0 0,1 0 0,-1-1 0,0 1 0,-10 4 0,10-5-182,0-1-1,0 0 1,1 0-1,-2 0 1,1-1-1,0 0 0,0 0 1,0 0-1,-10 0 1,12-1-244,0 0 0,0-1-1,0 1 1,0-1 0,1 1 0,-1-1 0,0 0-1,0 0 1,1 0 0,-1-1 0,1 1 0,-1-1-1,1 1 1,-1-1 0,1 0 0,0 0 0,0 0 0,-2-3-1,-15-21-7533</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1:49.649"/>
    </inkml:context>
    <inkml:brush xml:id="br0">
      <inkml:brushProperty name="width" value="0.025" units="cm"/>
      <inkml:brushProperty name="height" value="0.025" units="cm"/>
      <inkml:brushProperty name="color" value="#008C3A"/>
    </inkml:brush>
  </inkml:definitions>
  <inkml:trace contextRef="#ctx0" brushRef="#br0">1 93 11115,'0'0'4420,"52"-17"-1634,-24 7-1665,6-1-352,2 2-513,4-1-192,-1-1-512,-2-1-2723,-1 0-4036</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1:49.982"/>
    </inkml:context>
    <inkml:brush xml:id="br0">
      <inkml:brushProperty name="width" value="0.025" units="cm"/>
      <inkml:brushProperty name="height" value="0.025" units="cm"/>
      <inkml:brushProperty name="color" value="#008C3A"/>
    </inkml:brush>
  </inkml:definitions>
  <inkml:trace contextRef="#ctx0" brushRef="#br0">89 1 13421,'0'0'2856,"-8"9"-374,-1 1-2023,0 1 0,1 1 0,0-1 0,1 1 1,0 1-1,1-1 0,0 1 0,1 1 0,1-1 0,0 0 0,-3 22 0,6-31-421,1 0 0,0 0 0,0 0 0,0 0 0,1 0 0,0 0 0,-1 0-1,1-1 1,1 1 0,-1 0 0,0 0 0,1-1 0,0 1 0,0-1 0,2 4 0,-2-5-27,0-1 1,0 1-1,0 0 1,0-1-1,1 0 1,-1 0 0,0 0-1,1 0 1,-1 0-1,0 0 1,1 0 0,-1-1-1,1 1 1,-1-1-1,1 1 1,-1-1 0,1 0-1,0 0 1,-1-1-1,1 1 1,-1 0-1,1-1 1,-1 0 0,1 1-1,1-2 1,2 0 25,-1-1 1,-1 0-1,1 1 1,0-2-1,-1 1 1,0 0-1,1-1 1,-1 0-1,-1 0 1,1 0-1,0 0 1,-1-1-1,0 1 1,0-1-1,-1 0 1,1 0-1,-1 0 1,0 0-1,2-8 1,-2 7 46,0-1 0,0 1 1,-1-1-1,1 1 0,-1-1 0,-1 0 1,1 0-1,-1 1 0,-1-1 0,1 0 1,-1 1-1,0-1 0,-1 0 0,1 1 1,-5-11-1,5 15-106,-1 0 0,1 0 0,-1 0 1,1 0-1,-1 0 0,0 0 0,0 1 0,0-1 1,0 1-1,0-1 0,0 1 0,0-1 0,-1 1 1,1 0-1,0 0 0,-5-1 0,-14 0-4721</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1:50.340"/>
    </inkml:context>
    <inkml:brush xml:id="br0">
      <inkml:brushProperty name="width" value="0.025" units="cm"/>
      <inkml:brushProperty name="height" value="0.025" units="cm"/>
      <inkml:brushProperty name="color" value="#008C3A"/>
    </inkml:brush>
  </inkml:definitions>
  <inkml:trace contextRef="#ctx0" brushRef="#br0">26 0 16560,'0'0'8584,"-3"11"-7682,1-3-714,-4 13 326,1 0-1,-4 39 0,9-53-441,0 0 1,0-1 0,0 1 0,1 0 0,0-1-1,3 11 1,-3-15-73,0 0 0,0 1 0,0-1 0,0 0 0,0 0 0,0 0 0,1 0 0,-1 0 0,1 0 0,0 0 0,-1 0 0,1 0 0,0-1 0,0 1 0,0-1 0,0 1 0,5 1 0,-5-2 19,0-1 1,0 1 0,1-1-1,-1 0 1,0 1 0,0-1-1,1 0 1,-1-1 0,0 1-1,1 0 1,-1-1-1,0 1 1,0-1 0,1 0-1,-1 1 1,0-1 0,0 0-1,0 0 1,0-1 0,0 1-1,0 0 1,0-1-1,-1 1 1,1-1 0,0 1-1,-1-1 1,3-3 0,6-8 33,-1 1 1,0-1-1,7-15 0,-7 11-53,-7 14-109,21-39 257,-17 12-3299,-6 30 2917,0 0 1,0-1 0,-1 1-1,1 0 1,0 0 0,-1 0-1,1-1 1,0 1 0,-1 0-1,1 0 1,0 0 0,-1 0-1,1 0 1,0 0 0,-1 0-1,1 0 1,-1 0-1,1 0 1,0 0 0,-1 0-1,1 0 1,0 0 0,-1 0-1,1 0 1,0 1 0,-1-1-1,1 0 1,0 0 0,-1 0-1,1 0 1,0 1 0,-1-1-1,1 0 1,0 0-1,0 1 1,-1-1 0,1 1-1,-13 7-5771,3 2-380</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1:50.668"/>
    </inkml:context>
    <inkml:brush xml:id="br0">
      <inkml:brushProperty name="width" value="0.025" units="cm"/>
      <inkml:brushProperty name="height" value="0.025" units="cm"/>
      <inkml:brushProperty name="color" value="#008C3A"/>
    </inkml:brush>
  </inkml:definitions>
  <inkml:trace contextRef="#ctx0" brushRef="#br0">1 87 8520,'0'0'12812,"8"7"-12508,-4-4-327,-3-1-5,1 0 0,0-1 0,-1 1 0,1 0 0,0-1 0,0 1 0,0-1 0,0 0 0,0 0 0,1 0 0,-1 0 0,0 0 0,0 0 0,1-1 0,-1 1 0,1-1 0,-1 1 0,0-1 0,1 0 0,-1 0 0,1 0 0,-1 0 0,0 0 0,1-1 0,-1 1 0,1-1 0,-1 0 0,0 0 0,0 1 0,1-1 0,-1-1 0,0 1 0,0 0 0,3-3 0,70-59-3773,-74 75 8938,-1-10-4939,0 1-1,1-1 1,-1 1 0,1-1 0,0 0-1,0 1 1,0-1 0,0 0 0,0 1-1,0-1 1,1 0 0,-1 0 0,1 0 0,0 0-1,2 2 1,1-3-160,0-1 0,0 0 0,-1 0 0,1-1-1,0 1 1,0-1 0,-1 0 0,1-1 0,-1 1 0,1-1 0,-1 0 0,0 0-1,1 0 1,-1-1 0,0 1 0,-1-1 0,1 0 0,0 0 0,-1 0 0,4-4-1,-3 3-64,0 0 0,0 0 0,0 1 0,1 0 0,-1 0 0,1 0 0,0 0 0,0 1 0,0 0 0,0 0 0,0 0 0,1 1 0,9-2 0,-14 3 56,0 1 1,-1 0 0,1 0 0,0 0 0,-1 0 0,1 0 0,0-1 0,-1 1 0,0 0 0,1 0 0,-1 0 0,1 1 0,-1-1 0,0 0 0,0 0 0,0 0 0,1 0 0,-1 0 0,0 0 0,0 0 0,-1 0 0,1 0 0,0 1-1,-1 1 1,1-1 47,0-1 0,-1 1 0,1 0 0,0 0-1,0 0 1,1 0 0,-1 0 0,0 0 0,1 0-1,-1 0 1,1 0 0,-1 0 0,1-1 0,0 1-1,0 0 1,0 0 0,0-1 0,0 1 0,2 2-1,-1-3-40,1-1 0,-1 1 0,0-1 0,1 0-1,-1 0 1,0 0 0,1 0 0,-1 0 0,1 0-1,-1 0 1,0-1 0,1 1 0,-1-1 0,0 0-1,1 0 1,-1 0 0,0 0 0,0 0 0,0 0-1,3-3 1,44-36-249,-28 21-384,-1 7 206,-10 15 372,-9 0 49,0 0 1,0 0-1,0-1 1,-1 1-1,0 0 0,1 0 1,-1 0-1,0 0 1,-1 4-1,1 5-26,8-16-8102,-6-8-780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21.164"/>
    </inkml:context>
    <inkml:brush xml:id="br0">
      <inkml:brushProperty name="width" value="0.025" units="cm"/>
      <inkml:brushProperty name="height" value="0.025" units="cm"/>
    </inkml:brush>
  </inkml:definitions>
  <inkml:trace contextRef="#ctx0" brushRef="#br0">0 30 14286,'0'0'6881,"9"-2"-6550,6-1-159,29-6 83,86-7 1,-130 16-263,1 0 1,-1 1-1,1-1 1,-1 0 0,0 0-1,1 0 1,-1 0-1,1 1 1,-1-1-1,0 0 1,1 0-1,-1 1 1,0-1-1,1 0 1,-1 0-1,0 1 1,1-1-1,-1 0 1,0 1-1,0-1 1,1 1-1,-1-1 1,0 0-1,0 1 1,0-1-1,0 1 1,1-1-1,-1 1 1,0-1-1,0 0 1,0 1-1,0 0 1,-1 24-24,-9 20 103,-9 16 0,12-43-81,0 1-1,2 0 1,0 0-1,1 0 1,1 1-1,1-1 1,0 33-1,6-43-2056,2-7-3578</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1:42.763"/>
    </inkml:context>
    <inkml:brush xml:id="br0">
      <inkml:brushProperty name="width" value="0.025" units="cm"/>
      <inkml:brushProperty name="height" value="0.025" units="cm"/>
      <inkml:brushProperty name="color" value="#008C3A"/>
    </inkml:brush>
  </inkml:definitions>
  <inkml:trace contextRef="#ctx0" brushRef="#br0">26 1 7911,'0'0'15338,"4"11"-14634,0-2-552,-1 1 0,0 0 0,-1-1 0,0 1 0,0 0 0,-1 0 0,0 1 0,-1-1-1,0 0 1,-3 15 0,-12 50 902,5-36-612,3 0-1,1 1 0,-1 43 0,7-82-417,0 0 1,0 0-1,1 0 0,-1 1 1,0-1-1,0 0 1,1 0-1,-1 0 0,0 0 1,1 0-1,-1 0 0,1 0 1,0 0-1,-1 0 0,1 0 1,0 0-1,0 0 1,-1 0-1,1 0 0,0 0 1,0-1-1,0 1 0,0 0 1,0-1-1,1 1 1,1 1 29,1-1 1,-1 0-1,1 0 1,-1 0 0,1-1-1,-1 1 1,1-1-1,5 0 1,1-1 3,0 1 0,0-2 0,0 0 0,0 0 0,14-6 0,-11 3-337,32-13 646,-43 17-759,0 0-1,0 0 0,0 0 1,0 0-1,0-1 0,0 1 1,0 0-1,-1-1 0,1 0 1,-1 1-1,1-1 0,-1 0 0,1 0 1,-1 1-1,0-1 0,1-3 1,-2-1-3505,-4-2-2178</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1:43.155"/>
    </inkml:context>
    <inkml:brush xml:id="br0">
      <inkml:brushProperty name="width" value="0.025" units="cm"/>
      <inkml:brushProperty name="height" value="0.025" units="cm"/>
      <inkml:brushProperty name="color" value="#008C3A"/>
    </inkml:brush>
  </inkml:definitions>
  <inkml:trace contextRef="#ctx0" brushRef="#br0">0 89 15086,'0'0'10602,"71"-18"-9513,-37 7-480,0-1-449,4 3-128,-3 1 0,-1 0-865,-9 2-2081,-5-1-2596,-7-3-9608</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1:44.113"/>
    </inkml:context>
    <inkml:brush xml:id="br0">
      <inkml:brushProperty name="width" value="0.025" units="cm"/>
      <inkml:brushProperty name="height" value="0.025" units="cm"/>
      <inkml:brushProperty name="color" value="#008C3A"/>
    </inkml:brush>
  </inkml:definitions>
  <inkml:trace contextRef="#ctx0" brushRef="#br0">1 311 11563,'0'0'9572,"8"-6"-8168,5-6-1093,1-1 0,-2-1 0,0 0 0,0-1 0,-1 0 0,-1 0 0,10-22 0,-4 4 285,0 0 0,20-70 0,-27 180 55,-7-12-586,-3-41-46,2-1-1,0 0 1,2 0-1,0 0 1,11 36-1,-14-58-144,1 1 0,0-1 0,-1 1 0,1-1 0,0 1 0,0-1 0,0 0 0,0 1 0,0-1 0,1 0 0,-1 0 0,0 0-1,1 0 1,-1 0 0,0 0 0,1 0 0,1 1 0,-2-2-156,1 0 1,-1 1-1,0-1 0,1 0 0,-1 1 1,0-1-1,1 0 0,-1 0 0,1 0 1,-1 0-1,0 0 0,1-1 0,-1 1 1,0 0-1,1-1 0,-1 1 0,0-1 0,0 1 1,1-1-1,-1 1 0,0-1 0,0 0 1,0 0-1,0 0 0,0 1 0,0-1 1,0 0-1,0 0 0,0 0 0,0-1 1,1 0-1,8-18-11238</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1:46.578"/>
    </inkml:context>
    <inkml:brush xml:id="br0">
      <inkml:brushProperty name="width" value="0.025" units="cm"/>
      <inkml:brushProperty name="height" value="0.025" units="cm"/>
      <inkml:brushProperty name="color" value="#008C3A"/>
    </inkml:brush>
  </inkml:definitions>
  <inkml:trace contextRef="#ctx0" brushRef="#br0">1 6 12556,'0'0'8328,"8"4"-7522,-3 0-721,-1 0-1,1 1 1,0-1 0,-1 1 0,0 0 0,0 0 0,-1 0-1,1 1 1,-1-1 0,0 1 0,0 0 0,-1-1 0,0 1-1,0 0 1,0 1 0,-1-1 0,1 7 0,11 64 111,8 33-67,-21-109-128,0 0 0,0 0 0,0 0 0,0 0 0,1 0 0,-1-1 0,0 1-1,1 0 1,-1 0 0,0 0 0,1 0 0,-1-1 0,1 1 0,-1 0 0,1 0 0,-1-1-1,1 1 1,0-1 0,-1 1 0,1 0 0,0-1 0,-1 1 0,1-1 0,0 1 0,0-1-1,0 0 1,-1 1 0,2-1 0,0 0-28,-1-1-1,0 1 0,0-1 1,0 1-1,0-1 1,0 0-1,0 0 1,0 1-1,0-1 0,0 0 1,0 0-1,-1 0 1,1 0-1,0 0 1,0 0-1,0-2 0,22-51-1792,-16 28 174,-1 0 0,-1-1 0,-1 1 0,0-42 0,-3-9 3069,-4 156 1675,0-56-2974,2 1 0,1 0 0,1 0 0,0-1 0,2 1 0,1-1 0,8 26 0,-5-35-485,-5-20-1028,-2 3 1228,0 0 0,-1 0 0,1 0 1,-1 1-1,0-1 0,1 0 0,-1 0 0,-1 1 1,-1-5-1,-42-46-209,8 27 3382,41 34-158,7 3-2622,-6-9-198,0 0 1,0 0 0,0 0-1,0-1 1,0 0-1,0 0 1,0 0 0,0-1-1,0 0 1,1 0-1,-1 0 1,0 0 0,0-1-1,0 0 1,0 0 0,0 0-1,0-1 1,0 0-1,6-2 1,35-26-3600,-6-7-6962,-39 38 10869,0 0 0,-1 0 0,1 0 0,0-1-1,-1 1 1,1 0 0,-1 0 0,1 0 0,-1 0-1,1 0 1,-1 0 0,0 0 0,0 0 0,1 0-1,-1 1 1,0-1 0,0 0 0,0 0-1,0 2 1,0 1 37,0-1 0,1 1 0,0 0 0,-1 0 0,2 0-1,-1-1 1,0 1 0,1 0 0,-1-1 0,1 1 0,0-1 0,0 0-1,1 0 1,-1 0 0,3 3 0,-2-5-314,-1 0-1,0-1 1,0 0 0,0 1-1,1-1 1,-1 0-1,0 0 1,0 0 0,1 0-1,-1-1 1,0 1 0,0-1-1,0 1 1,0-1 0,1 0-1,-1 0 1,0 0 0,0 0-1,-1 0 1,1 0-1,2-2 1,36-40 243,-38 39-307,0 0-1,1 0 1,0 1 0,0-1 0,0 1 0,0-1 0,0 1 0,1 0 0,-1 0 0,1 1-1,0-1 1,0 1 0,0-1 0,0 1 0,1 1 0,-1-1 0,9-2 0,-12 4 4,0 1 0,0-1 0,0 1 0,0-1 0,0 1 0,0-1 0,0 1 0,-1 0 0,1-1 0,0 1 0,0 0 0,-1 0 0,1 0 0,0-1 0,-1 1 0,1 0 0,-1 0 0,1 0 0,-1 0 0,1 0 0,-1 0 0,0 0 0,1 0 0,-1 0 0,0 0 0,0 2 0,7 39 966,-4-23-358,-3-18-588,0 0 1,1 0 0,-1 0 0,0 0-1,0 0 1,1 0 0,-1 0 0,1 0 0,-1 0-1,1 0 1,-1 0 0,1-1 0,-1 1-1,1 0 1,0 0 0,-1-1 0,1 1-1,0 0 1,0-1 0,-1 1 0,1-1 0,0 1-1,0-1 1,0 1 0,0-1 0,2 1-1,-2-1 1,1 0-1,0 0 0,0-1 0,0 1 1,-1 0-1,1-1 0,0 0 0,-1 1 0,1-1 1,0 0-1,-1 0 0,1 0 0,-1 0 0,2-1 1,8-8 10,0 0 1,0 0 0,9-14 0,-10 13-73,-10 10 41,6-5-160,0 0 0,1 0 0,-1 0 1,12-7-1,-18 13 135,1-1 0,0 1 0,0-1 0,0 1 0,-1-1 1,1 1-1,0 0 0,0-1 0,0 1 0,0 0 0,0 0 0,0-1 0,0 1 0,0 0 1,0 0-1,0 0 0,0 0 0,0 0 0,0 0 0,0 1 0,0-1 0,-1 0 0,1 0 1,0 1-1,0-1 0,0 1 0,0-1 0,0 1 0,-1-1 0,1 1 0,0-1 1,0 1-1,-1 0 0,1-1 0,0 1 0,-1 0 0,1 0 0,-1-1 0,1 1 0,-1 0 1,1 0-1,-1 0 0,1 0 0,-1 0 0,0 0 0,0-1 0,1 1 0,-1 0 0,0 0 1,0 2-1,4 11 155,1 0-1810,-4-7-8071,-1-15 810</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1:46.938"/>
    </inkml:context>
    <inkml:brush xml:id="br0">
      <inkml:brushProperty name="width" value="0.025" units="cm"/>
      <inkml:brushProperty name="height" value="0.025" units="cm"/>
      <inkml:brushProperty name="color" value="#008C3A"/>
    </inkml:brush>
  </inkml:definitions>
  <inkml:trace contextRef="#ctx0" brushRef="#br0">1 1 15567,'0'0'7495</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1:55.012"/>
    </inkml:context>
    <inkml:brush xml:id="br0">
      <inkml:brushProperty name="width" value="0.025" units="cm"/>
      <inkml:brushProperty name="height" value="0.025" units="cm"/>
      <inkml:brushProperty name="color" value="#008C3A"/>
    </inkml:brush>
  </inkml:definitions>
  <inkml:trace contextRef="#ctx0" brushRef="#br0">0 51 5029,'0'0'18225,"9"3"-17200,-2-1-898,-1-1 0,1 0 0,0 0 0,0-1-1,0 0 1,-1 0 0,1-1 0,11-2 0,64-18 282,-64 16-423,4-2-154,48-11-480,-23 15-4830,-48 15-2497,-17 2 2546</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1:55.352"/>
    </inkml:context>
    <inkml:brush xml:id="br0">
      <inkml:brushProperty name="width" value="0.025" units="cm"/>
      <inkml:brushProperty name="height" value="0.025" units="cm"/>
      <inkml:brushProperty name="color" value="#008C3A"/>
    </inkml:brush>
  </inkml:definitions>
  <inkml:trace contextRef="#ctx0" brushRef="#br0">1 88 10890,'0'0'10923,"65"-4"-10123,-37-8-383,2-3-353,-2 1-128,-3-1-1634,-8 2-1665,-9-2-3331</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1:55.695"/>
    </inkml:context>
    <inkml:brush xml:id="br0">
      <inkml:brushProperty name="width" value="0.025" units="cm"/>
      <inkml:brushProperty name="height" value="0.025" units="cm"/>
      <inkml:brushProperty name="color" value="#008C3A"/>
    </inkml:brush>
  </inkml:definitions>
  <inkml:trace contextRef="#ctx0" brushRef="#br0">1 264 8904,'0'0'9503,"5"-8"-8441,33-44 204,-20 29-1047,0-1 0,-1-1-1,-2-1 1,0 0 0,20-54 0,-35 91-34,0-1 0,1 0 0,0 0 0,1 0 0,0 0 0,1 0 0,0 0 0,8 18 0,13 18 405,-7-27-1222,6-9-3586,-16-10-2519</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1:56.241"/>
    </inkml:context>
    <inkml:brush xml:id="br0">
      <inkml:brushProperty name="width" value="0.025" units="cm"/>
      <inkml:brushProperty name="height" value="0.025" units="cm"/>
      <inkml:brushProperty name="color" value="#008C3A"/>
    </inkml:brush>
  </inkml:definitions>
  <inkml:trace contextRef="#ctx0" brushRef="#br0">120 107 5958,'0'0'7110,"3"-9"-3645,-2 3-3042,2-2 405,-1-1 0,0 1 0,0-1 0,-1 0 0,0 0 0,0-15 0,-2 23-761,1 0 1,0 0-1,0 0 0,-1 1 0,1-1 1,-1 0-1,1 0 0,-1 1 0,1-1 0,-1 0 1,1 1-1,-1-1 0,1 0 0,-1 1 1,0-1-1,1 1 0,-1-1 0,0 1 0,0-1 1,1 1-1,-1 0 0,0-1 0,0 1 1,0 0-1,0 0 0,1-1 0,-1 1 0,0 0 1,0 0-1,0 0 0,0 0 0,0 0 1,1 0-1,-1 1 0,0-1 0,0 0 0,0 0 1,0 0-1,1 1 0,-2 0 0,-2-1-44,1 1 0,0 1 0,0-1 0,0 0-1,0 1 1,0-1 0,0 1 0,0 0 0,-4 3-1,-1 6-20,-1 0-1,1 0 1,1 1-1,0 0 1,-7 16-1,11-21 0,0 1 0,0 0-1,0-1 1,1 1-1,1 0 1,-1 0 0,1 1-1,0-1 1,1 0 0,1 11-1,-1-18 3,0 0 0,1-1-1,-1 1 1,1 0 0,-1 0-1,1-1 1,-1 1 0,1-1-1,-1 1 1,1 0 0,0-1-1,-1 1 1,1-1 0,0 0-1,-1 1 1,1-1 0,0 1-1,0-1 1,-1 0 0,1 0-1,0 1 1,0-1 0,0 0-1,-1 0 1,1 0 0,0 0-1,0 0 1,0 0 0,0 0-1,-1 0 1,1 0 0,0 0-1,0-1 1,0 1 0,-1 0-1,1-1 1,0 1 0,0 0-1,-1-1 1,1 1 0,1-2 0,32-16 141,-17 5-87,-1-1-1,19-22 1,-31 32-40,0 0 1,-1-1-1,1 0 0,-1 1 0,0-1 0,-1 0 0,1 0 1,-1-1-1,0 1 0,0 0 0,-1-1 0,1 1 1,0-12-1,-6 13-145,-5 9-445,-7 11-952,15-11 1057,-1 0 0,1-1 0,0 1 0,0 0 0,1 0 0,-1 0 0,1 0 0,1 5 0,4 8-5341,5-9-741</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1:56.582"/>
    </inkml:context>
    <inkml:brush xml:id="br0">
      <inkml:brushProperty name="width" value="0.025" units="cm"/>
      <inkml:brushProperty name="height" value="0.025" units="cm"/>
      <inkml:brushProperty name="color" value="#008C3A"/>
    </inkml:brush>
  </inkml:definitions>
  <inkml:trace contextRef="#ctx0" brushRef="#br0">0 0 5381,'0'0'15567,"31"64"-14478,-27-41-449,0 0-127,-1-2-353,4-4-128,1-3-256,2-7-801,-1-7-609,0 0-512,-2-8-1729,-1-12-2051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11:20:04.771"/>
    </inkml:context>
    <inkml:brush xml:id="br0">
      <inkml:brushProperty name="width" value="0.05" units="cm"/>
      <inkml:brushProperty name="height" value="0.05" units="cm"/>
    </inkml:brush>
  </inkml:definitions>
  <inkml:trace contextRef="#ctx0" brushRef="#br0">29 1 20508,'-12'26'24,"-5"-3"-2416</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21.537"/>
    </inkml:context>
    <inkml:brush xml:id="br0">
      <inkml:brushProperty name="width" value="0.025" units="cm"/>
      <inkml:brushProperty name="height" value="0.025" units="cm"/>
    </inkml:brush>
  </inkml:definitions>
  <inkml:trace contextRef="#ctx0" brushRef="#br0">0 7 15086,'0'0'4132,"59"0"-3267,-27 0-545,4 0-256,-1-1-64,1-2-929,-5 2-2690,-7 0-2595</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1:56.942"/>
    </inkml:context>
    <inkml:brush xml:id="br0">
      <inkml:brushProperty name="width" value="0.025" units="cm"/>
      <inkml:brushProperty name="height" value="0.025" units="cm"/>
      <inkml:brushProperty name="color" value="#008C3A"/>
    </inkml:brush>
  </inkml:definitions>
  <inkml:trace contextRef="#ctx0" brushRef="#br0">22 0 11018,'0'0'11804,"-4"10"-10913,-1 2-542,3-9-303,0 1 0,0 0 0,1 0 0,0 0 0,0 0 0,0 0-1,0 0 1,0 0 0,1 0 0,0 8 0,2-11-36,1 0 1,-1 1-1,1-1 0,0-1 0,-1 1 0,1 0 0,0-1 0,0 0 1,0 1-1,-1-1 0,1 0 0,0 0 0,0-1 0,4 0 0,1 1 20,23-2 0,-19 1-46,0 0 0,0 1 0,0 1 1,20 2-1,-30-3 13,0 1 0,0 0 0,0-1 0,1 1 0,-1 0 0,0 0 0,0 0 0,0 0 0,0 0 0,-1 0 0,1 1 0,0-1 0,0 1 0,-1-1 0,1 1 0,-1 0 0,1-1 0,-1 1 0,0 0 0,0 0 0,0 0 0,0 0 0,0 0 0,0 0 0,0 0 0,-1 1 0,1-1 0,-1 0 0,1 5 0,-1-1 46,-1 0 0,1 0 0,-1 0 0,0 0 0,-1 0 0,0 0 0,0 0 0,0 0 0,0 0 0,-1-1 0,0 1 0,0-1 0,-1 0 0,0 0 0,1 0 0,-2 0 0,1-1 0,0 1 0,-1-1 0,0-1 0,0 1 0,0 0 0,0-1 0,-1 0 0,1 0 0,-1-1 0,0 0 0,0 0 0,0 0 0,0-1 0,0 1 0,0-1 0,0-1 0,-9 1 0,12-2-439,0 0 1,1 0-1,-1 0 0,1 0 0,-1 0 0,1-1 0,0 1 0,-1-1 0,1 0 0,0 0 0,0 1 1,0-1-1,0-1 0,0 1 0,1 0 0,-1 0 0,1-1 0,-1 1 0,1 0 0,0-1 0,0 0 0,-1-2 1,1 3 99,-12-27-6425</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1:57.286"/>
    </inkml:context>
    <inkml:brush xml:id="br0">
      <inkml:brushProperty name="width" value="0.025" units="cm"/>
      <inkml:brushProperty name="height" value="0.025" units="cm"/>
      <inkml:brushProperty name="color" value="#008C3A"/>
    </inkml:brush>
  </inkml:definitions>
  <inkml:trace contextRef="#ctx0" brushRef="#br0">0 79 5445,'0'0'18930,"68"-36"-18353,-41 25-417,-1 4-128,1 0-128,-5 0-1698,-6 2-1825,-2 0-2980</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1:57.630"/>
    </inkml:context>
    <inkml:brush xml:id="br0">
      <inkml:brushProperty name="width" value="0.025" units="cm"/>
      <inkml:brushProperty name="height" value="0.025" units="cm"/>
      <inkml:brushProperty name="color" value="#008C3A"/>
    </inkml:brush>
  </inkml:definitions>
  <inkml:trace contextRef="#ctx0" brushRef="#br0">1 1 17136,'0'0'7100,"0"12"-6224,0 3-499,1 14 351,0 1-1,9 48 1,-9-72-701,0 0-1,0 0 1,1 0 0,0 0 0,0-1 0,0 1-1,1 0 1,-1-1 0,1 1 0,1-1 0,-1 0-1,1 0 1,0 0 0,0-1 0,0 1 0,1-1-1,-1 0 1,1 0 0,0-1 0,10 6 0,-13-8-9,1 0 1,0-1 0,-1 1-1,1 0 1,0-1 0,0 0-1,0 0 1,-1 0 0,1 0-1,0 0 1,0 0-1,0-1 1,-1 1 0,1-1-1,0 0 1,-1 0 0,1 0-1,0 0 1,-1-1 0,1 1-1,-1 0 1,0-1 0,1 0-1,-1 0 1,0 1 0,0-1-1,0 0 1,0-1-1,-1 1 1,1 0 0,1-4-1,25-22 144,-27 29-156,0-1 1,-1 0-1,1 0 1,-1 0-1,1 1 1,0-1-1,-1 0 1,1 1-1,-1-1 1,1 0-1,-1 1 1,1-1-1,-1 1 1,1-1-1,-1 1 1,0-1-1,1 1 1,-1-1-1,0 1 1,1 0-1,-1-1 1,0 1-1,0-1 1,1 1-1,-1 0 1,0-1-1,0 1 1,0 0-1,0-1 1,0 1-1,0 0 1,0-1-1,0 1 0,0 0 1,0-1-1,-1 2 1,6 35 87,-5-32-60,4 20 708,1-12-2924</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2:02.013"/>
    </inkml:context>
    <inkml:brush xml:id="br0">
      <inkml:brushProperty name="width" value="0.025" units="cm"/>
      <inkml:brushProperty name="height" value="0.025" units="cm"/>
      <inkml:brushProperty name="color" value="#008C3A"/>
    </inkml:brush>
  </inkml:definitions>
  <inkml:trace contextRef="#ctx0" brushRef="#br0">1 1 11307,'0'0'11691,"3"7"-10805,3 15-591,-2-1-1,0 1 1,-1 0 0,-1 0 0,-1 0 0,-2 34-1,0-26 17,1-1-1,1 1 0,10 51 0,-10-78-266,-1 0-1,1 0 0,0 0 0,0 0 1,0-1-1,0 1 0,0 0 0,1-1 0,-1 1 1,1-1-1,-1 1 0,1-1 0,0 0 1,0 0-1,0 0 0,1 0 0,-1 0 0,0 0 1,1-1-1,-1 1 0,6 2 0,-4-4 13,-1 1-1,1 0 1,0-1-1,0 0 1,0 0-1,0 0 0,-1 0 1,1 0-1,0-1 1,0 0-1,0 0 1,-1 0-1,1 0 1,5-3-1,0-1-269,0 1 0,-1-1 0,1-1 0,-1 0 0,0 0 0,-1 0 1,0-1-1,0 0 0,0 0 0,-1-1 0,0 0 0,6-10 0,-8-4-3495,-4 21 3248,0-1 0,-1 1 1,1 0-1,0 0 0,-1 0 1,0 0-1,1 0 0,-1 0 1,0 0-1,1 0 0,-1 0 0,0 0 1,0 0-1,0 0 0,0 0 1,0 1-1,0-1 0,0 0 1,0 1-1,0-1 0,0 1 1,0-1-1,-3 0 0,-19-7-7952</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2:02.371"/>
    </inkml:context>
    <inkml:brush xml:id="br0">
      <inkml:brushProperty name="width" value="0.025" units="cm"/>
      <inkml:brushProperty name="height" value="0.025" units="cm"/>
      <inkml:brushProperty name="color" value="#008C3A"/>
    </inkml:brush>
  </inkml:definitions>
  <inkml:trace contextRef="#ctx0" brushRef="#br0">0 104 12492,'0'0'12876,"62"12"-11819,-31-24-545,4-1-319,1-4-161,3-1-160,-3 2-1538,-7 0-2114,0 4-2658,-8 0-8616</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2:02.745"/>
    </inkml:context>
    <inkml:brush xml:id="br0">
      <inkml:brushProperty name="width" value="0.025" units="cm"/>
      <inkml:brushProperty name="height" value="0.025" units="cm"/>
      <inkml:brushProperty name="color" value="#008C3A"/>
    </inkml:brush>
  </inkml:definitions>
  <inkml:trace contextRef="#ctx0" brushRef="#br0">7 49 3299,'0'0'22261,"9"-6"-21812,-5 2-364,35-23 152,-37 26-231,1-1 0,-1 1 0,1 0 0,0-1 0,-1 1 0,1 1-1,0-1 1,0 0 0,0 1 0,0-1 0,0 1 0,0 0-1,-1 0 1,1 0 0,4 1 0,-6-1-6,0 1 0,0-1 0,-1 1 0,1-1 0,0 1 1,-1 0-1,1-1 0,-1 1 0,1 0 0,-1 0 0,1-1 0,-1 1 0,0 0 0,1 0 0,-1 0 0,0 0 1,1-1-1,-1 1 0,0 0 0,0 0 0,0 0 0,0 0 0,0 1 0,0 26 28,-1-22-10,0 7 15,-2 0 1,1 0-1,-2 0 0,1 0 0,-2-1 1,0 1-1,-7 13 0,-1-2 40,-1 1 1,-25 30-1,25-43 72,14-26 70,16-27 65,-16 40-282,1-1-1,0 1 1,0-1-1,1 1 0,-1-1 1,0 1-1,0 0 1,1 0-1,-1 0 0,0 0 1,1 0-1,-1 0 1,1 0-1,0 0 0,-1 0 1,1 1-1,0-1 1,-1 1-1,1-1 0,0 1 1,0 0-1,-1 0 1,1-1-1,0 1 0,0 0 1,-1 1-1,1-1 0,0 0 1,0 0-1,-1 1 1,1-1-1,3 2 0,0 2-12,1 0-1,-1 0 0,0 0 0,0 1 0,0 0 0,8 11 0,-4-6 11,-8-8 13,0-1 0,0 0 0,0 1 0,0-1 0,0 0 1,1 0-1,-1 0 0,0 0 0,1 0 0,-1 0 0,1 0 1,-1 0-1,1-1 0,-1 1 0,1-1 0,0 1 0,-1-1 1,1 1-1,0-1 0,-1 0 0,1 0 0,0 0 0,0 0 1,-1 0-1,1 0 0,3-1 0,-2 0 30,0-1-1,0 0 0,-1 0 1,1 1-1,0-2 1,-1 1-1,1 0 1,-1 0-1,0-1 1,0 1-1,0-1 0,4-6 1,-1 0 52,0-1 1,0 1-1,-1-1 1,0-1-1,-1 1 0,0 0 1,3-20-1,-6 27-159,-2-9-670,-6 10-5195</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2:03.854"/>
    </inkml:context>
    <inkml:brush xml:id="br0">
      <inkml:brushProperty name="width" value="0.025" units="cm"/>
      <inkml:brushProperty name="height" value="0.025" units="cm"/>
      <inkml:brushProperty name="color" value="#008C3A"/>
    </inkml:brush>
  </inkml:definitions>
  <inkml:trace contextRef="#ctx0" brushRef="#br0">1 41 4965,'0'0'15246,"55"6"-14317,-24-6-288,3-5-193,1-3-256,-1-4-128,-6 4-32,-3-1-32,-5 5-448,-4 4-801,-8 0-1250,-5 0-1633,-3 10-1921</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2:04.181"/>
    </inkml:context>
    <inkml:brush xml:id="br0">
      <inkml:brushProperty name="width" value="0.025" units="cm"/>
      <inkml:brushProperty name="height" value="0.025" units="cm"/>
      <inkml:brushProperty name="color" value="#008C3A"/>
    </inkml:brush>
  </inkml:definitions>
  <inkml:trace contextRef="#ctx0" brushRef="#br0">0 107 6598,'0'0'12844,"52"-7"-11947,-29-7-192,2-1-481,2-2-192,-2 1-608,-3 4-1923,-8-1-2978,-5 0-3139</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2:04.573"/>
    </inkml:context>
    <inkml:brush xml:id="br0">
      <inkml:brushProperty name="width" value="0.025" units="cm"/>
      <inkml:brushProperty name="height" value="0.025" units="cm"/>
      <inkml:brushProperty name="color" value="#008C3A"/>
    </inkml:brush>
  </inkml:definitions>
  <inkml:trace contextRef="#ctx0" brushRef="#br0">1 318 13741,'0'0'6753,"11"-9"-5899,3-5-706,0 0 0,-1 0 0,-1-1 0,0-1 0,-1 0 0,15-29 0,15-68-54,-25 64 12,-8 36 276,-5 26-298,-1-1 0,2 0 0,-1 1-1,2-1 1,0-1 0,7 15 0,-10-23-215,0 1-1,0 0 1,1-1 0,-1 0-1,1 1 1,0-1 0,-1 0-1,1-1 1,1 1-1,-1 0 1,0-1 0,1 0-1,-1 0 1,1 0-1,0 0 1,0 0 0,0-1-1,-1 1 1,1-1 0,1 0-1,-1-1 1,6 1-1,6-1-4832</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2:10.606"/>
    </inkml:context>
    <inkml:brush xml:id="br0">
      <inkml:brushProperty name="width" value="0.025" units="cm"/>
      <inkml:brushProperty name="height" value="0.025" units="cm"/>
      <inkml:brushProperty name="color" value="#008C3A"/>
    </inkml:brush>
  </inkml:definitions>
  <inkml:trace contextRef="#ctx0" brushRef="#br0">1 298 7559,'0'0'8851,"8"-2"-7650,87-27 137,-1-5 0,157-80 0,12-5 163,-320 155-5275</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21.876"/>
    </inkml:context>
    <inkml:brush xml:id="br0">
      <inkml:brushProperty name="width" value="0.025" units="cm"/>
      <inkml:brushProperty name="height" value="0.025" units="cm"/>
    </inkml:brush>
  </inkml:definitions>
  <inkml:trace contextRef="#ctx0" brushRef="#br0">21 0 5830,'0'0'12395,"3"61"-10697,-3-37-161,0 3-576,0 0-352,-6 2-289,1-3-224,1-2-32,1-3-64,1-4 0,1-6-736,1-5-706,-3-5-768</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2:12.039"/>
    </inkml:context>
    <inkml:brush xml:id="br0">
      <inkml:brushProperty name="width" value="0.025" units="cm"/>
      <inkml:brushProperty name="height" value="0.025" units="cm"/>
      <inkml:brushProperty name="color" value="#008C3A"/>
    </inkml:brush>
  </inkml:definitions>
  <inkml:trace contextRef="#ctx0" brushRef="#br0">1 392 4837,'0'0'17606,"10"-11"-16982,4-6-466,0-1-1,-1-1 1,-1 0-1,-1 0 1,14-34-1,24-113 100,-30 96 671,-20 79-784,1-1 1,1 1-1,-1-1 0,1 0 0,3 9 1,0 13-103,1 45 0,-4-43 81,1 0 0,2-1 0,12 50 0,-16-79-146,1 0 0,0 0 0,-1-1 0,1 1 0,0 0 0,0 0 0,0-1 0,0 1 0,1-1 0,-1 1 0,0-1 1,1 0-1,-1 1 0,1-1 0,-1 0 0,1 0 0,0 0 0,-1 0 0,3 1 0,-3-2-170,0 0-1,0 0 1,0 0-1,-1 0 1,1 0-1,0 0 1,0 0-1,0 0 1,0-1-1,0 1 1,-1 0-1,1 0 1,0-1-1,0 1 1,-1-1-1,1 1 1,0-1-1,0 1 1,-1-1-1,1 1 1,-1-1-1,1 1 1,0-1-1,-1 0 1,1 1-1,-1-1 1,1 0-1,-1 0 1,0 1-1,1-1 1,-1 0-1,0 0 1,0 0-1,1 0 1,-1 1-1,0-1 1,0 0-1,0 0 1,0 0-1,0 0 1,0 0-1,0 1 1,0-1-1,-1-1 1,2-17-6422</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2:12.820"/>
    </inkml:context>
    <inkml:brush xml:id="br0">
      <inkml:brushProperty name="width" value="0.025" units="cm"/>
      <inkml:brushProperty name="height" value="0.025" units="cm"/>
      <inkml:brushProperty name="color" value="#008C3A"/>
    </inkml:brush>
  </inkml:definitions>
  <inkml:trace contextRef="#ctx0" brushRef="#br0">0 0 4805,'0'0'18428,"5"13"-17644,21 109 228,0 6 74,-26-126-1070,0 0 0,1 0 0,-1-1 0,0 1 0,1 0 0,-1 0-1,1 0 1,0-1 0,-1 1 0,1 0 0,0-1 0,0 1-1,0-1 1,0 1 0,1-1 0,-1 1 0,0-1 0,0 0 0,1 0-1,-1 0 1,1 1 0,-1-1 0,1-1 0,0 1 0,-1 0 0,1 0-1,0-1 1,0 1 0,2 0 0,-1-2 24,0 0 0,0 0 1,0 0-1,-1 0 0,1 0 0,0-1 0,0 1 0,-1-1 1,1 0-1,-1 0 0,1 0 0,-1 0 0,0 0 0,0-1 0,0 1 1,3-5-1,15-24 66,-18 25-92,2 0 0,-1 0 1,0 1-1,1-1 0,0 1 0,1 0 0,-1 0 0,1 0 0,0 0 0,7-5 0,-11 10-9,0 0-1,0 0 0,0 0 0,0 1 0,0-1 0,0 0 0,0 0 1,0 1-1,0-1 0,0 1 0,0-1 0,0 1 0,0-1 0,0 1 1,0-1-1,-1 1 0,1 0 0,0-1 0,0 1 0,-1 0 1,1 0-1,0-1 0,-1 1 0,1 0 0,-1 0 0,1 0 0,-1 0 1,0 0-1,1 0 0,-1 0 0,0 0 0,0 0 0,0 0 0,1 1 1,10 43 199,-10-39-185,9 31-144,-10-37 63,0 0-1,0 0 0,0 1 1,0-1-1,0 0 1,1 0-1,-1 0 1,0 1-1,0-1 1,0 0-1,0 0 1,0 1-1,1-1 0,-1 0 1,0 0-1,0 0 1,0 0-1,1 1 1,-1-1-1,0 0 1,0 0-1,0 0 1,1 0-1,-1 0 0,0 0 1,0 0-1,1 1 1,-1-1-1,0 0 1,0 0-1,1 0 1,-1 0-1,0 0 1,0 0-1,1 0 0,-1 0 1,0 0-1,1-1 1,7-18-6167,-3 3-1735</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38.866"/>
    </inkml:context>
    <inkml:brush xml:id="br0">
      <inkml:brushProperty name="width" value="0.025" units="cm"/>
      <inkml:brushProperty name="height" value="0.025" units="cm"/>
      <inkml:brushProperty name="color" value="#008C3A"/>
    </inkml:brush>
  </inkml:definitions>
  <inkml:trace contextRef="#ctx0" brushRef="#br0">82 116 4612,'32'-23'10384,"-29"20"-9928,0-1 0,0 1 0,0 0 0,-1-1 0,1 1 0,-1-1 0,0 0 0,0 0 0,0 0 0,-1 0 0,1 0 0,-1 0 0,0-1 0,0 1 0,0 0 0,-1-1 0,0 1 0,0-9 0,0 13-417,-1-1-1,1 0 1,0 1 0,-1-1 0,1 0 0,-1 1-1,1-1 1,-1 1 0,1-1 0,-1 1 0,1 0-1,-1-1 1,0 1 0,1-1 0,-1 1 0,0 0-1,1-1 1,-1 1 0,0 0 0,0 0 0,1 0 0,-1 0-1,0 0 1,0-1 0,1 1 0,-1 0 0,0 1-1,1-1 1,-1 0 0,0 0 0,0 0 0,1 0-1,-1 1 1,0-1 0,1 0 0,-1 0 0,-1 1-1,-29 13-7,23-8 9,1 1 0,0 0 1,0 1-1,0-1 0,1 1 0,0 1 0,0-1 1,1 1-1,0 0 0,1 0 0,0 1 0,0-1 0,1 1 1,0 0-1,1 0 0,0 0 0,0 0 0,1 11 1,1-19-30,0 0 0,0 0 0,0 0 0,0-1 1,0 1-1,1 0 0,-1 0 0,1-1 0,-1 1 1,1 0-1,0-1 0,-1 1 0,1-1 1,0 1-1,0-1 0,0 1 0,0-1 0,0 1 1,1-1-1,-1 0 0,0 0 0,1 0 0,1 2 1,0-2 29,0 0 1,0 0 0,0 0-1,0 0 1,0 0 0,0 0-1,1-1 1,-1 0 0,0 0-1,0 0 1,7 0 0,-1-1 20,-1-1 0,0 0 1,0 0-1,0 0 1,0-1-1,0 0 1,0-1-1,-1 0 0,11-6 1,-13 6-36,0 0 0,0 0 0,-1 0 0,1-1 0,-1 1 0,0-1 0,0 0 0,0 0 0,-1-1 0,0 1 0,0-1 0,0 0 0,-1 1-1,0-1 1,0 0 0,0-1 0,-1 1 0,2-12 0,-26 19 1206,15-1-2360,-2 1-2795,2-2-6691</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39.272"/>
    </inkml:context>
    <inkml:brush xml:id="br0">
      <inkml:brushProperty name="width" value="0.025" units="cm"/>
      <inkml:brushProperty name="height" value="0.025" units="cm"/>
      <inkml:brushProperty name="color" value="#008C3A"/>
    </inkml:brush>
  </inkml:definitions>
  <inkml:trace contextRef="#ctx0" brushRef="#br0">298 61 5285,'0'0'4345,"9"-8"-1531,2-3-1700,25-31 3692,-219 269 2551,15-22-2809,166-202-4596,6-37-3994,0 17 10,-1 0 0,2-32 0,-5 16-2748</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39.616"/>
    </inkml:context>
    <inkml:brush xml:id="br0">
      <inkml:brushProperty name="width" value="0.025" units="cm"/>
      <inkml:brushProperty name="height" value="0.025" units="cm"/>
      <inkml:brushProperty name="color" value="#008C3A"/>
    </inkml:brush>
  </inkml:definitions>
  <inkml:trace contextRef="#ctx0" brushRef="#br0">1 0 10282,'0'0'15278,"6"1"-14482,10 2-496,-1 2-1,0 0 1,0 0 0,0 2 0,-1 0 0,1 0 0,-2 2 0,18 12 0,22 12-149,-37-24-305,-8-6 17,-1 0 1,1 1-1,-1 0 0,0 0 1,-1 1-1,1 0 1,-1 0-1,0 1 1,0 0-1,-1 0 1,1 0-1,-1 0 1,7 14-1,-11-17-217,-1-13-13812</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39.965"/>
    </inkml:context>
    <inkml:brush xml:id="br0">
      <inkml:brushProperty name="width" value="0.025" units="cm"/>
      <inkml:brushProperty name="height" value="0.025" units="cm"/>
      <inkml:brushProperty name="color" value="#008C3A"/>
    </inkml:brush>
  </inkml:definitions>
  <inkml:trace contextRef="#ctx0" brushRef="#br0">1 46 12204,'0'0'13666,"1"-5"-12956,1 3-657,-1 0-1,1 0 1,-1 1 0,1-1 0,-1 0-1,1 1 1,0-1 0,0 1 0,0-1 0,0 1-1,0 0 1,0 0 0,0 0 0,0 0-1,0 0 1,1 0 0,-1 1 0,0-1 0,1 1-1,-1-1 1,0 1 0,1 0 0,2 0-1,76 1 171,-47 0-175,19 0-78,32 0-1168,-31-7-4172,-38 1 240,-4-2-2803</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40.338"/>
    </inkml:context>
    <inkml:brush xml:id="br0">
      <inkml:brushProperty name="width" value="0.025" units="cm"/>
      <inkml:brushProperty name="height" value="0.025" units="cm"/>
      <inkml:brushProperty name="color" value="#008C3A"/>
    </inkml:brush>
  </inkml:definitions>
  <inkml:trace contextRef="#ctx0" brushRef="#br0">0 10 11211,'0'0'8135,"56"2"-6597,-14-2-161,12 0-224,5 0-640,4-4-353,-7 0-64,-4 0-352,-14 4-929,-14 0-737,-18 0-1281,-24 0-7303</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40.684"/>
    </inkml:context>
    <inkml:brush xml:id="br0">
      <inkml:brushProperty name="width" value="0.025" units="cm"/>
      <inkml:brushProperty name="height" value="0.025" units="cm"/>
      <inkml:brushProperty name="color" value="#008C3A"/>
    </inkml:brush>
  </inkml:definitions>
  <inkml:trace contextRef="#ctx0" brushRef="#br0">0 30 14286,'0'0'2818,"73"4"-1344,-26-4-546,3-1-159,4-5-481,-1-2-256,-6 0-1665,-8-3-5830</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45.001"/>
    </inkml:context>
    <inkml:brush xml:id="br0">
      <inkml:brushProperty name="width" value="0.025" units="cm"/>
      <inkml:brushProperty name="height" value="0.025" units="cm"/>
      <inkml:brushProperty name="color" value="#008C3A"/>
    </inkml:brush>
  </inkml:definitions>
  <inkml:trace contextRef="#ctx0" brushRef="#br0">1 102 9385,'0'0'8782,"11"-3"-7843,72-27 632,-51 16-1394,0 2 0,1 1-1,1 2 1,0 1 0,63-7 0,-97 15-160,1 0-1,-1 0 1,1 0 0,0 0 0,-1 0 0,1 1-1,0-1 1,-1 0 0,1 0 0,-1 0-1,1 1 1,0-1 0,-1 0 0,1 0 0,-1 1-1,1-1 1,-1 1 0,1-1 0,-1 0-1,1 1 1,-1-1 0,0 1 0,1-1-1,-1 1 1,0-1 0,1 1 0,-1 0 0,0-1-1,1 2 1,-1 21 592,-17 24 126,4-15-115,1 0 0,-9 40-1,-15 39-81,30-100-2298,-6-8-3954,4-5 146</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45.331"/>
    </inkml:context>
    <inkml:brush xml:id="br0">
      <inkml:brushProperty name="width" value="0.025" units="cm"/>
      <inkml:brushProperty name="height" value="0.025" units="cm"/>
      <inkml:brushProperty name="color" value="#008C3A"/>
    </inkml:brush>
  </inkml:definitions>
  <inkml:trace contextRef="#ctx0" brushRef="#br0">1 103 1826,'0'0'22869,"60"-16"-22068,-28 11-545,8-3-192,1-3-256,2-5-2434,1-5-3332,-2-5-7591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22.768"/>
    </inkml:context>
    <inkml:brush xml:id="br0">
      <inkml:brushProperty name="width" value="0.025" units="cm"/>
      <inkml:brushProperty name="height" value="0.025" units="cm"/>
    </inkml:brush>
  </inkml:definitions>
  <inkml:trace contextRef="#ctx0" brushRef="#br0">1 111 3331,'0'0'7714,"2"-9"-4682,-2 4-2780,1 0 0,0 1 0,1 0 0,-1-1 0,1 1 0,0 0 0,0-1-1,0 1 1,0 0 0,1 1 0,-1-1 0,1 0 0,0 1 0,0-1 0,1 1 0,-1 0-1,1 0 1,-1 0 0,1 1 0,0-1 0,0 1 0,0 0 0,1 0 0,-1 0 0,0 1 0,6-2-1,3 0 57,0 1-1,0-1 1,0 2-1,1 0 1,-1 1-1,0 0 0,26 4 1,-36-4-304,0 1 0,0-1-1,0 1 1,0 0 0,0 0 0,0 0 0,0 0 0,0 1 0,0-1 0,0 1-1,-1-1 1,1 1 0,-1 0 0,1 0 0,-1 0 0,0 1 0,0-1 0,0 1-1,0-1 1,0 1 0,0-1 0,-1 1 0,1 0 0,-1 0 0,0 0 0,0 0-1,0 0 1,0 0 0,-1 0 0,1 0 0,-1 0 0,0 0 0,1 0 0,-2 1-1,1-1 1,0 0 0,0 0 0,-2 3 0,-1 3 12,0 0-1,-1 0 1,0-1 0,0 0-1,-1 0 1,0 0 0,0 0-1,-1-1 1,0 0 0,0 0 0,-1-1-1,0 1 1,-9 6 0,7-7-1,1 1 0,0 1 1,0-1-1,1 1 1,0 1-1,1 0 0,0-1 1,0 2-1,-7 14 1,12-22-14,1-1 1,-1 1-1,0 0 1,1-1 0,-1 1-1,1 0 1,0-1-1,-1 1 1,1 0 0,0-1-1,0 1 1,0 0-1,0-1 1,0 1 0,1 0-1,-1-1 1,0 1-1,1 0 1,-1-1-1,1 1 1,0 0 0,0-1-1,-1 1 1,1-1-1,0 0 1,0 1 0,0-1-1,0 0 1,1 1-1,-1-1 1,0 0 0,0 0-1,1 0 1,-1 0-1,1 0 1,-1 0 0,1-1-1,-1 1 1,1 0-1,0-1 1,-1 1 0,1-1-1,0 0 1,2 1-1,9 0-31,-1 0 0,1 0 0,0-1 0,23-4 0,-32 3-6,9 0-609,0-2 0,0 0 0,19-7 1,13-10-4384,-12 2-1849</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45.685"/>
    </inkml:context>
    <inkml:brush xml:id="br0">
      <inkml:brushProperty name="width" value="0.025" units="cm"/>
      <inkml:brushProperty name="height" value="0.025" units="cm"/>
      <inkml:brushProperty name="color" value="#008C3A"/>
    </inkml:brush>
  </inkml:definitions>
  <inkml:trace contextRef="#ctx0" brushRef="#br0">75 1 17809,'0'0'1847,"-9"9"-267,2-2-1316,-29 31 1307,33-35-1406,1 1 0,0-1 0,-1 0-1,1 1 1,0 0 0,1-1 0,-1 1-1,1 0 1,0 0 0,0 0 0,0 0-1,-1 6 1,3-9-162,-1 0 1,0 0-1,1 0 0,-1-1 0,0 1 0,1 0 1,-1 0-1,1 0 0,-1 0 0,1-1 0,0 1 1,-1 0-1,1 0 0,0-1 0,-1 1 0,1-1 1,0 1-1,0 0 0,0-1 0,0 0 1,-1 1-1,1-1 0,0 1 0,0-1 0,0 0 1,0 0-1,0 0 0,0 1 0,2-1 0,36 3-613,-28-3 259,6 1-68,0 0-1,1 1 1,-1 1-1,0 1 0,29 10 1,-43-13 469,0 0 0,0 1 1,0-1-1,-1 0 0,1 1 0,0 0 1,-1 0-1,1-1 0,-1 2 1,0-1-1,0 0 0,0 0 0,0 1 1,0-1-1,0 1 0,0-1 1,-1 1-1,1 0 0,-1 0 0,0 0 1,0 0-1,0 0 0,0 0 1,-1 0-1,1 0 0,-1 0 0,0 0 1,0 0-1,0 0 0,0 0 1,0 0-1,-1 0 0,1 0 0,-1 1 1,0-1-1,0-1 0,0 1 0,0 0 1,0 0-1,-1 0 0,-2 3 1,0 0-1,0 1 0,0-1 1,-1 0-1,0 0 1,0-1-1,-1 1 0,0-1 1,0 0-1,0-1 1,0 1-1,-1-1 0,0-1 1,0 1-1,0-1 1,0 0-1,0-1 0,0 1 1,-1-2-1,0 1 1,1-1-1,-1 0 0,1 0 1,-1-1-1,-13-1 1,18 0-335,1 0 1,-1 0 0,0-1 0,1 1 0,-1-1-1,1 1 1,-1-1 0,1 0 0,0 0 0,-1 0-1,1 0 1,0 0 0,0 0 0,1-1 0,-1 1-1,-1-4 1,-13-27-6642,3-3-5097</inkml:trace>
  <inkml:trace contextRef="#ctx0" brushRef="#br0" timeOffset="1">16 69 16624,'0'0'4516,"65"-8"-1954,-32 3-832,1 0-417,-1 1-448,2-1-673,-1 1-128,-5 1-800,-5-1-1891,-3-4-3266</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46.421"/>
    </inkml:context>
    <inkml:brush xml:id="br0">
      <inkml:brushProperty name="width" value="0.025" units="cm"/>
      <inkml:brushProperty name="height" value="0.025" units="cm"/>
      <inkml:brushProperty name="color" value="#008C3A"/>
    </inkml:brush>
  </inkml:definitions>
  <inkml:trace contextRef="#ctx0" brushRef="#br0">0 1 3587,'0'0'19117,"3"8"-18236,3 29-496,-1 0-1,-2 1 1,-2 0-1,-5 61 1,1 0-183,3-99-172,0 1 0,-1 0 0,1 0 1,0 0-1,0 0 0,0 0 0,0 0 1,0 0-1,0-1 0,0 1 0,0 0 0,0 0 1,1 0-1,-1 0 0,0 0 0,1-1 1,-1 1-1,0 0 0,1 0 0,-1 0 1,1-1-1,-1 1 0,1 0 0,0-1 1,-1 1-1,1 0 0,-1-1 0,1 1 0,0-1 1,0 1-1,-1-1 0,1 1 0,0-1 1,0 0-1,0 1 0,0-1 0,-1 0 1,1 0-1,0 1 0,0-1 0,0 0 1,0 0-1,0 0 0,0 0 0,0 0 0,-1 0 1,1 0-1,0-1 0,0 1 0,0 0 1,0 0-1,0-1 0,1 0 0,3-1 169,1-1-1,0 0 1,-1-1-1,1 1 0,-1-1 1,7-7-1,19-18-103,-2-2 1,0-1-1,-2-1 0,-2-2 1,-1 0-1,22-45 0,-42 64-2569,-18 13-6663,-1 3-290</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46.921"/>
    </inkml:context>
    <inkml:brush xml:id="br0">
      <inkml:brushProperty name="width" value="0.025" units="cm"/>
      <inkml:brushProperty name="height" value="0.025" units="cm"/>
      <inkml:brushProperty name="color" value="#008C3A"/>
    </inkml:brush>
  </inkml:definitions>
  <inkml:trace contextRef="#ctx0" brushRef="#br0">8 37 12075,'0'0'4271,"-1"10"-1714,-5 31-368,6-40-2087,0 1-1,0-1 1,0 1-1,0-1 1,0 1-1,0-1 1,1 0-1,-1 1 1,1-1-1,-1 1 1,1-1 0,-1 0-1,1 0 1,0 1-1,-1-1 1,1 0-1,0 0 1,0 0-1,0 0 1,0 0-1,0 0 1,0 0 0,0 0-1,1 0 1,-1 0-1,0-1 1,0 1-1,1 0 1,-1-1-1,0 1 1,1-1-1,-1 1 1,0-1 0,1 0-1,-1 0 1,1 0-1,-1 0 1,3 0-1,54-2 209,-56 2-261,13-4-418,-1 0 1,0 0 0,-1-2-1,1 1 1,-1-2 0,0 0-1,-1 0 1,1-1 0,-2-1-1,1 0 1,14-15 0,8-4 191,-36 74 2537,1-37-2119,0-2-66,1 0 0,-1-1 0,1 1 0,0 0 0,0-1 0,1 1 0,2 8 0,-3-14-153,1 1-1,0-1 1,0 1 0,0-1 0,0 1 0,0-1-1,0 0 1,0 1 0,0-1 0,1 0-1,-1 0 1,0 0 0,1 0 0,-1 0-1,1 0 1,-1 0 0,1-1 0,0 1-1,-1-1 1,1 1 0,0-1 0,-1 1-1,1-1 1,0 0 0,-1 0 0,1 0 0,0 0-1,0 0 1,-1 0 0,1 0 0,0-1-1,-1 1 1,3-1 0,4-1 12,0 0 0,0-1 0,0 0 0,0-1 0,-1 1 0,0-1 0,1-1 0,-2 1 0,10-8 0,-9 6-33,0 1 0,0 0 0,1 0-1,0 1 1,0 0 0,0 0 0,17-5 0,-25 9-3,1 0-1,-1 0 1,1 0 0,-1 0 0,1 0 0,0 0-1,-1 0 1,1 0 0,-1 1 0,1-1 0,-1 0-1,1 0 1,-1 0 0,1 1 0,-1-1 0,0 0-1,1 0 1,-1 1 0,1-1 0,-1 0-1,0 1 1,1-1 0,-1 1 0,1-1 0,-1 0-1,0 1 1,0-1 0,1 1 0,-1-1 0,0 1-1,0-1 1,0 1 0,1-1 0,-1 1 0,0-1-1,0 1 1,0-1 0,0 1 0,0-1-1,0 2 1,0 33 222,-1-32-201,0-1 0,1 1 0,0 0 0,0 0 0,0 0 0,0-1 0,0 1 0,0 0 0,1 0 0,-1-1 0,1 1 0,0 0 0,1 3 0,0-5 1,0 0 1,0 0-1,0 0 0,-1-1 1,1 1-1,0 0 1,0-1-1,0 0 1,0 1-1,0-1 0,0 0 1,0 0-1,0 0 1,0 0-1,0 0 0,0-1 1,0 1-1,0-1 1,0 1-1,0-1 0,0 0 1,3-1-1,48-29 225,-28 15-249,-22 14-1,1 0-1,0 0 1,0 1 0,0-1 0,0 1 0,1 0-1,-1 0 1,6 0 0,-9 1-6,-1 0 1,1 0-1,0 0 1,0 0-1,0 1 0,0-1 1,0 0-1,0 0 1,0 1-1,0-1 1,0 1-1,-1-1 0,1 1 1,0-1-1,0 1 1,-1-1-1,1 1 1,0 0-1,-1 0 0,1-1 1,0 1-1,-1 0 1,1 0-1,-1-1 1,1 1-1,-1 0 0,0 0 1,1 0-1,-1 0 1,0 0-1,0 0 1,0 0-1,1 0 0,-1 0 1,0 0-1,0 0 1,0-1-1,-1 1 1,1 2-1,5 18-1825,-5-20 1541,1-1 1,0 1 0,-1 0-1,1-1 1,0 1-1,0 0 1,0-1-1,-1 1 1,1-1-1,0 0 1,0 1 0,0-1-1,0 0 1,0 1-1,0-1 1,0 0-1,-1 0 1,1 0-1,0 0 1,0 0-1,0 0 1,0 0 0,0 0-1,0 0 1,0 0-1,0-1 1,0 1-1,0 0 1,0-1-1,0 1 1,1-1-1,15-9-5534</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47.253"/>
    </inkml:context>
    <inkml:brush xml:id="br0">
      <inkml:brushProperty name="width" value="0.025" units="cm"/>
      <inkml:brushProperty name="height" value="0.025" units="cm"/>
      <inkml:brushProperty name="color" value="#008C3A"/>
    </inkml:brush>
  </inkml:definitions>
  <inkml:trace contextRef="#ctx0" brushRef="#br0">104 0 14350,'0'0'8327,"-13"63"-6789,2-30-129,-3 6-352,-3 2-192,1 0-513,3-3-256,4-2-63,1-3-33,5-11-673,3-5-897,0-8-832,9-8-545,4-1-1345,4-12-4132</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47.640"/>
    </inkml:context>
    <inkml:brush xml:id="br0">
      <inkml:brushProperty name="width" value="0.025" units="cm"/>
      <inkml:brushProperty name="height" value="0.025" units="cm"/>
      <inkml:brushProperty name="color" value="#008C3A"/>
    </inkml:brush>
  </inkml:definitions>
  <inkml:trace contextRef="#ctx0" brushRef="#br0">138 1 16816,'-7'10'2237,"-75"127"2395,74-121-4304,1-1 0,0 1 0,1 0 1,1 1-1,0-1 0,2 1 0,0 0 0,-1 20 1,3-37-319,1 1 0,0 0 1,0 0-1,1-1 1,-1 1-1,0 0 1,0-1-1,0 1 0,0 0 1,1 0-1,-1-1 1,0 1-1,1 0 0,-1-1 1,0 1-1,1 0 1,-1-1-1,1 1 1,-1-1-1,1 1 0,-1-1 1,1 1-1,-1-1 1,1 1-1,0-1 1,-1 1-1,1-1 0,0 0 1,-1 0-1,1 1 1,0-1-1,-1 0 1,1 0-1,0 0 0,0 1 1,-1-1-1,1 0 1,0 0-1,0 0 1,-1 0-1,1-1 0,0 1 1,0 0-1,-1 0 1,1 0-1,0 0 1,0-1-1,-1 1 0,1 0 1,0-1-1,-1 1 1,1-1-1,0 0 1,39-23 376,82-81-1001,-121 104 617,-1 0 1,1 0-1,0 1 0,0-1 1,-1 0-1,1 1 0,0-1 0,0 1 1,0-1-1,0 1 0,0-1 1,-1 1-1,1-1 0,0 1 1,0 0-1,0 0 0,0-1 1,0 1-1,0 0 0,0 0 1,0 0-1,0 0 0,0 0 1,0 0-1,2 1 0,-2 0 24,-1 0-1,1 0 1,-1 0-1,0 0 0,1 0 1,-1 0-1,0 1 1,0-1-1,0 0 1,0 0-1,0 0 0,0 0 1,0 0-1,0 0 1,0 0-1,-1 1 0,1-1 1,-1 1-1,-19 52 913,8-32-726,9-17-178,0 0 0,0 0 1,0 0-1,1 1 0,-1 0 0,1-1 1,1 1-1,-1 0 0,0 7 0,2-13-97,0 0-1,1 1 1,-1-1-1,0 0 0,0 0 1,0 1-1,0-1 1,1 0-1,-1 0 0,0 1 1,0-1-1,1 0 1,-1 0-1,0 0 0,1 0 1,-1 1-1,0-1 1,0 0-1,1 0 0,-1 0 1,0 0-1,1 0 1,-1 0-1,0 0 0,1 0 1,-1 0-1,0 0 0,1 0 1,-1 0-1,0 0 1,0 0-1,1 0 0,-1 0 1,0 0-1,1 0 1,-1-1-1,0 1 0,1 0 1,-1 0-1,0 0 1,0 0-1,1-1 0,-1 1 1,0 0-1,0 0 1,0-1-1,1 1 0,14-10-4747,-3-4-2765</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47.968"/>
    </inkml:context>
    <inkml:brush xml:id="br0">
      <inkml:brushProperty name="width" value="0.025" units="cm"/>
      <inkml:brushProperty name="height" value="0.025" units="cm"/>
      <inkml:brushProperty name="color" value="#008C3A"/>
    </inkml:brush>
  </inkml:definitions>
  <inkml:trace contextRef="#ctx0" brushRef="#br0">0 1 12876,'0'0'1345</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48.332"/>
    </inkml:context>
    <inkml:brush xml:id="br0">
      <inkml:brushProperty name="width" value="0.025" units="cm"/>
      <inkml:brushProperty name="height" value="0.025" units="cm"/>
      <inkml:brushProperty name="color" value="#008C3A"/>
    </inkml:brush>
  </inkml:definitions>
  <inkml:trace contextRef="#ctx0" brushRef="#br0">1 71 16912,'0'0'1078,"12"-9"-117,-2 1-712,0 1 1,0 1-1,1 0 0,0 0 0,0 1 0,0 0 0,1 1 0,-1 1 0,1-1 1,0 2-1,15-2 0,-7 3 340,1 0 0,-1 2 0,27 4 0,-43-5-531,0 1-1,0-1 0,-1 1 1,1 0-1,0 0 0,0 1 1,-1-1-1,1 1 0,0 0 1,-1-1-1,0 2 0,1-1 1,-1 0-1,0 1 1,0-1-1,0 1 0,-1 0 1,1 0-1,-1 0 0,1 0 1,-1 1-1,0-1 0,0 1 1,2 6-1,-4-7 13,1 0-1,-1 0 1,0-1-1,0 1 1,0 0 0,-1 0-1,1 0 1,-1 0-1,0 0 1,1 0 0,-1 0-1,0-1 1,-1 1 0,1 0-1,0-1 1,-1 1-1,0-1 1,1 1 0,-1-1-1,0 0 1,0 0-1,0 0 1,-3 2 0,-7 6 227,-1 0 0,0-1 0,-15 9 0,12-9-156,-20 11 262,25-15-294,0 1 0,1 0 1,-1 0-1,1 1 0,1 0 0,-1 1 0,1 0 1,0 0-1,-14 19 0,23-26-103,-1 0 1,1-1-1,-1 1 1,1 0-1,0 0 0,0 0 1,-1-1-1,1 1 1,0 0-1,0 0 0,0 0 1,0 0-1,0 0 1,0-1-1,0 1 0,0 0 1,0 0-1,1 0 1,-1 0-1,0-1 0,0 1 1,1 0-1,-1 0 0,1 0 1,-1-1-1,1 1 1,-1 0-1,1-1 0,-1 1 1,1 0-1,-1-1 1,1 1-1,0-1 0,-1 1 1,1-1-1,0 1 1,0-1-1,-1 1 0,1-1 1,0 0-1,0 1 1,0-1-1,0 0 0,-1 0 1,1 0-1,0 0 1,1 0-1,52 5 60,-42-4-39,16 0-292,36 4-1605,-21 2-4312,-23-1-1073</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48.723"/>
    </inkml:context>
    <inkml:brush xml:id="br0">
      <inkml:brushProperty name="width" value="0.025" units="cm"/>
      <inkml:brushProperty name="height" value="0.025" units="cm"/>
      <inkml:brushProperty name="color" value="#008C3A"/>
    </inkml:brush>
  </inkml:definitions>
  <inkml:trace contextRef="#ctx0" brushRef="#br0">50 1 352,'0'0'22902,"-47"36"-20243,44-30-1442,3-2-673,0-1-352,10-3-160,4 0-1889,2-12-4902</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3:08.529"/>
    </inkml:context>
    <inkml:brush xml:id="br0">
      <inkml:brushProperty name="width" value="0.025" units="cm"/>
      <inkml:brushProperty name="height" value="0.025" units="cm"/>
      <inkml:brushProperty name="color" value="#008C3A"/>
    </inkml:brush>
  </inkml:definitions>
  <inkml:trace contextRef="#ctx0" brushRef="#br0">6 166 12940,'0'0'13357,"-6"-6"-12305,7 35-2,1 0 1,8 49 0,-7-67-1006,-1 1-1,2-1 1,-1 0-1,1 0 1,1 0-1,0-1 1,1 1 0,0-1-1,12 15 1,-17-24-27,-1 0 0,1 0 0,0 0 0,1 0 0,-1-1 1,0 1-1,0 0 0,0 0 0,0-1 0,1 1 0,-1-1 0,0 1 1,0-1-1,1 0 0,-1 1 0,0-1 0,1 0 0,-1 0 1,1 0-1,-1 0 0,0 0 0,1 0 0,-1 0 0,0 0 0,1-1 1,-1 1-1,0-1 0,1 1 0,-1-1 0,0 1 0,0-1 0,1 0 1,-1 1-1,0-1 0,0 0 0,0 0 0,0 0 0,0 0 1,0 0-1,0 0 0,-1 0 0,2-2 0,6-6 224,-1-1-1,0 0 0,10-20 1,-11 18-168,163-331-74,-167 355-18,-2-11 5,1 0 0,-1-1 0,1 1 0,-1 0 0,0-1 0,0 1 0,1 0 0,-1-1 0,0 1 0,0 0 0,0-1 0,1 1 0,-1 0 1,0 0-1,0-1 0,0 1 0,0 0 0,-1-1 0,1 1 0,0 0 0,0 0 0,0-1 0,0 1 0,-1 0 0,1-1 0,0 1 0,-1 0 0,1-1 0,-1 1 0,1-1 0,0 1 0,-1-1 0,1 1 0,-1-1 1,1 1-1,-1-1 0,0 1 0,1-1 0,-1 1 0,0-1 0,1 0 0,-1 1 0,0-1 0,1 0 0,-2 0 0,-3 2-1139,0 0 1,1 1-1,-1-1 1,1 1-1,-1-1 0,1 1 1,0 1-1,0-1 1,1 1-1,-5 4 0,-10 9-4549,2-4 982</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3:09.324"/>
    </inkml:context>
    <inkml:brush xml:id="br0">
      <inkml:brushProperty name="width" value="0.025" units="cm"/>
      <inkml:brushProperty name="height" value="0.025" units="cm"/>
      <inkml:brushProperty name="color" value="#008C3A"/>
    </inkml:brush>
  </inkml:definitions>
  <inkml:trace contextRef="#ctx0" brushRef="#br0">22 132 11371,'0'0'15193,"-3"10"-15102,-4 28 185,1 0 0,2 0 0,2 68 1,9-70 415,-7-36-669,0 0 1,0 0-1,0 1 1,1-1-1,-1 0 0,0 0 1,0 0-1,0 1 1,0-1-1,0 0 1,0 0-1,1 0 0,-1 1 1,0-1-1,0 0 1,0 0-1,0 0 1,1 0-1,-1 0 0,0 0 1,0 1-1,0-1 1,1 0-1,-1 0 1,0 0-1,0 0 1,0 0-1,1 0 0,-1 0 1,0 0-1,0 0 1,1 0-1,-1 0 1,0 0-1,0 0 0,1 0 1,-1 0-1,0 0 1,0 0-1,0 0 1,1-1-1,9-17 863,-1-12-831,1 1 1,1 1-1,2 0 0,1 0 1,1 2-1,1 0 0,2 0 1,0 2-1,2 0 0,26-25 1,25-15-329,-71 63 247,0 1-70,-11 26-177,-15 23 288,3 2 0,2 0-1,-23 84 1,44-133-751,-4-14-18056</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23.374"/>
    </inkml:context>
    <inkml:brush xml:id="br0">
      <inkml:brushProperty name="width" value="0.025" units="cm"/>
      <inkml:brushProperty name="height" value="0.025" units="cm"/>
    </inkml:brush>
  </inkml:definitions>
  <inkml:trace contextRef="#ctx0" brushRef="#br0">78 41 13229,'0'0'3619,"-7"2"-3224,3 0-289,0-1 0,1 1 0,-1-1 0,1 1 0,0 0 0,-1 0 0,1 1 0,0-1 0,0 1-1,-3 3 1,5-5-61,0 0 0,0 0 0,0 0 0,1 0 0,-1 0 0,0 1 0,1-1 0,-1 0 0,1 1 0,-1-1 0,1 0 0,0 1 0,-1-1 0,1 0-1,0 1 1,0-1 0,0 1 0,0-1 0,0 0 0,0 1 0,1-1 0,-1 0 0,0 1 0,1-1 0,-1 0 0,1 1 0,-1-1 0,1 0 0,0 0-1,0 1 1,-1-1 0,1 0 0,0 0 0,0 0 0,0 0 0,0 0 0,0 0 0,0 0 0,3 1 0,59 37 501,-49-32-528,0 0-1,0 1 1,-1 1-1,0 1 1,22 20-1,-33-28-11,0 1-1,0-1 0,0 1 1,-1 0-1,1 0 0,-1-1 1,1 1-1,-1 0 0,0 0 1,0 0-1,-1 1 0,1-1 1,0 0-1,-1 0 0,0 0 1,0 0-1,0 1 0,0-1 1,-1 0-1,1 0 0,-1 0 1,1 1-1,-1-1 0,0 0 1,-1 0-1,1 0 0,0-1 1,-1 1-1,0 0 0,1 0 1,-1-1-1,0 1 0,0-1 1,-4 3-1,-2 5 27,0-2 0,-1 1 1,0-1-1,0 0 0,-1-1 0,-11 7 0,14-10 121,1-1 0,0 0 0,-1 0 0,0-1 0,0 1 0,1-1 0,-1-1 0,-1 1 0,1-1 0,0-1 0,-11 1 0,16-1-127,1-1 0,-1 1 0,1 0 1,-1-1-1,1 1 0,-1-1 1,1 0-1,0 1 0,-1-1 1,1 0-1,0 0 0,0 0 1,-1 0-1,1 0 0,0 0 0,0 0 1,0 0-1,0 0 0,0-1 1,1 1-1,-1 0 0,0-1 1,0 1-1,1-1 0,-1 1 1,1 0-1,0-1 0,-1 1 1,1-1-1,0 1 0,0-1 0,0 0 1,0 1-1,0-1 0,0 1 1,0-1-1,0 1 0,1-1 1,-1 1-1,2-3 0,-1-3-38,1 0 0,0 0 0,0 1 0,0-1 0,1 1 0,0 0 0,8-12 0,4 2 15,1 0-1,0 1 1,23-16 0,-23 19 97,-1 0 0,0-1 1,-1-1-1,23-29 0,-35 40-1,1-1 0,-1 1-1,0-1 1,-1 0 0,1 0-1,-1 0 1,1 1 0,-1-1-1,0-1 1,0 1 0,-1 0-1,1 0 1,-1 0 0,0 0-1,0 0 1,-1 0 0,1-1-1,-1 1 1,0 0 0,0 0-1,-2-4 1,2 5-105,-1 0 0,1 0-1,-1 0 1,0 1 0,0-1-1,0 0 1,0 1 0,-1 0-1,1-1 1,-1 1 0,0 0 0,1 0-1,-1 0 1,0 1 0,0-1-1,0 1 1,0-1 0,0 1 0,-1 0-1,1 0 1,0 1 0,0-1-1,-1 1 1,1 0 0,-6-1 0,-16 1-2152,9 0-4893,10 0-1699</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3:09.928"/>
    </inkml:context>
    <inkml:brush xml:id="br0">
      <inkml:brushProperty name="width" value="0.025" units="cm"/>
      <inkml:brushProperty name="height" value="0.025" units="cm"/>
      <inkml:brushProperty name="color" value="#008C3A"/>
    </inkml:brush>
  </inkml:definitions>
  <inkml:trace contextRef="#ctx0" brushRef="#br0">0 101 1185,'0'0'22517,"1"9"-21385,7 50-235,3-2 0,28 92 0,-38-147-873,-1 0 0,0 0 1,1 0-1,-1-1 0,1 1 1,0 0-1,0-1 0,0 1 1,-1-1-1,1 1 0,1-1 1,-1 1-1,0-1 1,0 0-1,0 1 0,1-1 1,-1 0-1,1 0 0,-1 0 1,1 0-1,2 1 0,-3-2 14,1 0 0,-1 0 0,1 0 0,-1 0-1,1-1 1,-1 1 0,1 0 0,-1-1 0,0 1 0,1-1-1,-1 0 1,0 1 0,1-1 0,-1 0 0,0 0 0,0 0-1,0 0 1,0 0 0,0 0 0,2-1 0,6-10 242,1-1 0,-2 1 0,14-27 0,-17 30-291,33-60 102,-1-1 48,72-101 0,-112 189-260,3-17 111,0 1 0,0 0 0,0-1-1,0 1 1,0 0 0,-1-1 0,1 1 0,0 0 0,-1-1-1,1 1 1,-1-1 0,0 1 0,1 0 0,-1-1-1,0 0 1,-2 3 0,-7 8 9,1 0-1,0 1 1,1 0-1,0 0 1,-7 18-1,-8 14-4708</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3:11.319"/>
    </inkml:context>
    <inkml:brush xml:id="br0">
      <inkml:brushProperty name="width" value="0.025" units="cm"/>
      <inkml:brushProperty name="height" value="0.025" units="cm"/>
      <inkml:brushProperty name="color" value="#008C3A"/>
    </inkml:brush>
  </inkml:definitions>
  <inkml:trace contextRef="#ctx0" brushRef="#br0">1 41 17232,'0'0'2557,"2"9"-2007,23 86 1771,-7-24-398,44 115-1,-60-183-1823,-1 0 0,0 0 0,1 0 0,0 0 0,0 0 0,0 0 0,0 0 0,0-1 0,0 1 1,1-1-1,-1 0 0,1 1 0,0-1 0,5 3 0,-6-5-28,0 1 0,0-1 0,-1 0 0,1 1 0,0-1 0,0 0 0,0 0 0,-1 0 0,1 0 0,0-1 0,0 1 0,0 0 0,-1-1 0,1 0 0,0 1 0,-1-1 0,1 0 0,0 0 0,-1 1 0,1-1 0,-1-1 0,1 1 0,-1 0 0,0 0 0,1 0 0,-1-1 0,0 1 0,2-4 0,16-19 64,-1-1 1,-1-2-1,-1 1 1,-1-2-1,14-38 1,-4-4 122,17-78 0,-37 137-6436</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3:11.689"/>
    </inkml:context>
    <inkml:brush xml:id="br0">
      <inkml:brushProperty name="width" value="0.025" units="cm"/>
      <inkml:brushProperty name="height" value="0.025" units="cm"/>
      <inkml:brushProperty name="color" value="#008C3A"/>
    </inkml:brush>
  </inkml:definitions>
  <inkml:trace contextRef="#ctx0" brushRef="#br0">1 144 15375,'0'0'8947,"14"-2"-7196,42-9-699,0-2 0,90-35 0,60-17-1203,-172 63 21,-18 1-2627,-1-1-8225</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22.785"/>
    </inkml:context>
    <inkml:brush xml:id="br0">
      <inkml:brushProperty name="width" value="0.025" units="cm"/>
      <inkml:brushProperty name="height" value="0.025" units="cm"/>
      <inkml:brushProperty name="color" value="#008C3A"/>
    </inkml:brush>
  </inkml:definitions>
  <inkml:trace contextRef="#ctx0" brushRef="#br0">213 0 9833,'0'0'15519,"-1"8"-15338,-2 5-90,-1 0 0,0 0 0,-1 0 0,0 0 0,-1-1 0,-10 16-1,-56 79 331,7-10-84,55-77-11,-5 7-2008,10-27-426,3-18-1026,2-40-6999,0 23 385</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23.156"/>
    </inkml:context>
    <inkml:brush xml:id="br0">
      <inkml:brushProperty name="width" value="0.025" units="cm"/>
      <inkml:brushProperty name="height" value="0.025" units="cm"/>
      <inkml:brushProperty name="color" value="#008C3A"/>
    </inkml:brush>
  </inkml:definitions>
  <inkml:trace contextRef="#ctx0" brushRef="#br0">0 0 12139,'0'0'8750,"5"9"-7357,0-3-1163,0 1 0,0 0-1,1-1 1,0 0-1,0 0 1,1-1-1,0 0 1,0 0-1,0 0 1,0-1-1,1 0 1,-1-1 0,1 1-1,0-2 1,9 3-1,18 5 334,43 7 0,-44-11-707,46 15 0,-79-21 122,15 8-1812,-10 1-6223</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23.483"/>
    </inkml:context>
    <inkml:brush xml:id="br0">
      <inkml:brushProperty name="width" value="0.025" units="cm"/>
      <inkml:brushProperty name="height" value="0.025" units="cm"/>
      <inkml:brushProperty name="color" value="#008C3A"/>
    </inkml:brush>
  </inkml:definitions>
  <inkml:trace contextRef="#ctx0" brushRef="#br0">1 144 14734,'0'0'10981,"9"-7"-10324,13-8-471,0 2 0,1 1 0,1 1 0,0 0 0,0 2 0,51-12 0,-14 11-159,2 0-1999,-24-2-3669,-28 6-637,-6-1-2920</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23.813"/>
    </inkml:context>
    <inkml:brush xml:id="br0">
      <inkml:brushProperty name="width" value="0.025" units="cm"/>
      <inkml:brushProperty name="height" value="0.025" units="cm"/>
      <inkml:brushProperty name="color" value="#008C3A"/>
    </inkml:brush>
  </inkml:definitions>
  <inkml:trace contextRef="#ctx0" brushRef="#br0">0 1 18898,'0'0'5440,"1"9"-4063,-1-6-1308,0 4 133,0-1-1,1 0 1,0 0-1,0 1 0,0-1 1,5 10-1,-5-14-177,0 0 0,0 0 0,0 0 0,0 0 1,1 0-1,-1-1 0,1 1 0,-1 0 0,1-1 0,0 1 0,0-1 0,0 0 0,0 0 1,0 0-1,0 1 0,0-2 0,0 1 0,0 0 0,0 0 0,0-1 0,0 1 0,1-1 1,-1 0-1,0 1 0,1-1 0,2-1 0,0 1 18,1-1 0,-1 0 0,1 0 0,-1 0 0,0-1 0,0 0 0,0 0 0,7-3 0,-7 2-25,-1 1 0,1 0 1,0 0-1,0 0 0,1 1 1,-1-1-1,0 1 0,7 0 1,-11 1-5,0 1 0,1 0 0,-1-1-1,0 1 1,0-1 0,0 1 0,0 0 0,0 0 0,0 0 0,0-1 0,0 1 0,-1 0-1,1 0 1,0 0 0,0 0 0,-1 1 0,1-1 0,-1 0 0,1 0 0,-1 0 0,1 0-1,-1 1 1,0-1 0,0 0 0,1 0 0,-1 1 0,0 0 0,5 41 371,-5-38-344,4 54 109,0-54-2408,1-13-525,1-13-5236,-4 0-4098</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24.235"/>
    </inkml:context>
    <inkml:brush xml:id="br0">
      <inkml:brushProperty name="width" value="0.025" units="cm"/>
      <inkml:brushProperty name="height" value="0.025" units="cm"/>
      <inkml:brushProperty name="color" value="#008C3A"/>
    </inkml:brush>
  </inkml:definitions>
  <inkml:trace contextRef="#ctx0" brushRef="#br0">1 39 10954,'0'0'14638,"12"2"-13485,2 0-997,1 0-1,0-1 1,-1-1-1,1-1 1,-1 0-1,1-1 1,26-6-1,-8-1-294,54-13 291,-78 21-796,-1 0-1,0 0 1,1 1 0,13 2 0,-22-2 540,0 0-1,1 0 1,-1 0 0,0 0 0,0 0 0,0 0-1,0 0 1,1 0 0,-1 0 0,0 0 0,0 1-1,0-1 1,0 0 0,1 0 0,-1 0 0,0 0 0,0 0-1,0 1 1,0-1 0,0 0 0,0 0 0,1 0-1,-1 0 1,0 1 0,0-1 0,0 0 0,0 0-1,0 0 1,0 1 0,0-1 0,0 0 0,0 0-1,0 0 1,0 1 0,0-1 0,0 0 0,0 0-1,0 0 1,0 1 0,0-1 0,0 0 0,0 0 0,0 0-1,-1 1 1,1-1 0,0 0 0,0 0 0,0 0-1,0 0 1,0 0 0,0 1 0,-1-1 0,1 0-1,0 0 1,0 0 0,0 0 0,0 0 0,-1 1 0,-8 7-6332,-7 0-5314</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24.562"/>
    </inkml:context>
    <inkml:brush xml:id="br0">
      <inkml:brushProperty name="width" value="0.025" units="cm"/>
      <inkml:brushProperty name="height" value="0.025" units="cm"/>
      <inkml:brushProperty name="color" value="#008C3A"/>
    </inkml:brush>
  </inkml:definitions>
  <inkml:trace contextRef="#ctx0" brushRef="#br0">0 54 12075,'0'0'9866,"48"13"-8265,-13-15-320,5-8-608,3-1-545,0 1-96,-3 2-480,-4 0-1954,-8-1-2435,-3 0-5989</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15.120"/>
    </inkml:context>
    <inkml:brush xml:id="br0">
      <inkml:brushProperty name="width" value="0.025" units="cm"/>
      <inkml:brushProperty name="height" value="0.025" units="cm"/>
      <inkml:brushProperty name="color" value="#008C3A"/>
    </inkml:brush>
  </inkml:definitions>
  <inkml:trace contextRef="#ctx0" brushRef="#br0">1 79 17424,'0'0'5019,"0"9"-4539,0 15-79,-1-1-236,1 0 1,2 0-1,0 0 1,1 0-1,10 37 0,-12-58-172,-1-1 0,0 0-1,1 0 1,-1 1 0,1-1-1,-1 0 1,1 0-1,0 0 1,0 0 0,-1 0-1,1 0 1,0 0 0,0 0-1,0 0 1,0 0 0,0 0-1,0 0 1,0-1-1,1 1 1,-1 0 0,0-1-1,0 1 1,0-1 0,1 1-1,-1-1 1,0 0-1,1 0 1,-1 1 0,0-1-1,1 0 1,-1 0 0,0 0-1,1 0 1,-1-1 0,0 1-1,0 0 1,1-1-1,-1 1 1,0 0 0,0-1-1,1 1 1,-1-1 0,0 0-1,0 1 1,0-1 0,0 0-1,0 0 1,0 0-1,0 0 1,0 0 0,0 0-1,1-2 1,5-4-456,0-1-1,0 0 1,0-1-1,-1 1 1,6-13-1,-1-6-1839,-2-1 0,0 0 0,-2 0-1,6-51 1,-9 50 3841,-3 13 3780,-6 61-3742,1-15-614,2 1 0,1 56 1,2-80-1027,-1 0 0,1 0 0,0 0 1,1-1-1,0 1 0,0 0 0,0-1 1,1 1-1,0-1 0,0 0 0,0 0 0,1 0 1,0 0-1,0-1 0,1 1 0,0-1 1,0 0-1,6 4 0,-45-37-2873,-27-25 1667,56 50 1486,1 0-1,-1 0 1,0 0 0,0 1 0,0-1 0,0 1-1,0 0 1,0 1 0,-1-1 0,1 1 0,-9-1-1,13 2-173,1 0 0,0 1 0,-1-1 0,1 0 0,0 0 0,0 0 0,-1 0 0,1 0 0,0 0 0,0 1 0,-1-1 0,1 0 0,0 0 0,0 0 0,-1 0 0,1 1 0,0-1 0,0 0 0,0 0 0,0 1 0,-1-1 0,1 0 0,0 0 0,0 1 0,0-1 0,0 0 0,0 1 0,0-1 0,0 0 0,0 0 0,0 1 0,0-1 0,0 0 0,0 1 0,0-1 0,0 0 0,0 1 0,0-1 0,0 0 0,0 0 0,0 1 0,0-1 0,0 0 0,0 1 0,1-1 0,-1 0 0,0 0 0,0 1 0,0-1 0,0 0 0,1 0 0,-1 0 0,0 1 0,0-1 0,1 0 0,-1 0 0,0 0 0,0 0 0,1 1 0,-1-1 0,0 0 0,1 0 0,18 16 548,-8-14-507,0 1 1,0-2-1,0 0 1,1 0-1,-1-1 1,1 0-1,-1-1 1,0 0-1,1-1 1,-1 0-1,0-1 1,0 0-1,11-5 1,-7 2-56,1-1 1,-2-1-1,1 0 1,-1 0-1,0-1 1,-1-1-1,0-1 0,17-18 1,-29 30 3,-1-1 0,1 1 0,-1 0 0,1-1 0,-1 1 0,0-1 1,1 1-1,-1 0 0,0-1 0,1 1 0,-1 0 0,0-1 0,0 1 0,0 0 0,0-1 0,1 1 1,-1 0-1,0 0 0,0-1 0,-1 1 0,1 0 0,0 0 0,0-1 0,0 1 0,0 0 0,-1 0 1,1 45 467,0-19 92,0-26-573,0 0 1,0 0-1,0 0 1,0 0-1,0 0 0,0 0 1,0-1-1,0 1 0,0 0 1,1 0-1,-1 0 1,0 0-1,1-1 0,-1 1 1,1 0-1,-1 0 1,1-1-1,-1 1 0,1 0 1,-1-1-1,1 1 0,0 0 1,-1-1-1,1 1 1,0-1-1,0 1 0,-1-1 1,1 0-1,0 1 0,1 0 1,1-1 21,-1 0 1,0 0-1,1 0 1,-1 0-1,1 0 0,-1-1 1,1 1-1,-1-1 1,0 1-1,5-3 1,50-28 380,-21 1-361,-30 23-60,0 1 0,1 0-1,0 1 1,0 0 0,0 0 0,1 0 0,-1 1 0,1 0-1,12-4 1,-20 8-2,1-1-1,0 1 0,-1 1 1,1-1-1,-1 0 0,1 0 0,-1 0 1,1 0-1,-1 0 0,1 0 1,-1 0-1,0 1 0,1-1 1,-1 0-1,1 0 0,-1 1 1,1-1-1,-1 0 0,0 1 1,1-1-1,-1 0 0,0 1 1,1-1-1,-1 1 0,0-1 1,1 1-1,-1-1 0,0 0 1,0 1-1,0-1 0,1 1 1,-1-1-1,0 1 0,0-1 1,0 1-1,0 0 0,3 30 285,-3-28-210,0-1-1,0 1 0,0 0 1,0 0-1,1-1 0,-1 1 1,1 0-1,0-1 0,-1 1 1,1 0-1,3 4 0,-2-6-30,0-1-1,0 1 0,0-1 0,0 0 1,0 1-1,0-1 0,0 0 1,0 0-1,0 0 0,0-1 0,0 1 1,0 0-1,0-1 0,0 1 1,0-1-1,0 0 0,0 0 1,0 0-1,0 0 0,0 0 0,-1 0 1,1 0-1,0 0 0,-1-1 1,3-2-1,-1 2-133,0 0 0,0 0 0,0 0 0,0 1 0,0-1 0,0 1 0,0-1 0,6 0 0,5 2-2545</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27.836"/>
    </inkml:context>
    <inkml:brush xml:id="br0">
      <inkml:brushProperty name="width" value="0.025" units="cm"/>
      <inkml:brushProperty name="height" value="0.025" units="cm"/>
    </inkml:brush>
  </inkml:definitions>
  <inkml:trace contextRef="#ctx0" brushRef="#br0">1 184 5317,'0'0'3822,"29"-8"-3416,343-20 426,-52 1-484,386 0-418,-90 24-1,597-32-354,-1090 23 441,353-26 262,-321 32-172,167 16 1,270-2 804,-319-12-615,-272 4-381,0 0 0,0 0 0,0 1 1,0-1-1,-1 1 0,1-1 1,0 1-1,-1-1 0,1 1 0,0 0 1,-1-1-1,1 1 0,0 0 1,-1-1-1,1 1 0,-1 0 0,0 0 1,1-1-1,-1 1 0,1 0 1,-1 0-1,0 0 0,0 0 0,0-1 1,1 1-1,-1 0 0,0 0 1,0 0-1,0 0 0,0 0 1,0 0-1,0 0 0,-1-1 0,1 1 1,0 0-1,0 0 0,-1 1 1,-2-1-2548</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15.448"/>
    </inkml:context>
    <inkml:brush xml:id="br0">
      <inkml:brushProperty name="width" value="0.025" units="cm"/>
      <inkml:brushProperty name="height" value="0.025" units="cm"/>
      <inkml:brushProperty name="color" value="#008C3A"/>
    </inkml:brush>
  </inkml:definitions>
  <inkml:trace contextRef="#ctx0" brushRef="#br0">1 1 11275,'0'0'9705</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15.884"/>
    </inkml:context>
    <inkml:brush xml:id="br0">
      <inkml:brushProperty name="width" value="0.025" units="cm"/>
      <inkml:brushProperty name="height" value="0.025" units="cm"/>
      <inkml:brushProperty name="color" value="#008C3A"/>
    </inkml:brush>
  </inkml:definitions>
  <inkml:trace contextRef="#ctx0" brushRef="#br0">1 420 15503,'0'0'5552,"11"-12"-4309,34-41-701,42-62 0,-64 81-517,-2-1 1,-1 0-1,25-65 1,-37 71-1,-7 22-37,-4 20-55,-9 42 235,2 2 0,3-1 1,1 105-1,6-155-140,0-1 0,0 1 1,1-1-1,0 1 0,0-1 1,0 1-1,1-1 0,-1 0 1,4 6-1,-4-10-57,-1 0 0,1 0-1,0 0 1,0 0 0,0 1 0,0-1-1,0 0 1,0-1 0,0 1 0,1 0-1,-1 0 1,0 0 0,1-1 0,-1 1-1,0-1 1,1 1 0,-1-1 0,0 1 0,1-1-1,-1 0 1,1 0 0,-1 1 0,1-1-1,-1 0 1,0-1 0,1 1 0,-1 0-1,1 0 1,-1 0 0,1-1 0,-1 1-1,0-1 1,1 1 0,-1-1 0,0 0 0,1 1-1,-1-1 1,0 0 0,2-2 0,3-1-894,0-1 0,-1 0 0,0 0 0,0 0 0,0-1 0,-1 0 1,7-11-1,11-19-8057</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16.241"/>
    </inkml:context>
    <inkml:brush xml:id="br0">
      <inkml:brushProperty name="width" value="0.025" units="cm"/>
      <inkml:brushProperty name="height" value="0.025" units="cm"/>
      <inkml:brushProperty name="color" value="#008C3A"/>
    </inkml:brush>
  </inkml:definitions>
  <inkml:trace contextRef="#ctx0" brushRef="#br0">150 1 15086,'-9'6'2216,"-7"5"-1253,0 0 1,1 2-1,0 0 1,-22 25-1,33-33-883,0 0-1,0 0 1,0 1 0,0-1 0,1 1-1,0 0 1,0-1 0,1 2-1,0-1 1,0 0 0,0 0 0,1 1-1,-1-1 1,2 0 0,-1 1 0,1-1-1,0 1 1,0-1 0,1 1-1,1 6 1,-1-9-72,0-1 0,1-1 0,-1 1 1,1 0-1,0 0 0,0 0 0,0-1 0,0 1 0,0-1 0,0 0 0,1 1 0,-1-1 0,1 0 1,0-1-1,-1 1 0,1 0 0,0-1 0,0 1 0,0-1 0,0 0 0,0 0 0,1 0 0,-1-1 0,0 1 1,0-1-1,1 1 0,-1-1 0,0 0 0,0-1 0,1 1 0,5-2 0,0 1 145,0 0-1,0-1 1,0 0 0,-1 0-1,1-1 1,0 0 0,-1-1-1,0 0 1,0 0-1,11-9 1,-14 9-57,0-1 0,0 0 0,0-1 0,-1 1 0,1-1 0,-1 0 0,-1 0 0,1 0 0,-1-1-1,0 1 1,-1-1 0,1 0 0,-1 1 0,-1-1 0,1 0 0,-1 0 0,0 0 0,-1-11 0,0 14-126,-1 0 1,1 0-1,-1 0 0,0 1 1,0-1-1,0 0 0,0 1 1,-1-1-1,0 1 0,1-1 1,-1 1-1,0 0 0,-1 0 1,1 0-1,-1 0 0,1 0 1,-1 0-1,0 1 0,0-1 1,0 1-1,0 0 0,0 0 1,-1 0-1,1 0 0,-1 1 1,1-1-1,-1 1 0,0 0 1,1 0-1,-1 0 0,0 1 1,0-1-1,0 1 0,-7 0 1,10 0-146,-1 0 0,1 0 1,-1 0-1,1 0 0,-1 0 1,1 0-1,-1 1 0,1-1 1,-1 1-1,1-1 0,-1 1 0,1-1 1,-1 1-1,1 0 0,0 0 1,-1 0-1,1-1 0,0 1 1,0 0-1,0 1 0,0-1 1,0 0-1,0 0 0,-1 3 0,1-3-168,1 0 0,-1 0 0,1 1-1,0-1 1,0 0 0,0 0 0,-1 1 0,1-1-1,0 0 1,1 1 0,-1-1 0,0 0-1,0 1 1,1-1 0,-1 0 0,0 0-1,1 1 1,-1-1 0,1 0 0,0 0-1,-1 0 1,1 0 0,0 0 0,0 0-1,0 0 1,0 0 0,-1 0 0,1 0-1,2 1 1,13 8-4782</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16.583"/>
    </inkml:context>
    <inkml:brush xml:id="br0">
      <inkml:brushProperty name="width" value="0.025" units="cm"/>
      <inkml:brushProperty name="height" value="0.025" units="cm"/>
      <inkml:brushProperty name="color" value="#008C3A"/>
    </inkml:brush>
  </inkml:definitions>
  <inkml:trace contextRef="#ctx0" brushRef="#br0">169 82 5765,'0'0'14099,"-11"-7"-12375,5 3-1500,4 2-179,0 0 0,-1 1 0,1-1 0,0 1 0,-1-1 0,1 1 0,-1 0 0,1 0 0,-1 0 0,1 0 0,-1 0 0,0 0 0,0 1 0,1 0 0,-1-1 0,0 1 0,0 0 0,0 0 0,1 0 0,-1 1 0,0-1 0,0 1 0,1 0 0,-1-1 0,0 1 0,1 0 0,-4 2 1,-1 3 227,0 1 1,0 0 0,1 0-1,0 0 1,0 0 0,1 1-1,0 0 1,-8 16 0,11-19-204,0 0 0,0 0 0,0 0 0,1 0 1,-1 0-1,1 0 0,1 1 0,-1-1 0,1 0 0,-1 1 1,2-1-1,-1 0 0,0 1 0,1-1 0,0 0 0,1 1 1,1 5-1,-1-8-60,1 0 1,-1 0-1,1 0 1,0 0-1,-1 0 1,1-1-1,0 1 0,1-1 1,-1 0-1,0 0 1,1 0-1,-1 0 1,1-1-1,-1 1 1,1-1-1,0 0 1,0 0-1,-1 0 1,1-1-1,0 1 1,0-1-1,8 0 1,-3 0 16,-1 0 0,1-1 0,0 0 0,0 0 0,-1-1 1,1 0-1,-1 0 0,1-1 0,11-6 0,-12 5 35,-1-1-1,1-1 1,-1 1-1,0-1 1,0 0-1,-1-1 1,1 0-1,-1 0 1,-1 0-1,0-1 1,0 0-1,0 0 1,-1 0-1,0 0 1,0-1-1,-1 0 1,-1 1-1,1-1 1,-1 0-1,-1 0 1,1-1-1,-2 1 1,1 0-1,-2-11 1,0 16-48,1 1 0,-1 0 1,0 0-1,0 0 0,0 1 0,-1-1 1,1 0-1,-1 0 0,0 1 1,1-1-1,-1 1 0,0-1 1,-1 1-1,1 0 0,0 0 0,-1 0 1,1 0-1,-1 0 0,1 0 1,-1 1-1,0-1 0,0 1 1,0 0-1,0 0 0,0 0 0,0 0 1,0 1-1,0-1 0,0 1 1,0 0-1,0-1 0,0 2 1,-1-1-1,-2 0 0,-1 1-37,-1-1-1,1 1 1,0 1-1,-1-1 0,1 1 1,0 0-1,0 1 1,1 0-1,-1 0 1,0 0-1,1 1 1,0 0-1,-10 7 0,-6 21-1105,17-14-1722,5-17 2545,1-1 0,-1 1-1,0 0 1,0-1-1,0 1 1,0 0 0,1-1-1,-1 1 1,0-1 0,1 1-1,-1 0 1,0-1-1,1 1 1,-1-1 0,1 1-1,-1-1 1,1 1-1,-1-1 1,1 0 0,-1 1-1,1-1 1,0 0-1,0 1 1,11 2-6810</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17.535"/>
    </inkml:context>
    <inkml:brush xml:id="br0">
      <inkml:brushProperty name="width" value="0.025" units="cm"/>
      <inkml:brushProperty name="height" value="0.025" units="cm"/>
      <inkml:brushProperty name="color" value="#008C3A"/>
    </inkml:brush>
  </inkml:definitions>
  <inkml:trace contextRef="#ctx0" brushRef="#br0">6 48 9513,'0'0'7554,"1"-9"-5093,0 8-2852,1-30 3986,0 25-1071,-1 22-1729,-13 279 834,12-292-1590,0-1 0,0 0 0,0 0 0,0 0 0,0 0 0,1 0 0,-1 1 0,1-1 0,0 0 0,-1 0 0,1 0 0,0 0 0,0 0 0,0-1 0,0 1 1,3 3-1,-3-4 11,0 0 0,0 0 1,1-1-1,-1 1 0,0-1 0,0 1 1,1 0-1,-1-1 0,0 0 1,1 1-1,-1-1 0,0 0 1,1 0-1,-1 0 0,1 0 1,-1 0-1,0 0 0,1 0 0,1-1 1,3-1 111,0 0 0,0 0 1,0 0-1,0-1 1,-1 0-1,1 0 0,-1-1 1,0 0-1,9-8 0,4-5-94,-1-2 0,-1 0 0,0-1-1,-1 0 1,-2-1 0,0-1 0,-1 0 0,-1-1-1,14-45 1,-21 55 1047,-4 8-4630,-7 17-7436,6-10 10300,-7 13-6556</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18.116"/>
    </inkml:context>
    <inkml:brush xml:id="br0">
      <inkml:brushProperty name="width" value="0.025" units="cm"/>
      <inkml:brushProperty name="height" value="0.025" units="cm"/>
      <inkml:brushProperty name="color" value="#008C3A"/>
    </inkml:brush>
  </inkml:definitions>
  <inkml:trace contextRef="#ctx0" brushRef="#br0">7 99 8072,'0'0'5333,"-1"10"-1879,-1-2-3257,1-2 424,0 1-1,0-1 0,0 0 0,1 1 1,0-1-1,1 0 0,1 11 0,-2-15-526,1 0 0,0 0-1,0 1 1,0-1-1,1 0 1,-1-1 0,0 1-1,1 0 1,-1 0-1,1 0 1,-1-1 0,1 1-1,0-1 1,0 1-1,0-1 1,0 0 0,0 0-1,0 0 1,0 0-1,0 0 1,0 0 0,1-1-1,-1 1 1,0-1-1,0 1 1,1-1 0,-1 0-1,4 0 1,-1 1-174,0-1 1,0 0 0,0 0-1,0-1 1,0 0-1,8-2 1,-9 2-538,0 0 1,0-1-1,-1 0 0,1 0 0,-1 0 1,1 0-1,-1 0 0,0-1 0,0 0 1,0 1-1,5-7 0,-3 2-1084,0 0-1,0-1 0,-1 1 1,5-14-1,6-17-822,5-12 7692,-20 50-5039,0 0 0,1 0 1,-1 1 1162,0-1-1162,0 0-1,0 0 0,0 0 1,1 0-1,-1 0 0,0 0 0,0 0 1,0 0-1,0 0 0,0 0 0,0 0 1,0 0-1,0 0 0,0 0 1,1 0-1,-1 0 0,0 0 0,0 0 1,0 0-1,0 0 0,0 0 1,0 0-1,0 0 0,0 0 0,0 0 1,1-1 1163,-1 1-1164,0 0 0,0 0 0,0 0 1,0 0-1,0 0 0,1 0 1,-1 0-1,0 0 0,0-1 0,0 1 1,0 0-1,0 0 0,0 0 1,0 0-1,0 0 0,0 0 0,0 0 1,0 0-1,0-1 0,2 14 3387,0 29-3491,-1-26 1271,-1-15-1279,-1 1 1,1-1 0,0 0 0,0 0 0,0 1 0,0-1 0,0 0-1,0 0 1,1 1 0,-1-1 0,0 0 0,1 0 0,-1 0-1,1 1 1,-1-1 0,1 0 0,-1 0 0,1 0 0,0 0-1,-1 0 1,1 0 0,0 0 0,0 0 0,0 0 0,0 0-1,0-1 1,0 1 0,0 0 0,0-1 0,0 1 0,0 0-1,1-1 1,-1 0 0,0 1 0,0-1 0,0 0 0,1 1-1,-1-1 1,0 0 0,0 0 0,1 0 0,-1 0 0,0 0-1,0 0 1,1-1 0,-1 1 0,0 0 0,0-1 0,1 1-1,-1 0 1,0-1 0,0 0 0,0 1 0,0-1 0,2-1-1,9-5 201,0-1-1,0 0 0,20-19 0,-21 17-168,-7 6-61,1 0 1,0 1-1,0 0 0,0-1 0,0 1 0,9-3 0,-14 6 10,1 0 0,0-1 0,-1 1-1,1 0 1,0 0 0,0 0-1,-1 0 1,1 0 0,0 0 0,0 0-1,-1 0 1,1 0 0,0 0 0,-1 1-1,1-1 1,0 0 0,-1 0-1,1 1 1,0-1 0,-1 0 0,1 1-1,1 0 1,-1 0 1,-1 0 0,1 1 0,0-1 0,0 0 1,-1 1-1,1-1 0,-1 0 0,1 1 0,-1-1 0,0 1 0,0-1 0,1 1 0,-1-1 0,0 1 1,-1 2-1,1 6 50,3 32 90,-3-41-127,0-1-1,1 1 1,-1 0-1,0 0 1,1-1-1,-1 1 1,1 0-1,-1-1 1,1 1-1,-1 0 1,1-1-1,0 1 0,-1-1 1,1 1-1,-1-1 1,1 1-1,0-1 1,0 1-1,-1-1 1,1 0-1,0 1 1,0-1-1,-1 0 1,1 0-1,0 0 1,0 1-1,0-1 0,-1 0 1,1 0-1,0 0 1,0 0-1,0 0 1,0-1-1,-1 1 1,1 0-1,0 0 1,0 0-1,-1-1 1,1 1-1,0 0 0,0-1 1,-1 1-1,1-1 1,1 0-1,7-5 57,0 0 0,-1 0 0,0-1-1,0 0 1,-1 0 0,1-1 0,-2 0-1,9-11 1,-8 9-69,1 0 0,0 1 0,1 0 0,0 0 0,15-10 0,-24 18-4,0 1 0,0 0 0,0 0 1,1 0-1,-1 0 0,0 0 1,0 0-1,0 0 0,1 0 1,-1 0-1,0 0 0,0 0 0,0 0 1,1 0-1,-1 0 0,0 0 1,0 0-1,0 0 0,1 0 0,-1 0 1,0 0-1,0 1 0,0-1 1,1 0-1,-1 0 0,0 0 1,0 0-1,0 0 0,0 0 0,0 1 1,1-1-1,-1 0 0,0 0 1,0 0-1,0 1 0,0-1 0,0 0 1,0 0-1,0 0 0,0 0 1,0 1-1,1-1 0,-1 0 1,0 0-1,0 1 0,0-1 0,3 20-53,-3 32 166,-1-41-75,2-12-94,-1 1 0,0 0 1,0 0-1,1 0 0,-1-1 0,0 1 1,0 0-1,0 0 0,1 0 0,-1 0 1,0 0-1,0 0 0,1 0 0,-1-1 1,0 1-1,1 0 0,-1 0 0,0 0 1,0 0-1,1 0 0,-1 0 0,0 0 1,1 0-1,-1 1 0,0-1 0,0 0 1,1 0-1,-1 0 0,0 0 0,0 0 1,1 0-1,-1 0 0,0 1 0,0-1 1,0 0-1,1 0 0,-1 0 0,0 0 1,0 1-1,0-1 0,1 0 0,-1 0 1,0 1-1,0-1 0,0 0 0,0 0 1,0 1-1,0-1 0,1 0 0,-1 0 1,0 1-1,0-1 0,0 0 0,0 1 1,0-1-1,0 0 0,0 0 1,0 1-1,0-1 0,0 0 0,-1 0 1,1 1-1,0-1 0,0 0 0,0 1 1,0-1-1,0 0 0,-1 0 0,16-17-9163,-4-1-2595</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18.461"/>
    </inkml:context>
    <inkml:brush xml:id="br0">
      <inkml:brushProperty name="width" value="0.025" units="cm"/>
      <inkml:brushProperty name="height" value="0.025" units="cm"/>
      <inkml:brushProperty name="color" value="#008C3A"/>
    </inkml:brush>
  </inkml:definitions>
  <inkml:trace contextRef="#ctx0" brushRef="#br0">91 0 17873,'0'0'8888,"-3"9"-8386,-22 79 84,3 0-1,-18 165 0,42-234-1523,6-17-3191,-6-3 3418,0 0 1,-1-1-1,1 0 0,0 1 0,0-1 0,-1 0 1,1 0-1,-1 0 0,1 0 0,-1 0 0,1-2 1,12-24-6641</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18.804"/>
    </inkml:context>
    <inkml:brush xml:id="br0">
      <inkml:brushProperty name="width" value="0.025" units="cm"/>
      <inkml:brushProperty name="height" value="0.025" units="cm"/>
      <inkml:brushProperty name="color" value="#008C3A"/>
    </inkml:brush>
  </inkml:definitions>
  <inkml:trace contextRef="#ctx0" brushRef="#br0">49 1 13132,'0'0'9423,"-1"10"-8548,-19 131 2832,9-82-2737,-5 111 1,16-169-952,0-1-1,-1 1 1,1 0 0,0-1-1,0 1 1,1-1-1,-1 1 1,0 0 0,0-1-1,0 1 1,0 0-1,0-1 1,1 1 0,-1-1-1,0 1 1,1-1-1,-1 1 1,0 0 0,1-1-1,-1 1 1,0-1-1,1 0 1,-1 1 0,1-1-1,-1 1 1,1-1-1,-1 0 1,1 1-1,0-1 1,0 1 0,20-5 343,19-23-57,2-26-269,5-3-131,-43 111-284,-15 49 497,11-103-1036,1-13-7944,1-4-3384</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20.188"/>
    </inkml:context>
    <inkml:brush xml:id="br0">
      <inkml:brushProperty name="width" value="0.025" units="cm"/>
      <inkml:brushProperty name="height" value="0.025" units="cm"/>
      <inkml:brushProperty name="color" value="#008C3A"/>
    </inkml:brush>
  </inkml:definitions>
  <inkml:trace contextRef="#ctx0" brushRef="#br0">24 91 12780,'0'0'2119,"1"-8"-15,-2 4-1937,1 1 0,0 0 1,1-1-1,-1 1 0,0 0 0,1 0 1,0 0-1,0-1 0,0 1 0,0 0 1,0 0-1,1 0 0,-1 0 1,1 1-1,0-1 0,0 0 0,0 1 1,0-1-1,0 1 0,0-1 0,1 1 1,-1 0-1,1 0 0,0 0 1,0 1-1,-1-1 0,1 1 0,0-1 1,0 1-1,0 0 0,1 0 0,-1 0 1,0 1-1,0-1 0,0 1 0,1 0 1,-1-1-1,5 2 0,-6-2-118,1 1-1,-1 0 0,1 0 0,-1 0 1,1 1-1,-1-1 0,0 0 0,1 1 0,-1 0 1,1-1-1,-1 1 0,0 0 0,1 0 1,-1 1-1,0-1 0,0 0 0,0 1 1,0-1-1,0 1 0,0-1 0,-1 1 1,1 0-1,0 0 0,-1 0 0,1 0 1,-1 0-1,0 0 0,0 1 0,0-1 1,0 0-1,0 1 0,0-1 0,-1 0 1,1 1-1,-1-1 0,1 1 0,-1-1 1,0 1-1,0-1 0,0 1 0,0-1 1,-2 5-1,0 6-19,0 0 0,-1 0 1,0 0-1,-2 0 0,1-1 0,-13 24 1,-40 53 41,37-60-35,-28 52 1,47-80 13,0 1 0,0-1 1,0 1-1,1-1 0,-1 1 0,0 0 0,0-1 1,1 1-1,-1 0 0,1 0 0,0 0 0,0-1 1,-1 1-1,1 0 0,0 0 0,0 0 1,1-1-1,-1 1 0,0 0 0,1 0 0,-1 0 1,1-1-1,0 3 0,1-3-11,-1 0-1,0 0 1,1 0-1,-1-1 1,1 1-1,-1 0 1,1-1-1,-1 1 1,1-1-1,0 0 1,-1 0 0,1 1-1,0-1 1,-1 0-1,1 0 1,-1-1-1,1 1 1,0 0-1,-1 0 1,3-1-1,12-3 79,0-1 0,0-1 0,24-12 0,-11 5-283,50-28 12,-73 37-667,0 0 1,-1 0 0,1 0 0,-1-1-1,8-9 1,-7 2-4182,-6 1-2328</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20.514"/>
    </inkml:context>
    <inkml:brush xml:id="br0">
      <inkml:brushProperty name="width" value="0.025" units="cm"/>
      <inkml:brushProperty name="height" value="0.025" units="cm"/>
      <inkml:brushProperty name="color" value="#008C3A"/>
    </inkml:brush>
  </inkml:definitions>
  <inkml:trace contextRef="#ctx0" brushRef="#br0">1 34 14189,'0'0'7207,"63"10"-6951,-37-12-256,3-10-1569,-3-1-3780,-3-3-6118</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7:59.813"/>
    </inkml:context>
    <inkml:brush xml:id="br0">
      <inkml:brushProperty name="width" value="0.025" units="cm"/>
      <inkml:brushProperty name="height" value="0.025" units="cm"/>
    </inkml:brush>
  </inkml:definitions>
  <inkml:trace contextRef="#ctx0" brushRef="#br0">1 28 5061,'0'0'17659,"8"-2"-17173,21-4-174,0 1-1,0 2 1,44 0 0,52-5-315,-125 8-7,1 0 0,0-1 0,-1 1 0,1 0 0,-1 0 0,1 0 0,0 0 0,-1 0 0,1 0 0,0 0 0,-1 0 0,1 1 0,-1-1 1,1 0-1,0 0 0,-1 0 0,1 1 0,-1-1 0,1 0 0,-1 1 0,1-1 0,-1 0 0,1 1 0,-1-1 0,1 1 0,-1-1 0,1 1 0,-1-1 0,0 1 0,1 0 0,0 22-94,-20 31 191,16-50-71,-38 85 149,23-56-11,2 1 0,2 1 0,1 0-1,-15 65 1,24-56 12,3-41-306,1-1-1,0 1 0,0-1 1,0 1-1,1-1 1,-1 1-1,0-1 0,1 1 1,0-1-1,-1 1 1,1-1-1,0 0 0,1 1 1,0 2-1,1-4-952,-10-15-9702</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21.074"/>
    </inkml:context>
    <inkml:brush xml:id="br0">
      <inkml:brushProperty name="width" value="0.025" units="cm"/>
      <inkml:brushProperty name="height" value="0.025" units="cm"/>
      <inkml:brushProperty name="color" value="#008C3A"/>
    </inkml:brush>
  </inkml:definitions>
  <inkml:trace contextRef="#ctx0" brushRef="#br0">18 171 13997,'-2'9'2184,"0"-1"-1651,-1 1 300,0 1 0,0 0 0,2 1-1,-1-1 1,1 0 0,0 0 0,2 14 0,-1-23-792,1 0-1,-1-1 1,1 1 0,-1 0 0,1 0 0,-1 0 0,1-1-1,0 1 1,0 0 0,-1-1 0,1 1 0,0 0 0,0-1-1,0 1 1,0-1 0,-1 1 0,1-1 0,0 0-1,0 1 1,0-1 0,0 0 0,0 0 0,0 0 0,0 1-1,0-1 1,0 0 0,0 0 0,0 0 0,0-1 0,0 1-1,0 0 1,0 0 0,0-1 0,2 0 0,33-12 41,-22 2-168,0 0 1,-1 0-1,0-2 1,20-24 0,25-24-738,-58 60 817,1 0 1,0 0-1,0 0 0,0 0 0,0 1 0,0-1 0,0 0 0,0 0 1,0 1-1,0-1 0,0 1 0,0-1 0,1 1 0,-1 0 0,0-1 0,0 1 1,0 0-1,1 0 0,-1 0 0,0 0 0,0 0 0,1 0 0,-1 0 1,2 0-1,-2 1 20,0 0 0,0 0 1,0 0-1,0 0 1,0 0-1,0 0 0,0 0 1,0 1-1,-1-1 0,1 0 1,0 0-1,-1 1 1,1-1-1,-1 0 0,0 1 1,1-1-1,-1 3 0,2 11 229,-1 0-1,0 0 0,-2 19 0,0-18-9,1-16-210,0 1 1,-1-1 0,1 0 0,0 1 0,0-1 0,0 1 0,0-1-1,0 1 1,0-1 0,0 1 0,0-1 0,0 1 0,0-1 0,0 1 0,1-1-1,-1 1 1,0-1 0,0 0 0,0 1 0,0-1 0,1 1 0,-1-1-1,0 1 1,1-1 0,-1 0 0,0 1 0,1-1 0,-1 0 0,0 1-1,1-1 1,-1 0 0,1 1 0,11-11 571,8-26-82,-9 1-504,9-57 1,-14 65-35,-6 29 29,0-1 0,0 1 0,0 0 0,0 0 0,0-1 0,1 1 0,-1 0 0,0-1-1,1 1 1,0 0 0,-1-1 0,1 1 0,0-1 0,0 1 0,0-1 0,0 1 0,0-1-1,0 0 1,0 1 0,1-1 0,-1 0 0,0 0 0,1 0 0,-1 0 0,1 0 0,-1 0-1,1-1 1,-1 1 0,1 0 0,0-1 0,-1 1 0,1-1 0,0 1 0,-1-1 0,1 0-1,0 0 1,0 0 0,-1 0 0,1 0 0,0 0 0,-1 0 0,1-1 0,0 1 0,-1-1-1,1 1 1,0-1 0,-1 0 0,1 1 0,-1-1 0,1 0 0,-1 0 0,1 0 0,-1 0-1,0 0 1,1 0 0,-1-1 0,0 1 0,2-3 0,43-55 119,-30 36-97,-17 85-58,-4 4 598,5-66-558,0 1 0,0-1-1,0 0 1,0 1 0,1-1-1,-1 0 1,0 1 0,0-1-1,0 0 1,1 1 0,-1-1-1,0 0 1,1 1 0,-1-1-1,0 0 1,1 0 0,-1 0-1,0 1 1,1-1 0,-1 0-1,0 0 1,1 0 0,-1 0-1,0 0 1,1 1 0,-1-1-1,1 0 1,-1 0 0,0 0-1,1 0 1,-1 0 0,1 0-1,-1 0 1,0-1 0,1 1-1,-1 0 1,1 0 0,-1 0-1,0 0 1,1 0 0,-1-1-1,0 1 1,1 0 0,0-1-1,18-9 198,19-41-36,-33 42-171,1 0 1,0 1 0,0 0 0,1 0 0,0 1-1,8-8 1,-14 19-47,0 0 0,0 0 0,0 0 0,-1 0 0,1 0 0,-1 0 0,0 0 0,0 6 0,0-10 48,0 5-371,4 44 1250,-4-48-939,0 0 0,1 0 0,-1 0 0,1 0-1,-1 0 1,1 0 0,-1-1 0,1 1 0,0 0 0,-1 0 0,1 0 0,0-1 0,-1 1-1,1 0 1,0-1 0,0 1 0,1 0 0,-1 0-184,0-1 0,0 0 1,0 0-1,1 0 0,-1 0 0,0 0 0,0 0 0,0 0 1,0 0-1,1 0 0,-1 0 0,0-1 0,0 1 0,0 0 1,0-1-1,0 1 0,0-1 0,0 1 0,2-2 0,3-4-5649</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22.041"/>
    </inkml:context>
    <inkml:brush xml:id="br0">
      <inkml:brushProperty name="width" value="0.025" units="cm"/>
      <inkml:brushProperty name="height" value="0.025" units="cm"/>
      <inkml:brushProperty name="color" value="#008C3A"/>
    </inkml:brush>
  </inkml:definitions>
  <inkml:trace contextRef="#ctx0" brushRef="#br0">38 160 15118,'-4'-22'5589,"4"22"-5498,0 0 1,0 0-1,-1 0 0,1-1 0,0 1 0,0 0 1,0 0-1,0 0 0,-1-1 0,1 1 0,0 0 1,0 0-1,0 0 0,-1 0 0,1 0 0,0 0 1,0-1-1,-1 1 0,1 0 0,0 0 0,0 0 1,-1 0-1,1 0 0,0 0 0,0 0 0,-1 0 1,1 0-1,0 0 0,0 0 0,-1 0 0,1 0 1,0 0-1,0 1 0,0-1 0,-1 0 1,1 0-1,0 0 0,-1 0 0,0 2 0,-1 0 0,0-1 0,1 1 0,-1 0 0,1 0 0,0 0 0,0 0 1,0 0-1,0 1 0,0-1 0,0 0 0,0 0 0,0 5 0,-1 3-67,0 1 0,0-1 1,1 1-1,1 0 0,-1 0 0,3 16 0,-1-25-20,-1 0-1,0 0 1,1 0-1,-1 1 1,1-1-1,-1 0 1,1 0-1,0 0 1,0-1-1,0 1 1,0 0-1,1 0 1,-1 0-1,0-1 1,1 1-1,-1-1 1,1 1-1,-1-1 1,1 1-1,0-1 1,0 0-1,-1 0 1,1 0-1,0 0 1,0 0-1,0 0 1,0-1-1,0 1 1,0-1-1,1 1 1,-1-1-1,0 0 1,0 1-1,0-1 1,0-1-1,0 1 1,0 0-1,1 0 1,2-1-1,3-2-125,-1 1-1,1-1 1,0-1-1,-1 1 0,1-1 1,-1 0-1,0-1 1,-1 0-1,1 0 0,-1 0 1,0-1-1,0 0 0,5-7 1,2-3-794,0-1 1,-1 0-1,-2 0 1,12-23 0,4-23-1339,-24 58 2184,-1-1-1,1 1 1,-1 0 0,0 0-1,0-1 1,-1 1 0,0 0 0,0-1-1,0 1 1,-1-8 0,-2 15 108,1 0 0,0 0 1,-1 0-1,1 0 0,1 1 1,-1-1-1,0 0 0,0 1 1,1 0-1,-2 4 0,-1 1-67,1 0-1,0 0 0,0 0 0,1 1 0,0-1 1,1 1-1,0-1 0,0 1 0,1 0 0,0-1 1,2 18-1,-2-25-93,0-1 1,0 1 0,0 0 0,0-1 0,1 1-1,-1 0 1,0-1 0,0 1 0,1 0 0,-1-1-1,0 1 1,1 0 0,-1-1 0,0 1 0,1-1-1,-1 1 1,1-1 0,-1 1 0,1-1-1,-1 1 1,1-1 0,0 1 0,-1-1 0,1 0-1,-1 1 1,1-1 0,0 0 0,-1 0 0,1 1-1,0-1 1,-1 0 0,1 0 0,0 0 0,0 0-1,-1 0 1,1 0 0,0 0 0,-1 0-1,1 0 1,0 0 0,0 0 0,-1 0 0,1-1-1,0 1 1,-1 0 0,1-1 0,-1 1 0,1 0-1,0-1 1,-1 1 0,1-1 0,-1 1 0,1 0-1,-1-1 1,1 0 0,0 0 0,26-32 644,-26 30-150,14-22 1410,-4 18 3773,-10 55-2619,-2-47-2935,1 1 0,0 0 0,0 0 0,0-1-1,0 1 1,0 0 0,0 0 0,0-1 0,1 1 0,-1 0 0,1 0 0,-1-1 0,1 1-1,0 0 1,-1-1 0,1 1 0,0-1 0,0 1 0,0-1 0,0 1 0,0-1 0,2 2-1,-1-3-2,0 0-1,0 0 0,0 0 0,0 0 0,-1-1 0,1 1 0,0-1 1,0 1-1,-1-1 0,1 1 0,0-1 0,-1 0 0,1 0 0,-1 0 0,1 0 1,-1 0-1,1 0 0,-1 0 0,0-1 0,1 1 0,1-3 0,21-12-376,-24 16 368,1 0 0,-1 0 0,1 0 1,0 0-1,-1 0 0,1 0 0,-1 0 0,1 0 0,-1 0 0,1 0 0,0 0 0,-1 1 0,1-1 0,-1 0 0,1 0 0,-1 0 0,1 1 0,-1-1 0,1 0 0,-1 1 0,1-1 0,-1 0 0,1 1 0,-1-1 0,0 1 0,1 0 0,1 3 43,0 1-1,0 0 1,0 0-1,-1-1 1,0 1-1,0 0 1,0 8-1,0-8 244,-1 0 0,1-1 0,-1 1 0,1 0 0,1-1 1,-1 0-1,1 1 0,0-1 0,3 7 0,-4-11-299,-1 1-1,1-1 1,0 1 0,0-1 0,-1 1-1,1-1 1,0 0 0,0 1-1,0-1 1,-1 0 0,1 0 0,0 1-1,0-1 1,0 0 0,0 0 0,0 0-1,0 0 1,0 0 0,-1 0 0,1 0-1,0-1 1,0 1 0,0 0-1,0 0 1,0-1 0,-1 1 0,1 0-1,0-1 1,0 1 0,0-1 0,-1 1-1,1-1 1,0 1 0,-1-1 0,1 0-1,-1 1 1,1-1 0,0 0-1,-1 0 1,0 1 0,1-1 0,-1 0-1,1-1 1,6-14-4626</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22.620"/>
    </inkml:context>
    <inkml:brush xml:id="br0">
      <inkml:brushProperty name="width" value="0.025" units="cm"/>
      <inkml:brushProperty name="height" value="0.025" units="cm"/>
      <inkml:brushProperty name="color" value="#008C3A"/>
    </inkml:brush>
  </inkml:definitions>
  <inkml:trace contextRef="#ctx0" brushRef="#br0">117 0 16720,'0'0'9246,"-7"1"-8178,3-1-1018,0 0 0,0 1 1,0-1-1,1 1 1,-1 0-1,0 1 1,1-1-1,-1 0 0,-5 5 1,7-5-48,1 0 0,0 0 0,0 0 1,0 0-1,-1 0 0,1 0 0,0 1 1,0-1-1,1 0 0,-1 1 0,0-1 0,0 1 1,1-1-1,-1 1 0,1-1 0,-1 1 1,1-1-1,-1 1 0,1 0 0,0-1 1,0 1-1,0 0 0,0-1 0,0 1 0,0-1 1,1 1-1,-1 0 0,0-1 0,1 1 1,0-1-1,-1 1 0,1-1 0,1 3 0,0-1-62,1 0-1,0 1 0,0-1 0,0 0 1,0 0-1,0-1 0,1 1 0,-1-1 0,1 1 1,-1-1-1,1 0 0,0-1 0,6 3 0,-4-2 24,-1 1 0,0-1 0,0 1 0,0 0 0,0 0-1,0 1 1,6 6 0,-9-8 39,0 1 0,0 0-1,0 0 1,-1 0 0,0 1-1,1-1 1,-1 0 0,0 1 0,-1-1-1,1 0 1,-1 1 0,1-1 0,-1 1-1,0-1 1,0 1 0,0-1 0,-1 0-1,1 1 1,-1-1 0,0 1-1,0-1 1,0 0 0,0 0 0,-1 0-1,0 1 1,1-1 0,-1-1 0,0 1-1,0 0 1,0 0 0,-5 3-1,4-2-28,0-1-1,0 1 0,-1-1 0,1 0 1,-1 0-1,0 0 0,0-1 0,0 1 1,0-1-1,0 0 0,-1 0 0,1-1 0,0 1 1,-1-1-1,0 0 0,1 0 0,-1 0 1,0-1-1,1 0 0,-1 0 0,0 0 0,1 0 1,-6-2-1,8 1-275,0 0 0,0 0 0,0 0 0,0 0 0,0 0 1,0-1-1,1 1 0,-1-1 0,1 1 0,-1-1 0,1 1 0,-1-1 0,1 0 1,0 0-1,0 0 0,0 0 0,0 0 0,0 0 0,-1-4 0,-6-24-6205</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22.949"/>
    </inkml:context>
    <inkml:brush xml:id="br0">
      <inkml:brushProperty name="width" value="0.025" units="cm"/>
      <inkml:brushProperty name="height" value="0.025" units="cm"/>
      <inkml:brushProperty name="color" value="#008C3A"/>
    </inkml:brush>
  </inkml:definitions>
  <inkml:trace contextRef="#ctx0" brushRef="#br0">0 40 12812,'0'0'5189,"52"-2"-3331,-32-1-1314,2-1-352,-1-3-159,3 1-1347,2-1-3330,0-4-3844</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23.319"/>
    </inkml:context>
    <inkml:brush xml:id="br0">
      <inkml:brushProperty name="width" value="0.025" units="cm"/>
      <inkml:brushProperty name="height" value="0.025" units="cm"/>
      <inkml:brushProperty name="color" value="#008C3A"/>
    </inkml:brush>
  </inkml:definitions>
  <inkml:trace contextRef="#ctx0" brushRef="#br0">94 0 9673,'0'0'6572,"-7"11"-3017,1-1-3005,-12 19 1810,-23 51 0,37-72-2140,1 0 1,0 1-1,0-1 0,1 1 1,0 0-1,0 0 1,1 0-1,0 0 1,0 0-1,1 0 1,1 0-1,2 14 1,-3-21-215,1 0 1,0 0 0,1 0-1,-1 0 1,0 0-1,0-1 1,1 1 0,-1 0-1,1-1 1,0 1 0,-1-1-1,1 0 1,0 1-1,0-1 1,0 0 0,0 0-1,0 0 1,0 0 0,0-1-1,0 1 1,0 0-1,0-1 1,0 0 0,0 1-1,1-1 1,-1 0-1,0 0 1,0 0 0,0 0-1,3-1 1,0 1 10,0-1 0,0 0 0,1 0 1,-1 0-1,0 0 0,0-1 0,0 0 0,0 0 0,0 0 0,-1-1 1,8-4-1,-8 4 18,0-1 1,-1 1-1,0-1 1,0 0 0,0 0-1,0 0 1,0 0-1,-1-1 1,0 1-1,0-1 1,0 1-1,0-1 1,-1 0 0,0 0-1,0 0 1,0 0-1,0 0 1,-1 0-1,0 0 1,0 1 0,0-1-1,-1 0 1,0 0-1,0 0 1,0 0-1,-2-5 1,1 3-182,-1 0 0,-1 0 0,1 0-1,-1 0 1,0 1 0,-10-13 0,9 13-799,-1 1 0,0-1 0,0 1 0,0 0 0,0 0 0,-12-6 0,3 4-5285</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24.117"/>
    </inkml:context>
    <inkml:brush xml:id="br0">
      <inkml:brushProperty name="width" value="0.025" units="cm"/>
      <inkml:brushProperty name="height" value="0.025" units="cm"/>
      <inkml:brushProperty name="color" value="#008C3A"/>
    </inkml:brush>
  </inkml:definitions>
  <inkml:trace contextRef="#ctx0" brushRef="#br0">0 12 14670,'2'12'6016,"0"21"-5294,-2-29-66,3 50 919,-3-26-1404,1 0-1,1-1 1,2 1 0,1 0 0,10 30-1,-15-56-156,0-1 0,1 1 0,-1-1 1,1 0-1,-1 1 0,1-1 0,-1 1 0,1-1 0,0 0 0,0 0 0,0 1 0,0-1 0,0 0 0,0 0 0,0 0 0,0 0 0,0 0 0,1 0 0,-1 0 0,0-1 0,0 1 0,1 0 0,-1-1 0,1 1 0,-1-1 1,3 1-1,-2-1 55,0-1 0,0 1 0,0-1 1,0 0-1,1 0 0,-1 1 1,0-2-1,-1 1 0,1 0 1,0 0-1,0 0 0,0-1 1,-1 1-1,1-1 0,2-3 0,7-9 323,0-1-1,-1 0 1,10-21-1,-17 30-461,54-119 1030,-10 17-3975,-46 106 1528</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24.505"/>
    </inkml:context>
    <inkml:brush xml:id="br0">
      <inkml:brushProperty name="width" value="0.025" units="cm"/>
      <inkml:brushProperty name="height" value="0.025" units="cm"/>
      <inkml:brushProperty name="color" value="#008C3A"/>
    </inkml:brush>
  </inkml:definitions>
  <inkml:trace contextRef="#ctx0" brushRef="#br0">1 0 15567,'0'0'4132,"0"52"-1762,0-35-1185,1 0-256,9-1-417,-1-3-384,1-3-95,4-3-1058,0-6-609,1-1-640,-1 0-609,1-13-320,-3-1-64,-5-3-224,3-2-1538</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24.850"/>
    </inkml:context>
    <inkml:brush xml:id="br0">
      <inkml:brushProperty name="width" value="0.025" units="cm"/>
      <inkml:brushProperty name="height" value="0.025" units="cm"/>
      <inkml:brushProperty name="color" value="#008C3A"/>
    </inkml:brush>
  </inkml:definitions>
  <inkml:trace contextRef="#ctx0" brushRef="#br0">1 24 6246,'0'0'13778,"4"8"-12972,20 48 363,-23-56-1125,-1 1-1,1 0 0,-1 0 0,1 0 0,0 0 0,-1 0 0,1-1 0,0 1 0,-1 0 0,1-1 0,0 1 0,0 0 0,0-1 0,0 1 0,0-1 0,0 1 0,0-1 0,0 0 0,0 1 0,0-1 0,0 0 0,0 0 0,0 1 0,0-1 0,0 0 0,0 0 0,0 0 0,0-1 0,0 1 0,0 0 0,0 0 0,0 0 0,0-1 1,0 1-1,0 0 0,0-1 0,0 1 0,0-1 0,1-1 0,41-25 1082,-35 22-998,-1-1-100,2 1-1,-1 0 1,0 0 0,1 1-1,18-6 1,-25 9-27,0 1 1,0 0-1,0-1 1,0 1-1,0 0 1,0 0-1,0 0 0,0 0 1,-1 0-1,1 0 1,0 1-1,0-1 1,0 1-1,0-1 1,0 1-1,0 0 1,-1 0-1,1 0 0,0 0 1,-1 0-1,1 0 1,0 0-1,-1 0 1,0 1-1,1-1 1,-1 1-1,0-1 0,0 1 1,1-1-1,-1 1 1,0 0-1,-1 0 1,1-1-1,0 1 1,1 4-1,3 9 4,-5-12 53,1 1 0,1-1 0,-1 1 0,0-1 0,1 0 0,0 1-1,-1-1 1,5 4 0,-6-6-38,1-1 0,-1 0 0,0 1 0,1-1 0,-1 0 0,1 0 0,-1 0 0,1 1-1,-1-1 1,0 0 0,1 0 0,-1 0 0,1 0 0,-1 0 0,1 0 0,-1 0 0,1 0 0,-1 0 0,1 0-1,-1 0 1,1 0 0,-1 0 0,1 0 0,-1 0 0,1-1 0,0 1 0,17-18 646,-12 10-1204,42-49 1258,-29 42-4608,2 3-5395,-13 10 2515</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25.210"/>
    </inkml:context>
    <inkml:brush xml:id="br0">
      <inkml:brushProperty name="width" value="0.025" units="cm"/>
      <inkml:brushProperty name="height" value="0.025" units="cm"/>
      <inkml:brushProperty name="color" value="#008C3A"/>
    </inkml:brush>
  </inkml:definitions>
  <inkml:trace contextRef="#ctx0" brushRef="#br0">81 0 14798,'0'0'5744,"-2"11"-5210,-31 154 2547,19-109-2511,2 0 0,3 1-1,-2 65 1,11-120-707,0 0 1,0 1-1,1-1 1,-1 1-1,0-1 1,1 0-1,0 1 0,-1-1 1,1 0-1,0 1 1,0-1-1,1 0 1,-1 0-1,3 4 1,-3-6-28,0 1 1,0-1-1,-1 1 1,1-1-1,0 1 1,0-1-1,0 1 1,0-1-1,0 0 1,0 1-1,0-1 1,0 0-1,0 0 1,1 0-1,-1 0 1,0 0-1,0 0 1,0 0 0,0 0-1,0-1 1,0 1-1,0 0 1,0-1-1,0 1 1,0 0-1,0-1 1,0 1-1,-1-1 1,1 0-1,0 1 1,0-1-1,0 0 1,0 1-1,-1-1 1,1 0-1,0 0 1,-1 0-1,1-1 1,17-20-5517</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25.551"/>
    </inkml:context>
    <inkml:brush xml:id="br0">
      <inkml:brushProperty name="width" value="0.025" units="cm"/>
      <inkml:brushProperty name="height" value="0.025" units="cm"/>
      <inkml:brushProperty name="color" value="#008C3A"/>
    </inkml:brush>
  </inkml:definitions>
  <inkml:trace contextRef="#ctx0" brushRef="#br0">59 1 10794,'0'0'7607,"-3"8"-6032,-11 34-763,3 0 1,1 1-1,2 1 0,2-1 0,2 1 0,2 49 1,2-92-792,0-1 1,0 1 0,0 0 0,0-1 0,0 1-1,0-1 1,0 1 0,0 0 0,0-1-1,0 1 1,0 0 0,0-1 0,0 1 0,1-1-1,-1 1 1,0-1 0,0 1 0,1-1 0,-1 1-1,0-1 1,1 1 0,-1-1 0,1 1-1,-1-1 1,0 1 0,1-1 0,-1 0 0,1 1-1,-1-1 1,1 0 0,0 1 0,-1-1 0,1 0-1,0 1 1,23-10 368,18-26-149,-5-11-174,-24 29-52,0 1 0,19-19 0,-31 35-8,-1-1 1,1 0-1,-1 1 1,1-1-1,-1 1 1,1-1-1,-1 1 0,1-1 1,0 1-1,-1-1 1,1 1-1,0-1 0,-1 1 1,1 0-1,0-1 1,0 1-1,-1 0 1,1 0-1,0 0 0,0-1 1,-1 1-1,1 0 1,0 0-1,0 0 1,0 0-1,-1 0 0,1 1 1,0-1-1,0 0 1,-1 0-1,1 0 0,0 1 1,0-1-1,-1 0 1,1 1-1,0-1 1,-1 1-1,1-1 0,0 1 1,-1-1-1,1 1 1,-1-1-1,1 1 0,-1-1 1,1 1-1,-1 0 1,1-1-1,-1 1 1,0 0-1,1-1 0,-1 1 1,0 0-1,0 0 1,1-1-1,-1 1 1,0 0-1,0 0 0,0 0 1,0-1-1,0 1 1,0 0-1,0 1 0,2 59 185,-2-53-125,0 22 637,0-19-1694,0-17-5594,0-8-2203</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8:00.188"/>
    </inkml:context>
    <inkml:brush xml:id="br0">
      <inkml:brushProperty name="width" value="0.025" units="cm"/>
      <inkml:brushProperty name="height" value="0.025" units="cm"/>
    </inkml:brush>
  </inkml:definitions>
  <inkml:trace contextRef="#ctx0" brushRef="#br0">0 43 8360,'0'0'13292,"65"-4"-11690,-24 0-97,4-1-608,3 1-705,1 0-127,-5-1-258,-8 1-1440,-13-1-1762,-10-2-4613</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26.534"/>
    </inkml:context>
    <inkml:brush xml:id="br0">
      <inkml:brushProperty name="width" value="0.025" units="cm"/>
      <inkml:brushProperty name="height" value="0.025" units="cm"/>
      <inkml:brushProperty name="color" value="#008C3A"/>
    </inkml:brush>
  </inkml:definitions>
  <inkml:trace contextRef="#ctx0" brushRef="#br0">0 52 9417,'4'-4'540,"0"0"0,0-1-1,0 2 1,0-1 0,0 0 0,1 1 0,0 0 0,-1 0-1,1 0 1,0 1 0,1-1 0,7-1 0,-6 2-311,0 0 0,0 1 0,0 0 0,0 0 0,0 1 1,0 0-1,0 0 0,0 1 0,10 2 0,-11-3-185,-1 2 0,0-1 0,0 1 0,1-1 0,-1 1 0,0 1 1,-1-1-1,1 1 0,0 0 0,-1 0 0,0 0 0,1 1 0,-1-1 0,0 1 0,-1 0 0,1 0 0,-1 1 0,0-1 1,0 0-1,0 1 0,-1 0 0,1 0 0,-1 0 0,0 0 0,-1 0 0,1 0 0,1 9 0,-3-3 15,1-1 0,-1 0 0,-1 1 0,0-1 0,0 1 0,-1-1 0,0 0 0,-1 0 0,-5 13 0,-2 0 174,-2 1 0,-19 27 0,-19 36 517,49-85-733,0 0 0,0 1 0,-1-1 0,1 1 0,1-1 0,-1 1 0,0-1 0,1 1 0,-1-1 0,1 1 0,0 0 0,-1-1 0,2 1 0,-1 0 0,0-1 0,0 1 0,1-1 0,-1 1 0,1 0-1,0-1 1,0 1 0,0-1 0,0 0 0,0 1 0,3 3 0,2 0-116,0-1 0,0-1 0,0 1 0,0-1 0,1 0 0,0 0 1,9 3-1,-6-2-191,-1 0 0,1 0 1,-1 1-1,11 8 0,-14-6 215,1-1 0,-1 1-1,0 0 1,0 0-1,-1 1 1,-1-1 0,1 1-1,-1 1 1,-1-1 0,1 0-1,-2 1 1,1 0-1,-1-1 1,0 11 0,2 22 248,-3-1 1,-3 46 0,0-17 46,2-58-168,1 0 1,1 0-1,0 0 1,1 0-1,0 0 1,0-1-1,1 1 1,1-1-1,0 0 1,13 21 0,-8-13 25,-6-13 143,-1 0-1,0-1 0,-1 2 1,0-1-1,0 0 0,0 0 1,-1 1-1,0-1 0,0 1 1,0-1-1,-1 1 0,0-1 1,0 1-1,-3 12 0,2-15-27,-1 0-1,0 1 0,0-1 1,0 0-1,0 0 1,-1 0-1,1 0 0,-1-1 1,0 1-1,0-1 1,-1 1-1,1-1 1,-1 0-1,0 0 0,1-1 1,-1 1-1,0-1 1,-1 0-1,1 0 0,0 0 1,-7 1-1,7-1-156,0-1 1,0 0-1,0 0 0,0 0 1,0 0-1,0-1 0,-1 1 1,1-1-1,0 0 0,0 0 1,0-1-1,0 1 0,0-1 0,0 0 1,0 0-1,0 0 0,0-1 1,0 0-1,0 1 0,-6-6 1,7 5-291,0-1 0,0 1 0,0-1 0,1 0 0,-1 0 0,1 0 0,0 0 0,0-1 0,-3-4 0,3 2-695,0 1 0,1-1 0,-1 0 1,1 1-1,0-1 0,-1-11 1,2-21-6596</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26.862"/>
    </inkml:context>
    <inkml:brush xml:id="br0">
      <inkml:brushProperty name="width" value="0.025" units="cm"/>
      <inkml:brushProperty name="height" value="0.025" units="cm"/>
      <inkml:brushProperty name="color" value="#008C3A"/>
    </inkml:brush>
  </inkml:definitions>
  <inkml:trace contextRef="#ctx0" brushRef="#br0">0 72 18578,'0'0'4228,"66"-10"-3748,-30 3 289,9-3-641,0 0-128,-1-3-1089,-4 5-1698,-12 1-1473,-10 1-2114</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27.217"/>
    </inkml:context>
    <inkml:brush xml:id="br0">
      <inkml:brushProperty name="width" value="0.025" units="cm"/>
      <inkml:brushProperty name="height" value="0.025" units="cm"/>
      <inkml:brushProperty name="color" value="#008C3A"/>
    </inkml:brush>
  </inkml:definitions>
  <inkml:trace contextRef="#ctx0" brushRef="#br0">1 282 15855,'0'0'5029,"75"-6"-4549,-25-11-31,4-2-385,0 1-64,-3 1-1794,-6 3-2434,-9 3-1922</inkml:trace>
  <inkml:trace contextRef="#ctx0" brushRef="#br0" timeOffset="1">461 0 14157,'0'0'6759,"55"38"-5478,-41-19-128,-4 3-352,-6 5-353,-4 5 1,-1 3-129,-19 5-160,-6 1-64,-5 0-96,-4-2-1377,-2-9-2082,4-9-5958</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28.569"/>
    </inkml:context>
    <inkml:brush xml:id="br0">
      <inkml:brushProperty name="width" value="0.025" units="cm"/>
      <inkml:brushProperty name="height" value="0.025" units="cm"/>
      <inkml:brushProperty name="color" value="#008C3A"/>
    </inkml:brush>
  </inkml:definitions>
  <inkml:trace contextRef="#ctx0" brushRef="#br0">186 126 9513,'0'0'4612,"1"-10"-1676,0 6-2829,0-3 550,0 0 0,-1 0 0,0-1 0,0 1-1,0 0 1,-3-12 0,2 17-525,1 1-1,0-1 1,-1 1-1,0 0 1,1-1-1,-1 1 1,0 0-1,0 0 1,1-1-1,-1 1 1,0 0-1,0 0 1,0 0-1,-1 0 1,1 0-1,0 0 1,0 1-1,-2-2 1,1 1-85,0 1 1,-1-1-1,1 1 1,0 0 0,-1 0-1,1-1 1,-1 1-1,1 1 1,0-1 0,-1 0-1,1 1 1,0-1 0,0 1-1,-1 0 1,-2 1-1,-2 1-21,1 1-1,0 0 0,1 0 0,-1 0 0,1 1 0,0 0 0,0 0 1,0 0-1,1 1 0,0-1 0,0 1 0,-5 10 0,-2 4 162,1 0-1,-12 36 1,19-46-105,0-1 1,0 0-1,1 1 1,1-1 0,-1 1-1,1 10 1,1-18-74,0-1 1,0 1 0,1 0-1,-1 0 1,1 0 0,-1 0-1,1-1 1,-1 1 0,1 0-1,0-1 1,0 1 0,0 0-1,0-1 1,0 1 0,0-1-1,0 1 1,1-1-1,-1 0 1,0 0 0,1 1-1,-1-1 1,1 0 0,-1 0-1,1 0 1,0-1 0,-1 1-1,1 0 1,0-1 0,0 1-1,-1-1 1,1 1 0,0-1-1,0 0 1,0 0-1,0 0 1,-1 0 0,4 0-1,5-1 36,0 0-1,0-1 0,-1 0 0,1 0 1,0-1-1,-1 0 0,0-1 0,0 0 1,0-1-1,0 0 0,-1 0 1,1 0-1,12-13 0,-4 4-16,-1-1 1,-1-1-1,0-1 1,-1 0-1,15-23 0,-25 35-25,0-1-1,-1 0 0,0-1 0,1 1 0,-2 0 1,1-1-1,-1 0 0,0 0 0,0 1 0,-1-1 1,0 0-1,0 0 0,-1 0 0,0-1 0,0 1 1,-2-8-1,2 14-59,-1 0 0,1 0 1,-1 0-1,1 0 0,-1 0 1,0 0-1,0 0 0,1 1 0,-1-1 1,0 0-1,0 0 0,0 0 0,0 1 1,0-1-1,0 1 0,0-1 1,0 1-1,0-1 0,0 1 0,0 0 1,0-1-1,-1 1 0,1 0 0,0 0 1,0 0-1,0 0 0,0 0 1,0 0-1,-1 0 0,1 0 0,0 0 1,-2 1-1,-42 13-6367,33-9 1144,4-4-1942</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28.914"/>
    </inkml:context>
    <inkml:brush xml:id="br0">
      <inkml:brushProperty name="width" value="0.025" units="cm"/>
      <inkml:brushProperty name="height" value="0.025" units="cm"/>
      <inkml:brushProperty name="color" value="#008C3A"/>
    </inkml:brush>
  </inkml:definitions>
  <inkml:trace contextRef="#ctx0" brushRef="#br0">102 1 15695,'0'0'7890,"-3"13"-7612,-63 297 1672,52-224-1535,-4 158 1,18-242-561,-1 0 0,1 0 1,1 0-1,-1 0 0,0 1 1,0-1-1,1 0 0,-1 0 0,1 0 1,0 0-1,1 3 0,-1-5-138,-1 1 0,1 0 0,-1-1 0,1 1 0,0-1 0,-1 1 0,1-1-1,0 1 1,0-1 0,-1 0 0,1 1 0,0-1 0,0 0 0,0 0 0,-1 1-1,1-1 1,0 0 0,0 0 0,1 0 0,8 0-6566</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29.291"/>
    </inkml:context>
    <inkml:brush xml:id="br0">
      <inkml:brushProperty name="width" value="0.025" units="cm"/>
      <inkml:brushProperty name="height" value="0.025" units="cm"/>
      <inkml:brushProperty name="color" value="#008C3A"/>
    </inkml:brush>
  </inkml:definitions>
  <inkml:trace contextRef="#ctx0" brushRef="#br0">1 15 19667,'0'0'4932,"54"2"-4035,-27 0-64,6-2-481,0 0-256,1 0 0,-3-2-128,-3-4-640,-6 3-770,-8 0-1761,-7-1-3011</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29.935"/>
    </inkml:context>
    <inkml:brush xml:id="br0">
      <inkml:brushProperty name="width" value="0.025" units="cm"/>
      <inkml:brushProperty name="height" value="0.025" units="cm"/>
      <inkml:brushProperty name="color" value="#008C3A"/>
    </inkml:brush>
  </inkml:definitions>
  <inkml:trace contextRef="#ctx0" brushRef="#br0">133 21 11243,'0'0'11274,"-10"-5"-10644,4 2-537,-21-9 154,26 12-239,0 0 0,0 0 0,0 0 0,-1 0 0,1 0 0,0 0 0,0 0 1,0 0-1,0 1 0,0-1 0,0 0 0,0 1 0,1-1 0,-1 1 0,0-1 0,0 1 0,0-1 0,0 1 0,0 0 0,1-1 0,-1 1 0,0 0 1,0 0-1,1-1 0,-1 1 0,1 0 0,-1 0 0,1 0 0,-1 0 0,1 0 0,-1 1 0,-11 28 288,1 0-1,1 1 1,2 0 0,1 1-1,1 0 1,2 0-1,-1 60 1,5-90-287,0 0 0,0 0-1,0 0 1,0 0 0,0 0 0,1 0 0,-1 0-1,1 0 1,-1 0 0,1 0 0,-1 0 0,1-1-1,0 1 1,0 0 0,0 0 0,0 0 0,0-1-1,1 1 1,-1-1 0,0 1 0,1-1 0,-1 1-1,1-1 1,0 0 0,-1 0 0,1 0 0,0 0-1,0 0 1,-1 0 0,1 0 0,0-1 0,0 1-1,0-1 1,0 1 0,0-1 0,0 0 0,0 1-1,0-1 1,0 0 0,0-1 0,0 1 0,0 0-1,0 0 1,0-1 0,0 1 0,0-1 0,3-1-1,4-1 29,0 0 0,-1-1 0,1 0-1,-1 0 1,0-1 0,0 0 0,0 0 0,-1-1-1,8-7 1,-11 8-11,0 0 0,-1 1-1,1-1 1,-1-1 0,0 1 0,0 0-1,4-11 1,-7 15-18,0 0-1,1 0 1,-1 0-1,0 0 1,1-1-1,-1 1 1,0 0-1,0 0 1,0 0-1,0 0 1,0 0-1,0 0 1,-1 0-1,1 0 1,0 0-1,0 0 1,-1 0-1,1 0 1,-1 0-1,1 0 1,-1 0-1,1 0 1,-1 0 0,1 0-1,-1 1 1,0-1-1,0 0 1,1 0-1,-1 1 1,0-1-1,0 0 1,0 1-1,0-1 1,0 1-1,0-1 1,0 1-1,0-1 1,0 1-1,0 0 1,0 0-1,0-1 1,0 1-1,0 0 1,0 0-1,0 0 1,0 0-1,0 0 1,0 0 0,-2 1-1,-6-1-40,-1 0-1,1 1 1,-1 0 0,1 1-1,-12 3 1,18-5 16,1 1 0,-1 0 1,0 0-1,1 0 0,-1 0 0,1 0 0,-1 1 0,1-1 0,0 1 1,-1 0-1,1 0 0,0 0 0,0 0 0,0 0 0,1 0 1,-1 0-1,0 0 0,1 1 0,0-1 0,-1 1 0,1-1 1,-1 5-1,2-6 16,0-1 1,0 0-1,1 1 1,-1-1-1,0 0 1,1 1-1,-1-1 1,0 0 0,1 1-1,-1-1 1,0 0-1,1 1 1,-1-1-1,1 0 1,-1 0-1,1 0 1,-1 1-1,0-1 1,1 0-1,-1 0 1,1 0-1,-1 0 1,1 0-1,-1 0 1,1 0-1,-1 0 1,1 0 0,-1 0-1,1 0 1,-1 0-1,1 0 1,-1-1-1,0 1 1,1 0-1,-1 0 1,1 0-1,-1-1 1,0 1-1,1 0 1,-1 0-1,1-1 1,-1 0-1,24-8 86,14-14-47,-28 16-41,1 1-1,0-1 1,-1 2 0,2-1 0,-1 1-1,1 1 1,-1 0 0,1 1-1,19-3 1,-30 6-1,0 0 0,0 0-1,0 0 1,0 1 0,0-1-1,-1 0 1,1 0 0,0 1-1,0-1 1,0 1 0,0-1-1,0 1 1,0-1 0,-1 1-1,1-1 1,0 1 0,0 0-1,-1-1 1,1 1 0,0 0-1,-1 0 1,1 0 0,-1-1-1,1 1 1,0 2 0,7 32-36,-12 41 35,4-72 2,-7 35 19,0-1-1382,11-40-356,8-23-966,-1-4-2250,1-3-3192</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30.475"/>
    </inkml:context>
    <inkml:brush xml:id="br0">
      <inkml:brushProperty name="width" value="0.025" units="cm"/>
      <inkml:brushProperty name="height" value="0.025" units="cm"/>
      <inkml:brushProperty name="color" value="#008C3A"/>
    </inkml:brush>
  </inkml:definitions>
  <inkml:trace contextRef="#ctx0" brushRef="#br0">62 34 14606,'0'0'4543,"-6"7"-3032,-34 56 472,38-59-1867,0 0 1,0 1 0,0-1 0,0 0 0,1 1 0,0 0 0,0-1 0,0 1 0,0 0 0,1-1 0,0 1 0,0 0 0,0 0 0,1-1 0,-1 1 0,2 5 0,-1-9-105,0 0 0,0 0 0,0 0 0,0 0-1,0 0 1,0 0 0,1 0 0,-1 0 0,0 0 0,0-1-1,1 1 1,-1-1 0,0 1 0,1-1 0,-1 1 0,0-1 0,1 0-1,-1 1 1,1-1 0,-1 0 0,1 0 0,-1 0 0,1 0-1,-1-1 1,0 1 0,1 0 0,-1-1 0,1 1 0,-1 0-1,0-1 1,1 0 0,1 0 0,44-23 350,-39 18-334,0-1 0,0 0 0,-1 0 0,0-1 0,0 0 0,-1 0 0,0-1 0,0 0 0,-1 0-1,0 0 1,0 0 0,-1-1 0,-1 0 0,0 0 0,0 0 0,2-18 0,-5 27-23,0 1 0,0 0-1,-1-1 1,1 1 0,0 0-1,-1 0 1,1-1 0,0 1 0,-1 0-1,1 0 1,0 0 0,-1 0 0,1-1-1,0 1 1,-1 0 0,1 0-1,-1 0 1,1 0 0,0 0 0,-1 0-1,1 0 1,-1 0 0,1 0-1,0 0 1,-1 0 0,1 0 0,-1 0-1,1 1 1,0-1 0,-1 0 0,1 0-1,0 0 1,-1 0 0,1 1-1,0-1 1,-1 0 0,1 0 0,0 1-1,0-1 1,-1 0 0,1 1-1,0-1 1,0 0 0,-1 1 0,-15 11-31,16-13 51,0 1 0,0-1-1,0 1 1,0 0 0,0-1 0,0 1 0,0 0-1,0-1 1,0 1 0,-1-1 0,1 1 0,0 0-1,0-1 1,0 1 0,0 0 0,0-1 0,-1 1-1,1 0 1,0-1 0,0 1 0,-1 0 0,1-1-1,0 1 1,0 0 0,-1 0 0,1-1 0,0 1-1,-1 0 1,1 0 0,0 0 0,-1-1 0,1 1-1,-1 0 1,1 0 0,0 0 0,-1 0 0,1 0 0,0 0-1,-1 0 1,1 0 0,-1 0 0,1 0 0,0 0-1,-1 0 1,1 0 0,-1 0 0,1 0 0,0 0-1,-1 0 1,1 1 0,0-1 0,-1 0 0,1 0-1,0 0 1,-1 1 0,1-1 0,0 0 0,-1 0-1,1 1 1,0-1 0,0 0 0,-1 1 0,1-1-1,0 0 1,0 1 0,0-1 0,-1 0 0,1 1-1,0 0 1,0-2-22,0 0 1,0 1-1,0-1 0,0 0 0,0 1 0,0-1 1,0 0-1,-1 1 0,1-1 0,0 1 0,0-1 0,-1 0 1,1 1-1,0-1 0,-1 1 0,1-1 0,0 1 1,-1-1-1,1 1 0,-1-1 0,1 1 0,-1-1 0,1 1 1,-1 0-1,1-1 0,-1 1 0,1 0 0,-1-1 0,0 1 1,1 0-1,-1 0 0,1 0 0,-1 0 0,0-1 1,1 1-1,-1 0 0,0 0 0,1 0 0,-1 0 0,0 0 1,1 1-1,-1-1 0,1 0 0,-1 0 0,0 0 1,1 0-1,-1 1 0,0-1 0,1 0 0,-1 1 0,1-1 1,-1 0-1,1 1 0,-2 0 0,-6 5 7,-1 0 0,0 0 0,1 1 0,1 0 0,-1 0-1,1 1 1,0 0 0,-10 16 0,14-19 30,0 0 0,0 1 1,0-1-1,0 1 0,1 0 0,0 0 0,0 0 0,1 0 0,-1 0 1,1 0-1,1 1 0,-1-1 0,1 0 0,0 0 0,2 12 0,-1-15-78,0 0 0,1 0 0,-1-1 0,1 1 0,-1-1-1,1 1 1,0-1 0,0 1 0,0-1 0,0 0-1,1 0 1,-1 0 0,1 0 0,-1 0 0,1-1-1,0 1 1,-1-1 0,1 0 0,0 1 0,0-1-1,0-1 1,0 1 0,0 0 0,0-1 0,4 1 0,6 1-1780,0-1 1,0-1 0,1 0 0,19-2 0,-13-4-3532,0-6-2243</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30.837"/>
    </inkml:context>
    <inkml:brush xml:id="br0">
      <inkml:brushProperty name="width" value="0.025" units="cm"/>
      <inkml:brushProperty name="height" value="0.025" units="cm"/>
      <inkml:brushProperty name="color" value="#008C3A"/>
    </inkml:brush>
  </inkml:definitions>
  <inkml:trace contextRef="#ctx0" brushRef="#br0">170 3 13933,'0'0'5686,"-8"-2"-3882,3 2-1739,-1-1 0,1 1 0,0 0 0,0 1 0,-1-1 0,1 1 0,0 0 1,0 0-1,-1 1 0,1-1 0,0 1 0,0 0 0,1 1 0,-1-1 0,0 1 0,1 0 0,0 0 0,-1 0 0,1 1 0,-5 6 1,3-5-56,0 0 1,1 0 0,0 0-1,0 1 1,0 0 0,1 0-1,0 0 1,0 0 0,-6 13-1,11-18-24,-1 0 0,1 0 0,-1-1 0,1 1 0,0 0 0,-1 0 0,1-1 0,0 1 0,-1-1 0,1 1-1,0 0 1,0-1 0,0 0 0,0 1 0,-1-1 0,1 1 0,0-1 0,0 0 0,0 0 0,0 1 0,0-1 0,0 0 0,0 0 0,0 0-1,0 0 1,0 0 0,0 0 0,0-1 0,-1 1 0,3 0 0,35-2-649,-1-2-257,-24 2 776,0 0-1,0 1 0,0 0 0,1 1 0,20 3 0,-33-3 170,0 0-1,0 0 1,0 1-1,0-1 1,0 0-1,0 0 1,0 1-1,0-1 1,-1 1-1,1-1 1,0 0-1,0 1 1,0 0-1,-1-1 1,1 1-1,0-1 0,0 1 1,-1 0-1,1 0 1,-1-1-1,1 1 1,-1 0-1,1 0 1,-1 0-1,1-1 1,-1 1-1,0 0 1,1 0-1,-1 1 1,0 0 87,0 0 0,0 0 1,-1 0-1,1 1 0,-1-1 1,1 0-1,-1 0 0,0 0 1,0 0-1,0-1 0,0 1 1,-1 3-1,-4 3 370,0-1 1,0 0-1,0 0 1,-13 11-1,-42 23 1783,56-39-2199,0 1 0,0-1 0,0 0 1,0-1-1,0 1 0,0-1 0,0 0 0,-1 0 1,1-1-1,0 1 0,-9-2 0,13 1-183,0-1-1,1 1 1,-1-1-1,0 1 1,0-1-1,1 0 1,-1 1-1,1-1 0,-1 0 1,0 0-1,1 1 1,0-1-1,-1 0 1,1 0-1,-1 0 1,1 0-1,0 1 1,0-1-1,-1 0 1,1 0-1,0 0 1,0 0-1,0 0 1,0 0-1,0 0 1,0 0-1,0 0 1,0 0-1,1-1 0,6-31-7342,6 12-612</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31.717"/>
    </inkml:context>
    <inkml:brush xml:id="br0">
      <inkml:brushProperty name="width" value="0.025" units="cm"/>
      <inkml:brushProperty name="height" value="0.025" units="cm"/>
      <inkml:brushProperty name="color" value="#008C3A"/>
    </inkml:brush>
  </inkml:definitions>
  <inkml:trace contextRef="#ctx0" brushRef="#br0">148 210 12940,'0'0'3929,"-11"3"-2674,1 2-1011,-1-1 0,0 2-1,1-1 1,0 1 0,0 1 0,1 0 0,-12 10 0,17-14-85,1 1 0,-1-1-1,1 1 1,-1-1 0,1 1 0,0 0 0,0 0 0,1 1 0,-1-1 0,1 1 0,0-1 0,0 1 0,1-1 0,-1 1 0,1 0 0,0 0 0,1 0 0,-1 0 0,1 0 0,0 0-1,0 0 1,0 0 0,1 5 0,0-8-142,0-1-1,0 0 1,0 0-1,0 1 1,0-1 0,0 0-1,0 0 1,0 0-1,1 0 1,-1 0-1,0 0 1,0 0-1,1-1 1,-1 1-1,1 0 1,-1-1-1,1 1 1,-1-1 0,1 1-1,-1-1 1,1 0-1,-1 0 1,1 0-1,0 0 1,-1 0-1,1 0 1,-1 0-1,3-1 1,46-9 144,-36 4-145,0-2 1,-1 1-1,0-2 0,-1 0 1,0-1-1,0 0 0,-1 0 1,0-1-1,-1-1 0,0 0 1,12-19-1,-6 7-4,-2-2 0,0 0-1,-1 0 1,-2-1 0,9-31 0,-18 48-71,1 0 0,-2 0 1,1 0-1,-1-15 0,-2 25 52,1 0-1,0-1 1,-1 1 0,1 0-1,-1 0 1,1 0-1,-1 0 1,1 0 0,-1 0-1,1 0 1,-1 0-1,1 0 1,-1 0 0,1 0-1,-1 0 1,1 0 0,-1 0-1,1 0 1,-1 1-1,1-1 1,-1 0 0,1 0-1,-1 1 1,1-1-1,-1 1 1,-9 8 158,0 0 0,1 1-1,0 0 1,1 0 0,0 1 0,0 0 0,1 1-1,1 0 1,0 0 0,1 0 0,0 0 0,1 1 0,0 0-1,1 0 1,-3 23 0,6-32-194,0-1 0,1 1 0,-1 0 1,1 0-1,0 0 0,0-1 0,0 1 0,1 0 0,-1-1 1,1 1-1,0-1 0,0 0 0,0 1 0,0-1 0,1 0 1,-1 0-1,1-1 0,0 1 0,0 0 0,0-1 0,0 0 1,0 1-1,0-1 0,1-1 0,-1 1 0,0 0 0,1-1 1,0 0-1,-1 1 0,1-2 0,0 1 0,0 0 0,0-1 1,-1 1-1,1-1 0,0 0 0,0-1 0,0 1 0,0-1 1,0 1-1,6-3 0,-4-2 64,0 0 0,-1 0-1,1-1 1,-1 0 0,0 0 0,-1 0 0,0 0 0,0-1-1,5-8 1,-6 8-5,-7 18 60,-1 0 1,2 0-1,0 0 0,0 0 1,1 0-1,0 1 0,1-1 1,1 0-1,1 24 1,-1-34-75,0 0 1,1 1 0,-1-1 0,1 0 0,0 0 0,-1 0 0,1 0 0,0 0 0,-1 0 0,1 0-1,0 0 1,0 0 0,0 0 0,0 0 0,0-1 0,0 1 0,0 0 0,0-1 0,0 1-1,1-1 1,-1 1 0,0-1 0,0 1 0,0-1 0,1 0 0,-1 1 0,0-1 0,0 0 0,1 0-1,-1 0 1,0 0 0,1 0 0,-1-1 0,0 1 0,0 0 0,1 0 0,-1-1 0,1 0 0,4 0 18,0-1 0,-1 0 0,1 0 0,-1 0 1,0-1-1,0 0 0,6-3 0,5-9 40,-1-1-1,-1 0 1,0 0-1,-1-2 1,15-26-1,-31 52-28,-11 34 248,14-41-273,0 0-1,0 0 1,0 0-1,-1 0 1,1 0-1,0 0 0,0-1 1,0 1-1,1 0 1,-1 0-1,0 0 1,0 0-1,0 0 1,1 0-1,-1 0 1,0-1-1,1 1 0,-1 0 1,1 0-1,-1 0 1,1-1-1,-1 1 1,1 0-1,-1-1 1,1 1-1,0 0 1,-1-1-1,1 1 1,0-1-1,0 1 0,-1-1 1,1 1-1,0-1 1,0 0-1,0 1 1,0-1-1,0 0 1,-1 0-1,1 0 1,2 1-1,7-1 26,0-1 0,0 0 0,0 0 0,0-1 0,0 0 0,0-1 0,15-6 1,-17 6-44,1 0 1,0 0 0,0 0 0,0 1 0,0 1 0,0-1-1,0 2 1,1-1 0,11 2 0,-19-1 13,0 1 1,-1 0-1,1-1 1,-1 1-1,1 0 1,-1 0-1,1 0 1,-1 0-1,1 0 1,-1 0-1,0 0 1,0 1-1,0-1 1,0 0-1,0 1 1,0-1-1,1 2 1,-1-1 2,0-1 1,0 1-1,0 0 0,0-1 1,0 1-1,1-1 1,-1 0-1,0 0 0,1 1 1,-1-1-1,1 0 1,-1 0-1,1 0 0,0 0 1,-1-1-1,1 1 1,0 0-1,0-1 1,-1 1-1,4 0 0,3-1-276,1 0-1,0-1 1,-1 0-1,1 0 1,-1-1-1,1 0 0,9-4 1,7-4-3922,-2-3-3823,-15 7 1305</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8:00.842"/>
    </inkml:context>
    <inkml:brush xml:id="br0">
      <inkml:brushProperty name="width" value="0.025" units="cm"/>
      <inkml:brushProperty name="height" value="0.025" units="cm"/>
    </inkml:brush>
  </inkml:definitions>
  <inkml:trace contextRef="#ctx0" brushRef="#br0">1 1 11787,'0'0'9454,"0"7"-8840,4 236 1571,-5-150-2266,2-89-3148,1-13-989,-2-10-3197</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32.076"/>
    </inkml:context>
    <inkml:brush xml:id="br0">
      <inkml:brushProperty name="width" value="0.025" units="cm"/>
      <inkml:brushProperty name="height" value="0.025" units="cm"/>
      <inkml:brushProperty name="color" value="#008C3A"/>
    </inkml:brush>
  </inkml:definitions>
  <inkml:trace contextRef="#ctx0" brushRef="#br0">0 1 11082,'0'0'12172</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32.439"/>
    </inkml:context>
    <inkml:brush xml:id="br0">
      <inkml:brushProperty name="width" value="0.025" units="cm"/>
      <inkml:brushProperty name="height" value="0.025" units="cm"/>
      <inkml:brushProperty name="color" value="#008C3A"/>
    </inkml:brush>
  </inkml:definitions>
  <inkml:trace contextRef="#ctx0" brushRef="#br0">102 85 13485,'0'0'4655,"-7"4"-3668,-3 1-663,0 1 1,0 1-1,1-1 0,-11 11 0,17-14-162,-1 0 0,1 0 0,0 1 0,1-1 1,-1 1-1,1 0 0,-1-1 0,1 1 0,0 0 1,1 0-1,-1 1 0,1-1 0,0 0 0,0 0 1,0 1-1,-1 6 0,2-10-149,0-1 0,1 1 0,-1 0 1,0 0-1,0-1 0,0 1 0,0 0 0,0-1 1,1 1-1,-1 0 0,0-1 0,1 1 0,-1 0 1,0-1-1,1 1 0,-1-1 0,1 1 0,-1-1 1,1 1-1,-1-1 0,1 1 0,0-1 0,-1 1 1,1-1-1,-1 0 0,1 1 0,0-1 0,-1 0 1,2 1-1,27 0 234,-21-2-204,-1-1-1,1 0 0,-1 0 0,0-1 1,11-5-1,-4-1-68,0-1 0,-1-1 0,-1-1 0,0 0 0,0 0 1,-1-1-1,0 0 0,-2-1 0,1-1 0,-2 1 0,0-1 0,7-18 0,-10 15 212,-11 21 380,-15 29-20,17-23-382,0 1 1,0-1-1,1 1 0,0 0 1,1 0-1,0 1 1,0-1-1,1 0 0,1 21 1,0-29-160,0-1 1,0 0 0,0 0-1,1 1 1,-1-1 0,0 0-1,1 1 1,-1-1-1,1 0 1,-1 0 0,1 0-1,-1 0 1,1 1-1,0-1 1,0 0 0,0 0-1,-1 0 1,1-1 0,0 1-1,0 0 1,0 0-1,0 0 1,1-1 0,1 2-1,0-1 11,0 0 0,0 0 0,0 0 0,0-1 0,0 1 0,0-1 1,1 0-1,-1 0 0,0 0 0,4-1 0,1 0-26,0 0 1,0-1-1,0-1 0,0 1 1,0-1-1,-1 0 1,11-6-1,-9 3-143,4-3 66,0 1 0,-1-1 1,0-1-1,19-20 0,-30 28 162,-2 6-17,0-1 1,-1 0 0,1 0 0,-1 0-1,1 0 1,-1 0 0,0 0 0,-5 5-1,-4 9 6,9-12-27,0 1-1,0-1 0,1 0 1,-1 1-1,1-1 1,1 1-1,-1 6 0,1-12-73,0 1-1,0 0 1,0 0-1,0 0 0,0-1 1,0 1-1,0 0 1,0 0-1,0 0 0,0-1 1,1 1-1,-1 0 1,0 0-1,1-1 0,-1 1 1,0 0-1,1-1 1,-1 1-1,1 0 0,-1-1 1,1 1-1,-1-1 1,1 1-1,0 0 0,-1-1 1,1 0-1,0 1 1,-1-1-1,1 1 0,0-1 1,0 0-1,-1 1 1,1-1-1,0 0 0,0 0 1,0 0-1,-1 0 1,1 0-1,0 1 0,0-1 1,0-1-1,-1 1 1,1 0-1,0 0 0,0 0 1,-1 0-1,1-1 1,0 1-1,0 0 0,-1 0 1,1-1-1,0 1 1,0-1-1,-1 1 0,1-1 1,-1 1-1,1-1 1,0 0-1,3-1-621,-1-1-1,0 1 1,-1-1 0,1 0 0,0 0-1,-1 0 1,0 0 0,1 0-1,1-6 1,11-16-5528</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32.783"/>
    </inkml:context>
    <inkml:brush xml:id="br0">
      <inkml:brushProperty name="width" value="0.025" units="cm"/>
      <inkml:brushProperty name="height" value="0.025" units="cm"/>
      <inkml:brushProperty name="color" value="#008C3A"/>
    </inkml:brush>
  </inkml:definitions>
  <inkml:trace contextRef="#ctx0" brushRef="#br0">119 0 14510,'0'0'3459,"-28"61"-3139,28-48-63,4 2-97,8-6-256,5 0-1282,0-2-2081,-1-1-769,1 1 2402,-1 1-5541</inkml:trace>
  <inkml:trace contextRef="#ctx0" brushRef="#br0" timeOffset="1">217 183 7175,'0'0'2888,"0"10"-438,-1 16-1206,-1 0 0,-1 0 0,-1 0 0,-2 0-1,-15 47 1,18-65-990,0-1 1,0 1-1,-1-1 0,0 0 0,0 0 0,0 0 0,-1 0 0,0-1 0,-1 0 0,1 0 0,-1 0 1,0-1-1,0 0 0,-1 0 0,0-1 0,0 1 0,0-1 0,0-1 0,0 0 0,-1 0 1,0 0-1,1-1 0,-1 0 0,-12 2 0,19-4-245,0 0 1,0 0 0,0 0-1,1 0 1,-1 0-1,0 0 1,0-1-1,0 1 1,0 0 0,1 0-1,-1-1 1,0 1-1,0 0 1,1-1-1,-1 1 1,0-1 0,1 1-1,-1-1 1,0 1-1,1-1 1,-1 1-1,1-1 1,-1 0 0,0 1-1,1-1 1,0 0-1,-1 1 1,1-1-1,-1 0 1,1 0 0,0 1-1,0-1 1,-1 0-1,1 0 1,0 0-1,0 0 1,0 1 0,0-1-1,0 0 1,0 0-1,0 0 1,0 0-1,0 1 1,1-1-1,-1 0 1,0 0 0,0 0-1,1 1 1,-1-1-1,1 0 1,17-43-167,84-93-428,-11 18-2717,-39 34-3952,-26 33-2692</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33.188"/>
    </inkml:context>
    <inkml:brush xml:id="br0">
      <inkml:brushProperty name="width" value="0.025" units="cm"/>
      <inkml:brushProperty name="height" value="0.025" units="cm"/>
      <inkml:brushProperty name="color" value="#008C3A"/>
    </inkml:brush>
  </inkml:definitions>
  <inkml:trace contextRef="#ctx0" brushRef="#br0">81 1 14542,'-6'7'1462,"-4"9"-676,1 0-1,0 1 0,0 0 0,2 1 0,0 0 0,2 0 0,0 0 0,0 1 1,2-1-1,0 1 0,1 0 0,1 0 0,2 25 0,-1-43-770,0 0 0,0 0 0,0 0-1,0 0 1,0 0 0,0 0 0,0 0 0,1 0-1,-1 0 1,0 0 0,0 0 0,1 0 0,-1 0 0,1 0-1,-1 0 1,1 0 0,-1 0 0,1 0 0,-1-1-1,1 1 1,0 0 0,0 0 0,-1-1 0,1 1-1,0 0 1,0-1 0,0 1 0,0-1 0,0 1-1,0-1 1,0 0 0,-1 1 0,1-1 0,0 0-1,0 0 1,1 1 0,-1-1 0,0 0 0,0 0 0,0 0-1,0 0 1,0 0 0,0-1 0,0 1 0,0 0-1,0 0 1,0-1 0,0 1 0,0 0 0,0-1-1,1 0 1,4-2 44,1 0-1,-1 0 1,0 0-1,0-1 1,0 0-1,7-6 1,22-26 18,56-73 1,-56 64-89,-57 72-3934,-14 16-8973,3-4 6372,27-31 7516,1 0-1,1 1 0,0-1 0,0 1 1,0 0-1,1 0 0,0 0 0,1 1 1,0-1-1,1 1 0,0-1 0,0 1 1,1-1-1,0 1 0,3 16 0,-3-24-874,0-1 0,1 0 0,-1 1 0,1-1 0,-1 0 0,0 0 0,1 1 0,0-1-1,-1 0 1,1 0 0,0 0 0,0 0 0,-1 0 0,1 0 0,0 0 0,0 0 0,0 0 0,0 0 0,0-1-1,1 1 1,-1 0 0,0-1 0,0 1 0,0-1 0,1 1 0,-1-1 0,1 1 0,1 0-365,0-1-1,0 0 1,0 1 0,0-1 0,0 0 0,-1 0 0,1-1 0,0 1 0,0 0 0,0-1-1,-1 0 1,5-1 0,14-11-6195</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0:34.045"/>
    </inkml:context>
    <inkml:brush xml:id="br0">
      <inkml:brushProperty name="width" value="0.025" units="cm"/>
      <inkml:brushProperty name="height" value="0.025" units="cm"/>
      <inkml:brushProperty name="color" value="#008C3A"/>
    </inkml:brush>
  </inkml:definitions>
  <inkml:trace contextRef="#ctx0" brushRef="#br0">31 225 17969,'0'0'5114,"-6"7"-3929,-17 23-288,23-29-881,0-1-1,0 0 1,0 0 0,0 0-1,-1 1 1,1-1-1,0 0 1,0 0 0,0 0-1,0 1 1,0-1 0,0 0-1,0 0 1,0 1-1,0-1 1,0 0 0,0 0-1,0 1 1,0-1 0,0 0-1,0 0 1,0 1-1,0-1 1,0 0 0,0 0-1,0 0 1,0 1 0,0-1-1,0 0 1,1 0-1,-1 1 1,0-1 0,0 0-1,0 0 1,0 0-1,1 0 1,-1 1 0,0-1-1,0 0 1,0 0 0,0 0-1,1 0 1,-1 0-1,0 0 1,1 1 0,16 2 251,16-4-180,-27-1-199,0 0 0,0 0 0,-1 0 0,1-1-1,0 0 1,-1 0 0,0-1 0,8-5 0,-10 7 42,-1 0 0,1 0 1,-1-1-1,1 1 0,-1-1 1,0 1-1,0-1 0,0 0 1,0 0-1,-1 0 0,1 0 1,-1 0-1,0 0 0,0 0 1,0 0-1,0-1 0,1-3 1,-4 7 50,1 0 1,-1 0 0,1 0-1,0 0 1,-1 0-1,1 0 1,0 1 0,-1-1-1,1 0 1,0 1-1,-1-1 1,1 1 0,0-1-1,-1 1 1,1 0-1,0 0 1,-1 0 0,-3 4 123,1 1 1,0 0-1,0-1 1,0 1 0,1 0-1,-1 1 1,1-1-1,1 1 1,0-1 0,0 1-1,0 0 1,0 0-1,1 0 1,0 0-1,1 0 1,0 0 0,0 9-1,0-15-90,0 0-1,1 0 1,-1 1-1,0-1 1,0 0-1,1 0 1,-1 1-1,1-1 1,-1 0-1,1 0 1,-1 0 0,1 0-1,0 0 1,0 1-1,-1-1 1,1-1-1,0 1 1,0 0-1,0 0 1,0 0-1,0 0 1,0-1-1,0 1 1,0 0-1,1-1 1,-1 1 0,0-1-1,0 1 1,0-1-1,1 0 1,-1 0-1,0 1 1,0-1-1,1 0 1,-1 0-1,0 0 1,1 0-1,-1 0 1,0-1-1,0 1 1,1 0-1,-1-1 1,0 1 0,2-1-1,3-1 32,0 1 0,0-1-1,0-1 1,0 1 0,0-1-1,0-1 1,8-5 0,8-11-134,-2 0 1,0-2 0,-1 0-1,-2-1 1,0-1 0,-1-1-1,-2 0 1,-1-1 0,0 0-1,9-32 1,-20 50 588,-4 10-199,-11 23-60,-15 40 453,26-56-595,0-1 0,1 0 0,0 1 0,0-1 0,1 1 1,0 0-1,1 11 0,-1-19-89,1 1 1,-1-1-1,0 1 1,1-1-1,-1 1 1,1-1-1,0 1 1,-1-1-1,1 0 1,0 1-1,0-1 1,0 0-1,0 0 1,0 1-1,0-1 1,0 0-1,0 0 1,3 1 0,-3-1 2,1-1 1,0 1 0,0-1 0,0 1 0,0-1 0,0 0 0,0 0 0,0 0 0,0 0 0,0-1 0,0 1 0,0 0 0,0-1 0,-1 1 0,1-1 0,0 0 0,0 1 0,0-1 0,1-2 0,7-2-85,-1-1 0,0-1 0,-1 0 0,0 0 0,0-1 0,0 0-1,-1 0 1,0-1 0,-1 1 0,7-13 0,3-6-143,-2-1 0,15-39 0,-46 110 470,2 0-1,-13 64 0,28-105-238,-3 20 89,1 0-1,1 0 1,3 33-1,-1-50-96,0 1 0,0-1 1,0 0-1,1 0 0,0 0 0,-1 0 0,2 0 0,-1-1 1,4 6-1,-5-8-2,1 0 0,0 0 1,-1 0-1,1 0 0,0-1 1,0 1-1,0-1 0,0 0 1,0 1-1,0-1 0,0 0 1,1 0-1,-1 0 0,0-1 1,1 1-1,-1 0 1,1-1-1,-1 0 0,0 1 1,5-1-1,-7 0 0,1 0 0,-1 0 0,1 0 0,0 0 0,-1 0 0,1 0 0,-1 0 0,1 0 0,-1-1 0,1 1 0,-1 0 0,1 0 0,-1 0 1,1-1-1,-1 1 0,1 0 0,-1-1 0,1 1 0,-1 0 0,1-1 0,-1 1 0,1 0 0,-1-1 0,0 1 0,1-1 0,-1 1 0,0-1 0,1 1 0,-1-1 0,0 1 0,0-1 0,1 0 0,-5-22 94,-21-18-229,8 25-269,-2 0 1,-33-22-1,33 25 59,1-1-1,-34-31 1,52 45 337,0 0 1,0-1-1,-1 1 1,1 0-1,0 0 1,0 0-1,0 0 1,0-1-1,0 1 1,0 0-1,-1 0 1,1 0-1,0-1 1,0 1-1,0 0 1,0 0-1,0-1 1,0 1-1,0 0 1,0 0-1,0 0 1,0-1-1,0 1 1,0 0-1,0 0 1,0 0-1,0-1 1,0 1-1,1 0 1,-1 0-1,0 0 1,0-1-1,0 1 1,0 0-1,0 0 1,0 0-1,0-1 1,1 1-1,-1 0 1,0 0-1,0 0 1,0 0-1,1 0 1,13-6 92,21 0 107,-31 5-184,142-9 143,-84 8-8342,-55 1 2225</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2:51.745"/>
    </inkml:context>
    <inkml:brush xml:id="br0">
      <inkml:brushProperty name="width" value="0.025" units="cm"/>
      <inkml:brushProperty name="height" value="0.025" units="cm"/>
      <inkml:brushProperty name="color" value="#008C3A"/>
    </inkml:brush>
  </inkml:definitions>
  <inkml:trace contextRef="#ctx0" brushRef="#br0">0 430 11179,'0'0'6865,"7"-8"-5226,26-32-968,-2-1 1,30-54 0,-45 66-609,-1 1 1,-2-2-1,0 0 1,15-60-1,-25 62 149,-5 18 319,-3 15 835,0 8-1316,0 1 0,1 0 0,0-1 0,1 1 1,1 1-1,-2 27 0,3-31-33,1-1 0,0 1 0,1 0 0,0 0 0,1-1 1,0 1-1,0-1 0,1 1 0,1-1 0,4 10 0,-7-18-32,1 1 1,-1-1-1,0 0 0,1 1 0,-1-1 0,1 0 0,0 0 0,0 0 0,0-1 1,0 1-1,0 0 0,0-1 0,0 1 0,0-1 0,1 1 0,-1-1 0,0 0 1,1 0-1,-1 0 0,1-1 0,5 2 0,-5-2-134,0-1 1,1 1-1,-1-1 1,0 0-1,0 0 1,1 0-1,-1 0 1,0-1-1,0 1 0,0-1 1,-1 1-1,1-1 1,0 0-1,-1 0 1,3-3-1,6-6-1633,-1 0 0,-1 0 1,0-1-1,0 0 0,-2 0 0,11-23 0,1-9-7704</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2:52.105"/>
    </inkml:context>
    <inkml:brush xml:id="br0">
      <inkml:brushProperty name="width" value="0.025" units="cm"/>
      <inkml:brushProperty name="height" value="0.025" units="cm"/>
      <inkml:brushProperty name="color" value="#008C3A"/>
    </inkml:brush>
  </inkml:definitions>
  <inkml:trace contextRef="#ctx0" brushRef="#br0">52 9 10762,'-4'10'3075,"-3"10"-2029,-1-1-203,1 1 0,1-1 0,0 1-1,2 0 1,0 1 0,1-1 0,0 29 0,3-47-801,1 0 0,-1 0 1,0-1-1,1 1 0,-1 0 0,1 0 0,-1-1 1,1 1-1,0 0 0,0-1 0,-1 1 1,1-1-1,0 1 0,1-1 0,-1 1 1,0-1-1,0 0 0,1 0 0,-1 1 1,0-1-1,1 0 0,-1 0 0,4 1 1,-2-1-17,1 0 1,-1 0-1,0-1 1,1 1-1,-1-1 1,0 0 0,1 0-1,-1 0 1,1-1-1,-1 1 1,7-2-1,0-1-5,-1 0 0,1-1 0,-1 0 0,0-1 0,0 1 0,0-2 0,14-10 0,-16 8-5,1 0 0,-1 0 0,0-1 0,-1 0 1,0 0-1,0 0 0,6-15 0,-10 19 35,0 0 0,0 0-1,0 0 1,-1-1 0,0 1 0,0 0 0,0-1-1,0 1 1,-1 0 0,0-1 0,0 1 0,-1-1 0,1 1-1,-1 0 1,0-1 0,-4-9 0,3 12-23,0 0-1,0 1 1,-1-1 0,1 1 0,-1-1 0,0 1-1,0 0 1,0 0 0,0 0 0,0 0 0,0 0-1,0 1 1,-1 0 0,1-1 0,-1 1-1,1 0 1,-1 1 0,1-1 0,-1 1 0,1-1-1,-1 1 1,0 0 0,1 0 0,-7 2 0,7-2-41,-1 0 1,1 0 0,0 1 0,0-1-1,-1 1 1,1 0 0,0-1 0,0 2 0,0-1-1,0 0 1,0 1 0,0-1 0,1 1-1,-1 0 1,0 0 0,1 0 0,-1 0-1,1 0 1,0 1 0,0-1 0,0 1 0,0-1-1,0 1 1,0 0 0,1 0 0,-1 0-1,-1 4 1,3-7-84,0 1 0,0-1-1,0 1 1,0-1 0,0 1 0,0 0-1,0-1 1,0 1 0,0-1 0,0 1-1,0-1 1,0 1 0,0-1 0,0 1-1,1 0 1,-1-1 0,0 1 0,0-1-1,1 1 1,-1-1 0,0 0 0,1 1 0,-1-1-1,0 1 1,1-1 0,-1 1 0,0-1-1,1 0 1,-1 1 0,1-1 0,-1 0-1,1 0 1,-1 1 0,1-1 0,-1 0-1,2 0 1,22 1-3863,-14-1 2084,16 0-2983</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2:52.447"/>
    </inkml:context>
    <inkml:brush xml:id="br0">
      <inkml:brushProperty name="width" value="0.025" units="cm"/>
      <inkml:brushProperty name="height" value="0.025" units="cm"/>
      <inkml:brushProperty name="color" value="#008C3A"/>
    </inkml:brush>
  </inkml:definitions>
  <inkml:trace contextRef="#ctx0" brushRef="#br0">103 16 13869,'0'0'2210,"-7"6"54,-2 1-1873,1 1-1,0 0 1,1 0 0,0 0 0,0 1 0,0 0 0,1 0 0,1 1 0,0 0 0,0 0-1,1 0 1,0 1 0,1-1 0,0 1 0,0 0 0,1 0 0,-1 20 0,3-28-379,1-1 1,-1 0 0,0 1-1,1-1 1,-1 0-1,1 1 1,0-1 0,-1 0-1,1 0 1,0 0-1,0 0 1,1 0 0,-1 0-1,0 0 1,1 0-1,-1 0 1,1-1 0,-1 1-1,1-1 1,0 1 0,3 1-1,-2-1 4,1-1 0,-1 1 1,1-1-1,-1 0 0,1 0 0,0-1 0,-1 1 0,1-1 1,0 1-1,0-1 0,-1 0 0,7-1 0,-3 0 8,-1 0 0,1-1 0,0 0 0,-1 0 1,0 0-1,1 0 0,-1-1 0,0 0 0,0-1 0,0 1 0,-1-1 0,1 0 0,-1-1 0,9-8 0,-11 7 56,1 0-1,-1 0 0,-1 0 0,1-1 0,-1 1 0,0-1 0,0 1 0,-1-1 0,1 0 0,-2 0 0,1 1 0,-1-1 0,0 0 0,0 0 1,-1 0-1,0 0 0,0 1 0,-1-1 0,0 0 0,-3-8 0,4 11-88,-1 0 0,0 0 0,0 0 1,0 0-1,-1 0 0,1 1 0,-1-1 0,0 1 0,0-1 0,0 1 1,0 0-1,-1 0 0,1 1 0,-1-1 0,0 1 0,0-1 1,0 1-1,0 0 0,0 1 0,0-1 0,0 1 0,0 0 0,-1 0 1,1 0-1,-1 0 0,1 1 0,-1 0 0,1 0 0,-1 0 1,1 0-1,-9 2 0,13-1-118,-1-1 0,0 0 0,1 1 0,-1-1 1,0 1-1,1-1 0,-1 0 0,1 1 0,-1-1 0,1 1 1,-1 0-1,1-1 0,-1 1 0,1-1 0,-1 1 0,1 0 1,0-1-1,-1 1 0,1 0 0,0-1 0,0 1 0,0 0 1,-1 0-1,1-1 0,0 1 0,0 0 0,0 0 0,0-1 1,1 2-1,3 14-5853,6-4 43</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2:53.283"/>
    </inkml:context>
    <inkml:brush xml:id="br0">
      <inkml:brushProperty name="width" value="0.025" units="cm"/>
      <inkml:brushProperty name="height" value="0.025" units="cm"/>
      <inkml:brushProperty name="color" value="#008C3A"/>
    </inkml:brush>
  </inkml:definitions>
  <inkml:trace contextRef="#ctx0" brushRef="#br0">1 83 5093,'1'-8'5247,"1"-6"-3755,9-43 5398,-7 53-4002,-1 13-2082,0 14-545,-2 3 222,1 17-40,1 0-1,2 0 1,2-1 0,18 60-1,-24-101-389,-1 1 0,1-1 0,-1 1 1,1-1-1,-1 1 0,1-1 0,0 1 0,0-1 0,0 0 0,0 1 0,0-1 0,0 0 0,0 0 0,0 0 0,0 0 0,1 0 0,-1 0 0,0 0 0,1 0 0,-1 0 0,1-1 0,-1 1 0,1 0 1,2 0-1,-2-1 28,1-1 0,-1 1 1,0 0-1,1-1 0,-1 1 1,0-1-1,0 0 1,1 0-1,-1 0 0,0 0 1,0 0-1,0 0 0,0-1 1,3-2-1,6-6 179,0-1 0,-1 0 1,17-24-1,-12 16-227,0-1-1,-2-1 1,0 0 0,-1-1 0,-2 0-1,14-39 1,-23 53 859,-1 2-4146,0 6 2934,0-1-1,-1 1 1,1 0-1,0 0 1,0-1 0,-1 1-1,1 0 1,0 0 0,0 0-1,-1-1 1,1 1-1,0 0 1,0 0 0,-1 0-1,1 0 1,0 0-1,-1-1 1,1 1 0,0 0-1,-1 0 1,1 0 0,0 0-1,-1 0 1,1 0-1,0 0 1,0 0 0,-1 0-1,1 0 1,0 0 0,-1 0-1,1 1 1,0-1-1,-1 0 1,-9 3-8184</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2:53.612"/>
    </inkml:context>
    <inkml:brush xml:id="br0">
      <inkml:brushProperty name="width" value="0.025" units="cm"/>
      <inkml:brushProperty name="height" value="0.025" units="cm"/>
      <inkml:brushProperty name="color" value="#008C3A"/>
    </inkml:brush>
  </inkml:definitions>
  <inkml:trace contextRef="#ctx0" brushRef="#br0">7 0 8360,'0'0'12396,"-7"51"-11532,7-36-287,9 2-417,5-3-96,3-2-32,0-1-384,5-7-705,0-4-320,-1 0-417,-2-10-1281,-1-7-1345,-3-4-5125</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8:03.360"/>
    </inkml:context>
    <inkml:brush xml:id="br0">
      <inkml:brushProperty name="width" value="0.025" units="cm"/>
      <inkml:brushProperty name="height" value="0.025" units="cm"/>
    </inkml:brush>
  </inkml:definitions>
  <inkml:trace contextRef="#ctx0" brushRef="#br0">8 0 10154,'0'0'15054,"1"8"-14568,0 25-81,-6 67 0,2-66-680,1-1 1,2 0-1,4 36 0,-4-67 80,0-1-1,1 0 1,-1 0-1,0 0 1,1 0-1,-1 0 1,1 1 0,-1-1-1,1 0 1,-1 0-1,1 0 1,0-1-1,0 1 1,-1 0-1,1 0 1,0 0-1,0 0 1,0-1-1,0 1 1,0 0-1,0-1 1,0 1-1,2 0 1,-3-1-163,1 0 0,0 0 0,0 0-1,-1 0 1,1 0 0,0 0 0,0 0 0,-1 0 0,1 0 0,0-1 0,-1 1 0,1 0 0,0-1 0,-1 1 0,1 0-1,0-1 1,-1 1 0,1-1 0,-1 1 0,1 0 0,0-1 0,-1 0 0,0 1 0,1-1 0,-1 1 0,1-1 0,0 0-1,8-15-8855</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2:54.031"/>
    </inkml:context>
    <inkml:brush xml:id="br0">
      <inkml:brushProperty name="width" value="0.025" units="cm"/>
      <inkml:brushProperty name="height" value="0.025" units="cm"/>
      <inkml:brushProperty name="color" value="#008C3A"/>
    </inkml:brush>
  </inkml:definitions>
  <inkml:trace contextRef="#ctx0" brushRef="#br0">1 92 10826,'0'0'12636,"5"3"-12171,4 1-396,-7-2-49,1 0 1,-1-1-1,1 1 1,0-1-1,-1 0 1,1 0-1,0 0 0,0 0 1,-1 0-1,1 0 1,0-1-1,0 1 1,0-1-1,0 0 1,0 0-1,0 0 0,0-1 1,0 1-1,0-1 1,0 1-1,0-1 1,-1 0-1,1 0 0,0 0 1,0 0-1,-1-1 1,1 1-1,2-3 1,26-24 59,-26 21-78,1 1 0,0 0 0,0 1 0,0 0 0,1 0 0,0 0 1,0 0-1,0 1 0,12-5 0,-18 9 14,0 0-1,-1 0 1,1 0-1,0 0 0,-1 0 1,1 0-1,-1 0 1,1 1-1,0-1 1,-1 0-1,1 0 1,0 1-1,-1-1 1,1 0-1,-1 1 1,1-1-1,-1 0 1,1 1-1,-1-1 1,1 1-1,-1-1 1,1 1-1,-1-1 1,1 1-1,-1-1 1,0 1-1,1-1 1,-1 1-1,0 0 1,0-1-1,1 1 1,-1-1-1,0 1 1,0 1-1,7 33 966,-7-31-878,0-1-1,1 1 1,-1 0 0,1-1 0,0 1 0,0 0 0,0-1 0,1 1 0,2 4 0,-3-7-60,0 0 0,1 0-1,-1-1 1,0 1 0,1 0 0,-1-1 0,1 1 0,-1-1 0,1 0 0,0 1 0,-1-1 0,1 0-1,-1 0 1,1 0 0,-1 0 0,1 0 0,-1 0 0,1 0 0,0-1 0,-1 1 0,1-1 0,-1 1-1,1-1 1,-1 1 0,0-1 0,1 0 0,-1 0 0,0 0 0,2-1 0,43-36 350,-34 28-397,-5 3-3,40-27 32,-44 32-35,0 0 1,0 0-1,0 1 0,0 0 0,0 0 1,0 0-1,0 0 0,1 0 0,-1 0 1,0 1-1,1 0 0,-1-1 0,0 1 1,6 1-1,-7 0 4,-1-1 1,0 1-1,0-1 0,0 1 1,0 0-1,0 0 0,0-1 1,0 1-1,0 0 0,0 0 1,0 0-1,0 0 0,-1 0 1,1 0-1,0 0 0,-1 1 1,1-1-1,-1 0 1,1 0-1,-1 0 0,1 2 1,-1-2 9,0 1 0,1-1 0,-1 0 0,0 0 0,1 1 0,0-1 0,-1 0 0,1 0 0,0 0 0,-1 0 0,1 0 0,0 1 0,0-2 0,0 1 0,0 0 1,0 0-1,0 0 0,0 0 0,0-1 0,1 1 0,-1 0 0,0-1 0,0 1 0,0-1 0,1 1 0,-1-1 0,2 0 0,13-1 727,5 1-4163,-21 0 3130,1 0 0,-1 1 1,0-1-1,1 0 1,-1 1-1,0-1 0,0 1 1,1-1-1,-1 1 1,0-1-1,0 0 0,0 1 1,1-1-1,-1 1 1,0-1-1,0 1 0,0-1 1,0 1-1,0-1 0,0 1 1,0-1-1,0 1 1,0-1-1,0 1 0,0-1 1,-1 1-1,1-1 1,0 1-1,0-1 0,0 1 1,-1-1-1,1 1 1,0-1-1,0 0 0,-1 1 1,1-1-1,0 1 0,-1-1 1,0 1-1,-5 7-12398</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2:41.791"/>
    </inkml:context>
    <inkml:brush xml:id="br0">
      <inkml:brushProperty name="width" value="0.025" units="cm"/>
      <inkml:brushProperty name="height" value="0.025" units="cm"/>
      <inkml:brushProperty name="color" value="#008C3A"/>
    </inkml:brush>
  </inkml:definitions>
  <inkml:trace contextRef="#ctx0" brushRef="#br0">235 1 3203,'-1'0'9105,"-8"9"-7517,-14 19-667,1 1 1,2 1-1,0 0 0,2 2 1,2 0-1,1 1 1,1 0-1,2 1 0,-12 54 1,19-71-596,0-15-1668,-6-25-3893,3 3 1861,-4-3-1527</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2:42.136"/>
    </inkml:context>
    <inkml:brush xml:id="br0">
      <inkml:brushProperty name="width" value="0.025" units="cm"/>
      <inkml:brushProperty name="height" value="0.025" units="cm"/>
      <inkml:brushProperty name="color" value="#008C3A"/>
    </inkml:brush>
  </inkml:definitions>
  <inkml:trace contextRef="#ctx0" brushRef="#br0">0 3 9545,'0'0'13218,"11"-1"-12236,-2 0-759,1 1-1,-1 0 1,1 0 0,-1 1-1,1 1 1,-1 0-1,0 0 1,1 0 0,9 5-1,14 7-840,82 31 2117,-76-34-4862,-1-5-4485,-31-6-2572</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2:44.914"/>
    </inkml:context>
    <inkml:brush xml:id="br0">
      <inkml:brushProperty name="width" value="0.025" units="cm"/>
      <inkml:brushProperty name="height" value="0.025" units="cm"/>
      <inkml:brushProperty name="color" value="#008C3A"/>
    </inkml:brush>
  </inkml:definitions>
  <inkml:trace contextRef="#ctx0" brushRef="#br0">216 125 7719,'0'0'2136,"11"-10"10,3-3-1235,35-32 2551,-17 9 1608,-31 36-4903,-1-1 1,1 1-1,-1 0 0,1-1 0,-1 1 0,0-1 0,1 1 1,-1-1-1,1 1 0,-1-1 0,0 1 0,0-1 1,1 1-1,-1-1 0,0 0 0,0 1 0,0-1 0,0 1 1,1-1-1,-1 0 0,0 1 0,0-1 0,0 1 0,0-1 1,-1 0-1,1 1 0,0-1 0,0 1 0,-1-2 0,-16-1 1616,-26 13-1230,17 1-438,0 1 0,1 1 0,-44 31-1,55-34 39,0 1-1,1 1 0,0 0 0,1 0 0,0 1 0,1 1 0,-13 22 1,23-35-148,0 1 0,0-1 1,0 1-1,0-1 0,1 1 1,-1-1-1,1 1 0,-1 0 1,1-1-1,0 1 1,0 0-1,-1-1 0,1 1 1,0 0-1,1 2 0,-1-3-3,0-1 0,1 1 0,-1 0 0,1 0 0,-1 0 0,1-1 0,-1 1 0,1 0 0,-1-1 0,1 1 0,0-1 0,-1 1 0,1 0 0,0-1 0,-1 0 0,1 1 0,0-1-1,0 1 1,0-1 0,-1 0 0,3 1 0,4 0 11,0 0-1,1 0 0,-1-1 0,0 0 1,13-1-1,-7 0 26,48-6 16,-47 4-63,0 1 1,0 0 0,0 1-1,0 1 1,0 0 0,1 1-1,-1 1 1,21 4-1,-33-5 6,1 0 0,-1 0 0,0 0 0,1 0 0,-1 0 0,0 1 0,0-1-1,0 1 1,0-1 0,0 1 0,0 0 0,-1 0 0,1 0 0,0 0 0,-1 0 0,0 0-1,1 0 1,-1 0 0,0 1 0,0-1 0,0 0 0,-1 1 0,1-1 0,0 1-1,-1-1 1,0 1 0,1-1 0,-1 1 0,0-1 0,-1 1 0,1-1 0,0 1 0,-1-1-1,1 1 1,-1-1 0,0 1 0,-1 3 0,-1 2 74,0-1 0,0-1-1,-1 1 1,0 0 0,0-1 0,0 0 0,-1 0-1,0 0 1,0-1 0,0 1 0,-10 6 0,8-7 8,0 0 0,-1 0 0,1-1 0,-1 0 0,0 0 1,0-1-1,-1 0 0,1-1 0,0 1 0,-1-2 0,0 1 0,1-1 0,-1-1 1,0 1-1,0-1 0,-9-2 0,16 1-101,0 1-1,1-1 1,-1 1-1,1-1 1,-1 0 0,1 0-1,-1 0 1,1 0 0,0 0-1,-1 0 1,1-1-1,0 1 1,0 0 0,0-1-1,0 1 1,0 0 0,0-1-1,0 1 1,1-1-1,-1 1 1,0-1 0,1 0-1,-1 1 1,1-1-1,0-2 1,49 1-7859,-39 3 5923,33-6-7405,-22-1 1473</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2:46.033"/>
    </inkml:context>
    <inkml:brush xml:id="br0">
      <inkml:brushProperty name="width" value="0.025" units="cm"/>
      <inkml:brushProperty name="height" value="0.025" units="cm"/>
      <inkml:brushProperty name="color" value="#008C3A"/>
    </inkml:brush>
  </inkml:definitions>
  <inkml:trace contextRef="#ctx0" brushRef="#br0">79 104 11371,'0'0'11771,"-9"2"-11664,5-1-88,1 0 0,-1 0 0,1 1 1,-1-1-1,1 1 0,-1 0 0,1 0 1,0 0-1,0 0 0,-1 0 0,2 1 1,-1 0-1,0-1 0,1 1 0,-1 0 1,1 0-1,0 0 0,0 1 0,0-1 1,0 0-1,0 1 0,1 0 0,0-1 1,0 1-1,0 0 0,0-1 0,0 1 1,1 0-1,-1 0 0,1 0 0,0-1 1,1 7-1,-1-9-15,0 1 0,0-1 0,0 0 1,0 0-1,1 0 0,-1 0 0,0 0 0,0 0 0,1 0 1,-1 0-1,1 0 0,-1 0 0,1 0 0,-1-1 0,1 1 1,0 0-1,-1 0 0,1 0 0,0-1 0,-1 1 0,1 0 1,0-1-1,0 1 0,0 0 0,0-1 0,0 1 1,0-1-1,0 0 0,0 1 0,0-1 0,0 0 0,0 1 1,0-1-1,0 0 0,0 0 0,0 0 0,0 0 0,1 0 1,53-8 246,-23 2-174,-27 6-84,0 0 0,-1-1 0,1 2 0,0-1-1,-1 0 1,1 1 0,-1 0 0,1 0 0,-1 0 0,1 1 0,-1 0 0,0-1 0,1 2-1,5 3 1,-7-3 1,0 0 0,0 0-1,-1 0 1,1 1 0,-1-1 0,1 1-1,-1 0 1,0 0 0,-1 0-1,1 0 1,-1 0 0,0 0 0,0 0-1,0 0 1,0 1 0,0 3 0,0 5 255,-1-1 0,0 0 0,0 0 1,-1 0-1,-1 0 0,0 0 1,0 0-1,-2 0 0,-4 12 1,7-20-163,0 0 1,-1 0 0,1-1-1,-1 1 1,0-1-1,-1 1 1,1-1 0,0 1-1,-1-1 1,0 0 0,0 0-1,0 0 1,0-1 0,0 1-1,0-1 1,-1 0 0,1 0-1,-1 0 1,1 0 0,-1 0-1,0-1 1,0 0 0,0 1-1,0-2 1,0 1 0,0 0-1,0-1 1,0 0 0,0 0-1,-6 0 1,8-1-63,0 1 0,1-1 0,-1 0 0,0 1 0,0-1 0,1 0 0,-1 0 0,1 0 0,-1 0 0,1-1 0,0 1 0,-1 0 0,1 0 0,0-1 0,0 1 1,0-1-1,0 1 0,0-1 0,0 0 0,0 1 0,0-1 0,1 0 0,-1 0 0,1 1 0,-1-1 0,1 0 0,0-2 0,-4-57 5,4 51-19,0 2-17,1 0 1,-1 0 0,2 0-1,-1 0 1,1 0 0,0 0-1,1 1 1,-1-1 0,2 1 0,-1 0-1,1 0 1,4-7 0,5-3-284,1 1 0,0 0-1,18-15 1,26-28-2270,-53 52 2500,-1 0 0,0-1 0,0 1 0,-1-1-1,0 0 1,0 0 0,-1 0 0,0-1 0,0 1 0,-1-1 0,0 1 0,-1-1 0,0 1 0,-1-15-1,1 16 226,0 7-133,0-1 0,-1 1 0,1 0 0,0-1-1,0 1 1,0 0 0,0-1 0,-1 1 0,1 0 0,0-1-1,0 1 1,-1 0 0,1 0 0,0-1 0,0 1 0,-1 0-1,1 0 1,0 0 0,-1-1 0,1 1 0,0 0 0,-1 0-1,1 0 1,-1 0 0,1 0 0,0 0 0,-1 0 0,1 0-1,0-1 1,-1 1 0,1 1 0,-1-1 0,1 0 0,0 0-1,-1 0 1,1 0 0,0 0 0,-1 0 0,1 0 0,0 0-1,-1 1 1,1-1 0,0 0 0,-1 0 0,1 0 0,0 1-1,-1-1 1,1 0 0,0 0 0,0 1 0,-1-1 0,1 0-1,0 1 1,0-1 0,0 0 0,-1 1 0,-18 15-20,15-12 12,0 1 1,0 0-1,1 0 1,-1 0 0,1 1-1,0-1 1,1 1-1,-1 0 1,1-1-1,0 1 1,1 0-1,0 0 1,-1 0 0,2 1-1,-1-1 1,1 0-1,0 0 1,1 10-1,1-14-103,-1 0-1,1-1 1,-1 1 0,1-1-1,0 0 1,0 1-1,0-1 1,-1 0-1,1 0 1,0 0-1,0 0 1,1-1-1,-1 1 1,0 0-1,0-1 1,0 1-1,0-1 1,1 0-1,-1 0 1,0 0-1,4 0 1,26-2-4072,-9-2-4163,-8-3-191</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2:46.522"/>
    </inkml:context>
    <inkml:brush xml:id="br0">
      <inkml:brushProperty name="width" value="0.025" units="cm"/>
      <inkml:brushProperty name="height" value="0.025" units="cm"/>
      <inkml:brushProperty name="color" value="#008C3A"/>
    </inkml:brush>
  </inkml:definitions>
  <inkml:trace contextRef="#ctx0" brushRef="#br0">115 1 12844,'0'0'5915,"-9"1"-3748,3 0-1946,1 0-1,0 0 1,-1 0-1,1 1 0,0 0 1,0 0-1,0 0 0,0 1 1,1 0-1,-1 0 0,1 0 1,-1 0-1,1 1 0,0-1 1,0 1-1,1 0 1,-6 7-1,9-10-188,-17 28 788,21-20-647,15-8-8,21-11-406,-34 8 166,0 0 1,1 0 0,-1 0 0,1 1 0,-1 0 0,1 0-1,0 1 1,-1 0 0,1 0 0,0 0 0,8 2 0,-15-1 81,1 0 1,0 0 0,0 0 0,-1-1 0,1 1-1,0 0 1,-1 0 0,1 0 0,-1 0-1,1 0 1,-1 0 0,1 0 0,-1 0 0,0 0-1,0 0 1,0 0 0,1 1 0,-1-1-1,0 0 1,0 0 0,0 0 0,-1 0 0,1 0-1,0 0 1,0 0 0,-1 0 0,1 0-1,0 0 1,-1 0 0,1 0 0,-1 1 0,-15 35 800,-20 10 393,34-44-1153,-1-1 0,1 1 0,-1-1 0,0 1 0,1-1 0,-1 0 0,0 0 0,0 0 0,0 0 0,-1-1 0,1 0 0,0 1 0,-1-1 0,-3 1 0,6-3-191,0 1-1,1-1 1,-1 0 0,0 1-1,1-1 1,-1 0-1,1 1 1,-1-1-1,1 0 1,-1 0-1,1 0 1,0 1-1,-1-1 1,1 0-1,0 0 1,0 0-1,-1 0 1,1 0-1,0 0 1,0 1-1,0-1 1,0 0-1,0 0 1,0 0-1,1 0 1,-1 0-1,0 0 1,0 0 0,1 1-1,-1-1 1,0 0-1,1 0 1,0-1-1,11-35-6097,3 14 288</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2:46.926"/>
    </inkml:context>
    <inkml:brush xml:id="br0">
      <inkml:brushProperty name="width" value="0.025" units="cm"/>
      <inkml:brushProperty name="height" value="0.025" units="cm"/>
      <inkml:brushProperty name="color" value="#008C3A"/>
    </inkml:brush>
  </inkml:definitions>
  <inkml:trace contextRef="#ctx0" brushRef="#br0">1 58 11371,'0'0'11440,"2"8"-10420,10 27-391,-11-34-606,-1 0-1,1 0 1,0 0-1,-1 0 1,1 0-1,0 0 1,0-1-1,0 1 1,-1 0-1,1 0 1,0-1-1,0 1 1,0-1-1,0 1 1,0-1-1,0 1 1,0-1-1,1 1 1,-1-1-1,0 0 1,0 0-1,0 0 1,0 1-1,0-1 1,0 0-1,2-1 1,26-4 213,-17 0-167,0 0 0,0-1 0,20-14 0,-25 14-87,0 1 0,1 0-1,0 1 1,0 0 0,0 0 0,0 0 0,1 1 0,0 1 0,-1-1 0,1 1 0,10 0 0,-18 3 27,0 0 0,0 0 1,0 0-1,0 1 0,0-1 0,0 0 1,0 1-1,0-1 0,-1 0 0,1 1 1,0-1-1,-1 1 0,0-1 1,1 1-1,-1 0 0,0-1 0,0 1 1,1-1-1,-1 1 0,-1-1 1,1 1-1,0 0 0,-1 1 0,7 34 491,-5-37-492,-1 1-1,0-1 1,0 0 0,1 1 0,-1-1-1,0 0 1,0 0 0,1 1 0,-1-1-1,0 0 1,1 0 0,-1 0 0,0 1-1,1-1 1,-1 0 0,0 0 0,1 0-1,-1 0 1,0 0 0,1 0 0,-1 1-1,1-1 1,-1 0 0,0 0-1,1 0 1,-1-1 0,0 1 0,1 0-1,0 0 1,18-14 153,6-13-121,-19 19-502,1 0 0,0 1 0,0-1 0,0 1 0,1 1 0,0 0 0,17-10 0,-25 16 403,1 1 0,0-1 0,-1 1 0,1-1 0,-1 0 0,1 1 0,-1-1 0,1 1 0,-1-1 1,1 1-1,-1-1 0,0 1 0,1 0 0,-1-1 0,0 1 0,1 0 0,-1-1 0,0 1 0,0 0 1,0-1-1,1 1 0,-1 0 0,0-1 0,0 1 0,0 0 0,0 0 0,7 18-4228,-7-19 4087,1 0 0,-1 0 0,1 0 0,0-1 0,-1 1 0,1 0 0,-1 0 0,1 0 0,0 0 0,-1 0 0,1-1 0,-1 1 0,1 0-1,-1-1 1,1 1 0,-1 0 0,1-1 0,-1 1 0,1 0 0,-1-1 0,1 1 0,-1-1 0,0 1 0,1-1 0,-1 1 0,0-1 0,1 1 0,-1-1 0,0 0 0,0 1 0,0-1 0,1 1 0,-1-1 0,0 0 0,0 0 0,8-14-4514</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2:47.317"/>
    </inkml:context>
    <inkml:brush xml:id="br0">
      <inkml:brushProperty name="width" value="0.025" units="cm"/>
      <inkml:brushProperty name="height" value="0.025" units="cm"/>
      <inkml:brushProperty name="color" value="#008C3A"/>
    </inkml:brush>
  </inkml:definitions>
  <inkml:trace contextRef="#ctx0" brushRef="#br0">80 0 11307,'0'0'9635,"0"11"-8631,0 6-653,2-1 0,0 1-1,1 0 1,1-1 0,0 0-1,1 0 1,1 0 0,0 0 0,10 15-1,73 98-131,-88-128-282,-1-1 0,0 0 0,0 0 0,1 0 0,-1 1 1,0-1-1,0 0 0,1 0 0,-1 1 0,0-1 0,0 0 0,0 1 0,1-1 0,-1 0 0,0 0 0,0 1 0,0-1 0,0 0 0,0 1 0,0-1 0,0 1 0,0-1 0,0 0 0,0 1 0,0-1 0,0 0 0,0 1 0,0-1 0,0 0 1,0 1-1,0-1 0,0 0 0,0 1 0,0-1 0,-1 0 0,1 0 0,0 1 0,0-1 0,0 0 0,-1 1 0,1-1 0,0 0 0,0 0 0,-1 1 0,1-1 0,0 0 0,0 0 0,-1 0 0,1 0 0,-1 1 0,-24-3-2581,-26-16-1217,9 1 2203,-17-9 1148,24 6 3805,34 20-3198,1 0 0,0 0 1,0-1-1,0 1 0,-1 0 0,1 0 1,0 0-1,0 0 0,0 0 0,0 0 1,-1-1-1,1 1 0,0 0 0,0 0 1,0 0-1,0-1 0,0 1 0,0 0 1,-1 0-1,1 0 0,0-1 0,0 1 1,0 0-1,0 0 0,0 0 0,0-1 1,0 1-1,0 0 0,0 0 0,0-1 0,0 1 1,0 0-1,0 0 0,0 0 0,0-1 1,0 1-1,1 0 0,-1 0 0,0 0 1,0-1-1,0 1 0,0 0 0,0 0 1,1-1-1,12-7 1553,26-3-1195,-33 10 14,59-14 62,19-4-1536,-32 0-5706,-28 5-2642</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2:47.818"/>
    </inkml:context>
    <inkml:brush xml:id="br0">
      <inkml:brushProperty name="width" value="0.025" units="cm"/>
      <inkml:brushProperty name="height" value="0.025" units="cm"/>
      <inkml:brushProperty name="color" value="#008C3A"/>
    </inkml:brush>
  </inkml:definitions>
  <inkml:trace contextRef="#ctx0" brushRef="#br0">0 84 14990,'0'0'7687,"60"-10"-6630,-20-2-32,7-1-416,3-2-513,-3 2-96,-6 2-192,-5 3-1089,-13 7-481,-11 1-384,-8 0-1089,-4 3-1377,-6 8-834</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2:48.177"/>
    </inkml:context>
    <inkml:brush xml:id="br0">
      <inkml:brushProperty name="width" value="0.025" units="cm"/>
      <inkml:brushProperty name="height" value="0.025" units="cm"/>
      <inkml:brushProperty name="color" value="#008C3A"/>
    </inkml:brush>
  </inkml:definitions>
  <inkml:trace contextRef="#ctx0" brushRef="#br0">1 79 9353,'0'0'14862,"64"9"-14318,-21-25-351,7 0-161,-1 2 0,0 1-64,-7-3-2146,-6 3-3908</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8:03.829"/>
    </inkml:context>
    <inkml:brush xml:id="br0">
      <inkml:brushProperty name="width" value="0.025" units="cm"/>
      <inkml:brushProperty name="height" value="0.025" units="cm"/>
    </inkml:brush>
  </inkml:definitions>
  <inkml:trace contextRef="#ctx0" brushRef="#br0">150 75 12588,'0'0'3545,"1"-10"-1544,2-3-1258,1-11 117,-3-3 2700,-11 29-1932,0 9-1660,1 1-1,1 0 1,0 0-1,0 1 1,1 0 0,1 0-1,0 0 1,-3 16 0,-3 0-3,-1 0 27,2 2 0,1 0 0,1 0 0,2 0 0,1 1 0,1 0 0,1 34 0,3-63 8,1 0-1,0 0 0,1 0 1,-1 0-1,1 0 0,-1 1 1,1-1-1,0 0 0,0 0 1,0-1-1,1 1 0,-1 0 1,1 0-1,-1 0 0,1-1 1,0 1-1,0-1 0,0 0 1,0 1-1,0-1 0,1 0 1,-1 0-1,6 2 0,-5-2 55,0-1 0,1 0 0,0 0 0,-1 0 0,1 0 0,0 0-1,-1-1 1,1 0 0,0 0 0,0 0 0,-1 0 0,1-1 0,0 1 0,-1-1 0,1 0-1,0 0 1,-1 0 0,1-1 0,-1 1 0,4-3 0,-2 1 74,-1 0 1,1 0 0,0-1-1,-1 1 1,0-1-1,0 0 1,0-1-1,-1 1 1,1-1-1,-1 1 1,0-1 0,0 0-1,-1 0 1,1 0-1,-1-1 1,3-9-1,-5 12-103,1 1-1,-1 0 1,0-1-1,1 1 1,-1-1-1,0 1 1,0 0-1,-1-1 1,1 1-1,0 0 1,-1-1-1,0 1 1,1 0-1,-1-1 1,0 1-1,0 0 1,0 0-1,0 0 1,-1 0-1,1 0 0,-1 0 1,1 0-1,-1 0 1,1 1-1,-1-1 1,0 1-1,0-1 1,0 1-1,0-1 1,0 1-1,0 0 1,0 0-1,0 0 1,-1 0-1,1 1 1,0-1-1,-1 1 1,1-1-1,0 1 1,-1 0-1,-2 0 1,-35 0-426,24 9-2075,15-9 2136,1 1-1,-1 0 1,1-1-1,0 1 1,-1 0-1,1 0 1,0-1-1,-1 1 0,1 0 1,0 0-1,0-1 1,0 1-1,0 0 1,0 0-1,0 0 1,0-1-1,0 1 1,0 0-1,0 0 0,0-1 1,0 1-1,1 1 1</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2:56.468"/>
    </inkml:context>
    <inkml:brush xml:id="br0">
      <inkml:brushProperty name="width" value="0.025" units="cm"/>
      <inkml:brushProperty name="height" value="0.025" units="cm"/>
      <inkml:brushProperty name="color" value="#008C3A"/>
    </inkml:brush>
  </inkml:definitions>
  <inkml:trace contextRef="#ctx0" brushRef="#br0">0 1 16720,'0'0'3715,"1"8"-2780,0 28-522,2-1 1,2 1 0,1-1-1,1 0 1,25 67 0,-30-99-377,-1 0-1,1 0 1,0 0 0,0 0-1,1-1 1,-1 1 0,0-1-1,1 1 1,0-1 0,-1 0-1,1 0 1,0 0 0,0 0 0,0-1-1,0 1 1,1-1 0,-1 0-1,0 0 1,1 0 0,-1 0-1,0 0 1,1-1 0,-1 0-1,1 1 1,-1-1 0,1-1-1,-1 1 1,1 0 0,-1-1 0,1 0-1,-1 0 1,0 0 0,1 0-1,-1 0 1,0-1 0,0 1-1,0-1 1,0 0 0,0 0-1,0 0 1,-1 0 0,1-1-1,-1 1 1,1-1 0,-1 1 0,0-1-1,0 0 1,0 0 0,0 0-1,-1 0 1,1 0 0,-1 0-1,0-1 1,2-5 0,-3 8-226,0-1 0,0 1 1,0-1-1,0 0 0,0 1 1,0-1-1,0 1 0,0-1 1,-1 1-1,1-1 0,0 1 1,-1-1-1,0 1 0,1-1 1,-1 1-1,0 0 0,1-1 1,-1 1-1,0 0 0,0 0 1,0-1-1,0 1 0,-1 0 1,1 0-1,0 0 0,0 0 1,-1 1-1,1-1 0,-2-1 1,-49-15-7036,38 13 4835,-24-6-3564</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2:56.855"/>
    </inkml:context>
    <inkml:brush xml:id="br0">
      <inkml:brushProperty name="width" value="0.025" units="cm"/>
      <inkml:brushProperty name="height" value="0.025" units="cm"/>
      <inkml:brushProperty name="color" value="#008C3A"/>
    </inkml:brush>
  </inkml:definitions>
  <inkml:trace contextRef="#ctx0" brushRef="#br0">0 77 5733,'0'0'15984,"49"-12"-15216,-13 0-383,3-3-289,2 2-64,-4 1-1153,-4 4-2563,-5 4-3875</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2:57.183"/>
    </inkml:context>
    <inkml:brush xml:id="br0">
      <inkml:brushProperty name="width" value="0.025" units="cm"/>
      <inkml:brushProperty name="height" value="0.025" units="cm"/>
      <inkml:brushProperty name="color" value="#008C3A"/>
    </inkml:brush>
  </inkml:definitions>
  <inkml:trace contextRef="#ctx0" brushRef="#br0">37 83 13901,'0'0'4863,"-6"9"-2930,4-5-1686,-19 27 721,20-30-885,0 1 1,0 0-1,0 0 0,1 0 0,-1 0 0,0 0 0,1 0 0,-1 0 1,1 0-1,0 0 0,0 0 0,0 0 0,0 0 0,0 0 0,0 0 1,0 0-1,1 4 0,0-6-78,-1 1 1,1-1-1,0 1 0,-1-1 1,1 1-1,0-1 1,0 1-1,-1-1 0,1 0 1,0 1-1,0-1 0,0 0 1,-1 0-1,1 0 1,0 1-1,0-1 0,0 0 1,0 0-1,-1 0 1,1 0-1,0 0 0,0-1 1,0 1-1,0 0 0,-1 0 1,1 0-1,1-1 1,27-9-93,-25 8 34,-2 1 35,0 0 1,1 0 0,-1 1 0,0-1 0,1 1 0,-1-1 0,1 1 0,-1 0 0,0 0 0,1 0 0,-1 0 0,1 1 0,-1-1 0,0 0-1,1 1 1,-1 0 0,0-1 0,1 1 0,-1 0 0,0 0 0,3 3 0,-1-1 5,0 0 0,-1 1 1,1-1-1,-1 1 0,0 0 1,0 0-1,0 0 0,-1 0 0,0 0 1,3 6-1,0 4-12,0 0 0,0 1 0,-2-1 0,0 1 0,-1 0 0,1 19 0,-3-25 55,0 1 0,0 0 0,-1 0 0,0-1-1,-1 1 1,0-1 0,-7 18 0,8-25 38,-1 1-1,1 0 1,-1 0 0,1-1-1,-1 1 1,0-1-1,0 1 1,0-1 0,0 0-1,-1 0 1,1 0-1,-1 0 1,1 0 0,-1-1-1,0 1 1,1-1-1,-1 0 1,0 1 0,0-1-1,0-1 1,0 1-1,0 0 1,0-1 0,0 1-1,0-1 1,0 0-1,0 0 1,-5-1 0,6 1-51,0-1 0,0 0 1,0 0-1,0 0 1,0 0-1,1 0 0,-1 0 1,0-1-1,1 1 1,-1 0-1,1-1 0,-1 1 1,1-1-1,0 0 1,-1 0-1,1 1 0,0-1 1,0 0-1,0 0 0,1 0 1,-1 0-1,0 0 1,1 0-1,-1 0 0,1 0 1,0 0-1,0 0 1,-1-1-1,1 1 0,1-2 1,-2-6-25,1 1 0,0 0 0,1-1 0,0 1 0,4-17-1,2 9 3,1 1 0,0 0 0,1 0 0,1 1-1,0 1 1,1-1 0,13-12 0,-5 5-14,28-43 1,-43 58 15,0 0 1,0-1-1,-1 1 1,0-1-1,0 0 1,-1 0-1,0-1 1,0 1-1,-1 0 1,0-13-1,0 21 3,-1-1 1,0 0-1,0 0 1,-1 0-1,1 0 0,0 1 1,0-1-1,0 0 1,0 0-1,-1 0 0,1 1 1,0-1-1,-1 0 0,1 0 1,-1 1-1,1-1 1,-1 0-1,1 1 0,-1-1 1,1 1-1,-1-1 1,0 0-1,1 1 0,-1-1 1,0 1-1,1 0 1,-1-1-1,0 1 0,0 0 1,0-1-1,1 1 0,-1 0 1,0 0-1,0-1 1,0 1-1,1 0 0,-1 0 1,0 0-1,0 0 1,0 0-1,0 1 0,1-1 1,-1 0-1,0 0 0,0 0 1,0 1-1,1-1 1,-1 0-1,0 1 0,-1 0 1,-2 0 6,1 1 1,-1-1 0,1 1-1,0 0 1,-1 0-1,1 0 1,0 1 0,0-1-1,0 1 1,-3 3 0,1 2 10,0 1 0,1 0 1,0 0-1,0 0 0,-3 12 1,6-16-13,0 0 0,0 0 0,0-1 0,0 1 0,1 0 0,0 0 0,0 0 0,0 0 0,0 0 0,1 0 1,0-1-1,2 9 0,-2-12-116,0 0 0,0 1 0,0-1 0,-1 0 0,1 0 0,0 0 0,1 0 0,-1 0 0,0 0 0,0-1 0,0 1 0,0 0 0,1 0 0,-1-1 0,0 1 0,1-1 0,-1 1 0,0-1 0,1 0 0,-1 1 0,1-1 0,-1 0 0,1 0 0,-1 0 0,0 0 0,1 0 0,-1 0 0,1-1 0,-1 1 0,1 0 0,0-1 0,2 0-466,0 0 0,0-1-1,0 1 1,-1 0-1,1-1 1,-1 0-1,1 0 1,-1 0-1,0-1 1,4-2-1,10-17-6187</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2:57.537"/>
    </inkml:context>
    <inkml:brush xml:id="br0">
      <inkml:brushProperty name="width" value="0.025" units="cm"/>
      <inkml:brushProperty name="height" value="0.025" units="cm"/>
      <inkml:brushProperty name="color" value="#008C3A"/>
    </inkml:brush>
  </inkml:definitions>
  <inkml:trace contextRef="#ctx0" brushRef="#br0">87 1 12268,'0'0'9662,"-10"7"-8183,5-3-1399,-38 35 1558,40-36-1548,1 0 1,-1 0-1,0 1 1,1-1-1,0 1 1,0 0-1,0 0 1,0 0-1,0 0 0,1 0 1,0 0-1,0 0 1,0 0-1,0 6 1,54-9-2227,34-6 401,-86 5 1756,0 0-1,0 1 0,0-1 1,0 1-1,0-1 0,0 1 0,0-1 1,0 1-1,-1-1 0,1 1 1,0 0-1,0-1 0,-1 1 0,1 0 1,-1 0-1,1 0 0,0 0 1,-1-1-1,1 1 0,-1 0 0,0 0 1,1 0-1,-1 0 0,0 0 1,0 0-1,1 0 0,-1 0 0,0 0 1,0 0-1,0 0 0,0 0 1,0 0-1,0 0 0,-1 0 0,1 0 1,0 0-1,0 0 0,-1 0 1,0 2-1,0 1 133,0 1 1,0-1-1,0 1 1,-1-1-1,0 0 1,0 0-1,-5 8 1,4-8-48,0 0 1,0 0-1,0 0 1,-1 0-1,0-1 0,0 1 1,0-1-1,0 0 1,0 0-1,-1-1 1,1 1-1,-1-1 1,1 0-1,-1 0 1,0-1-1,0 0 1,-6 2-1,11-20-9533,6 4 2182</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2:58.849"/>
    </inkml:context>
    <inkml:brush xml:id="br0">
      <inkml:brushProperty name="width" value="0.025" units="cm"/>
      <inkml:brushProperty name="height" value="0.025" units="cm"/>
      <inkml:brushProperty name="color" value="#008C3A"/>
    </inkml:brush>
  </inkml:definitions>
  <inkml:trace contextRef="#ctx0" brushRef="#br0">91 282 13132,'0'0'1853,"-8"0"101,6 0-1854,-1-1-1,1 1 1,-1 0 0,1 1 0,-1-1 0,1 0 0,-1 1-1,1-1 1,-1 1 0,1 0 0,-1 0 0,1 0 0,0 0 0,-1 0-1,1 1 1,-3 2 0,2-1 22,0 0 1,0 1-1,1-1 1,-1 1-1,1 0 0,0 0 1,0 0-1,0 0 0,1 0 1,0 0-1,-2 7 0,-7 47 1612,9-54-1568,1 0 0,-1 0 1,1 0-1,0 0 1,0-1-1,1 1 1,-1 0-1,1 0 1,0 0-1,0 0 0,0-1 1,3 7-1,-3-9-140,0 0 0,1 0-1,-1 0 1,0 0 0,0 0-1,1-1 1,-1 1-1,1 0 1,-1-1 0,1 1-1,-1-1 1,1 0 0,-1 1-1,1-1 1,-1 0-1,1 0 1,-1 0 0,1 0-1,-1 0 1,1 0 0,0-1-1,-1 1 1,1 0-1,-1-1 1,3 0 0,35-19 263,-18 2-245,-2 0 1,0-2-1,27-37 0,-22 27-93,-24 29 49,0 1-1,0 0 1,0 0 0,0-1-1,1 1 1,-1 0 0,0 0 0,0 0-1,0-1 1,0 1 0,1 0-1,-1 0 1,0 0 0,0 0-1,1-1 1,-1 1 0,0 0-1,0 0 1,1 0 0,-1 0-1,0 0 1,0 0 0,1 0-1,-1 0 1,0 0 0,0 0 0,1 0-1,-1 0 1,0 0 0,0 0-1,1 0 1,-1 0 0,0 0-1,0 0 1,1 0 0,-1 0-1,0 0 1,1 1 0,5 11 176,3 30 453,-6-24-253,-3-16-352,1-1-1,-1 0 0,0 0 1,1 1-1,-1-1 1,0 0-1,1 0 1,0 0-1,-1 0 1,1 0-1,0 0 1,-1 0-1,1 0 0,0 0 1,0 0-1,0 0 1,0 0-1,0 0 1,0-1-1,0 1 1,0 0-1,0-1 0,0 1 1,0-1-1,0 1 1,1-1-1,-1 1 1,0-1-1,0 0 1,1 0-1,-1 0 0,0 1 1,0-1-1,1-1 1,-1 1-1,0 0 1,0 0-1,1 0 1,-1-1-1,0 1 0,0 0 1,0-1-1,0 1 1,1-1-1,-1 1 1,0-1-1,0 0 1,1-1-1,9-5 6,-1-1 0,0-1-1,0 0 1,8-10 0,2-1-259,-16 17 91,0-1 0,0 1 1,1 0-1,-1 1 1,1-1-1,9-3 0,-13 5 99,1 1 1,-1 0-1,1-1 0,-1 1 0,0 0 0,1 0 0,-1 0 0,0 0 0,1 0 0,-1 0 0,1 0 0,-1 1 1,0-1-1,1 0 0,-1 1 0,0-1 0,1 1 0,-1 0 0,0-1 0,0 1 0,0 0 0,1 0 0,-1 0 1,0 0-1,0 0 0,0 0 0,0 0 0,-1 0 0,2 1 0,-1-1-26,-1 0-1,1 0 0,-1-1 1,1 1-1,-1 0 0,1-1 1,-1 1-1,1 0 1,0-1-1,-1 1 0,1-1 1,0 1-1,-1-1 1,1 0-1,0 1 0,0-1 1,0 0-1,-1 1 1,1-1-1,0 0 0,0 0 1,0 0-1,0 0 0,-1 0 1,1 0-1,0 0 1,0 0-1,0 0 0,0 0 1,1 0-1,0-2-90,0 1-1,0 0 0,0 0 1,0-1-1,0 1 1,0-1-1,0 0 1,-1 1-1,1-1 0,2-3 1,28-52-2659,-19 19 418,-2-1 0,11-64 0,-12 48 5349,-9 46 2776,-2 22-5497,1 0 0,0 0 1,1 1-1,0-1 0,1-1 1,1 1-1,0 0 0,0 0 0,1-1 1,1 0-1,0 0 0,1 0 0,0-1 1,15 21-1,35 33-4992,-58-65 4661,0 0-1,0 0 1,0 0-1,-1 0 1,1-1-1,0 1 1,0-1 0,0 1-1,0-1 1,0 0-1,0 0 1,1 0-1,-4-1 1,-31-24 710,17 14 31,2 0 0,-1-1-1,2-1 1,0-1-1,-15-16 1,31 30-592,-1 0-1,1 1 1,-1-1-1,1 0 1,0 0 0,-1 1-1,1-1 1,0 0 0,-1 0-1,1 1 1,0-1-1,0 0 1,0 0 0,0 0-1,0 1 1,0-1 0,0 0-1,0 0 1,0 0-1,0 0 1,0 1 0,1-1-1,-1 0 1,0 0 0,0 1-1,1-1 1,-1 0 0,1 0-1,-1 1 1,0-1-1,1 0 1,-1 1 0,1-1-1,0 1 1,-1-1 0,1 1-1,-1-1 1,1 1-1,0-1 1,0 1 0,-1-1-1,1 1 1,0 0 0,0-1-1,-1 1 1,1 0-1,0 0 1,0 0 0,1-1-1,49-10-757,-41 10 560,124-24-6880,-84 12 1499</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2:59.205"/>
    </inkml:context>
    <inkml:brush xml:id="br0">
      <inkml:brushProperty name="width" value="0.025" units="cm"/>
      <inkml:brushProperty name="height" value="0.025" units="cm"/>
      <inkml:brushProperty name="color" value="#008C3A"/>
    </inkml:brush>
  </inkml:definitions>
  <inkml:trace contextRef="#ctx0" brushRef="#br0">1 1 8232,'0'0'7623,"50"13"-6694,-35-10-513,-4-1-288,-1 1-128,-4-2-961,-5 2-2049</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2:59.547"/>
    </inkml:context>
    <inkml:brush xml:id="br0">
      <inkml:brushProperty name="width" value="0.025" units="cm"/>
      <inkml:brushProperty name="height" value="0.025" units="cm"/>
      <inkml:brushProperty name="color" value="#008C3A"/>
    </inkml:brush>
  </inkml:definitions>
  <inkml:trace contextRef="#ctx0" brushRef="#br0">1 88 13677,'0'0'11755,"50"4"-11018,-14-17-417,2 1-256,3-1-32,3 1-320,-2-1-1506,-5 1-1057,-1-5-3619</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3:02.229"/>
    </inkml:context>
    <inkml:brush xml:id="br0">
      <inkml:brushProperty name="width" value="0.025" units="cm"/>
      <inkml:brushProperty name="height" value="0.025" units="cm"/>
      <inkml:brushProperty name="color" value="#008C3A"/>
    </inkml:brush>
  </inkml:definitions>
  <inkml:trace contextRef="#ctx0" brushRef="#br0">0 411 8168,'0'0'10388,"10"-13"-9454,16-24-414,-2-2-1,-2-1 0,30-74 0,3-54 426,-57 234-899,0-40-39,1-1 0,1 1 0,2-1 0,0 1 1,2-1-1,6 25 0,-9-46-13,1-1 1,-1 0-1,1 1 1,0-1-1,0 0 0,0 0 1,0 0-1,0 0 1,1 0-1,3 2 0,-6-4-135,1 0 1,0-1-1,0 1 0,0-1 0,0 1 0,0-1 0,0 1 0,0-1 0,-1 0 0,2 1 0,-1-1 0,0 0 0,0 0 0,0 0 0,0 1 0,0-1 0,0 0 0,0-1 1,0 1-1,0 0 0,0 0 0,0 0 0,0-1 0,0 1 0,0 0 0,0-1 0,0 1 0,0-1 0,0 1 0,-1-1 0,1 1 0,0-1 0,0 0 0,0 1 1,-1-1-1,1 0 0,0 0 0,-1 0 0,1 0 0,0-1 0,12-20-5897</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3:02.585"/>
    </inkml:context>
    <inkml:brush xml:id="br0">
      <inkml:brushProperty name="width" value="0.025" units="cm"/>
      <inkml:brushProperty name="height" value="0.025" units="cm"/>
      <inkml:brushProperty name="color" value="#008C3A"/>
    </inkml:brush>
  </inkml:definitions>
  <inkml:trace contextRef="#ctx0" brushRef="#br0">10 1 12492,'0'0'1858,"0"63"-1058,-5-29 866,0-2-737,5-3-289,0-4-255,0-7-257,11-7-256,-3-11-2210,3-2-3428</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3:02.928"/>
    </inkml:context>
    <inkml:brush xml:id="br0">
      <inkml:brushProperty name="width" value="0.025" units="cm"/>
      <inkml:brushProperty name="height" value="0.025" units="cm"/>
      <inkml:brushProperty name="color" value="#008C3A"/>
    </inkml:brush>
  </inkml:definitions>
  <inkml:trace contextRef="#ctx0" brushRef="#br0">63 85 10698,'0'0'5888,"-4"12"-4649,-2 3-782,1 1 1,1 1-1,0-1 0,2 0 0,-2 29 1,4-45-436,0 1 0,0 0 1,0-1-1,0 1 0,0-1 0,0 1 1,1-1-1,-1 1 0,0-1 0,0 1 1,1-1-1,-1 1 0,0-1 0,1 1 1,-1-1-1,0 1 0,1-1 0,-1 1 1,1-1-1,-1 0 0,0 1 0,1-1 1,-1 0-1,1 1 0,-1-1 0,1 0 1,0 0-1,-1 1 0,1-1 1,0 0-1,24 0 195,21-14-110,-36 9-100,1 2 1,0 0-1,0 0 1,0 0-1,15 0 0,-24 3-7,0-1 0,1 1-1,-1 0 1,0 0 0,0 0-1,0 0 1,0 1 0,0-1-1,0 1 1,0-1 0,0 1-1,0 0 1,0-1 0,0 1-1,0 0 1,0 0 0,-1 1-1,1-1 1,0 0 0,-1 0-1,1 1 1,-1-1 0,1 1-1,-1-1 1,0 1 0,0 0-1,0 0 1,0-1 0,0 1-1,0 0 1,0 0-1,0 0 1,-1 0 0,1 0-1,0 4 1,-1 2 50,0 0 1,0 0-1,-1 0 1,0 0-1,0 0 0,-1 0 1,0 0-1,-1 0 1,0-1-1,0 1 0,0-1 1,-1 0-1,0 1 0,-8 9 1,6-8 95,-1-1-1,0 0 1,0 0 0,-1 0 0,0-1 0,0 0-1,0 0 1,-1-1 0,0 0 0,-16 7 0,23-12-184,1 0 1,-1 0-1,1-1 0,-1 1 1,0-1-1,1 1 1,-1-1-1,0 0 0,1 1 1,-1-1-1,0 0 1,1 0-1,-1 0 1,0 0-1,0-1 0,1 1 1,-1 0-1,0-1 1,1 1-1,-1-1 1,1 0-1,-1 1 0,1-1 1,-1 0-1,1 0 1,-1 0-1,1 0 0,0 0 1,-2-2-1,0-1-714,-1-1 0,2 0 1,-1 0-1,1-1 0,-1 1 0,2 0 0,-3-9 0,-6-22-4933</inkml:trace>
  <inkml:trace contextRef="#ctx0" brushRef="#br0" timeOffset="1">0 95 12043,'0'0'7079,"48"-46"-6118,-25 35-160,2 1-289,6 2-416,1 1-64,1 3-576,-1-1-1955,0 2-3971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11:20:06.174"/>
    </inkml:context>
    <inkml:brush xml:id="br0">
      <inkml:brushProperty name="width" value="0.05" units="cm"/>
      <inkml:brushProperty name="height" value="0.05" units="cm"/>
    </inkml:brush>
  </inkml:definitions>
  <inkml:trace contextRef="#ctx0" brushRef="#br0">16 1571 21477,'-3'5'137,"1"-1"-1,0 1 1,0 0 0,0 0 0,1 0 0,0 0 0,0 0 0,0 0 0,1 0 0,-1 1 0,1-1 0,0 0 0,1 0 0,-1 0-1,1 0 1,0 1 0,0-1 0,1 0 0,0-1 0,0 1 0,0 0 0,0 0 0,0-1 0,1 1 0,0-1 0,3 4-137,10 25 330,142 407 1808,-154-432-2090,-2-1-5,1 0 0,0 0 0,1 0 0,-1-1-1,1 1 1,1-1 0,-1 0 0,1 0 0,0 0-1,1-1 1,-1 1 0,1-1 0,0-1 0,1 1-43,-4-4 23,-1-1 1,1 0-1,0 0 1,-1-1-1,1 1 1,0-1-1,-1 1 1,1-1-1,-1 0 1,1 0-1,-1 0 1,1 0-1,-1 0 1,1 0-1,-1-1 1,0 1-1,0-1 1,0 0-1,0 0 1,0 1-1,0-1 1,0-1-1,-1 1 1,1 0 0,-1 0-1,1 0 1,-1-1-1,0 1 1,0-1-1,0 1 1,0-1-1,0 0 1,-1 1-1,1-1 1,-1 1-1,0-1 1,0 0-1,0 0-23,26-85 423,-5-1-1,-3 0 1,-4-3-423,10-51 270,2 3-52,6 0 0,6 2-1,8-3-217,-9 72 90,-30 97-376,-11 9-503,-4 8-529</inkml:trace>
  <inkml:trace contextRef="#ctx0" brushRef="#br0" timeOffset="1326.92">916 1715 16492,'0'0'3774,"0"0"-20,0 0-1910,0 0-810,0 0-318,-3-14 100,-12-16-717,14 29-86,0 0 0,0 0 1,-1 0-1,1 0 1,0 0-1,-1 1 0,1-1 1,-1 1-1,1-1 0,-1 1 1,1-1-1,-1 1 1,1 0-1,-1-1 0,1 1 1,-1 0-1,1 0 0,-1 0 1,0 1-1,1-1 0,-1 0 1,1 1-1,-1-1 1,1 0-1,-1 1 0,1 0 1,0-1-1,-1 1 0,1 0 1,0 0-1,-1 0 0,1 0 1,0 0-1,0 0 1,0 0-1,0 0 0,0 0 1,0 0-1,0 1 0,0-1 1,0 0-1,1 1 0,-1-1 1,1 1-1,-1-1 1,1 1-1,-1-1 0,1 2-13,-4 3 10,2 1 0,-1 0-1,1 0 1,-1 0 0,2 0-1,-1 0 1,1 0 0,0 0-1,1 1 1,0-1 0,0 0 0,0 1-1,1-1 1,0 0 0,2 5-10,-3-11 1,1 0 0,0 0 1,0 1-1,0-1 1,0 0-1,0 0 1,0 0-1,0-1 1,1 1-1,-1 0 0,0 0 1,0-1-1,1 1 1,-1-1-1,0 1 1,1-1-1,-1 1 1,1-1-1,-1 0 0,0 0 1,1 1-1,-1-1 1,1 0-1,-1-1 1,1 1-1,-1 0 1,0 0-1,1 0 0,-1-1 1,1 1-1,-1-1 1,0 1-1,1-1 1,-1 0-1,0 1 1,0-1-1,0 0 0,1 0 1,-1 0-1,0 0 1,0 0-1,0 0 1,0 0-1,0 0 1,-1 0-1,1-1 0,0 1 1,-1 0-1,2-2-1,167-159 27,-151 147-26,1 1 1,0 0-1,1 1 0,0 2 1,1 0-1,1 1 0,0 0 1,0 2-1,0 1 0,1 1 1,0 1-1,10-1-1,-30 7 9,0-1 1,0 1-1,-1 0 1,1 0-1,0 0 1,-1 0-1,1 1 1,-1-1-1,1 1 1,-1-1-1,0 1 1,0 0-1,1 0 1,-1 0-1,-1 0 1,1 0-1,0 0 1,0 1-1,-1-1 1,1 1-1,-1-1 1,0 1-1,0-1 1,0 1-1,0 0 1,0 0-1,-1-1 1,1 1-1,-1 0 0,0 0 1,0 0-1,0 0 1,0-1-1,0 1 1,0 0-1,-1 0 1,0 0-1,1-1 1,-1 1-1,0 0 1,0-1-1,0 1 1,-1 0-1,1-1 1,-2 2-10,1-3 37,-1 0 1,1-1-1,-1 1 1,1-1-1,-1 1 0,1-1 1,-1 0-1,1 0 1,-1 0-1,0 0 1,1 0-1,-1-1 1,1 1-1,-1-1 0,1 1 1,-1-1-1,1 0 1,-1 0-1,1 0 1,0-1-1,0 1 1,-1 0-1,1-1 1,0 1-1,0-1 0,1 0 1,-1 0-1,0 0 1,0 0-1,1 0 1,-1 0-1,1 0 1,0-1-1,0 1 0,0 0 1,0-1-1,0 1-37,-6-8 16,1 1 0,1-1-1,-1 0 1,2 0 0,-1-1-1,1 0 1,1 1 0,0-1-1,1 0 1,0 0-1,0-1 1,1 1 0,1 0-1,0-1 1,1-5-16,1 15-1,0-1 0,0 1 0,1-1 0,-1 1 0,1 0 0,0 0 0,0 0-1,-1 0 1,1 0 0,1 1 0,-1-1 0,0 1 0,0 0 0,0 0 0,1 0 0,-1 0 0,0 1 0,1-1 0,-1 1 0,1 0 0,-1 0-1,1 0 1,-1 0 0,0 1 0,1-1 0,-1 1 0,1 0 0,-1 0 0,0 0 0,0 1 0,0-1 0,0 1 0,2 1 1,12 1-149,-12-3-41,0-1-1,0 1 1,-1-1 0,1 0-1,0 0 1,0-1 0,0 0 0,0 1-1,0-2 1,-1 1 0,1 0-1,0-1 1,-1 0 0,0 0-1,1 0 1,-1-1 0,0 1 0,0-1-1,0 0 1,0 0 0,-1-1-1,1 1 1,-1-1 0,2-2 190,61-106-5214,-59 97 4841,48-99-1569,-54 114 2014,0 0 0,-1 0 0,1 0-1,0 0 1,0 0 0,0 0 0,-1 0 0,1 0 0,0 0 0,0 0-1,0 0 1,-1 1 0,1-1 0,0 0 0,0 0 0,-1 1-1,1-1 1,0 1 0,-1-1 0,1 1 0,0-1 0,-1 1-1,1-1 1,-1 1 0,1-1 0,-1 1 0,1 0 0,-1-1-1,1 1 1,-1 0 0,0-1 0,1 1 0,-1 0 0,0 0-1,0-1 1,1 1 0,-1 0 0,0 0 0,0 0 0,0-1 0,0 1-1,0 0 1,0 0 0,0 0 0,0-1 0,-1 1 0,1 0-1,0 0 1,0 0 0,-1-1 0,1 1 0,0 0 0,-1-1-72,2 30 1371,-2-27-1281,0 0 1,1 0-1,0 0 0,-1 0 1,1 0-1,0 0 0,1 0 0,-1 0 1,0 0-1,1 0 0,0 0 0,0 0 1,0 0-1,0 0 0,0 0 0,0 0 1,1-1-1,-1 1 0,1 0 0,0-1 1,0 1-1,0-1 0,0 0 0,0 0 1,1 0-1,-1 0 0,1 0 1,-1 0-1,1-1 0,0 1 0,-1-1 1,1 0-1,2 1-90,37 19 144,0 1 1,-2 2 0,0 2-1,-2 1 1,0 2-1,-3 2 1,0 1-1,-2 2 1,-2 1-1,1 4-144,-29-36 17,2 1 61,0 0-1,-1 1 1,1 0 0,-1 0 0,0 0 0,0 0 0,0 0 0,-1 1 0,0 0 0,0 0-1,0 0 1,-1 0 0,0 0 0,0 0 0,0 1 0,-1-1 0,0 1 0,0-1 0,-1 1-1,0-1 1,0 1 0,0 0-78,-2-5 25,1 1-1,-1-1 1,1 0 0,-1 0-1,0 0 1,1 0 0,-1 0-1,0-1 1,0 1-1,-1-1 1,1 1 0,0-1-1,0 1 1,-1-1 0,1 0-1,-1 0 1,1-1-1,-1 1 1,1 0 0,-1-1-1,1 1 1,-1-1 0,0 0-1,1 0 1,-1 0-1,0 0 1,1-1 0,-1 1-1,1-1 1,-1 1 0,1-1-1,-1 0-24,-84-32 94,71 26-91,1-2 0,0 0 0,1 0 0,-1-1 0,2-1 0,0-1 0,0 0 1,1 0-1,-3-5-3,13 15-5,1 0 1,-1-1-1,1 1 1,-1 0-1,1-1 1,0 0-1,0 1 1,0-1-1,0 0 1,0 1 0,0-1-1,1 0 1,0 0-1,-1 0 1,1 0-1,0 1 1,0-1-1,1 0 1,-1 0-1,1 0 1,-1 1-1,1-1 1,0 0-1,0 0 1,0 1-1,0-1 1,1 1-1,-1-1 1,1 1 0,-1-1-1,1 1 1,0 0-1,0 0 1,0-1 4,175-220-4523,-144 180 3254,-19 28 1181,-1-1 0,0 0 0,-2-1 0,0 0 0,0-1 0,-2 0 0,0-1 0,-1 0 0,-1 0 0,-1-1 0,0 0 0,1-14 88,-16-17 1491,9 50-1452,0 0 1,0 0 0,0 0 0,-1 0-1,1 1 1,-1-1 0,1 0 0,-1 0-1,1 0 1,-1 0 0,1 0 0,-1 1-1,1-1 1,-1 0 0,0 1 0,0-1-1,1 0 1,-1 1 0,0-1 0,0 1-1,0-1 1,0 1 0,1-1 0,-1 1-1,0 0 1,0-1 0,0 1 0,0 0-1,0 0 1,0 0 0,0 0 0,0 0-1,0 0 1,0 0 0,0 0 0,0 0-1,0 0 1,0 0 0,0 1 0,0-1-1,0 0 1,0 1 0,0-1 0,1 1-1,-1-1 1,0 1 0,0 0-40,-4 5 65,1 0 0,0 1 1,0-1-1,1 1 0,0 0 1,0 0-1,1 1 0,0-1 0,0 0 1,0 1-1,1-1 0,0 1 0,1 0 1,0-1-1,0 1 0,0-1 1,1 1-1,1 3-65,20 86 305,-21-95-298,0 1 0,0-1 0,0 1 0,0-1 0,1 1 0,-1-1 0,1 0 0,-1 0 0,1 0 0,0 0 0,0 0 0,0 0 0,0 0 0,0 0 0,0-1 0,0 1 0,1-1 0,-1 0 0,1 1 0,-1-1 0,1 0 0,-1 0 0,1-1 0,-1 1 0,1-1 0,0 1 0,-1-1 0,1 0 0,0 0-1,0 0 1,-1 0 0,1 0 0,0-1 0,-1 1 0,2-1-7,10-6 10,-1-1 0,-1 0 0,1 0-1,-1-1 1,-1-1 0,0 0 0,0-1-1,-1 0 1,0 0 0,-1-1 0,0-1-1,-1 1 1,0-1 0,-1-1 0,-1 1-1,3-9-9,-3 10 4,-1 0 0,-1 0 0,0-1 0,-1 1 0,0-1-1,-1 1 1,0-1 0,-1 0 0,-1 0 0,0 0 0,0 0 0,-2 0-1,1 0 1,-2 1 0,0-1 0,0 1 0,-1-1 0,0 1-4,-13-11 14,8 23 10,10 90-12,4-52-8,-5-22 4,1 0-1,1 0 0,0 0 1,1 0-1,1-1 0,0 1 1,1-1-1,1 0 0,0 0 1,1-1-1,1 0 0,7 12-7,-14-24-19,1 0 0,-1 0 0,1 0-1,0 0 1,-1 0 0,1 0-1,0 0 1,0 0 0,0 0 0,0-1-1,1 1 1,-1-1 0,0 0-1,0 0 1,1 0 0,-1 0 0,1 0-1,-1 0 1,1 0 0,0-1-1,-1 0 1,1 1 0,0-1 0,-1 0-1,1 0 1,-1 0 0,1-1-1,0 1 1,-1-1 0,1 1 0,-1-1-1,1 0 1,-1 0 0,1 0-1,-1 0 1,0 0 0,1-1-1,-1 1 1,1-2 19,5-6-338,-1 0 0,0-1-1,0 0 1,-1 0 0,-1-1-1,0 1 1,0-1 0,-1 0-1,0-1 1,-1 1 0,0-1-1,-1 1 1,0-11 338,6-55-2191</inkml:trace>
  <inkml:trace contextRef="#ctx0" brushRef="#br0" timeOffset="1932.99">2557 343 12227,'1'0'245,"-1"0"0,0 0 0,1 1 0,-1-1 0,0 0 0,1 0 0,-1 0 0,0 0 0,1 0 0,-1 0 0,0 0 0,1 0 1,-1 0-1,1 0 0,-1 0 0,0 0 0,1 0 0,-1 0 0,0 0 0,1 0 0,-1 0 0,0 0 0,1 0 0,-1 0 0,0-1 0,1 1 0,-1 0 1,0 0-1,0 0 0,1-1 0,-1 1 0,0 0 0,0 0 0,1-1 0,-1 1 0,0 0 0,0-1 0,0 1 0,1 0 0,-1 0 0,0-1 0,0 1 1,0 0-1,0-1 0,0 1 0,0-1-245,4 21 3599,-3-1-3851,6 230 3683,-7-247-3425,-1 0-1,1-1 1,0 1-1,-1-1 1,1 1-1,0 0 1,0-1-1,0 1 1,0 0-1,0-1 1,0 1-1,0 0 1,1-1-1,-1 1 1,1-1-1,-1 1 1,1-1-1,0 1 1,-1-1-1,1 1 1,0-1-1,0 1 1,0-1-1,0 0 1,0 0-1,0 1 1,0-1-1,1 0 1,-1 0-1,0 0 1,1 0-1,-1 0 1,1-1-1,-1 1 0,1 0 1,-1-1-1,1 1 1,-1-1-1,1 1 1,0-1-1,-1 0 1,1 0-1,0 0 1,-1 0-1,1 0 1,0 0-1,-1 0 1,1 0-1,-1-1 1,1 1-1,0-1 1,-1 1-1,1-1-5,55-64 24,-53 58-22,1-1 1,0 1-1,1 0 1,0 0-1,0 1 0,0 0 1,0 0-1,1 0 1,0 1-1,1 0 0,-1 0 1,1 1-1,0 0 1,0 0-1,2 0-2,-6 3-1,0 1 0,0 0 0,-1-1 0,1 2 0,0-1 0,0 0 0,0 1 0,-1 0 0,1-1 0,0 1 0,-1 1 0,1-1 0,-1 1 0,1-1 0,-1 1 0,1 0 0,-1 0 0,0 0 0,0 1 0,0-1 0,-1 1 0,1 0 0,0 0 0,-1 0 0,0 0 0,0 0 0,2 2 1,43 97-9,-15 42 139,-33-143-129,1-1 1,-1 1 0,0-1 0,1 0 0,-1 1 0,0-1-1,1 0 1,-1 0 0,0 0 0,1 1 0,-1-1 0,0 0 0,0 0-1,1 0 1,-1 0 0,0 0 0,0 0 0,1-1 0,-1 1-1,0 0 1,0 0 0,1 0 0,-1-1 0,0 1 0,1 0 0,-1-1-1,0 1 1,1-1 0,-1 1 0,1 0 0,-1-1 0,1 1-1,-1-1 1,1 0 0,-1 1 0,1-1 0,-1 1 0,1-1 0,0 0-1,-1 1 1,1-1 0,0 0 0,0 0 0,-1 1 0,1-1-1,0 0 1,0 1 0,0-1 0,0 0 0,0 0 0,0 1 0,0-2-2,-94-131-3520,86 112 599,37 9-4017,6 2 2323,90-33-1007,-33-6 15463,-85 44-8857,71-51 5035,28-41-3796,-65 16-1260,-40 79-911,-1-1-1,1 1 1,0 0 0,-1-1 0,1 1 0,-1 0 0,1-1 0,-1 1-1,0-1 1,0 1 0,0 0 0,-1-1 0,1 1 0,-1-1-1,1 1 1,-1 0 0,0 0 0,1-1 0,-1 1 0,0 0 0,-1 0-1,1 0 1,0 0 0,-1 0 0,1 0 0,-1 0 0,1 0 0,-1 1-1,0-1 1,0 1 0,0-1 0,0 1 0,0 0 0,0-1 0,0 1-52,-1 0 25,0 1 1,0-1 0,1 1 0,-1-1-1,0 1 1,0 0 0,0 0 0,0 0-1,0 0 1,1 1 0,-1-1 0,0 1-1,0-1 1,1 1 0,-1 0 0,0 0-1,1 1 1,-1-1 0,1 0-1,-1 1 1,1 0 0,0-1 0,-1 1-1,1 0 1,0 0 0,0 0 0,1 0-1,-1 1 1,0-1 0,1 0 0,-2 3-26,-34 86 174,34-81-145,0 1-1,1 0 1,1-1 0,-1 1 0,2 0 0,0 0 0,0 0 0,1 0 0,0-1 0,0 1-1,2 0 1,-1-1 0,1 1 0,1-1 0,0 0 0,0 0 0,1 0 0,0 0-1,1-1 1,0 0 0,1 0 0,-1-1 0,3 2-29,1-6-1,-1-1 0,1-1 1,-1 0-1,1 0 0,0-1 0,-1 0 1,1-1-1,0 0 0,0 0 0,0-1 1,-1 0-1,1-1 0,0 0 1,-1-1-1,1 0 0,-1 0 0,0-1 1,6-3 0,75-31-391,-1-9-307</inkml:trace>
  <inkml:trace contextRef="#ctx0" brushRef="#br0" timeOffset="2836.94">1300 2717 25205,'-4'-3'190,"0"-1"0,0 1 0,0 0 0,-1 0-1,1 0 1,-1 1 0,0-1 0,0 1-1,0 1 1,0-1 0,0 0 0,0 1 0,0 0-1,-1 1 1,1-1 0,0 1 0,-1 0-1,1 0 1,0 0 0,-2 1-190,1 0 14,1 0 0,0 0 0,0 0 1,0 1-1,-1 0 0,1 0 0,1 0 0,-1 0 0,0 1 0,0 0 0,1 0 1,0 0-1,0 1 0,0-1 0,0 1 0,0 0 0,1 0 0,-1 0 0,1 1 1,0-1-1,0 1 0,1-1 0,0 1 0,-1 0 0,2 0 0,-1 0 1,0 1-1,1-1 0,0 0 0,0 4-14,1 6-1,1 1 0,1-1 0,0 0 0,1 0-1,1 0 1,0-1 0,1 1 0,1-1 0,0 0 0,1 0 0,0-1 0,1 0 0,1 0 0,0-1-1,0 0 1,1 0 0,10 7 1,-19-17 0,1 0 0,0 0-1,0 0 1,0 0 0,0-1-1,0 1 1,0-1 0,1 0-1,-1 1 1,0-1 0,1 0-1,-1 0 1,1-1 0,-1 1-1,1 0 1,-1-1 0,1 0-1,0 1 1,-1-1 0,1 0-1,0 0 1,-1-1 0,1 1-1,-1 0 1,1-1 0,-1 0-1,1 1 1,-1-1 0,1 0-1,-1-1 1,0 1 0,1 0 0,-1 0-1,0-1 1,0 0 0,0 1-1,0-1 1,0 0 0,0 0-1,-1 0 1,1 0 0,-1 0-1,1 0 1,-1-1 0,0 1-1,0 0 1,0-1 0,0 1-1,0-1 1,11-26 30,-1-1-1,-2-1 0,0 0 1,-3 0-1,0-1 0,-2 0 1,0-31-31,-3 50 20,6-68 239,-3 0-1,-4-1 0,-3 1 1,-9-41-258,4 82 128,13 92-49,57 319-41,-31-285-52,-31-85-16,1 0 0,-1 0 0,0-1-1,1 1 1,-1 0 0,0 0 0,1-1 0,-1 1 0,1 0 0,-1-1 0,1 1 0,-1-1 0,1 1 0,0 0 0,-1-1 0,1 1 0,0-1 0,-1 1 0,1-1 0,0 0 0,0 1 0,-1-1 0,1 0 0,0 0 0,0 1 0,-1-1 0,1 0 0,0 0 0,0 0 0,0 0 0,0 0 0,-1 0 0,1 0 0,0 0 0,0 0 0,0-1 0,-1 1 0,1 0 0,0 0 0,0-1 0,0 1-1,-1 0 1,1-1 0,0 1 0,-1-1 0,1 1 0,0-1 0,-1 1 0,1-1 0,-1 0 0,1 1 0,-1-1 0,1 0 0,-1 1 0,1-1 0,-1 0 0,0 0 0,1 1 0,-1-1 0,0 0 0,0 0 0,1 0 0,-1 1 0,0-1 0,0 0 0,0 0 0,0 0 0,0 0 30,9-29-1811</inkml:trace>
  <inkml:trace contextRef="#ctx0" brushRef="#br0" timeOffset="3311.15">1588 2495 22789,'15'25'1257,"-10"-15"-888,0 0 0,1 0 0,0-1 1,1 0-1,-1 0 0,2 0 0,0-1 1,0 0-1,0-1 0,1 1 0,5 2-369,-12-9 12,0 0 0,0 0-1,0 0 1,0 0 0,1-1-1,-1 1 1,0-1 0,1 1-1,-1-1 1,0 0 0,1 0-1,-1 0 1,1 0 0,-1 0-1,0 0 1,1-1 0,-1 1-1,0-1 1,1 0 0,-1 0-1,0 0 1,0 0 0,0 0-1,0 0 1,0 0 0,0-1-1,0 1 1,0-1 0,0 1-1,-1-1 1,1 0 0,-1 0-1,1 1 1,-1-1 0,0 0-1,0-1 1,1 1-12,26-85 4,-27 80 18,0 0 0,0-1 0,0 1-1,-1-1 1,-1 1 0,1 0 0,-1-1-1,0 1 1,-1-1 0,1 1-1,-2 0 1,1 0 0,-1 0 0,0 0-1,0 1 1,-1-1 0,0 1 0,0 0-1,0 0 1,-1 0 0,0 0-1,0 1 1,-1 0 0,0 0-22,4 4 7,0 1 0,0-1 0,0 1 0,0-1 0,0 1 0,-1 0 0,1 0 0,0 0 0,0 0 0,0 0-1,0 0 1,-1 1 0,1-1 0,0 1 0,0 0 0,0-1 0,0 1 0,0 0 0,0 0 0,0 0 0,0 0 0,0 1 0,1-1 0,-1 1 0,0-1 0,1 1 0,-1-1 0,1 1 0,0 0 0,0 0 0,-1-1 0,1 1 0,0 0 0,0 0 0,1 0 0,-1 0 0,0 1 0,1-1-1,-1 0 1,1 0 0,0 0 0,-1 0 0,1 1 0,0-1 0,0 0 0,1 0 0,-1 0 0,0 0 0,1 1 0,-1-1 0,1 0 0,0 0 0,0 0 0,0 1-7,0 13 6,1 0 0,0 1 0,1-1 0,1 0 0,0 0 0,1-1 0,1 1 0,1-1 1,0 0-1,0-1 0,9 11-6,-16-23 2,1 0 0,0 0 0,0 0 0,1 0 0,-1-1 0,0 1 1,0 0-1,1-1 0,-1 1 0,1-1 0,0 1 0,-1-1 0,1 0 0,0 1 1,0-1-1,0 0 0,0 0 0,0-1 0,0 1 0,0 0 0,0-1 0,0 1 1,0-1-1,0 0 0,0 1 0,0-1 0,1 0 0,-1 0 0,0 0 0,0-1 1,0 1-1,0-1 0,0 1 0,0-1 0,0 0 0,0 1 0,0-1 0,0 0 1,0 0-1,0 0 0,0-1 0,0 1-2,105-102 33,-90 83-22,1 1 0,1 0 0,0 2 1,1 0-1,1 1 0,16-8-11,-15 15 40,-20 9 61,-2 0 69,-4-3 80,-98-89 797,101 91-979,17-11 19,114-49-378,-92 32-361,0-2-467</inkml:trace>
  <inkml:trace contextRef="#ctx0" brushRef="#br0" timeOffset="3744.28">2577 1675 21997,'0'7'968,"5"6"392,5 6-392,5 10-239,5 5-57,5 10-200,3 4-64,0 4-240,1 0-32,-1-6-80,0-3-48,-6-7-8,-1-6 16,-12-10-144,-4-5-224,-15-12-920,-11-7-193</inkml:trace>
  <inkml:trace contextRef="#ctx0" brushRef="#br0" timeOffset="3996.33">2324 1884 19260,'-15'4'1656,"15"-4"257,-1 0-345,-6-21-248,21-3-47,16-15-241,8-6-184,24-7-176,1-2-312,0 2-192,-1 3-88,-15 9-144,-8 5-80,-10 9-544,-6 4-616</inkml:trace>
  <inkml:trace contextRef="#ctx0" brushRef="#br0" timeOffset="4545.24">2841 1239 20380,'61'18'4646,"18"42"-3444,-60-39-1105,-1 0-1,-1 2 0,-1 0 0,-1 1 1,-1 0-1,-1 1 0,-1 1 0,-2 0 1,6 18-97,26 59 291,-41-102-287,-2 0 2,1 0 0,0 0 0,0 0 0,0 0 0,0 0-1,0 0 1,1 0 0,-1 1 0,0-1 0,0 0 0,1 0 0,-1 0 0,1 0 0,-1 0 0,1 0 0,-1-1 0,1 1-1,-1 0 1,1 0 0,0 0 0,0 0 0,-1-1 0,1 1 0,0 0 0,0-1 0,0 1 0,0 0 0,0-1-1,0 1 1,0-1 0,0 0 0,0 1 0,0-1 0,0 0 0,0 1 0,0-1 0,0 0 0,0 0 0,0 0 0,0 0-1,0 0 1,0 0 0,0 0 0,0-1 0,1 1 0,-1 0 0,0-1 0,0 1 0,0 0 0,0-1 0,0 1-1,-1-1 1,1 0 0,0 1 0,0-1-6,54-206 656,-22 125 2,-32 81-645,1 1 0,-1-1 0,1 1 0,0 0 0,-1 0 0,1 0 0,0 0 0,-1 0 0,1 0 0,0 0 1,-1 0-1,1 1 0,0-1 0,-1 0 0,1 1 0,-1 0 0,1-1 0,-1 1 0,1 0 0,-1 0 0,0 0 0,1 0 0,-1 0 0,0 0 0,1 0 0,-1 0 1,0 0-1,0 1 0,0-1 0,0 0 0,-1 1 0,1-1 0,0 1 0,0-1 0,-1 1 0,1-1 0,-1 1 0,1 0 0,-1-1 0,0 1 0,0 0 0,0-1 1,0 1-1,0 0 0,0 1-13,1-1 7,55 230-225,-51-233-1294,-8-31-27,-5-14-115</inkml:trace>
  <inkml:trace contextRef="#ctx0" brushRef="#br0" timeOffset="5264.9">3602 1301 21469,'1'1'79,"-1"-1"0,0 1 0,1-1 0,0 1 0,-1-1 1,1 1-1,-1-1 0,1 1 0,-1-1 0,1 1 1,0-1-1,-1 0 0,1 1 0,0-1 0,-1 0 0,1 0 1,0 0-1,0 1 0,-1-1 0,1 0 0,0 0 1,0 0-1,-1 0 0,1 0 0,0 0 0,-1 0 0,1-1 1,0 1-1,0 0 0,-1 0 0,1-1 0,0 1 1,-1 0-1,1-1 0,0 1 0,-1 0 0,1-1 0,-1 1 1,1-1-1,-1 1 0,1-1-79,24-53 553,-22 44-409,3-4-71,-1 0-1,0 0 1,-1-1-1,0 0 1,-1 1 0,-1-1-1,-1-1 1,0 1-1,-1 0 1,0 0 0,-1 0-1,-1 0 1,-1 0-1,0-3-72,3 17 35,0-1 0,0 0 0,0 0-1,-1 1 1,1-1 0,0 0 0,-1 1-1,1-1 1,-1 1 0,1-1 0,-1 0-1,0 1 1,0-1 0,0 1 0,0-1 0,0 1-1,0 0 1,0 0 0,0-1 0,0 1-1,-1 0 1,1 0 0,-1 0 0,1 0-1,-1 0 1,1 0 0,-1 1 0,1-1-1,-1 0 1,1 1 0,-1-1 0,0 1-1,1 0 1,-1 0 0,0-1 0,0 1 0,1 0-1,-1 0 1,0 1 0,1-1 0,-1 0-1,0 0 1,1 1 0,-1-1 0,0 1-1,1 0 1,-1-1 0,1 1 0,-1 0-1,1 0 1,-1 0 0,1 0 0,0 0-1,-1 0 1,1 0 0,0 1 0,0-1 0,0 0-1,0 1 1,-1 0-35,-2 12 37,1 1 0,0 0 0,1 0 0,0 0 0,2 0 0,-1 0 0,2 0 0,0 0-1,1-1 1,0 1 0,1 0 0,3 7-37,-4-15 12,-1 8 11,1-1-1,1 1 1,0 0 0,1-1-1,0 1 1,2-1 0,-1-1-1,2 1 1,0-1 0,0 0-1,2 0 1,-1-1 0,1 0-1,1-1 1,2 2-23,-10-11 3,1 0 1,-1-1-1,0 1 0,1-1 1,-1 0-1,1 0 1,0 0-1,-1 0 0,1 0 1,0-1-1,-1 1 0,1-1 1,0 1-1,0-1 0,-1 0 1,1 0-1,0-1 1,0 1-1,-1 0 0,1-1 1,0 0-1,-1 1 0,1-1 1,0 0-1,-1-1 1,0 1-1,1 0 0,-1-1 1,1 1-1,-1-1 0,0 0 1,0 0-1,0 1 0,0-1 1,0-1-1,-1 1 1,1 0-1,0-1-3,13-22 13,-2-1 1,0-1-1,-1 0 1,-2-1-1,-1 0 1,-1 0-1,-2-1 1,-1 1-1,0-6-13,5-88 99,-10 116-58,12 25 33,37 160 188,-49-178-258,0 0-1,0 0 1,0 0-1,0-1 1,0 1-1,1 0 0,-1 0 1,0 0-1,1 0 1,-1-1-1,1 1 1,-1 0-1,1 0 0,-1-1 1,1 1-1,-1 0 1,1-1-1,0 1 1,-1-1-1,1 1 0,0-1 1,-1 1-1,1-1 1,0 1-1,0-1 1,-1 1-1,1-1 0,0 0 1,0 0-1,0 0 1,0 1-1,0-1 1,-1 0-1,1 0 1,0 0-1,0 0 0,0 0 1,0 0-1,0 0 1,0-1-1,-1 1 1,1 0-1,0 0 0,0-1 1,0 1-1,-1-1 1,1 1-1,0 0 1,0-1-1,-1 1 0,1-1 1,0 0-1,-1 1 1,1-1-1,-1 0 1,1 1-1,0-1 0,-1 0 1,0 1-1,1-1 1,-1 0-1,1 0 1,-1 0-1,0 0-3,24-61 28,-23 57-29,81-272 41,-82 277-40,-1-1 0,1 0-1,0 0 1,0 0 0,0 1-1,0-1 1,0 0 0,0 0-1,0 0 1,0 1 0,1-1-1,-1 0 1,0 0 0,0 1-1,1-1 1,-1 0 0,0 0-1,1 1 1,-1-1 0,1 0-1,-1 1 1,1-1 0,-1 1 0,1-1-1,-1 0 1,1 1 0,0-1-1,-1 1 1,1 0 0,0-1-1,-1 1 1,1 0 0,0-1-1,0 1 1,-1 0 0,1 0-1,0-1 1,0 1 0,0 0-1,-1 0 1,1 0 0,0 0-1,0 0 1,0 0 0,-1 0 0,1 0-1,0 1 1,0-1 0,-1 0-1,1 0 1,0 1 0,0-1-1,-1 0 1,1 1 0,0-1-1,0 1 1,23 42-26,-23-40 25,54 163-2,-55-165 4,0 0 0,0-1 1,0 1-1,1 0 0,-1 0 0,0 0 0,1-1 0,-1 1 1,0 0-1,1 0 0,-1-1 0,1 1 0,-1 0 0,1-1 1,0 1-1,-1 0 0,1-1 0,-1 1 0,1-1 0,0 1 1,0-1-1,-1 1 0,1-1 0,0 0 0,0 1 0,0-1 1,-1 0-1,1 0 0,0 0 0,0 1 0,0-1 0,0 0 0,-1 0 1,1 0-1,0 0 0,0 0 0,0-1 0,0 1 0,0 0 1,-1 0-1,1-1 0,0 1 0,0 0 0,0-1 0,-1 1 1,1 0-1,0-1 0,-1 1 0,1-1 0,0 0 0,-1 1 1,1-1-1,0 1 0,-1-1 0,1 0 0,-1 0 0,1 0-1,23-49 54,62-265-105,-61 258-198,-15 61 142,17 126 10,7 56 129,-26-175-1202,-7-25-215</inkml:trace>
  <inkml:trace contextRef="#ctx0" brushRef="#br0" timeOffset="6027.04">4630 561 12907,'-1'27'8100,"7"2"-3854,-6-28-4185,1 0 0,-1 1 0,0-1 0,1 0 0,-1 0 0,1 0 0,0 0 0,-1 0 0,1 0 0,0 0 0,-1 0 0,1 0 0,0 0 0,0-1 0,0 1-1,0 0 1,0-1 0,0 1 0,0 0 0,0-1 0,0 1 0,0-1 0,0 1 0,0-1 0,1 0 0,-1 1 0,0-1 0,0 0 0,0 0 0,1 0 0,-1 0 0,0 0-1,0 0 1,0 0 0,0-1 0,1 1 0,-1 0 0,0-1 0,0 1 0,0 0 0,0-1 0,0 1 0,0-1 0,0 0 0,0 1 0,0-1-61,5-5 25,-1 1 0,0-1 0,0 0 0,0-1 0,-1 1 0,0-1 0,0 0 0,-1 0 0,0 0 0,0 0 0,-1 0 0,0-1 0,0 1 0,-1-1 0,1 0 0,-2 1 0,1-1 0,-1 0 0,0 0 0,-1 0 0,-1-7-25,1 9 9,0-1 1,0 1-1,0-1 0,-1 1 0,0 0 0,-1 0 1,1 0-1,-1 0 0,0 0 0,-1 0 0,1 1 1,-1-1-1,0 1 0,-1 0 0,1 0 1,-1 1-1,0-1 0,0 1 0,0 0 0,-1 1 1,1-1-1,-3 0-9,7 3 6,0 1 0,0-1-1,-1 1 1,1-1 0,0 1 0,0 0 0,0 0 0,0-1 0,-1 1-1,1 0 1,0 0 0,0 0 0,0 0 0,0 1 0,-1-1 0,1 0-1,0 0 1,0 1 0,0-1 0,0 0 0,0 1 0,0-1-1,0 1 1,0 0 0,0-1 0,0 1 0,0 0 0,0 0 0,0-1-1,0 1 1,1 0 0,-1 0 0,0 0 0,1 0 0,-1 0 0,0 0-1,1 0 1,-1 0 0,1 0 0,0 1 0,-1-1 0,1 0 0,0 0-1,0 0 1,0 0 0,0 1 0,-1-1 0,2 1-6,-1 64 185,1-64-180,1 17 5,0-1 1,2 0-1,0 0 1,1 0-1,1-1 1,1 1 0,0-1-1,1-1 1,1 1-1,1-1 1,0-1 0,1 0-1,0-1 1,1 0-1,9 8-10,-18-19 3,0-1-1,0 1 0,0-1 0,0 0 1,0 0-1,0 0 0,1 0 1,-1-1-1,1 1 0,-1-1 0,1 0 1,0 0-1,-1 0 0,1 0 1,0-1-1,0 0 0,0 1 0,-1-1 1,1-1-1,0 1 0,0 0 1,-1-1-1,1 0 0,0 0 0,-1 0 1,1 0-1,0-1 0,-1 1 1,0-1-1,1 0 0,-1 0 0,0 0 1,0-1-1,0 1 0,0-1-2,13-19 2,0-1-1,-1-1 0,-2 0 1,0-1-1,-2 0 0,-1-1 1,-1 0-1,-1 0 0,-1-1 1,-1-1-1,-2 1 0,0 0 1,-2-1-1,-2 0 0,0 0-1,10-86 16,-10 115-17,1-1 0,-1 0 0,0 0 0,1 0 0,-1 1 0,1-1 1,-1 0-1,0 0 0,1 0 0,-1 0 0,1 0 0,-1 0 0,0 0 0,1 0 0,-1 0 0,1 0 0,-1 0 0,0 0 0,1 0 0,-1 0 0,1 0 0,-1 0 0,0-1 0,1 1 0,-1 0 0,0 0 0,1 0 0,-1-1 0,0 1 0,1 0 0,-1 0 0,0-1 0,1 1 0,-1 0 0,0-1 0,0 1 0,1 0 0,-1-1 0,0 1 0,0 0 0,0-1 0,0 1 0,0 0 1,1-1-1,-1 1 0,0-1 0,0 1 0,0-1 1,39 265 293,-40-263-287,1 1 1,0-1-1,0 0 0,0 1 0,0-1 1,0 0-1,0 1 0,0-1 0,0 0 1,0 1-1,0-1 0,1 0 0,-1 0 1,1 1-1,-1-1 0,1 0 0,-1 0 1,1 0-1,0 0 0,-1 1 0,1-1 1,0 0-1,0 0 0,0 0 1,0-1-1,0 1 0,0 0 0,0 0 1,0 0-1,0-1 0,1 1 0,-1-1 1,0 1-1,0-1 0,1 1 0,-1-1 1,0 0-1,0 0 0,1 1 0,-1-1 1,0 0-1,1 0 0,-1 0 0,0 0 1,1-1-1,-1 1 0,0 0 0,0 0 1,1-1-7,5-10 6,-1-1 1,0 0 0,0 0 0,-2 0-1,1 0 1,-2-1 0,1 0-1,-2 0 1,1-12-7,-1 18 4,42-284-198,-33 252 66,-11 39 125,0-1-1,0 1 0,0-1 1,1 1-1,-1-1 0,0 1 0,0-1 1,1 1-1,-1-1 0,0 1 1,1-1-1,-1 1 0,0 0 0,1-1 1,-1 1-1,1 0 0,-1-1 1,0 1-1,1 0 0,-1 0 1,1-1-1,-1 1 0,1 0 0,-1 0 1,1 0-1,-1 0 0,1-1 1,-1 1-1,1 0 0,0 0 0,-1 0 1,1 0-1,-1 0 0,1 0 1,-1 0-1,1 1 0,-1-1 1,1 0-1,-1 0 0,1 0 0,-1 1 1,1-1-1,-1 0 0,1 0 1,-1 1-1,0-1 0,1 0 0,-1 1 1,1-1-1,-1 0 0,0 1 1,1-1-1,-1 1 0,0-1 0,1 1 1,-1-1-1,0 1 0,0-1 1,0 1-1,1-1 0,-1 1 1,0-1-1,0 1 0,0-1 0,0 1 1,0-1-1,0 1 0,0-1 4,65 150-46,-57-124 55,2 0 0,0 0 0,2-1 0,1-1 1,1 0-1,1 0 0,0-2 0,8 7-9,-22-27-10,0-1-38,0 0 0,0 1-1,0-1 1,0 0 0,0 0-1,0 1 1,1-1 0,-1 0-1,0 0 1,0 0-1,1 0 1,-1-1 0,1 1-1,-1 0 1,1-1 0,-1 1-1,1-1 1,0 1 0,-1-1-1,1 0 1,-1 1-1,1-1 1,0 0 0,-1 0-1,1 0 1,1-1 48,11-9-1432</inkml:trace>
  <inkml:trace contextRef="#ctx0" brushRef="#br0" timeOffset="57836.67">1965 3647 22877,'-16'9'4285,"17"-16"-2733,25-28-1927,-15 21 849,17-21-435,-3-2 0,0-1 0,-3-1 1,-1 0-1,-2-2 0,-1 0 0,-3-1 0,0-4-39,-15 47 0,0-1 0,1 0 1,-1 1-1,1-1 0,-1 0 0,1 1 0,-1-1 0,1 0 0,-1 0 0,1 0 0,-1 0 0,1 1 0,-1-1 1,1 0-1,-1 0 0,1 0 0,-1 0 0,1 0 0,-1 0 0,1 0 0,-1 0 0,1 0 0,-1-1 1,1 1-1,0 0 0,-1 0 0,1 0 0,-1-1 0,0 1 0,1 0 0,-1 0 0,1-1 0,-1 1 0,1 0 1,-1-1-1,0 1 0,1-1 0,-1 1 0,0-1 0,1 1 0,-1 0 0,0-1 0,0 1 0,1-1 1,-1 1-1,0-1 0,0 1 0,0-1 0,0 1 0,0-1 0,0 0 0,1 1 0,-1-1 0,0 1 0,-1-1 1,1 1-1,0-1 0,0 1 0,0-1 0,0 1 0,17 49 22,-14-42-16,5 22 9,19 69 3,4-2-1,5-1 1,3-2-1,21 29-17,-40-90-223,1-2 1,2 0 0,1-2-1,1-1 1,2 1 222,-29-32-929,-10-12 99</inkml:trace>
  <inkml:trace contextRef="#ctx0" brushRef="#br0" timeOffset="58009.65">2191 3918 22989,'0'0'1480,"0"-1"1009,10-25-833,9 4-752,7-3-360,11-1-288,9-1-111,-4 1-113,-1-2-56,-4 9-289,-8 1-319,-3 4-1136,0 4-120</inkml:trace>
  <inkml:trace contextRef="#ctx0" brushRef="#br0" timeOffset="58163.33">2737 3607 15155,'32'15'3249,"1"-1"264,-3-6-1761,-8 2-440,-3-1-303,-14-2-425,-5-7-96,0 0-1064,-26-12-177</inkml:trace>
  <inkml:trace contextRef="#ctx0" brushRef="#br0" timeOffset="58665.21">2829 2789 24997,'-6'-6'865,"5"7"231,8 9-320,16 17-552,16 8-96,7 11-72,5 5-32,1 9 0,-11 8-16,2 0 0,-8-2-32,-6-13-32,-1-12-128,-13-23-496,-4-12-424,-10-28-321,-4-18-1015</inkml:trace>
  <inkml:trace contextRef="#ctx0" brushRef="#br0" timeOffset="58966.32">3202 2565 15603,'-1'4'2259,"3"94"2343,25 51-3782,-24-139-655,-2-6-147,4 29 139,2 0 0,2-1 0,1 0 0,1 0 0,2-1 0,1-1 0,1 0 0,4 3-157,-18-31 28,1 1 0,-1-1 1,1 1-1,-1-1 0,1 1 1,0-1-1,0 0 1,0 0-1,0 0 0,1 0 1,-1-1-1,0 1 0,1 0 1,-1-1-1,1 0 1,0 1-1,-1-1 0,1 0 1,0-1-1,0 1 0,0 0 1,0-1-1,-1 1 1,1-1-1,0 0 0,0 0 1,0 0-1,0-1 0,0 1 1,0-1-1,0 1 1,-1-1-1,1 0 0,0 0 1,0 0-1,-1-1 0,1 1 1,-1 0-1,1-1 1,-1 0-1,0 0 0,1 1 1,-1-1-1,0-1 0,0 1 1,0 0-1,1-3-28,17-22 278,-1-2 1,-1 0-1,-1-1 0,-2-1 0,-1 0 0,-2-1 1,-1 0-1,-1-1 0,-2 0 0,2-22-278,-6 33 137,-1-2 0,0 1-1,-2 0 1,-1-1 0,-1 1-1,-2-8-136,2 22 29,-1 1 0,1 0 0,-1 0 0,-1 0-1,1 0 1,-1 0 0,-1 0 0,0 0 0,0 1 0,0 0-1,-1 0 1,0 0 0,0 0 0,-1 1 0,1 0-1,-2 0 1,1 1 0,-7-5-29,5 6 5,1 0 0,-1 1-1,0 0 1,0 0 0,0 1 0,0 0-1,0 0 1,-1 1 0,1 0 0,-1 1-1,1 0 1,0 0 0,-1 1-1,1 0 1,-1 0 0,1 1 0,0 0-1,0 0 1,0 1 0,0 0 0,0 1-1,1 0 1,0 0 0,-1 0 0,1 1-1,1 0 1,-1 0 0,1 1 0,0 0-1,0 0 1,1 0 0,-1 1 0,1 0-1,1 0 1,0 0 0,-4 8-5,3-4-77,0 0-1,0 0 1,1 1 0,1 0 0,0 0-1,0 0 1,2 0 0,-1 0 0,1 1-1,1-1 1,0 0 0,1 1-1,1-1 1,2 12 77,6-12-1229,7-19-266</inkml:trace>
  <inkml:trace contextRef="#ctx0" brushRef="#br0" timeOffset="59216.88">4011 2738 23557,'20'23'936,"6"-2"473,0-5-625,3-12-304,-4-4-112,-7-11-472,-1-8-408</inkml:trace>
  <inkml:trace contextRef="#ctx0" brushRef="#br0" timeOffset="59756.58">4194 2084 22725,'-2'0'97,"0"-1"0,0 1 0,0-1 0,0 0 0,0 0 0,-1 1 0,1-1 0,1 0 0,-1-1 0,0 1 0,0 0 0,0-1 0,1 1 0,-1-1 0,0 1 0,1-1 0,-1 0 0,1 1 0,0-1 0,0 0 0,0 0 0,0 0 1,0 0-1,0 0 0,0 0 0,1 0 0,-1-1 0,1 1 0,-1 0 0,1 0 0,0 0 0,0-1 0,0 1 0,0 0 0,0 0 0,1-1 0,-1 1 0,1 0-97,23-88 1497,-19 75-1392,1 1-1,0 0 1,1 0 0,1 1 0,0 0 0,1 0 0,0 1 0,1 0 0,0 1 0,1 0 0,0 1 0,1 0-1,0 0 1,1 1 0,3-1-105,-13 9 3,-1 1 0,1 0 0,-1 0 0,1 0-1,-1 1 1,0-1 0,1 1 0,-1-1 0,1 1 0,-1 0-1,0 0 1,0 0 0,1 0 0,-1 0 0,0 0-1,0 1 1,0-1 0,0 1 0,0-1 0,-1 1 0,1 0-1,0 0 1,-1 0 0,1 0 0,-1 0 0,0 0 0,1 0-1,-1 0 1,0 1 0,-1-1 0,1 0 0,0 1-1,-1-1 1,1 0 0,-1 1 0,1-1 0,-1 1 0,0-1-1,0 1 1,-1-1 0,1 1 0,0-1 0,-1 1-3,6 46 16,-3 0 0,-2 0 0,-2 0 0,-3 15-16,0 163-19,4-225 19,1 0 1,-1 0-1,1 1 1,0-1-1,0 0 1,0 0-1,0 0 0,0 1 1,0-1-1,0 0 1,1 0-1,-1 0 1,1 0-1,0 1 0,-1-1 1,1 0-1,0 0 1,0 0-1,1-1 0,-1 1 1,0 0-1,1 0 1,-1-1-1,1 1 1,-1 0-1,1-1 0,-1 0 1,1 1-1,0-1 1,0 0-1,0 0 1,0 0-1,0 0 0,0 0 1,0-1-1,0 1 1,0 0-1,1-1 1,-1 0-1,0 1 0,0-1 1,0 0-1,1 0 1,1-1-1,4-4-86,-1 0 0,1-1 0,-1 0 0,0 0 1,0-1-1,0 0 0,-1 0 0,0-1 0,-1 0 1,0 0-1,0 0 0,1-3 86,4-5-316,33-50-1122,11-6-537</inkml:trace>
  <inkml:trace contextRef="#ctx0" brushRef="#br0" timeOffset="60050.38">4850 1664 22493,'-2'-1'100,"0"-1"1,1 0-1,-1 1 1,0-1-1,0 1 1,0 0-1,-1 0 1,1 0-1,0 0 1,0 0-1,0 0 1,-1 0-1,1 1 1,0-1-1,-1 1 1,1-1-1,-1 1 1,1 0-1,-1 0 1,1 0-1,0 1 0,-1-1 1,1 1-1,-1-1 1,1 1-1,0 0 1,0-1-1,-1 1 1,1 0-1,0 1 1,0-1-1,0 0 1,0 1-1,0-1 1,0 1-1,1-1 1,-1 1-1,0 0 1,1 0-1,-1 0 1,1 0-1,0 0 1,0 0-1,-1 0 1,1 0-1,0 3-100,1 5 24,0 0 0,1 0 0,1 0-1,-1 0 1,2 0 0,-1 0 0,1 0 0,1 0 0,0-1-1,0 0 1,2 2-24,1 6 10,-4-8-17,0 0-1,1-1 1,0 1 0,0-1-1,1 0 1,0 0 0,0 0-1,1 0 1,0-1-1,1 0 1,-1-1 0,1 1-1,0-1 1,1 0 0,0-1-1,0 0 1,0 0 0,0-1-1,1 0 8,-4-4 34,0-1-1,-1 0 1,1-1-1,-1 1 1,1-1 0,-1 0-1,0 0 1,0-1-1,0 1 1,0-1-1,0 0 1,0 0 0,-1 0-1,1 0 1,-1-1-1,0 1 1,0-1 0,0 0-1,-1 0 1,1 0-1,-1 0 1,0 0-1,0-1 1,0 1 0,-1-1-1,0 1 1,0-1-1,0 0 1,0 1-1,-1-1 1,1 0 0,-1 1-1,0-1 1,-1-4-34,3 0 75,0-1 1,0 0-1,0 1 0,-2-1 1,1 0-1,-1 0 1,-1 0-1,1 0 1,-2 0-1,1 1 0,-1-1 1,-1 0-1,0 1 1,0 0-1,-1-1 1,0 1-1,-1 1 1,0-1-1,0 1 0,-1 0 1,0 0-1,0 0 1,-1 1-1,0 0 1,0 0-1,-1 1 0,0 0 1,0 0-1,0 1 1,-1 0-1,1 0 1,-6-1-76,5 3 11,-1 1-1,0 0 1,0 1 0,0 0 0,0 0 0,-1 1 0,1 0 0,0 1 0,0 0 0,-5 2-11,13-3-31,-1 1 0,0-1 0,1 1 0,-1 0-1,1 0 1,-1 0 0,1 0 0,-1 1 0,1-1 0,0 0 0,-1 1 0,1 0 0,0 0-1,0-1 1,0 1 0,1 0 0,-1 1 0,0-1 0,1 0 0,-1 0 0,1 1 0,0-1-1,0 1 1,0-1 0,0 1 0,0-1 0,0 1 0,1 0 0,0-1 0,-1 1 0,1 0 0,0 0-1,0-1 1,0 1 0,0 0 0,1-1 0,-1 1 0,1 0 0,0-1 0,0 1 31,6 18-1278</inkml:trace>
  <inkml:trace contextRef="#ctx0" brushRef="#br0" timeOffset="60519.8">5155 1230 25517,'86'-65'3581,"69"17"-2935,-153 48-644,3-3-2,0 1 1,0 1 0,0-1-1,0 1 1,0-1-1,0 1 1,0 1-1,0-1 1,0 1-1,0 0 1,1 0 0,-1 0-1,0 1 1,0 0-1,0 0 1,0 0-1,0 1 1,0-1-1,0 1 1,0 0 0,-1 1-1,1-1 1,-1 1-1,1 0 1,-1 0-1,0 0 1,0 1-1,-1-1 1,1 1 0,-1 0-1,1 0 1,0 3-1,-3 112 36,-9-77-35,-2-1 1,-2 0 0,-2 0-1,-1-1 1,-3 2-2,14-34-2,-50 110 25,55-97 76,22-39 3,13-27-181,-2-2-1,-2-1 0,-3-1 1,-1-2-1,13-35 80,-8 19-759,5-6 804</inkml:trace>
  <inkml:trace contextRef="#ctx0" brushRef="#br0" timeOffset="60715.67">5718 596 21885,'0'21'1080,"4"13"848,3 9-1063,4 17-281,2 6-72,2-2-344,3-3-88,1-20-104,5-11 88,0-23-536,6-10-272,-6-22-465,-5-9-375</inkml:trace>
  <inkml:trace contextRef="#ctx0" brushRef="#br0" timeOffset="60898.9">5947 657 21637,'17'56'1024,"3"7"368,6 7-368,-4-3-376,8-2-127,-2-15-177,1-10 32,3-22-704,-8-15-504</inkml:trace>
  <inkml:trace contextRef="#ctx0" brushRef="#br0" timeOffset="61428.49">3203 4175 14771,'-19'15'1631,"11"-8"-929,1 0 0,-1 0 1,0-1-1,-1-1 0,1 0 1,-1 0-1,0 0 0,-1-1 1,1 0-1,-9 1-702,17-6 48,0-1 0,1 0-1,-1 1 1,1-1 0,-1 0 0,1 1 0,0-1-1,-1 0 1,1 0 0,0 0 0,0 1 0,0-1 0,1 0-1,-1 0 1,0 1 0,1-1 0,-1 0 0,1 0-1,-1 1 1,1-1 0,0 0 0,0 1 0,0-1-1,0 1 1,0-1 0,0 1 0,0 0 0,0-1-1,1 1 1,-1 0 0,0 0 0,1 0 0,0-1-48,58-75 780,3 2 0,4 3 0,3 3 0,2 3 0,25-14-780,-90 74 11,575-494 187,-118 78-467,6-35-109,181-166-5,-47 98-2278,-517 447 1559,-19 22-36</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8:04.623"/>
    </inkml:context>
    <inkml:brush xml:id="br0">
      <inkml:brushProperty name="width" value="0.025" units="cm"/>
      <inkml:brushProperty name="height" value="0.025" units="cm"/>
    </inkml:brush>
  </inkml:definitions>
  <inkml:trace contextRef="#ctx0" brushRef="#br0">13 0 3683,'0'0'20035,"0"11"-19794,-13 315 223,23-339-7001,5-7 2333,-1-5-2656</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3:03.588"/>
    </inkml:context>
    <inkml:brush xml:id="br0">
      <inkml:brushProperty name="width" value="0.025" units="cm"/>
      <inkml:brushProperty name="height" value="0.025" units="cm"/>
      <inkml:brushProperty name="color" value="#008C3A"/>
    </inkml:brush>
  </inkml:definitions>
  <inkml:trace contextRef="#ctx0" brushRef="#br0">1 1 11915,'0'0'7383,"0"11"-6876,11 110 1276,-9-106-1562,0 0 1,1 0-1,1 0 0,1 0 0,0-1 0,13 26 1,-17-38-188,0 0 1,1 0 0,-1 0-1,1 0 1,0 0 0,-1 0 0,1 0-1,0 0 1,0-1 0,0 1 0,0-1-1,1 0 1,-1 1 0,0-1 0,0 0-1,1 0 1,-1-1 0,1 1-1,-1 0 1,1-1 0,-1 1 0,1-1-1,-1 0 1,1 0 0,-1 0 0,1 0-1,0 0 1,-1-1 0,1 1 0,-1-1-1,0 0 1,1 1 0,4-3-1,6-4 61,1-1 0,-1 0-1,0-1 1,20-18-1,12-7-66,-43 33-31,-1 0 1,1 0-1,-1 0 0,1 1 0,0-1 1,-1 0-1,1 1 0,0 0 0,-1-1 1,1 1-1,0 0 0,-1 0 0,1 0 0,0 0 1,0 0-1,-1 0 0,1 0 0,2 1 1,-2 0 22,-1-1 0,0 1 0,0 0 0,0 0 0,0 0 1,0 0-1,0 0 0,0 0 0,-1 0 0,1 0 0,0 0 0,0 0 1,-1 1-1,1-1 0,-1 0 0,1 0 0,-1 1 0,1 1 0,1 8 185,-1 1-1,0-1 0,-1 1 1,-2 19-1,0-7-72,1-2-133,0-16-139,1-1 0,-1 1 0,1 0 1,0 0-1,1-1 0,0 1 0,-1 0 0,4 7 0,-4-12-20,0-1 0,0 0 0,0 0 0,0 0 0,0 0 0,0 1 0,0-1 0,1 0 0,-1 0 0,0 0 0,0 0 0,0 0 0,0 1 0,1-1 0,-1 0 0,0 0 0,0 0 0,0 0 0,0 0 0,1 0 0,-1 0 0,0 0 0,0 0 0,0 0 0,1 0 0,-1 0 0,0 0-1,0 0 1,0 0 0,1 0 0,-1 0 0,0 0 0,0 0 0,0 0 0,1 0 0,-1 0 0,0 0 0,0 0 0,0 0 0,1-1 0,-1 1 0,0 0 0,0 0 0,0 0 0,2-9-8264</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3:13.439"/>
    </inkml:context>
    <inkml:brush xml:id="br0">
      <inkml:brushProperty name="width" value="0.025" units="cm"/>
      <inkml:brushProperty name="height" value="0.025" units="cm"/>
      <inkml:brushProperty name="color" value="#008C3A"/>
    </inkml:brush>
  </inkml:definitions>
  <inkml:trace contextRef="#ctx0" brushRef="#br0">0 1 4805,'0'0'3683</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3:13.824"/>
    </inkml:context>
    <inkml:brush xml:id="br0">
      <inkml:brushProperty name="width" value="0.025" units="cm"/>
      <inkml:brushProperty name="height" value="0.025" units="cm"/>
      <inkml:brushProperty name="color" value="#008C3A"/>
    </inkml:brush>
  </inkml:definitions>
  <inkml:trace contextRef="#ctx0" brushRef="#br0">0 127 9033,'0'0'11210,"3"3"-10404,-1-2-744,1 0 1,-1 0-1,1 0 0,-1-1 0,1 1 0,0 0 0,-1-1 0,1 0 1,0 0-1,-1 0 0,1 0 0,0 0 0,-1 0 0,1 0 1,0-1-1,-1 0 0,1 1 0,-1-1 0,1 0 0,3-2 0,71-31 353,-53 23-288,3-1-224,8-5-331,0 2 0,1 2 0,48-12 0,-84 25 302,1 0 1,-1 0 0,0-1-1,1 1 1,-1 0 0,1 0-1,-1 0 1,1 0 0,-1-1-1,1 1 1,-1 0 0,1 0-1,-1 0 1,1 0 0,-1 0-1,1 0 1,-1 0 0,1 0-1,-1 1 1,0-1 0,1 0-1,-1 0 1,1 0 0,-1 0-1,1 1 1,-1-1 0,1 0-1,-1 0 1,0 1 0,1-1-1,-1 0 1,0 1 0,1-1-1,-1 0 1,0 1 0,1-1-1,-1 0 1,0 1 0,0-1-1,1 1 1,-1-1 0,0 1-1,0-1 1,0 1 0,0 1-182,0-1 1,-1 1-1,1-1 0,-1 0 1,0 1-1,1-1 0,-1 0 1,0 0-1,0 1 1,0-1-1,0 0 0,0 0 1,0 0-1,-2 1 1,-19 15-3015</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3:14.155"/>
    </inkml:context>
    <inkml:brush xml:id="br0">
      <inkml:brushProperty name="width" value="0.025" units="cm"/>
      <inkml:brushProperty name="height" value="0.025" units="cm"/>
      <inkml:brushProperty name="color" value="#008C3A"/>
    </inkml:brush>
  </inkml:definitions>
  <inkml:trace contextRef="#ctx0" brushRef="#br0">0 118 11115,'0'0'10153,"85"23"-8968,-26-44-768,5-2-321,4 0-160,-4 0-1314,-6-2-2978,-8 0-4804</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3:23.710"/>
    </inkml:context>
    <inkml:brush xml:id="br0">
      <inkml:brushProperty name="width" value="0.025" units="cm"/>
      <inkml:brushProperty name="height" value="0.025" units="cm"/>
      <inkml:brushProperty name="color" value="#008C3A"/>
    </inkml:brush>
  </inkml:definitions>
  <inkml:trace contextRef="#ctx0" brushRef="#br0">1 289 7591,'0'0'12706,"8"-3"-11826,4-3-777,-1-1 0,-1 0 0,1 0 0,-1-1 0,0 0 0,-1-1 0,0 0-1,0-1 1,-1 0 0,10-16 0,-3 5 25,-1-1 0,-2-1 0,0 0 1,14-41-1,-20 38 729,-14 36 69,-15 40-489,3 35-374,19-77-96,0 0 0,1 0 0,-1-1 0,1 1 0,1 0 0,0 0 0,0 0 0,4 15 0,-4-22-75,-1 0 0,1 1 0,-1-1 0,1 1 0,0-1 0,0 0 1,0 0-1,0 1 0,0-1 0,0 0 0,0 0 0,0 0 0,0 0 1,0 0-1,1 0 0,-1 0 0,0-1 0,1 1 0,-1 0 0,1-1 1,-1 1-1,1-1 0,-1 1 0,1-1 0,-1 0 0,1 0 0,-1 0 0,1 1 1,-1-1-1,1-1 0,-1 1 0,1 0 0,-1 0 0,1-1 0,-1 1 1,1-1-1,-1 1 0,1-1 0,-1 1 0,2-2 0,3-1-701,-1 0 1,1 0-1,-1-1 0,0 1 0,0-1 0,0-1 1,0 1-1,5-7 0,13-22-5667</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3:24.052"/>
    </inkml:context>
    <inkml:brush xml:id="br0">
      <inkml:brushProperty name="width" value="0.025" units="cm"/>
      <inkml:brushProperty name="height" value="0.025" units="cm"/>
      <inkml:brushProperty name="color" value="#008C3A"/>
    </inkml:brush>
  </inkml:definitions>
  <inkml:trace contextRef="#ctx0" brushRef="#br0">32 21 12236,'-4'9'1505,"-1"1"-759,1 1 0,0-1 0,0 1 0,1 0 0,1 0 0,0 0 0,-1 17 0,3-27-709,0-1 0,0 1-1,0-1 1,0 1 0,0 0-1,0-1 1,1 1 0,-1 0-1,0-1 1,0 1 0,1-1-1,-1 1 1,1 0 0,-1-1-1,0 1 1,1-1 0,-1 1-1,1-1 1,-1 0 0,1 1-1,-1-1 1,1 1 0,-1-1-1,1 0 1,0 0 0,-1 1-1,1-1 1,1 0 0,24 1 399,23-15-137,-36 7-147,0-1 0,-1-1 0,18-14-1,-27 20-25,0 0 0,0 0 0,0 0 0,0-1 0,0 1 1,0-1-1,-1 0 0,0 1 0,0-1 0,0 0 0,0 0 0,-1-1 0,1 1 0,-1 0 0,0 0 0,0-7 0,-1 9-64,-1 1 1,0 0 0,0 0-1,0 0 1,0 0-1,1 0 1,-2 0 0,1 0-1,0 0 1,0 1 0,0-1-1,0 0 1,0 1-1,-1-1 1,1 1 0,0-1-1,-1 1 1,1-1 0,0 1-1,-1 0 1,1 0 0,0 0-1,-1 0 1,1 0-1,-1 0 1,1 0 0,0 0-1,-2 1 1,-45 2 181,-9 14-135,52-16-229,1 1 0,0 0 0,0 0 1,0 0-1,1 0 0,-1 1 0,0-1 0,1 1 0,0 0 1,-1 0-1,-3 5 0,49-5-7124,-18-8 2957,1-6-1452</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3:24.442"/>
    </inkml:context>
    <inkml:brush xml:id="br0">
      <inkml:brushProperty name="width" value="0.025" units="cm"/>
      <inkml:brushProperty name="height" value="0.025" units="cm"/>
      <inkml:brushProperty name="color" value="#008C3A"/>
    </inkml:brush>
  </inkml:definitions>
  <inkml:trace contextRef="#ctx0" brushRef="#br0">87 66 5477,'0'0'15786,"-9"0"-15284,6 0-470,1 0 0,-1 1 1,0-1-1,1 0 1,-1 1-1,0 0 1,1-1-1,-1 1 0,0 0 1,1 0-1,0 1 1,-1-1-1,1 1 1,0-1-1,-1 1 0,1-1 1,0 1-1,-3 3 1,2 0 60,0 0 0,0 0 0,0 0 0,1 0 0,0 0 0,0 1 0,0-1 0,1 1 0,0-1 0,-1 8-1,1-9-21,0-1 0,1 0-1,-1 0 1,1 0-1,0 0 1,0 1-1,0-1 1,0 0-1,1 0 1,-1 0-1,1 0 1,0 1-1,0-1 1,0 0-1,0 0 1,0-1-1,1 1 1,2 4 0,-2-6-44,0 1 0,1-1 1,-1 1-1,0-1 0,1 0 1,-1 0-1,1 0 1,-1-1-1,1 1 0,0-1 1,-1 1-1,1-1 1,0 0-1,-1 0 0,1 0 1,0 0-1,-1 0 0,1-1 1,0 1-1,-1-1 1,1 0-1,3-1 0,8-4 48,-2 0 1,1-1-1,-1 0 0,0 0 0,0-2 0,-1 1 0,0-2 0,-1 1 0,0-1 1,0-1-1,-1 0 0,0 0 0,13-25 0,-21 34-29,1 0 0,-1 0 0,0-1-1,0 1 1,0-1 0,0 1 0,-1 0 0,1-1 0,-1 0-1,1 1 1,-1-1 0,0 1 0,0-1 0,0 1 0,0-1-1,-1-3 1,0 4-14,0 1 1,0-1-1,0 1 0,0-1 1,0 1-1,0 0 0,0 0 0,0-1 1,0 1-1,0 0 0,-1 0 0,1 0 1,0 0-1,-1 0 0,1 1 0,-1-1 1,1 0-1,-1 1 0,-2-1 0,-8-2-35,-1 1 0,1 1 0,-1 0-1,0 1 1,-18 1 0,5 0-639,32 0-5277,5 3 1947,9 1-2178,0-3-4805</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3:25.546"/>
    </inkml:context>
    <inkml:brush xml:id="br0">
      <inkml:brushProperty name="width" value="0.025" units="cm"/>
      <inkml:brushProperty name="height" value="0.025" units="cm"/>
      <inkml:brushProperty name="color" value="#008C3A"/>
    </inkml:brush>
  </inkml:definitions>
  <inkml:trace contextRef="#ctx0" brushRef="#br0">0 1 13901,'0'0'7223,"5"11"-6348,16 58 0,-14-42-483,1 0 1,1 0 0,13 25-1,-22-51-339,1 0 0,0 1 0,0-1 0,0 0 0,0 0 1,0 1-1,0-1 0,0 0 0,0 0 0,0 0 0,1-1 0,-1 1 0,0 0 0,1 0 0,-1-1 0,0 1 0,1 0 0,-1-1 0,1 0 0,-1 1 0,1-1 0,-1 0 0,1 0 0,-1 0 0,1 0 0,0 0 0,-1 0 0,1 0 0,-1 0 0,1-1 0,-1 1 0,1 0 0,-1-1 0,0 0 0,1 1 0,-1-1 0,1 0 0,-1 1 0,0-1 0,0 0 0,1 0 0,-1 0 0,0 0 0,1-2 0,9-7 153,0-1 0,0 1 0,14-21 0,-15 19-218,14-16 86,-2 3-27,0 0-1,23-39 1,-47 62-3042,-6 6 285,-9 6-3447,6-2-548</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3:26.108"/>
    </inkml:context>
    <inkml:brush xml:id="br0">
      <inkml:brushProperty name="width" value="0.025" units="cm"/>
      <inkml:brushProperty name="height" value="0.025" units="cm"/>
      <inkml:brushProperty name="color" value="#008C3A"/>
    </inkml:brush>
  </inkml:definitions>
  <inkml:trace contextRef="#ctx0" brushRef="#br0">2 131 4068,'0'0'13629,"0"8"-11563,0-6-1947,-1 1 0,1-1 0,0 0 0,0 1 1,0-1-1,0 0 0,0 1 0,1-1 0,-1 0 1,1 0-1,-1 1 0,1-1 0,0 0 0,0 0 0,0 0 1,0 0-1,1 0 0,-1 0 0,0 0 0,1 0 0,-1 0 1,1-1-1,0 1 0,-1-1 0,1 1 0,0-1 1,0 0-1,0 1 0,0-1 0,0 0 0,0 0 0,1-1 1,-1 1-1,0 0 0,0-1 0,1 1 0,-1-1 1,0 0-1,4 0 0,0 1-301,0-1 0,0 0 0,0 0 0,0-1 0,0 0-1,0 0 1,0 0 0,0-1 0,0 0 0,0 0 0,-1 0 0,1-1 0,-1 0 0,5-3 0,3-4-807,-1-1 0,-1 1 0,21-25-1,-8 7 973,-24 28 62,0-1-1,0 1 1,0 0 0,0 0-1,0-1 1,0 1 0,1 0 0,-1-1-1,0 1 1,0 0 0,0 0 0,0-1-1,1 1 1,-1 0 0,0 0-1,0 0 1,1-1 0,-1 1 0,0 0-1,0 0 1,1 0 0,-1 0 0,0-1-1,0 1 1,1 0 0,-1 0-1,0 0 1,1 0 0,-1 0 0,0 0-1,1 0 1,-1 0 0,0 0-1,1 0 1,-1 0 0,0 0 0,1 0-1,-1 0 1,0 0 0,0 0 0,1 1-1,-1-1 1,0 0 0,1 0-1,-1 0 1,0 0 0,0 0 0,1 1-1,-1-1 1,0 0 0,0 0-1,0 1 1,1-1 0,-1 0 0,0 1-1,4 24 1900,2 9-355,-6-33-1546,0 0 1,0 0 0,0 0 0,1 0 0,-1-1 0,0 1 0,1 0-1,-1 0 1,1-1 0,-1 1 0,0 0 0,1-1 0,0 1-1,-1 0 1,1-1 0,-1 1 0,1-1 0,0 1 0,-1-1 0,1 1-1,0-1 1,0 1 0,-1-1 0,1 0 0,0 1 0,0-1-1,0 0 1,1 0 0,3 0 42,-1-1 1,0 0-1,1 0 0,-1 0 0,0 0 1,1-1-1,-1 1 0,0-1 0,0-1 1,0 1-1,6-5 0,43-39 24,-21 17-38,-23 22-73,19-15 57,-27 21-58,0 0 0,0 0 0,0 1 0,1-1 0,-1 0 0,0 1 0,0-1 0,1 1 0,-1-1 1,0 1-1,1 0 0,-1-1 0,0 1 0,1 0 0,-1 0 0,0 0 0,1 0 0,-1 0 0,2 1 0,-1 3 23,-1 1-1,0-1 0,0 1 1,-1-1-1,1 1 0,-1-1 0,0 1 1,0-1-1,-2 8 0,2-2 87,-1-9-91,1 1 1,0 0-1,0 0 0,0 0 1,0-1-1,0 1 1,1 0-1,-1 0 0,0-1 1,1 1-1,-1 0 0,1-1 1,0 1-1,0 0 1,-1-1-1,1 1 0,0-1 1,0 1-1,1-1 0,-1 1 1,3 1-1,-3-2 0,1-1 0,0 0 0,0 0 0,0 1 0,0-1 0,-1-1-1,1 1 1,0 0 0,0 0 0,0-1 0,0 1 0,-1-1 0,1 1 0,0-1 0,0 0 0,-1 0 0,1 0-1,-1 0 1,1 0 0,-1 0 0,1 0 0,1-2 0,53-48 113,-43 38-125,1-1-1,25-17 0,-38 31-7,-1-1 1,1 1-1,-1-1 1,1 1-1,0-1 1,-1 1-1,1 0 1,0-1-1,-1 1 1,1 0-1,0-1 1,-1 1-1,1 0 1,0 0-1,0 0 1,-1-1-1,1 1 1,0 0-1,0 0 1,-1 0-1,1 0 1,0 1-1,0-1 1,-1 0 0,1 0-1,0 0 1,0 1-1,-1-1 1,1 0-1,0 1 1,8 19-17,-9-18 20,1-1-1,-1 1 0,0-1 0,0 1 0,1-1 0,-1 1 0,1-1 0,0 0 0,-1 1 1,1-1-1,0 0 0,0 1 0,0-1 0,0 0 0,0 0 0,0 0 0,0 0 0,0 0 1,0 0-1,0 0 0,1 0 0,-1 0 0,0 0 0,3 0 0,29-2-1666,-15-10-2816,-11-1-1287</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3:26.601"/>
    </inkml:context>
    <inkml:brush xml:id="br0">
      <inkml:brushProperty name="width" value="0.025" units="cm"/>
      <inkml:brushProperty name="height" value="0.025" units="cm"/>
      <inkml:brushProperty name="color" value="#008C3A"/>
    </inkml:brush>
  </inkml:definitions>
  <inkml:trace contextRef="#ctx0" brushRef="#br0">0 823 7591,'0'0'9652,"12"-5"-7757,173-91 2242,80-39-2973,617-225-965,-326 138-136,-545 218-152,-34 13-752,-40 15-6258,39-20 324</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8:05.404"/>
    </inkml:context>
    <inkml:brush xml:id="br0">
      <inkml:brushProperty name="width" value="0.025" units="cm"/>
      <inkml:brushProperty name="height" value="0.025" units="cm"/>
    </inkml:brush>
  </inkml:definitions>
  <inkml:trace contextRef="#ctx0" brushRef="#br0">0 341 5830,'0'0'18316,"10"-12"-17665,13-17-350,86-112 507,-91 114-545,0 0 0,-2-1 1,21-48-1,-37 76-257,0 0-1,0 0 1,0 0 0,0 0-1,0 0 1,0 0 0,1 0 0,-1 0-1,0 0 1,0 0 0,0 0 0,0 0-1,0 0 1,0 0 0,0 0-1,0 0 1,0 0 0,0 0 0,1 0-1,-1 0 1,0 0 0,0 0-1,0 0 1,0 0 0,0 0 0,-3 23 50,-8 33-58,-8 10 1,10-38-8,1-1 1,1 2 0,2-1-1,-3 44 1,8-71-43,0-1 0,0 1-1,0-1 1,0 1 0,0-1 0,0 1 0,0-1-1,0 1 1,0-1 0,1 1 0,-1 0 0,0-1-1,0 1 1,1-1 0,-1 0 0,0 1 0,1-1-1,-1 1 1,0-1 0,1 1 0,-1-1 0,1 0-1,-1 1 1,1-1 0,-1 0 0,1 0 0,-1 1 0,1-1-1,-1 0 1,1 0 0,-1 0 0,1 1 0,-1-1-1,1 0 1,-1 0 0,1 0 0,-1 0 0,1 0-1,0 0 1,-1 0 0,1 0 0,-1 0 0,1-1-1,-1 1 1,1 0 0,-1 0 0,1 0 0,-1-1-1,1 1 1,-1 0 0,1 0 0,-1-1 0,1 1-1,0-1 1,27-20-6497,-15 2 228</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3:27.116"/>
    </inkml:context>
    <inkml:brush xml:id="br0">
      <inkml:brushProperty name="width" value="0.025" units="cm"/>
      <inkml:brushProperty name="height" value="0.025" units="cm"/>
      <inkml:brushProperty name="color" value="#008C3A"/>
    </inkml:brush>
  </inkml:definitions>
  <inkml:trace contextRef="#ctx0" brushRef="#br0">1 351 10922,'0'0'6914,"4"-8"-5217,32-59 150,92-188-90,-115 235-1372,-13 20-380,0 0 0,1 0 0,-1 0 1,0 0-1,0 0 0,0 0 0,1 0 0,-1 0 1,0 0-1,0 0 0,0 0 0,1 0 1,-1 0-1,0 0 0,0 0 0,0 0 0,1 0 1,-1 0-1,0 0 0,0 0 0,0 1 1,1-1-1,-1 0 0,0 0 0,0 0 0,0 0 1,0 0-1,0 1 0,1-1 0,-1 0 1,0 0-1,0 0 0,0 1 0,0-1 0,0 0 1,0 0-1,0 0 0,0 1 0,0-1 1,0 0-1,0 0 0,0 0 0,0 1 0,0-1 1,0 0-1,0 1 0,3 44 255,-3-31-179,1 21 74,3 53 538,-3-81-645,0 0 0,0 1 1,1-1-1,0 0 0,0 0 0,1 0 0,0 0 0,8 12 0,-11-18-221,1 0 0,-1-1 0,1 1 0,0-1-1,-1 1 1,1 0 0,0-1 0,0 1 0,-1-1 0,1 1-1,0-1 1,0 0 0,0 1 0,0-1 0,0 0 0,-1 0-1,1 1 1,0-1 0,0 0 0,0 0 0,0 0 0,0 0-1,0 0 1,0 0 0,0-1 0,0 1 0,-1 0 0,1 0-1,0 0 1,0-1 0,0 1 0,0-1 0,0 1 0,-1-1-1,1 1 1,0-1 0,0 1 0,-1-1 0,1 1 0,0-2-1,8-13-6264</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3:27.462"/>
    </inkml:context>
    <inkml:brush xml:id="br0">
      <inkml:brushProperty name="width" value="0.025" units="cm"/>
      <inkml:brushProperty name="height" value="0.025" units="cm"/>
      <inkml:brushProperty name="color" value="#008C3A"/>
    </inkml:brush>
  </inkml:definitions>
  <inkml:trace contextRef="#ctx0" brushRef="#br0">25 1 14926,'0'0'2114,"-7"46"128,0-17-352,0 3-1025,4-2-160,3-2-193,0-5-320,5-7-128,10-10-160,2-6-1057,-1-5-961,1-16-1249,-3-6-2306</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3:27.839"/>
    </inkml:context>
    <inkml:brush xml:id="br0">
      <inkml:brushProperty name="width" value="0.025" units="cm"/>
      <inkml:brushProperty name="height" value="0.025" units="cm"/>
      <inkml:brushProperty name="color" value="#008C3A"/>
    </inkml:brush>
  </inkml:definitions>
  <inkml:trace contextRef="#ctx0" brushRef="#br0">48 159 10730,'0'0'9465,"-5"8"-8669,-1 0-589,4-6-166,0 1 0,0 0-1,0-1 1,0 1 0,1 0 0,-1 0-1,1 0 1,0 0 0,0 0 0,0 0-1,0 0 1,0 0 0,1 1 0,-1-1-1,1 3 1,1-5-34,-1 0 0,1-1-1,0 1 1,-1-1 0,1 1 0,0-1-1,0 1 1,0-1 0,-1 1 0,1-1 0,0 0-1,0 1 1,0-1 0,0 0 0,0 0-1,0 0 1,0 0 0,0 0 0,-1 0 0,1 0-1,0 0 1,1 0 0,30 0 58,-26-1-62,0 1 16,5 0-18,0 0-1,0 1 0,-1 0 1,1 0-1,17 5 0,-25-5 25,-1 0 0,0 0-1,1 0 1,-1 0-1,0 1 1,1-1-1,-1 1 1,0-1-1,0 1 1,-1 0 0,1 0-1,0 0 1,0 0-1,-1 0 1,1 0-1,-1 0 1,0 1 0,0-1-1,0 0 1,0 1-1,0-1 1,0 1-1,0-1 1,-1 1-1,0-1 1,1 1 0,-1 0-1,0-1 1,0 4-1,-1 2 145,0 0 0,0 0 1,-1 0-1,1 0 0,-2 0 0,1 0 0,-1 0 0,-1 0 0,-6 11 0,8-16-161,0 1-1,-1 0 1,1 0 0,-1-1-1,0 1 1,0-1-1,0 0 1,0 0-1,-1 0 1,1 0-1,-1-1 1,0 1-1,0-1 1,0 0-1,0 0 1,0 0-1,0-1 1,0 0 0,-7 2-1,9-3-200,0 0 0,0 0 0,1-1 0,-1 1 0,0-1 0,0 1 0,0-1 0,0 1 0,1-1 0,-1 0 0,0 0 1,1 0-1,-1 0 0,1 0 0,-1 0 0,1 0 0,-1-1 0,1 1 0,0 0 0,-1-1 0,1 1 0,-1-3 0,-21-39-6824,21 38 5954,-12-32-6929</inkml:trace>
  <inkml:trace contextRef="#ctx0" brushRef="#br0" timeOffset="1">0 142 11050,'0'0'8905,"55"-45"-7304,-32 33-383,4 1-386,3 0-511,2 1-257,1 1-577,-3-3-1216,-4-2-3428,-4-4-10378</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3:30.174"/>
    </inkml:context>
    <inkml:brush xml:id="br0">
      <inkml:brushProperty name="width" value="0.025" units="cm"/>
      <inkml:brushProperty name="height" value="0.025" units="cm"/>
      <inkml:brushProperty name="color" value="#008C3A"/>
    </inkml:brush>
  </inkml:definitions>
  <inkml:trace contextRef="#ctx0" brushRef="#br0">0 1 5573,'0'0'14900,"1"7"-14174,-1 26-154,2-1 1,2 1 0,1-1 0,1 0-1,2-1 1,18 50 0,-25-80-550,-1 1 0,1 0 1,-1-1-1,1 1 0,0-1 1,0 1-1,0-1 0,0 1 0,0-1 1,0 0-1,0 0 0,0 1 0,1-1 1,-1 0-1,0 0 0,1 0 1,-1 0-1,1 0 0,-1-1 0,1 1 1,-1 0-1,1-1 0,0 1 1,-1-1-1,1 1 0,0-1 0,-1 0 1,1 0-1,0 0 0,0 0 1,-1 0-1,1 0 0,0 0 0,-1-1 1,1 1-1,0 0 0,-1-1 1,1 0-1,0 1 0,-1-1 0,1 0 1,-1 0-1,1 0 0,-1 0 0,0 0 1,1 0-1,-1 0 0,2-3 1,10-7 72,-2-2 0,1 0 0,-1 0 1,9-16-1,-5 8-85,-6 8-1,21-23 7,-28 34-17,-1 0 1,1 1-1,0-1 0,0 1 1,0-1-1,0 1 0,0 0 1,0 0-1,0 0 0,0 0 1,0 0-1,0 0 0,1 0 1,-1 1-1,4-1 0,-6 1 5,1 1 0,0-1 0,0 1-1,-1-1 1,1 1 0,0-1-1,0 1 1,-1-1 0,1 1-1,-1 0 1,1-1 0,-1 1 0,1 0-1,-1-1 1,1 1 0,-1 0-1,1 0 1,-1 0 0,0-1-1,0 1 1,1 0 0,-1 0 0,0 0-1,0 0 1,0 0 0,0-1-1,0 1 1,0 2 0,0 33 224,0-28-178,0 71-809,0-79 668,0 0 1,0 0 0,0-1-1,0 1 1,0 0 0,0 0 0,0 0-1,1 0 1,-1 0 0,0 0-1,0 0 1,0 0 0,0 0-1,0 0 1,0 0 0,0 0-1,0 0 1,0 0 0,0 0-1,1 0 1,-1 0 0,0 0-1,0 0 1,0 0 0,0 0 0,0 0-1,0 0 1,0 0 0,0 0-1,0 0 1,0 0 0,1 0-1,-1 0 1,0 0 0,0 0-1,0 0 1,0 0 0,0 1-1,0-1 1,0 0 0,0 0-1,0 0 1,0 0 0,0 0-1,0 0 1,0 0 0,0 0 0,0 0-1,0 0 1,0 0 0,0 0-1,1 1 1,-1-1 0,4-10-3726,-2-10-4182</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3:31.585"/>
    </inkml:context>
    <inkml:brush xml:id="br0">
      <inkml:brushProperty name="width" value="0.025" units="cm"/>
      <inkml:brushProperty name="height" value="0.025" units="cm"/>
      <inkml:brushProperty name="color" value="#008C3A"/>
    </inkml:brush>
  </inkml:definitions>
  <inkml:trace contextRef="#ctx0" brushRef="#br0">0 112 4740,'0'0'14953,"10"-2"-13607,26-8-490,0-2 0,48-23 1,40-14-3069,-104 46-353</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3:31.930"/>
    </inkml:context>
    <inkml:brush xml:id="br0">
      <inkml:brushProperty name="width" value="0.025" units="cm"/>
      <inkml:brushProperty name="height" value="0.025" units="cm"/>
      <inkml:brushProperty name="color" value="#008C3A"/>
    </inkml:brush>
  </inkml:definitions>
  <inkml:trace contextRef="#ctx0" brushRef="#br0">0 127 9673,'0'0'9769,"69"-12"-8840,-29-6-96,7-3-417,3 0-319,1 1-546,-6 2-2145,-8 2-4357</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01.967"/>
    </inkml:context>
    <inkml:brush xml:id="br0">
      <inkml:brushProperty name="width" value="0.025" units="cm"/>
      <inkml:brushProperty name="height" value="0.025" units="cm"/>
      <inkml:brushProperty name="color" value="#008C3A"/>
    </inkml:brush>
  </inkml:definitions>
  <inkml:trace contextRef="#ctx0" brushRef="#br0">17 354 5285,'-1'2'784,"-2"7"1569,-1 1 1,2 0-1,-1 0 1,2 0-1,-2 13 1,8-28 715,18-29-1574,-5-12-741,-2 0-1,-2 0 1,-3-1-1,-1-1 0,-2 0 1,1-60-1,-6 160-731,2 0-1,2 0 0,26 96 1,-32-145-61,0 0 0,1 0 0,-1-1 0,0 1 0,1-1-1,-1 0 1,1 1 0,0-1 0,0 0 0,0 0 0,0 0 0,0 0 0,0 0 0,1 0 0,-1-1 0,1 1 0,-1-1 0,1 0 0,-1 0 0,1 1-1,0-2 1,3 2 0,1-1-994,-1 1-1,1-2 0,-1 1 1,1-1-1,0 0 0,-1 0 1,1-1-1,11-2 0,-4-4-3258,-2-8-1238</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02.340"/>
    </inkml:context>
    <inkml:brush xml:id="br0">
      <inkml:brushProperty name="width" value="0.025" units="cm"/>
      <inkml:brushProperty name="height" value="0.025" units="cm"/>
      <inkml:brushProperty name="color" value="#008C3A"/>
    </inkml:brush>
  </inkml:definitions>
  <inkml:trace contextRef="#ctx0" brushRef="#br0">54 37 13389,'0'0'10415,"-3"14"-9550,-14 76 32,15-81-857,1 0 0,1 1 0,-1-1 0,2 0 0,-1 1 0,1-1 0,1 0 0,-1 0 0,6 14 0,-7-21-24,1-1 0,-1 1 0,1-1-1,-1 1 1,1-1 0,0 1 0,0-1 0,0 1 0,0-1 0,0 1 0,0-1 0,0 0-1,0 0 1,1 0 0,-1 0 0,0 0 0,1 0 0,-1 0 0,1 0 0,-1 0-1,1-1 1,-1 1 0,1 0 0,0-1 0,-1 1 0,1-1 0,0 0 0,-1 0 0,1 0-1,0 0 1,-1 0 0,1 0 0,0 0 0,-1 0 0,1 0 0,0-1 0,-1 1 0,1-1-1,0 1 1,-1-1 0,1 0 0,-1 0 0,1 0 0,-1 0 0,0 0 0,3-2-1,3-2 140,-1-1 0,0 0 0,0 0 0,-1-1 0,0 1 0,0-1 0,0 0 0,3-8 0,-3 6-44,-1 0 0,-1 0 0,0 0 0,0-1 1,-1 1-1,0-1 0,-1 0 0,0 1 0,0-1 0,-1 0 1,-1-15-1,0 22-92,0-1 1,1 1-1,-1-1 1,-1 1-1,1-1 1,0 1-1,-1 0 1,0 0-1,0 0 1,0 0-1,0 0 1,0 0-1,0 0 1,-1 1-1,1-1 1,-1 1-1,0-1 0,0 1 1,0 0-1,0 0 1,0 1-1,0-1 1,-1 1-1,1-1 1,0 1-1,-1 0 1,1 0-1,-1 1 1,1-1-1,-1 1 1,0-1-1,1 1 1,-7 1-1,6-1-58,1 0 0,-1 0-1,0 0 1,0 1 0,1 0 0,-1-1-1,0 1 1,1 1 0,-1-1 0,1 0-1,-1 1 1,1 0 0,0 0 0,0 0-1,0 0 1,0 0 0,0 1 0,0-1-1,0 1 1,1 0 0,-1 0 0,1 0 0,0 0-1,0 0 1,0 0 0,0 1 0,1-1-1,-1 1 1,1-1 0,0 1 0,0-1-1,0 1 1,1 0 0,-1 0 0,1-1-1,0 6 1,0-9-96,0 1-1,0 0 1,0 0-1,0-1 1,0 1-1,0 0 1,1 0-1,-1-1 1,0 1-1,1 0 1,-1 0-1,0-1 1,1 1-1,-1 0 1,0-1 0,1 1-1,-1-1 1,1 1-1,0 0 1,-1-1-1,1 1 1,-1-1-1,1 0 1,0 1-1,-1-1 1,1 1-1,0-1 1,-1 0-1,1 1 1,1-1-1,31 0-3469,-23-2 1861,1-1 1,-1 0 0,0-1-1,10-5 1,9-8-4300</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02.683"/>
    </inkml:context>
    <inkml:brush xml:id="br0">
      <inkml:brushProperty name="width" value="0.025" units="cm"/>
      <inkml:brushProperty name="height" value="0.025" units="cm"/>
      <inkml:brushProperty name="color" value="#008C3A"/>
    </inkml:brush>
  </inkml:definitions>
  <inkml:trace contextRef="#ctx0" brushRef="#br0">76 65 11627,'0'0'10244,"-9"6"-9123,4-3-1013,1-1 0,0 1 0,-1 0 0,1 0 0,0 1 0,1 0 0,-1-1 0,0 1 0,1 0 0,0 1 0,0-1 0,0 0-1,1 1 1,0 0 0,-1-1 0,2 1 0,-1 0 0,0 0 0,1 0 0,0 1 0,0-1 0,0 9 0,0-8-18,1 0 0,0 0 0,0 0 0,0 0 1,1 0-1,-1 0 0,1 0 0,1 0 0,2 7 0,-3-11-73,0 0 0,1 0-1,-1 0 1,1-1-1,-1 1 1,1-1 0,0 1-1,-1-1 1,1 1-1,0-1 1,0 0 0,0 0-1,0 0 1,1 0-1,-1 0 1,0 0 0,0-1-1,0 1 1,1-1 0,-1 0-1,0 1 1,0-1-1,1 0 1,-1 0 0,0-1-1,1 1 1,2-1-1,3 0 68,0-1-1,-1 0 0,1 0 0,-1-1 1,1 1-1,-1-2 0,0 1 1,0-1-1,0 0 0,-1-1 0,0 1 1,1-1-1,-2 0 0,1-1 0,-1 0 1,9-10-1,-8 8 34,0 0-1,-1-1 1,0 1-1,0-1 1,-1 0-1,0-1 1,0 1-1,-1-1 1,-1 1 0,1-1-1,-2 0 1,2-17-1,-3 25-102,0-1 0,-1 1-1,1-1 1,-1 1 0,1-1-1,-1 1 1,0-1 0,0 1-1,0 0 1,0-1 0,-1 1-1,1 0 1,-1 0 0,1 0-1,-1 0 1,0 0 0,0 0-1,0 0 1,0 1 0,0-1-1,0 1 1,0-1 0,0 1-1,-1 0 1,1 0 0,0 0-1,-1 0 1,1 0 0,-1 1-1,1-1 1,-1 1 0,1-1-1,-1 1 1,0 0 0,1 0-1,-5 1 1,0-1-15,0 0 0,0 0 0,0 1 0,-1 0-1,1 0 1,0 1 0,0 0 0,1 0 0,-1 1 0,0 0 0,1 0-1,-9 6 1,-17 24-256,31-31-43,0 0-1,0 0 1,0-1-1,0 1 1,0 0-1,1 0 0,-1 0 1,1 0-1,0 1 1,-1-1-1,1 0 1,0 3-1,1-5-44,-1 1 0,1 0-1,-1-1 1,1 1 0,-1 0-1,1-1 1,-1 1 0,1-1-1,0 1 1,-1-1-1,1 1 1,0-1 0,0 0-1,-1 1 1,1-1 0,0 0-1,0 0 1,-1 1 0,1-1-1,0 0 1,0 0 0,0 0-1,0 0 1,-1 0-1,1 0 1,0 0 0,0 0-1,1-1 1,0 1-1256,11 1-6188</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03.231"/>
    </inkml:context>
    <inkml:brush xml:id="br0">
      <inkml:brushProperty name="width" value="0.025" units="cm"/>
      <inkml:brushProperty name="height" value="0.025" units="cm"/>
      <inkml:brushProperty name="color" value="#008C3A"/>
    </inkml:brush>
  </inkml:definitions>
  <inkml:trace contextRef="#ctx0" brushRef="#br0">1 71 8232,'0'0'15881,"8"13"-14637,5 13-655,0 1-1,-1 1 1,9 33 0,-18-49-490,0 0-23,0 0 0,1 1 0,0-1-1,1-1 1,0 1 0,12 17-1,-17-28-64,1 0-1,-1 0 0,1 0 1,0-1-1,-1 1 0,1 0 1,0-1-1,-1 1 0,1 0 0,0-1 1,0 1-1,0-1 0,0 1 1,-1-1-1,1 0 0,0 1 1,0-1-1,0 0 0,0 0 0,0 1 1,0-1-1,0 0 0,0 0 1,0 0-1,0 0 0,1-1 0,0 1 25,0-1 0,0 0-1,0 0 1,-1 0-1,1 0 1,0 0-1,-1-1 1,1 1-1,-1 0 1,0-1 0,1 1-1,1-4 1,4-5 112,-1-2 1,0 1-1,6-16 1,-9 19-190,14-29 70,-1-2 0,-3 0 0,-1 0-1,9-54 1,-21 91 467,0-7-1652,0 9 903,0 0 1,0 0-1,0-1 1,0 1-1,0 0 1,0 0-1,0-1 1,0 1-1,-1 0 1,1 0-1,0-1 1,0 1-1,0 0 1,-1 0-1,1 0 1,0-1-1,0 1 1,0 0 0,-1 0-1,1 0 1,0 0-1,0 0 1,-1-1-1,1 1 1,0 0-1,0 0 1,-1 0-1,1 0 1,0 0-1,-1 0 1,1 0-1,0 0 1,0 0-1,-1 0 1,1 0-1,-1 0 1,-10 0-7355</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8:05.808"/>
    </inkml:context>
    <inkml:brush xml:id="br0">
      <inkml:brushProperty name="width" value="0.025" units="cm"/>
      <inkml:brushProperty name="height" value="0.025" units="cm"/>
    </inkml:brush>
  </inkml:definitions>
  <inkml:trace contextRef="#ctx0" brushRef="#br0">0 58 4356,'0'0'18396,"8"1"-18070,1 0-230,0 0 0,0 0 0,0 0 0,0-2 0,0 1 0,0-1 0,0 0 1,-1-1-1,1 0 0,0 0 0,-1-1 0,1 0 0,8-5 0,4-5 44,-17 9-132,0 1 0,0 1 0,0-1 0,0 0 1,0 1-1,1 0 0,-1 0 0,1 0 0,0 1 0,7-2 1,-11 5-13,0-1 0,0 1 0,-1-1 0,1 1 0,0 0 0,-1-1 0,1 1 0,-1 0 0,0-1 0,1 1 0,-1 0 1,0 0-1,0-1 0,0 1 0,0 0 0,-1 0 0,0 2 0,1 3 53,-3 20 19,0-1 0,-2 0 0,-2 0 0,0-1 0,-18 44 0,-3 7 101,22-55-223,0-8-39,2 1 0,0-1 0,0 1 1,2-1-1,-1 1 0,2 0 0,0 0 0,0 0 0,3 18 1,-1-30-942</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03.807"/>
    </inkml:context>
    <inkml:brush xml:id="br0">
      <inkml:brushProperty name="width" value="0.025" units="cm"/>
      <inkml:brushProperty name="height" value="0.025" units="cm"/>
      <inkml:brushProperty name="color" value="#008C3A"/>
    </inkml:brush>
  </inkml:definitions>
  <inkml:trace contextRef="#ctx0" brushRef="#br0">0 150 13325,'0'0'4212,"0"8"-1426,0-2-2564,0-2 263,0 1-1,0-1 1,0 0 0,1 1 0,0-1-1,0 0 1,2 8 0,-2-10-381,0 0 0,0-1 0,0 1 0,0 0 0,1-1 1,-1 1-1,1-1 0,-1 0 0,1 1 0,-1-1 0,1 0 0,0 0 0,-1 0 0,1 0 0,0 0 1,0 0-1,0-1 0,0 1 0,0 0 0,0-1 0,0 0 0,0 1 0,4-1 0,-2 0-247,0 0 0,1 0 0,-1 0 0,0 0 0,1-1 0,-1 1 0,0-1 0,0 0 0,1-1 0,-1 1 0,0-1-1,0 0 1,-1 0 0,1 0 0,0 0 0,-1 0 0,1-1 0,-1 0 0,1 0 0,-1 0 0,5-6 0,1-4-1088,-1-1 0,0 1 0,-1-1 1,9-25-1,-15 38 1185,-1 0 88,0 1 1,0 0-1,0-1 0,0 1 1,0 0-1,0-1 0,0 1 1,0 0-1,0-1 0,0 1 1,1 0-1,-1-1 1,0 1-1,0 0 0,0-1 1,0 1-1,1 0 0,-1 0 1,0-1-1,0 1 0,1 0 1,-1 0-1,0-1 0,1 1 1,-1 0-1,0 0 0,0 0 1,1-1-1,-1 1 0,0 0 1,1 0-1,-1 0 1,0 0-1,1 0 0,-1 0 1,1 0-1,-1 0 0,1 0 1,5 14 1578,-2 29 800,-3-41-2302,-2 0 35,1 1-1,1-1 1,-1 1-1,0-1 1,1 1-1,-1-1 1,1 1-1,0-1 1,0 1-1,0-1 1,0 0-1,0 1 1,0-1-1,1 0 1,-1 0-1,1 0 1,2 3-1,-3-5-112,0 0 0,-1 1 1,1-1-1,0 0 0,-1 1 0,1-1 0,0 0 0,0 0 1,-1 0-1,1 0 0,0 0 0,0 0 0,0 0 1,-1 0-1,1 0 0,0 0 0,0 0 0,-1 0 0,1-1 1,0 1-1,-1 0 0,2-1 0,21-20 232,0-18-160,-19 31-113,0 0 0,0 1 0,1 0 0,0 0 0,0 0 0,1 0-1,-1 1 1,2 0 0,8-8 0,-14 14 0,-1 0 1,1 0-1,-1 0 1,1 0-1,0 0 1,-1 0-1,1 0 1,-1 0-1,1 0 0,-1 0 1,1 0-1,0 0 1,-1 0-1,1 0 1,-1 1-1,1-1 0,-1 0 1,1 0-1,-1 1 1,1-1-1,-1 0 1,1 1-1,-1-1 1,0 1-1,1-1 0,-1 0 1,0 1-1,1-1 1,-1 1-1,0-1 1,1 1-1,-1-1 0,0 1 1,0 0-1,0-1 1,1 1-1,-1-1 1,0 1-1,0-1 1,0 1-1,0-1 0,0 1 1,0 0-1,0-1 1,0 1-1,0-1 1,0 1-1,-1 0 0,2 40 704,-2-33-393,1-7-260,0 0 1,0 1-1,0-1 0,0 0 1,0 1-1,0-1 1,0 0-1,0 1 1,0-1-1,1 0 1,-1 1-1,1-1 1,-1 0-1,1 0 0,-1 0 1,1 1-1,0-1 1,1 2-1,-1-3-33,-1 0 1,1 0-1,0 0 0,-1 0 0,1 0 1,0 0-1,-1 0 0,1 0 0,0 0 0,-1-1 1,1 1-1,0 0 0,-1 0 0,1-1 1,-1 1-1,1 0 0,0-1 0,-1 1 0,1-1 1,-1 1-1,1 0 0,-1-1 0,1 1 0,-1-1 1,1 0-1,36-51 156,-31 42-150,3-3-26,23-32 16,-30 43-19,0 0 1,0 1 0,0-1 0,0 0 0,0 1-1,0-1 1,0 1 0,1 0 0,-1-1 0,0 1-1,1 0 1,-1 1 0,1-1 0,-1 0 0,1 1 0,0-1-1,3 1 1,-5 0-2,0 0 0,0 0 1,-1 0-1,1 0 0,0 1 0,-1-1 0,1 0 0,0 1 1,-1-1-1,1 0 0,0 1 0,-1-1 0,1 1 0,-1-1 0,1 1 1,-1-1-1,1 1 0,-1 0 0,1-1 0,-1 1 0,0 0 1,1-1-1,-1 1 0,0 0 0,1-1 0,-1 1 0,0 0 0,0-1 1,0 2-1,4 30 225,-5-29-366,1 0 0,0-1 0,0 1 0,0 0 0,1-1 0,-1 1 0,0 0 0,1-1-1,0 1 1,0-1 0,0 1 0,0-1 0,0 1 0,2 2 0,1-4-2820</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04.259"/>
    </inkml:context>
    <inkml:brush xml:id="br0">
      <inkml:brushProperty name="width" value="0.025" units="cm"/>
      <inkml:brushProperty name="height" value="0.025" units="cm"/>
      <inkml:brushProperty name="color" value="#008C3A"/>
    </inkml:brush>
  </inkml:definitions>
  <inkml:trace contextRef="#ctx0" brushRef="#br0">33 807 5605,'0'0'6438,"-6"9"-3518,-20 25-747,26-34-2116,0-1-1,0 1 0,0 0 0,0 0 1,1 0-1,-1 0 0,0 0 1,0 0-1,0 0 0,1 0 0,-1 0 1,0 0-1,0 0 0,1 0 1,-1 0-1,0 0 0,0 0 1,0 0-1,1 0 0,-1 0 0,0 0 1,0 0-1,0 0 0,1 0 1,-1 0-1,0 0 0,0 0 1,0 0-1,0 1 0,1-1 0,-1 0 1,0 0-1,0 0 0,0 0 1,0 0-1,1 1 0,-1-1 1,0 0-1,0 0 0,0 0 0,0 0 1,0 1-1,0-1 0,0 0 1,0 0-1,0 0 0,0 1 0,0-1 1,0 0-1,1 0 0,-1 1 1,0-1-1,-1 0 0,1 0 1,0 0-1,0 1 0,0-1 0,0 0 1,0 0-1,0 0 0,0 1 1,19-7 942,171-99 4074,-60 31-3943,328-161-43,306-168-1288,-750 395 429,12-10-1932,-28 13-748,-19 3-1302,-1 2-2828,-4 0-6043</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06.536"/>
    </inkml:context>
    <inkml:brush xml:id="br0">
      <inkml:brushProperty name="width" value="0.025" units="cm"/>
      <inkml:brushProperty name="height" value="0.025" units="cm"/>
      <inkml:brushProperty name="color" value="#008C3A"/>
    </inkml:brush>
  </inkml:definitions>
  <inkml:trace contextRef="#ctx0" brushRef="#br0">5 147 12844,'0'0'5744,"-2"-9"-3539,1 6-2037,1-1-1,-1 1 1,1-1 0,0 0 0,-1 1-1,2-1 1,-1 0 0,0 1-1,1-1 1,0 1 0,-1-1 0,1 1-1,1-1 1,-1 1 0,0-1-1,1 1 1,0 0 0,0 0 0,0 0-1,0 0 1,0 0 0,1 0-1,2-2 1,1-1-6,0 1 0,0 0 0,0 0 0,1 0 0,-1 1 0,1 0 1,1 0-1,-1 1 0,0 0 0,1 0 0,-1 1 0,1 0 0,13-2 0,-21 4-159,1 0 0,0 0 0,-1 0 1,1 0-1,0 0 0,-1 0 0,1 0 0,0 1 0,-1-1 1,1 0-1,-1 0 0,1 1 0,0-1 0,-1 0 0,1 1 1,-1-1-1,1 0 0,-1 1 0,1-1 0,-1 1 0,1-1 1,-1 1-1,1-1 0,-1 1 0,0-1 0,1 1 0,-1-1 1,0 1-1,1 1 0,0 23 151,-16 24 115,-36 49 809,51-98-987,22-17 96,-18 14-191,0 1 1,-1 0 0,1 0-1,0 1 1,0-1 0,0 1-1,1 0 1,-1 0 0,0 0-1,0 1 1,0-1 0,1 1-1,4 0 1,-8 0 1,1 1 1,0-1-1,-1 0 1,1 1-1,0-1 1,-1 1-1,1 0 1,-1-1-1,1 1 0,-1 0 1,1 0-1,-1 0 1,0 0-1,1 0 1,-1 1-1,0-1 0,0 0 1,0 0-1,0 1 1,0-1-1,0 1 1,0-1-1,0 1 1,-1-1-1,1 1 0,-1 0 1,1-1-1,-1 1 1,1-1-1,-1 1 1,0 0-1,0 0 0,0-1 1,0 3-1,0 1 34,0 0 0,-1-1 0,1 1-1,-1 0 1,0-1 0,0 1 0,-1-1 0,0 1-1,1-1 1,-1 1 0,-1-1 0,1 0-1,-1 0 1,1 0 0,-1 0 0,0-1 0,-1 1-1,1-1 1,-1 0 0,-5 5 0,2-3-1,0-1 1,1-1-1,-1 1 1,-1-1 0,1 0-1,0 0 1,-1-1 0,1 0-1,-1-1 1,0 1-1,1-2 1,-11 1 0,17-1-908,7-6-5386,12-7 1857,-11 8 781,10-8-5157</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06.881"/>
    </inkml:context>
    <inkml:brush xml:id="br0">
      <inkml:brushProperty name="width" value="0.025" units="cm"/>
      <inkml:brushProperty name="height" value="0.025" units="cm"/>
      <inkml:brushProperty name="color" value="#008C3A"/>
    </inkml:brush>
  </inkml:definitions>
  <inkml:trace contextRef="#ctx0" brushRef="#br0">128 0 13645,'0'0'11339,"0"10"-10651,-1 9-582,-1 0 0,-1 0 0,-1 0 0,-10 33 0,-36 84 511,0-3-317,50-132-513,-1 0 1,1 1-1,-1-1 0,1 0 1,0 0-1,-1 0 0,1 1 1,0-1-1,0 0 0,0 0 1,0 0-1,0 1 0,0-1 1,0 0-1,1 0 0,-1 1 1,0-1-1,1 0 0,0 2 1,0-3-34,0 0 0,-1 0 1,1 0-1,0 0 1,0-1-1,0 1 0,-1 0 1,1 0-1,0-1 1,0 1-1,-1 0 0,1-1 1,0 1-1,-1-1 0,1 1 1,0-1-1,-1 1 1,1-1-1,-1 0 0,1 1 1,-1-1-1,1 0 1,-1 1-1,1-1 0,-1 0 1,0 0-1,1 1 1,-1-1-1,0-1 0,10-16-7083</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07.399"/>
    </inkml:context>
    <inkml:brush xml:id="br0">
      <inkml:brushProperty name="width" value="0.025" units="cm"/>
      <inkml:brushProperty name="height" value="0.025" units="cm"/>
      <inkml:brushProperty name="color" value="#008C3A"/>
    </inkml:brush>
  </inkml:definitions>
  <inkml:trace contextRef="#ctx0" brushRef="#br0">0 123 14189,'0'0'7778,"1"-8"-6528,0 2-1114,1 0 1,-1 0-1,1 0 0,0 0 1,1 1-1,-1-1 1,1 1-1,0 0 1,1-1-1,-1 1 1,1 0-1,0 1 0,0-1 1,0 1-1,1 0 1,0 0-1,-1 0 1,2 1-1,-1-1 1,0 1-1,1 1 1,-1-1-1,1 1 0,9-3 1,-15 5-136,1 0 1,0 0-1,0 0 1,-1 0 0,1 0-1,0 0 1,0 0-1,-1 0 1,1 0-1,0 1 1,-1-1-1,1 0 1,0 0-1,-1 1 1,1-1 0,0 1-1,-1-1 1,1 0-1,-1 1 1,1-1-1,-1 1 1,1-1-1,-1 1 1,1 0-1,-1-1 1,1 1-1,-1-1 1,1 2 0,5 27 91,-9 30 68,0-45-102,-1 0-1,0 0 1,0-1 0,-2 0-1,1 1 1,-2-2 0,0 1 0,0-1-1,-1 0 1,-1-1 0,-16 19-1,24-30-53,1 0 0,0 1 0,0-1 0,-1 1 0,1-1 0,0 0 0,-1 1 0,1-1 0,-1 0 0,1 0 0,0 1 0,-1-1 0,1 0 0,-1 0 0,1 0 0,-1 1-1,1-1 1,-1 0 0,1 0 0,-1 0 0,1 0 0,-1 0 0,1 0 0,0 0 0,-1 0 0,1 0 0,-1 0 0,1 0 0,-1 0 0,1 0 0,-1-1 0,1 1-1,-1 0 1,1 0 0,-1-1 0,-2-17 199,14-23 34,-11 39-239,1 1 0,0-1 0,-1 1 0,1-1 0,0 1-1,0 0 1,0-1 0,0 1 0,0 0 0,0 0 0,1 0 0,-1 0 0,0 0 0,0 0 0,1 0 0,-1 0 0,1 0 0,-1 1 0,1-1 0,-1 0 0,1 1 0,-1 0 0,1-1 0,-1 1 0,1 0 0,0 0 0,-1 0 0,1 0-1,0 0 1,-1 0 0,1 0 0,-1 0 0,1 1 0,-1-1 0,4 1 0,0 3-3,0 0 0,-1 0 0,1 0 0,-1 1 0,0-1 0,0 1 0,5 8 0,-7-11 4,-2-1 3,1 0 0,0 0 0,-1 0 0,1 0 0,-1 0 0,1 0 0,0 0 0,0-1-1,-1 1 1,1 0 0,0-1 0,0 1 0,0 0 0,0-1 0,0 1 0,0-1 0,0 1 0,0-1-1,0 0 1,0 0 0,0 1 0,0-1 0,0 0 0,0 0 0,0 0 0,1 0 0,0 0 0,-1-1 34,1 0 0,-1 0-1,1 1 1,-1-1 0,1-1 0,-1 1 0,0 0 0,0 0 0,0 0 0,1-1 0,-1 1 0,0-1 0,-1 1 0,1-1 0,1-1 0,3-9 176,0 0 1,-1 0-1,4-17 0,-8 27-233,3-11 46,-1 0 1,0 0 0,0-20 0,-2 33-342</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08.048"/>
    </inkml:context>
    <inkml:brush xml:id="br0">
      <inkml:brushProperty name="width" value="0.025" units="cm"/>
      <inkml:brushProperty name="height" value="0.025" units="cm"/>
      <inkml:brushProperty name="color" value="#008C3A"/>
    </inkml:brush>
  </inkml:definitions>
  <inkml:trace contextRef="#ctx0" brushRef="#br0">0 1 8648,'0'0'11734,"9"12"-9850,106 199 2243,-113-207-4093,1 0 1,-1-1-1,1 1 0,0-1 1,0 0-1,0 0 1,0 0-1,0 0 0,1-1 1,-1 1-1,1-1 0,0 0 1,7 3-1,-9-4-15,1-1 1,-1 1-1,0-1 0,1 0 0,-1 0 1,1 0-1,-1 0 0,0 0 1,1-1-1,-1 1 0,1-1 0,-1 1 1,0-1-1,0 0 0,1 0 0,-1 0 1,0 0-1,0 0 0,0 0 1,0-1-1,0 1 0,0-1 0,-1 0 1,1 1-1,2-4 0,10-12 78,-1-1-1,-1-1 1,-1 0-1,15-33 1,-4 9 472,-15 36 353,-2 18-519,-1 18-124,-4-28-223,1 12-296,2 30 1089,-3-42-1001,0 0 0,0 0-1,0 0 1,0 0 0,1 0-1,-1 0 1,0 0 0,0 0-1,1 0 1,-1 0 0,1 0-1,-1 0 1,1 0 0,-1 0-1,1 0 1,0-1-1,-1 1 1,1 0 0,0 0-1,0-1 1,-1 1 0,1 0-1,0-1 1,0 1 0,0-1-1,0 1 1,0-1 0,0 1-1,1-1 1</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11.404"/>
    </inkml:context>
    <inkml:brush xml:id="br0">
      <inkml:brushProperty name="width" value="0.025" units="cm"/>
      <inkml:brushProperty name="height" value="0.025" units="cm"/>
      <inkml:brushProperty name="color" value="#008C3A"/>
    </inkml:brush>
  </inkml:definitions>
  <inkml:trace contextRef="#ctx0" brushRef="#br0">0 52 11819,'0'0'9577,"47"9"-8392,-11-9-128,7-5-224,7-5-577,4-2-192,-3 0-96,-7 2-96,-9 2-672,-14 4-289,-10 4-833,-22 0-6726,-12 1 320</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11.731"/>
    </inkml:context>
    <inkml:brush xml:id="br0">
      <inkml:brushProperty name="width" value="0.025" units="cm"/>
      <inkml:brushProperty name="height" value="0.025" units="cm"/>
      <inkml:brushProperty name="color" value="#008C3A"/>
    </inkml:brush>
  </inkml:definitions>
  <inkml:trace contextRef="#ctx0" brushRef="#br0">1 36 13485,'0'0'6246,"61"10"-4997,-19-15-192,4-6-352,2 1-545,-1 1-160,-8 2-833,-4 5-1698,-11 1-2850,-5 1-4260</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12.061"/>
    </inkml:context>
    <inkml:brush xml:id="br0">
      <inkml:brushProperty name="width" value="0.025" units="cm"/>
      <inkml:brushProperty name="height" value="0.025" units="cm"/>
      <inkml:brushProperty name="color" value="#008C3A"/>
    </inkml:brush>
  </inkml:definitions>
  <inkml:trace contextRef="#ctx0" brushRef="#br0">229 1 16047,'-7'0'1676,"-2"2"-1461,-1 0-1,2 0 0,-1 1 0,0 0 1,0 0-1,1 1 0,0 0 0,-1 1 1,2-1-1,-1 2 0,1-1 0,-1 1 0,1 0 1,1 1-1,-1 0 0,1 0 0,1 0 1,-1 0-1,-5 12 0,2-5 12,1 0 0,0 1 0,1 0 0,1 0-1,0 1 1,1-1 0,0 1 0,2 1 0,0-1 0,-2 27 0,6-39-191,0 1 1,0-1 0,0 1 0,0-1 0,1 1 0,-1-1 0,1 0 0,0 0 0,1 0 0,-1 0 0,1 0-1,0 0 1,-1-1 0,2 1 0,-1-1 0,0 0 0,1 0 0,-1 0 0,1 0 0,0-1 0,0 1 0,0-1-1,0 0 1,0 0 0,1-1 0,-1 1 0,1-1 0,-1 0 0,10 1 0,-9 0-12,1-1 0,-1 0 1,0-1-1,1 1 0,0-1 0,-1 0 1,1-1-1,-1 1 0,1-1 0,-1 0 1,0 0-1,1-1 0,-1 1 1,0-1-1,0-1 0,0 1 0,0-1 1,0 1-1,0-2 0,-1 1 0,1 0 1,-1-1-1,0 0 0,0 0 1,3-5-1,-5 7-15,-1 0 1,0 0-1,-1 0 1,1 0-1,0-1 1,0 1-1,-1 0 1,0 0-1,1-1 1,-1 1-1,0 0 0,0-1 1,0 1-1,0-1 1,-1 1-1,1 0 1,-1 0-1,1-1 1,-1 1-1,0 0 1,0 0-1,0 0 1,0 0-1,0 0 1,0 0-1,-1 0 1,1 0-1,-1 0 1,1 0-1,-1 1 1,0-1-1,0 1 0,1-1 1,-1 1-1,0 0 1,0 0-1,-1-1 1,1 1-1,-4-1 1,2 0-65,-1 0 0,1 0 0,-1 0 1,0 1-1,1-1 0,-1 1 0,0 0 1,0 1-1,0-1 0,1 1 0,-1 0 0,0 0 1,0 0-1,0 1 0,0 0 0,0 0 0,1 0 1,-7 3-1,9-3-201,0 0 0,1 1 0,-1-1 0,1 1 0,0-1 0,-1 1 0,1 0 0,0-1 1,0 1-1,0 0 0,0 0 0,-1 3 0,3 14-7468,4-14 1692</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12.420"/>
    </inkml:context>
    <inkml:brush xml:id="br0">
      <inkml:brushProperty name="width" value="0.025" units="cm"/>
      <inkml:brushProperty name="height" value="0.025" units="cm"/>
      <inkml:brushProperty name="color" value="#008C3A"/>
    </inkml:brush>
  </inkml:definitions>
  <inkml:trace contextRef="#ctx0" brushRef="#br0">167 1 14606,'0'0'2327,"-11"2"-570,4-1-1559,0 0 0,0 0 0,1 1 0,-1 0 0,1 0 1,-1 1-1,1 0 0,0 0 0,0 1 0,0-1 0,1 1 0,-1 0 1,1 1-1,0-1 0,0 1 0,-6 9 0,5-6 78,0 1 0,1-1 0,0 1 0,1 1 0,-1-1 0,2 1 0,0 0 0,0 0 0,0 0 0,2 0 0,-1 0 0,0 19 0,2-25-238,0 1 0,1-1 1,-1 1-1,1-1 0,0 1 0,0-1 0,0 0 1,1 0-1,-1 1 0,1-1 0,0 0 0,0 0 0,1-1 1,-1 1-1,1 0 0,0-1 0,0 1 0,0-1 1,0 0-1,1 0 0,-1 0 0,1-1 0,-1 1 1,1-1-1,0 0 0,0 0 0,0 0 0,1-1 0,-1 1 1,0-1-1,7 1 0,5 1 19,1-1-1,32 1 1,-45-3-46,1 0 1,0 0-1,0-1 1,-1 1-1,1-1 1,0 0-1,-1-1 1,1 1-1,-1-1 1,1 1-1,-1-2 0,0 1 1,1 0-1,5-5 1,-10 6 27,1 1 1,0 0 0,-1-1-1,1 1 1,-1-1 0,1 1-1,-1-1 1,1 0 0,-1 1-1,1-1 1,-1 1 0,0-1-1,1 0 1,-1 1 0,0-1-1,0 0 1,1 0 0,-1 1-1,0-1 1,0 0-1,0 1 1,0-1 0,0 0-1,0 0 1,0 1 0,0-1-1,0 0 1,0 0 0,-1 1-1,1-1 1,0 0 0,-1-1-1,0 1-5,-1 0 0,1 0 0,-1 0-1,1 0 1,-1 0 0,1 0 0,-1 0-1,0 1 1,1-1 0,-1 0 0,0 1 0,-3-1-1,-55-4 5,59 5-24,-7 0-187,-24 0 484,31 0-384,1 0 0,-1 0 1,0 0-1,0 0 0,1 1 1,-1-1-1,0 0 1,1 0-1,-1 0 0,0 1 1,1-1-1,-1 0 1,0 1-1,1-1 0,-1 1 1,1-1-1,-1 0 1,0 1-1,1-1 0,-1 1 1,1 0-1,0-1 1,-1 1-1,1-1 0,-1 1 1,1 0-1,0-1 1,-1 1-1,1 0 0,0-1 1,0 1-1,-1 1 1,2-1-127,-1-1 1,0 1 0,1-1 0,-1 1 0,0 0-1,1-1 1,-1 1 0,1-1 0,-1 1-1,1-1 1,-1 1 0,1-1 0,-1 1-1,1-1 1,-1 1 0,1-1 0,0 0 0,-1 1-1,1-1 1,0 0 0,-1 0 0,1 1-1,0-1 1,-1 0 0,1 0 0,0 0 0,-1 0-1,1 0 1,1 0 0,25 1-4881,-23-1 3554,16 0-4571</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8:06.150"/>
    </inkml:context>
    <inkml:brush xml:id="br0">
      <inkml:brushProperty name="width" value="0.025" units="cm"/>
      <inkml:brushProperty name="height" value="0.025" units="cm"/>
    </inkml:brush>
  </inkml:definitions>
  <inkml:trace contextRef="#ctx0" brushRef="#br0">0 90 6342,'0'0'17008,"45"-16"-15727,-16 11-32,7-5-576,5 2-385,0-3-224,-1 1-96,-2 0-1377,-9 0-2114,-6 1-3780</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12.764"/>
    </inkml:context>
    <inkml:brush xml:id="br0">
      <inkml:brushProperty name="width" value="0.025" units="cm"/>
      <inkml:brushProperty name="height" value="0.025" units="cm"/>
      <inkml:brushProperty name="color" value="#008C3A"/>
    </inkml:brush>
  </inkml:definitions>
  <inkml:trace contextRef="#ctx0" brushRef="#br0">7 1 14798,'0'0'5157,"0"53"-2659,-1-28-608,-4 4-32,4-2-673,1 2-641,0-4-447,0-4-97,0-5-289,6-5-1697,-1-11-2338</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13.292"/>
    </inkml:context>
    <inkml:brush xml:id="br0">
      <inkml:brushProperty name="width" value="0.025" units="cm"/>
      <inkml:brushProperty name="height" value="0.025" units="cm"/>
      <inkml:brushProperty name="color" value="#008C3A"/>
    </inkml:brush>
  </inkml:definitions>
  <inkml:trace contextRef="#ctx0" brushRef="#br0">228 54 13293,'0'0'5530,"-5"-8"-3699,4 5-1754,0 0-1,0 0 1,-1 1-1,1-1 1,-1 1 0,0-1-1,0 1 1,0 0-1,0 0 1,0 0-1,0 0 1,-1 0 0,1 0-1,-1 0 1,1 1-1,-1-1 1,0 1-1,1 0 1,-1 0-1,0 0 1,0 0 0,0 0-1,0 1 1,0-1-1,0 1 1,0 0-1,0 0 1,0 0 0,0 0-1,0 1 1,0-1-1,0 1 1,0-1-1,1 1 1,-1 0 0,0 0-1,-4 3 1,-1 1 7,-1 0-1,1 1 1,1 0 0,-1 0 0,1 1 0,0 0 0,1 1 0,-1-1 0,1 1 0,1 0 0,0 1 0,0-1 0,-6 16 0,6-13 27,1 0 1,0 0-1,1 1 1,0-1-1,1 1 1,0 0 0,1 0-1,0 0 1,1 0-1,2 23 1,-1-31-104,0 0 0,0 0 0,0 0 0,1 0 0,0-1 0,-1 1-1,1-1 1,0 1 0,1-1 0,-1 0 0,1 1 0,0-1 0,-1 0 0,1-1 0,0 1 0,1 0 0,-1-1 0,0 0 0,1 0 0,-1 0 0,1 0 0,0-1-1,0 1 1,-1-1 0,7 2 0,4 0 24,1-1-1,-1 0 1,0-1-1,1-1 0,25-2 1,-36 2-4,-1 0 0,1-1 1,-1 0-1,1 0 0,-1 0 0,1 0 1,-1 0-1,0-1 0,0 1 0,0-1 0,0 0 1,0 0-1,0 0 0,0-1 0,0 1 1,-1 0-1,1-1 0,-1 0 0,3-4 0,-4 5-1,0 1 0,-1-1 0,1 0-1,-1 1 1,1-1 0,-1 0-1,0 0 1,1 1 0,-1-1 0,0 0-1,0 0 1,0 1 0,-1-1 0,1 0-1,0 0 1,-1 1 0,1-1-1,-1 0 1,1 1 0,-1-1 0,0 1-1,0-1 1,0 0 0,0 1 0,0 0-1,0-1 1,0 1 0,0 0-1,-1-1 1,1 1 0,0 0 0,-1 0-1,1 0 1,-1 0 0,1 1 0,-1-1-1,1 0 1,-1 0 0,0 1-1,-1-1 1,-19-7-1370,-36-3 4091,31 6-5573,21 3-2465,21-12-12626</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13.621"/>
    </inkml:context>
    <inkml:brush xml:id="br0">
      <inkml:brushProperty name="width" value="0.025" units="cm"/>
      <inkml:brushProperty name="height" value="0.025" units="cm"/>
      <inkml:brushProperty name="color" value="#008C3A"/>
    </inkml:brush>
  </inkml:definitions>
  <inkml:trace contextRef="#ctx0" brushRef="#br0">1 13 14606,'0'0'12043,"86"-9"-10794,-35 8-576,6 0-577,1 0-64,1 1-32,-3 0-288,-5 0-1506,-13 0-2178,-7 0-3202</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14.507"/>
    </inkml:context>
    <inkml:brush xml:id="br0">
      <inkml:brushProperty name="width" value="0.025" units="cm"/>
      <inkml:brushProperty name="height" value="0.025" units="cm"/>
      <inkml:brushProperty name="color" value="#008C3A"/>
    </inkml:brush>
  </inkml:definitions>
  <inkml:trace contextRef="#ctx0" brushRef="#br0">2 0 4708,'0'0'16966,"0"9"-16619,0 56 268,-1-34-167,1 0 0,6 47 0,-6-76-395,1 0 0,-1-1 0,0 1 0,1 0 0,-1-1 1,1 1-1,0 0 0,0-1 0,-1 1 0,1-1 0,0 1 0,0-1 0,0 0 0,1 1 0,-1-1 0,0 0 0,0 0 1,1 0-1,-1 0 0,1 0 0,-1 0 0,1 0 0,-1 0 0,1-1 0,-1 1 0,1 0 0,0-1 0,-1 1 0,1-1 0,0 0 1,0 0-1,-1 0 0,1 0 0,0 0 0,0 0 0,-1 0 0,1 0 0,0-1 0,-1 1 0,1-1 0,0 1 0,-1-1 1,1 1-1,-1-1 0,4-2 0,4-1 105,1-1 0,-1 0 1,0-1-1,0 0 0,0-1 1,8-7-1,15-25-40,-1 4 6,-25 30-193,-9 15-157,-18 50-576,17-17-2865,4-43 3601,0 1-1,0-1 0,0 0 0,0 0 0,1 0 1,-1 1-1,0-1 0,0 0 0,1 0 0,-1 1 1,0-1-1,0 0 0,1 0 0,-1 0 0,0 0 1,0 0-1,1 0 0,-1 1 0,0-1 0,1 0 0,-1 0 1,0 0-1,1 0 0,-1 0 0,0 0 0,0 0 1,1 0-1,-1 0 0,0 0 0,1 0 0,-1-1 1,0 1-1,1 0 0,-1 0 0,0 0 0,0 0 1,1 0-1,-1-1 0,0 1 0,0 0 0,1 0 0,-1 0 1,0-1-1,1 1 0,22-13-992,-6 5 539,-15 7 505,0 1 1,0 0 0,0 0-1,0 0 1,0 0-1,0 0 1,0 0-1,0 1 1,0-1 0,0 1-1,0-1 1,0 1-1,0 0 1,0 0 0,-1 0-1,1 0 1,0 0-1,0 0 1,-1 0 0,1 1-1,-1-1 1,1 0-1,-1 1 1,0-1-1,0 1 1,3 3 0,17 15-1550,-19-19 1233,0 0 0,-1-1 1,1 1-1,0-1 0,0 1 0,-1-1 1,1 0-1,0 0 0,0 0 1,0 0-1,0 0 0,-1 0 0,1 0 1,0-1-1,0 1 0,0-1 0,2 0 1,0-1-362,1-1 1,-1 1 0,0-1-1,0 0 1,0 0 0,-1 0-1,6-6 1,8-8-3911</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14.851"/>
    </inkml:context>
    <inkml:brush xml:id="br0">
      <inkml:brushProperty name="width" value="0.025" units="cm"/>
      <inkml:brushProperty name="height" value="0.025" units="cm"/>
      <inkml:brushProperty name="color" value="#008C3A"/>
    </inkml:brush>
  </inkml:definitions>
  <inkml:trace contextRef="#ctx0" brushRef="#br0">0 34 352,'1'-1'985,"1"-2"-29,1 0 1,0 1 0,-1-1 0,1 1 0,0-1 0,0 1 0,1 0-1,-1 0 1,0 0 0,1 0 0,-1 1 0,1-1 0,-1 1 0,7-1 0,-9 3-616,0 1 1,0-1 0,0 1-1,0 0 1,-1-1 0,1 1 0,0 0-1,-1-1 1,0 1 0,1 0-1,-1 0 1,0-1 0,0 3 0,6 18 532,-5-21-855,0 0 1,0 0-1,1-1 0,-1 1 0,0 0 1,1-1-1,-1 1 0,0-1 0,1 1 1,-1-1-1,1 0 0,-1 1 0,1-1 0,-1 0 1,0 0-1,1 0 0,-1 0 0,1 0 1,-1-1-1,1 1 0,-1 0 0,1-1 1,-1 1-1,0-1 0,1 1 0,1-2 1,42-23 573,-27 15-473,-17 9-126,0 0-1,1 0 0,-1 0 0,1 0 1,0 0-1,-1 1 0,1-1 1,0 0-1,-1 1 0,1 0 0,0-1 1,0 1-1,-1 0 0,1 0 1,0 0-1,0 0 0,-1 0 0,1 0 1,0 0-1,0 1 0,-1-1 0,1 1 1,0-1-1,-1 1 0,1 0 1,2 0-1,-2 2-7,-1 0 0,1 0 0,-1 0 0,1 0 0,-1 0 0,0 0 0,0 1 0,0-1 0,-1 0 0,1 0 0,-1 1 0,0 5 0,0-8 21,0 0 1,0 0-1,1 0 0,-1 0 0,0 1 0,0-1 0,1 0 0,-1 0 0,0 0 0,1 0 0,-1 0 0,1 0 0,-1 0 1,1 0-1,0 0 0,-1 0 0,1 0 0,0 0 0,0 0 0,0-1 0,-1 1 0,1 0 0,0-1 0,0 1 0,0 0 0,0-1 1,0 1-1,1-1 0,-1 0 0,0 1 0,0-1 0,1 1 0,0-2-194,-1 1-1,1 0 1,-1 0-1,0 0 1,1-1 0,-1 1-1,1-1 1,-1 1-1,0-1 1,1 0 0,-1 1-1,0-1 1,0 0-1,1 0 1,-1 0-1,0 0 1,0 0 0,0 0-1,0 0 1,0 0-1,0 0 1,-1-1 0,1 1-1,0 0 1,0-2-1,4-11-6084</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15.243"/>
    </inkml:context>
    <inkml:brush xml:id="br0">
      <inkml:brushProperty name="width" value="0.025" units="cm"/>
      <inkml:brushProperty name="height" value="0.025" units="cm"/>
      <inkml:brushProperty name="color" value="#008C3A"/>
    </inkml:brush>
  </inkml:definitions>
  <inkml:trace contextRef="#ctx0" brushRef="#br0">302 0 9353,'0'0'11253,"0"10"-10174,-1 0-836,0 1 0,-1-1 0,0 1 0,-1-1 0,0 0 0,-1 0 0,0 0 0,0-1 0,-12 18 0,-68 92 1761,35-53-924,26-34-903,-1 1 50,1 1 1,-31 65 0,49-74-1183,5-25 888,1 0-1,-1 1 0,0-1 1,0 0-1,0 1 0,0-1 1,1 0-1,-1 0 1,0 1-1,0-1 0,1 0 1,-1 1-1,0-1 0,0 0 1,1 0-1,-1 0 0,0 1 1,1-1-1,-1 0 0,0 0 1,1 0-1,-1 0 0,0 0 1,1 0-1,-1 0 1,1 0-1,-1 0 0,0 0 1,1 0-1,-1 0 0,0 0 1,1 0-1,-1 0 0,1 0 1,1-1-286,0 0-1,1 1 1,-1-1 0,0-1 0,0 1 0,0 0-1,0-1 1,0 1 0,0-1 0,-1 1 0,1-1-1,0 0 1,-1 0 0,1 0 0,-1 0 0,2-2-1,7-15-6239</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15.645"/>
    </inkml:context>
    <inkml:brush xml:id="br0">
      <inkml:brushProperty name="width" value="0.025" units="cm"/>
      <inkml:brushProperty name="height" value="0.025" units="cm"/>
      <inkml:brushProperty name="color" value="#008C3A"/>
    </inkml:brush>
  </inkml:definitions>
  <inkml:trace contextRef="#ctx0" brushRef="#br0">155 1 3171,'0'0'18375,"-4"9"-16843,-13 23-341,-68 154 2533,75-160-3439,1 0 0,1 1 0,1 0 0,1 0 0,-2 39 0,8-65-274,0 0 1,-1 0-1,1-1 1,0 1 0,0 0-1,0 0 1,0 0-1,0-1 1,1 1-1,-1 0 1,0 0-1,0-1 1,0 1 0,1 0-1,-1 0 1,0-1-1,1 1 1,-1 0-1,1-1 1,-1 1 0,1 0-1,-1-1 1,1 1-1,-1-1 1,1 1-1,-1 0 1,1-1-1,0 0 1,-1 1 0,1-1-1,0 1 1,0-1-1,1 1 1,0-1 13,1 0 0,-1 0 0,1 0 0,-1-1 0,1 1 0,-1-1 0,1 1 0,-1-1-1,1 0 1,-1 0 0,3-1 0,60-37 227,-62 36-257,34-27 17,-29 22-12,0 1-1,0 0 1,1 1 0,0-1 0,0 2 0,18-9 0,-26 14-6,-1 1 1,1-1-1,-1 0 0,0 1 1,1-1-1,-1 0 0,0 1 1,1-1-1,-1 1 1,0-1-1,1 1 0,-1-1 1,0 1-1,0-1 0,0 1 1,1-1-1,-1 1 0,0-1 1,0 1-1,0-1 0,0 1 1,0-1-1,0 1 0,0-1 1,0 1-1,0-1 1,0 1-1,0-1 0,-1 1 1,1-1-1,0 1 0,0-1 1,0 1-1,-1-1 0,0 2 1,-5 22 16,-1-7-63,-12 29 239,19-43-253,-1-1 0,0 1-1,0-1 1,1 1 0,-1-1-1,1 1 1,0 0 0,0-1-1,0 1 1,0-1 0,0 1-1,1-1 1,-1 1 0,2 2-1,12-4-5586,-3-7-742</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30.534"/>
    </inkml:context>
    <inkml:brush xml:id="br0">
      <inkml:brushProperty name="width" value="0.025" units="cm"/>
      <inkml:brushProperty name="height" value="0.025" units="cm"/>
      <inkml:brushProperty name="color" value="#008C3A"/>
    </inkml:brush>
  </inkml:definitions>
  <inkml:trace contextRef="#ctx0" brushRef="#br0">8 520 7399,'-7'-32'6764,"8"4"-3827,0 26-2879,0 0 1,0-1 0,0 1 0,0 0-1,0 0 1,1 0 0,-1 0-1,1 0 1,0 0 0,-1 0-1,1 0 1,0 1 0,0-1-1,0 1 1,0-1 0,0 1-1,1 0 1,-1 0 0,0 0-1,1 0 1,-1 0 0,3 0-1,32-9 24,1 1 0,0 3-1,62-5 1,-7 2-24,18-7-66,-1-5 1,-1-4-1,-1-6 1,153-64-1,-237 86-18,1 1-1,0 1 0,0 1 1,1 1-1,-1 1 0,48-1 1,-46 2-17,0-1 0,-1-1 0,0-2 1,0 0-1,-1-2 0,0-1 1,0-1-1,-1 0 0,-1-2 1,0-1-1,28-23 0,-40 26-1274,-23 8-14630</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30.880"/>
    </inkml:context>
    <inkml:brush xml:id="br0">
      <inkml:brushProperty name="width" value="0.025" units="cm"/>
      <inkml:brushProperty name="height" value="0.025" units="cm"/>
      <inkml:brushProperty name="color" value="#008C3A"/>
    </inkml:brush>
  </inkml:definitions>
  <inkml:trace contextRef="#ctx0" brushRef="#br0">136 34 11147,'0'0'6400,"8"-6"-5359,27-19-555,-35 24-467,1 1 1,-1 0-1,0 0 0,1 0 1,-1-1-1,1 1 0,-1 0 1,0 0-1,1 0 0,-1 0 1,1 0-1,-1 0 1,1 0-1,-1 0 0,0 0 1,1 0-1,-1 0 0,1 0 1,-1 0-1,1 0 0,-1 0 1,0 0-1,1 0 0,-1 0 1,1 1-1,-1-1 0,0 0 1,1 0-1,-1 1 0,0-1 1,1 0-1,-1 0 0,0 1 1,1-1-1,-1 0 0,0 1 1,1-1-1,-1 0 0,0 1 1,0-1-1,0 1 0,1-1 1,-1 0-1,0 1 0,0-1 1,0 1-1,0-1 1,0 1-1,0-1 0,0 0 1,0 1-1,0 0 0,1 26 517,-1-23-442,-1 9 2,-1 0 0,0 0 0,0 0 1,-1 0-1,-1 0 0,0-1 0,-1 0 0,-1 0 1,-8 15-1,-3 2 193,-2 0 1,-32 37 0,49-64-467,0 0 0,0 0-1,0 0 1,0 0 0,-1 0 0,1 0-1,-1 0 1,1-1 0,-5 3 0,-17-3-6608,9-7 1174</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31.236"/>
    </inkml:context>
    <inkml:brush xml:id="br0">
      <inkml:brushProperty name="width" value="0.025" units="cm"/>
      <inkml:brushProperty name="height" value="0.025" units="cm"/>
      <inkml:brushProperty name="color" value="#008C3A"/>
    </inkml:brush>
  </inkml:definitions>
  <inkml:trace contextRef="#ctx0" brushRef="#br0">1 38 8136,'0'0'13356,"50"-4"-12459,-16 11-288,5-5-353,8-2-192,0 0 32,-1 0-672,-2-9-930,-8-3-1409,-9 0-1729,-10 2-1282</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8:01.944"/>
    </inkml:context>
    <inkml:brush xml:id="br0">
      <inkml:brushProperty name="width" value="0.025" units="cm"/>
      <inkml:brushProperty name="height" value="0.025" units="cm"/>
    </inkml:brush>
  </inkml:definitions>
  <inkml:trace contextRef="#ctx0" brushRef="#br0">0 57 12588,'0'0'6657,"12"1"-5456,19-3-744,-1 0 0,0-2 0,0-2 0,35-10 0,-55 13-437,9-3 8,-1 1 1,1 0-1,36-3 0,-54 8-31,-1 0-1,1 0 0,0 0 0,-1 0 1,1 0-1,0 0 0,-1 1 1,1-1-1,0 0 0,-1 0 0,1 1 1,-1-1-1,1 0 0,-1 1 1,1-1-1,0 1 0,-1-1 0,1 1 1,-1-1-1,0 1 0,1-1 0,-1 1 1,1-1-1,-1 1 0,0-1 1,1 1-1,-1 0 0,0-1 0,0 1 1,1 1-1,0 28 27,-14 31 165,-31 61 137,29-88-175,3 0-1,0 0 1,-12 71 0,23-102-148,1-1 1,-1 1-1,1 0 1,0 0-1,0 0 1,1-1-1,-1 1 1,0 0-1,1 0 1,0-1-1,-1 1 1,3 4-1,1-1-3910,2 0-4126,-11-11 2018</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31.564"/>
    </inkml:context>
    <inkml:brush xml:id="br0">
      <inkml:brushProperty name="width" value="0.025" units="cm"/>
      <inkml:brushProperty name="height" value="0.025" units="cm"/>
      <inkml:brushProperty name="color" value="#008C3A"/>
    </inkml:brush>
  </inkml:definitions>
  <inkml:trace contextRef="#ctx0" brushRef="#br0">0 110 10218,'0'0'9518,"8"-5"-8594,108-92-182,-116 96-714,1 1 0,-1-1 0,0 1 1,1 0-1,-1-1 0,0 1 0,1-1 0,-1 1 1,1-1-1,-1 1 0,1 0 0,-1-1 1,1 1-1,-1 0 0,1 0 0,-1 0 0,1-1 1,0 1-1,-1 0 0,1 0 0,-1 0 1,1 0-1,0 0 0,-1 0 0,1 0 1,-1 0-1,1 0 0,0 0 0,-1 0 0,1 0 1,-1 0-1,1 1 0,-1-1 0,1 0 1,-1 0-1,1 1 0,-1-1 0,1 0 1,-1 1-1,1-1 0,-1 0 0,1 1 0,-1-1 1,1 1-1,-1-1 0,0 1 0,1-1 1,-1 1-1,0-1 0,0 1 0,1-1 1,-1 1-1,0-1 0,0 1 0,0 0 0,0-1 1,1 1-1,-1-1 0,0 1 0,0 0 1,3 51 673,-3-29-553,11 29 228,-10-50-570,-1-1 0,1 1 1,0 0-1,-1 0 1,1 0-1,0-1 1,0 1-1,0 0 1,1-1-1,-1 1 1,0-1-1,1 1 1,-1-1-1,1 0 0,-1 0 1,1 1-1,-1-1 1,1 0-1,0-1 1,0 1-1,-1 0 1,1 0-1,3 0 1,2-1-5670</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32.360"/>
    </inkml:context>
    <inkml:brush xml:id="br0">
      <inkml:brushProperty name="width" value="0.025" units="cm"/>
      <inkml:brushProperty name="height" value="0.025" units="cm"/>
      <inkml:brushProperty name="color" value="#008C3A"/>
    </inkml:brush>
  </inkml:definitions>
  <inkml:trace contextRef="#ctx0" brushRef="#br0">0 335 10250,'0'0'7575,"6"7"-6774,-2-3-725,0 0 1,0 0 0,0 0 0,0-1 0,0 1 0,1-1 0,-1 0 0,1-1-1,0 1 1,0-1 0,0 0 0,0 0 0,0-1 0,0 1 0,1-1 0,-1 0-1,1 0 1,-1-1 0,8 0 0,34 1 26,-1-1 0,1-3-1,-1-2 1,0-2 0,-1-1 0,1-3-1,-2-2 1,0-1 0,0-3 0,-2-1-1,66-39 1,6-17-5,-76 47 3,1 2 0,2 1 0,0 2 0,77-29 0,-106 48 187,1 0 0,0 0 0,25 0 0,1 7-772,-37-3 138,0 0 0,0-1 0,1 1 0,-1 0-1,0 0 1,0 0 0,0 1 0,0-1-1,-1 0 1,1 1 0,0 0 0,2 2 0</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32.717"/>
    </inkml:context>
    <inkml:brush xml:id="br0">
      <inkml:brushProperty name="width" value="0.025" units="cm"/>
      <inkml:brushProperty name="height" value="0.025" units="cm"/>
      <inkml:brushProperty name="color" value="#008C3A"/>
    </inkml:brush>
  </inkml:definitions>
  <inkml:trace contextRef="#ctx0" brushRef="#br0">1 273 10858,'0'0'6214,"12"-5"-4981,103-50 1060,1-2-1820,-61 40-521,-53 17 69,1-1-1,-1 1 1,1 0-1,-1-1 1,1 1-1,0 0 1,-1 1-1,1-1 1,-1 0-1,1 1 1,-1-1-1,1 1 1,-1 0-1,0 0 1,1 0 0,-1 0-1,0 0 1,0 1-1,4 2 1,-3-1 102,1-1 1,-1 1 0,1-1 0,0 0 0,0 0 0,0 0 0,0-1 0,0 1-1,0-1 1,0 0 0,0 0 0,0 0 0,1-1 0,-1 0 0,0 1 0,0-2-1,1 1 1,-1 0 0,0-1 0,0 0 0,1 0 0,-1 0 0,0 0 0,5-3-1,10-3 94,1-2-1,-1 0 0,24-16 0,-28 16-171,40-26 31,-51 32-51,0 0-1,-1 1 0,1-1 1,-1-1-1,0 1 1,0 0-1,0-1 0,-1 1 1,1-1-1,3-7 0,-6 10-56,0 1-1,1-1 0,-1 1 0,0-1 0,0 1 0,0-1 1,0 1-1,0-1 0,0 1 0,0-1 0,0 1 0,0-1 1,0 1-1,0-1 0,0 0 0,0 1 0,0-1 0,0 1 1,0-1-1,-1 1 0,1-1 0,0 1 0,0-1 1,-1 1-1,1 0 0,0-1 0,-1 1 0,1-1 0,0 1 1,-1-1-1,-15-4-4891,5 3-906,3-2-2001</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33.048"/>
    </inkml:context>
    <inkml:brush xml:id="br0">
      <inkml:brushProperty name="width" value="0.025" units="cm"/>
      <inkml:brushProperty name="height" value="0.025" units="cm"/>
      <inkml:brushProperty name="color" value="#008C3A"/>
    </inkml:brush>
  </inkml:definitions>
  <inkml:trace contextRef="#ctx0" brushRef="#br0">200 0 15663,'0'0'6566,"-47"64"-6534,25-30 0,1-2-32,1-1 0,6-3 0,2-7-96,1-5-32,1-6-449,0-6-544,1-4-993,-3 0-2562,0-12-3396</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33.423"/>
    </inkml:context>
    <inkml:brush xml:id="br0">
      <inkml:brushProperty name="width" value="0.025" units="cm"/>
      <inkml:brushProperty name="height" value="0.025" units="cm"/>
      <inkml:brushProperty name="color" value="#008C3A"/>
    </inkml:brush>
  </inkml:definitions>
  <inkml:trace contextRef="#ctx0" brushRef="#br0">0 8 16047,'0'0'6566,"68"24"-5413,-37-18-192,9-6-576,2 0-289,3 0-641,0-8-1889,-9-6-2242,-7-2-2948</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33.753"/>
    </inkml:context>
    <inkml:brush xml:id="br0">
      <inkml:brushProperty name="width" value="0.025" units="cm"/>
      <inkml:brushProperty name="height" value="0.025" units="cm"/>
      <inkml:brushProperty name="color" value="#008C3A"/>
    </inkml:brush>
  </inkml:definitions>
  <inkml:trace contextRef="#ctx0" brushRef="#br0">1 49 12172,'0'0'10874,"9"-7"-10111,-3 2-651,0 1 0,0-1 1,1 1-1,-1 1 0,1-1 0,0 1 0,0 0 0,0 1 0,1 0 0,-1 0 0,1 0 0,-1 1 1,1 0-1,9 1 0,-16 0-107,0 0 0,0 1 0,1-1 0,-1 0 0,0 1 0,0 0 0,0-1 0,0 1 0,0 0 0,0-1-1,0 1 1,0 0 0,0 0 0,0 0 0,-1 0 0,1 0 0,0 0 0,0 0 0,-1 0 0,1 0 0,-1 0 0,1 0 0,-1 1 0,1-1 0,-1 0 0,0 0 0,0 0 0,0 1 0,1-1 0,-1 0 0,0 0 0,0 1 0,-1-1 0,1 0 0,0 0 0,0 1 0,-1-1 0,1 0 0,-1 2 0,0 3 91,-1 1 1,0-1 0,0 1 0,-1-1-1,-5 11 1,-27 28 506,27-36-454,1 0-1,0 0 1,0 0 0,1 1 0,0 0 0,-8 20-1,14-30-144,0 0-1,0 1 0,0-1 1,0 0-1,0 1 0,0-1 0,0 0 1,0 0-1,0 1 0,0-1 1,0 0-1,0 0 0,0 1 0,0-1 1,0 0-1,0 1 0,0-1 1,0 0-1,0 0 0,1 0 0,-1 1 1,0-1-1,0 0 0,0 0 1,1 1-1,-1-1 0,0 0 0,0 0 1,0 0-1,1 0 0,-1 0 1,0 1-1,0-1 0,1 0 0,-1 0 1,0 0-1,0 0 0,1 0 1,-1 0-1,0 0 0,1 0 0,-1 0 1,0 0-1,1 0 0,20-1 81,20-11-214,25-19-2991,-24 7-5268,-9 2-7733</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35.826"/>
    </inkml:context>
    <inkml:brush xml:id="br0">
      <inkml:brushProperty name="width" value="0.025" units="cm"/>
      <inkml:brushProperty name="height" value="0.025" units="cm"/>
      <inkml:brushProperty name="color" value="#008C3A"/>
    </inkml:brush>
  </inkml:definitions>
  <inkml:trace contextRef="#ctx0" brushRef="#br0">73 190 5605,'0'0'4394,"-8"-7"-3001,-4-3-668,-17-14 797,12 3 2781,16 20-4149,0 0 1,0 0-1,1 0 0,-1 0 0,1-1 0,-1 1 0,1 0 1,-1 0-1,1-1 0,0 1 0,0 0 0,-1-1 0,1 1 0,0 0 1,0-1-1,0 1 0,1 0 0,-1-1 0,0 1 0,0 0 0,1 0 1,-1-1-1,1 0 0,1-1 10,0 0 0,-1 1 0,1-1 0,0 1 1,0 0-1,1-1 0,-1 1 0,0 0 0,6-3 0,4-2 153,1 0 0,0 1 0,19-6 0,-28 10-125,89-26 402,-84 26-567,1 0 0,-1 1 0,0 0 1,1 0-1,-1 1 0,1 0 0,-1 1 0,13 2 1,-21-2-25,0-1 0,0 1 0,-1-1 0,1 1 0,0 0 0,0-1 0,0 1 0,0 0 0,-1 0 0,1 0 1,0-1-1,-1 1 0,1 0 0,-1 0 0,1 0 0,-1 0 0,1 0 0,-1 0 0,1 0 0,-1 1 0,0-1 1,0 0-1,0 0 0,0 0 0,0 0 0,0 0 0,0 0 0,0 0 0,0 1 0,0-1 0,0 0 0,-1 0 1,1 0-1,-1 1 0,-15 39 118,-7-7-98,-2-2 0,-1-1 1,-43 41-1,-40 47 647,108-119-655,1 1-1,-1-1 1,0 1-1,1 0 1,-1-1-1,0 1 1,1 0-1,-1-1 1,1 1-1,0 0 1,-1 0-1,1-1 1,0 1-1,-1 0 1,1 0-1,0 0 1,0 0-1,-1-1 1,1 1-1,0 0 1,0 0-1,0 0 1,0 0-1,0 0 1,1-1-1,-1 1 0,0 2 1,1-3-8,0 1 1,0-1-1,1 0 1,-1 1-1,0-1 0,0 0 1,0 0-1,0 0 1,1 1-1,-1-1 1,0 0-1,0-1 0,0 1 1,0 0-1,1 0 1,-1 0-1,1-1 0,58-19 42,-56 19-23,24-11-1,49-17-5,-71 27-16,1 0 0,-1 1 0,1 0 0,-1 0 0,1 1 0,-1 0 0,1 0 1,0 0-1,11 3 0,-2 13 237,-3-3-7,-13-13-222,0 1 0,1-1-1,-1 0 1,1 0 0,-1 0 0,1 0-1,-1 0 1,1 0 0,-1 0 0,1 0 0,-1 0-1,1 0 1,-1 0 0,1 0 0,-1 0-1,1 0 1,-1-1 0,1 1 0,-1 0-1,1 0 1,-1-1 0,0 1 0,1 0 0,-1 0-1,1-1 1,-1 1 0,0 0 0,1-1-1,-1 1 1,0-1 0,1 1 0,-1 0 0,0-2-1,10-13 316,-1 0-1,13-33 0,-9 18-806,-9 24-492,-2 8-674,-2-1 1504,0-1 0,0 0 0,0 1 0,0-1 0,0 0 0,0 0 1,0 1-1,0-1 0,0 0 0,0 1 0,0-1 0,1 0 0,-1 0 0,0 1 0,0-1 0,0 0 0,1 0 1,-1 0-1,0 1 0,0-1 0,0 0 0,1 0 0,-1 0 0,0 0 0,0 0 0,1 1 0,-1-1 0,0 0 1,1 0-1,-1 0 0,0 0 0,0 0 0,1 0 0,-1 0 0,0 0 0,1 0 0,-1 0 0,0 0 0,0 0 0,1 0 1,-1 0-1,1 0 0,1-1-931,8 1-5418</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36.703"/>
    </inkml:context>
    <inkml:brush xml:id="br0">
      <inkml:brushProperty name="width" value="0.025" units="cm"/>
      <inkml:brushProperty name="height" value="0.025" units="cm"/>
      <inkml:brushProperty name="color" value="#008C3A"/>
    </inkml:brush>
  </inkml:definitions>
  <inkml:trace contextRef="#ctx0" brushRef="#br0">56 919 7207,'0'0'3123,"-9"4"-1677,0 0-884,6-4-299,-1 1-1,1 0 1,0 1-1,0-1 1,0 0-1,0 1 0,0 0 1,0 0-1,1 0 1,-5 3-1,14-2 5333,34-2-4117,-6-8-1301,1-2-1,-1-1 0,-1-2 0,45-22 0,-16 8-106,1040-400 136,-250 99 735,-766 288-268,-54 23-260,1 1 0,49-13 0,-113 31-4338,15 0 733,-6-1-3315</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44.531"/>
    </inkml:context>
    <inkml:brush xml:id="br0">
      <inkml:brushProperty name="width" value="0.025" units="cm"/>
      <inkml:brushProperty name="height" value="0.025" units="cm"/>
      <inkml:brushProperty name="color" value="#008C3A"/>
    </inkml:brush>
  </inkml:definitions>
  <inkml:trace contextRef="#ctx0" brushRef="#br0">0 334 3587,'1'-1'20469,"0"-2"-16406,7-16-2431,2 6-1476,0 0 1,0-1-1,-1 0 1,-1-1-1,10-25 1,-1 6-77,41-129 314,-56 159-163,0 42-117,2 0 0,8 40 0,-8-63-85,0 1-1,1 0 1,0-1 0,1 0-1,1 0 1,0-1 0,15 22-1,-21-35 4,0 0 6,9-23-3095,-4 13-1326,-3 4-3370</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44.979"/>
    </inkml:context>
    <inkml:brush xml:id="br0">
      <inkml:brushProperty name="width" value="0.025" units="cm"/>
      <inkml:brushProperty name="height" value="0.025" units="cm"/>
      <inkml:brushProperty name="color" value="#008C3A"/>
    </inkml:brush>
  </inkml:definitions>
  <inkml:trace contextRef="#ctx0" brushRef="#br0">1 451 5477,'0'0'15076,"11"-4"-13747,66-36 560,-2-3 0,88-67 0,5-3-1673,-102 70-182,-38 23 7,1 1 0,1 1 0,51-21-1,-78 38-29,-47 5-5121,22-3-2224,6 1-508</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8:02.303"/>
    </inkml:context>
    <inkml:brush xml:id="br0">
      <inkml:brushProperty name="width" value="0.025" units="cm"/>
      <inkml:brushProperty name="height" value="0.025" units="cm"/>
    </inkml:brush>
  </inkml:definitions>
  <inkml:trace contextRef="#ctx0" brushRef="#br0">1 52 9065,'0'0'15919,"76"-13"-14894,-35 13-513,4-2-416,-1-3-64,-3-1-416,-7-2-1410,-7 0-2210,-12-2-5028</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45.433"/>
    </inkml:context>
    <inkml:brush xml:id="br0">
      <inkml:brushProperty name="width" value="0.025" units="cm"/>
      <inkml:brushProperty name="height" value="0.025" units="cm"/>
      <inkml:brushProperty name="color" value="#008C3A"/>
    </inkml:brush>
  </inkml:definitions>
  <inkml:trace contextRef="#ctx0" brushRef="#br0">1 328 2338,'0'0'20964,"6"-13"-19613,94-274 1062,-87 259-2211,-13 28-198,0 0-1,0 0 1,1 0 0,-1 1 0,0-1-1,1 0 1,-1 0 0,0 0 0,1 0 0,-1 0-1,0 1 1,0-1 0,1 0 0,-1 0-1,0 0 1,0 1 0,1-1 0,-1 0-1,0 0 1,0 1 0,0-1 0,0 0 0,1 0-1,-1 1 1,0-1 0,0 0 0,0 1-1,0-1 1,0 0 0,0 1 0,0-1-1,0 0 1,0 1 0,0-1 0,0 0 0,0 1-1,0-1 1,0 0 0,0 1 0,0-1-1,3 64 181,-3-48-153,0 30-10,0-25-14,0 0-1,1 1 1,2-1-1,8 38 0,-11-59-44,0 0 0,0 1-1,0-1 1,0 1 0,0-1-1,0 0 1,0 1 0,0-1 0,0 0-1,1 1 1,-1-1 0,0 0-1,0 0 1,0 1 0,1-1-1,-1 0 1,0 1 0,0-1 0,1 0-1,-1 0 1,0 0 0,1 1-1,-1-1 1,0 0 0,1 0 0,-1 0-1,0 0 1,1 1 0,-1-1-1,0 0 1,1 0 0,-1 0-1,1 0 1,-1 0 0,0 0 0,1 0-1,-1 0 1,0 0 0,1 0-1,-1 0 1,1-1 0,14-12-2516,7-23-3480,-8 5-698</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45.790"/>
    </inkml:context>
    <inkml:brush xml:id="br0">
      <inkml:brushProperty name="width" value="0.025" units="cm"/>
      <inkml:brushProperty name="height" value="0.025" units="cm"/>
      <inkml:brushProperty name="color" value="#008C3A"/>
    </inkml:brush>
  </inkml:definitions>
  <inkml:trace contextRef="#ctx0" brushRef="#br0">35 21 14798,'0'0'3032,"-3"11"-1083,-22 85 1444,23-85-3193,0 0-1,0 0 1,2 0-1,-1 0 1,1 0-1,1 0 1,0 0-1,3 13 1,-3-22-198,-1-1 1,1 0 0,-1 0 0,1 1 0,0-1-1,-1 0 1,1 0 0,0 0 0,0 0 0,0 0-1,0 0 1,0 0 0,0 0 0,0 0 0,0 0 0,0-1-1,0 1 1,0 0 0,1-1 0,-1 1 0,0-1-1,1 0 1,-1 1 0,0-1 0,0 0 0,1 1-1,-1-1 1,1 0 0,-1 0 0,0 0 0,1 0-1,-1-1 1,0 1 0,1 0 0,-1-1 0,2 0-1,1 0 21,0 0 0,-1-1 0,1 1 0,0-1 0,-1 0 0,0 0 0,1 0 0,-1 0 0,0-1 0,0 1 0,4-5 0,0-4 36,1-1 1,-1 0-1,-1 0 1,-1 0-1,1 0 1,-2-1-1,0 0 1,0 0-1,-1 0 0,-1-1 1,0 1-1,-1-1 1,-1-19-1,1 31-29,-1 1 0,0 0 0,0 0-1,0-1 1,0 1 0,0 0 0,0-1-1,0 1 1,-1 0 0,1 0 0,0 0-1,-1-1 1,1 1 0,-1 0 0,1 0-1,-1 0 1,0 0 0,1 0 0,-1 0-1,0 0 1,0 0 0,0 0 0,0 0-1,0 0 1,0 0 0,0 1 0,0-1-1,0 0 1,0 1 0,0-1-1,0 1 1,-1-1 0,1 1 0,0 0-1,0-1 1,0 1 0,-1 0 0,1 0-1,0 0 1,0 0 0,-1 0 0,0 0-1,-2 1-15,1-1-1,0 1 1,0 0-1,0 0 1,-1 1-1,1-1 1,1 1-1,-1-1 1,0 1-1,0 0 1,1 0-1,-1 0 1,1 1-1,-1-1 1,-2 4-1,1-1-177,-1 1 1,1 0-1,1 0 0,-1 1 0,1-1 0,0 1 0,1-1 0,-1 1 1,1 0-1,1 0 0,-1 0 0,0 9 0,3-16-5,-1 1 1,0-1-1,0 1 0,1-1 1,-1 1-1,0-1 0,1 0 1,-1 1-1,0-1 0,1 0 1,-1 1-1,1-1 0,-1 0 0,0 1 1,1-1-1,-1 0 0,1 0 1,-1 0-1,1 1 0,-1-1 1,1 0-1,-1 0 0,1 0 0,-1 0 1,1 0-1,-1 0 0,1 0 1,-1 0-1,1 0 0,-1 0 1,1 0-1,-1 0 0,1-1 1,-1 1-1,1 0 0,-1 0 0,1 0 1,-1-1-1,0 1 0,1 0 1,-1-1-1,1 1 0,0-1 1,22-11-5072,-3-3 173</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46.150"/>
    </inkml:context>
    <inkml:brush xml:id="br0">
      <inkml:brushProperty name="width" value="0.025" units="cm"/>
      <inkml:brushProperty name="height" value="0.025" units="cm"/>
      <inkml:brushProperty name="color" value="#008C3A"/>
    </inkml:brush>
  </inkml:definitions>
  <inkml:trace contextRef="#ctx0" brushRef="#br0">2 1 11307,'0'0'8290,"0"11"-6784,-1 37-292,0-8 237,8 69 0,-7-107-1429,0 0 0,0-1 0,0 1 0,0 0 1,1 0-1,-1-1 0,1 1 0,-1 0 0,1-1 1,0 1-1,-1-1 0,1 1 0,0-1 0,0 1 1,0-1-1,0 0 0,0 1 0,1-1 0,-1 0 1,0 0-1,0 0 0,1 0 0,-1 0 0,1 0 1,-1 0-1,1 0 0,0 0 0,-1-1 1,1 1-1,-1-1 0,1 1 0,0-1 0,2 0 1,-2 0 62,1-1 0,0 1 0,0-1 0,-1 0 0,1 0 0,-1 0 0,1-1 0,-1 1 0,1 0 0,-1-1 0,0 0 0,0 1 0,1-1 0,-1 0 0,-1 0 0,1 0 0,0-1 0,0 1 0,2-4 0,1-5 35,1 0 0,-2 0-1,1 0 1,-1 0 0,-1-1-1,0 0 1,-1 1 0,0-1-1,0-15 1,-2 22-76,0 1 0,0 0 0,-1-1 0,1 1 0,-1-1 1,0 1-1,0 0 0,-1 0 0,1-1 0,-1 1 0,0 0 0,-3-5 0,3 7-26,0 0 0,0 0 1,-1-1-1,1 2 0,0-1 1,-1 0-1,1 0 0,-1 1 0,0-1 1,1 1-1,-1 0 0,0 0 1,0 0-1,0 0 0,0 0 0,0 1 1,0-1-1,0 1 0,-6 0 1,-20 3 57,19 5-1636,6 7-4420</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46.989"/>
    </inkml:context>
    <inkml:brush xml:id="br0">
      <inkml:brushProperty name="width" value="0.025" units="cm"/>
      <inkml:brushProperty name="height" value="0.025" units="cm"/>
      <inkml:brushProperty name="color" value="#008C3A"/>
    </inkml:brush>
  </inkml:definitions>
  <inkml:trace contextRef="#ctx0" brushRef="#br0">1 0 7079,'0'0'15881,"5"12"-14573,30 98 689,-26-74-1816,2-1-1,1-1 0,1 0 1,27 47-1,-24-65 177,-7-10-878,-6-8-2892,-4 1 2959,0 0 0,0-1-1,1 1 1,-1 0-1,0-1 1,0 1 0,-1 0-1,1 0 1,0 0-1,0 0 1,0 0 0,-1 0-1,1 0 1,-1 0-1,1 1 1,-2-2 0,-20-10-6155</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47.347"/>
    </inkml:context>
    <inkml:brush xml:id="br0">
      <inkml:brushProperty name="width" value="0.025" units="cm"/>
      <inkml:brushProperty name="height" value="0.025" units="cm"/>
      <inkml:brushProperty name="color" value="#008C3A"/>
    </inkml:brush>
  </inkml:definitions>
  <inkml:trace contextRef="#ctx0" brushRef="#br0">1 163 10378,'0'0'13933,"52"-39"-12588,-16 20-672,0-1-449,0-2-192,3 3-64,-4 2-1665,-6 2-2019,-6 3-3555</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49.562"/>
    </inkml:context>
    <inkml:brush xml:id="br0">
      <inkml:brushProperty name="width" value="0.025" units="cm"/>
      <inkml:brushProperty name="height" value="0.025" units="cm"/>
      <inkml:brushProperty name="color" value="#008C3A"/>
    </inkml:brush>
  </inkml:definitions>
  <inkml:trace contextRef="#ctx0" brushRef="#br0">3 304 10666,'0'2'349,"-1"0"0,1 0 0,-1-1 1,1 1-1,0 0 0,0 0 0,0 0 0,0-1 0,0 1 0,0 0 1,0 0-1,1 0 0,-1-1 0,1 1 0,0 2 0,-1-4-213,1 1-1,-1-1 0,1 0 0,-1 0 0,1 0 1,-1 1-1,1-1 0,-1 0 0,1 0 1,-1 0-1,1 0 0,-1 0 0,1 0 1,-1 0-1,1 0 0,-1 0 0,1 0 1,-1 0-1,1 0 0,-1-1 0,1 1 1,-1 0-1,1 0 0,-1 0 0,1-1 1,-1 1-1,1 0 0,-1-1 0,1 1 0,-1 0 1,1-1-1,6-5 480,0 0 0,-1 0 0,0 0-1,9-13 1,9-12-83,-3-2-1,0 0 0,-2-1 0,-2-1 0,25-71 0,-35 89 864,-9 42-627,-1 1-854,3-8 31,0 1-1,2-1 0,0 0 1,1 0-1,0 0 1,2 0-1,0-1 1,1 1-1,13 26 1,-7-13-3184,-9-10-5534</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49.920"/>
    </inkml:context>
    <inkml:brush xml:id="br0">
      <inkml:brushProperty name="width" value="0.025" units="cm"/>
      <inkml:brushProperty name="height" value="0.025" units="cm"/>
      <inkml:brushProperty name="color" value="#008C3A"/>
    </inkml:brush>
  </inkml:definitions>
  <inkml:trace contextRef="#ctx0" brushRef="#br0">54 196 9961,'0'0'2184,"-8"9"-54,-25 30 64,32-38-2020,0 0 1,0 0 0,0 0-1,0 0 1,0 0-1,0 1 1,0-1-1,1 0 1,-1 0-1,0 1 1,1-1-1,-1 0 1,1 1 0,-1-1-1,1 1 1,0-1-1,0 1 1,-1-1-1,1 1 1,0-1-1,0 0 1,1 2-1,-1-2-69,1 0-1,0-1 0,0 1 1,0-1-1,0 1 0,0-1 1,0 1-1,0-1 0,0 0 0,-1 1 1,1-1-1,0 0 0,1 0 1,-1 0-1,0 0 0,0 0 1,0 0-1,0 0 0,0 0 1,0 0-1,0 0 0,1-1 0,56-15 2120,11-14-937,165-74 891,-177 75-3734,105-71 0,-178 104-13493</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50.340"/>
    </inkml:context>
    <inkml:brush xml:id="br0">
      <inkml:brushProperty name="width" value="0.025" units="cm"/>
      <inkml:brushProperty name="height" value="0.025" units="cm"/>
      <inkml:brushProperty name="color" value="#008C3A"/>
    </inkml:brush>
  </inkml:definitions>
  <inkml:trace contextRef="#ctx0" brushRef="#br0">15 15 13901,'0'0'8798,"8"-4"-7442,25-7-257,-32 11-1049,0 0-1,0 0 0,0 1 0,0-1 1,0 0-1,0 0 0,0 1 1,0-1-1,1 1 0,-1-1 0,0 1 1,-1-1-1,1 1 0,0 0 0,0-1 1,0 1-1,0 0 0,0 0 0,-1 0 1,1 0-1,0 0 0,-1 0 0,1 0 1,-1 0-1,1 0 0,0 1 0,13 32 117,-11-26-76,-3-6-84,1-1 0,-1 0 0,1 1 0,-1-1 0,1 0 0,0 0 0,0 1 0,0-1 0,0 0 0,0 0 0,0 0 0,0 0 0,0 0 0,0 0 0,0-1 0,0 1 0,1 0 0,-1 0 0,0-1 0,1 1 0,-1-1 0,0 1 0,1-1 0,1 1 0,35-6-23,-35 3 6,1 1 0,0 1 1,0-1-1,-1 0 0,1 1 0,0 0 0,0 0 0,5 0 0,-7 1 9,-1 0 0,1-1-1,-1 1 1,0 0 0,1 0-1,-1-1 1,0 1 0,0 0 0,0 0-1,1 1 1,-1-1 0,0 0-1,0 0 1,0 0 0,-1 1 0,1-1-1,0 0 1,0 1 0,-1-1-1,1 1 1,-1-1 0,1 1-1,-1-1 1,0 1 0,0-1 0,1 3-1,0 1 37,0 1 0,-1-1 0,1 1 0,-1-1 0,0 1 0,-1-1-1,1 1 1,-1-1 0,0 1 0,-1-1 0,1 1 0,-1-1 0,0 0 0,0 0 0,0 0-1,-1 0 1,0 0 0,0-1 0,0 1 0,-1-1 0,1 0 0,-8 7 0,4-6 18,0 0 0,0 0 0,0-1 0,-1 0-1,0 0 1,1-1 0,-1 0 0,-1 0 0,1-1 0,0 0 0,0 0 0,-1-1 0,1 0 0,-11-1 0,17 0-220,0 0 0,0 0 0,1 0-1,-1 0 1,0-1 0,0 1 0,0 0 0,1-1 0,-1 0 0,0 1-1,1-1 1,-1 0 0,0 0 0,1 0 0,-1 0 0,1 0 0,0 0-1,-1 0 1,1-1 0,0 1 0,0 0 0,-1-1 0,1 1 0,0-1-1,-1-2 1,0-3-1208,-1 1-1,1-1 1,1 0-1,0 0 1,-1-9-1,1 9 336,-2-26-7794</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50.670"/>
    </inkml:context>
    <inkml:brush xml:id="br0">
      <inkml:brushProperty name="width" value="0.025" units="cm"/>
      <inkml:brushProperty name="height" value="0.025" units="cm"/>
      <inkml:brushProperty name="color" value="#008C3A"/>
    </inkml:brush>
  </inkml:definitions>
  <inkml:trace contextRef="#ctx0" brushRef="#br0">0 65 13773,'0'0'7239,"36"-47"-5766,-21 41-640,2 1-545,2 3-256,2 1-96,1-1-1697,-3 2-1859,2-2-4131</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51.014"/>
    </inkml:context>
    <inkml:brush xml:id="br0">
      <inkml:brushProperty name="width" value="0.025" units="cm"/>
      <inkml:brushProperty name="height" value="0.025" units="cm"/>
      <inkml:brushProperty name="color" value="#008C3A"/>
    </inkml:brush>
  </inkml:definitions>
  <inkml:trace contextRef="#ctx0" brushRef="#br0">36 1 18353,'0'0'1410,"-3"9"-241,-4 10-632,0 1 0,2 0 0,0 0 1,2 0-1,0 0 0,1 1 0,1 37 0,2-56-524,-1 0 0,0 0 0,1 0 0,-1 0 0,1 0 0,-1 0 0,1-1-1,0 1 1,0 0 0,0 0 0,0 0 0,0-1 0,0 1 0,0 0 0,1-1 0,-1 1 0,1-1-1,-1 0 1,1 1 0,0-1 0,-1 0 0,1 0 0,0 0 0,0 0 0,0 0 0,-1 0 0,1-1 0,0 1-1,0-1 1,0 1 0,0-1 0,0 0 0,0 0 0,1 0 0,1 0 0,1 0 56,-1-1 1,0 0 0,0 0 0,0 0-1,0-1 1,0 1 0,0-1-1,0 0 1,0 0 0,-1 0 0,1 0-1,-1-1 1,0 0 0,1 1-1,-1-1 1,3-5 0,0 1 38,-1-1-1,1 0 1,-2 0 0,1-1 0,-1 1-1,-1-1 1,1 0 0,-1 0 0,-1 0-1,0-1 1,1-10 0,-2 17-77,-1 0 0,0 0 1,-1 0-1,1-1 0,0 1 0,-1 0 1,0 0-1,1 0 0,-1 0 0,0 0 1,-1 0-1,1 0 0,-1 0 0,1 0 1,-1 0-1,0 1 0,0-1 1,0 1-1,0-1 0,0 1 0,-1 0 1,1 0-1,-1 0 0,1 0 0,-1 0 1,0 1-1,0-1 0,0 1 0,0 0 1,0-1-1,0 2 0,0-1 0,0 0 1,0 0-1,-6 1 0,-42-5-3633,50 5 3381,-1 0 0,1 0 0,-1-1 0,1 1 0,0 0 0,-1 0 1,1 0-1,-1 0 0,1 1 0,-1-1 0,1 0 0,0 1 0,-1-1 0,1 1 0,0-1 0,-1 1 0,1-1 0,0 1 1,0 0-1,-1 0 0,1 0 0,0 0 0,0 0 0,0 0 0,0 0 0,0 0 0,0 0 0,1 0 0,-1 0 0,0 1 1,-1 1-1</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02.674"/>
    </inkml:context>
    <inkml:brush xml:id="br0">
      <inkml:brushProperty name="width" value="0.025" units="cm"/>
      <inkml:brushProperty name="height" value="0.025" units="cm"/>
    </inkml:brush>
  </inkml:definitions>
  <inkml:trace contextRef="#ctx0" brushRef="#br0">0 31 15759,'0'0'1057,"67"-14"-1089,-36 10-609,-4-3-3010,-2 1-2851</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56.655"/>
    </inkml:context>
    <inkml:brush xml:id="br0">
      <inkml:brushProperty name="width" value="0.025" units="cm"/>
      <inkml:brushProperty name="height" value="0.025" units="cm"/>
      <inkml:brushProperty name="color" value="#008C3A"/>
    </inkml:brush>
  </inkml:definitions>
  <inkml:trace contextRef="#ctx0" brushRef="#br0">0 76 7944,'0'0'11925,"11"1"-10547,11-2-1118,1-1-1,-1-1 1,0 0 0,-1-2 0,1-1 0,27-11 0,-24 8-356,2 1 0,-1 1 0,1 2 0,-1 0 0,29-1 1,-56 7 11,1-1 1,0 0 0,0 0 0,-1 0-1,1 0 1,0 1 0,0-1 0,-1 0-1,1 0 1,0 1 0,0-1 0,0 0-1,0 0 1,-1 1 0,1-1 0,0 0-1,0 1 1,0-1 0,0 0 0,0 1-1,0-1 1,0 0 0,0 0 0,0 1-1,0-1 1,0 0 0,0 1 0,0-1-1,0 0 1,0 1 0,0-1 0,0 0-1,0 1 1,1-1 0,-1 0 0,0 0-1,0 1 1,0-1 0,0 0 0,1 0-1,-1 1 1,0-1 0,0 0 0,0 0-1,1 0 1,-1 1 0,0-1 0,0 0-1,1 0 1,-1 0 0,0 0 0,1 1-1,-1-1 1,0 0 0,1 0 0,-1 0-1,0 0 1,0 0 0,1 0 0,-1 0-1,0 0 1,1 0 0,-1 0 0,0 0-1,1 0 1,-22 16-4320,-8-1-1015</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57.016"/>
    </inkml:context>
    <inkml:brush xml:id="br0">
      <inkml:brushProperty name="width" value="0.025" units="cm"/>
      <inkml:brushProperty name="height" value="0.025" units="cm"/>
      <inkml:brushProperty name="color" value="#008C3A"/>
    </inkml:brush>
  </inkml:definitions>
  <inkml:trace contextRef="#ctx0" brushRef="#br0">1 3 7976,'0'0'11627,"48"42"-10218,-13-42-448,9-3-385,2-5-383,4 0-129,-2 1-64,-2 1-1410,-9 0-1857,-7 0-4260</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57.932"/>
    </inkml:context>
    <inkml:brush xml:id="br0">
      <inkml:brushProperty name="width" value="0.025" units="cm"/>
      <inkml:brushProperty name="height" value="0.025" units="cm"/>
      <inkml:brushProperty name="color" value="#008C3A"/>
    </inkml:brush>
  </inkml:definitions>
  <inkml:trace contextRef="#ctx0" brushRef="#br0">1 159 4260,'0'0'11595,"0"-9"-9588,0 6-1880,0-1-1,0 1 0,0 0 1,1 0-1,-1-1 1,1 1-1,0 0 0,0 0 1,0 0-1,0 0 1,1 0-1,-1 0 1,1 0-1,0 0 0,0 1 1,0-1-1,0 0 1,0 1-1,0 0 0,1 0 1,-1-1-1,1 1 1,0 1-1,-1-1 0,1 0 1,0 1-1,6-3 1,10-7 93,1 1 1,0 0-1,0 2 0,1 0 1,0 2-1,0 0 1,1 1-1,0 1 1,27-1-1,-49 5-210,1 0 0,-1 0-1,1-1 1,-1 1 0,1 0-1,-1 0 1,1 0 0,-1 0 0,1 1-1,-1-1 1,1 0 0,-1 0-1,1 0 1,0 0 0,-1 0-1,0 1 1,1-1 0,-1 0 0,1 0-1,-1 1 1,1-1 0,-1 0-1,1 1 1,-1-1 0,0 1-1,1-1 1,-1 0 0,0 1-1,1-1 1,-1 1 0,0-1 0,0 1-1,1-1 1,-1 1 0,0-1-1,0 2 1,-9 20 518,-28 23 188,36-43-717,-69 64 198,45-43-145,0 0 0,2 2 0,-36 49 1,58-74-52,0 1 1,1 0 0,-1 0 0,0 0 0,1 0 0,-1 0-1,1 0 1,-1 0 0,1 0 0,0 0 0,-1 0-1,1 0 1,0 0 0,0 0 0,0 1 0,0-1 0,0 0-1,0 0 1,0 0 0,0 0 0,0 0 0,0 0 0,1 0-1,-1 0 1,0 0 0,1 0 0,-1 0 0,1 0-1,-1 0 1,1 0 0,0 0 0,-1 0 0,1 0 0,0 0-1,0 0 1,-1-1 0,1 1 0,0 0 0,0-1 0,0 1-1,0-1 1,0 1 0,0-1 0,0 1 0,0-1-1,0 1 1,0-1 0,0 0 0,0 0 0,0 0 0,2 1-1,9 1 51,1 0 0,-1-1-1,23 0 1,-21 0 15,2 0-83,-2 0 215,0-1-1,0 1 1,-1-2-1,1 0 1,26-6 0,-36 6-167,-1 0 1,0 0-1,0-1 1,0 1-1,0-1 1,0 0-1,0 0 1,-1 0-1,1 0 1,-1 0-1,1-1 1,-1 1-1,0-1 1,0 1-1,0-1 1,0 0-1,0 0 1,-1 0-1,1 0 1,-1 0-1,0 0 1,0 0-1,0-1 1,0 1-1,0 0 1,-1-1-1,0 1 1,1 0-1,-1-1 1,-1-3-1,0 10-4162,-1 5 580,3-4-2585</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4:58.573"/>
    </inkml:context>
    <inkml:brush xml:id="br0">
      <inkml:brushProperty name="width" value="0.025" units="cm"/>
      <inkml:brushProperty name="height" value="0.025" units="cm"/>
      <inkml:brushProperty name="color" value="#008C3A"/>
    </inkml:brush>
  </inkml:definitions>
  <inkml:trace contextRef="#ctx0" brushRef="#br0">1 393 9513,'0'0'7970,"9"3"-6790,11 0-839,-1 0 1,0-1-1,1-1 0,-1-1 0,1 0 1,21-4-1,127-27 1046,-109 19-967,79-15 59,1344-232 302,-1304 245-596,23-5 110,-199 19-333,1 0-1,0-1 0,-1 1 0,1-1 1,-1 0-1,0 1 0,1-1 0,-1 0 1,1-1-1,2-1 0,-4-5-2294,-17-2-1896,-3 0-3645</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5:00.440"/>
    </inkml:context>
    <inkml:brush xml:id="br0">
      <inkml:brushProperty name="width" value="0.025" units="cm"/>
      <inkml:brushProperty name="height" value="0.025" units="cm"/>
      <inkml:brushProperty name="color" value="#008C3A"/>
    </inkml:brush>
  </inkml:definitions>
  <inkml:trace contextRef="#ctx0" brushRef="#br0">1 163 5541,'0'0'17270,"3"0"-15973,-1 0-1209,1 0-1,-1-1 1,1 1 0,-1-1-1,0 0 1,1 0-1,-1 0 1,0 0 0,1 0-1,-1 0 1,0-1-1,0 1 1,0-1 0,0 1-1,-1-1 1,1 0-1,0 0 1,-1 0 0,1 0-1,-1 0 1,2-2-1,39-59 461,-36 52-396,25-47 643,-30 57-491,-1 15-138,-6 58-126,3-52-54,1 0 0,2 0 0,0 21 0,1-40-70,-1 0 0,0 0 0,0 0 0,0-1 1,1 1-1,-1 0 0,0 0 0,1 0 0,-1-1 1,0 1-1,1 0 0,-1 0 0,1-1 0,-1 1 0,1 0 1,0-1-1,-1 1 0,1-1 0,0 1 0,-1-1 0,1 1 1,0-1-1,1 1 0,13 0-7812,-11-3 422</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5:01.772"/>
    </inkml:context>
    <inkml:brush xml:id="br0">
      <inkml:brushProperty name="width" value="0.025" units="cm"/>
      <inkml:brushProperty name="height" value="0.025" units="cm"/>
      <inkml:brushProperty name="color" value="#008C3A"/>
    </inkml:brush>
  </inkml:definitions>
  <inkml:trace contextRef="#ctx0" brushRef="#br0">19 0 9993,'0'2'7478,"-3"14"-6163,-10 80 3042,10-57-3471,6 71-1,-2-109-903,-1 1-1,0-1 0,1 1 1,-1-1-1,1 0 1,-1 1-1,1-1 0,0 1 1,-1-1-1,1 0 1,0 0-1,0 0 0,0 1 1,0-1-1,1 1 1,6-1-2560,-5-14-2031,-3 0-1002</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5:02.113"/>
    </inkml:context>
    <inkml:brush xml:id="br0">
      <inkml:brushProperty name="width" value="0.025" units="cm"/>
      <inkml:brushProperty name="height" value="0.025" units="cm"/>
      <inkml:brushProperty name="color" value="#008C3A"/>
    </inkml:brush>
  </inkml:definitions>
  <inkml:trace contextRef="#ctx0" brushRef="#br0">0 25 13196,'0'0'10795,"67"-16"-10475,-38 12-320,4 0 32,1 3-32,3 1-705,-5 0-992,-1 0-1378,-1 0-2146,-5 1-3363</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5:02.473"/>
    </inkml:context>
    <inkml:brush xml:id="br0">
      <inkml:brushProperty name="width" value="0.025" units="cm"/>
      <inkml:brushProperty name="height" value="0.025" units="cm"/>
      <inkml:brushProperty name="color" value="#008C3A"/>
    </inkml:brush>
  </inkml:definitions>
  <inkml:trace contextRef="#ctx0" brushRef="#br0">115 20 13325,'0'0'5140,"8"-3"-3090,-5 2-1954,3-2 258,-1 1-1,1 0 1,0 0-1,0 0 1,-1 0-1,1 1 1,0 0-1,1 1 1,-1-1-1,0 1 1,0 0-1,0 1 1,8 0-1,-14 0-340,1-1-1,0 1 1,-1 0 0,1-1-1,-1 1 1,1-1 0,-1 1-1,1 0 1,-1 0 0,0-1-1,1 1 1,-1 0 0,0 0-1,1-1 1,-1 1 0,0 0-1,0 0 1,0 0 0,0-1-1,0 1 1,0 0 0,0 0-1,0 0 1,0-1-1,0 1 1,0 0 0,0 0-1,-1 0 1,1-1 0,0 1-1,-1 1 1,-13 24 458,-1-13-319,1-1 0,-2 0 0,0-1 0,-20 11 0,21-14 115,0 1 1,0 1-1,1 0 1,1 1-1,-23 23 1,36-33-258,-1-1 0,1 0 0,0 0 0,0 0 0,0 0 0,0 1 0,-1-1 0,1 0 0,0 0 0,0 0 0,0 1 0,0-1 0,0 0 0,0 0 0,0 1 0,0-1 0,0 0 0,0 0 0,0 1 0,0-1 0,0 0 0,0 0 0,0 1 0,0-1 0,0 0 0,0 0 0,0 1 0,0-1 0,0 0 0,0 0 0,0 1 0,0-1 0,0 0 0,1 0 0,-1 0 0,0 1 0,0-1 0,0 0 0,0 0 0,1 0 0,-1 0 0,0 1 0,0-1 1,0 0-1,1 0 0,-1 0 0,0 0 0,0 0 0,1 1 0,19 2 246,29-3 74,-47-1-291,25-2 107,45-11 0,-49 9-274,0 0 1,1 2-1,24-2 0,-47 6 17,-1-1-1,0 0 0,0 0 1,0 0-1,1 0 0,-1 0 1,0 1-1,0-1 1,0 0-1,1 0 0,-1 0 1,0 1-1,0-1 1,0 0-1,0 0 0,0 1 1,0-1-1,1 0 1,-1 0-1,0 1 0,0-1 1,0 0-1,0 0 1,0 1-1,0-1 0,0 0 1,0 0-1,0 1 1,0-1-1,0 0 0,0 0 1,0 1-1,-1-1 1,1 0-1,0 0 0,0 1 1,0-1-1,0 0 1,0 0-1,0 1 0,-1-1 1,1 0-1,0 0 1,0 0-1,0 1 0,0-1 1,-1 0-1,1 0 1,-10 13-5930,1-9-179</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5:03.002"/>
    </inkml:context>
    <inkml:brush xml:id="br0">
      <inkml:brushProperty name="width" value="0.025" units="cm"/>
      <inkml:brushProperty name="height" value="0.025" units="cm"/>
      <inkml:brushProperty name="color" value="#008C3A"/>
    </inkml:brush>
  </inkml:definitions>
  <inkml:trace contextRef="#ctx0" brushRef="#br0">0 257 12236,'0'0'6801,"9"3"-5942,7 1-464,0-1-1,1 0 1,0-2-1,-1 1 1,1-2-1,27-2 1,112-22 1234,-98 14-895,1023-179 8,-1044 183-442,0-2 1,0-1-1,36-15 0,-138 32-10245,39-6 4585</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5:03.454"/>
    </inkml:context>
    <inkml:brush xml:id="br0">
      <inkml:brushProperty name="width" value="0.025" units="cm"/>
      <inkml:brushProperty name="height" value="0.025" units="cm"/>
      <inkml:brushProperty name="color" value="#008C3A"/>
    </inkml:brush>
  </inkml:definitions>
  <inkml:trace contextRef="#ctx0" brushRef="#br0">0 296 12396,'0'0'9812,"12"-8"-8280,37-29-1137,-2-3 0,-2-1 0,-2-2 0,65-83 0,-108 126-392,0 0 0,0 0 0,0 0 0,0 0 0,0 0 0,0 0 0,0 1 0,0-1 0,0 0 0,0 0 0,0 0 0,0 0 0,0 0 0,0 0 0,0 0 0,0 0 0,1 0 0,-1 0 0,0 0 0,0 0 0,0 0 0,0 0 0,0 0 0,0 0 0,0 0 0,0 1 0,0-1 0,0 0 0,0 0 0,0 0 0,1 0 0,-1 0 0,0 0 0,0 0 0,0 0 0,0 0 0,0 0 0,0 0 0,0 0 0,0 0 0,0 0 0,0-1 0,0 1 0,1 0 0,-1 0 0,-4 17 104,-8 24 32,5-23-88,0 0 1,2 0-1,0 1 0,1 0 0,1 0 0,-1 27 0,4-46-99,0 0 0,0 1 0,0-1 0,1 0 1,-1 1-1,0-1 0,0 0 0,0 0 0,1 1 0,-1-1 0,0 0 0,0 0 0,1 1 1,-1-1-1,0 0 0,1 0 0,-1 0 0,0 0 0,1 1 0,-1-1 0,0 0 0,1 0 0,-1 0 1,0 0-1,1 0 0,-1 0 0,0 0 0,1 0 0,-1 0 0,0 0 0,1 0 0,-1 0 0,0 0 1,1 0-1,-1-1 0,0 1 0,1 0 0,-1 0 0,0 0 0,1 0 0,-1 0 0,0-1 1,1 1-1,-1 0 0,0 0 0,0-1 0,1 1 0,16-11-3931,-3-6-2208,2-4-3385</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03.263"/>
    </inkml:context>
    <inkml:brush xml:id="br0">
      <inkml:brushProperty name="width" value="0.025" units="cm"/>
      <inkml:brushProperty name="height" value="0.025" units="cm"/>
    </inkml:brush>
  </inkml:definitions>
  <inkml:trace contextRef="#ctx0" brushRef="#br0">0 49 8264,'0'0'7271,"72"-12"-7528,-34 3 257,3 3-672,-3-3-1314,-2 2 256,-9 1-640</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5:03.799"/>
    </inkml:context>
    <inkml:brush xml:id="br0">
      <inkml:brushProperty name="width" value="0.025" units="cm"/>
      <inkml:brushProperty name="height" value="0.025" units="cm"/>
      <inkml:brushProperty name="color" value="#008C3A"/>
    </inkml:brush>
  </inkml:definitions>
  <inkml:trace contextRef="#ctx0" brushRef="#br0">44 0 13645,'0'0'8840,"-6"12"-8194,-2 3-303,1 1-1,1-1 1,-8 33 0,13-43-256,0-1 0,1 1 1,-1-1-1,1 1 0,0-1 0,0 1 1,1-1-1,-1 1 0,1-1 1,2 7-1,-2-9-66,0 0-1,0 0 1,0 0 0,0 0 0,0-1 0,0 1-1,1 0 1,-1-1 0,1 1 0,-1-1 0,1 0-1,0 1 1,-1-1 0,1 0 0,0 0 0,0 0-1,0 0 1,0 0 0,0-1 0,0 1 0,0-1 0,0 1-1,0-1 1,2 1 0,1-1 20,0 1-1,-1-1 1,1 0 0,0 0 0,-1-1-1,1 1 1,0-1 0,-1 0 0,1 0-1,-1-1 1,0 1 0,1-1 0,-1 0-1,0 0 1,0-1 0,0 1 0,0-1-1,0 0 1,-1 0 0,1 0 0,-1 0-1,0-1 1,0 1 0,0-1 0,0 0 0,-1 0-1,0 0 1,1 0 0,-1 0 0,-1 0-1,1-1 1,-1 1 0,1-1 0,-1 1-1,-1-1 1,1 1 0,-1-1 0,1 0-1,-1 1 1,-1-10 0,0 11 2,0 0-1,0 1 1,0-1 0,0 0 0,0 0 0,-1 0 0,1 1-1,-1-1 1,0 1 0,0-1 0,0 1 0,0 0 0,0 0-1,0 0 1,-1 0 0,1 0 0,-1 0 0,1 1-1,-1-1 1,1 1 0,-1 0 0,0-1 0,-4 0 0,2 1-53,1-1 1,0 1 0,0 0 0,-1 0 0,1 0 0,-1 0-1,1 1 1,-1 0 0,1 0 0,-1 0 0,1 1-1,-1-1 1,1 1 0,-1 0 0,-6 3 0,10-4-89,0 1 0,0-1 0,1 1 0,-1 0 0,0-1 0,1 1 0,-1 0 0,0-1 0,1 1 0,-1 0 0,1 0 0,-1 0 0,1-1 0,-1 1 0,1 0 0,0 0 0,-1 0 0,1 0 0,0 0 0,0 0 0,0 0 0,0 0 0,0-1 1,0 1-1,0 0 0,0 0 0,0 0 0,0 0 0,0 0 0,0 0 0,1 0 0,-1 0 0,0 0 0,1-1 0,-1 1 0,1 0 0,-1 0 0,1 0 0,-1-1 0,1 1 0,0 0 0,-1-1 0,1 1 0,0 0 0,-1-1 0,1 1 0,0-1 0,0 1 0,0-1 0,0 1 1,-1-1-1,1 0 0,0 1 0,0-1 0,0 0 0,1 0 0,14 3-1894,0-1-1,0-1 1,0-1 0,1 0 0,23-4 0,-2-4-805</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5:04.188"/>
    </inkml:context>
    <inkml:brush xml:id="br0">
      <inkml:brushProperty name="width" value="0.025" units="cm"/>
      <inkml:brushProperty name="height" value="0.025" units="cm"/>
      <inkml:brushProperty name="color" value="#008C3A"/>
    </inkml:brush>
  </inkml:definitions>
  <inkml:trace contextRef="#ctx0" brushRef="#br0">112 1 11371,'0'0'6619,"-8"4"-4537,-1 2-1675,0 1 1,1-1-1,0 1 0,0 1 0,0 0 0,1 0 1,-8 12-1,11-15-165,0 1 1,0 0 0,1 0-1,0 1 1,0-1 0,1 1-1,0-1 1,0 1 0,0 0-1,1-1 1,0 1 0,0 0-1,1 0 1,0 9 0,1-14-215,-1-1 0,0 1 1,1 0-1,-1-1 1,1 1-1,-1 0 0,1-1 1,0 1-1,0-1 1,0 1-1,0-1 1,0 1-1,0-1 0,0 0 1,0 1-1,1-1 1,-1 0-1,0 0 0,1 0 1,-1 0-1,1 0 1,1 1-1,1 0 3,1-1-1,0 1 1,-1-1-1,1 0 1,0 0 0,0 0-1,0-1 1,5 0-1,2 0 2,0-1-1,0 0 0,0-1 0,0 0 0,22-8 0,-21 5-23,-1-1 0,0 0 0,19-13 0,-29 17 29,0 1 0,0 0 0,0-1 0,0 1 0,0-1 0,-1 0 0,1 1 0,0-1 0,-1 0 0,1 0 0,-1 0 0,0 0 0,1 0 0,-1-1 0,0 1 0,0 0 0,-1-1 0,1 1 0,0 0 0,-1-1 0,1 1 0,-1-1 0,0 1 0,0-1 0,0 1 0,0-1 0,-1-4 0,-1 5 7,0-1-1,0 0 1,0 1 0,0 0 0,-1 0-1,1-1 1,-1 1 0,1 1 0,-1-1-1,0 0 1,1 1 0,-1-1 0,0 1-1,0 0 1,0 0 0,0 0 0,-1 0-1,-2 0 1,-60-9-256,51 10-346,-22-1-950,23-6-5779,13-1-1121</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5:05.995"/>
    </inkml:context>
    <inkml:brush xml:id="br0">
      <inkml:brushProperty name="width" value="0.025" units="cm"/>
      <inkml:brushProperty name="height" value="0.025" units="cm"/>
      <inkml:brushProperty name="color" value="#008C3A"/>
    </inkml:brush>
  </inkml:definitions>
  <inkml:trace contextRef="#ctx0" brushRef="#br0">1 26 993,'0'0'19987,"52"3"-18770,-13-6-480,6-3-193,6 1-256,0-1-223,2 2-65,-5-1-129,-10 5-607,-11 0-289,-15 0-1217,-19 5-7752</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5:06.340"/>
    </inkml:context>
    <inkml:brush xml:id="br0">
      <inkml:brushProperty name="width" value="0.025" units="cm"/>
      <inkml:brushProperty name="height" value="0.025" units="cm"/>
      <inkml:brushProperty name="color" value="#008C3A"/>
    </inkml:brush>
  </inkml:definitions>
  <inkml:trace contextRef="#ctx0" brushRef="#br0">1 8 10922,'0'0'8296,"50"21"-6919,-9-21-159,10 0-546,4 0-480,1-5-127,0 1-290,-2-2-1536,-6 0-1346,-8-1-4388</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5:10.504"/>
    </inkml:context>
    <inkml:brush xml:id="br0">
      <inkml:brushProperty name="width" value="0.025" units="cm"/>
      <inkml:brushProperty name="height" value="0.025" units="cm"/>
      <inkml:brushProperty name="color" value="#008C3A"/>
    </inkml:brush>
  </inkml:definitions>
  <inkml:trace contextRef="#ctx0" brushRef="#br0">1 313 4516,'0'0'16362,"11"-13"-15267,25-27-503,-1-1 1,-2-2-1,-3-2 1,40-74 0,-65 107-251,-13 34 165,-19 56 293,21-54-859,2 0 1,0 0-1,0 44 0,4-67-30,0 0-1,-1 0 0,1 0 1,0 0-1,0 1 1,0-1-1,0 0 0,0 0 1,0 0-1,1 0 1,-1 1-1,0-1 0,1 0 1,-1 0-1,0 0 1,1 0-1,-1 0 0,1 0 1,0 0-1,-1 0 1,1 0-1,0 0 0,0 0 1,-1 0-1,1-1 1,0 1-1,0 0 0,0 0 1,0-1-1,0 1 1,0-1-1,0 1 0,0-1 1,0 1-1,1-1 1,-1 0-1,0 1 0,0-1 1,0 0-1,0 0 1,0 0-1,1 0 0,-1 0 1,0 0-1,0 0 1,0 0-1,0-1 0,1 1 1,-1 0-1,0-1 1,0 1-1,0-1 0,0 1 1,0-1-1,2-1 1,4-1-1183,1-2 1,-1 1-1,1-1 1,-1 0 0,-1 0-1,9-9 1,13-16-5429</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5:10.890"/>
    </inkml:context>
    <inkml:brush xml:id="br0">
      <inkml:brushProperty name="width" value="0.025" units="cm"/>
      <inkml:brushProperty name="height" value="0.025" units="cm"/>
      <inkml:brushProperty name="color" value="#008C3A"/>
    </inkml:brush>
  </inkml:definitions>
  <inkml:trace contextRef="#ctx0" brushRef="#br0">52 0 11883,'0'0'3662,"-4"9"-2290,-3 8-889,-24 64 1861,29-73-2152,0 0 0,0 0 0,1 0 0,0 0 0,0 0 0,1 0-1,0 0 1,0 0 0,2 9 0,-2-15-174,1 0 0,0-1 0,0 1 0,0 0 0,0-1 0,1 1 0,-1-1 0,0 1 1,1-1-1,-1 1 0,0-1 0,1 0 0,0 0 0,-1 0 0,1 0 0,0 0 0,0 0 0,-1 0 0,1 0 0,0-1 0,0 1 0,0-1 0,0 0 0,0 1 0,0-1 0,0 0 0,0 0 0,3-1 0,2 2 164,1-2-1,-1 1 1,0-1-1,0 0 1,0-1-1,13-4 1,-12 2-37,0 0 1,0 0 0,0-1-1,0 0 1,-1-1 0,0 1-1,0-2 1,10-11-1,-13 14-37,-1 0-1,0 0 0,0-1 0,0 1 1,-1-1-1,1 1 0,-1-1 0,-1 0 0,1 0 1,0 0-1,-1 0 0,0 0 0,0 0 0,-1 0 1,1 0-1,-1 0 0,-1-7 0,0 10-88,0 0 0,0 0 0,0 0 0,0 0 0,-1 0-1,1 0 1,-1 0 0,1 1 0,-1-1 0,0 0 0,1 1 0,-1-1-1,0 1 1,0 0 0,0-1 0,0 1 0,0 0 0,-1 0 0,1 1 0,0-1-1,0 0 1,-1 1 0,1-1 0,0 1 0,-1 0 0,1 0 0,0 0-1,-1 0 1,-3 1 0,0-2-133,0 1 0,0 1 0,0-1 0,0 1 0,0 0 0,0 0 0,0 1 0,0 0 0,0 0 0,-9 5 0,13-6-84,0 1 0,-1 0 0,1-1 1,0 1-1,1 0 0,-1 0 0,0 0 1,0 0-1,1 0 0,-1 1 1,1-1-1,0 0 0,0 1 0,0-1 1,0 1-1,-1 3 0,2-5-26,0 0-1,1 0 1,-1 0-1,0 0 1,1 0-1,-1 0 0,1 0 1,-1 0-1,1 0 1,-1 0-1,1 0 1,-1 0-1,1 0 1,0 0-1,0 0 1,-1-1-1,1 1 1,0 0-1,0-1 1,0 1-1,0 0 0,0-1 1,0 1-1,0-1 1,0 1-1,0-1 1,0 0-1,0 1 1,0-1-1,1 0 1,-1 0-1,0 0 1,0 0-1,0 0 1,0 0-1,0 0 1,0 0-1,2-1 0,20 1-3816,4 0-2509</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5:11.235"/>
    </inkml:context>
    <inkml:brush xml:id="br0">
      <inkml:brushProperty name="width" value="0.025" units="cm"/>
      <inkml:brushProperty name="height" value="0.025" units="cm"/>
      <inkml:brushProperty name="color" value="#008C3A"/>
    </inkml:brush>
  </inkml:definitions>
  <inkml:trace contextRef="#ctx0" brushRef="#br0">83 1 6054,'0'0'8893,"-8"10"-7035,2-3-1647,-6 8 490,1-1 1,-16 29-1,24-39-584,1 1 0,0 0 0,0 0 0,0 0 0,0 0 0,1 0-1,-1 0 1,1 0 0,1 0 0,-1 0 0,1 1 0,0-1 0,0 0 0,0 0 0,1 0 0,1 8 0,0-11-79,-1 0 1,0 0-1,0 0 0,1 0 1,-1 0-1,1 0 0,0 0 1,-1 0-1,1 0 0,0-1 0,0 1 1,0-1-1,0 0 0,1 1 1,-1-1-1,0 0 0,0 0 1,1-1-1,-1 1 0,1 0 1,-1-1-1,1 1 0,-1-1 1,0 0-1,1 0 0,-1 0 1,1 0-1,-1 0 0,5-1 1,-2 0 148,1 1 1,0-1-1,-1-1 1,1 1-1,-1-1 1,0 0 0,1 0-1,-1 0 1,0-1-1,0 0 1,9-6 0,-11 5-20,0 1 0,0 0 1,0-1-1,-1 1 0,1-1 1,-1 0-1,0 0 0,0 0 1,0 0-1,-1 0 0,1 0 1,-1-1-1,0 1 0,0-1 1,-1 1-1,1 0 0,-1-1 1,0 1-1,0-1 0,0 1 1,-1-1-1,-1-7 0,1 9-146,0 0 0,-1 0-1,1 0 1,0 1 0,-1-1 0,1 1-1,-1-1 1,0 1 0,0 0 0,0 0-1,0-1 1,0 1 0,0 0 0,-5-2-1,4 2-277,0 1 0,-1-1 0,1 1 0,-1 0 0,1 0 0,-1 0 0,1 0 0,-1 1 0,0-1 0,1 1 0,-1 0 0,0 0 0,1 1 0,-5 0 0,7-1 34,1 0 0,-1 0 0,1 0 0,0 1 0,-1-1 0,1 0 0,0 0 0,-1 0 0,1 1 0,0-1 0,-1 0 0,1 1 1,0-1-1,0 0 0,-1 1 0,1-1 0,0 0 0,0 1 0,-1-1 0,1 0 0,0 1 0,0-1 0,0 1 0,0-1 0,0 0 0,0 1 0,0-1 0,0 1 0,0 0 0,0-1 112,-1 9-6104</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5:11.580"/>
    </inkml:context>
    <inkml:brush xml:id="br0">
      <inkml:brushProperty name="width" value="0.025" units="cm"/>
      <inkml:brushProperty name="height" value="0.025" units="cm"/>
      <inkml:brushProperty name="color" value="#008C3A"/>
    </inkml:brush>
  </inkml:definitions>
  <inkml:trace contextRef="#ctx0" brushRef="#br0">1 30 18898,'0'0'11595,"22"-10"-19443,-22-9-2754</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5:12.079"/>
    </inkml:context>
    <inkml:brush xml:id="br0">
      <inkml:brushProperty name="width" value="0.025" units="cm"/>
      <inkml:brushProperty name="height" value="0.025" units="cm"/>
      <inkml:brushProperty name="color" value="#008C3A"/>
    </inkml:brush>
  </inkml:definitions>
  <inkml:trace contextRef="#ctx0" brushRef="#br0">0 123 10858,'0'0'3358,"10"-11"-1265,-1 1-1557,1-1 1,1 2-1,-1-1 1,2 2-1,-1-1 1,1 2-1,1-1 1,-1 2-1,1 0 1,0 0-1,1 1 1,-1 1-1,1 0 1,0 1-1,17-2 1,-30 5-505,0-1 1,0 1-1,0 0 1,0 0-1,0 0 0,1 0 1,-1 1-1,0-1 1,0 0-1,0 0 1,0 1-1,0-1 0,0 1 1,0-1-1,0 1 1,1-1-1,-2 1 1,1-1-1,0 1 0,0 0 1,0 0-1,0 0 1,0-1-1,-1 1 1,1 0-1,0 0 0,-1 0 1,1 0-1,0 0 1,-1 0-1,0 0 1,1 0-1,-1 0 0,1 1 1,-1-1-1,0 0 1,0 0-1,0 0 1,0 0-1,0 0 0,0 1 1,0-1-1,0 0 1,0 0-1,0 0 1,-1 0-1,1 0 0,0 1 1,-1-1-1,0 1 1,-2 6 65,0 0 0,0 0 0,-1-1 0,0 1 0,-8 11 0,-53 55 175,51-61-263,1 1 1,0 1 0,1 0-1,0 0 1,1 1-1,-16 33 1,26-47-8,1-1 1,-1 0-1,1 1 0,-1-1 1,1 1-1,-1-1 0,1 1 1,0-1-1,-1 1 0,1-1 1,0 1-1,0-1 0,0 1 1,0 0-1,1-1 0,-1 1 1,0-1-1,1 1 0,-1-1 1,1 0-1,-1 1 0,1-1 0,-1 1 1,1-1-1,1 2 0,0-2 11,0 0 0,-1 0-1,1 0 1,0 0-1,0 0 1,0 0-1,0 0 1,0-1 0,0 1-1,1-1 1,-1 1-1,0-1 1,0 0-1,0 0 1,3 0 0,11-1 61,-1-1 0,1 0 1,25-8-1,-40 9-77,35-9-562,40-10 602,-50 16-4008,1 3-4015</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5:12.437"/>
    </inkml:context>
    <inkml:brush xml:id="br0">
      <inkml:brushProperty name="width" value="0.025" units="cm"/>
      <inkml:brushProperty name="height" value="0.025" units="cm"/>
      <inkml:brushProperty name="color" value="#008C3A"/>
    </inkml:brush>
  </inkml:definitions>
  <inkml:trace contextRef="#ctx0" brushRef="#br0">1 64 11787,'0'0'12748,"77"-6"-11563,-34-6-448,5 3-481,-1-2-192,-4 4-32,0 1-864,-7 3-1763,-9-2-1281,-1 0-3491</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03.593"/>
    </inkml:context>
    <inkml:brush xml:id="br0">
      <inkml:brushProperty name="width" value="0.025" units="cm"/>
      <inkml:brushProperty name="height" value="0.025" units="cm"/>
    </inkml:brush>
  </inkml:definitions>
  <inkml:trace contextRef="#ctx0" brushRef="#br0">0 10 8104,'0'0'7078,"64"0"-6693,-31 0 1024,3-1-736,-2-2-577,2 2-32,-3 0-577,-6 0-2305,-7 1-1378,-4-2-3427</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5:12.873"/>
    </inkml:context>
    <inkml:brush xml:id="br0">
      <inkml:brushProperty name="width" value="0.025" units="cm"/>
      <inkml:brushProperty name="height" value="0.025" units="cm"/>
      <inkml:brushProperty name="color" value="#008C3A"/>
    </inkml:brush>
  </inkml:definitions>
  <inkml:trace contextRef="#ctx0" brushRef="#br0">10 13 8936,'0'0'13587,"8"0"-11666,88-6 208,-65 3-1365,56 0 0,-86 3-759,0 0 0,0 0 0,0 0-1,0 0 1,0 0 0,0 0 0,0 1-1,-1-1 1,1 0 0,0 0 0,0 1-1,0-1 1,0 1 0,-1-1 0,1 1-1,0-1 1,0 1 0,-1-1 0,1 1-1,0 0 1,-1-1 0,1 1 0,-1 0-1,1 0 1,-1 0 0,1-1 0,-1 1-1,0 0 1,1 0 0,-1 0 0,0 0-1,1 0 1,-1-1 0,0 1 0,0 0-1,0 0 1,0 0 0,0 0 0,0 0-1,0 0 1,0 0 0,-1 0 0,1 0-1,0-1 1,0 1 0,-1 0 0,1 1-1,-2 2 30,0 0-1,1 0 1,-1 0-1,0 0 0,-1 0 1,1 0-1,-1 0 0,-4 4 1,-36 22 344,35-25-301,0 0 0,1 0 0,0 0 0,-12 12 0,19-17-80,0 1 0,0-1-1,1 1 1,-1-1 0,0 0 0,0 1-1,1-1 1,-1 1 0,0-1-1,1 0 1,-1 1 0,1-1 0,-1 0-1,0 1 1,1-1 0,-1 0 0,1 1-1,-1-1 1,1 0 0,-1 0-1,1 0 1,-1 0 0,1 1 0,-1-1-1,1 0 1,-1 0 0,1 0 0,-1 0-1,1 0 1,-1 0 0,1 0 0,21 4-125,-22-4 125,5 1 18,7 0-94,0 1 0,-1 1 0,1 0 0,-1 0 0,19 9-1,-28-11 63,0 1 0,1-1-1,-1 0 1,0 1-1,0 0 1,-1-1 0,1 1-1,0 0 1,0 0-1,-1 0 1,1 0 0,-1 0-1,0 0 1,0 1-1,0-1 1,0 0 0,0 1-1,0-1 1,0 0-1,-1 1 1,1-1 0,-1 1-1,0-1 1,0 1-1,0-1 1,0 1-1,0-1 1,0 1 0,-1-1-1,1 1 1,-1-1-1,0 1 1,-1 2 0,0 0 87,-1 0 1,1 0-1,-1-1 1,0 0-1,0 1 1,0-1-1,-1 0 1,1 0 0,-1-1-1,0 1 1,0-1-1,-1 0 1,1 0-1,-1 0 1,1-1 0,-1 1-1,0-1 1,0 0-1,-9 2 1,-2 0 294,-1 0-1,1-1 1,-1 0 0,-32-1 0,46-2-514,-8 1 282,1-2 0,-1 1 0,1-2 0,-11-1 0,19 2-204,1 1-1,-1-1 1,0 1 0,1-1-1,-1 0 1,1 1-1,0-1 1,-1 0-1,1 0 1,0 0 0,-1 0-1,1 0 1,0 0-1,-2-3 1,3 3-118,-1 0 1,1 0-1,-1 0 0,1-1 1,0 1-1,0 0 0,0 0 1,0 0-1,0 0 0,0-1 1,0 1-1,0 0 1,0 0-1,0 0 0,1 0 1,-1-1-1,0 1 0,1 0 1,-1 0-1,1 0 0,-1 0 1,1 0-1,1-1 1,26-24-8498,-7 10 1906</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5:13.357"/>
    </inkml:context>
    <inkml:brush xml:id="br0">
      <inkml:brushProperty name="width" value="0.025" units="cm"/>
      <inkml:brushProperty name="height" value="0.025" units="cm"/>
      <inkml:brushProperty name="color" value="#008C3A"/>
    </inkml:brush>
  </inkml:definitions>
  <inkml:trace contextRef="#ctx0" brushRef="#br0">0 27 17168,'0'0'5509,"65"0"-4163,-17 0-353,9-3-577,1-3-320,0 1-32,-4 0-64,-12 0-704,-9 3-738,-14 2-768,-12 0-1794,-19 0-10762</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5:13.717"/>
    </inkml:context>
    <inkml:brush xml:id="br0">
      <inkml:brushProperty name="width" value="0.025" units="cm"/>
      <inkml:brushProperty name="height" value="0.025" units="cm"/>
      <inkml:brushProperty name="color" value="#008C3A"/>
    </inkml:brush>
  </inkml:definitions>
  <inkml:trace contextRef="#ctx0" brushRef="#br0">1 30 14061,'0'0'6951,"58"25"-5286,-12-25-543,8-3-674,4-4-288,1-1-96,-5 1-32,-4 1-96,-9-4-2274,-8-3-3876</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5:14.199"/>
    </inkml:context>
    <inkml:brush xml:id="br0">
      <inkml:brushProperty name="width" value="0.025" units="cm"/>
      <inkml:brushProperty name="height" value="0.025" units="cm"/>
      <inkml:brushProperty name="color" value="#008C3A"/>
    </inkml:brush>
  </inkml:definitions>
  <inkml:trace contextRef="#ctx0" brushRef="#br0">262 34 5381,'0'0'11403,"-8"-6"-9449,6 3-1875,0 1 1,0-1 0,-1 1-1,0 0 1,1 0-1,-1 0 1,0 1-1,0-1 1,0 1 0,0-1-1,0 1 1,0 0-1,0 0 1,0 0 0,-1 1-1,1-1 1,0 1-1,0 0 1,-1 0 0,1 0-1,0 0 1,-1 0-1,1 1 1,0 0 0,0-1-1,-1 1 1,1 0-1,0 1 1,0-1-1,0 0 1,0 1 0,-3 2-1,-7 6 91,0 1-1,1 1 1,1 0-1,-1 0 1,2 1-1,0 1 1,1-1-1,0 2 1,1-1-1,0 1 1,1 0-1,1 1 1,1 0-1,0 0 1,1 0-1,0 0 1,2 1-1,0 0 1,0 29-1,2-41-146,0-1 0,1 1 0,0-1 0,0 1 0,0 0 0,0-1 0,1 0-1,-1 1 1,1-1 0,0 0 0,1 0 0,-1 0 0,1 0 0,0 0 0,-1-1 0,2 1 0,-1-1 0,0 0 0,1 1-1,-1-2 1,1 1 0,0 0 0,0-1 0,0 0 0,0 0 0,1 0 0,-1 0 0,0-1 0,7 2 0,-4-1 17,0-1 0,0 0 0,0 0-1,0-1 1,0 0 0,1 0 0,-1 0 0,0-1 0,0 0 0,0-1 0,0 0 0,0 0 0,-1 0 0,1-1 0,0 1 0,-1-2 0,0 1 0,11-8 0,-15 9-25,0 1 0,0 0 1,0-1-1,0 0 0,0 1 1,-1-1-1,1 0 0,-1 0 1,1 0-1,-1 0 0,0 0 1,1 0-1,-1 0 0,0-1 1,0 1-1,-1 0 0,1-1 1,0 1-1,-1 0 0,1-1 1,-1 1-1,0-1 0,0 1 1,0-1-1,0 1 0,0-1 1,-1 1-1,1 0 0,-2-5 1,0 4 1,0-1 0,0 1 0,-1 0 0,1 0 0,-1 0 1,0 0-1,0 1 0,0-1 0,0 1 0,0-1 0,-1 1 1,1 0-1,-1 0 0,1 1 0,-1-1 0,0 1 0,-5-2 1,-3 0-208,-1 0 1,1 1-1,-1 0 0,0 1 1,0 1-1,0 0 1,-19 2-1,31-2 109,0 0 0,1 0 0,-1 0 0,0 0 0,1 0 0,-1 0 1,0 0-1,0 0 0,1 0 0,-1 1 0,0-1 0,1 0 0,-1 0 0,1 1 0,-1-1 0,0 0 0,1 1 0,-1-1 0,1 0 0,-1 1 0,1-1 0,-1 1 0,1-1 0,-1 1 0,1-1 0,-1 1 0,1 0 0,0-1 0,-1 1 0,1-1 0,0 1 0,-1 0 0,1-1 0,0 1 0,0 0 0,0-1 0,0 1 0,0 0 0,0-1 0,0 1 0,0 0 0,0 0 0,0-1 0,0 1 0,0 0 0,0-1 0,0 1 0,1 0 0,-1 0 0,1 1-283,1 0 0,-1-1 1,0 1-1,0-1 0,1 1 0,-1-1 1,1 1-1,-1-1 0,1 0 0,-1 0 0,1 1 1,0-1-1,0 0 0,0-1 0,-1 1 1,4 1-1,22 1-3709,7-2-1084</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5:14.588"/>
    </inkml:context>
    <inkml:brush xml:id="br0">
      <inkml:brushProperty name="width" value="0.025" units="cm"/>
      <inkml:brushProperty name="height" value="0.025" units="cm"/>
      <inkml:brushProperty name="color" value="#008C3A"/>
    </inkml:brush>
  </inkml:definitions>
  <inkml:trace contextRef="#ctx0" brushRef="#br0">256 9 13741,'0'0'3336,"-10"-3"-752,4 2-2403,0-1 1,-1 1-1,1 0 0,0 1 0,-1 0 1,1 0-1,0 0 0,-1 1 0,1-1 1,0 2-1,-1-1 0,1 1 0,0 0 0,0 0 1,0 0-1,1 1 0,-1 0 0,-5 4 1,-1 1 111,2 0 0,-1 1 1,1 0-1,0 1 1,1 0-1,0 0 0,-12 21 1,17-24-169,-1 1 1,1 0 0,1 0-1,0 0 1,0 0-1,1 0 1,0 1-1,0 0 1,1-1-1,0 1 1,0 0 0,1-1-1,1 11 1,-1-15-109,1-1 1,0 1-1,-1-1 1,1 1-1,1-1 1,-1 1-1,1-1 1,-1 0-1,1 0 1,0 1-1,0-1 1,0-1-1,0 1 1,1 0-1,-1 0 1,1-1 0,0 1-1,4 2 1,-1-2 0,0 1 0,0-1 0,1 0 1,-1-1-1,1 0 0,0 0 0,0 0 1,0-1-1,8 1 0,-2-1-1,-1 0 0,0-1-1,1-1 1,-1 0 0,0 0-1,1-1 1,-1-1 0,0 0 0,-1-1-1,21-9 1,-29 11-3,0 1-1,-1-1 1,1 0 0,0 0-1,-1 0 1,0 0 0,1 0-1,-1-1 1,0 1 0,0-1-1,0 1 1,-1-1 0,1 0-1,-1 0 1,1 0 0,-1 0-1,0 0 1,1-5 0,-2 6 6,0 0 0,0 0 1,0 0-1,0 1 1,0-1-1,-1 0 1,1 0-1,-1 0 1,0 1-1,1-1 0,-1 0 1,0 1-1,0-1 1,0 0-1,0 1 1,0 0-1,0-1 1,-1 1-1,1-1 0,0 1 1,-1 0-1,1 0 1,-1 0-1,1 0 1,-1 0-1,0 0 1,1 0-1,-1 1 1,0-1-1,1 1 0,-1-1 1,-3 0-1,-8-2 8,0 0 0,1 1 0,-1 1 0,0 0 0,-16 0 0,24 2-49,-1-1 0,1 0 0,-1 1 1,1 0-1,-1 0 0,1 1 0,0-1 1,0 1-1,0 1 0,0-1 0,0 0 0,0 1 1,0 0-1,-6 6 0,10-8-81,0-1-1,0 1 1,0 0-1,0-1 1,1 1 0,-1 0-1,0-1 1,1 1-1,-1 0 1,0 0 0,1 0-1,-1 0 1,1 0-1,-1 0 1,1 0-1,0 0 1,-1 0 0,1 0-1,0 0 1,0 0-1,0 0 1,0 0 0,0 0-1,0 0 1,0 0-1,0 0 1,0 0-1,0 0 1,0 0 0,1 0-1,-1 0 1,0 0-1,1 0 1,-1 0-1,1 0 1,-1-1 0,1 1-1,-1 0 1,1 0-1,1 1 1,0 0-524,1 0 1,0-1-1,0 1 0,0-1 1,0 1-1,0-1 0,0 0 1,0 0-1,0-1 0,1 1 1,3 0-1,23 1-6052</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5:14.976"/>
    </inkml:context>
    <inkml:brush xml:id="br0">
      <inkml:brushProperty name="width" value="0.025" units="cm"/>
      <inkml:brushProperty name="height" value="0.025" units="cm"/>
      <inkml:brushProperty name="color" value="#008C3A"/>
    </inkml:brush>
  </inkml:definitions>
  <inkml:trace contextRef="#ctx0" brushRef="#br0">0 0 16335,'0'0'7431,"11"67"-5637,-11-37-352,0-1-385,-3 3-577,-1-5-352,4-2-96,0-4 0,3-5-416,8-8-1186,3-7-1184,-1-1-1346,-1-11-3619</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5:15.334"/>
    </inkml:context>
    <inkml:brush xml:id="br0">
      <inkml:brushProperty name="width" value="0.025" units="cm"/>
      <inkml:brushProperty name="height" value="0.025" units="cm"/>
      <inkml:brushProperty name="color" value="#008C3A"/>
    </inkml:brush>
  </inkml:definitions>
  <inkml:trace contextRef="#ctx0" brushRef="#br0">141 0 18129,'0'0'1991,"-9"1"-421,3 0-1406,0 0 0,0 0-1,0 1 1,1 0 0,-1 0 0,0 0 0,1 1 0,-1 0 0,1 0-1,0 0 1,0 1 0,0-1 0,0 1 0,1 0 0,0 1 0,-1-1 0,2 1-1,-1 0 1,0 0 0,1 0 0,0 0 0,-5 12 0,5-9-83,0 0 0,1 0 0,-1 0 1,1 0-1,1 1 0,0-1 0,0 1 0,1 0 0,0-1 1,0 1-1,1-1 0,0 1 0,0-1 0,1 1 1,5 14-1,-4-17-59,-1-1 0,1 1 0,0-1 0,0 0 1,0 0-1,1 0 0,0-1 0,0 1 0,0-1 0,1 0 1,-1 0-1,1 0 0,0-1 0,0 1 0,0-1 0,0-1 1,1 1-1,-1-1 0,1 0 0,0 0 0,0 0 0,-1-1 1,9 1-1,-4-1-3,1 0 1,0-1-1,0 0 1,0-1 0,17-3-1,-26 4-14,0 0 0,-1-1 0,1 1 0,0 0 0,-1-1 0,1 1 0,0-1 0,-1 1 0,1-1 0,-1 0 0,1 0 0,-1 1 0,1-1 0,-1 0 0,0-1 0,1 1 0,-1 0 0,0 0 0,0 0 0,0-1 0,0 1 0,0-1 0,0 1 0,0-1 0,0 1 0,-1-1 0,1 1 0,0-1 0,-1 0 0,0 1 0,1-1 0,-1 0 0,0 1 0,0-1 0,0 0 0,0 1 0,0-1 0,0 0 0,0 0 0,-1 1 0,1-1 0,-1 1 0,1-1 0,-1 0 0,0-1 0,-1 0 1,0 0 1,0 1-1,-1-1 0,1 1 1,0 0-1,-1 0 0,1 0 1,-1 0-1,0 0 0,1 0 1,-1 1-1,0-1 1,0 1-1,0 0 0,0 0 1,-1 0-1,1 0 0,0 1 1,-6-1-1,-68-4 95,71 5-100,-43 4-31,48-4 22,-1 0 1,0 1 0,0-1 0,0 1-1,1 0 1,-1-1 0,0 1 0,0 0-1,1 0 1,-1 0 0,1 0 0,-1 0-1,1 0 1,-1 0 0,1 1 0,0-1-1,0 1 1,-1-1 0,1 1 0,0-1-1,0 1 1,-1 3 0,2-4-77,0 0 0,0 0 1,0 0-1,0 0 0,0-1 0,1 1 0,-1 0 1,0 0-1,0 0 0,1 0 0,-1 0 0,0 0 1,1 0-1,-1-1 0,1 1 0,0 0 1,-1 0-1,1-1 0,-1 1 0,1 0 0,0-1 1,0 1-1,-1-1 0,1 1 0,0-1 1,0 1-1,0-1 0,0 1 0,-1-1 0,1 0 1,0 1-1,0-1 0,0 0 0,0 0 0,0 0 1,0 0-1,1 0 0,42 5-3655,-40-5 3252,35 0-4921,4 0-3581</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5:16.222"/>
    </inkml:context>
    <inkml:brush xml:id="br0">
      <inkml:brushProperty name="width" value="0.025" units="cm"/>
      <inkml:brushProperty name="height" value="0.025" units="cm"/>
      <inkml:brushProperty name="color" value="#008C3A"/>
    </inkml:brush>
  </inkml:definitions>
  <inkml:trace contextRef="#ctx0" brushRef="#br0">15 144 8264,'-10'0'6630,"6"0"-4196,4-4-191,13-2-674,19-2-512,14-4-352,18-2-353,19-1-224,13-2-96,7 0-416,-5 1-1186,-8-1-2626,-13-1-6790</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11:18:23.811"/>
    </inkml:context>
    <inkml:brush xml:id="br0">
      <inkml:brushProperty name="width" value="0.025" units="cm"/>
      <inkml:brushProperty name="height" value="0.025" units="cm"/>
    </inkml:brush>
  </inkml:definitions>
  <inkml:trace contextRef="#ctx0" brushRef="#br0">8927 271 6919,'-14'-4'2402,"-11"-4"-1975,-139-43-555,-334-60 0,-178 58 521,400 37-167,-1324-11 27,1105 29-218,-1431 50 176,1550-37-187,118-2 10,1 12 0,-301 68 0,410-57 95,1 5 0,2 7 0,3 7 0,2 5 0,-142 85 0,207-99-129,3 3 1,1 4-1,3 2 1,-71 76 0,90-79-61,2 3 1,2 1 0,3 3 0,3 1-1,-49 99 1,76-132 122,1 0 1,2 1-1,0 0 0,2 1 0,-7 49 0,13-60-31,0 0-1,0 0 1,2 0-1,0 0 1,2-1 0,0 1-1,0 0 1,2-1-1,0 0 1,11 25-1,2-9-33,2-1 0,0-1 0,2-1 0,2-1 0,1-1 0,0-1 0,2-1 0,1-1 0,47 31 0,32 14-12,160 77 0,-29-33-3,4-10 0,5-11 0,4-10 0,463 87 0,-217-94 473,772 19-1,507-116 465,-969-34-1073,-2-31-114,-212 21 164,-33-12 114,-453 55 197,0-5 0,-1-4 0,113-51 0,-182 65-112,-1-1 0,0-2-1,-2-2 1,0-1 0,-1-1-1,-2-2 1,46-48 0,-60 56 50,-2-1 1,0-1 0,-1 0-1,-2-1 1,0 0 0,-1-1-1,-1-1 1,-1 1 0,0-1-1,-2-1 1,-1 0 0,-1 0-1,3-46 1,-8 26-80,-2 1 0,-1 0 1,-3 0-1,-1 0 0,-2 1 0,-18-51 1,-11-11 70,-64-123 0,66 155-130,-4 1 0,-2 2 0,-67-80 0,72 105-22,-2 1 1,-2 2 0,-2 2 0,-1 2-1,-70-44 1,25 28-128,-3 5 1,-1 3-1,-154-50 0,-311-46-6375,386 110 820</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5:43.992"/>
    </inkml:context>
    <inkml:brush xml:id="br0">
      <inkml:brushProperty name="width" value="0.025" units="cm"/>
      <inkml:brushProperty name="height" value="0.025" units="cm"/>
    </inkml:brush>
  </inkml:definitions>
  <inkml:trace contextRef="#ctx0" brushRef="#br0">59 1 23254,'0'0'-833,"-51"4"-576,44 7-353,7 4 609,4 3-544,25 0-289,7-6-641,6-9-1120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7:57.333"/>
    </inkml:context>
    <inkml:brush xml:id="br0">
      <inkml:brushProperty name="width" value="0.025" units="cm"/>
      <inkml:brushProperty name="height" value="0.025" units="cm"/>
    </inkml:brush>
  </inkml:definitions>
  <inkml:trace contextRef="#ctx0" brushRef="#br0">138 72 10922,'0'0'2184,"1"-8"-97,-1 3-2151,0 0 813,1-1 0,-1 0 0,-1 0-1,1 1 1,-3-12 0,3 16-642,0 0-1,-1 1 1,1-1-1,0 0 1,0 0-1,-1 1 1,1-1-1,-1 1 1,1-1-1,-1 0 1,1 1 0,-1-1-1,1 1 1,-1-1-1,1 1 1,-1-1-1,0 1 1,1-1-1,-1 1 1,0 0-1,1-1 1,-1 1 0,0 0-1,-1 0-72,0 0 0,1 0 1,-1 0-1,0 0 0,1 1 0,-1-1 0,1 1 0,-1-1 0,1 1 1,-1 0-1,1-1 0,-1 1 0,1 0 0,-1 0 0,-1 2 1,-6 4-35,0 0 1,1 1 0,1-1 0,-1 2 0,1-1 0,0 1 0,1 0 0,-8 15-1,12-22 6,1 1-1,0-1 0,0 1 0,0-1 1,0 1-1,0 0 0,0 0 1,1-1-1,-1 1 0,1 0 0,0 0 1,0 0-1,0-1 0,0 1 0,0 0 1,1 0-1,0 0 0,-1-1 1,1 1-1,0 0 0,0-1 0,0 1 1,0-1-1,1 1 0,-1-1 0,1 1 1,0-1-1,-1 0 0,1 0 1,0 0-1,0 0 0,0 0 0,1 0 1,-1-1-1,0 1 0,1-1 0,2 2 1,49 22 215,-39-20-191,-1 1 0,1 1 0,-2 0 0,1 1 0,17 13 0,-28-18-28,0-1 0,-1 1 1,1 0-1,-1 0 1,1 0-1,-1 1 0,0-1 1,0 0-1,0 1 0,-1-1 1,1 1-1,-1 0 0,0-1 1,0 1-1,0 0 0,-1 0 1,1 0-1,-1 0 0,0 0 1,0 0-1,0 0 0,-1-1 1,1 1-1,-1 0 0,0 0 1,-2 5-1,-1-1 105,0 0 0,0 0-1,-1-1 1,0 1 0,0-1 0,-1 0 0,0-1-1,0 0 1,-1 0 0,1 0 0,-1 0-1,-1-1 1,1 0 0,-1-1 0,0 0-1,0 0 1,0-1 0,0 0 0,-1 0 0,1 0-1,-1-1 1,1-1 0,-1 0 0,-10 1-1,17-3-81,0 1-1,0 0 0,0-1 0,0 0 0,0 1 0,0-1 1,1 0-1,-1 0 0,0 0 0,0 0 0,1 0 1,-1 0-1,1-1 0,-1 1 0,1 0 0,-1-1 0,1 1 1,0-1-1,-2-3 0,1 1-8,-1-1 0,2 0-1,-1 1 1,0-1 0,1 0 0,0 0 0,-1-10-1,1 4-32,1-1-1,0 1 0,1-1 0,0 1 1,1-1-1,5-17 0,0 14 7,0 1 0,0 0-1,2 1 1,0 0 0,0 0 0,1 1-1,1 0 1,0 1 0,15-13 0,42-47 193,-66 69-188,-1 0 1,1 0-1,-1 0 1,1-1 0,-1 1-1,0 0 1,0 0 0,0-1-1,0 1 1,0-1 0,-1 1-1,1-1 1,-1 1 0,1-1-1,-1 1 1,0-1 0,0 0-1,0 1 1,-1-1 0,1 1-1,0-1 1,-1 1 0,0-1-1,0 1 1,1 0-1,-1-1 1,-1 1 0,1 0-1,0-1 1,-1 1 0,1 0-1,-1 0 1,1 0 0,-1 0-1,0 1 1,0-1 0,0 0-1,0 1 1,0-1 0,0 1-1,0 0 1,-4-2 0,3 2-461,1 1 0,-1-1 1,0 1-1,1 0 1,-1-1-1,0 1 0,1 1 1,-1-1-1,0 0 1,1 1-1,-1-1 0,0 1 1,1 0-1,-1 0 1,1 0-1,-1 0 0,-3 3 1,-11 5-6721</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47"/>
    </inkml:context>
    <inkml:brush xml:id="br0">
      <inkml:brushProperty name="width" value="0.025" units="cm"/>
      <inkml:brushProperty name="height" value="0.025" units="cm"/>
    </inkml:brush>
  </inkml:definitions>
  <inkml:trace contextRef="#ctx0" brushRef="#br0">0 1 3748,'0'0'19090,"7"8"-18487,12 19-409,-2 0-1,0 1 1,-2 1 0,16 43 0,-20-44-190,1 0 0,1-1 1,1 0-1,1-1 0,2-1 1,0-1-1,26 28 0,-29-43 90,-9-13-2440,-5 3 2011,0 0 1,0 0-1,0-1 0,-1 1 0,1 0 1,-1 0-1,1 0 0,-1-1 0,1 1 1,-1 0-1,0 0 0,0 0 0,1 0 1,-1 0-1,0 0 0,0 0 1,0 0-1,0 1 0,-2-3 0,-17-9-4854,-5 0-1275</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48"/>
    </inkml:context>
    <inkml:brush xml:id="br0">
      <inkml:brushProperty name="width" value="0.025" units="cm"/>
      <inkml:brushProperty name="height" value="0.025" units="cm"/>
    </inkml:brush>
  </inkml:definitions>
  <inkml:trace contextRef="#ctx0" brushRef="#br0">1 368 11627,'0'0'10052,"4"-10"-8925,19-35-65,1 2 1,3 1-1,61-76 1,-26 37-1021,-42 59-1738,-11 18-2162,1 1-4153</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49"/>
    </inkml:context>
    <inkml:brush xml:id="br0">
      <inkml:brushProperty name="width" value="0.025" units="cm"/>
      <inkml:brushProperty name="height" value="0.025" units="cm"/>
    </inkml:brush>
  </inkml:definitions>
  <inkml:trace contextRef="#ctx0" brushRef="#br0">2 1 17713,'0'0'3881,"1"8"-3064,-3 85 104,2 39-214,0-131-683,1 0 1,-1 0 0,1 0-1,-1-1 1,1 1-1,-1 0 1,1 0 0,-1-1-1,1 1 1,0 0-1,-1-1 1,1 1-1,0-1 1,-1 1 0,1-1-1,0 1 1,0-1-1,0 0 1,0 1 0,-1-1-1,1 0 1,0 0-1,0 1 1,0-1 0,0 0-1,0 0 1,0 0-1,0 0 1,0 0 0,-1 0-1,1-1 1,0 1-1,0 0 1,1-1 0,33-9 278,-29 6-502,0 0 1,-1-1 0,1 0 0,-1 0 0,7-9-1,-7 8-775,-1 0-1,0-1 1,0 1-1,-1-1 1,4-10 0,0-12-5502</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50"/>
    </inkml:context>
    <inkml:brush xml:id="br0">
      <inkml:brushProperty name="width" value="0.025" units="cm"/>
      <inkml:brushProperty name="height" value="0.025" units="cm"/>
    </inkml:brush>
  </inkml:definitions>
  <inkml:trace contextRef="#ctx0" brushRef="#br0">1 0 8040,'0'0'13420</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51"/>
    </inkml:context>
    <inkml:brush xml:id="br0">
      <inkml:brushProperty name="width" value="0.025" units="cm"/>
      <inkml:brushProperty name="height" value="0.025" units="cm"/>
    </inkml:brush>
  </inkml:definitions>
  <inkml:trace contextRef="#ctx0" brushRef="#br0">1 107 5285,'0'0'19731,"55"-30"-18995,-21 13-351,6 0-289,3 2-96,-1 1 0,2 6-128,-4 3-897,-7 5-769,-6 0-320,-8 0-673,-10 12-1985,-9 1-705</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52"/>
    </inkml:context>
    <inkml:brush xml:id="br0">
      <inkml:brushProperty name="width" value="0.025" units="cm"/>
      <inkml:brushProperty name="height" value="0.025" units="cm"/>
    </inkml:brush>
  </inkml:definitions>
  <inkml:trace contextRef="#ctx0" brushRef="#br0">0 42 13581,'0'0'7815,"58"24"-6341,-17-29-417,4-6-513,0-1-448,2 2-96,-3 2-1313,-7 1-1506,-10 2-2946,-5-3-7912</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53"/>
    </inkml:context>
    <inkml:brush xml:id="br0">
      <inkml:brushProperty name="width" value="0.025" units="cm"/>
      <inkml:brushProperty name="height" value="0.025" units="cm"/>
    </inkml:brush>
  </inkml:definitions>
  <inkml:trace contextRef="#ctx0" brushRef="#br0">301 52 14606,'0'0'4569,"0"-9"-2433,-1 8-2107,2-1 132,-1-1 0,-1 1 0,1 0 0,0-1 0,-1 1 0,1 0 0,-1-1 0,1 1 0,-1 0 0,0 0 0,-2-4 0,2 5-80,-1 0 0,1 0 0,-1 0 0,1 0-1,-1 0 1,1 0 0,-1 1 0,0-1 0,1 0 0,-1 1 0,0-1 0,1 1-1,-1 0 1,0 0 0,0-1 0,0 1 0,1 0 0,-1 1 0,0-1 0,0 0 0,1 0-1,-1 1 1,-2 0 0,-16 5 144,-1 2 0,2 0-1,-1 1 1,1 0 0,0 2-1,1 0 1,1 2 0,-1 0-1,2 0 1,-25 27 0,39-38-226,0 0 0,0 0 0,0 0 0,0 0 0,1 0 0,-1 1 0,1-1 0,-1 1 0,1-1 1,0 1-1,0-1 0,0 1 0,0 0 0,1-1 0,-1 1 0,1 0 0,-1 5 0,2-6-2,0-1 0,0 1 0,-1-1 0,1 0 0,0 1 0,0-1 0,0 0-1,1 0 1,-1 0 0,0 0 0,0 0 0,1 0 0,-1 0 0,0 0 0,1 0 0,-1 0 0,1-1 0,-1 1 0,1-1 0,-1 1 0,1-1-1,0 0 1,-1 1 0,1-1 0,0 0 0,-1 0 0,1 0 0,-1 0 0,1-1 0,2 1 0,130 0-253,-133 0 247,0 0 0,0 0 0,0 0 0,1 0 0,-1 1 1,0-1-1,0 0 0,0 0 0,0 1 0,0-1 0,0 1 1,0-1-1,0 1 0,0-1 0,0 1 0,0 0 1,-1-1-1,1 1 0,0 0 0,0 0 0,-1 0 0,1 0 1,0 0-1,-1-1 0,1 1 0,-1 0 0,1 2 0,0 0 1,-1-1 0,1 1 0,-1 0-1,0-1 1,0 1 0,-1 0 0,1-1-1,0 1 1,-1 0 0,0-1 0,-1 4-1,-2 5 20,-1 1-1,0-1 1,-1-1-1,-7 11 1,-105 129 218,165-149-2209,-46 0 1945,1 0 0,-1 0 1,1 0-1,-1 0 0,0 1 0,1-1 1,-1 0-1,0 1 0,0-1 0,0 1 1,0-1-1,0 1 0,0 0 0,0-1 1,0 1-1,-1 0 0,1 0 0,-1 0 1,1-1-1,-1 1 0,0 0 0,0 0 1,0 0-1,0 0 0,0-1 0,0 1 0,0 0 1,-1 2-1,-9 56-30,-18-3 266,23-48 62,0-1 0,0 1 0,1 0 0,0 0 0,0 1 0,1-1 0,0 1 0,-2 16 0,9-25-245,0 0 0,0 0-1,0 0 1,0 0 0,0-1 0,0 1 0,0-1 0,-1 0 0,1 0 0,6-1 0,-3 1-55,31 2-1198,-15-1-1250,2 0-3319,-7-1-3303</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54"/>
    </inkml:context>
    <inkml:brush xml:id="br0">
      <inkml:brushProperty name="width" value="0.025" units="cm"/>
      <inkml:brushProperty name="height" value="0.025" units="cm"/>
    </inkml:brush>
  </inkml:definitions>
  <inkml:trace contextRef="#ctx0" brushRef="#br0">3 394 2947,'-2'22'16647,"2"-21"-16518,0-1 0,0 0-1,0 0 1,0 0 0,0 0 0,0 0 0,0 1 0,0-1 0,0 0-1,0 0 1,0 0 0,1 0 0,-1 0 0,0 1 0,0-1-1,0 0 1,0 0 0,0 0 0,0 0 0,0 0 0,1 0 0,-1 0-1,0 0 1,0 0 0,0 0 0,0 1 0,0-1 0,1 0-1,-1 0 1,0 0 0,0 0 0,0 0 0,0 0 0,0 0 0,1 0-1,-1 0 1,0 0 0,0 0 0,0 0 0,0 0 0,0 0-1,1-1 1,-1 1 0,0 0 0,0 0 0,0 0 0,0 0 0,0 0-1,1 0 1,-1 0 0,0 0 0,0 0 0,0 0 0,0-1-1,26-29 99,-13 12 343,9-7-542,39-47 31,-4-2-1,75-124 0,-157 272-219,13-40 116,1 1-1,-11 61 1,18-65-1841,-1 52 1,5-80 1481,0-1 1,0 1-1,0-1 1,1 1 0,-1-1-1,1 1 1,0-1-1,-1 1 1,1-1 0,3 5-1,-4-6-73,1 0 0,0 0-1,0 0 1,0 1 0,1-1-1,-1 0 1,0 0 0,0-1-1,0 1 1,1 0 0,-1 0 0,1 0-1,-1-1 1,0 1 0,1-1-1,-1 1 1,1-1 0,2 1 0,8-1-4792</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55"/>
    </inkml:context>
    <inkml:brush xml:id="br0">
      <inkml:brushProperty name="width" value="0.025" units="cm"/>
      <inkml:brushProperty name="height" value="0.025" units="cm"/>
    </inkml:brush>
  </inkml:definitions>
  <inkml:trace contextRef="#ctx0" brushRef="#br0">0 1 4869,'0'0'2754,"10"46"-1216,-7-14 448,-2 1 288,0 2-64,-1-1-481,0 1-511,0-7-225,0-3-417,0-5-384,0-6-128,0-7-128,2-25-10922</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56"/>
    </inkml:context>
    <inkml:brush xml:id="br0">
      <inkml:brushProperty name="width" value="0.025" units="cm"/>
      <inkml:brushProperty name="height" value="0.025" units="cm"/>
    </inkml:brush>
  </inkml:definitions>
  <inkml:trace contextRef="#ctx0" brushRef="#br0">0 1 8968,'0'0'15023,"12"73"-14030,-12-39-609,1 6-192,-1 1-160,1-2 0,-1-1 0,0-4 0,0-6-608,0-7-1026,0-10-960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11:21:20.097"/>
    </inkml:context>
    <inkml:brush xml:id="br0">
      <inkml:brushProperty name="width" value="0.05" units="cm"/>
      <inkml:brushProperty name="height" value="0.05" units="cm"/>
    </inkml:brush>
  </inkml:definitions>
  <inkml:trace contextRef="#ctx0" brushRef="#br0">3134 4125 11138,'-131'-64'4610,"-118"-52"1159,202 97-5518,-1 3-1,0 1 1,-1 3-1,-22-1-250,-26 4 64,-1 5-1,0 5 0,1 3 0,-1 5 0,1 4 0,-90 25-63,114-24 2,0 3 0,2 4-1,0 2 1,2 4 0,1 2-1,1 4 1,2 2 0,1 3 0,2 3-1,2 3 1,-13 15-2,-21 25-5,4 4-1,4 4 1,4 4 0,5 3-1,3 3 1,6 4 0,-45 92 5,74-117-42,4 1 1,4 1 0,3 2 0,4 1 0,3 1 0,5 1-1,3 0 1,3 20 41,8-67-3,3 0 0,1 0 0,2-1 0,2 1-1,2-1 1,1 0 0,2-1 0,2 0 0,1-1 0,2-1-1,2 0 1,1-1 0,2-1 0,2 0 0,0-2 0,3-1-1,0-1 1,2-2 0,25 21 3,-12-18 18,2-1-1,1-3 1,1-2-1,2-1 1,0-3 0,1-2-1,1-2 1,1-2-1,0-2 1,1-2-1,2-3-17,104 14 74,1-6-1,157-5-73,318-27-10,-505 13 15,0-6 1,-1-5 0,0-6 0,-1-5-1,-2-6 1,97-38-6,-139 32 24,-1-4 0,-2-3 0,-2-4 0,-2-3 0,-3-4 0,64-59-24,-110 88 19,-1-2-1,-2-1 1,0 0-1,-2-2 1,-1 0-1,-1-2 1,-2 0-1,-2-1 1,0 0-1,-2-2 1,-2 1-1,-1-1 0,-2-1 1,-1 0-1,-2 0 1,-1 0-1,-3 0 1,0-1-1,-2 1 1,-2-1-1,-3-10-18,-9-43 36,-4 0-1,-4 1 1,-4 2-1,-4 0 1,-3 2-1,-14-19-35,-66-114 363,-102-142-363,178 298 76,17 25-41,-1 1 1,-2 0 0,-2 2-1,-1 1 1,-24-22-36,-27 8-251,-8 22-213</inkml:trace>
  <inkml:trace contextRef="#ctx0" brushRef="#br0" timeOffset="655.41">2989 3779 12315,'-5'-2'567,"1"-1"-1,0 0 1,0 0 0,0 0 0,1-1 0,-1 1 0,1-1 0,0 0 0,0 0 0,0 0-1,0 0 1,1-1 0,-1 1 0,1-1 0,0 1 0,0-4-567,5-34 853,4 24-781,0 0-1,2 1 0,0 0 1,0 1-1,2 0 1,0 0-1,3-2-71,-8 10 24,65-91 165,243-314 36,484-470-177,-272 309-39,73-49 896,116-53-905,-504 461 54,-210 215-72,0-1 1,1 1-1,-1-1 0,0 1 1,0-1-1,0 0 1,0 0-1,0 1 0,0-1 1,0 0-1,0 0 1,-1 0-1,1 0 0,0 0 1,0 0-1,-1 0 1,1 0-1,-1 0 0,1-1 1,-1 1-1,1 0 1,-1 0-1,0 0 0,1-1 1,-1 1-1,0 0 1,0 0-1,0-1 0,0 1 1,0 0-1,0-1 1,-1 1-1,1 0 0,0 0 1,-1 0-1,1-1 1,-1 1-1,1 0 0,-1 0 1,0-1 17,-17 7-547</inkml:trace>
  <inkml:trace contextRef="#ctx0" brushRef="#br0" timeOffset="1215.52">2939 2904 17452,'-13'-47'2955,"13"46"-2902,0 0 0,0 1 0,-1-1 0,1 0 0,0 0 0,-1 0 0,1 1 0,-1-1 0,1 0 0,-1 0 0,1 1 0,-1-1 0,1 0 1,-1 1-1,0-1 0,1 1 0,-1-1 0,0 1 0,1-1 0,-1 1 0,0 0 0,0-1 0,1 1 0,-1 0 0,0-1 0,0 1 0,0 0 0,0 0 0,0 0 0,1 0 0,-1 0 0,0 0 0,0 0 0,0 0 0,0 0 0,0 0 0,1 0 0,-1 1 0,0-1 0,0 0 1,0 0-1,1 1 0,-1-1 0,0 1 0,0-1 0,1 1 0,-1-1 0,0 1 0,1-1 0,-1 1 0,0 0 0,0 0-53,-3 5 63,-1 1-1,1 0 1,0 0 0,0 0-1,0 1 1,1-1-1,1 1 1,-1-1 0,1 1-1,0 0 1,1 0 0,0 0-1,0 1-62,-3 13 59,-108 639-280,89-524 160,25-134 84,-1 1 0,1-1-1,0 1 1,0-1 0,0 0 0,0 0 0,1 0 0,-1 0 0,1 0 0,0 0-1,0-1 1,0 1 0,0-1 0,0 0 0,0 0 0,1 0 0,-1 0 0,1-1 0,-1 1-1,1-1 1,0 0 0,-1 0 0,1 0 0,0-1 0,0 1 0,0-1 0,-1 0-1,1 0 1,0 0 0,0-1 0,0 1 0,0-1 0,-1 0 0,1 0 0,0 0 0,-1-1-1,1 1 1,1-2-23,63-12 224,-1-3 0,0-4 0,-1-2-1,-2-3 1,43-25-224,-2 3 34,196-83-404,-147 62-137</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7:57.833"/>
    </inkml:context>
    <inkml:brush xml:id="br0">
      <inkml:brushProperty name="width" value="0.025" units="cm"/>
      <inkml:brushProperty name="height" value="0.025" units="cm"/>
    </inkml:brush>
  </inkml:definitions>
  <inkml:trace contextRef="#ctx0" brushRef="#br0">1 0 5830,'0'0'16431,"4"46"-16303,-4-12 192,0 8-95,0 1-129,0 1-32,0-4-32,1-6-32,3-7 32,1-6-801,2-8-1505,0-13-1281,0 0-1923</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57"/>
    </inkml:context>
    <inkml:brush xml:id="br0">
      <inkml:brushProperty name="width" value="0.025" units="cm"/>
      <inkml:brushProperty name="height" value="0.025" units="cm"/>
    </inkml:brush>
  </inkml:definitions>
  <inkml:trace contextRef="#ctx0" brushRef="#br0">18 190 4068,'0'0'9748,"-2"-7"-7314,2 3-2233,-1 1-1,1-1 1,-1 0 0,1 1-1,0-1 1,0 0-1,0 1 1,1-1 0,0 1-1,-1-1 1,1 0 0,0 1-1,1 0 1,-1-1 0,1 1-1,-1 0 1,1-1-1,0 1 1,0 0 0,0 0-1,1 1 1,-1-1 0,4-3-1,7-6 575,1-1-1,0 2 1,0 0 0,30-16-1,-38 23-667,0 1 1,0 0-1,0 0 0,0 1 0,0 0 1,1 0-1,-1 0 0,1 1 0,0 0 1,-1 0-1,1 1 0,0 0 0,-1 0 1,1 0-1,0 1 0,9 2 0,-14-2-103,0 0-1,-1 0 0,1 1 0,-1-1 0,1 0 0,-1 1 1,1-1-1,-1 1 0,0-1 0,0 1 0,0 0 1,0-1-1,0 1 0,0 0 0,0 0 0,0 0 0,-1 0 1,1 0-1,-1 0 0,1 0 0,-1 0 0,0 0 1,0 0-1,0 0 0,0 0 0,-1 2 0,1 5 28,-1-1 0,0 1 0,0-1 0,-1 0 1,-3 10-1,-1-2-10,-2 0 0,0-1 0,0 0 0,-1 0 0,-1-1 0,-15 17 0,-80 76 161,34-37-127,68-68-64,1 1 0,0-1 1,0 0-1,0 1 0,0-1 1,1 1-1,-1-1 0,1 1 0,-1 0 1,1 0-1,0 0 0,-1 5 0,2-7 6,0-1 0,0 1 0,0 0 0,0-1 0,0 1 0,0-1-1,0 1 1,1 0 0,-1-1 0,0 1 0,0-1 0,1 1-1,-1-1 1,0 1 0,1-1 0,-1 1 0,0-1 0,1 0 0,-1 1-1,1-1 1,-1 1 0,1-1 0,0 1 0,24 4-27,30-4 243,86-8 0,-118 4-1318,1-2-1,27-8 0,-38 9-832,-1-1 0,1 0-1,-1-1 1,-1-1 0,13-8 0,7-10-9139</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58"/>
    </inkml:context>
    <inkml:brush xml:id="br0">
      <inkml:brushProperty name="width" value="0.025" units="cm"/>
      <inkml:brushProperty name="height" value="0.025" units="cm"/>
    </inkml:brush>
  </inkml:definitions>
  <inkml:trace contextRef="#ctx0" brushRef="#br0">177 10 11147,'0'0'6091,"-12"1"-4073,2 1-1820,0 0 1,0 0 0,0 1-1,0 1 1,0-1 0,0 2-1,-15 8 1,20-10-168,0 0-1,0 1 0,0-1 1,0 1-1,1 0 1,0 0-1,0 0 0,0 1 1,0 0-1,1-1 1,0 1-1,-1 1 0,2-1 1,-1 0-1,1 1 1,0-1-1,0 1 0,-1 6 1,3-9-22,0 0 0,0-1 0,0 1-1,0-1 1,1 1 0,0-1 0,-1 1 0,1-1 0,0 0 0,0 1 0,0-1 0,0 0-1,1 0 1,-1 1 0,1-1 0,-1 0 0,1 0 0,0-1 0,-1 1 0,1 0-1,0 0 1,0-1 0,1 0 0,-1 1 0,0-1 0,0 0 0,1 0 0,3 1 0,13 6 288,-1-1 0,38 7-1,-16-4-40,-30-7-242,0 1-1,0-1 1,-1 2 0,1-1 0,-1 2-1,0-1 1,-1 1 0,1 0 0,10 11-1,-16-13-6,0 0 0,0-1 0,0 2 0,0-1 0,-1 0 1,0 0-1,0 1 0,0-1 0,0 1 0,-1 0 0,0 0 0,0-1 0,0 1 0,-1 0 0,1 0 0,-1 0 0,0 0 0,-1 0 0,1-1 0,-1 1 0,0 0 0,-2 7 0,0-4 99,0 0-1,-1-1 1,0 1 0,0-1-1,-1 0 1,0 0 0,0 0-1,-1-1 1,0 1 0,0-2-1,0 1 1,-1 0 0,1-1-1,-14 7 1,9-6 100,1 0 1,-1-1-1,0 0 0,0 0 0,0-2 1,-1 1-1,1-1 0,-1-1 1,0 0-1,-12 0 0,22-2-191,-1 0 1,1 0-1,0 0 0,-1 0 0,1-1 0,0 1 1,-1-1-1,1 0 0,0 1 0,0-1 0,0 0 0,0 0 1,-1 0-1,1-1 0,1 1 0,-1 0 0,0-1 1,0 1-1,0-1 0,1 0 0,-3-3 0,2 2-33,0-1 0,1 1-1,-1-1 1,1 0 0,0 0-1,0 1 1,0-1 0,0 0-1,1 0 1,0 0 0,0-8-1,0 2-25,1 0 0,1 1 0,0-1 0,0 0 0,1 0 0,0 1 1,1 0-1,0-1 0,9-14 0,4 2 61,2 1-1,1 0 1,0 2 0,2 0 0,38-26 0,-29 23 44,-2-1-1,33-34 0,-59 55-43,-1 0-1,1-1 1,-1 0-1,0 1 1,0-1-1,0 0 0,0 0 1,0 0-1,-1 0 1,0-1-1,1 1 0,-1 0 1,0-1-1,0 1 1,-1 0-1,1-1 1,-1 1-1,0-1 0,0 1 1,0-1-1,-1-5 1,0 7-18,0-1 1,-1 1-1,1-1 0,-1 0 1,1 1-1,-1 0 1,0 0-1,0-1 1,0 1-1,-1 0 0,1 0 1,0 1-1,-1-1 1,1 1-1,-1-1 1,0 1-1,1 0 0,-1-1 1,0 1-1,0 1 1,1-1-1,-1 0 1,0 1-1,-6-1 0,-2 0-106,0-1-1,0 2 1,0-1-1,-21 4 1,-3 7-2735,5 13-6329,23-14 42</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59"/>
    </inkml:context>
    <inkml:brush xml:id="br0">
      <inkml:brushProperty name="width" value="0.025" units="cm"/>
      <inkml:brushProperty name="height" value="0.025" units="cm"/>
    </inkml:brush>
  </inkml:definitions>
  <inkml:trace contextRef="#ctx0" brushRef="#br0">0 1 1890</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60"/>
    </inkml:context>
    <inkml:brush xml:id="br0">
      <inkml:brushProperty name="width" value="0.025" units="cm"/>
      <inkml:brushProperty name="height" value="0.025" units="cm"/>
    </inkml:brush>
  </inkml:definitions>
  <inkml:trace contextRef="#ctx0" brushRef="#br0">1 232 11883,'0'0'3684,"88"-11"-3012,-24-4-287,10-4-225,8-6-128,4 3 0,-6-4 64,-3 2-480,-11 0-1154,-10 1-1152,-9 1-577,-14 1-2499</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61"/>
    </inkml:context>
    <inkml:brush xml:id="br0">
      <inkml:brushProperty name="width" value="0.025" units="cm"/>
      <inkml:brushProperty name="height" value="0.025" units="cm"/>
    </inkml:brush>
  </inkml:definitions>
  <inkml:trace contextRef="#ctx0" brushRef="#br0">0 0 6150,'0'0'17835,"7"11"-17178,-2-4-569,-1 0 0,0 0 0,0 1 0,-1 0 0,0 0-1,0 0 1,-1 0 0,0 0 0,0 1 0,-1-1 0,0 0 0,0 1 0,-1-1 0,-1 12 0,-7 37 20,-2 54-2192,17-126-5021,-2-3-871</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62"/>
    </inkml:context>
    <inkml:brush xml:id="br0">
      <inkml:brushProperty name="width" value="0.025" units="cm"/>
      <inkml:brushProperty name="height" value="0.025" units="cm"/>
    </inkml:brush>
  </inkml:definitions>
  <inkml:trace contextRef="#ctx0" brushRef="#br0">90 103 1826,'11'-18'1262,"-5"8"2019,1-1 0,-2 0 0,1 0 0,-1 0 0,5-19 1270,-15 66-3382,-24 47-727,18-59-418,2 2-1,-10 44 1,19-70-23,0 1 1,0-1-1,0 1 0,0 0 1,0-1-1,0 1 1,0-1-1,0 1 0,0-1 1,0 1-1,0-1 1,0 1-1,1-1 1,-1 1-1,0-1 0,0 0 1,1 1-1,-1-1 1,0 1-1,1-1 1,-1 1-1,0-1 0,1 0 1,-1 1-1,1-1 1,-1 0-1,0 0 0,1 1 1,-1-1-1,1 0 1,-1 0-1,1 1 1,-1-1-1,1 0 0,-1 0 1,1 0-1,-1 0 1,1 0-1,-1 0 1,1 0-1,-1 0 0,1 0 1,0 0-1,-1 0 1,1 0-1,-1 0 0,1-1 1,-1 1-1,1 0 1,-1 0-1,0 0 1,1-1-1,-1 1 0,1-1 1,33-13 266,-31 13-241,5-3 0,3-2 9,0 1-1,-1 1 1,21-6 0,-29 9-37,0 1 0,0-1 0,0 1 0,0 0 0,0-1 0,0 1 0,-1 0 0,1 0 0,0 0 0,0 1 0,0-1 0,0 0 0,0 1 0,0-1 0,0 1 0,-1-1 0,1 1 0,0 0 0,-1 0 0,1 0 0,0 0 0,-1 0 0,1 0 0,-1 1 0,1-1 0,-1 0 0,0 1 0,0-1 0,1 1 0,0 1 0,1 3 16,0 0 0,-1-1-1,1 1 1,-1 0 0,0 0-1,-1 0 1,0 0 0,0 1-1,0-1 1,0 0 0,-1 0-1,0 1 1,-1-1 0,1 0-1,-1 1 1,-2 5 0,1-5 84,-1 0 1,0-1-1,-1 1 1,0-1 0,0 1-1,0-1 1,-1 0 0,1-1-1,-1 1 1,-1-1-1,1 0 1,-1 0 0,-7 4-1,-6 6 86,-42 26 52,57-39-202,0 0 0,-1 0 1,1 0-1,0-1 0,-1 1 1,1-1-1,-1 0 0,0-1 1,1 1-1,-1-1 0,0 0 1,-8 0-1,10-1-69,1-1-1,-1 1 1,1 0 0,0 0-1,-1-1 1,1 0 0,0 1-1,0-1 1,0 0 0,0 0-1,1 0 1,-1 0 0,0 0-1,1 0 1,-1-1-1,1 1 1,0 0 0,0-1-1,0 1 1,0-1 0,0 0-1,1 1 1,-1-1 0,0-5-1,-6-67-3980,9 5-1562,6 23-916,2 9-682</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63"/>
    </inkml:context>
    <inkml:brush xml:id="br0">
      <inkml:brushProperty name="width" value="0.025" units="cm"/>
      <inkml:brushProperty name="height" value="0.025" units="cm"/>
    </inkml:brush>
  </inkml:definitions>
  <inkml:trace contextRef="#ctx0" brushRef="#br0">1 64 1794,'0'0'25368,"66"-18"-25112,-32 15-160,2 2-64,1-2-32,-3-2-224,-1 1-1314,-6-3-1537,-6-3-1024,-11-2-2692</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64"/>
    </inkml:context>
    <inkml:brush xml:id="br0">
      <inkml:brushProperty name="width" value="0.025" units="cm"/>
      <inkml:brushProperty name="height" value="0.025" units="cm"/>
    </inkml:brush>
  </inkml:definitions>
  <inkml:trace contextRef="#ctx0" brushRef="#br0">278 1 6822,'0'0'12903,"8"10"-11408,9 9-666,-2 1-1,22 39 0,-30-47-748,0 1-1,-2 0 0,1 0 0,-2 0 0,0 1 0,0-1 0,3 28 0,-7-13 32,-1 0 0,-2 0 1,0 0-1,-2 0 1,-1-1-1,-1 1 0,-2-2 1,0 1-1,-21 40 0,-9 6 91,-95 134-1,123-192-366,-53 67-366,57-74-771,-1-1 0,0-1 0,0 1-1,-13 7 1,-5-2-7384</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65"/>
    </inkml:context>
    <inkml:brush xml:id="br0">
      <inkml:brushProperty name="width" value="0.025" units="cm"/>
      <inkml:brushProperty name="height" value="0.025" units="cm"/>
    </inkml:brush>
  </inkml:definitions>
  <inkml:trace contextRef="#ctx0" brushRef="#br0">33 65 5926,'0'-12'3297,"0"8"-2036,0 0 0,0 0 1,0 0-1,0 0 1,1 0-1,-1 0 0,3-7 1,-2 10-1118,-1 0 0,1 0 1,0 0-1,0 0 0,0 0 1,-1 0-1,1 0 0,0 1 1,0-1-1,0 0 0,0 1 1,0-1-1,0 1 0,1-1 1,-1 1-1,0-1 0,0 1 0,0 0 1,0-1-1,0 1 0,1 0 1,-1 0-1,0 0 0,0 0 1,0 0-1,1 0 0,-1 0 1,0 1-1,0-1 0,0 0 1,2 2-1,1-1-80,-1 0 0,0 1 0,0-1 0,0 1-1,0 0 1,0 0 0,-1 0 0,1 0 0,0 0 0,-1 1 0,0-1 0,1 1 0,-1 0-1,0-1 1,0 1 0,-1 0 0,1 0 0,-1 1 0,1-1 0,-1 0 0,0 0-1,0 1 1,-1-1 0,2 7 0,0 5-36,0 1 0,-1 0-1,-1 31 1,-2-36-29,0-1 1,0 1-1,-1-1 0,-1 0 0,1 0 0,-11 18 0,9-19-34,1-1 1,0 1-1,0-1 0,1 1 0,0 0 0,1 0 0,0 1 0,-1 12 0,3-21 7,1 0 0,-1 0 0,0 1 0,1-1-1,-1 0 1,0 0 0,1 0 0,0 0 0,-1 0 0,1 0 0,0 0 0,-1 0 0,1 0 0,0 0 0,0 0-1,0 0 1,0 0 0,0 0 0,0-1 0,0 1 0,0 0 0,0-1 0,0 1 0,0-1 0,0 1-1,0-1 1,1 0 0,-1 1 0,0-1 0,0 0 0,1 0 0,-1 0 0,2 0 0,-2 0 10,1 0 1,-1 0 0,1 0-1,-1 1 1,1-1 0,-1 0-1,1 1 1,-1-1-1,1 1 1,-1 0 0,1-1-1,-1 1 1,0 0 0,1 0-1,-1 0 1,0 0 0,0 0-1,0 0 1,1 0-1,-1 0 1,-1 1 0,1-1-1,0 0 1,0 1 0,0-1-1,-1 0 1,1 1 0,0-1-1,-1 1 1,0-1 0,1 4-1,-1 4-22,0-1-1,0 1 0,-1 0 1,0 0-1,-1-1 0,0 1 1,-1-1-1,0 1 0,-5 10 1,-5 7 113,-25 37-1,26-47-26,2 0 1,0 1-1,1 0 0,1 0 0,-9 27 0,17-44-41,0 1 1,0-1-1,0 1 0,0-1 0,0 1 0,0-1 0,0 0 0,0 1 1,0-1-1,0 1 0,0-1 0,0 1 0,0-1 0,0 0 0,0 1 1,0-1-1,0 1 0,1-1 0,-1 0 0,0 1 0,0-1 0,1 0 1,-1 1-1,0-1 0,0 0 0,1 1 0,-1-1 0,0 0 0,1 1 1,-1-1-1,0 0 0,1 0 0,-1 1 0,0-1 0,1 0 0,-1 0 1,1 0-1,-1 0 0,0 0 0,1 0 0,-1 1 0,1-1 0,-1 0 1,1 0-1,-1 0 0,0 0 0,1 0 0,-1-1 0,1 1 0,-1 0 1,1 0-1,-1 0 0,0 0 0,1 0 0,-1-1 0,0 1 0,1 0 1,-1 0-1,1 0 0,-1-1 0,33-13 352,-28 11-334,-2 2 5,3-2-33,-1 0 0,1 1-1,0 0 1,-1 0 0,1 0 0,9-1-1,-14 3-5,0 0 0,0 1-1,0-1 1,0 0 0,0 0-1,0 1 1,0-1 0,0 0-1,0 1 1,0-1 0,0 1-1,0-1 1,-1 1 0,1 0-1,0-1 1,0 1 0,0 0-1,-1-1 1,1 1 0,0 0-1,-1 0 1,1 0-1,-1 0 1,1 0 0,-1 0-1,1 0 1,-1 0 0,0 0-1,1 0 1,-1 0 0,0 0-1,0 0 1,0 0 0,0 0-1,0 0 1,0 0 0,0 0-1,0 0 1,0 0 0,0 0-1,-1 0 1,1 1 0,-2 11 25,0-1 0,-1 1 0,0-1 0,-1 0-1,-1 0 1,0-1 0,0 1 0,-1-1 0,-9 14 0,4-8-5,2 1 0,-12 28-1,22-44-10,-1-1 1,0 0-1,1 1 0,-1-1 0,1 0 1,-1 0-1,1 1 0,-1-1 0,1 0 1,0 0-1,0 0 0,0 0 0,-1 0 1,1 0-1,0 0 0,2 1 0,-1 0-309,0 1 0,0-1 0,0 0-1,0 0 1,0 1 0,-1-1-1,1 1 1,-1 0 0,0-1 0,2 5-1,-2 14-3622,-1-1-3161</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66"/>
    </inkml:context>
    <inkml:brush xml:id="br0">
      <inkml:brushProperty name="width" value="0.025" units="cm"/>
      <inkml:brushProperty name="height" value="0.025" units="cm"/>
    </inkml:brush>
  </inkml:definitions>
  <inkml:trace contextRef="#ctx0" brushRef="#br0">1 52 12684,'0'0'6246,"74"-3"-5894,-37-4-288,2-2-32,-1 0-32,1 0-736,-8 2-2467,-6 0-1506</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7:58.317"/>
    </inkml:context>
    <inkml:brush xml:id="br0">
      <inkml:brushProperty name="width" value="0.025" units="cm"/>
      <inkml:brushProperty name="height" value="0.025" units="cm"/>
    </inkml:brush>
  </inkml:definitions>
  <inkml:trace contextRef="#ctx0" brushRef="#br0">1 1 4068,'0'0'17681,"3"8"-17308,2 24-271,-1 1 1,-1-1-1,-1 1 0,-2-1 0,-2 1 1,-5 33-1,-2 74-1378,9-139 1193,0-1-1,0 0 1,0 1 0,0-1 0,0 0 0,0 0 0,0 1-1,0-1 1,0 0 0,0 0 0,1 1 0,-1-1 0,0 0-1,0 0 1,0 1 0,0-1 0,0 0 0,0 0 0,1 0-1,-1 1 1,0-1 0,0 0 0,0 0 0,0 0 0,1 0-1,-1 1 1,0-1 0,0 0 0,1 0 0,-1 0 0,0 0 0,0 0-1,1 0 1,-1 0 0,0 0 0,0 0 0,1 1 0,-1-1-1,0 0 1,0 0 0,1 0 0,-1-1 0,0 1 0,0 0-1,1 0 1,-1 0 0,0 0 0,0 0 0,1 0 0,-1 0-1,14-8-3265,0-9-949</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67"/>
    </inkml:context>
    <inkml:brush xml:id="br0">
      <inkml:brushProperty name="width" value="0.025" units="cm"/>
      <inkml:brushProperty name="height" value="0.025" units="cm"/>
    </inkml:brush>
  </inkml:definitions>
  <inkml:trace contextRef="#ctx0" brushRef="#br0">0 65 12780,'0'0'5285,"53"-4"-5221,-10 2-64,7-10-1153,5-7-2274,-1-8-2563</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68"/>
    </inkml:context>
    <inkml:brush xml:id="br0">
      <inkml:brushProperty name="width" value="0.025" units="cm"/>
      <inkml:brushProperty name="height" value="0.025" units="cm"/>
    </inkml:brush>
  </inkml:definitions>
  <inkml:trace contextRef="#ctx0" brushRef="#br0">1 28 5061,'0'0'17659,"8"-2"-17173,21-4-174,0 1-1,0 2 1,44 0 0,52-5-315,-125 8-7,1 0 0,0-1 0,-1 1 0,1 0 0,-1 0 0,1 0 0,0 0 0,-1 0 0,1 0 0,0 0 0,-1 0 0,1 1 0,-1-1 1,1 0-1,0 0 0,-1 0 0,1 1 0,-1-1 0,1 0 0,-1 1 0,1-1 0,-1 0 0,1 1 0,-1-1 0,1 1 0,-1-1 0,1 1 0,-1-1 0,0 1 0,1 0 0,0 22-94,-20 31 191,16-50-71,-38 85 149,23-56-11,2 1 0,2 1 0,1 0-1,-15 65 1,24-56 12,3-41-306,1-1-1,0 1 0,0-1 1,0 1-1,1-1 1,-1 1-1,0-1 0,1 1 1,0-1-1,-1 1 1,1-1-1,0 0 0,1 1 1,0 2-1,1-4-952,-10-15-9702</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69"/>
    </inkml:context>
    <inkml:brush xml:id="br0">
      <inkml:brushProperty name="width" value="0.025" units="cm"/>
      <inkml:brushProperty name="height" value="0.025" units="cm"/>
    </inkml:brush>
  </inkml:definitions>
  <inkml:trace contextRef="#ctx0" brushRef="#br0">0 43 8360,'0'0'13292,"65"-4"-11690,-24 0-97,4-1-608,3 1-705,1 0-127,-5-1-258,-8 1-1440,-13-1-1762,-10-2-4613</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70"/>
    </inkml:context>
    <inkml:brush xml:id="br0">
      <inkml:brushProperty name="width" value="0.025" units="cm"/>
      <inkml:brushProperty name="height" value="0.025" units="cm"/>
    </inkml:brush>
  </inkml:definitions>
  <inkml:trace contextRef="#ctx0" brushRef="#br0">1 1 11787,'0'0'9454,"0"7"-8840,4 236 1571,-5-150-2266,2-89-3148,1-13-989,-2-10-3197</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71"/>
    </inkml:context>
    <inkml:brush xml:id="br0">
      <inkml:brushProperty name="width" value="0.025" units="cm"/>
      <inkml:brushProperty name="height" value="0.025" units="cm"/>
    </inkml:brush>
  </inkml:definitions>
  <inkml:trace contextRef="#ctx0" brushRef="#br0">8 0 10154,'0'0'15054,"1"8"-14568,0 25-81,-6 67 0,2-66-680,1-1 1,2 0-1,4 36 0,-4-67 80,0-1-1,1 0 1,-1 0-1,0 0 1,1 0-1,-1 0 1,1 1 0,-1-1-1,1 0 1,-1 0-1,1 0 1,0-1-1,0 1 1,-1 0-1,1 0 1,0 0-1,0 0 1,0-1-1,0 1 1,0 0-1,0-1 1,0 1-1,2 0 1,-3-1-163,1 0 0,0 0 0,0 0-1,-1 0 1,1 0 0,0 0 0,0 0 0,-1 0 0,1 0 0,0-1 0,-1 1 0,1 0 0,0-1 0,-1 1 0,1 0-1,0-1 1,-1 1 0,1-1 0,-1 1 0,1 0 0,0-1 0,-1 0 0,0 1 0,1-1 0,-1 1 0,1-1 0,0 0-1,8-15-8855</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72"/>
    </inkml:context>
    <inkml:brush xml:id="br0">
      <inkml:brushProperty name="width" value="0.025" units="cm"/>
      <inkml:brushProperty name="height" value="0.025" units="cm"/>
    </inkml:brush>
  </inkml:definitions>
  <inkml:trace contextRef="#ctx0" brushRef="#br0">150 75 12588,'0'0'3545,"1"-10"-1544,2-3-1258,1-11 117,-3-3 2700,-11 29-1932,0 9-1660,1 1-1,1 0 1,0 0-1,0 1 1,1 0 0,1 0-1,0 0 1,-3 16 0,-3 0-3,-1 0 27,2 2 0,1 0 0,1 0 0,2 0 0,1 1 0,1 0 0,1 34 0,3-63 8,1 0-1,0 0 0,1 0 1,-1 0-1,1 0 0,-1 1 1,1-1-1,0 0 0,0 0 1,0-1-1,1 1 0,-1 0 1,1 0-1,-1 0 0,1-1 1,0 1-1,0-1 0,0 0 1,0 1-1,0-1 0,1 0 1,-1 0-1,6 2 0,-5-2 55,0-1 0,1 0 0,0 0 0,-1 0 0,1 0 0,0 0-1,-1-1 1,1 0 0,0 0 0,0 0 0,-1 0 0,1-1 0,0 1 0,-1-1 0,1 0-1,0 0 1,-1 0 0,1-1 0,-1 1 0,4-3 0,-2 1 74,-1 0 1,1 0 0,0-1-1,-1 1 1,0-1-1,0 0 1,0-1-1,-1 1 1,1-1-1,-1 1 1,0-1 0,0 0-1,-1 0 1,1 0-1,-1-1 1,3-9-1,-5 12-103,1 1-1,-1 0 1,0-1-1,1 1 1,-1-1-1,0 1 1,0 0-1,-1-1 1,1 1-1,0 0 1,-1-1-1,0 1 1,1 0-1,-1-1 1,0 1-1,0 0 1,0 0-1,0 0 1,-1 0-1,1 0 0,-1 0 1,1 0-1,-1 0 1,1 1-1,-1-1 1,0 1-1,0-1 1,0 1-1,0-1 1,0 1-1,0 0 1,0 0-1,0 0 1,-1 0-1,1 1 1,0-1-1,-1 1 1,1-1-1,0 1 1,-1 0-1,-2 0 1,-35 0-426,24 9-2075,15-9 2136,1 1-1,-1 0 1,1-1-1,0 1 1,-1 0-1,1 0 1,0-1-1,-1 1 0,1 0 1,0 0-1,0-1 1,0 1-1,0 0 1,0 0-1,0 0 1,0-1-1,0 1 1,0 0-1,0 0 0,0-1 1,0 1-1,1 1 1</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73"/>
    </inkml:context>
    <inkml:brush xml:id="br0">
      <inkml:brushProperty name="width" value="0.025" units="cm"/>
      <inkml:brushProperty name="height" value="0.025" units="cm"/>
    </inkml:brush>
  </inkml:definitions>
  <inkml:trace contextRef="#ctx0" brushRef="#br0">13 0 3683,'0'0'20035,"0"11"-19794,-13 315 223,23-339-7001,5-7 2333,-1-5-2656</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74"/>
    </inkml:context>
    <inkml:brush xml:id="br0">
      <inkml:brushProperty name="width" value="0.025" units="cm"/>
      <inkml:brushProperty name="height" value="0.025" units="cm"/>
    </inkml:brush>
  </inkml:definitions>
  <inkml:trace contextRef="#ctx0" brushRef="#br0">0 341 5830,'0'0'18316,"10"-12"-17665,13-17-350,86-112 507,-91 114-545,0 0 0,-2-1 1,21-48-1,-37 76-257,0 0-1,0 0 1,0 0 0,0 0-1,0 0 1,0 0 0,1 0 0,-1 0-1,0 0 1,0 0 0,0 0 0,0 0-1,0 0 1,0 0 0,0 0-1,0 0 1,0 0 0,0 0 0,1 0-1,-1 0 1,0 0 0,0 0-1,0 0 1,0 0 0,0 0 0,-3 23 50,-8 33-58,-8 10 1,10-38-8,1-1 1,1 2 0,2-1-1,-3 44 1,8-71-43,0-1 0,0 1-1,0-1 1,0 1 0,0-1 0,0 1 0,0-1-1,0 1 1,0-1 0,1 1 0,-1 0 0,0-1-1,0 1 1,1-1 0,-1 0 0,0 1 0,1-1-1,-1 1 1,0-1 0,1 1 0,-1-1 0,1 0-1,-1 1 1,1-1 0,-1 0 0,1 0 0,-1 1 0,1-1-1,-1 0 1,1 0 0,-1 0 0,1 1 0,-1-1-1,1 0 1,-1 0 0,1 0 0,-1 0 0,1 0-1,0 0 1,-1 0 0,1 0 0,-1 0 0,1-1-1,-1 1 1,1 0 0,-1 0 0,1 0 0,-1-1-1,1 1 1,-1 0 0,1 0 0,-1-1 0,1 1-1,0-1 1,27-20-6497,-15 2 228</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75"/>
    </inkml:context>
    <inkml:brush xml:id="br0">
      <inkml:brushProperty name="width" value="0.025" units="cm"/>
      <inkml:brushProperty name="height" value="0.025" units="cm"/>
    </inkml:brush>
  </inkml:definitions>
  <inkml:trace contextRef="#ctx0" brushRef="#br0">0 58 4356,'0'0'18396,"8"1"-18070,1 0-230,0 0 0,0 0 0,0 0 0,0-2 0,0 1 0,0-1 0,0 0 1,-1-1-1,1 0 0,0 0 0,-1-1 0,1 0 0,8-5 0,4-5 44,-17 9-132,0 1 0,0 1 0,0-1 0,0 0 1,0 1-1,1 0 0,-1 0 0,1 0 0,0 1 0,7-2 1,-11 5-13,0-1 0,0 1 0,-1-1 0,1 1 0,0 0 0,-1-1 0,1 1 0,-1 0 0,0-1 0,1 1 0,-1 0 1,0 0-1,0-1 0,0 1 0,0 0 0,-1 0 0,0 2 0,1 3 53,-3 20 19,0-1 0,-2 0 0,-2 0 0,0-1 0,-18 44 0,-3 7 101,22-55-223,0-8-39,2 1 0,0-1 0,0 1 1,2-1-1,-1 1 0,2 0 0,0 0 0,0 0 0,3 18 1,-1-30-942</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76"/>
    </inkml:context>
    <inkml:brush xml:id="br0">
      <inkml:brushProperty name="width" value="0.025" units="cm"/>
      <inkml:brushProperty name="height" value="0.025" units="cm"/>
    </inkml:brush>
  </inkml:definitions>
  <inkml:trace contextRef="#ctx0" brushRef="#br0">0 90 6342,'0'0'17008,"45"-16"-15727,-16 11-32,7-5-576,5 2-385,0-3-224,-1 1-96,-2 0-1377,-9 0-2114,-6 1-3780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7:58.659"/>
    </inkml:context>
    <inkml:brush xml:id="br0">
      <inkml:brushProperty name="width" value="0.025" units="cm"/>
      <inkml:brushProperty name="height" value="0.025" units="cm"/>
    </inkml:brush>
  </inkml:definitions>
  <inkml:trace contextRef="#ctx0" brushRef="#br0">0 89 4100,'0'0'9550,"8"-10"-6448,-1 1-2506,0 0 0,1 0 1,0 1-1,18-14 0,-23 20-451,1-1-1,0 1 1,0-1-1,0 1 1,0 1-1,0-1 1,0 0-1,0 1 1,1 0 0,-1 0-1,0 0 1,1 1-1,-1-1 1,1 1-1,-1 0 1,1 1-1,-1-1 1,0 1 0,7 1-1,-8-1-132,-1 0 0,0 1 0,0-1 0,1 1 0,-1-1 0,0 1 0,-1 0 0,1 0 0,0 0 0,0 0 0,-1 0 0,1 0 0,-1 0 0,0 1 0,1-1 0,-1 0 0,0 1 0,-1-1 0,1 1-1,0-1 1,-1 1 0,1-1 0,-1 1 0,0 0 0,0-1 0,0 1 0,0-1 0,0 1 0,-1 3 0,0 5 68,-1-1 0,1 0 0,-2 0 0,1 0 0,-1 0-1,-5 11 1,-39 54 532,37-63-401,1 1 0,1 1 0,0-1-1,0 1 1,2 0 0,-9 27 0,14-39-205,1-1 1,-1 1 0,1 0 0,0-1 0,0 1-1,0-1 1,0 1 0,0 0 0,0-1 0,0 1-1,1-1 1,-1 1 0,0 0 0,1-1-1,0 1 1,-1-1 0,1 1 0,0-1 0,-1 0-1,1 1 1,0-1 0,0 0 0,0 1 0,3 1-1,-1-1-20,0 0 0,0-1-1,0 1 1,0-1 0,1 1 0,-1-1-1,0 0 1,1 0 0,-1-1-1,1 1 1,4-1 0,4 1-749,0-1 1,1-1 0,-1 0-1,1-1 1,-1 0 0,13-4-1,3-4-4063,-1-2-2343</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77"/>
    </inkml:context>
    <inkml:brush xml:id="br0">
      <inkml:brushProperty name="width" value="0.025" units="cm"/>
      <inkml:brushProperty name="height" value="0.025" units="cm"/>
    </inkml:brush>
  </inkml:definitions>
  <inkml:trace contextRef="#ctx0" brushRef="#br0">0 57 12588,'0'0'6657,"12"1"-5456,19-3-744,-1 0 0,0-2 0,0-2 0,35-10 0,-55 13-437,9-3 8,-1 1 1,1 0-1,36-3 0,-54 8-31,-1 0-1,1 0 0,0 0 0,-1 0 1,1 0-1,0 0 0,-1 1 1,1-1-1,0 0 0,-1 0 0,1 1 1,-1-1-1,1 0 0,-1 1 1,1-1-1,0 1 0,-1-1 0,1 1 1,-1-1-1,0 1 0,1-1 0,-1 1 1,1-1-1,-1 1 0,0-1 1,1 1-1,-1 0 0,0-1 0,0 1 1,1 1-1,0 28 27,-14 31 165,-31 61 137,29-88-175,3 0-1,0 0 1,-12 71 0,23-102-148,1-1 1,-1 1-1,1 0 1,0 0-1,0 0 1,1-1-1,-1 1 1,0 0-1,1 0 1,0-1-1,-1 1 1,3 4-1,1-1-3910,2 0-4126,-11-11 2018</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78"/>
    </inkml:context>
    <inkml:brush xml:id="br0">
      <inkml:brushProperty name="width" value="0.025" units="cm"/>
      <inkml:brushProperty name="height" value="0.025" units="cm"/>
    </inkml:brush>
  </inkml:definitions>
  <inkml:trace contextRef="#ctx0" brushRef="#br0">1 52 9065,'0'0'15919,"76"-13"-14894,-35 13-513,4-2-416,-1-3-64,-3-1-416,-7-2-1410,-7 0-2210,-12-2-5028</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79"/>
    </inkml:context>
    <inkml:brush xml:id="br0">
      <inkml:brushProperty name="width" value="0.025" units="cm"/>
      <inkml:brushProperty name="height" value="0.025" units="cm"/>
    </inkml:brush>
  </inkml:definitions>
  <inkml:trace contextRef="#ctx0" brushRef="#br0">0 31 15759,'0'0'1057,"67"-14"-1089,-36 10-609,-4-3-3010,-2 1-2851</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80"/>
    </inkml:context>
    <inkml:brush xml:id="br0">
      <inkml:brushProperty name="width" value="0.025" units="cm"/>
      <inkml:brushProperty name="height" value="0.025" units="cm"/>
    </inkml:brush>
  </inkml:definitions>
  <inkml:trace contextRef="#ctx0" brushRef="#br0">0 49 8264,'0'0'7271,"72"-12"-7528,-34 3 257,3 3-672,-3-3-1314,-2 2 256,-9 1-640</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81"/>
    </inkml:context>
    <inkml:brush xml:id="br0">
      <inkml:brushProperty name="width" value="0.025" units="cm"/>
      <inkml:brushProperty name="height" value="0.025" units="cm"/>
    </inkml:brush>
  </inkml:definitions>
  <inkml:trace contextRef="#ctx0" brushRef="#br0">0 10 8104,'0'0'7078,"64"0"-6693,-31 0 1024,3-1-736,-2-2-577,2 2-32,-3 0-577,-6 0-2305,-7 1-1378,-4-2-3427</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82"/>
    </inkml:context>
    <inkml:brush xml:id="br0">
      <inkml:brushProperty name="width" value="0.025" units="cm"/>
      <inkml:brushProperty name="height" value="0.025" units="cm"/>
    </inkml:brush>
  </inkml:definitions>
  <inkml:trace contextRef="#ctx0" brushRef="#br0">138 72 10922,'0'0'2184,"1"-8"-97,-1 3-2151,0 0 813,1-1 0,-1 0 0,-1 0-1,1 1 1,-3-12 0,3 16-642,0 0-1,-1 1 1,1-1-1,0 0 1,0 0-1,-1 1 1,1-1-1,-1 1 1,1-1-1,-1 0 1,1 1 0,-1-1-1,1 1 1,-1-1-1,1 1 1,-1-1-1,0 1 1,1-1-1,-1 1 1,0 0-1,1-1 1,-1 1 0,0 0-1,-1 0-72,0 0 0,1 0 1,-1 0-1,0 0 0,1 1 0,-1-1 0,1 1 0,-1-1 0,1 1 1,-1 0-1,1-1 0,-1 1 0,1 0 0,-1 0 0,-1 2 1,-6 4-35,0 0 1,1 1 0,1-1 0,-1 2 0,1-1 0,0 1 0,1 0 0,-8 15-1,12-22 6,1 1-1,0-1 0,0 1 0,0-1 1,0 1-1,0 0 0,0 0 1,1-1-1,-1 1 0,1 0 0,0 0 1,0 0-1,0-1 0,0 1 0,0 0 1,1 0-1,0 0 0,-1-1 1,1 1-1,0 0 0,0-1 0,0 1 1,0-1-1,1 1 0,-1-1 0,1 1 1,0-1-1,-1 0 0,1 0 1,0 0-1,0 0 0,0 0 0,1 0 1,-1-1-1,0 1 0,1-1 0,2 2 1,49 22 215,-39-20-191,-1 1 0,1 1 0,-2 0 0,1 1 0,17 13 0,-28-18-28,0-1 0,-1 1 1,1 0-1,-1 0 1,1 0-1,-1 1 0,0-1 1,0 0-1,0 1 0,-1-1 1,1 1-1,-1 0 0,0-1 1,0 1-1,0 0 0,-1 0 1,1 0-1,-1 0 0,0 0 1,0 0-1,0 0 0,-1-1 1,1 1-1,-1 0 0,0 0 1,-2 5-1,-1-1 105,0 0 0,0 0-1,-1-1 1,0 1 0,0-1 0,-1 0 0,0-1-1,0 0 1,-1 0 0,1 0 0,-1 0-1,-1-1 1,1 0 0,-1-1 0,0 0-1,0 0 1,0-1 0,0 0 0,-1 0 0,1 0-1,-1-1 1,1-1 0,-1 0 0,-10 1-1,17-3-81,0 1-1,0 0 0,0-1 0,0 0 0,0 1 0,0-1 1,1 0-1,-1 0 0,0 0 0,0 0 0,1 0 1,-1 0-1,1-1 0,-1 1 0,1 0 0,-1-1 0,1 1 1,0-1-1,-2-3 0,1 1-8,-1-1 0,2 0-1,-1 1 1,0-1 0,1 0 0,0 0 0,-1-10-1,1 4-32,1-1-1,0 1 0,1-1 0,0 1 1,1-1-1,5-17 0,0 14 7,0 1 0,0 0-1,2 1 1,0 0 0,0 0 0,1 1-1,1 0 1,0 1 0,15-13 0,42-47 193,-66 69-188,-1 0 1,1 0-1,-1 0 1,1-1 0,-1 1-1,0 0 1,0 0 0,0-1-1,0 1 1,0-1 0,-1 1-1,1-1 1,-1 1 0,1-1-1,-1 1 1,0-1 0,0 0-1,0 1 1,-1-1 0,1 1-1,0-1 1,-1 1 0,0-1-1,0 1 1,1 0-1,-1-1 1,-1 1 0,1 0-1,0-1 1,-1 1 0,1 0-1,-1 0 1,1 0 0,-1 0-1,0 1 1,0-1 0,0 0-1,0 1 1,0-1 0,0 1-1,0 0 1,-4-2 0,3 2-461,1 1 0,-1-1 1,0 1-1,1 0 1,-1-1-1,0 1 0,1 1 1,-1-1-1,0 0 1,1 1-1,-1-1 0,0 1 1,1 0-1,-1 0 1,1 0-1,-1 0 0,-3 3 1,-11 5-6721</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83"/>
    </inkml:context>
    <inkml:brush xml:id="br0">
      <inkml:brushProperty name="width" value="0.025" units="cm"/>
      <inkml:brushProperty name="height" value="0.025" units="cm"/>
    </inkml:brush>
  </inkml:definitions>
  <inkml:trace contextRef="#ctx0" brushRef="#br0">1 0 5830,'0'0'16431,"4"46"-16303,-4-12 192,0 8-95,0 1-129,0 1-32,0-4-32,1-6-32,3-7 32,1-6-801,2-8-1505,0-13-1281,0 0-1923</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84"/>
    </inkml:context>
    <inkml:brush xml:id="br0">
      <inkml:brushProperty name="width" value="0.025" units="cm"/>
      <inkml:brushProperty name="height" value="0.025" units="cm"/>
    </inkml:brush>
  </inkml:definitions>
  <inkml:trace contextRef="#ctx0" brushRef="#br0">1 1 4068,'0'0'17681,"3"8"-17308,2 24-271,-1 1 1,-1-1-1,-1 1 0,-2-1 0,-2 1 1,-5 33-1,-2 74-1378,9-139 1193,0-1-1,0 0 1,0 1 0,0-1 0,0 0 0,0 0 0,0 1-1,0-1 1,0 0 0,0 0 0,1 1 0,-1-1 0,0 0-1,0 0 1,0 1 0,0-1 0,0 0 0,0 0 0,1 0-1,-1 1 1,0-1 0,0 0 0,0 0 0,0 0 0,1 0-1,-1 1 1,0-1 0,0 0 0,1 0 0,-1 0 0,0 0 0,0 0-1,1 0 1,-1 0 0,0 0 0,0 0 0,1 1 0,-1-1-1,0 0 1,0 0 0,1 0 0,-1-1 0,0 1 0,0 0-1,1 0 1,-1 0 0,0 0 0,0 0 0,1 0 0,-1 0-1,14-8-3265,0-9-949</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85"/>
    </inkml:context>
    <inkml:brush xml:id="br0">
      <inkml:brushProperty name="width" value="0.025" units="cm"/>
      <inkml:brushProperty name="height" value="0.025" units="cm"/>
    </inkml:brush>
  </inkml:definitions>
  <inkml:trace contextRef="#ctx0" brushRef="#br0">0 89 4100,'0'0'9550,"8"-10"-6448,-1 1-2506,0 0 0,1 0 1,0 1-1,18-14 0,-23 20-451,1-1-1,0 1 1,0-1-1,0 1 1,0 1-1,0-1 1,0 0-1,0 1 1,1 0 0,-1 0-1,0 0 1,1 1-1,-1-1 1,1 1-1,-1 0 1,1 1-1,-1-1 1,0 1 0,7 1-1,-8-1-132,-1 0 0,0 1 0,0-1 0,1 1 0,-1-1 0,0 1 0,-1 0 0,1 0 0,0 0 0,0 0 0,-1 0 0,1 0 0,-1 0 0,0 1 0,1-1 0,-1 0 0,0 1 0,-1-1 0,1 1-1,0-1 1,-1 1 0,1-1 0,-1 1 0,0 0 0,0-1 0,0 1 0,0-1 0,0 1 0,-1 3 0,0 5 68,-1-1 0,1 0 0,-2 0 0,1 0 0,-1 0-1,-5 11 1,-39 54 532,37-63-401,1 1 0,1 1 0,0-1-1,0 1 1,2 0 0,-9 27 0,14-39-205,1-1 1,-1 1 0,1 0 0,0-1 0,0 1-1,0-1 1,0 1 0,0 0 0,0-1 0,0 1-1,1-1 1,-1 1 0,0 0 0,1-1-1,0 1 1,-1-1 0,1 1 0,0-1 0,-1 0-1,1 1 1,0-1 0,0 0 0,0 1 0,3 1-1,-1-1-20,0 0 0,0-1-1,0 1 1,0-1 0,1 1 0,-1-1-1,0 0 1,1 0 0,-1-1-1,1 1 1,4-1 0,4 1-749,0-1 1,1-1 0,-1 0-1,1-1 1,-1 0 0,13-4-1,3-4-4063,-1-2-2343</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86"/>
    </inkml:context>
    <inkml:brush xml:id="br0">
      <inkml:brushProperty name="width" value="0.025" units="cm"/>
      <inkml:brushProperty name="height" value="0.025" units="cm"/>
    </inkml:brush>
  </inkml:definitions>
  <inkml:trace contextRef="#ctx0" brushRef="#br0">10 1 17489,'0'0'4067,"-7"57"-2593,5-32-545,2 0-417,0 1-352,0 0-96,0-1-32,5 3 0,-1-5-224,3 0-865,-5-5-768,0-5-1250,1-7-4036</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7:59.019"/>
    </inkml:context>
    <inkml:brush xml:id="br0">
      <inkml:brushProperty name="width" value="0.025" units="cm"/>
      <inkml:brushProperty name="height" value="0.025" units="cm"/>
    </inkml:brush>
  </inkml:definitions>
  <inkml:trace contextRef="#ctx0" brushRef="#br0">10 1 17489,'0'0'4067,"-7"57"-2593,5-32-545,2 0-417,0 1-352,0 0-96,0-1-32,5 3 0,-1-5-224,3 0-865,-5-5-768,0-5-1250,1-7-4036</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87"/>
    </inkml:context>
    <inkml:brush xml:id="br0">
      <inkml:brushProperty name="width" value="0.025" units="cm"/>
      <inkml:brushProperty name="height" value="0.025" units="cm"/>
    </inkml:brush>
  </inkml:definitions>
  <inkml:trace contextRef="#ctx0" brushRef="#br0">1 113 20595,'0'0'3300,"30"-50"-3332,-5 36 0,8-1-545,1 3-800,2 1-1346,0 0-3587</inkml:trace>
  <inkml:trace contextRef="#ctx0" brushRef="#br0" timeOffset="1">576 50 11819,'0'0'7944,"62"-16"-8489,-35 2-1985,4-1-6311</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89"/>
    </inkml:context>
    <inkml:brush xml:id="br0">
      <inkml:brushProperty name="width" value="0.025" units="cm"/>
      <inkml:brushProperty name="height" value="0.025" units="cm"/>
    </inkml:brush>
  </inkml:definitions>
  <inkml:trace contextRef="#ctx0" brushRef="#br0">0 176 14029,'0'0'4036,"53"22"-3652,-25-15 962,11 2-770,5-5-416,10-4-1056,7-1-3685,9-12-3586</inkml:trace>
  <inkml:trace contextRef="#ctx0" brushRef="#br0" timeOffset="1">1193 137 15855,'67'0'480,"5"0"321,7 0-545,4-8-1248,1-11-4774</inkml:trace>
  <inkml:trace contextRef="#ctx0" brushRef="#br0" timeOffset="2">2704 68 16528,'72'0'1249,"5"-9"-1121,6-8-576,5-4-4133,4 1-1056</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92"/>
    </inkml:context>
    <inkml:brush xml:id="br0">
      <inkml:brushProperty name="width" value="0.025" units="cm"/>
      <inkml:brushProperty name="height" value="0.025" units="cm"/>
    </inkml:brush>
  </inkml:definitions>
  <inkml:trace contextRef="#ctx0" brushRef="#br0">0 46 8488,'62'-1'5381,"-8"1"-2722,-6 0-738,-3 2-1152,1 5-320,7-2-257,6-1-96,8-4-448,7 0-1762,7-10-2114,2-3-161</inkml:trace>
  <inkml:trace contextRef="#ctx0" brushRef="#br0" timeOffset="1">1028 1 9353,'46'0'3171,"-4"11"-481,-7 8-383,5 3-994,5 0-641,7-6-575,10-7-3557</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94"/>
    </inkml:context>
    <inkml:brush xml:id="br0">
      <inkml:brushProperty name="width" value="0.025" units="cm"/>
      <inkml:brushProperty name="height" value="0.025" units="cm"/>
    </inkml:brush>
  </inkml:definitions>
  <inkml:trace contextRef="#ctx0" brushRef="#br0">1 1 8680,'0'0'9033,"22"55"-8841,-10-30-128,2 0-64,2 0 0,0-3 0,-1-2-160,-3-1 64,0-4 64,-5 0-192,0-1-769,-6-1-1121,-1-2-1121,0-5-2339</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95"/>
    </inkml:context>
    <inkml:brush xml:id="br0">
      <inkml:brushProperty name="width" value="0.025" units="cm"/>
      <inkml:brushProperty name="height" value="0.025" units="cm"/>
    </inkml:brush>
  </inkml:definitions>
  <inkml:trace contextRef="#ctx0" brushRef="#br0">1 117 10858,'0'0'7202,"9"-6"-6524,131-101-321,-140 106-364,0 1 1,1 0-1,-1 0 0,0 0 0,0-1 0,0 1 0,0 0 0,0 0 0,1 0 0,-1 0 0,0 0 0,0 0 0,0-1 0,0 1 1,1 0-1,-1 0 0,0 0 0,0 0 0,0 0 0,1 0 0,-1 0 0,0 0 0,0 0 0,0 0 0,1 0 0,-1 0 0,0 0 1,0 0-1,0 0 0,1 0 0,-1 0 0,0 0 0,0 0 0,0 0 0,1 0 0,-1 0 0,0 1 0,0-1 0,0 0 0,1 0 1,-1 0-1,0 0 0,0 0 0,0 1 0,0-1 0,0 0 0,1 0 0,-1 0 0,0 0 0,0 1 0,0-1 0,0 0 0,0 0 1,2 20-12,-9 36 350,4-39-326,2-7-264,0-3 352,1 0 0,-1 0 0,1 0 0,0 1 0,2 11 0,-1-18-253,-1 1 1,1-1-1,-1 1 0,1-1 0,-1 0 0,1 1 0,0-1 0,0 0 0,0 1 0,0-1 0,0 0 0,0 0 0,0 0 1,0 0-1,0 0 0,0 0 0,1 0 0,-1 0 0,0 0 0,1-1 0,-1 1 0,0 0 0,1-1 0,-1 1 0,1-1 0,-1 0 1,1 0-1,-1 1 0,1-1 0,-1 0 0,1 0 0,1 0 0,19 0-6001</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96"/>
    </inkml:context>
    <inkml:brush xml:id="br0">
      <inkml:brushProperty name="width" value="0.025" units="cm"/>
      <inkml:brushProperty name="height" value="0.025" units="cm"/>
    </inkml:brush>
  </inkml:definitions>
  <inkml:trace contextRef="#ctx0" brushRef="#br0">103 1 9513,'0'0'8232,"-6"46"-7303,5-22-97,1 2-223,0 0-225,5-2-159,9 1-129,3-4-64,1-2 0,0 0-353,-4-2-159,-4-3 256,-1 2-449,-8-1-512,-1-1-1634,-1-2-320,-14-3-1377</inkml:trace>
  <inkml:trace contextRef="#ctx0" brushRef="#br0" timeOffset="1">0 287 13100,'0'0'7624,"20"-52"-7272,3 37 32,4 0-288,5 0-96,2 3-480,0 1-2179,-3 4-2497,-7 0-3941</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98"/>
    </inkml:context>
    <inkml:brush xml:id="br0">
      <inkml:brushProperty name="width" value="0.025" units="cm"/>
      <inkml:brushProperty name="height" value="0.025" units="cm"/>
    </inkml:brush>
  </inkml:definitions>
  <inkml:trace contextRef="#ctx0" brushRef="#br0">0 57 16560,'0'0'4276,"11"-7"-3684,-1 0-523,-1 1 0,2 0 0,-1 1 0,1 0 0,-1 1 0,1 0 0,0 1 0,1 0 0,-1 1 0,0 0 0,1 1 0,22-1 0,-33 3-69,0-1 0,0 1-1,0 0 1,0-1 0,0 1-1,0 0 1,0-1 0,-1 1 0,1 0-1,0 0 1,0 0 0,-1 0-1,1 0 1,-1 0 0,1 0 0,0 0-1,-1 0 1,0 0 0,1 0 0,-1 0-1,0 0 1,1 0 0,-1 0-1,0 1 1,0-1 0,0 0 0,0 0-1,0 0 1,0 0 0,-1 0-1,1 1 1,0-1 0,0 0 0,-1 0-1,1 0 1,-2 2 0,-13 41 266,14-42-250,0-1 0,0 1-1,0 0 1,0-1 0,1 1 0,-1 0-1,1-1 1,-1 1 0,1 0-1,0 0 1,-1 0 0,1 0 0,0-1-1,1 5 1,-1-6-6,0 1-1,1 0 1,-1 0 0,0-1-1,1 1 1,-1 0 0,1-1-1,-1 1 1,1 0 0,-1-1-1,1 1 1,0-1 0,-1 1-1,1-1 1,0 1 0,-1-1-1,1 0 1,0 1 0,0-1-1,0 0 1,-1 1 0,1-1-1,1 0 1,4 1-80,0-1 1,0 0-1,0 0 0,0 0 0,0-1 0,0 0 1,0 0-1,6-2 0,18-8-2093,0-2-3462,0-1-3627</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18.799"/>
    </inkml:context>
    <inkml:brush xml:id="br0">
      <inkml:brushProperty name="width" value="0.025" units="cm"/>
      <inkml:brushProperty name="height" value="0.025" units="cm"/>
      <inkml:brushProperty name="color" value="#008C3A"/>
    </inkml:brush>
  </inkml:definitions>
  <inkml:trace contextRef="#ctx0" brushRef="#br0">261 0 15054,'0'0'6588,"0"13"-6279,0-12-303,1 8 52,-1 1-1,0 0 1,-1-1 0,0 1-1,0 0 1,-1-1 0,-1 0-1,1 1 1,-7 13-1,-34 55 107,-59 81-1,14-24 33,87-133-175,0 0-1,0 0 0,0 0 0,0 0 0,0 0 0,0 0 0,1 0 0,-1 1 0,0-1 1,1 0-1,0 0 0,-1 3 0,2-4-7,-1 0 0,0-1 0,0 1 0,0 0 0,1 0 0,-1-1 0,0 1 0,1 0 0,-1-1 1,0 1-1,1 0 0,-1-1 0,1 1 0,-1 0 0,1-1 0,-1 1 0,1-1 0,0 1 0,-1-1 0,1 1 0,0-1 0,-1 0 1,2 1-1,4 1 91,0-1 0,0 0 0,0 0 0,0 0 0,0-1 0,12-1 0,-5 1 71,45-2 308,114-19-1,-97 6-2817,-1-1-3753,-31 6-4006</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35.882"/>
    </inkml:context>
    <inkml:brush xml:id="br0">
      <inkml:brushProperty name="width" value="0.025" units="cm"/>
      <inkml:brushProperty name="height" value="0.025" units="cm"/>
    </inkml:brush>
  </inkml:definitions>
  <inkml:trace contextRef="#ctx0" brushRef="#br0">1 88 17905,'0'0'2402,"66"-6"-1793,-24-7 448,14-2-288,2-3-609,2 3-128,-7 2-96,-11 6-705,-15 7-480,-20 0-961,-7 12-1634,-22 4-1793</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36.230"/>
    </inkml:context>
    <inkml:brush xml:id="br0">
      <inkml:brushProperty name="width" value="0.025" units="cm"/>
      <inkml:brushProperty name="height" value="0.025" units="cm"/>
    </inkml:brush>
  </inkml:definitions>
  <inkml:trace contextRef="#ctx0" brushRef="#br0">0 90 17969,'0'0'4452,"50"6"-2978,-3-16-1,5-6-832,10 0-545,2 0-128,-6 4-1730,-11-1-2274,-7 0-3779</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32.577"/>
    </inkml:context>
    <inkml:brush xml:id="br0">
      <inkml:brushProperty name="width" value="0.025" units="cm"/>
      <inkml:brushProperty name="height" value="0.025" units="cm"/>
    </inkml:brush>
  </inkml:definitions>
  <inkml:trace contextRef="#ctx0" brushRef="#br0">1 113 20595,'0'0'3300,"30"-50"-3332,-5 36 0,8-1-545,1 3-800,2 1-1346,0 0-3587</inkml:trace>
  <inkml:trace contextRef="#ctx0" brushRef="#br0" timeOffset="1">576 50 11819,'0'0'7944,"62"-16"-8489,-35 2-1985,4-1-6311</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36.589"/>
    </inkml:context>
    <inkml:brush xml:id="br0">
      <inkml:brushProperty name="width" value="0.025" units="cm"/>
      <inkml:brushProperty name="height" value="0.025" units="cm"/>
    </inkml:brush>
  </inkml:definitions>
  <inkml:trace contextRef="#ctx0" brushRef="#br0">1 91 15567,'7'-5'4142,"19"-9"-3131,-1 1 1,2 1-1,51-16 0,-62 23-911,1 1-1,-1 1 1,1 0 0,0 1 0,0 1 0,0 1 0,0 0 0,25 4 0,-39-3-113,-1 0 0,0-1 0,1 1 0,-1 1 0,0-1 0,0 0-1,1 0 1,-1 1 0,0-1 0,0 1 0,0 0 0,-1-1 0,1 1 0,0 0 0,-1 0 0,1 0 0,-1 0 0,0 0 0,0 1 0,1-1 0,-1 0 0,-1 1 0,1-1 0,0 1 0,-1-1 0,1 1 0,-1-1 0,0 1 0,1-1 0,-1 1 0,-1-1 0,1 1 0,0-1 0,-1 3 0,0 5 27,-1 0 0,0 0 1,0 0-1,-1 0 0,0-1 0,-1 1 1,-5 10-1,-12 13 321,-2-2 1,0-1-1,-2-1 1,-32 30-1,-54 63-5108</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37.198"/>
    </inkml:context>
    <inkml:brush xml:id="br0">
      <inkml:brushProperty name="width" value="0.025" units="cm"/>
      <inkml:brushProperty name="height" value="0.025" units="cm"/>
    </inkml:brush>
  </inkml:definitions>
  <inkml:trace contextRef="#ctx0" brushRef="#br0">0 93 15759,'0'0'1778,"4"-8"-166,-1 3-1446,0 1 1,0-1-1,0 0 0,1 1 1,0 0-1,0-1 0,0 1 1,0 1-1,0-1 1,1 1-1,0 0 0,0 0 1,0 0-1,0 1 0,0-1 1,0 1-1,11-2 1,-3-1-54,0 2 1,-1 0 0,1 0-1,0 1 1,0 1 0,1 0 0,-1 0-1,0 2 1,17 1 0,-29-1-113,0-1 0,0 0 0,0 1 1,0-1-1,0 1 0,0-1 1,0 1-1,0 0 0,0-1 0,0 1 1,0 0-1,-1-1 0,1 1 0,0 0 1,-1 0-1,1 0 0,0 0 0,-1 0 1,1 0-1,-1 0 0,1 0 0,-1 0 1,0 0-1,1 2 0,-4 31 179,0-22-78,-1-1 0,-1-1 0,-10 21 0,-56 71 137,49-74-56,2 1 0,1 0-1,1 2 1,-18 43 0,34-69-151,0 0 0,0 0-1,1-1 1,0 1 0,0 0-1,0 0 1,1 0 0,0 0 0,0 0-1,0 0 1,0 0 0,2 9 0,-1-12-27,0 0 0,0 1 0,1-1 0,-1 0 0,0 0 0,1 0 0,0 0 0,-1 0 0,1 0 0,0 0 0,0 0 1,0-1-1,0 1 0,0-1 0,0 1 0,0-1 0,1 0 0,-1 0 0,0 0 0,1 0 0,-1-1 0,1 1 0,-1 0 0,1-1 0,5 1 1,6 0-289,1 0 0,0-1 0,0-1 0,0 0 0,0 0 0,-1-2 0,28-7 0,-21 2-1612,-1 0 0,1-1 0,-1-1 0,30-21-1,9-12-7125</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37.679"/>
    </inkml:context>
    <inkml:brush xml:id="br0">
      <inkml:brushProperty name="width" value="0.025" units="cm"/>
      <inkml:brushProperty name="height" value="0.025" units="cm"/>
    </inkml:brush>
  </inkml:definitions>
  <inkml:trace contextRef="#ctx0" brushRef="#br0">216 13 17617,'0'0'1073,"-8"-1"208,5 0-1195,0 1 0,0-1-1,1 1 1,-1 0 0,0 0 0,0 0 0,0 0-1,0 0 1,0 1 0,0-1 0,0 1 0,0 0 0,1 0-1,-1 0 1,0 0 0,0 0 0,1 1 0,-1-1 0,1 1-1,0 0 1,-1 0 0,1 0 0,0 0 0,0 0 0,0 0-1,0 0 1,0 1 0,1-1 0,-1 1 0,1-1-1,-1 1 1,1 0 0,0-1 0,0 1 0,0 0 0,1 0-1,-1 0 1,0 4 0,1-1-86,0 0-1,0-1 0,1 1 1,-1 0-1,1-1 1,1 1-1,-1-1 1,1 1-1,0-1 1,0 0-1,0 1 0,1-1 1,-1 0-1,2-1 1,-1 1-1,0 0 1,5 4-1,9 8-18,1 1 0,38 26 0,-40-33 21,-1 1-1,0 1 1,-1 0 0,16 19-1,-28-29 11,0 0-1,1 1 0,-1-1 0,0 1 1,-1-1-1,1 1 0,-1 0 0,1 0 0,-1 0 1,-1 0-1,1 0 0,0 0 0,-1 0 1,0 0-1,0 0 0,0 0 0,0 0 1,-2 8-1,0-6 6,0 0 1,-1 0-1,0 0 0,0-1 1,0 1-1,-1-1 1,1 1-1,-1-1 1,0 0-1,-10 8 0,0-1 69,0-1-1,-1-1 1,0 0-1,-1-1 1,0 0-1,-1-2 1,-26 10-1,31-14 105,0 1-1,0-2 1,0 0-1,0 0 0,-1-1 1,-21-1-1,32 0-169,-1 0 1,1-1-1,0 1 0,-1 0 0,1-1 0,0 1 0,-1-1 0,1 0 0,0 0 1,0 0-1,0 0 0,0 0 0,0-1 0,0 1 0,0 0 0,0-1 1,0 0-1,0 1 0,1-1 0,-1 0 0,1 0 0,0 0 0,-1 0 0,1 0 1,0 0-1,0 0 0,0 0 0,0 0 0,1-1 0,-1 1 0,0 0 1,1-1-1,0 1 0,-1 0 0,1-1 0,0 1 0,0-1 0,1 1 0,-1 0 1,2-5-1,0-3-22,0 1 0,1 0 0,1 0-1,0 0 1,0 0 0,0 1 0,1 0 0,0 0 0,1 0 0,10-11 0,11-10-5,36-30 0,-49 46 12,88-71 18,-52 45 240,52-54 1,-99 91-189,-1 0 1,0 0-1,0 0 1,0 0-1,0-1 1,-1 1-1,1 0 1,-1-1-1,1 0 1,-1 1 0,0-1-1,0 0 1,0 0-1,0 1 1,-1-1-1,1 0 1,-1 0-1,1 0 1,-1 0-1,-1-6 1,0 7-65,0 1 0,0-1 0,0 0-1,0 0 1,-1 1 0,1-1 0,0 1 0,-1-1 0,0 1-1,1-1 1,-1 1 0,0 0 0,0 0 0,1 0-1,-1 0 1,0 0 0,0 0 0,0 1 0,0-1 0,0 1-1,0-1 1,0 1 0,-1 0 0,1 0 0,0 0 0,0 0-1,0 0 1,-3 0 0,-3 1-110,-1 1-1,1-1 1,0 1 0,-1 1-1,1-1 1,0 1 0,-11 7-1,14-8-502,-1 1 0,1 0 0,0 0 0,0 0 0,1 0 0,-1 1 1,1 0-1,0 0 0,0 0 0,0 1 0,-6 9 0,7-6-3728,3-1-1382</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38.017"/>
    </inkml:context>
    <inkml:brush xml:id="br0">
      <inkml:brushProperty name="width" value="0.025" units="cm"/>
      <inkml:brushProperty name="height" value="0.025" units="cm"/>
    </inkml:brush>
  </inkml:definitions>
  <inkml:trace contextRef="#ctx0" brushRef="#br0">1 62 21012,'0'0'6566,"45"-6"-6374,-14-6-160,3 0-320,-3 1-2338,2 0-1827,-7 2-2914</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38.345"/>
    </inkml:context>
    <inkml:brush xml:id="br0">
      <inkml:brushProperty name="width" value="0.025" units="cm"/>
      <inkml:brushProperty name="height" value="0.025" units="cm"/>
    </inkml:brush>
  </inkml:definitions>
  <inkml:trace contextRef="#ctx0" brushRef="#br0">1 326 18097,'0'0'3764,"9"-1"-2553,6-4-1086,-1 0-1,0 0 1,0-2-1,0 1 1,-1-2-1,1 0 0,-2-1 1,1 0-1,-1 0 1,-1-2-1,18-19 1,-9 8-79,-1-1 1,-1 0-1,-1-2 1,-2 0-1,20-40 1,-24 36 783,-22 44-331,-23 48-376,23-42-146,2 1 0,0 0 0,1 0 0,2 1 0,0 0 0,1 0 0,1 0 0,2 1 0,-1 29 0,3-51-220,1 1-1,-1-1 1,0 1 0,0 0-1,1-1 1,0 1-1,-1-1 1,1 0-1,0 1 1,0-1 0,0 1-1,3 2 1,-3-4-149,0 1 0,0-1 0,0 0 0,1-1 0,-1 1 0,0 0 0,0 0 0,1 0 1,-1-1-1,1 1 0,-1-1 0,0 1 0,1-1 0,2 1 0,15 0-7087</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38.767"/>
    </inkml:context>
    <inkml:brush xml:id="br0">
      <inkml:brushProperty name="width" value="0.025" units="cm"/>
      <inkml:brushProperty name="height" value="0.025" units="cm"/>
    </inkml:brush>
  </inkml:definitions>
  <inkml:trace contextRef="#ctx0" brushRef="#br0">0 84 18193,'0'0'2499,"48"-19"-1442,-10 10 128,13-1-385,12 1-639,3 0-97,4 1-192,-3 0-1858,-11 3-1570,-20-1-3298</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39.124"/>
    </inkml:context>
    <inkml:brush xml:id="br0">
      <inkml:brushProperty name="width" value="0.025" units="cm"/>
      <inkml:brushProperty name="height" value="0.025" units="cm"/>
    </inkml:brush>
  </inkml:definitions>
  <inkml:trace contextRef="#ctx0" brushRef="#br0">1 49 16784,'0'0'3299,"91"16"-2306,-30-27-481,13 0-415,7-4-97,-1 1-2211,-7 1-4387</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39.469"/>
    </inkml:context>
    <inkml:brush xml:id="br0">
      <inkml:brushProperty name="width" value="0.025" units="cm"/>
      <inkml:brushProperty name="height" value="0.025" units="cm"/>
    </inkml:brush>
  </inkml:definitions>
  <inkml:trace contextRef="#ctx0" brushRef="#br0">0 37 15599,'11'-4'619,"12"-4"-39,1 2 1,1 0-1,-1 1 0,1 2 0,-1 0 1,1 2-1,0 0 0,0 2 1,46 7-1,-68-7-559,0-1 0,0 1 0,0 0 0,1 0 0,-1 1 0,0-1 0,0 1 0,-1-1 0,1 1 0,0 0 0,0 0 0,-1 0 0,1 0 0,-1 1 0,0-1 0,0 1 0,0-1 0,0 1 0,0 0 0,0 0 1,-1 0-1,2 4 0,-2-3 2,0-1 0,-1 1 1,0 0-1,0 0 0,0-1 1,0 1-1,0 0 0,-1 0 0,0-1 1,1 1-1,-1 0 0,-1-1 1,1 1-1,-1-1 0,1 1 1,-1-1-1,0 0 0,0 1 1,-3 2-1,-19 24 238,-1-2 1,-38 34-1,35-37 199,2 1-1,-36 46 0,59-67-413,0-1-1,0 1 1,0 0-1,0 0 1,1 1-1,-3 9 1,5-14-45,-1 0 0,1 0 0,0-1-1,0 1 1,0 0 0,0 0 0,0 0 0,0 0 0,0 0 0,0 0 0,0 0-1,1 0 1,-1 0 0,0 0 0,0 0 0,1 0 0,-1 0 0,1 0 0,-1 0 0,1-1-1,-1 1 1,1 0 0,0 0 0,-1-1 0,1 1 0,0 0 0,-1-1 0,1 1 0,0 0-1,0-1 1,0 1 0,0-1 0,0 0 0,-1 1 0,1-1 0,0 0 0,0 1-1,0-1 1,0 0 0,0 0 0,0 0 0,0 0 0,2 0 0,9 1-236,-1 0 0,1-1 0,0-1-1,0 0 1,21-5 0,-21 3-608,-1-1 0,1 0-1,-1 0 1,0-1 0,18-12 0,20-19-6103</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39.840"/>
    </inkml:context>
    <inkml:brush xml:id="br0">
      <inkml:brushProperty name="width" value="0.025" units="cm"/>
      <inkml:brushProperty name="height" value="0.025" units="cm"/>
    </inkml:brush>
  </inkml:definitions>
  <inkml:trace contextRef="#ctx0" brushRef="#br0">0 31 19891,'0'0'3219,"11"4"-2381,10 2-625,0 0 0,0-2 0,0-1 0,1 0 0,-1-1 0,1-2 0,-1 0 0,25-4 1,-7-1-260,-1-2 0,0-1 1,69-26-1,-101 34 104,-10 8 10,-14 14 86,15-18-108,-32 36 295,2 1 0,-46 78 0,70-104-374,1 1-1,0 1 1,1 0 0,1 0 0,0 0-1,2 0 1,0 1 0,1 0 0,0 0 0,2 0-1,0 29 1,10-17-2421,4-18-3388</inkml:trace>
  <inkml:trace contextRef="#ctx0" brushRef="#br0" timeOffset="1">39 278 15951,'0'0'3427,"50"-30"-1793,-14 27-513,13 3-96,7 0-577,10 8-320,7 3-96,2-1-1345,5-8-5926</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56.835"/>
    </inkml:context>
    <inkml:brush xml:id="br0">
      <inkml:brushProperty name="width" value="0.025" units="cm"/>
      <inkml:brushProperty name="height" value="0.025" units="cm"/>
    </inkml:brush>
  </inkml:definitions>
  <inkml:trace contextRef="#ctx0" brushRef="#br0">332 1 4100,'0'0'16997,"-5"8"-16180,-212 361 1087,114-184-9776,101-183 3911,-2-2-753</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32.904"/>
    </inkml:context>
    <inkml:brush xml:id="br0">
      <inkml:brushProperty name="width" value="0.025" units="cm"/>
      <inkml:brushProperty name="height" value="0.025" units="cm"/>
    </inkml:brush>
  </inkml:definitions>
  <inkml:trace contextRef="#ctx0" brushRef="#br0">0 176 14029,'0'0'4036,"53"22"-3652,-25-15 962,11 2-770,5-5-416,10-4-1056,7-1-3685,9-12-3586</inkml:trace>
  <inkml:trace contextRef="#ctx0" brushRef="#br0" timeOffset="1">1193 137 15855,'67'0'480,"5"0"321,7 0-545,4-8-1248,1-11-4774</inkml:trace>
  <inkml:trace contextRef="#ctx0" brushRef="#br0" timeOffset="2">2704 68 16528,'72'0'1249,"5"-9"-1121,6-8-576,5-4-4133,4 1-1056</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57.192"/>
    </inkml:context>
    <inkml:brush xml:id="br0">
      <inkml:brushProperty name="width" value="0.025" units="cm"/>
      <inkml:brushProperty name="height" value="0.025" units="cm"/>
    </inkml:brush>
  </inkml:definitions>
  <inkml:trace contextRef="#ctx0" brushRef="#br0">1 233 8552,'0'0'12027,"14"-3"-11156,19-4-690,1-1 1,-1-2-1,-1-1 1,57-28-1,-56 17 31,0-1-1,-1-2 0,-2-1 1,31-33-1,-61 89 504,0-24-677,-1 15-40,1 1-1,1 0 0,1 0 0,1-1 1,0 1-1,2-1 0,11 33 1,9 1-4419,-15-33-922</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57.879"/>
    </inkml:context>
    <inkml:brush xml:id="br0">
      <inkml:brushProperty name="width" value="0.025" units="cm"/>
      <inkml:brushProperty name="height" value="0.025" units="cm"/>
    </inkml:brush>
  </inkml:definitions>
  <inkml:trace contextRef="#ctx0" brushRef="#br0">296 9 9513,'0'0'8077,"-9"-2"-6812,9 2-1248,-4-2 58,1 1-1,0 0 1,0 0-1,0 1 1,-1-1-1,1 1 0,0-1 1,-1 1-1,1 0 1,0 0-1,-1 1 1,1-1-1,0 1 1,-1 0-1,1-1 1,0 1-1,0 1 1,0-1-1,0 0 1,0 1-1,0 0 1,0-1-1,0 1 1,-2 3-1,-5 4 5,1 0-1,0 1 0,0 0 0,1 0 0,0 1 1,-12 23-1,18-30-74,1-1 0,-1 1 0,1-1 0,-1 1 0,1 0 0,0-1 0,0 1 1,1 0-1,-1 0 0,1 0 0,0 0 0,0-1 0,0 1 0,0 0 0,1 0 0,-1 0 0,1 0 0,0-1 0,0 1 1,1 0-1,-1-1 0,1 1 0,0-1 0,0 1 0,0-1 0,0 0 0,5 5 0,28 23 171,-24-22-176,1 0-1,-2 1 0,1 0 1,-1 1-1,15 22 0,-23-31 47,-1 0 0,0 1 0,1 0-1,-2-1 1,1 1 0,0 0 0,0-1-1,-1 1 1,1 0 0,-1 0 0,0-1-1,0 1 1,0 0 0,0 0-1,-1 0 1,1-1 0,-1 1 0,1 0-1,-1-1 1,0 1 0,0 0 0,0-1-1,-1 1 1,1-1 0,-1 1 0,1-1-1,-1 0 1,0 0 0,1 0-1,-1 0 1,-1 0 0,1 0 0,0 0-1,0-1 1,0 1 0,-4 1 0,-5 4 131,0-1 0,-1 1 1,0-2-1,0 0 0,-1 0 1,1-2-1,-1 1 0,-23 2 1,31-5-150,0-1 0,0 0 0,0 0-1,0 0 1,0 0 0,0-1 0,0 0 0,0 0 0,0 0 0,0-1 0,-6-2 0,8 2-65,1 1 0,0-1 1,-1 0-1,1 0 0,0 0 0,0 0 0,0 0 0,1 0 1,-1 0-1,0-1 0,1 1 0,-1 0 0,1-1 1,0 0-1,0 1 0,0-1 0,0 0 0,0 1 0,1-1 1,-1 0-1,1-4 0,0 3-307,0 1-1,0 0 1,0-1 0,1 1-1,-1 0 1,1-1-1,0 1 1,0 0 0,0 0-1,1 0 1,-1 0 0,1 0-1,0 0 1,-1 0-1,1 0 1,0 1 0,1-1-1,-1 1 1,0-1 0,1 1-1,0 0 1,3-2-1,21-15-5435</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59.040"/>
    </inkml:context>
    <inkml:brush xml:id="br0">
      <inkml:brushProperty name="width" value="0.025" units="cm"/>
      <inkml:brushProperty name="height" value="0.025" units="cm"/>
    </inkml:brush>
  </inkml:definitions>
  <inkml:trace contextRef="#ctx0" brushRef="#br0">62 197 14798,'0'0'5317,"8"2"-5285,-2-1-729,37 6 3031,-42-7-2256,0 0 0,0 0 0,1 0 0,-1-1 0,0 1 0,0 0 0,0 0 0,0-1 0,0 1 0,0-1 0,0 1 0,0-1 0,0 1 0,0-1 0,0 1 0,0-1 0,0 0 0,0 0 0,-1 0 0,1 1 0,0-1 0,0 0 0,-1 0 0,1 0 0,-1 0 0,1 0 0,-1 0 0,1 0 0,-1 0 0,0 0 1,1 0-1,-1 0 0,0-1 0,0 1 0,0 0 0,0 0 0,0-2 0,0 3-80,-1 0 1,1-1-1,-1 1 1,1 0 0,-1 0-1,1 0 1,-1-1-1,1 1 1,-1 0 0,1 0-1,-1 0 1,1 0-1,-1 0 1,1 0-1,-1 0 1,1 0 0,-1 0-1,1 0 1,-1 1-1,1-1 1,-1 0 0,1 0-1,-1 0 1,1 1-1,-1-1 1,1 0-1,0 0 1,-1 1 0,1-1-1,-1 0 1,1 1-1,0-1 1,-1 1-1,-16 10 61,16-10-38,-1 1 29,-1 0 0,1 0 0,0 1-1,0-1 1,0 1 0,0-1 0,0 1 0,0 0 0,1 0 0,-1 0 0,-1 4 267,15-49 1434,-11 38-1746,0 0 1,1 0-1,0 0 1,0 0-1,0 0 1,0 0 0,1 0-1,-1 1 1,1-1-1,0 1 1,0 0-1,0 0 1,6-4-1,-4 1-8,-40 23-178,26-9 194,0 0 0,0 0 0,1 1 1,0 0-1,0 1 0,1 0 0,1 0 0,-1 1 1,2-1-1,-1 1 0,2 0 0,-1 1 0,2-1 1,-1 1-1,2 0 0,-1 0 0,2 0 1,-1 15-1,2-26-13,0 0 0,0-1 0,0 1 0,0 0 0,0-1 1,1 1-1,-1 0 0,0-1 0,0 1 0,1-1 0,-1 1 0,0 0 0,1-1 1,-1 1-1,1-1 0,-1 1 0,1-1 0,-1 1 0,1-1 0,-1 0 1,1 1-1,-1-1 0,1 1 0,-1-1 0,1 0 0,0 0 0,-1 1 0,2-1 1,25 1-90,24-15-606,-34 5 92,0-1 0,-2 0 0,17-15 0,-19 14-950,-1-1 1,0 0-1,-1-1 0,0 0 1,-1-1-1,-1 0 0,0 0 0,-1-1 1,0 0-1,8-25 0,1-25 311,-12 0 12002,-13 82-7096,-5 14-2971,1 1-1,-9 42 0,20-70-636,0 0 0,0 0 0,1 0 1,-1 1-1,1-1 0,0 0 0,1 0 0,-1 1 0,2 6 0,-1-10-50,-1-1 1,0 1-1,1-1 0,-1 1 0,1 0 0,-1-1 0,1 1 0,-1-1 0,1 1 0,-1-1 0,1 1 1,0-1-1,-1 1 0,1-1 0,0 0 0,-1 1 0,1-1 0,0 0 0,-1 1 0,1-1 1,0 0-1,0 0 0,29-5 55,-1-12-407,-26 14 322,1 1 0,-1-1 0,0 1 0,1 0 0,0 0 0,-1 0 0,1 0 0,0 1 0,0-1-1,0 1 1,0 0 0,0 0 0,0 1 0,0-1 0,1 1 0,-1 0 0,7 1 0,-10-1 20,-1 1-1,1 0 1,0 0 0,0 0-1,-1 0 1,1 0 0,0 0 0,-1 0-1,1 1 1,-1-1 0,1 0-1,-1 0 1,0 0 0,1 0 0,-1 1-1,0-1 1,0 0 0,0 0-1,0 1 1,0 1 0,-1 35 248,1-25-147,-1-11-79,1 0 0,0-1-1,0 1 1,1 0 0,-1-1 0,0 1 0,0 0-1,1-1 1,-1 1 0,1 0 0,-1-1 0,1 1 0,0-1-1,0 1 1,0-1 0,-1 1 0,3 1 0,-2-2 13,0-1 0,0 1 0,-1-1 0,1 0 0,0 1 0,0-1 0,0 0 0,0 1 0,0-1 0,0 0 0,0 0 1,0 0-1,0 0 0,0 0 0,0 0 0,0 0 0,0 0 0,0 0 0,0 0 0,0-1 0,1 0 0,3-1 56,0 0 0,-1 0 0,1-1 0,-1 0 0,0 0 0,0 0 0,0-1 0,0 1 0,6-8 0,-5 5-45,0-1 0,0 0-1,-1-1 1,0 1 0,0-1 0,-1 1 0,0-1 0,0 0 0,0-1 0,-1 1 0,-1 0 0,1-1 0,-1-11 0,-2 29 96,1 2-168,20-7-180,-10-3-538,1-1-1,0 0 0,0 0 1,0-2-1,-1 1 0,1-1 0,12-4 1,18-11-5221</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59.801"/>
    </inkml:context>
    <inkml:brush xml:id="br0">
      <inkml:brushProperty name="width" value="0.025" units="cm"/>
      <inkml:brushProperty name="height" value="0.025" units="cm"/>
    </inkml:brush>
  </inkml:definitions>
  <inkml:trace contextRef="#ctx0" brushRef="#br0">120 49 7815,'0'-2'628,"1"-1"-1,-2 1 0,1-1 0,0 1 0,0-1 1,-1 1-1,0 0 0,1-1 0,-1 1 0,0-1 1,0 1-1,0 0 0,0 0 0,-1 0 0,1 0 1,0 0-1,-1 0 0,-2-2 0,3 3-543,0 1 0,-1-1 0,1 1 0,-1-1 0,1 1 0,-1-1 0,1 1 0,-1 0-1,1 0 1,-1 0 0,0 0 0,1 0 0,-1 0 0,1 1 0,-1-1 0,1 0 0,-1 1 0,1-1 0,0 1-1,-1 0 1,1-1 0,-1 1 0,1 0 0,0 0 0,0 0 0,-1 0 0,1 0 0,0 0 0,0 0 0,0 0-1,0 0 1,-1 3 0,-4 2-63,0 1 0,1 0 0,0 0-1,0 0 1,1 0 0,0 1 0,0 0-1,1 0 1,0 0 0,0 0 0,1 1-1,0-1 1,0 1 0,1-1 0,0 1-1,1 0 1,0 10 0,0-18-19,0 0 0,1 0 0,-1 0-1,1 0 1,-1 1 0,1-1 0,0 0 0,-1 0 0,1 0 0,0 0 0,-1 0-1,1 0 1,0-1 0,0 1 0,0 0 0,0 0 0,0-1 0,0 1 0,0 0 0,0-1-1,0 1 1,1-1 0,-1 0 0,0 1 0,0-1 0,0 0 0,0 1 0,1-1-1,-1 0 1,0 0 0,0 0 0,1 0 0,-1 0 0,2-1 0,3 0 27,0 1 1,-1-1-1,1 0 1,-1-1-1,1 0 1,7-3-1,3-4 17,-1-2-1,0 0 0,0 0 0,-1-1 1,-1-1-1,0-1 0,18-23 1,23-23 344,-53 66-311,-1 0-1,1 1 1,-1-1 0,0 0 0,-1 1-1,0-1 1,-1 7 0,0-5-68,1-1-1,0 0 1,0 1 0,0-1-1,1 0 1,0 1 0,2 13-1,-2-20-6,1 0 1,-1-1-1,0 1 0,1 0 0,-1 0 0,1 0 0,-1 0 0,1 0 0,-1 0 0,1 0 0,0-1 0,-1 1 0,1 0 0,0-1 0,0 1 0,0 0 0,-1-1 0,1 1 0,0-1 0,0 1 0,0-1 0,0 0 0,2 1 0,0-1 25,0 1-1,0-2 1,0 1 0,0 0-1,0-1 1,0 1 0,-1-1 0,1 0-1,0 0 1,0 0 0,0 0-1,3-2 1,11-7 167,0-1-1,24-20 0,-30 22-122,-1 1-1,1 0 0,1 0 0,-1 1 0,2 0 0,-1 1 1,23-8-1,-34 14-67,0 0 0,0-1 0,0 1 0,-1 0 1,1 0-1,0 0 0,0 0 0,0 0 0,0 0 0,-1 0 0,1 0 0,0 0 1,0 0-1,0 1 0,0-1 0,-1 0 0,1 0 0,0 1 0,0-1 1,-1 0-1,1 1 0,0-1 0,-1 1 0,1-1 0,0 1 0,-1 0 1,1-1-1,-1 1 0,1-1 0,-1 1 0,1 0 0,-1 0 0,1-1 0,-1 1 1,0 0-1,1 0 0,-1-1 0,0 1 0,1 1 0,0 43 415,-2-39-397,1-1 0,0 0 0,0 0-1,0 0 1,1 0 0,1 8 0,-1-12-17,-1 0 1,1 0-1,-1 0 1,1 0-1,0-1 1,0 1 0,-1 0-1,1 0 1,0-1-1,0 1 1,0-1-1,0 1 1,0-1 0,0 1-1,0-1 1,0 1-1,0-1 1,0 0-1,0 0 1,0 1 0,0-1-1,0 0 1,0 0-1,0 0 1,0 0-1,0 0 1,0 0 0,0 0-1,0-1 1,0 1-1,0 0 1,0-1 0,0 1-1,0 0 1,2-2-1,39-21-24,-33 18-270,7-4-837,-8 5-1100,-1 0-3500</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7:01.253"/>
    </inkml:context>
    <inkml:brush xml:id="br0">
      <inkml:brushProperty name="width" value="0.025" units="cm"/>
      <inkml:brushProperty name="height" value="0.025" units="cm"/>
    </inkml:brush>
  </inkml:definitions>
  <inkml:trace contextRef="#ctx0" brushRef="#br0">47 74 6118,'0'0'9849,"0"8"-6827,-2 90-345,5 120-17,0-182-2567,1-1 0,2 0 0,1 0 0,15 41 0,-10-55 24,-7-35 219,-7-37-25,-3 32-328,-1-1 0,-1 1 0,-1 0 0,-1 1-1,0 0 1,-1 0 0,-1 1 0,-1 0 0,-15-16 0,31 36-113,1 0 0,-1 0 0,1 0 0,0-1 0,0 0 0,0 0 0,0 0 0,0 0 0,0-1 0,1 0 0,-1 0 0,0 0 0,1-1 0,-1 0 0,10 0 0,2-1-721,0 0 1,0 0 0,0-2 0,18-5 0,-20 4-227,-1-1 0,0-1 0,26-14 0,-36 18 1116,-1 0 0,1 0-1,-1 0 1,0 0 0,0-1 0,0 1 0,0-1 0,-1 0 0,1 0 0,-1 0 0,0 0-1,1 0 1,-1 0 0,-1-1 0,1 1 0,0-1 0,-1 1 0,0-1 0,0 1 0,2-9-1,-7 13 2745,-11 10-2208,8-1-229,1-1 0,0 1 0,0 0 0,-4 12 1,8-18-257,1 1 0,-1-1 0,0 1 1,1-1-1,0 1 0,0 0 1,1-1-1,-1 1 0,1 0 0,0-1 1,0 1-1,2 8 0,-2-12-80,1 0 0,0 0-1,-1 0 1,1 0 0,0 0-1,0 0 1,0-1 0,0 1-1,0 0 1,-1-1 0,1 1-1,0-1 1,1 1 0,-1-1-1,0 1 1,0-1-1,0 0 1,0 1 0,0-1-1,0 0 1,0 0 0,0 0-1,1 0 1,-1 0 0,0 0-1,0 0 1,0 0 0,0 0-1,0-1 1,0 1 0,1 0-1,-1-1 1,0 1 0,0-1-1,1 0 1,38-21 240,-26 11-210,0-2 0,-1 0-1,-1 0 1,0-1 0,-1-1 0,0 0-1,-2 0 1,16-33 0,-32 64-135,1 0 0,1 1 0,0-1 0,1 1 0,0 0 0,2 0 0,0 0 0,1 0 0,1 22 0,0-38 23,0 0 0,0 0 0,1 0 0,-1 0 0,0 0 0,1 0 0,-1 0 0,0 0 0,1 0-1,-1 0 1,1-1 0,0 1 0,-1 0 0,1 0 0,0 0 0,-1-1 0,1 1 0,0 0 0,0-1 0,-1 1 0,1-1 0,0 1 0,0-1 0,0 1 0,0-1 0,0 1 0,1-1 0,1 0-45,-1 1 1,1-1-1,-1 0 0,1-1 0,-1 1 0,1 0 1,-1-1-1,1 1 0,-1-1 0,5-2 1,1-1-118,0 0 0,0 0 1,0-1-1,-1 0 0,10-8 1,1-6 252,-2-1 0,0-1 1,-1 0-1,-1-1 1,-1-1-1,-1 0 1,-1 0-1,-1-1 1,-2-1-1,0 0 0,-1 0 1,-2 0-1,3-28 1,-9 49 928,-4 9-340,-11 22-96,-18 40-55,30-58-387,-3 4 36,1 0 0,1 0-1,0 0 1,0 1-1,2 0 1,0-1-1,0 1 1,1 1 0,0 18-1,3-31-103,-1-1 0,1 1 0,0 0 0,0 0 1,0-1-1,0 1 0,1-1 0,-1 1 0,0-1 0,1 1 0,-1-1 0,1 0 0,-1 0 0,1 0 0,-1 1 0,1-2 0,0 1 0,0 0 0,0 0 0,-1 0 0,1-1 1,0 1-1,0-1 0,0 0 0,0 1 0,0-1 0,0 0 0,0 0 0,2-1 0,6 2 42,0-1 0,-1 0 1,1 0-1,18-4 0,-18 0-9,0 0-1,-1 0 1,1 0 0,-1-2-1,0 1 1,0-1 0,-1 0-1,0-1 1,0 0-1,0 0 1,-1-1 0,8-10-1,3-5 348,-2 0-1,0-1 0,16-33 0,-4-8 98,-27 61-469,1-1-1,-1 1 1,0-1 0,0 1-1,0-1 1,0 0-1,-1 1 1,0-1-1,0 0 1,0 1 0,0-1-1,-3-7 1,3 11-14,-1 0 0,1 1 0,-1-1 0,1 0 1,-1 0-1,0 1 0,1-1 0,-1 0 1,0 1-1,0-1 0,1 0 0,-1 1 0,0 0 1,0-1-1,0 1 0,0-1 0,0 1 0,0 0 1,0-1-1,0 1 0,1 0 0,-1 0 0,0 0 1,0 0-1,0 0 0,0 0 0,0 0 0,0 0 1,0 0-1,0 1 0,0-1 0,0 0 1,0 1-1,0-1 0,0 0 0,0 1 0,1-1 1,-1 1-1,0-1 0,0 1 0,0 0 0,1-1 1,-2 3-1,-35 28-96,29-20 91,0 0 1,0 0 0,1 1-1,0 0 1,1 0 0,1 0-1,0 1 1,1 0 0,0 0-1,0 0 1,2 0 0,0 1-1,0-1 1,1 1 0,1 16-1,1-27 12,-1 0 1,1-1-1,-1 1 0,1 0 0,0-1 0,0 1 1,0-1-1,0 1 0,0-1 0,0 0 0,1 1 0,-1-1 1,1 0-1,0 0 0,0 0 0,0 0 0,0 0 1,0 0-1,0-1 0,0 1 0,0-1 0,1 1 0,-1-1 1,0 0-1,1 0 0,-1 0 0,1 0 0,0-1 1,-1 1-1,1-1 0,0 1 0,-1-1 0,1 0 0,0 0 1,4-1-1,3 1 23,1 0-1,-1-1 1,0-1 0,0 1 0,0-2 0,-1 1 0,1-2-1,13-5 1,-10 2-11,0-1 0,-1 0 0,-1 0 0,13-12 0,-20 17-6,-1-1 0,1 1-1,-1-1 1,0 1 0,0-1-1,0 0 1,0 0 0,-1-1-1,1 1 1,-1 0 0,0-1-1,-1 0 1,1 1-1,-1-1 1,2-9 0,-26 44-196,18-22 231,0-1 1,1 0-1,0 1 0,1 0 1,0 0-1,0 0 0,1 0 1,0 0-1,0 1 0,0-1 1,1 0-1,1 17 0,0-23-37,1-1 0,-1 0 0,1 0 0,0 0-1,0 0 1,-1 0 0,1 0 0,0 0-1,0 0 1,0 0 0,0-1 0,0 1 0,0 0-1,0 0 1,0-1 0,0 1 0,1-1-1,-1 1 1,0-1 0,0 0 0,1 1 0,-1-1-1,0 0 1,0 0 0,1 0 0,-1 0-1,0 0 1,0 0 0,3 0 0,41-6 409,-36 3-383,0-1-1,-1 0 1,1 0 0,-1-1 0,0 0 0,0 0 0,14-13-1,-18 15-142,0-1-1,0 1 1,-1-1-1,1-1 1,-1 1-1,1 0 1,-1-1-1,-1 0 1,1 1-1,-1-1 1,0 0-1,0 0 1,0 0-1,-1-1 1,2-6-1,-3 11 73,0 1-1,0 0 0,0-1 0,0 1 0,0 0 1,0-1-1,0 1 0,0-1 0,0 1 1,0 0-1,0-1 0,0 1 0,0 0 0,0-1 1,0 1-1,0-1 0,-1 1 0,1 0 0,0-1 1,0 1-1,0 0 0,-1-1 0,1 1 1,0 0-1,0 0 0,-1-1 0,1 1 0,0 0 1,-1 0-1,1-1 0,0 1 0,-1 0 1,1 0-1,0 0 0,-1 0 0,-15 4-551,-13 17-730,29-21 1140,-13 10-2339,3-4-2686</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7:01.596"/>
    </inkml:context>
    <inkml:brush xml:id="br0">
      <inkml:brushProperty name="width" value="0.025" units="cm"/>
      <inkml:brushProperty name="height" value="0.025" units="cm"/>
    </inkml:brush>
  </inkml:definitions>
  <inkml:trace contextRef="#ctx0" brushRef="#br0">22 0 19154,'-8'0'801,"0"0"256,4 7-705,3 3-288,1 3-32,0-1-32,13 0-865,2-1-1569,1-4-2787,0 1-3779</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7:01.953"/>
    </inkml:context>
    <inkml:brush xml:id="br0">
      <inkml:brushProperty name="width" value="0.025" units="cm"/>
      <inkml:brushProperty name="height" value="0.025" units="cm"/>
    </inkml:brush>
  </inkml:definitions>
  <inkml:trace contextRef="#ctx0" brushRef="#br0">778 424 8584,'0'0'1570,"0"11"149,14 93 2516,-7-70-3323,-3 0 0,0 0 0,-2 42 0,-3-66-637,0 0 0,0 0 0,-1 0 0,0 0 0,-1 0 0,0 0 0,0-1 0,-1 1 0,-1-1 0,1 0 0,-2 0 0,1-1 0,-1 1 0,0-1 0,-11 10 0,15-15-207,0-1 0,0 1-1,0-1 1,-1 0 0,1 0 0,-1 0-1,1 0 1,-1-1 0,0 1 0,1-1-1,-1 1 1,0-1 0,0 0-1,0 0 1,0 0 0,0 0 0,0-1-1,0 0 1,0 1 0,-1-1 0,1 0-1,0 0 1,0-1 0,0 1-1,0 0 1,0-1 0,0 0 0,0 0-1,0 0 1,0 0 0,0-1 0,0 1-1,1-1 1,-1 1 0,0-1 0,1 0-1,-1 0 1,1 0 0,0 0-1,0-1 1,-4-3 0,0-3-43,0 0 0,0 0 0,1 0 0,0-1 0,1 1 0,0-1 0,1 0 0,0 0 0,0-1 0,1 1 0,-1-14-1,2 17-13,1 1-1,0-1 0,1 0 1,0 0-1,0 1 0,0-1 0,1 0 1,0 1-1,0 0 0,1-1 1,0 1-1,0 0 0,0 0 0,1 0 1,0 1-1,0-1 0,0 1 0,1 0 1,-1 0-1,1 1 0,1-1 1,-1 1-1,0 0 0,1 1 0,8-5 1,14-6-48,1 2 1,0 1 0,1 1 0,40-7 0,-19 3-1049,-48 14 797,-1-1-1,0 1 1,1-1-1,-1 0 1,0 0-1,0 0 1,1 0-1,-1 0 1,0-1-1,0 1 1,0-1-1,-1 1 1,1-1-1,2-3 1,-3 4-194,0 0 0,0-1 0,-1 1 0,1-1 0,-1 0 0,0 1 0,1-1 0,-1 1 0,0-1 1,0 0-1,0 1 0,0-1 0,0 0 0,0 1 0,-1-3 0,-5-22-11956</inkml:trace>
  <inkml:trace contextRef="#ctx0" brushRef="#br0" timeOffset="1">0 84 15631,'0'0'3139,"72"-48"-1826,-34 37-1089,9 3-224,-3 0-1217,1 0-4068</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7:02.985"/>
    </inkml:context>
    <inkml:brush xml:id="br0">
      <inkml:brushProperty name="width" value="0.025" units="cm"/>
      <inkml:brushProperty name="height" value="0.025" units="cm"/>
    </inkml:brush>
  </inkml:definitions>
  <inkml:trace contextRef="#ctx0" brushRef="#br0">1 0 5477,'0'0'11157,"0"13"-10532,2 92 677,-2 4-113,5 0 0,24 141 0,-29-249-1158,0 1 0,0 0 0,0-1 0,1 1 0,-1-1 0,0 1 0,1 0 0,-1-1 0,1 1 0,0-1 0,0 1 0,-1-1 1,1 0-1,0 1 0,0-1 0,0 0 0,3 3 0,-4-5 24,1 1 1,0 0-1,0-1 1,-1 1 0,1-1-1,0 1 1,-1-1-1,1 1 1,-1-1-1,1 0 1,-1 1-1,1-1 1,-1 0-1,1 1 1,-1-1-1,1 0 1,-1 1 0,0-1-1,1 0 1,-1 0-1,0 0 1,0 1-1,1-2 1,15-65 974,-16 66-1048,11-53 40,-3-1 1,-2 0 0,-1-77-1,-5 132-28,-1 0 0,1 0 1,0 0-1,0 1 0,0-1 0,0 0 0,0 0 0,0 0 0,0 1 0,0-1 0,0 0 0,-1 0 0,1 0 0,0 0 0,0 1 0,0-1 0,0 0 0,-1 0 0,1 0 0,0 0 0,0 0 0,0 0 0,-1 1 0,1-1 0,0 0 0,0 0 0,0 0 0,-1 0 0,1 0 0,0 0 0,0 0 0,0 0 0,-1 0 0,1 0 0,0 0 0,0 0 0,-1 0 0,1 0 0,0 0 0,0 0 0,0 0 0,-1 0 0,1-1 0,0 1 0,0 0 0,0 0 0,-1 0 0,1 0 0,0 0 1,0-1-1,0 1 0,0 0 0,0 0 0,-1 0 0,1 0 0,0-1 0,0 1 0,0 0 0,0 0 0,0 0 0,0-1 0,0 1 0,-10 16-114,7-8 104,0 1 0,1-1 0,0 0 0,1 1 0,0-1 0,0 1 0,1-1 0,0 1 0,0-1 0,3 13 0,-3-18 14,1 0 0,0 0 0,0 0 0,1 0-1,-1 0 1,0 0 0,1 0 0,0 0 0,0-1 0,0 1 0,0-1-1,0 1 1,0-1 0,1 0 0,-1 0 0,1 0 0,-1 0 0,1 0-1,0-1 1,0 1 0,0-1 0,0 0 0,0 0 0,0 0-1,0 0 1,0 0 0,0-1 0,0 1 0,7-1 0,-2 0 21,1 0 0,-1-1 1,0 0-1,1-1 0,-1 0 0,0 0 1,0 0-1,0-1 0,0-1 1,-1 1-1,1-1 0,-1-1 1,0 1-1,10-10 0,-7 6 5,0 0 0,-1-1 0,-1 0 0,0-1 0,0 0 0,-1 0 0,0-1-1,0 1 1,5-15 0,-7-4-14,-9 23-109,-7 16-47,5-1 136,1 0 0,0 0-1,1 1 1,0-1 0,0 1 0,1 0-1,0 0 1,1 1 0,0-1-1,1 0 1,0 1 0,0-1 0,2 17-1,-1-26 15,0 0 0,1 0 0,-1 0 0,0 0 0,0 0 0,1-1 0,-1 1 1,0 0-1,1 0 0,-1 0 0,1 0 0,-1-1 0,1 1 0,0 0 0,-1-1 0,1 1 0,0 0 0,-1-1 0,1 1 0,0-1 0,0 1 0,-1-1 0,1 1 0,0-1 0,0 0 0,0 1 0,1-1 0,1 0 21,-1 0-1,0 0 0,1 0 0,-1 0 1,1 0-1,-1-1 0,0 1 0,1-1 1,-1 0-1,4-1 0,1-2 48,1 0 0,-1 0 0,0-1 0,0 0 0,7-6 0,-5 0-109,0 0 0,-1-1 1,0 0-1,-1 0 0,0-1 0,-1 1 1,9-28-1,-18 65-17,2-17 39,0 0 1,0 0-1,0 1 1,1-1 0,1 1-1,1 8 1,-2-15 24,1 0 1,-1 0-1,1 0 0,0-1 1,0 1-1,0 0 0,0-1 1,0 1-1,0-1 1,0 1-1,0-1 0,1 1 1,-1-1-1,0 0 0,1 0 1,0 0-1,-1 0 0,1 0 1,-1 0-1,1 0 1,0 0-1,0 0 0,-1-1 1,1 1-1,0-1 0,0 0 1,0 1-1,0-1 0,0 0 1,0 0-1,-1 0 1,4 0-1,6-2 38,0 1 1,1-1 0,-1-1-1,0 0 1,0-1-1,0 0 1,-1-1 0,1 0-1,16-11 1,-26 7 245,-2 9-310,1-1 1,0 0-1,-1 1 1,1-1-1,0 0 1,0 1-1,0-1 1,0 0-1,0 1 1,-1-1-1,1 0 1,0 1-1,1-1 1,-1 0-1,0 1 1,0-1-1,0 0 1,0 1-1,0-1 1,1 0-1,-1 1 1,0-1-1,1 1 1,-1-1-1,0 0 1,1 1-1,-1-1 1,1 1-1,0-1 1,11-9-946,7-7-3428,-14 0-2790,-4 0-3733</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7:03.343"/>
    </inkml:context>
    <inkml:brush xml:id="br0">
      <inkml:brushProperty name="width" value="0.025" units="cm"/>
      <inkml:brushProperty name="height" value="0.025" units="cm"/>
    </inkml:brush>
  </inkml:definitions>
  <inkml:trace contextRef="#ctx0" brushRef="#br0">1 9 15439,'0'0'5445,"74"-8"-5189,-34 15-224,-2-2-320,3-1-3172,-8-4-6405</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7:04.355"/>
    </inkml:context>
    <inkml:brush xml:id="br0">
      <inkml:brushProperty name="width" value="0.025" units="cm"/>
      <inkml:brushProperty name="height" value="0.025" units="cm"/>
    </inkml:brush>
  </inkml:definitions>
  <inkml:trace contextRef="#ctx0" brushRef="#br0">185 64 7079,'0'0'12860,"-5"13"-11905,-69 161-164,-24 60-626,91-205-145,7-29-27,0 0 0,0 0 1,0 0-1,0 0 0,0 1 0,0-1 0,1 0 1,-1 0-1,0 0 0,0 0 0,0 0 1,0 0-1,0 0 0,1 1 0,-1-1 1,0 0-1,0 0 0,0 0 0,0 0 0,1 0 1,-1 0-1,0 0 0,0 0 0,0 0 1,0 0-1,1 0 0,-1 0 0,0 0 0,0 0 1,0 0-1,0 0 0,1 0 0,-1 0 1,0 0-1,0 0 0,0 0 0,0 0 1,0 0-1,1-1 0,-1 1 0,0 0 0,0 0 1,0 0-1,0 0 0,0 0 0,0 0 1,1-1-1,-1 1 0,0 0 0,0 0 1,0 0-1,0 0 0,0 0 0,0-1 0,0 1 1,0 0-1,0 0 0,0 0 0,0 0 1,0-1-1,0 1 0,0 0 0,32-47-1182,100-228-5143,-58 86 7913,-83 238 1922,-3 14-2971,-1 4 77,4 0 0,-3 126-1,14-176-539,2-17-25,2-32-248,-6 14 167,0 0-1,-1 0 0,-1 0 0,0 1 0,-2-1 0,0 0 0,-1 1 0,0 0 0,-15-28 0,20 44 45,0 1 0,0-1 0,0 1 0,0-1 0,0 1 0,0 0 0,-1-1 0,1 1 0,0-1 0,0 1 0,-1 0 0,1-1 0,0 1 0,-1 0 0,1-1-1,0 1 1,-1 0 0,1 0 0,0-1 0,-1 1 0,1 0 0,0 0 0,-1-1 0,1 1 0,-1 0 0,1 0 0,-1 0 0,1 0 0,0 0 0,-1 0 0,1 0-1,-1 0 1,1 0 0,-1 0 0,-5 15 66,4 32-72,2-42 24,0 0-19,1 1 0,-1 0-1,1-1 1,0 1 0,0 0-1,0-1 1,1 1 0,0-1 0,0 0-1,0 0 1,1 1 0,0-1 0,0-1-1,0 1 1,0 0 0,1-1 0,0 0-1,6 7 1,-6-9 1,-1 0-1,1 0 1,0 0 0,0 0-1,-1 0 1,1-1-1,0 1 1,0-1 0,1 0-1,-1-1 1,0 1 0,0-1-1,0 1 1,0-1 0,1-1-1,-1 1 1,0 0 0,0-1-1,0 0 1,0 0 0,0 0-1,0-1 1,0 1-1,0-1 1,0 0 0,4-2-1,1-2 11,0-1-1,-1 1 1,1-1-1,-1-1 1,-1 1 0,1-1-1,-1-1 1,-1 1-1,0-1 1,0-1-1,0 1 1,-1-1-1,-1 0 1,0 0-1,0 0 1,-1 0-1,0-1 1,-1 1-1,0-1 1,1-16-1,-21 77-235,13-19 228,2 0 0,1 53 0,2-83 1,0 1-1,0-1 1,-1 0 0,1 1-1,1-1 1,-1 0 0,0 1-1,0-1 1,0 0 0,1 1-1,-1-1 1,1 0-1,-1 1 1,1-1 0,-1 0-1,1 0 1,0 0 0,0 1-1,-1-1 1,1 0-1,0 0 1,0 0 0,0 0-1,0-1 1,0 1 0,1 0-1,-1 0 1,0 0 0,0-1-1,0 1 1,1-1-1,-1 1 1,0-1 0,1 0-1,-1 1 1,0-1 0,1 0-1,-1 0 1,0 0-1,3 0 1,0 0 31,0-1 0,0 0 1,-1 0-1,1-1 0,-1 1 0,1-1 0,-1 1 1,1-1-1,-1 0 0,0 0 0,0-1 0,0 1 1,5-6-1,8-10 11,-1-1 0,0 0 1,-1-1-1,-1 0 0,-1-2 1,-1 1-1,-1-1 0,-1-1 1,10-38-1,-26 101 1,1-16 75,2 0 0,1 1 0,1 0 1,2 46-1,0-69-121,0-1 0,0 1 0,1-1 0,-1 0 0,0 1 0,1-1 0,-1 0 0,1 1 0,-1-1 0,1 0 0,0 0 0,-1 1 0,1-1 0,0 0 0,0 0 0,0 0 0,0 0 0,0 0 0,0 0 0,0 0 0,1 0 0,-1-1 0,2 2 0,0-1-87,0 0-1,-1-1 0,1 1 1,-1-1-1,1 0 1,0 0-1,-1 0 0,1 0 1,0 0-1,-1-1 0,1 1 1,2-2-1,4 0-1102,-1-1 0,0-1 0,0 1 0,0-1 0,-1-1 0,14-9 0,2-7-5452</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33.249"/>
    </inkml:context>
    <inkml:brush xml:id="br0">
      <inkml:brushProperty name="width" value="0.025" units="cm"/>
      <inkml:brushProperty name="height" value="0.025" units="cm"/>
    </inkml:brush>
  </inkml:definitions>
  <inkml:trace contextRef="#ctx0" brushRef="#br0">0 46 8488,'62'-1'5381,"-8"1"-2722,-6 0-738,-3 2-1152,1 5-320,7-2-257,6-1-96,8-4-448,7 0-1762,7-10-2114,2-3-161</inkml:trace>
  <inkml:trace contextRef="#ctx0" brushRef="#br0" timeOffset="1">1028 1 9353,'46'0'3171,"-4"11"-481,-7 8-383,5 3-994,5 0-641,7-6-575,10-7-3557</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7:04.701"/>
    </inkml:context>
    <inkml:brush xml:id="br0">
      <inkml:brushProperty name="width" value="0.025" units="cm"/>
      <inkml:brushProperty name="height" value="0.025" units="cm"/>
    </inkml:brush>
  </inkml:definitions>
  <inkml:trace contextRef="#ctx0" brushRef="#br0">135 1 14958,'0'0'3289,"-9"4"-2142,2 0-1057,1 0-1,-1 0 0,1 1 0,0-1 0,1 1 1,-1 0-1,1 1 0,0 0 0,0-1 1,0 2-1,1-1 0,0 0 0,1 1 1,-1 0-1,1 0 0,0 0 0,1 0 0,0 0 1,0 0-1,-2 15 0,5-21-85,-1 0-1,1 1 1,-1-1-1,1 0 0,0 0 1,-1 1-1,1-1 1,0 0-1,0 0 1,0 0-1,0 0 1,0 0-1,0 0 1,0 0-1,0-1 1,0 1-1,1 0 1,-1-1-1,0 1 1,0 0-1,1-1 1,-1 1-1,0-1 1,1 0-1,-1 0 0,0 1 1,1-1-1,-1 0 1,1 0-1,-1 0 1,0 0-1,1-1 1,-1 1-1,2-1 1,62-5 146,-53 4-171,-8 2 32,7-2-32,1 1 1,-1 0-1,24 2 1,-34-1 24,1 0 0,-1 0 0,0 0 0,0 0 0,1 0 1,-1 0-1,0 0 0,0 1 0,0-1 0,1 0 0,-1 1 0,0-1 0,0 1 0,0 0 0,0-1 0,0 1 1,0 0-1,0-1 0,0 1 0,0 0 0,0 0 0,0 0 0,-1 0 0,1 0 0,0 0 0,-1 0 0,1 0 1,-1 0-1,1 0 0,-1 1 0,1-1 0,-1 0 0,0 0 0,1 0 0,-1 1 0,0-1 0,0 0 0,0 0 1,0 1-1,0-1 0,0 0 0,-1 0 0,1 1 0,0-1 0,-1 0 0,1 0 0,0 0 0,-1 0 0,0 2 0,-2 2 85,0-1 0,0 0 0,-1 0 0,1 0 0,-1 0 0,0 0-1,0-1 1,0 1 0,-1-1 0,1 0 0,-1 0 0,1-1 0,-1 0-1,-8 3 1,-6 3 175,-1-1 0,-26 5 0,39-10-293,1 0-114,-1 0 1,0-1-1,1 0 1,-1 0 0,0 0-1,0-1 1,0 0-1,0 0 1,0-1-1,-8-1 1,15 1-92,-1 0 1,0 1-1,1-1 1,-1 0-1,1 0 1,-1 0-1,1 0 1,-1 0-1,1 0 1,0 0-1,0 0 1,-1 0-1,1 0 0,0-1 1,0 1-1,0 0 1,0 0-1,0 0 1,1-2-1,-1-1-807,0-14-4730</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7:05.338"/>
    </inkml:context>
    <inkml:brush xml:id="br0">
      <inkml:brushProperty name="width" value="0.025" units="cm"/>
      <inkml:brushProperty name="height" value="0.025" units="cm"/>
    </inkml:brush>
  </inkml:definitions>
  <inkml:trace contextRef="#ctx0" brushRef="#br0">30 59 9097,'0'0'10046,"1"13"-8503,-21 234 2530,36-302-2717,-11 31-1458,-2 0 0,-1 0-1,-1 0 1,-1 0 0,-4-36-1,3 58 76,1 0-1,-1 0 1,1 0-1,-1 0 1,0 1-1,0-1 1,1 0-1,-1 0 1,0 1-1,-1-1 1,1 0-1,0 1 0,0-1 1,-1 1-1,-1-2 1,-7 3-209,5 17 80,4-12 145,1 0 1,0 0 0,0-1-1,0 1 1,1 0 0,-1 0-1,1-1 1,0 1 0,1 0-1,-1-1 1,1 1 0,0-1-1,0 1 1,0-1 0,4 5-1,-3-6 12,0-1-1,-1 1 1,1-1-1,0 0 1,0 0-1,1 0 1,-1-1-1,0 1 1,0-1-1,1 0 1,-1 0-1,1 0 1,-1 0-1,1 0 1,-1-1-1,1 1 0,0-1 1,-1 0-1,1-1 1,-1 1-1,7-1 1,-1-2 36,1 1 0,0-1 0,-1 0 0,0-1 0,0 0 0,0-1 0,0 0 0,-1 0 0,10-8 0,-1 0-2,-1-1 1,-1 0 0,20-23-1,-21 12-14,-13 17-92,-12 14-12,3 2 111,1 1 1,0 0-1,1 1 0,-1-1 1,2 1-1,-1 0 0,2 1 1,-1-1-1,1 1 0,1 0 1,0 0-1,1 0 1,0 1-1,0-1 0,1 21 1,1-32-25,0 1 0,0 0 1,0 0-1,0 0 1,0-1-1,0 1 0,0 0 1,0 0-1,1 0 1,-1-1-1,0 1 0,1 0 1,-1-1-1,0 1 1,1 0-1,-1 0 0,1-1 1,-1 1-1,1-1 1,-1 1-1,1-1 0,-1 1 1,1-1-1,0 1 1,-1-1-1,1 1 0,0-1 1,0 1-1,0-1 1,1 0 7,0 1 1,0-1-1,0 0 1,0 0-1,0-1 1,-1 1 0,1 0-1,0-1 1,0 1-1,0-1 1,0 1-1,1-2 1,4-1 23,0 0 0,-1-1 0,0 0 1,0 0-1,9-9 0,-2 0-114,-1 0 1,-1-1-1,0-1 1,-1 0-1,-1 0 0,0-1 1,-1 0-1,-1 0 0,0-1 1,6-24-1,-18 74 155,2 1-1,2 62 1,1-94-65,1 0 0,-1-1 1,1 1-1,-1 0 0,1 0 1,0 0-1,0-1 0,0 1 1,0 0-1,0 0 0,0-1 1,0 1-1,0-1 0,1 0 1,-1 1-1,1-1 0,-1 0 1,1 1-1,-1-1 0,1 0 1,0 0-1,0-1 1,-1 1-1,1 0 0,0 0 1,0-1-1,0 1 0,0-1 1,3 1-1,-2-1-514,-1 0 0,1 0 0,-1 0 0,1 0 0,-1 0 0,1 0 0,0-1 0,-1 1 0,1-1 0,-1 0 1,1 1-1,-1-1 0,0 0 0,3-2 0,6-7-6844</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7:06.086"/>
    </inkml:context>
    <inkml:brush xml:id="br0">
      <inkml:brushProperty name="width" value="0.025" units="cm"/>
      <inkml:brushProperty name="height" value="0.025" units="cm"/>
    </inkml:brush>
  </inkml:definitions>
  <inkml:trace contextRef="#ctx0" brushRef="#br0">60 237 16111,'0'0'5515,"-1"10"-5056,-29 218 1522,2-36-1645,29-223-199,-1-7-192,6-45-1,42-149-901,-40 200 964,2 1 1,2 0-1,1 1 1,1 1-1,21-35 1,-30 58 58,-1 0 0,1 0 0,0 1 0,1-1 1,-1 1-1,1 0 0,0 0 0,0 1 1,1 0-1,7-4 0,-12 7-64,0 0-1,0 0 1,-1 1 0,1-1-1,0 1 1,0-1 0,0 1-1,0 0 1,0 0 0,0-1 0,0 2-1,0-1 1,0 0 0,0 0-1,0 0 1,0 1 0,0-1-1,0 1 1,-1 0 0,1 0-1,0-1 1,0 1 0,-1 0-1,1 0 1,0 1 0,-1-1-1,1 0 1,-1 0 0,0 1-1,1-1 1,-1 1 0,0-1-1,0 1 1,0 0 0,0 0 0,0-1-1,0 1 1,0 0 0,-1 0-1,1 0 1,-1 0 0,1 3-1,2 7 34,0 1-1,-1 0 1,-1 0-1,0 0 1,-1 0-1,0 0 1,-1 0-1,-1 0 1,0 0-1,-1 0 1,0 0-1,-10 23 1,16-32-86,0-1 0,0 0 0,0 0 0,0 0 0,0 0 0,0-1 1,1 0-1,4 4 0,1 0-36,-6-5 76,-1 1 0,1 0 0,-1 1 0,0-1 0,0 0 0,0 1 0,0-1 0,0 1 0,0-1 0,-1 1 0,1 0 0,-1 0 0,0 0 0,0 0 0,0 0 0,0 0 0,0 0 0,-1 0 0,0 0 0,1 0 0,-1 4 0,-1-2 28,0-1-1,0 1 1,0-1-1,-1 0 1,0 0-1,0 1 1,0-1 0,0 0-1,0-1 1,-1 1-1,0 0 1,1-1-1,-6 5 1,1 0 159,-2-1-1,1 0 1,-1-1 0,0 1-1,0-2 1,0 1 0,-1-1-1,0-1 1,0 0 0,-1 0 0,-17 4-1,24-8-148,-1 1 0,1-1 0,-1 0 0,1 0 0,0 0 0,-1-1 0,1 1-1,0-1 1,-1 0 0,1 0 0,0-1 0,0 1 0,0-1 0,0 0 0,-6-4 0,9 5-162,-1 0 0,0-1 0,1 1 0,0-1 0,-1 0 0,1 1 0,0-1 0,0 0 0,0 0 0,0 1 0,0-1 0,0 0 0,1 0 1,-2-3-1,2 1-321,0 1 0,0 0 0,0 0 1,0 0-1,0-1 0,0 1 0,1 0 1,0 0-1,0 0 0,0 0 0,2-5 1,10-12-5300,3 1-2269</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7:06.603"/>
    </inkml:context>
    <inkml:brush xml:id="br0">
      <inkml:brushProperty name="width" value="0.025" units="cm"/>
      <inkml:brushProperty name="height" value="0.025" units="cm"/>
    </inkml:brush>
  </inkml:definitions>
  <inkml:trace contextRef="#ctx0" brushRef="#br0">0 267 14830,'0'0'7031,"10"2"-5771,-5-1-1205,-1-1 0,1 0 0,0 1 1,0-2-1,0 1 0,0-1 1,0 1-1,0-1 0,0 0 1,-1-1-1,1 1 0,-1-1 1,1 0-1,-1 0 0,1-1 0,-1 1 1,0-1-1,0 0 0,0 0 1,-1 0-1,1-1 0,-1 1 1,1-1-1,4-8 0,-5 9 15,-1 0 0,1 0 0,-1-1 0,0 1 0,0-1 0,0 1 0,-1-1 0,1 0 0,-1 0 0,0 0 0,0 1 0,0-1 0,-1 0 0,1-1 0,-1 1 0,0 0 0,0 0-1,-2-7 1,2 10-56,-1 0 0,0 0 0,0 0-1,0 1 1,0-1 0,0 0-1,1 1 1,-1-1 0,0 1 0,0-1-1,-1 1 1,1 0 0,0-1-1,0 1 1,0 0 0,0-1 0,0 1-1,0 0 1,0 0 0,0 0-1,-1 0 1,1 0 0,0 1 0,0-1-1,0 0 1,0 0 0,0 1-1,0-1 1,0 0 0,0 1 0,0-1-1,0 1 1,-1 0 0,-33 21-48,27-16 25,2 1 0,-1 0 0,1 0 0,0 1 0,0 0 0,1 0 1,0 0-1,0 1 0,1 0 0,0 0 0,1 0 0,0 0 0,0 0 0,-1 13 0,4-21 9,1 0 0,-1 0 0,1 0-1,-1 0 1,1 0 0,0 0 0,0 0 0,-1-1-1,1 1 1,0 0 0,0 0 0,0 0-1,0-1 1,0 1 0,0-1 0,0 1 0,0-1-1,0 1 1,0-1 0,1 1 0,-1-1-1,0 0 1,0 0 0,0 0 0,0 1-1,1-1 1,-1 0 0,0-1 0,0 1 0,0 0-1,0 0 1,1 0 0,0-1 0,50-4 125,-50 5-120,48-8 16,167-20 134,-216 28-113,0 0 0,0 0 0,0 0 0,-1 0 0,1 0 0,0-1 0,0 1 1,0 0-1,-1 0 0,1-1 0,0 1 0,0 0 0,-1-1 0,1 1 0,0 0 0,-1-1 0,1 1 0,0-1 0,-1 0 0,1 1 0,-1-1 0,1 1 0,-1-1 0,1 0 0,-1 1 0,1-1 0,0-1 0,-1 0 27,0 0 0,0 1 0,0-1 0,0 0 0,0 0 0,0 1 0,0-1 0,-1 0 0,1 0 0,-1 1 0,1-1 1,-2-2-1,-33-53 845,27 45-881,-18-22 113,19 26-127,0 0 0,1 0-1,0 0 1,1-1 0,0 0 0,-5-13-1,10 21-22,0 0 0,0 0 0,0 0-1,0 0 1,1 0 0,-1 1 0,0-1-1,1 0 1,-1 0 0,1 0 0,-1 1-1,1-1 1,-1 0 0,1 1 0,0-1-1,-1 0 1,1 1 0,0-1 0,-1 1-1,1-1 1,0 1 0,0-1 0,0 1-1,-1 0 1,1-1 0,0 1 0,0 0-1,0 0 1,0-1 0,0 1-1,0 0 1,-1 0 0,1 0 0,0 0-1,1 0 1,45-4-540,-39 4 323,77-3-1931,19-2-2319,-34-5-2935,-15-2-5582</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7:07.273"/>
    </inkml:context>
    <inkml:brush xml:id="br0">
      <inkml:brushProperty name="width" value="0.025" units="cm"/>
      <inkml:brushProperty name="height" value="0.025" units="cm"/>
    </inkml:brush>
  </inkml:definitions>
  <inkml:trace contextRef="#ctx0" brushRef="#br0">112 477 9097,'-11'9'4420,"-1"0"-3803,2-3-524,0 1 1,0 0 0,1 1 0,0 0-1,1 0 1,-1 1 0,-10 15-1,19-23-38,-1 0-1,0 1 0,1-1 1,-1 0-1,1 0 0,0 0 0,-1 1 1,1-1-1,0 0 0,0 0 1,-1 1-1,1-1 0,0 0 0,0 0 1,1 1-1,-1-1 0,0 0 1,0 0-1,1 1 0,-1-1 0,0 0 1,1 0-1,-1 0 0,1 1 1,0-1-1,-1 0 0,1 0 0,0 0 1,0 0-1,-1 0 0,1 0 1,0-1-1,0 1 0,0 0 1,0 0-1,0 0 0,1-1 0,-1 1 1,0-1-1,0 1 0,0-1 1,0 1-1,1-1 0,-1 0 0,0 0 1,0 1-1,1-1 0,1 0 1,12 2 328,-1 0 0,1-1 0,21-1 0,-21 0-316,54-2 236,-1-3-1,114-23 0,135-51 245,-140 33-335,869-175 8,9 43 244,-982 166-363,13-3-9,-18 2 95,-1 2-1,1 4 0,126 2 1,-212 9-3550,-3-4-908</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29.542"/>
    </inkml:context>
    <inkml:brush xml:id="br0">
      <inkml:brushProperty name="width" value="0.025" units="cm"/>
      <inkml:brushProperty name="height" value="0.025" units="cm"/>
    </inkml:brush>
  </inkml:definitions>
  <inkml:trace contextRef="#ctx0" brushRef="#br0">1 1 23895,'0'0'-481</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30.414"/>
    </inkml:context>
    <inkml:brush xml:id="br0">
      <inkml:brushProperty name="width" value="0.025" units="cm"/>
      <inkml:brushProperty name="height" value="0.025" units="cm"/>
    </inkml:brush>
  </inkml:definitions>
  <inkml:trace contextRef="#ctx0" brushRef="#br0">1297 95 10474,'-17'-9'363,"-16"-7"-223,0 2 1,0 2 0,-2 1-1,1 1 1,-39-5-1,30 11 113,-1 1 0,-1 2 0,1 2 0,0 2-1,1 2 1,-1 2 0,1 2 0,0 2 0,1 1 0,-81 37-1,92-34-103,1 2 1,0 1-1,2 1 0,0 1 0,1 2 0,1 1 0,1 1 0,1 1 1,2 1-1,0 1 0,2 1 0,1 1 0,1 0 0,-22 51 0,22-36-83,1 1-1,3 0 1,2 1-1,2 1 0,2-1 1,2 1-1,2 1 1,2-1-1,2 1 0,3-1 1,1 0-1,2 0 1,3 0-1,1-1 0,3 0 1,1-1-1,3 0 1,1-1-1,2-1 0,2-1 1,2-1-1,2-1 1,53 63-1,-43-63-55,2-2 1,1-1-1,2-2 1,1-2-1,48 27 0,-68-46-85,0-2-1,1 0 0,1-2 0,0 0 0,0-2 0,1-1 0,-1-1 1,2 0-1,-1-2 0,1-2 0,-1 0 0,40-2 0,-52-2 68,1 0 1,-1-1-1,0 0 0,0-1 0,0-1 0,0 0 0,-1-1 0,0 0 0,0 0 0,13-11 0,-8 4 70,0-1-1,-1-1 0,-1 0 1,0-2-1,21-29 1,-2-9 146,-2-1 1,-3-2-1,27-76 1,-4-1 392,49-205 1,-81 248-270,-4-2 0,-4 0 0,1-119 0,-13 197-437,0 0 0,-1 0 0,-1 0 0,0 0 0,-1 1 0,-1-1 0,0 0 0,-1 1 0,-1 0 0,0 0 1,-1 1-1,0 0 0,-2 0 0,1 0 0,-2 1 0,0 1 0,0 0 0,-1 0 0,-1 1 0,0 0 0,0 1 0,-19-12 1,3 5-2149,-1 2 0,-40-16 0,37 18-2968</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31.789"/>
    </inkml:context>
    <inkml:brush xml:id="br0">
      <inkml:brushProperty name="width" value="0.025" units="cm"/>
      <inkml:brushProperty name="height" value="0.025" units="cm"/>
    </inkml:brush>
  </inkml:definitions>
  <inkml:trace contextRef="#ctx0" brushRef="#br0">548 1 11691,'-11'-1'184,"-1"1"0,1 1 0,0 0 0,0 0 0,0 1 0,0 1 0,0 0 1,0 0-1,1 1 0,-16 8 0,11-3-61,0 1 0,1 1 1,1 0-1,0 0 0,0 2 1,-12 16-1,-13 18 202,3 3 0,1 1 0,3 2 0,3 0 0,1 2 0,4 1 0,1 1 1,-20 90-1,35-118-96,1-1 0,2 1 0,0 0 0,2 0 1,2 0-1,0 0 0,8 47 0,-6-65-202,0 0-1,1-1 0,1 1 1,0-1-1,0 0 0,1 0 1,0 0-1,0-1 0,1 1 1,1-2-1,-1 1 0,2-1 1,-1 0-1,1 0 0,0 0 1,1-1-1,-1-1 1,1 0-1,1 0 0,-1 0 1,1-1-1,20 7 0,-12-7 12,1 0-1,0-1 1,0-1 0,1-1-1,-1-1 1,1 0 0,-1-2-1,1 0 1,-1-1 0,0-1-1,0-1 1,0 0 0,0-2-1,-1 0 1,27-13-1,-4-1 250,-1-1 0,-2-3-1,0-1 1,-1-2 0,52-49-1,-48 37-143,-2-1-1,-1-3 0,-3-1 0,34-53 0,-56 77-106,-1-1 1,-1 0-1,-1 0 0,-1-1 0,-1 0 0,0-1 0,-2 1 0,-1-2 0,-1 1 0,-1 0 0,0-1 0,-3-34 0,0 50-64,-2-1 0,1 1 1,-1 0-1,-1 0 0,1 0 0,-1 0 0,0 1 0,-1-1 0,0 1 1,0 0-1,-1 0 0,0 0 0,0 1 0,0-1 0,-1 1 0,0 1 1,0-1-1,-1 1 0,1 0 0,-1 0 0,0 1 0,-1 0 0,1 0 1,-1 1-1,1 0 0,-1 0 0,-16-3 0,3 1-491,-1 2 0,0 0 1,0 1-1,0 1 0,0 1 0,0 1 0,0 1 1,0 1-1,-32 8 0,-14 10-3709,10-1-3993</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50.786"/>
    </inkml:context>
    <inkml:brush xml:id="br0">
      <inkml:brushProperty name="width" value="0.025" units="cm"/>
      <inkml:brushProperty name="height" value="0.025" units="cm"/>
    </inkml:brush>
  </inkml:definitions>
  <inkml:trace contextRef="#ctx0" brushRef="#br0">949 93 4708,'-7'-9'3220,"2"2"-3108,-1 0 1,0 1 0,0-1 0,-1 1 0,1 1 0,-1-1 0,-1 1 0,1 0 0,-1 1 0,0 0 0,0 0 0,0 0 0,0 1 0,-1 1 0,0-1 0,1 1 0,-15-1 0,6 2-92,-1 1 0,0 1 0,0 0 0,0 2 0,1 0 0,-1 0 0,1 2 0,0 0-1,0 1 1,0 1 0,1 0 0,-24 16 0,17-7-6,0 1 1,1 1-1,1 1 1,1 1-1,1 0 1,0 2-1,-20 31 0,-47 76 84,-127 253 0,202-358-109,1 0 0,1 1 0,1 0 0,1 1 0,2 0 0,0 0 0,2 0 0,-1 40 0,5-46 146,1 0 0,0 0 0,2 0 0,0 0 0,1-1 0,1 0 0,1 0 0,0-1 0,2 1 1,0-2-1,20 29 0,-15-25 26,2-2-1,0 0 1,1-1 0,1 0 0,0-2 0,1 0 0,1-1 0,1-1-1,0-1 1,34 16 0,-27-18-95,1 0-1,0-2 1,1-1-1,0-2 1,0-1-1,0-1 1,54 0 0,-29-6-76,-1-3 1,1-3 0,-2-2 0,1-2 0,-1-2 0,-1-3 0,0-2-1,-2-2 1,57-33 0,-52 23 33,-1-2 0,82-67 0,-117 84 171,-1-1 1,0 0-1,-1-2 1,-2 1-1,0-2 1,0 0-1,-2-1 1,-1 0-1,19-44 0,-28 55-41,0 0-1,0-1 0,-1 1 0,-1-1 0,1 0 0,-2 0 0,1 1 0,-1-1 0,-1 0 0,0 0 0,-1 1 1,0-1-1,-5-14 0,2 11-60,-1 0 1,-1 0-1,0 1 0,-1 0 1,-1 0-1,1 1 1,-2 0-1,-18-18 1,2 7-415,-1 1 0,-1 1 0,-2 1 0,1 2 0,-2 1 1,0 1-1,-54-18 0,-54-11-6940,65 21-2104</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6:51.743"/>
    </inkml:context>
    <inkml:brush xml:id="br0">
      <inkml:brushProperty name="width" value="0.025" units="cm"/>
      <inkml:brushProperty name="height" value="0.025" units="cm"/>
    </inkml:brush>
  </inkml:definitions>
  <inkml:trace contextRef="#ctx0" brushRef="#br0">426 19 13741,'-2'-1'15,"1"0"-1,0-1 1,0 1 0,0-1-1,-1 1 1,1 0 0,-1 0-1,1 0 1,-1 0 0,1 0-1,-1 0 1,1 0-1,-1 1 1,0-1 0,0 0-1,1 1 1,-1 0 0,0-1-1,0 1 1,0 0 0,1 0-1,-1 0 1,0 0 0,0 0-1,-2 1 1,1-1-48,-1 0-1,0 0 1,1 1-1,-1 0 1,1 0-1,-1 0 1,1 0 0,-1 1-1,1-1 1,0 1-1,0 0 1,-4 2 0,-6 9-161,1 1 0,0 0 0,2 1 0,-1 1 0,-8 16 0,-38 89 797,43-91-475,0 2 22,-89 210 539,87-195-769,1 0 0,2 1-1,-8 63 1,20-102 62,0 0 1,0 0-1,1-1 1,0 1-1,0 0 0,1 0 1,3 15-1,-3-22 23,0 1 0,1-1 0,-1 0 0,0 1-1,1-1 1,-1 0 0,1 0 0,0 0 0,-1 0 0,1 0 0,0 0-1,0 0 1,1-1 0,-1 1 0,0-1 0,0 0 0,1 1 0,-1-1-1,1 0 1,-1 0 0,1 0 0,-1-1 0,1 1 0,0-1 0,-1 1-1,1-1 1,0 0 0,3 0 0,0-1 15,-1 1 1,0-1-1,0 0 1,0 0-1,0-1 1,-1 0-1,1 1 1,0-2-1,-1 1 0,1 0 1,-1-1-1,0 0 1,0 0-1,0 0 1,5-5-1,8-9 195,29-37 1,-40 46-189,45-61 116,-3-3 0,-3-2 0,-3-1 0,42-108 0,-75 162 95,0 0-1,-2-1 1,0 1-1,-2-1 1,0-1-1,-1 1 1,1-43 0,-5 63-207,0-1 0,0 1 1,-1 0-1,1 0 1,-1 0-1,1 0 0,-1 0 1,0 0-1,1-1 1,-1 2-1,0-1 0,0 0 1,-1 0-1,1 0 1,0 0-1,-1 1 1,1-1-1,-1 0 0,1 1 1,-1 0-1,-3-3 1,2 3-86,0-1 1,0 1 0,-1 0 0,1 1 0,0-1 0,-1 0 0,1 1-1,0 0 1,-1 0 0,1 0 0,0 0 0,-7 1 0,1 1-589,1 0 0,-1 0 1,1 1-1,0 0 0,-1 1 1,2 0-1,-1 0 0,0 0 1,-12 11-1,0 5-4093</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36.613"/>
    </inkml:context>
    <inkml:brush xml:id="br0">
      <inkml:brushProperty name="width" value="0.025" units="cm"/>
      <inkml:brushProperty name="height" value="0.025" units="cm"/>
    </inkml:brush>
  </inkml:definitions>
  <inkml:trace contextRef="#ctx0" brushRef="#br0">802 112 5189,'0'0'400,"0"-9"-352,3-6 36,-1 7 352,0-1 0,-1 1 1,0-1-1,-1 1 0,0-10 1,0 17-335,-1 0 0,0 0 0,0 0 0,0 0 0,0 0 0,0 0 1,0 0-1,0 0 0,0 0 0,0 1 0,0-1 0,0 0 0,0 1 1,-1-1-1,1 1 0,0-1 0,0 1 0,-1 0 0,1-1 0,0 1 1,-1 0-1,1 0 0,-2 0 0,-36-3 127,36 3-75,-83-6 169,46 3-222,-67 2-1,94 2-84,0 1 0,0 0 0,0 1 0,0 0 0,1 1 0,-1 0 0,1 1 0,0 1 0,-13 7 0,-56 36 11,26-18 261,-73 56 0,119-79-229,0 0 0,1 1 0,0 0 0,0 0-1,1 1 1,1 0 0,-1 0 0,2 0 0,-1 1 0,1 0 0,1 0 0,0 0 0,1 1 0,-4 22 0,2 7 10,2 1 1,4 81-1,1-38 109,-1-82-176,-1 0 0,1 0-1,-1 0 1,1 0 0,0 0 0,0 0-1,0-1 1,1 1 0,-1 0 0,1 0-1,-1-1 1,1 1 0,0-1-1,0 1 1,0-1 0,0 0 0,0 0-1,1 0 1,-1 0 0,1 0-1,-1-1 1,1 1 0,0-1 0,0 1-1,0-1 1,-1 0 0,1 0-1,0 0 1,0-1 0,6 1 0,11 3 52,0-1 0,0-2 0,31 0 0,-39-1-73,182-16 207,-75 3-104,-95 12-32,-1-2 0,1-1 0,-1-1 0,0-1 0,40-16-1,-55 19-34,-1 0 0,1-1 0,-1-1-1,0 1 1,0-1 0,0 0 0,-1 0-1,1-1 1,-1 0 0,-1 0 0,1-1-1,-1 0 1,0 1 0,0-2 0,-1 1-1,0 0 1,-1-1 0,1 0 0,3-13-1,2-25-1,-2 0 0,-2-1-1,-2-79 1,-3 122-91,0 0-1,-1-1 1,1 1 0,-1 0-1,0 0 1,0 0-1,-1 0 1,1 0-1,-1 0 1,0 0 0,0 0-1,0 0 1,0 1-1,-1-1 1,1 1 0,-1 0-1,0-1 1,0 1-1,-7-5 1,-1 1-495,-1 0 1,-1 1-1,1 0 1,-24-7-1,6 2-215,-3-4-2054</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7:18.607"/>
    </inkml:context>
    <inkml:brush xml:id="br0">
      <inkml:brushProperty name="width" value="0.025" units="cm"/>
      <inkml:brushProperty name="height" value="0.025" units="cm"/>
    </inkml:brush>
  </inkml:definitions>
  <inkml:trace contextRef="#ctx0" brushRef="#br0">1 1168 4548,'1065'-3'3134,"-7"-60"-2782,-582 23-309,3315-305 90,-3733 339-133,2870-336 769,-1384 167 1369,-1396 160-2167,878-136 242,-950 139-1040,1 4-1,83 1 1,-118 7-2227</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7:51.881"/>
    </inkml:context>
    <inkml:brush xml:id="br0">
      <inkml:brushProperty name="width" value="0.025" units="cm"/>
      <inkml:brushProperty name="height" value="0.025" units="cm"/>
    </inkml:brush>
  </inkml:definitions>
  <inkml:trace contextRef="#ctx0" brushRef="#br0">1 83 10025,'41'-15'646,"12"12"-504,53 3-1,22-1-125,173-29 172,75-3 783,997 54 1191,575 38-1990,-1488-51-136,2046 8 175,-939-11 59,-737 17-114,100 1-211,280-59 188,-1132 32-4,253-8 709,-330 12-938,0 0 0,0 0 0,0 0 1,0 1-1,0-1 0,0 0 0,0 0 0,0 0 1,0 1-1,0-1 0,0 1 0,0-1 0,0 1 1,0-1-1,0 1 0,-1-1 0,1 1 1,0 0-1,0-1 0,-1 1 0,1 0 0,0 0 1,-1-1-1,1 1 0,-1 0 0,1 0 1,-1 0-1,1 0 0,-1 0 0,1 0 0,-1 0 1,0 0-1,0 0 0,0 0 0,0 0 1,1 0-1,-1 0 0,0 0 0,-1 0 0,1 0 1,0 0-1,0 0 0,0 0 0,-1 1 1,1 2-691,0-1-2456</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08.510"/>
    </inkml:context>
    <inkml:brush xml:id="br0">
      <inkml:brushProperty name="width" value="0.025" units="cm"/>
      <inkml:brushProperty name="height" value="0.025" units="cm"/>
    </inkml:brush>
  </inkml:definitions>
  <inkml:trace contextRef="#ctx0" brushRef="#br0">1 267 6278,'0'0'4746,"12"0"-4335,1030-102 2913,-433 28-1555,393 3-808,-912 61-334,-23 2-1514,-23 6-5366,-37 2 1331</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12.552"/>
    </inkml:context>
    <inkml:brush xml:id="br0">
      <inkml:brushProperty name="width" value="0.025" units="cm"/>
      <inkml:brushProperty name="height" value="0.025" units="cm"/>
    </inkml:brush>
  </inkml:definitions>
  <inkml:trace contextRef="#ctx0" brushRef="#br0">387 0 13549,'0'0'6838,"-8"6"-6128,-11 8-415,1 1-1,0 1 0,1 1 0,-19 24 0,-63 90 499,56-71-740,10-17 2,15-21-27,0 1-1,2 0 0,1 1 1,-13 29-1,33-54-269,10-10-366,16-17-1003,50-77-4272,-35 40 743</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13.177"/>
    </inkml:context>
    <inkml:brush xml:id="br0">
      <inkml:brushProperty name="width" value="0.025" units="cm"/>
      <inkml:brushProperty name="height" value="0.025" units="cm"/>
    </inkml:brush>
  </inkml:definitions>
  <inkml:trace contextRef="#ctx0" brushRef="#br0">171 1 12139,'0'0'3914,"-6"12"-2201,-23 38-548,-5 8 91,3 2 0,-28 75 0,57-128-1240,-1 1 1,1-1-1,1 1 1,-1-1 0,1 1-1,1 0 1,-1 0-1,1 0 1,2 9-1,-2-17-13,0 1 1,0-1-1,0 1 0,0-1 0,0 1 0,0-1 0,0 0 1,1 1-1,-1-1 0,0 1 0,0-1 0,0 0 0,1 1 0,-1-1 1,0 1-1,1-1 0,-1 0 0,0 1 0,1-1 0,-1 0 1,0 0-1,1 1 0,-1-1 0,0 0 0,1 0 0,-1 0 1,1 1-1,-1-1 0,1 0 0,-1 0 0,0 0 0,1 0 0,0 0 1,16-7 44,9-19-209,-17 11-40,-1-1-1,-1 0 1,0-1-1,-2 0 1,0 0 0,0 0-1,-2-1 1,0 1-1,-1-1 1,0-18 0,-20 103 537,17-59-311,0 0 0,0 0 1,1 0-1,0-1 0,0 1 1,1 0-1,2 11 0,-2-17-18,0 1 0,0-1 0,0 0 1,0 0-1,0 0 0,0 1 0,1-1 0,-1-1 0,1 1 0,-1 0 0,1 0 0,0 0 0,0-1 0,0 1 0,0-1 0,0 0 0,0 1 1,0-1-1,0 0 0,0 0 0,1 0 0,-1-1 0,0 1 0,1 0 0,-1-1 0,1 0 0,2 1 0,4-1 12,0 0-1,0 0 0,0-1 1,0 0-1,-1-1 0,1 0 1,0 0-1,-1 0 0,1-2 1,-1 1-1,0-1 0,0 0 1,-1 0-1,1-1 0,12-10 1,-7 4-4,-1 0 0,0-1 1,-1 0-1,-1-1 0,0 0 1,-1-1-1,14-24 1,-14 19 531,-13 26 343,-14 32-251,16-34-613,-2 4 91,1 0 1,0 0-1,1 0 1,0 0 0,0 1-1,1-1 1,0 0-1,0 14 1,2-22-104,-1 0 0,0 0 0,0 0 0,0-1 0,0 1 1,1 0-1,-1 0 0,0-1 0,1 1 0,-1 0 0,0-1 0,1 1 0,-1 0 0,1-1 1,-1 1-1,1-1 0,-1 1 0,1-1 0,0 1 0,-1-1 0,1 1 0,0-1 0,-1 1 0,1-1 1,0 0-1,-1 0 0,3 1 0,23-4 232,-18 1-207,-1-1 0,0 0 0,0-1 0,0 1 0,6-6 0,2-4-4,0-1-1,-1-1 1,14-20-1,3-1-6,-37 79 100,3-33-50,-3 5 43,2-1 1,0 1-1,0 1 0,1-1 1,-1 22-1,4-36-135,0 0-1,0 0 1,1 0-1,-1-1 1,0 1 0,0 0-1,0 0 1,0-1-1,1 1 1,-1 0-1,0 0 1,1-1 0,-1 1-1,1 0 1,-1-1-1,1 1 1,-1 0-1,1-1 1,-1 1-1,1-1 1,0 1 0,-1-1-1,1 1 1,0-1-1,-1 0 1,1 1-1,0-1 1,-1 0 0,1 1-1,0-1 1,0 0-1,-1 0 1,1 0-1,0 0 1,0 0 0,0 1-1,-1-2 1,1 1-1,0 0 1,0 0-1,0 0 1,-1 0 0,1 0-1,0-1 1,0 1-1,-1 0 1,1-1-1,1 1 1,2-2-367,1 0 0,0 0 0,-1 0 0,1 0 0,-1 0 0,7-6 0,1-2-1759,-1-1-1,0-1 0,-1 1 1,-1-2-1,12-18 0,6-12-4249</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13.549"/>
    </inkml:context>
    <inkml:brush xml:id="br0">
      <inkml:brushProperty name="width" value="0.025" units="cm"/>
      <inkml:brushProperty name="height" value="0.025" units="cm"/>
    </inkml:brush>
  </inkml:definitions>
  <inkml:trace contextRef="#ctx0" brushRef="#br0">120 0 4324,'0'0'13720,"-3"9"-12097,-11 28-149,3 0 1,1 1-1,-7 48 1,10-22-978,0 87-1,-3 41-538,10-212-21,0-1-1,-2 0 1,0 1 0,-1 0 0,-9-31 0,5 26 163,2 1 0,1-1 0,-1-32 0,39 58 50,44 3-3148,-68-4 1334,-1-1-1,1 0 1,-1-1-1,1 0 1,-1-1-1,10-3 1,9-7-4320</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13.907"/>
    </inkml:context>
    <inkml:brush xml:id="br0">
      <inkml:brushProperty name="width" value="0.025" units="cm"/>
      <inkml:brushProperty name="height" value="0.025" units="cm"/>
    </inkml:brush>
  </inkml:definitions>
  <inkml:trace contextRef="#ctx0" brushRef="#br0">115 0 6182,'0'0'11958,"-10"1"-9486,6-1-2188,-54 10 2488,56-10-2714,0 1 0,0-1 0,-1 1 0,1 0 0,0-1 0,0 1 0,1 0 0,-1 0 0,0 0 0,0 1 0,0-1 0,1 0 0,-1 1 0,0-1 0,1 1 1,0-1-1,-1 1 0,1 0 0,0 0 0,0 0 0,0-1 0,0 1 0,0 0 0,0 0 0,0 0 0,1 0 0,-1 4 0,1-5-61,1 0 0,-1 0 0,1-1 0,-1 1 0,1 0 0,0 0 0,-1-1 0,1 1 0,0 0 0,0-1 0,-1 1 0,1-1 0,0 1 0,0-1 0,0 1 0,0-1 0,0 0 0,0 1 0,0-1 0,0 0 0,-1 0 0,2 1-1,31 6-152,-23-6 78,9 4-169,-8-4 176,-1 1 0,0 0-1,0 1 1,0 0 0,0 1 0,0 0 0,-1 0-1,0 1 1,1 0 0,11 10 0,-20-14 91,0 0 1,0 0 0,0 0-1,0 1 1,0-1 0,0 0-1,-1 0 1,1 1-1,0-1 1,-1 1 0,1-1-1,-1 0 1,1 1 0,-1-1-1,0 1 1,0-1 0,1 1-1,-1-1 1,0 1-1,-1-1 1,1 1 0,0-1-1,0 1 1,-1 2 0,-1-1 90,1 0 0,-1 0 0,0 0 0,0 0 0,0-1 0,0 1 0,0-1 0,-1 0 0,1 1 0,-6 2 0,-3 2 421,1 0-1,-2-1 0,1 0 0,-23 7 0,31-12-484,-1 0 1,0 0-1,0 0 0,0 0 1,0-1-1,1 1 0,-1-1 0,0 0 1,0 0-1,0-1 0,0 1 1,-6-2-1,9 1-125,0 1 0,0-1-1,0 1 1,0-1 0,1 1 0,-1-1 0,0 0-1,0 1 1,1-1 0,-1 0 0,0 1 0,1-1 0,-1 0-1,1 0 1,-1 0 0,1 0 0,-1 0 0,1 1 0,0-1-1,-1-1 1,1-1-303,-1 1 0,1-1 0,0 1 0,0-1 0,1 1 0,-1-1 0,0 1 0,1-1-1,-1 1 1,1-1 0,1-2 0,10-16-4680,4 0-2637</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15.486"/>
    </inkml:context>
    <inkml:brush xml:id="br0">
      <inkml:brushProperty name="width" value="0.025" units="cm"/>
      <inkml:brushProperty name="height" value="0.025" units="cm"/>
    </inkml:brush>
  </inkml:definitions>
  <inkml:trace contextRef="#ctx0" brushRef="#br0">31 20 6534,'0'0'14884,"-3"8"-13000,-1 1-1416,-1 0-55,1 0 0,1 1 0,0-1 0,-4 15-1,7-22-397,0-1 0,-1 1 0,1-1 0,0 1 0,0-1 0,0 1 0,0-1 0,0 1-1,0-1 1,0 1 0,0-1 0,1 1 0,-1-1 0,0 0 0,1 1 0,-1-1 0,1 1 0,0-1-1,0 0 1,-1 1 0,1-1 0,0 0 0,0 0 0,0 0 0,0 0 0,0 0 0,1 0 0,-1 0-1,0 0 1,0 0 0,1 0 0,-1 0 0,0-1 0,1 1 0,-1-1 0,1 1 0,-1-1 0,0 0-1,4 1 1,6 0-246,0-1-1,0 0 1,0-1-1,0 0 1,0-1-1,0 0 1,-1-1-1,1 0 1,15-7-1,-11 4-23,1 1 0,0 1-1,21-4 1,-36 8 314,-1 0 1,1 0-1,0-1 0,0 1 1,-1 0-1,1 0 1,0 0-1,0 0 1,-1 1-1,1-1 0,0 0 1,-1 0-1,1 0 1,0 0-1,-1 1 0,1-1 1,0 0-1,-1 1 1,1-1-1,-1 1 0,1-1 1,0 0-1,-1 1 1,1-1-1,-1 1 1,1 0-1,-1-1 0,0 1 1,1-1-1,-1 1 1,1 0-1,-1-1 0,0 1 1,0 0-1,1-1 1,-1 1-1,0 0 0,0 0 1,0 0-34,1 0 0,-1 1 0,0-1 1,1 0-1,-1 0 0,1 0 0,-1 0 0,1 0 1,0 0-1,-1-1 0,1 1 0,0 0 0,-1 0 1,1 0-1,0-1 0,0 1 0,0 0 0,0-1 1,0 1-1,0-1 0,0 1 0,0-1 0,0 1 1,0-1-1,0 0 0,0 1 0,0-1 1,0 0-1,0 0 0,0 0 0,1 0 0,0 0 1,21-1-134,-1 0 0,1-2 0,-1 0 0,36-11 0,-34 8-573,0 0-1,1 2 1,37-2-1,-61 6 688,0 0 0,0 0 0,-1 0 0,1 1 0,0-1 0,0 0 0,-1 0 0,1 1 0,0-1 0,-1 0 0,1 1 0,0-1 0,-1 1-1,1-1 1,-1 1 0,1-1 0,0 1 0,-1-1 0,1 1 0,-1 0 0,0-1 0,1 1 0,-1 0 0,0-1 0,1 1 0,-1 0 0,0-1 0,0 1 0,1 0 0,-1 0 0,0-1 0,0 1 0,0 0 0,0 1-1,-1 32 1257,0-21-692,2-12-540,0 0-1,0-1 1,-1 1 0,1-1 0,0 1 0,0-1-1,0 0 1,0 1 0,0-1 0,0 0 0,0 0 0,0 1-1,0-1 1,0 0 0,0 0 0,0 0 0,0 0-1,0 0 1,0 0 0,0-1 0,-1 1 0,3 0 0,25-4 103,-3-4-251,41-18 0,-51 19-78,1 0 0,0 1 0,0 1 0,0 0 0,0 2 0,1-1 0,19 0 1,-35 4 217,-1 0 1,1 0 0,0 0-1,-1 0 1,1 0 0,-1 0-1,1 0 1,0 0 0,-1 0 0,1 0-1,-1 0 1,1 1 0,-1-1-1,1 0 1,0 0 0,-1 1-1,1-1 1,-1 0 0,1 1 0,-1-1-1,0 1 1,1-1 0,-1 0-1,1 1 1,-1-1 0,0 1-1,1-1 1,-1 1 0,0-1 0,1 1-1,-1-1 1,0 1 0,0 0-1,0-1 1,1 2 0,-5 22 932,2-1-331,6-21-606,1-2 0,0 1 0,0 0 0,0-1 0,0 0 0,0 0 0,0 0 0,7-2 0,31-11-863,-35 10 637,1 0-1,0 1 1,0-1 0,0 2 0,15-2-1,-21 14 1437,-4-10-1190,1 1 0,0-1-1,0 0 1,0 1-1,0-1 1,0 0-1,1 1 1,-1-1-1,0 0 1,0 0-1,1 1 1,-1-1-1,1 0 1,-1 0-1,1 0 1,0 1-1,0-1 1,-1 0-1,1 0 1,0 0-1,0 0 1,0 0-1,0 0 1,0-1-1,0 1 1,1 1-1,6-1 3,0 0 1,-1-1-1,1 1 0,-1-1 0,1-1 0,0 0 1,-1 0-1,1 0 0,13-5 0,1-3-292,40-21-1,5-4-105,-66 34 512,-1 10 286,3 10-322,-2-20-190,0 1 1,1-1-1,-1 0 1,0 1 0,0-1-1,1 0 1,-1 0-1,0 0 1,1 0 0,-1 0-1,0 0 1,0 0-1,1 0 1,-1 0 0,0-1-1,1 1 1,-1-1 0,0 1-1,0-1 1,2 0-1,2-1-306,-1 1 162,-5 3 525,0-1-241,0 0 0,0 0-1,0 1 1,0-1-1,0 1 1,0-1 0,0 0-1,1 1 1,-1 0 0,0-1-1,1 1 1,0-1-1,-1 1 1,1 3 0,0-4-59,0 1 0,0-1 0,0 0 0,0 1 0,0-1 0,0 0 0,1 0 0,-1 1 0,1-1 0,-1 0 0,1 0 0,-1 1 0,1-1 0,0 0 0,0 0 0,-1 0 0,1 0 0,0 0 0,0 0 0,0 0 0,0 0 0,0-1 0,0 1 0,0 0 0,2 0 0,1 1 8,1 0-1,-1-1 1,1 1-1,-1-1 0,1 0 1,-1 0-1,9 0 0,-3-1-1,-1 0 1,1 0-1,-1-1 0,0-1 0,1 1 0,-1-1 0,14-6 0,-16 5-10,0-1 0,0 0 0,0-1 0,-1 0 0,0 0-1,6-6 1,-9 9 6,-1-1 0,1 1 0,-1-1-1,0 0 1,0 0 0,-1 0 0,1-1 0,0 1-1,-1 0 1,0-1 0,0 1 0,0 0-1,0-1 1,0 1 0,0-7 0,-2 10-9,1-1 0,-1 0 0,1 0 0,0 0 0,-1 0 0,1 0 0,-1 1 0,0-1 0,1 0 0,-1 1 0,0-1 0,1 0 0,-1 1 0,0-1 0,0 1 0,0-1 0,1 1 0,-1-1 0,0 1 0,0 0 0,0-1 0,0 1 0,0 0 0,0 0 0,0-1 0,0 1 0,0 0 0,0 0 0,0 0 0,0 0 0,1 0 0,-1 1 0,-2-1 0,2 0-7,-1 0 1,1 0-1,0 0 1,-1 1-1,1-1 1,0 0 0,-1 0-1,1 1 1,0-1-1,-1 1 1,1-1-1,0 1 1,0 0-1,0-1 1,0 1-1,0 0 1,0 0 0,0 0-1,0 0 1,0 0-1,0 0 1,0 0-1,0 0 1,1 0-1,-1 0 1,0 0 0,0 2-1,1-2-16,0 1 0,1-1 0,-1 0 0,0 1 0,0-1-1,1 0 1,-1 1 0,1-1 0,-1 0 0,1 0 0,0 0 0,-1 1 0,1-1-1,0 0 1,0 0 0,0 0 0,0 0 0,0 0 0,0 0 0,0-1 0,0 1 0,0 0-1,0 0 1,1-1 0,-1 1 0,0-1 0,0 1 0,1-1 0,-1 1 0,0-1-1,1 0 1,-1 0 0,3 0 0,61 8-1607,-41-6 1466,33 10 1710,-56-15-1463,1 0 0,-1 0 1,0-1-1,1 1 0,-1-1 1,-1 1-1,1-1 1,0 1-1,-1-1 0,0-6 1,-1-11-45,0 17-43,1 0-1,-1-1 1,1 1-1,0-1 1,0 1 0,1 0-1,-1-1 1,1 1-1,0 0 1,2-7-1,0 11-10,0-1-1,1 0 0,-1 1 0,0 0 0,0 0 0,1 0 0,-1 0 1,0 0-1,0 1 0,1-1 0,-1 1 0,0 0 0,6 2 0,-4-1 7,16 3-7,-1-1 1,1-1 0,24 1-1,-38-4 10,0 0 0,0 0 0,0 0 0,0-1-1,0 1 1,0-2 0,0 1 0,0-1 0,-1 0-1,1-1 1,0 0 0,11-6 0,-17 8 14,-2 2-72,0-1 71,0 1-1,0 0 0,0 0 0,1 0 0,-1-1 1,0 1-1,0 0 0,1 0 0,-1 0 1,1 0-1,-1 0 0,1 0 0,-1 0 0,1 1 1,0-1-1,-1 0 0,1 0 0,0 0 1,0 2-1,-5 23 475,5-25-477,1 0-1,-1-1 1,0 1 0,1 0-1,-1 0 1,0 0-1,1 0 1,-1 0 0,1-1-1,0 1 1,-1 0-1,1 0 1,-1-1 0,1 1-1,0 0 1,0-1-1,-1 1 1,1-1 0,0 1-1,0-1 1,0 1 0,0-1-1,0 1 1,-1-1-1,1 0 1,0 0 0,0 1-1,0-1 1,0 0-1,0 0 1,1 0 0,37 1 48,-31-1-71,25 1-156,-17 0-104,-1-1-1,0 0 0,0-1 0,0-1 1,0 0-1,28-8 0,-30-1-2341,-13 10 2369,0 1 0,0-1 0,0 1-1,0-1 1,0 0 0,0 1 0,-1-1-1,1 1 1,0-1 0,0 0 0,0 1-1,-1-1 1,1 1 0,0-1 0,-1 1-1,1-1 1,-1 1 0,1-1 0,0 1 0,-1 0-1,1-1 1,-1 1 0,1-1 0,-1 1-1,1 0 1,-2-1 0,-15-9-6659</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15.840"/>
    </inkml:context>
    <inkml:brush xml:id="br0">
      <inkml:brushProperty name="width" value="0.025" units="cm"/>
      <inkml:brushProperty name="height" value="0.025" units="cm"/>
    </inkml:brush>
  </inkml:definitions>
  <inkml:trace contextRef="#ctx0" brushRef="#br0">0 11 18289,'3'0'128,"11"0"65,3-2-33,0-1-577,-1-3-7206</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17.075"/>
    </inkml:context>
    <inkml:brush xml:id="br0">
      <inkml:brushProperty name="width" value="0.025" units="cm"/>
      <inkml:brushProperty name="height" value="0.025" units="cm"/>
    </inkml:brush>
  </inkml:definitions>
  <inkml:trace contextRef="#ctx0" brushRef="#br0">147 230 15118,'-8'4'1564,"-8"4"-1092,1 0-1,0 1 0,0 1 0,-14 11 0,25-18-421,1-1 0,-1 1 1,1 0-1,-1 1 0,1-1 0,0 0 1,0 1-1,1 0 0,-1 0 0,1 0 0,0 0 1,0 0-1,0 0 0,0 0 0,1 1 0,-1-1 1,1 1-1,0-1 0,1 1 0,-1-1 1,1 1-1,0 0 0,1 5 0,-1-9-31,1 0 0,-1 0 0,1-1-1,0 1 1,0 0 0,-1 0 0,1-1 0,0 1 0,0-1-1,0 1 1,0 0 0,0-1 0,0 0 0,0 1 0,0-1-1,0 0 1,0 1 0,0-1 0,0 0 0,0 0 0,0 0-1,0 0 1,0 0 0,0 0 0,0 0 0,0 0 0,0 0-1,0-1 1,0 1 0,0 0 0,0-1 0,0 1 0,0-1-1,0 1 1,1-1 0,37-18 734,-18 3-597,0 0 0,33-38 0,-45 45-98,0-1 0,-1-1 1,-1 0-1,1 0 0,-2 0 0,0-1 1,8-21-1,-23 60 367,4-15-340,0 0 0,1 0 0,1 1 0,0 0 0,0 0 0,1 0 0,0 19 0,2-31-51,0 1 0,1 0-1,-1-1 1,0 1 0,1-1-1,-1 1 1,1 0 0,-1-1 0,1 1-1,0-1 1,0 1 0,-1-1-1,1 0 1,0 1 0,0-1 0,1 0-1,-1 1 1,0-1 0,0 0-1,0 0 1,1 0 0,-1 0-1,1 0 1,1 0 0,1 1 63,0-1-1,0 0 1,0 0 0,0-1 0,0 1 0,1-1-1,-1 0 1,0 0 0,8-1 0,-1-1 79,1 0 0,0-1 0,-1-1 0,0 1 0,0-2 0,13-6 0,-7-1-132,-1-1 1,0 0-1,-1-1 0,-1-1 0,0 0 1,-1-1-1,-1-1 0,-1 1 0,0-2 1,-1 0-1,0 0 0,-2-1 1,0 0-1,-2 0 0,0-1 0,7-38 1,-72 180-574,49-98 535,2-9 8,2 1 1,-1 0-1,2 0 0,0 0 0,1 0 0,0 1 0,2 0 1,-2 28-1,4-43-11,0-1 1,1 0 0,-1 0-1,0 0 1,0 0 0,1 0-1,-1 0 1,0 0-1,1 0 1,-1 0 0,1 0-1,-1 0 1,1 0 0,0 0-1,-1 0 1,1 0 0,0 0-1,0-1 1,0 1 0,-1 0-1,1-1 1,0 1 0,0 0-1,0-1 1,0 1-1,2 0 1,0-1 11,0 1-1,0 0 1,0-1 0,0 0-1,0 0 1,0 0 0,0 0-1,0 0 1,6-2 0,0 0 16,0 0 0,0-1 0,0 0 1,0-1-1,14-8 0,-9 2-35,-1-1-1,0 0 1,0 0-1,-1-2 1,-1 1 0,0-1-1,15-25 1,-1-5-219,25-59 0,-14 27 26,-46 94 223,1 0-1,0 0 1,2 1 0,1 0-1,0 0 1,1 1-1,2-1 1,0 1 0,-1 31-1,5-46-19,1 0 0,-1 0 0,1 0 0,0-1 0,0 1 0,0 0 0,1-1 0,0 1 0,0-1 0,1 0 0,-1 0 0,1 0 0,0-1 0,0 1 0,1-1 0,-1 0 0,1 0-1,0-1 1,0 1 0,11 5 0,-5-3-23,0-1-1,1 0 0,0 0 0,0-1 0,0-1 0,0 0 0,0 0 1,1-1-1,14 0 0,-21-3 26,0 0 1,-1 0 0,1 0-1,-1-1 1,1 0-1,-1 0 1,0 0-1,1-1 1,-1 0-1,-1 0 1,1 0-1,0 0 1,-1-1-1,1 0 1,4-6 0,-6 7-1,0 1 0,-1-1 1,1 0-1,-1 0 1,0 0-1,0-1 0,0 1 1,0 0-1,0-1 1,-1 1-1,0-1 1,0 0-1,0 1 0,0-1 1,0 0-1,-1 1 1,1-1-1,-1 0 0,0 0 1,0 0-1,-1 0 1,1 1-1,-1-1 1,-1-4-1,1 6-12,0 0 1,0 0-1,0 1 0,0-1 1,-1 0-1,1 1 1,0-1-1,-1 1 0,1 0 1,-1-1-1,0 1 1,1 0-1,-1 0 0,0 0 1,0 0-1,1 0 0,-1 1 1,0-1-1,0 0 1,0 1-1,0 0 0,0-1 1,0 1-1,0 0 0,0 0 1,0 0-1,0 0 1,0 0-1,0 1 0,0-1 1,0 0-1,-3 2 1,2-1-7,1-1 1,-1 1 0,1 0 0,0 0 0,-1 0 0,1 1-1,0-1 1,0 0 0,0 1 0,0 0 0,0-1 0,0 1-1,0 0 1,0 0 0,1 0 0,-1 0 0,1 0 0,0 0-1,-1 1 1,1-1 0,0 0 0,0 1 0,0-1 0,1 1-1,-2 4 1,2-5 1,0 0 1,1 0-1,-1 1 0,1-1 0,-1 0 0,1 0 0,-1 0 0,1 0 0,0 0 1,0 0-1,0 0 0,0 0 0,1 0 0,-1-1 0,0 1 0,1 0 0,-1-1 1,1 1-1,0-1 0,-1 1 0,1-1 0,0 0 0,0 0 0,0 0 0,0 0 0,0 0 1,0 0-1,0 0 0,0-1 0,0 1 0,0-1 0,1 0 0,2 1 0,13 1-76,-1 0-1,1-1 1,22-2-1,-18 0 56,-11 1 221,1-1 0,0 0 1,-1-1-1,1-1 0,-1 0 0,1 0 0,-1-1 0,14-7 1,-23 10-152,1 0 1,-1 0-1,0 0 1,1 0-1,-1-1 1,0 1-1,0-1 1,0 0-1,0 1 1,-1-1-1,1 0 1,0 0-1,-1 0 1,1 0-1,-1-1 1,0 1-1,0 0 1,0-1-1,0 1 1,0 0-1,0-1 1,-1 1-1,1-1 1,-1 1-1,1-1 0,-1 0 1,0 1-1,0-1 1,0 1-1,-1-1 1,1 1-1,0-1 1,-1 1-1,0-1 1,0 1-1,0-1 1,0 1-1,0 0 1,0-1-1,0 1 1,-1 0-1,1 0 1,-4-4-1,-43-59 125,85 63-930,79 15-6143,-67-12 671</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07.371"/>
    </inkml:context>
    <inkml:brush xml:id="br0">
      <inkml:brushProperty name="width" value="0.025" units="cm"/>
      <inkml:brushProperty name="height" value="0.025" units="cm"/>
    </inkml:brush>
  </inkml:definitions>
  <inkml:trace contextRef="#ctx0" brushRef="#br0">80 120 512,'8'-5'6754,"-1"1"-6106,55-37 2939,-58 39-3111,-1 0 1,0-1-1,0 0 0,0 1 0,0-1 1,0 0-1,-1 0 0,0 0 0,1-1 0,-1 1 1,0-1-1,0 1 0,-1-1 0,1 0 1,-1 1-1,2-8 0,-3 10-391,-1 0-1,1 1 1,0-1-1,-1 1 1,1-1-1,-1 1 1,1-1-1,-1 1 1,1-1-1,-1 1 1,1-1-1,-1 1 1,1 0-1,-1-1 0,1 1 1,-1 0-1,0 0 1,1-1-1,-1 1 1,0 0-1,1 0 1,-1 0-1,0 0 1,1 0-1,-1-1 1,0 1-1,1 1 1,-1-1-1,0 0 1,1 0-1,-2 0 1,-25 5 275,20-1-337,0 1 0,-1 0 0,1 0 0,1 0 0,-1 1 0,1 0 0,0 0-1,1 1 1,-1 0 0,-6 11 0,0 1 96,2 1 0,-17 40 0,21-45-39,1 0 0,1 0 1,1 0-1,0 0 0,1 1 0,-1 24 0,3-36-70,0-1 0,0 1 0,0 0 0,1-1 0,-1 1 0,1-1 1,0 1-1,0-1 0,0 0 0,0 1 0,1-1 0,-1 0 0,1 0 0,0 0 0,0 0 0,0 0 0,0 0 0,1-1 0,-1 1 0,1-1 0,-1 1 0,1-1 0,0 0 0,0 0 0,0 0 0,0 0 1,0-1-1,1 0 0,-1 1 0,0-1 0,1 0 0,-1 0 0,1-1 0,4 1 0,1 0 107,0-1-1,0 0 1,1-1 0,-1 0-1,0 0 1,0-1-1,12-4 1,-18 6-57,-1-1-1,1 0 1,0 0-1,-1 0 1,1 0-1,0 0 1,-1-1-1,1 1 1,-1-1-1,0 0 1,0 1-1,0-1 1,1 0-1,-2-1 1,1 1-1,0 0 1,0 0-1,-1-1 1,1 1 0,-1-1-1,0 1 1,0-1-1,0 0 1,0 1-1,0-1 1,0 0-1,0-4 1,-2 6-45,1 0 1,-1 0 0,1 0-1,-1 0 1,1 0 0,-1 0 0,1 0-1,-1 1 1,0-1 0,0 0-1,0 0 1,1 0 0,-1 1-1,0-1 1,0 0 0,0 1-1,0-1 1,0 1 0,0-1 0,0 1-1,0 0 1,0-1 0,0 1-1,0 0 1,-1 0 0,1 0-1,0-1 1,0 1 0,0 1-1,0-1 1,0 0 0,0 0 0,0 0-1,0 0 1,-1 1 0,1-1-1,-1 1 1,-1-1-116,0 1 0,1-1 0,-1 1-1,1 0 1,-1-1 0,1 1 0,-1 0 0,1 1 0,-1-1-1,1 0 1,0 1 0,0-1 0,0 1 0,0-1 0,0 1-1,0 0 1,-2 2 0,2 7-3317,2-11 3120,0 1-1,0-1 1,0 0 0,0 1 0,1-1 0,-1 0 0,0 1 0,0-1-1,0 0 1,1 0 0,-1 1 0,0-1 0,0 0 0,1 0 0,-1 1-1,0-1 1,0 0 0,1 0 0,-1 0 0,0 1 0,1-1 0,-1 0-1,0 0 1,1 0 0,-1 0 0,0 0 0,1 0 0,-1 0 0,1 0-1,-1 0 1,0 0 0,1 0 0,-1 0 0,0 0 0,1 0 0,11 0-7546</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19.038"/>
    </inkml:context>
    <inkml:brush xml:id="br0">
      <inkml:brushProperty name="width" value="0.025" units="cm"/>
      <inkml:brushProperty name="height" value="0.025" units="cm"/>
    </inkml:brush>
  </inkml:definitions>
  <inkml:trace contextRef="#ctx0" brushRef="#br0">254 1 6118,'0'0'15246,"-5"10"-14904,-29 46-200,-78 98 0,10-16-90,202-253-8348,-63 61 2718</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19.381"/>
    </inkml:context>
    <inkml:brush xml:id="br0">
      <inkml:brushProperty name="width" value="0.025" units="cm"/>
      <inkml:brushProperty name="height" value="0.025" units="cm"/>
    </inkml:brush>
  </inkml:definitions>
  <inkml:trace contextRef="#ctx0" brushRef="#br0">197 0 12684,'0'0'1751,"-7"14"-598,-73 163 3397,71-153-4293,2 0 0,0 0-1,2 1 1,0-1 0,2 1 0,0 37-1,2-59-364,1 0-1,0 0 0,1 1 0,-1-1 0,1 0 1,-1 1-1,1-1 0,0 0 0,0 0 0,0 0 1,1 0-1,-1 0 0,1 0 0,0 0 0,0-1 1,-1 1-1,2 0 0,-1-1 0,0 0 0,5 5 1,-12-18-7353,1 3 5158,-9-9-5054</inkml:trace>
  <inkml:trace contextRef="#ctx0" brushRef="#br0" timeOffset="1">0 329 9001,'0'0'12203,"45"-13"-11819,-13 7-255,7-6-386,-1-4-1600,-2-5-2243,-1-9-2082</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19.740"/>
    </inkml:context>
    <inkml:brush xml:id="br0">
      <inkml:brushProperty name="width" value="0.025" units="cm"/>
      <inkml:brushProperty name="height" value="0.025" units="cm"/>
    </inkml:brush>
  </inkml:definitions>
  <inkml:trace contextRef="#ctx0" brushRef="#br0">67 1 13997,'-3'9'1313,"-8"15"36,1-4-533,2-1-1,0 1 1,1 0-1,1 0 1,1 1-1,-3 27 1,7-47-808,1 0 0,1 0 0,-1 0-1,0 0 1,0-1 0,0 1 0,0 0 0,1 0 0,-1 0 0,0 0 0,1-1 0,-1 1 0,0 0 0,1 0 0,-1 0-1,1-1 1,0 1 0,-1 0 0,1-1 0,0 1 0,-1-1 0,1 1 0,0-1 0,-1 1 0,1-1 0,0 1 0,1 0-1,31 1-208,38-19-1749,-63 15 1328,6-2 50,0 1 0,0 0 0,0 1 0,0 1 0,28 0 0,-41 1 602,0 0 1,0 0 0,0 0 0,-1 0 0,1 0 0,0 0 0,0 0 0,0 1 0,0-1 0,-1 0 0,1 0 0,0 1 0,0-1 0,-1 0 0,1 1 0,0-1 0,-1 1 0,1-1 0,0 1 0,-1-1 0,1 1 0,-1 0 0,1-1 0,-1 1 0,1 0 0,-1-1 0,1 1 0,0 1 0,-1 0 109,0-1 0,0 1 0,0-1 0,0 1 0,0 0 0,0-1 0,-1 1 0,1-1 0,-1 1 0,1-1 0,-1 1 0,1-1 0,-2 3 0,-2 2 235,1-1-1,-1 1 1,0-1 0,0 0 0,0 0 0,-8 7 0,2-5 69,0 1 0,-1-1 0,0-1 1,0 0-1,0-1 0,-1 0 0,1-1 0,-1 0 0,-1-1 1,1 0-1,0-1 0,0 0 0,-1-1 0,-14 0 0,25-1-469,1 0 0,0 0-1,0-1 1,-1 1 0,1 0-1,0-1 1,0 1 0,0 0-1,-1-1 1,1 0 0,0 1-1,0-1 1,0 0 0,0 1-1,0-1 1,0 0 0,0 0-1,0 0 1,1 0 0,-1 0-1,0 0 1,0 0 0,1 0-1,-1 0 1,0-2-1,1 2-275,-1-1 0,1 1 0,0-1 0,0 1 0,0-1-1,-1 1 1,2-1 0,-1 1 0,0-1 0,0 1-1,0-1 1,1 1 0,-1-1 0,1 1 0,-1-1-1,1 1 1,0 0 0,-1-1 0,1 1 0,0 0 0,0-1-1,0 1 1,0 0 0,0 0 0,0 0 0,0 0-1,0 0 1,1 0 0,1-1 0,18-7-5539,2 0-2125</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20.085"/>
    </inkml:context>
    <inkml:brush xml:id="br0">
      <inkml:brushProperty name="width" value="0.025" units="cm"/>
      <inkml:brushProperty name="height" value="0.025" units="cm"/>
    </inkml:brush>
  </inkml:definitions>
  <inkml:trace contextRef="#ctx0" brushRef="#br0">163 1 19186,'0'0'1079,"-9"-1"-113,-2 2-645,0-1 0,0 1 0,-1 1 0,1 0 0,-12 4 0,18-5-242,0 1 0,0-1 0,0 1 0,1 0-1,-1 0 1,1 1 0,-1-1 0,1 1 0,0 0 0,0 0 0,0 1 0,1-1-1,-1 1 1,1 0 0,0-1 0,-4 8 0,7-10-108,0-1 0,0 1 0,1 0 0,-1-1 0,0 1 0,1-1 0,-1 1 0,0 0 0,1-1 0,-1 1 0,1-1 0,-1 1 0,1-1 0,0 1 0,-1-1 0,1 0 1,-1 1-1,1-1 0,0 0 0,-1 1 0,1-1 0,0 0 0,-1 0 0,1 1 0,0-1 0,0 0 0,-1 0 0,1 0 0,1 0 0,32 6-729,-28-4 741,22 2-136,43 10-528,-66-13 656,0 1 1,0-1-1,0 1 0,0 0 1,0 0-1,-1 1 0,0-1 1,1 1-1,-1 0 0,6 6 1,-9-8 46,0 0 1,0 1-1,0-1 1,-1 0-1,1 1 1,0-1-1,-1 1 1,1-1 0,-1 1-1,1-1 1,-1 1-1,0 0 1,0-1-1,0 1 1,0-1 0,0 1-1,0 0 1,0-1-1,0 1 1,-1-1-1,1 1 1,0-1-1,-1 1 1,0-1 0,1 1-1,-1-1 1,0 1-1,0-1 1,0 0-1,0 1 1,0-1-1,0 0 1,0 0 0,0 0-1,0 0 1,0 0-1,-1 0 1,1 0-1,-3 1 1,-7 6 370,0-1 1,-1 0-1,-18 8 1,23-12-319,1 0 52,-49 20 695,51-22-787,0 0 0,0 0 0,0 0 0,0 0-1,0 0 1,0-1 0,0 0 0,-1 0 0,1 0-1,0 0 1,-6-2 0,10 2-121,-1-1 0,1 0 0,-1 1 0,1-1 0,-1 1 0,1-1 0,0 0 0,-1 1 0,1-1 0,0 1 0,0-1 0,-1 0 0,1 0 0,0 1 0,0-1 0,0 0 0,0 1 0,0-1 1,0 0-1,0 0 0,0 1 0,0-1 0,0 0 0,0 1 0,0-1 0,1 0 0,-1 1 0,0-1 0,1 0 0,-1 1 0,0-1 0,1 0 0,10-24-2896,10-7-2671,4-7-2841</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20.443"/>
    </inkml:context>
    <inkml:brush xml:id="br0">
      <inkml:brushProperty name="width" value="0.025" units="cm"/>
      <inkml:brushProperty name="height" value="0.025" units="cm"/>
    </inkml:brush>
  </inkml:definitions>
  <inkml:trace contextRef="#ctx0" brushRef="#br0">94 0 13164,'0'0'3641,"-1"11"-1655,-6 79 2142,2-44-2652,1 56 0,5-88-1435,0 0 0,0-1-1,1 1 1,1 0 0,1 0 0,0-1 0,0 0-1,10 20 1,-11-29-25,-8-51-299,-1 32 217,-1 0-1,-1 0 0,0 1 0,0 0 1,-2 0-1,0 1 0,0 0 0,-1 1 1,-18-16-1,28 28-45,35 12-598,-15-4-284,1-1 0,0-1-1,-1-1 1,24 3 0,42-1-6217,-49-7 5033</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20.974"/>
    </inkml:context>
    <inkml:brush xml:id="br0">
      <inkml:brushProperty name="width" value="0.025" units="cm"/>
      <inkml:brushProperty name="height" value="0.025" units="cm"/>
    </inkml:brush>
  </inkml:definitions>
  <inkml:trace contextRef="#ctx0" brushRef="#br0">170 8 8680,'0'0'6070,"-11"-2"-3385,9 1-2565,-3 0 98,1 0 0,-1 0 0,1 1 1,-1-1-1,1 1 0,-1 0 1,1 0-1,-1 1 0,1-1 0,-1 1 1,1 0-1,-1 0 0,1 0 0,-1 1 1,1 0-1,0 0 0,0 0 0,0 0 1,0 0-1,-5 5 0,1 2 165,0 0 1,0 0-1,1 0 0,-7 13 0,12-19-330,1-1-1,-1 1 0,0 0 1,1-1-1,0 1 1,0 0-1,0 0 1,0 0-1,0 0 1,0 1-1,1-1 0,0 0 1,-1 0-1,1 0 1,0 0-1,1 0 1,-1 1-1,1-1 1,-1 0-1,1 0 0,1 3 1,0-4-44,0 0 1,0 0-1,1-1 1,-1 1-1,0-1 1,1 1-1,-1-1 1,1 0-1,-1 0 0,1 0 1,-1-1-1,1 1 1,0 0-1,0-1 1,-1 0-1,1 0 1,0 0-1,0 0 1,-1 0-1,4-1 1,3 1-8,0-1 0,-1 0 1,1-1-1,-1 0 1,12-4-1,-12 2-66,1 0 0,-1 0 0,0-1 0,-1 0 0,1 0 0,-1-1 0,0 0 0,-1 0 0,1-1 0,-1 1 0,0-2 0,-1 1 0,0-1 0,0 1-1,0-1 1,5-15 0,-27 55 1286,13-28-1115,1 1-1,0 0 1,0 0 0,0 0 0,1 1 0,0-1 0,-3 9 0,5-13-89,0 0 1,-1 0-1,1 0 0,0 0 0,0 0 1,0 0-1,0 1 0,0-1 1,0 0-1,0 0 0,0 0 1,0 0-1,1 0 0,-1 0 0,0 0 1,1 0-1,-1 0 0,0 0 1,1 0-1,-1 0 0,1 0 1,0-1-1,-1 1 0,1 0 0,0 0 1,0 0-1,-1-1 0,1 1 1,0 0-1,1 0 0,1 0 5,-1-1 1,1 1-1,-1-1 0,1 0 0,-1 0 0,1 0 0,-1 0 1,1 0-1,-1 0 0,1-1 0,-1 1 0,4-2 0,9-3 2,0-1-1,0 0 1,14-9-1,-5 1-125,-12 6 6,0 1 1,0 1 0,0 0-1,1 1 1,22-6 0,-35 11 94,1 0-1,-1 0 1,1 1 0,-1-1-1,1 0 1,-1 0 0,1 1-1,-1-1 1,0 0 0,1 1-1,-1-1 1,0 1-1,1-1 1,-1 0 0,0 1-1,1-1 1,-1 1 0,0-1-1,0 1 1,0-1 0,1 1-1,-1-1 1,0 1 0,0-1-1,0 1 1,0-1 0,0 1-1,0-1 1,0 1 0,0-1-1,0 1 1,0-1 0,0 1-1,0-1 1,0 1 0,-1-1-1,1 1 1,0-1 0,0 1-1,-1-1 1,1 1 0,0-1-1,-1 1 1,-9 33 435,7-27-295,3-6-114,0 0-1,-1 0 0,1-1 0,0 1 0,0 0 1,0 0-1,0 0 0,-1-1 0,1 1 0,0 0 1,0 0-1,1 0 0,-1-1 0,0 1 0,0 0 1,0 0-1,0-1 0,1 1 0,-1 0 0,0 0 1,1-1-1,-1 1 0,0 0 0,1-1 0,-1 1 1,1 0-1,0 0 0,1 0-2,-1-1 0,0 1 0,1-1 1,-1 0-1,1 1 0,-1-1 0,0 0 0,1 0 0,-1 0 0,1 0 0,-1 0 1,0 0-1,1-1 0,2 0 0,58-23-61,-46 17-106,-7 3-2,1 0 0,-1 1 1,1 0-1,0 1 0,0 0 1,18-2-1,-28 20-1124,-3-7-5057</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21.674"/>
    </inkml:context>
    <inkml:brush xml:id="br0">
      <inkml:brushProperty name="width" value="0.025" units="cm"/>
      <inkml:brushProperty name="height" value="0.025" units="cm"/>
    </inkml:brush>
  </inkml:definitions>
  <inkml:trace contextRef="#ctx0" brushRef="#br0">138 247 4708,'0'0'12407,"-3"-9"-10037,-10-27-571,13 34-1729,-1 1-1,0 0 1,1 0 0,-1 0-1,0 0 1,0 1 0,0-1-1,0 0 1,0 0 0,1 0-1,-2 1 1,1-1-1,0 0 1,0 1 0,0-1-1,0 1 1,0-1 0,0 1-1,0 0 1,-1 0 0,1-1-1,0 1 1,0 0-1,-1 0 1,1 0 0,0 0-1,0 0 1,0 0 0,-1 1-1,1-1 1,-2 1 0,0 0-1,0 0 0,0 0 0,0 0 0,1 0 0,-1 1 1,0-1-1,0 1 0,1 0 0,-4 3 0,-1 3-8,1-1-1,0 1 1,0 1-1,1-1 1,0 1-1,-4 11 1,7-15-50,0 0 0,0-1 0,1 1 0,0 0-1,0 0 1,0 0 0,0-1 0,1 1 0,0 0 0,0 0 0,0 0 0,1 0 0,-1 0 0,3 8-1,-2-11-3,1 0 0,-1-1 0,0 0 0,0 1 0,1-1 0,-1 0 0,1 1 0,-1-1 0,1 0 0,-1 0 0,1 0 0,0-1-1,0 1 1,-1 0 0,1-1 0,0 1 0,0-1 0,0 1 0,0-1 0,0 0 0,-1 0 0,1 0 0,3 0 0,47-6 344,-38 1-305,-1-1 0,-1 0 0,1-1 0,-1 0 1,0-1-1,-1 0 0,0-1 0,0 0 0,-1-1 0,0 0 0,-1 0 0,12-17 0,-6 6-25,-1-2 0,0 0 1,-2-1-1,0 0 0,12-40 0,-21 55-13,-1 5-2,-1 0 1,1 0-1,-1-1 1,0 1-1,0 0 1,0-1-1,-1 1 1,1 0-1,-1-1 1,0 1-1,-1-7 1,-1 11-23,1 0 0,0 1 0,0-1 0,-1 1 0,1-1 0,0 1 0,0 0 0,0-1 0,0 1 0,0 0 0,0 0 0,0 0 0,0 0 0,0-1-1,1 1 1,-2 2 0,-8 11 33,1 0-1,0 1 1,2 0-1,-1 1 0,2-1 1,0 1-1,1 0 0,1 1 1,0-1-1,1 1 1,1 0-1,0 0 0,2 0 1,1 20-1,-1-34-5,1 0 0,0 0 0,0 0 1,1-1-1,-1 1 0,0 0 0,1-1 0,0 1 0,-1-1 0,1 0 0,0 1 1,0-1-1,1 0 0,-1 0 0,0 0 0,1-1 0,-1 1 0,1 0 1,-1-1-1,1 0 0,0 0 0,0 1 0,-1-2 0,1 1 0,0 0 1,0 0-1,0-1 0,3 0 0,44 4-1996,-7-10-5017,-22-2-1427</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22.033"/>
    </inkml:context>
    <inkml:brush xml:id="br0">
      <inkml:brushProperty name="width" value="0.025" units="cm"/>
      <inkml:brushProperty name="height" value="0.025" units="cm"/>
    </inkml:brush>
  </inkml:definitions>
  <inkml:trace contextRef="#ctx0" brushRef="#br0">124 1 16047,'0'0'6545,"-10"0"-5531,6 0-960,0 0-1,0 0 0,-1 0 0,1 1 1,0 0-1,0 0 0,0 0 0,0 0 0,0 1 1,1 0-1,-1-1 0,0 2 0,1-1 1,-1 0-1,1 0 0,0 1 0,-1 0 1,1 0-1,1 0 0,-1 0 0,0 0 1,1 0-1,-1 1 0,1 0 0,0-1 0,0 1 1,1 0-1,-1 0 0,1 0 0,0 0 1,0 0-1,0 0 0,0 0 0,1 0 1,0 6-1,0-9-51,0 0 1,1-1 0,0 1-1,-1 0 1,1 0-1,-1-1 1,1 1 0,0 0-1,0-1 1,-1 1-1,1 0 1,0-1 0,0 1-1,0-1 1,0 0-1,-1 1 1,1-1 0,0 1-1,0-1 1,0 0-1,0 0 1,0 0 0,0 0-1,0 0 1,0 0-1,0 0 1,0 0 0,1 0-1,40 0-131,-30 0-52,-10 0 145,17-1-120,0 1-1,1 1 0,-1 0 1,0 2-1,0 0 1,35 11-1,-53-13 165,-1-1-1,1 0 0,0 0 1,-1 0-1,1 0 1,0 1-1,-1-1 1,1 0-1,-1 0 0,1 1 1,-1-1-1,1 0 1,-1 1-1,1-1 0,-1 1 1,1-1-1,-1 1 1,1-1-1,-1 1 1,0-1-1,1 1 0,-1-1 1,0 1-1,1 0 1,-1-1-1,0 1 0,0-1 1,0 1-1,1 0 1,-1-1-1,0 1 1,0 0-1,0-1 0,0 2 1,-19 15 684,-34 4 86,28-13-724,0-2 1,-1 0-1,-30 1 1,-2-7-3530,48-4-1361,5-8-4597</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22.657"/>
    </inkml:context>
    <inkml:brush xml:id="br0">
      <inkml:brushProperty name="width" value="0.025" units="cm"/>
      <inkml:brushProperty name="height" value="0.025" units="cm"/>
    </inkml:brush>
  </inkml:definitions>
  <inkml:trace contextRef="#ctx0" brushRef="#br0">25 0 5926,'0'0'7436,"0"12"-3795,0 28-1607,-3 0 0,-8 41 0,9-73-1737,1 1 0,0-1 1,0 1-1,1 0 1,0-1-1,2 15 1,-2-21-279,1 0 0,-1 0 1,1 0-1,0 0 0,0 0 1,0 0-1,0 0 0,1 0 0,-1-1 1,0 1-1,1 0 0,-1-1 0,1 1 1,0-1-1,-1 1 0,1-1 1,0 0-1,0 0 0,0 0 0,0 0 1,0 0-1,0 0 0,0 0 0,0-1 1,0 1-1,0-1 0,0 0 1,1 1-1,-1-1 0,2 0 0,66-1 32,-54 0-183,0 0 0,0 1 1,0 1-1,16 3 0,-31-4 137,1 0 0,-1 0 0,0 1-1,0-1 1,1 1 0,-1-1 0,0 1 0,0 0 0,0-1 0,1 1 0,-1 0 0,0 0 0,0 0-1,0 0 1,0 0 0,-1 0 0,1 0 0,0 0 0,0 0 0,0 0 0,-1 0 0,1 1 0,-1-1-1,1 0 1,-1 0 0,1 1 0,-1-1 0,0 0 0,0 1 0,0-1 0,1 0 0,-1 1 0,-1-1-1,1 0 1,0 1 0,0-1 0,0 0 0,-1 1 0,1-1 0,0 0 0,-1 1 0,0-1 0,1 0-1,-1 0 1,0 0 0,1 0 0,-2 2 0,-1 3 175,-1 1 0,0-1 0,0 0 1,-1 0-1,0 0 0,0 0 0,-7 5 0,5-6 48,0 0-1,-1-1 1,0 0-1,0-1 1,0 0-1,0 0 1,0 0 0,-1-1-1,-13 1 1,16-2-192,1 0 0,0-1 0,-1 1 0,1-1 0,0-1 0,-1 1 0,1-1 0,0 0 0,-1 0 0,1 0 0,0-1 0,0 0 0,0 0 0,0 0 0,0-1 0,-6-4 0,10 7-195,0-1 0,0 0 0,0 0 0,0 0 0,0 0 0,0 0 0,1 0 0,-1 0 0,0 0 0,1 0 0,-1 0 0,0 0-1,1 0 1,-1 0 0,1-1 0,0 1 0,-1 0 0,1 0 0,0 0 0,0-1 0,0 1 0,0 0 0,0-1 0,0 1 0,0 0 0,0 0 0,0-1 0,1 1 0,-1 0 0,0 0 0,2-2-1,-1 0-676,1 1-1,0-1 1,0 1-1,0 0 0,0-1 1,1 1-1,-1 0 1,1 0-1,-1 1 0,1-1 1,5-2-1,18-8-6215</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23.124"/>
    </inkml:context>
    <inkml:brush xml:id="br0">
      <inkml:brushProperty name="width" value="0.025" units="cm"/>
      <inkml:brushProperty name="height" value="0.025" units="cm"/>
    </inkml:brush>
  </inkml:definitions>
  <inkml:trace contextRef="#ctx0" brushRef="#br0">18 157 14990,'0'0'4847,"9"-1"-2348,-1 0-2245,0-1 0,0 0-1,0 0 1,0 0 0,0-1 0,0-1 0,-1 1 0,1-1 0,-1 0-1,0-1 1,0 0 0,-1 0 0,1 0 0,-1-1 0,0 0 0,-1 0 0,7-9-1,-10 13-240,-1 0 0,1 0-1,-1 0 1,1 0 0,-1-1-1,0 1 1,0 0-1,0 0 1,0-1 0,0 1-1,0-1 1,-1 1 0,1-1-1,-1 1 1,0-1 0,0 1-1,0-1 1,0 1-1,0-1 1,0 1 0,-1-4-1,-1 4-10,1 0 0,-1 1 1,0-1-1,1 1 0,-1-1 0,0 1 0,0 0 0,0-1 0,0 1 0,0 0 0,0 0 0,0 1 0,0-1 0,0 0 0,0 1 1,-1-1-1,1 1 0,0 0 0,0 0 0,-1 0 0,1 0 0,-4 0 0,0 1-7,1 0 0,0 0 0,0 1-1,0-1 1,0 1 0,0 0 0,0 0 0,0 1 0,1-1 0,-1 1-1,1 0 1,0 1 0,0-1 0,0 1 0,0-1 0,0 1-1,-5 9 1,5-8 39,-1 1 0,2-1-1,-1 1 1,1 0 0,-1 1-1,2-1 1,-1 1 0,1-1 0,0 1-1,0 0 1,1-1 0,0 1-1,-1 10 1,3-16-24,0 0 0,0 0 0,-1 0 0,1 0 0,0 0 0,0 0 0,0-1 0,0 1 0,0 0 0,0 0 1,0-1-1,0 1 0,0-1 0,0 1 0,1-1 0,-1 1 0,0-1 0,0 0 0,1 1 0,-1-1 0,0 0 0,0 0 0,3 0 0,-2 0 5,0 1 0,1-1 0,-1 1 1,0-1-1,1 1 0,-1 0 0,0 0 0,0 0 0,0 0 0,0 0 1,0 0-1,3 3 0,-4-2-134,1 0-1,-1 0 1,0 0 0,1-1-1,-1 1 1,1 0 0,0-1-1,-1 1 1,1-1 0,0 0-1,0 0 1,0 0 0,0 0-1,0 0 1,0 0 0,0 0 0,0 0-1,1-1 1,-1 1 0,0-1-1,0 0 1,0 0 0,1 1-1,-1-1 1,0-1 0,0 1-1,1 0 1,-1-1 0,0 1-1,0-1 1,0 1 0,1-1 0,-1 0-1,2-1 1,5-4-911,0 0 0,-1 0 0,0 0-1,0-1 1,-1 0 0,9-11 0,5-7-6118</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29:07.698"/>
    </inkml:context>
    <inkml:brush xml:id="br0">
      <inkml:brushProperty name="width" value="0.025" units="cm"/>
      <inkml:brushProperty name="height" value="0.025" units="cm"/>
    </inkml:brush>
  </inkml:definitions>
  <inkml:trace contextRef="#ctx0" brushRef="#br0">1 0 19026,'0'0'6182,"15"48"-5542,-13-27-319,1 3-161,-3-2-64,4 2-96,-1-2-577,0-5-1633,-3-5-1569</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23.573"/>
    </inkml:context>
    <inkml:brush xml:id="br0">
      <inkml:brushProperty name="width" value="0.025" units="cm"/>
      <inkml:brushProperty name="height" value="0.025" units="cm"/>
    </inkml:brush>
  </inkml:definitions>
  <inkml:trace contextRef="#ctx0" brushRef="#br0">89 1 13677,'0'0'7212,"-6"10"-6374,-45 108 1778,44-99-2249,1 0-1,1 0 1,0 0-1,2 1 1,-2 26-1,5-45-358,1 0-1,-1 0 1,1 0 0,-1 0-1,1 0 1,0 0-1,-1 0 1,1 0-1,0 0 1,0 0-1,0-1 1,-1 1-1,1 0 1,0-1-1,0 1 1,0 0-1,0-1 1,0 1-1,0-1 1,0 1-1,1-1 1,-1 0-1,0 0 1,0 1 0,0-1-1,0 0 1,0 0-1,0 0 1,1 0-1,-1 0 1,0 0-1,0-1 1,0 1-1,0 0 1,0 0-1,2-1 1,45-10 76,-34 6-238,-5 1 98,-1 1 0,0 1 0,1-1 0,0 1 0,0 0 0,-1 1-1,1 0 1,0 1 0,11 0 0,-19 0 56,-1 1 0,1-1 0,0 0 1,0 1-1,-1-1 0,1 1 0,0-1 0,0 1 0,-1-1 0,1 1 1,-1 0-1,1-1 0,0 1 0,-1 0 0,0-1 0,1 1 0,-1 0 0,1 0 1,-1 0-1,0-1 0,1 1 0,-1 0 0,0 0 0,0 0 0,0 0 0,0-1 1,0 1-1,0 2 0,-2 32 59,-4-14 391,8-43 729,-2 19-1177,1-1 1,0 1-1,0-1 0,0 1 0,0 0 0,1-1 0,-1 1 0,1 0 0,0 0 0,0 0 0,0 0 0,0 0 0,0 1 1,1-1-1,-1 1 0,1-1 0,0 1 0,5-4 0,-1 3 30,1 0 0,-1 0 0,1 1 0,0 0 0,0 1 0,10-2 0,-10 2-352,0 0-1,-1 0 1,1-1-1,0 0 1,-1 0-1,1-1 0,-1 0 1,9-5-1,-15 7 13,-1 1 1,1-1-1,0 1 0,-1-1 0,1 0 0,-1 1 0,1-1 0,-1 0 1,1 1-1,-1-1 0,1 0 0,-1 0 0,0 1 0,0-1 1,1 0-1,-1 0 0,0 0 0,0 1 0,0-1 0,0 0 0,0 0 1,0 0-1,0-1 0,0-9-7636</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23.912"/>
    </inkml:context>
    <inkml:brush xml:id="br0">
      <inkml:brushProperty name="width" value="0.025" units="cm"/>
      <inkml:brushProperty name="height" value="0.025" units="cm"/>
    </inkml:brush>
  </inkml:definitions>
  <inkml:trace contextRef="#ctx0" brushRef="#br0">1 1 9545,'0'0'10122,"78"3"-9770,-39 4-256,2 0-128,0 3-1666,-1-1-4708</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24.478"/>
    </inkml:context>
    <inkml:brush xml:id="br0">
      <inkml:brushProperty name="width" value="0.025" units="cm"/>
      <inkml:brushProperty name="height" value="0.025" units="cm"/>
    </inkml:brush>
  </inkml:definitions>
  <inkml:trace contextRef="#ctx0" brushRef="#br0">40 37 14798,'0'0'10074,"-6"9"-9962,-20 25-32,25-33-75,1-1 1,-1 1-1,1 0 0,-1-1 1,0 1-1,1 0 1,0-1-1,-1 1 0,1 0 1,-1 0-1,1-1 1,0 1-1,0 0 0,-1 0 1,1 0-1,0-1 1,0 1-1,0 0 1,0 0-1,0 0 0,0 0 1,0-1-1,0 1 1,0 0-1,1 0 0,-1 0 1,1 1-1,-1-2-5,1 1 0,0-1 1,0 1-1,0-1 0,0 1 0,0-1 0,0 0 0,0 0 0,0 1 1,0-1-1,1 0 0,-1 0 0,0 0 0,0 0 0,0 0 0,0 0 0,1-1 1,42-12-1031,-38 9 959,-1 0 0,0 0 0,-1 0 0,1-1-1,-1 1 1,0-1 0,0 0 0,0 0 0,-1-1-1,0 1 1,3-7 0,-6 11 231,-6 32 379,5-24-551,0 0-1,1 1 1,0-1-1,0 0 1,1 0-1,-1 0 1,2 1-1,-1-1 1,1 0-1,0-1 1,0 1-1,1 0 1,0 0-1,0-1 1,1 0-1,0 0 1,5 7-1,-3-5-41,-1 1 0,0-1-1,-1 1 1,0 0 0,0 0-1,-1 0 1,0 1-1,-1-1 1,2 15 0,-4-16 159,0 0 0,0 0 1,-1 0-1,-1 0 1,1 0-1,-1 0 0,-1-1 1,1 1-1,-1 0 0,0-1 1,-1 0-1,0 0 1,0 0-1,-1 0 0,0-1 1,0 0-1,0 0 0,-1 0 1,1 0-1,-1-1 1,-1 0-1,-10 7 0,16-12-79,1 0 0,-1 1 0,0-1 0,1 1-1,-1-1 1,0 0 0,1 0 0,-1 1 0,0-1 0,0 0-1,1 0 1,-1 0 0,0 0 0,0 0 0,1 0 0,-1 0 0,0 0-1,0 0 1,1 0 0,-1 0 0,0-1 0,1 1 0,-1 0-1,0 0 1,0-1 0,1 1 0,-1 0 0,0-1 0,1 1-1,-1-1 1,0 0 0,0-1-28,0 1 0,1-1 0,-1 0-1,0 1 1,1-1 0,0 0 0,-1 0 0,1 1 0,0-1-1,0 0 1,0 0 0,0 0 0,1-1 0,0-5-204,0 1 1,0 0 0,1 0 0,0 0-1,1 0 1,3-8 0,6-1 63,1 0 0,0 0 0,2 1 1,0 1-1,0 1 0,1 0 0,1 1 1,25-14-1,-24 15 325,0-1 0,-1 0-1,0-1 1,-1-1 0,0-1 0,-1 0 0,18-25 0,-31 38-141,0-1 0,-1 1 0,1-1 0,-1 1 0,0-1 0,1 1 0,-1-1 0,-1 0 0,1 0 0,0 0 0,-1 0 0,1 1 0,-1-1 0,0 0 0,0 0 0,0 0 0,0 0 0,0 0 0,-1 0 0,0 0 0,1 1 0,-1-1 0,0 0 0,0 0 0,-2-3 0,1 4-33,0 0 0,0-1 0,-1 1 0,1 0 0,0 1 0,-1-1 0,1 0 0,-1 1 0,1 0 0,-1-1 0,0 1 0,1 0 0,-1 0 1,0 0-1,0 1 0,0-1 0,0 1 0,0 0 0,0-1 0,1 1 0,-1 0 0,0 1 0,0-1 0,-5 2 0,5-1-2,0 0 0,0 1 0,0-1 0,0 1 0,0 0 0,0 0 0,0 0 0,0 0 0,1 1 0,0-1 0,-1 1 0,1-1 0,0 1 0,0 0 0,0 0 0,0 0 0,1 0 0,-1 0 0,-1 6 0,2-7 12,0-1 1,0 1-1,1 0 1,-1 0-1,1 0 1,-1 0-1,1 0 0,-1 0 1,1 0-1,0 0 1,0 0-1,0 0 1,0 0-1,0 0 1,1 0-1,-1 0 0,0 0 1,1 0-1,0 0 1,-1 0-1,1-1 1,0 1-1,0 0 0,0 0 1,0-1-1,0 1 1,1 0-1,-1-1 1,0 1-1,1-1 1,-1 0-1,1 1 0,3 1 1,4 0 2,1 1 1,-1-2-1,1 1 0,0-1 1,0-1-1,19 1 0,30-3-2911,-58 1 2600,0 0 0,0 0 0,0 0 0,0 0 0,0 0 0,0-1 0,0 1 0,0 0 0,0 0 0,0-1 0,0 1 0,0 0 0,0-1 0,-1 1 1,1-1-1,0 1 0,0-1 0,0 0 0,0 1 0,-1-1 0,1 0 0,0 0 0,0-1 0,2-6-7179</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24.974"/>
    </inkml:context>
    <inkml:brush xml:id="br0">
      <inkml:brushProperty name="width" value="0.025" units="cm"/>
      <inkml:brushProperty name="height" value="0.025" units="cm"/>
    </inkml:brush>
  </inkml:definitions>
  <inkml:trace contextRef="#ctx0" brushRef="#br0">95 1 13100,'0'0'6406,"-8"1"-5712,4-1-578,0 1-1,0 0 0,-1 0 0,1 0 0,0 1 1,1-1-1,-1 1 0,0 0 0,0 0 0,1 0 0,-1 1 1,1-1-1,0 1 0,-1 0 0,1 0 0,1 0 1,-1 0-1,0 0 0,1 1 0,0-1 0,-1 1 0,1 0 1,1-1-1,-1 1 0,0 0 0,1 0 0,0 0 0,0 1 1,0-1-1,1 0 0,-1 0 0,1 5 0,1-8-68,0 1-1,0-1 1,0 1-1,0-1 0,0 0 1,0 1-1,1-1 0,-1 0 1,0 0-1,1 0 1,-1 0-1,1 0 0,-1 0 1,1 0-1,0 0 0,-1-1 1,1 1-1,0-1 1,-1 1-1,1-1 0,0 0 1,0 1-1,-1-1 1,1 0-1,0 0 0,0 0 1,2-1-1,52-1 812,-46 0-826,-1 0 1,1-1-1,-1 0 1,0 0-1,0-1 1,14-8-1,-20 11-27,0-1 1,1 0-1,-1 0 1,-1 0-1,1 0 1,0 0-1,0 0 1,-1-1-1,1 0 1,-1 1-1,0-1 1,0 0-1,0 0 0,0 0 1,-1 0-1,1 0 1,-1-1-1,1 1 1,-1 0-1,1-7 1,-2 9-8,0 1 0,-1 0 1,1-1-1,0 1 1,0-1-1,-1 1 0,1 0 1,0-1-1,-1 1 0,1 0 1,0-1-1,-1 1 0,1 0 1,0 0-1,-1-1 0,1 1 1,0 0-1,-1 0 0,1 0 1,-1 0-1,1 0 1,-1-1-1,1 1 0,0 0 1,-1 0-1,1 0 0,-1 0 1,1 0-1,-1 0 0,1 0 1,-1 0-1,1 0 0,0 1 1,-1-1-1,1 0 0,-1 0 1,1 0-1,-1 0 1,1 1-1,0-1 0,-1 0 1,1 0-1,0 1 0,-1-1 1,1 0-1,-1 1 0,-19 11-91,14-5 81,1-1-1,0 1 1,0 0 0,-6 13-1,10-18 12,0 0 0,0 1 0,0-1 0,0 0 0,0 1 0,0-1-1,0 0 1,1 1 0,0-1 0,-1 1 0,1-1 0,0 1 0,0-1-1,0 1 1,0-1 0,1 1 0,-1-1 0,1 1 0,-1-1 0,2 3 0,-1-4-60,0 0 1,0 0 0,0 0 0,0-1 0,0 1 0,0-1 0,0 1-1,0 0 1,0-1 0,0 0 0,0 1 0,0-1 0,0 0 0,0 1 0,0-1-1,0 0 1,1 0 0,-1 0 0,0 0 0,0 0 0,0 0 0,0 0-1,1-1 1,-1 1 0,0 0 0,0-1 0,0 1 0,0-1 0,1 0 0,1 0-527,-1 0 0,0 0 0,1 0 0,-1-1 0,0 1 0,0 0 1,0-1-1,0 0 0,-1 1 0,1-1 0,0 0 0,2-4 1,4-14-7096</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25.303"/>
    </inkml:context>
    <inkml:brush xml:id="br0">
      <inkml:brushProperty name="width" value="0.025" units="cm"/>
      <inkml:brushProperty name="height" value="0.025" units="cm"/>
    </inkml:brush>
  </inkml:definitions>
  <inkml:trace contextRef="#ctx0" brushRef="#br0">1 1 12812,'0'0'7634,"9"4"-7554,-4-1-263,0-1 199,-1 1-1,1-1 1,1 0-1,-1 0 1,0-1-1,9 2 1,-11-2-485,0-1 0,0 0 0,0 0 0,0-1 0,0 1 1,0 0-1,0-1 0,0 0 0,0 0 0,5-2 0,14-3-3814,-21 6 4845,1 1-1,0-1 1,-1 1 0,1 0 0,-1-1-1,1 1 1,-1 0 0,0 0 0,1 0-1,-1 0 1,0 0 0,0 0 0,1 0-1,0 3 1,5-3-2692,-1-3-3902</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25.985"/>
    </inkml:context>
    <inkml:brush xml:id="br0">
      <inkml:brushProperty name="width" value="0.025" units="cm"/>
      <inkml:brushProperty name="height" value="0.025" units="cm"/>
    </inkml:brush>
  </inkml:definitions>
  <inkml:trace contextRef="#ctx0" brushRef="#br0">84 1 5093,'0'0'15476,"-2"10"-14654,-9 43 70,4-24-688,1 1 0,2-1 0,-2 51 0,7-78-196,-1-1 0,1 1 0,-1 0 0,1-1 1,0 1-1,0 0 0,0-1 0,0 1 0,0-1 0,0 0 0,0 1 0,0-1 0,0 0 0,1 0 0,-1 1 0,1-1 0,-1 0 0,1 0 0,-1-1 1,1 1-1,-1 0 0,1 0 0,0-1 0,-1 1 0,1-1 0,0 0 0,0 1 0,-1-1 0,1 0 0,0 0 0,2 0 0,67-1 125,-57 0-161,0 0-24,-8 0 36,0 0-1,0 1 1,0 0 0,0 0 0,0 0-1,7 3 1,-12-3 16,1 0 0,-1 1 0,0-1 0,0 1 0,0 0 0,0-1 0,0 1 0,0 0 0,0 0 0,0 0 0,0-1 0,0 1 0,0 0 0,-1 0 0,1 0 0,0 0 0,-1 1 0,1-1 0,-1 0 0,1 0 0,-1 0 0,1 0 0,-1 1 0,0-1 0,1 0 0,-1 0 0,0 1 1,0-1-1,0 0 0,0 0 0,0 1 0,0-1 0,-1 0 0,1 0 0,-1 2 0,0 1 102,-1 1 1,0-1 0,0 0-1,0 0 1,-1 0 0,1-1-1,-1 1 1,0 0-1,0-1 1,0 0 0,-1 0-1,1 0 1,-1 0 0,1 0-1,-1-1 1,0 0 0,0 1-1,-8 2 1,-2 1 286,0 0 1,-1-1-1,1-1 0,-23 4 1,37-8-390,-13 2 299,0 0-1,0-1 1,-16-2 0,27 1-353,0 0-1,0 0 1,0-1-1,1 1 1,-1 0-1,0-1 1,0 0 0,0 1-1,0-1 1,1 0-1,-1 0 1,0 0-1,-2-2 1,4 2-98,-1 0-1,1 0 1,-1 0 0,1 0 0,-1 1-1,1-1 1,0 0 0,-1 0 0,1 0-1,0 0 1,0 0 0,0 0 0,0 0-1,0 0 1,0 0 0,0 0-1,0 0 1,0 0 0,0 0 0,1 0-1,-1 0 1,0 0 0,1 0 0,-1 0-1,0 0 1,1 0 0,-1 0 0,2-1-1,13-14-3947,6-2-2135</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26.314"/>
    </inkml:context>
    <inkml:brush xml:id="br0">
      <inkml:brushProperty name="width" value="0.025" units="cm"/>
      <inkml:brushProperty name="height" value="0.025" units="cm"/>
    </inkml:brush>
  </inkml:definitions>
  <inkml:trace contextRef="#ctx0" brushRef="#br0">1 47 14478,'7'-4'2573,"8"-4"-1255,1 1 0,-1 1 0,27-7 0,-33 11-968,0 0 0,0 0 1,0 1-1,0 0 1,0 1-1,1 0 1,-1 0-1,0 1 1,14 3-1,-22-4-340,1 0-1,0 1 0,0-1 1,0 1-1,-1 0 1,1-1-1,0 1 1,-1 0-1,1 0 0,-1 0 1,1 0-1,-1 1 1,1-1-1,-1 0 1,0 0-1,1 1 0,-1-1 1,0 1-1,0-1 1,0 1-1,0 0 1,-1-1-1,2 4 0,-2-3 4,1 1 0,-1 0 0,0 0 0,-1-1 0,1 1 0,0 0 0,-1-1 0,1 1 0,-1 0 0,0-1 0,0 1 0,0 0 0,-3 4 0,-4 6 57,-2 0-1,1 0 1,-1-1 0,-13 13 0,22-25-64,-15 16 114,8-9-15,1-1 0,-1 2 0,1-1 0,1 1 0,-1 0 1,1 1-1,1-1 0,0 1 0,0 0 0,-6 16 0,11-24-98,1 0-1,-1-1 1,0 1-1,0 0 1,0 0 0,1 0-1,-1-1 1,0 1-1,1 0 1,-1 0-1,0-1 1,1 1-1,-1 0 1,1-1-1,-1 1 1,1 0-1,0-1 1,-1 1-1,1-1 1,0 1 0,-1-1-1,1 1 1,0-1-1,0 0 1,-1 1-1,1-1 1,0 0-1,0 1 1,-1-1-1,1 0 1,0 0-1,0 0 1,0 0-1,0 0 1,-1 0-1,1 0 1,0 0 0,0 0-1,1-1 1,37-1 68,-31 0-232,0 0-1,0 0 1,0-1 0,0 0 0,0 0 0,9-7 0,11-12-2931,-26 20 2376,0-1 1,0 1 0,-1 0-1,1-1 1,-1 1 0,0 0-1,1-1 1,-1 0 0,1-4-1,-1-12-6676</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26.674"/>
    </inkml:context>
    <inkml:brush xml:id="br0">
      <inkml:brushProperty name="width" value="0.025" units="cm"/>
      <inkml:brushProperty name="height" value="0.025" units="cm"/>
    </inkml:brush>
  </inkml:definitions>
  <inkml:trace contextRef="#ctx0" brushRef="#br0">1 0 10474,'0'0'9801,"50"5"-9128,-7-4-353,4-1-256,3 3-64,-4-2-1345,0-1-3203,-6 0-6022</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27.375"/>
    </inkml:context>
    <inkml:brush xml:id="br0">
      <inkml:brushProperty name="width" value="0.025" units="cm"/>
      <inkml:brushProperty name="height" value="0.025" units="cm"/>
    </inkml:brush>
  </inkml:definitions>
  <inkml:trace contextRef="#ctx0" brushRef="#br0">159 110 11691,'0'0'5685,"-1"-8"-3458,1 7-2148,-5-31 1467,4 31-1519,1 0 0,0 0 0,-1 1 0,1-1 0,-1 0 0,1 0 0,-1 1 0,1-1 0,-1 1 0,1-1 0,-1 0 0,0 1 0,1-1 0,-1 1 0,0-1 0,0 1 0,1-1 0,-1 1 0,0 0 0,0 0 0,0-1 0,0 1 0,1 0 0,-1 0 0,0 0 0,0 0 0,0 0-1,0 0 1,0 0 0,1 0 0,-1 0 0,0 0 0,0 0 0,0 0 0,0 1 0,0-1 0,1 0 0,-1 1 0,0-1 0,0 1 0,1-1 0,-1 1 0,0-1 0,1 1 0,-2 0 0,-1 1-24,0 1 0,0-1 0,0 1 0,1-1 0,-1 1 0,1 0 0,-1 0 0,1 0 0,0 1 0,0-1 0,1 0 0,-1 1 0,1-1 0,-1 1 0,1-1 0,0 1 0,0 0 0,1-1 0,-1 1 0,1 0 0,0 0 0,0 0 0,0-1 0,0 1 0,1 0 0,0 0 0,1 4 0,1 4 6,1 1 0,0-1 1,1 1-1,0-1 1,1-1-1,11 18 1,-3-7-17,3 2 19,25 50-1,-39-66-62,0-1-1,0 1 1,0 0 0,-1 0 0,0 0 0,-1 1 0,0-1-1,0 0 1,-1 1 0,0-1 0,-1 13 0,-1-17 55,1 1 0,-1 0 0,0-1 0,0 1 0,-1-1 0,1 0 0,-1 0 0,0 0 0,0 0 0,0 0 0,-1-1 0,1 1 0,-1-1 1,0 0-1,0 0 0,0 0 0,0-1 0,-1 1 0,1-1 0,-6 2 0,2-1 128,0 1-1,0-2 1,0 1 0,0-1-1,0 0 1,-1-1 0,1 0 0,-1 0-1,1-1 1,0 0 0,-10-2-1,16 2-103,0 0-1,1-1 0,-1 1 0,0 0 0,0-1 1,0 0-1,1 0 0,-1 1 0,0-1 0,1 0 1,-1 0-1,0-1 0,1 1 0,0 0 0,-1 0 1,1-1-1,0 1 0,-1-1 0,1 1 0,0-1 1,0 1-1,0-1 0,0 0 0,1 0 0,-1 1 1,0-1-1,1 0 0,-1 0 0,1 0 0,0 0 1,0 1-1,-1-1 0,1 0 0,0 0 0,1 0 1,-1 0-1,0 0 0,1-3 0,1-1-25,-1 0 0,1 1 0,0-1 0,0 0 0,1 1 0,0 0 0,0-1-1,0 1 1,0 0 0,1 1 0,4-6 0,30-23 6,56-38 0,-56 44 3,-1-1 0,43-43 0,-71 61-1,1 0 1,-2-1 0,1 0-1,-1-1 1,-1 0-1,0 0 1,-1 0 0,0-1-1,-1 0 1,-1 0 0,0 0-1,3-15 1,-7 27-1,1 0 0,-1-1 0,0 1 0,1 0-1,-1 0 1,0-1 0,0 1 0,0 0 0,0-1 0,0 1 0,0 0 0,-1-1 0,1 1-1,0 0 1,0 0 0,-1-1 0,1 1 0,-1 0 0,1 0 0,-1 0 0,0 0 0,-1-2-1,-21 1 194,20 2-199,1 1 0,-1-1 0,1 0 0,-1 0 0,1 0 0,-1 0-1,1 0 1,-1-1 0,1 1 0,-1-1 0,1 1 0,-3-2-1,-9-12 89,1 2-69,13 13-21,-1-1 0,0 1 0,0-1 0,0 0 0,1 1 0,-1 0 0,0-1 0,0 1 0,1-1 1,-1 1-1,1 0 0,-1-1 0,0 1 0,1 0 0,-1 0 0,1 0 0,0-1 0,-1 1 0,1 0 0,0 0 0,-1 0 0,1 0 0,0 0 0,0 1 0,-10 21 191,2 1 1,1 1-1,1-1 1,1 1-1,1 0 1,1 1 0,1 38-1,2-61-178,1-1 0,0 1 0,0 0 0,-1-1-1,1 1 1,1 0 0,-1-1 0,0 1 0,1-1 0,-1 0 0,1 1 0,0-1 0,0 0-1,0 0 1,0 0 0,0 0 0,0-1 0,0 1 0,1 0 0,-1-1 0,0 0 0,1 1-1,0-1 1,-1 0 0,1 0 0,0-1 0,-1 1 0,1 0 0,0-1 0,0 0 0,2 1-1,13 0-529,-1 1-1,1-2 0,27-2 0,-44 2 389,3-1-650,0 1 0,1-1 0,-1 0 0,0 0 1,0 0-1,0-1 0,0 1 0,0-1 0,-1 0 0,5-3 0,10-9-7978</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8:58:27.736"/>
    </inkml:context>
    <inkml:brush xml:id="br0">
      <inkml:brushProperty name="width" value="0.025" units="cm"/>
      <inkml:brushProperty name="height" value="0.025" units="cm"/>
    </inkml:brush>
  </inkml:definitions>
  <inkml:trace contextRef="#ctx0" brushRef="#br0">1 1 15086,'0'0'10026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4FFCA2-0A1F-4760-ADFA-59A1765278F7}" type="datetimeFigureOut">
              <a:rPr lang="de-DE" smtClean="0"/>
              <a:t>10.10.2024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3826E3-5B33-4C67-9B4E-7CF7ACDD5A48}" type="slidenum">
              <a:rPr lang="de-DE" smtClean="0"/>
              <a:t>‹Nr.›</a:t>
            </a:fld>
            <a:endParaRPr lang="de-DE"/>
          </a:p>
        </p:txBody>
      </p:sp>
    </p:spTree>
    <p:extLst>
      <p:ext uri="{BB962C8B-B14F-4D97-AF65-F5344CB8AC3E}">
        <p14:creationId xmlns:p14="http://schemas.microsoft.com/office/powerpoint/2010/main" val="2517528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5pPr>
            <a:lvl6pPr marL="2663665"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6pPr>
            <a:lvl7pPr marL="3147967"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7pPr>
            <a:lvl8pPr marL="3632271"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8pPr>
            <a:lvl9pPr marL="4116573"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206375" y="819150"/>
            <a:ext cx="7289800" cy="41021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3416" y="5194108"/>
            <a:ext cx="5048661" cy="491962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873" tIns="48435" rIns="96873" bIns="48435"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35B34C2F-5BEB-4907-856B-1C3F84EA353E}" type="datetimeFigureOut">
              <a:rPr lang="de-DE" smtClean="0"/>
              <a:t>10.10.2024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2795747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5B34C2F-5BEB-4907-856B-1C3F84EA353E}" type="datetimeFigureOut">
              <a:rPr lang="de-DE" smtClean="0"/>
              <a:t>10.10.2024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645779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5B34C2F-5BEB-4907-856B-1C3F84EA353E}" type="datetimeFigureOut">
              <a:rPr lang="de-DE" smtClean="0"/>
              <a:t>10.10.2024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3767863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690358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5B34C2F-5BEB-4907-856B-1C3F84EA353E}" type="datetimeFigureOut">
              <a:rPr lang="de-DE" smtClean="0"/>
              <a:t>10.10.2024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3459724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35B34C2F-5BEB-4907-856B-1C3F84EA353E}" type="datetimeFigureOut">
              <a:rPr lang="de-DE" smtClean="0"/>
              <a:t>10.10.2024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2245467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35B34C2F-5BEB-4907-856B-1C3F84EA353E}" type="datetimeFigureOut">
              <a:rPr lang="de-DE" smtClean="0"/>
              <a:t>10.10.2024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10328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35B34C2F-5BEB-4907-856B-1C3F84EA353E}" type="datetimeFigureOut">
              <a:rPr lang="de-DE" smtClean="0"/>
              <a:t>10.10.2024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1355134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35B34C2F-5BEB-4907-856B-1C3F84EA353E}" type="datetimeFigureOut">
              <a:rPr lang="de-DE" smtClean="0"/>
              <a:t>10.10.2024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1529955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5B34C2F-5BEB-4907-856B-1C3F84EA353E}" type="datetimeFigureOut">
              <a:rPr lang="de-DE" smtClean="0"/>
              <a:t>10.10.2024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527821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35B34C2F-5BEB-4907-856B-1C3F84EA353E}" type="datetimeFigureOut">
              <a:rPr lang="de-DE" smtClean="0"/>
              <a:t>10.10.2024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2768441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35B34C2F-5BEB-4907-856B-1C3F84EA353E}" type="datetimeFigureOut">
              <a:rPr lang="de-DE" smtClean="0"/>
              <a:t>10.10.2024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484136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B34C2F-5BEB-4907-856B-1C3F84EA353E}" type="datetimeFigureOut">
              <a:rPr lang="de-DE" smtClean="0"/>
              <a:t>10.10.2024</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4AA3D3-442C-4F0A-AAB5-536880712D1F}" type="slidenum">
              <a:rPr lang="de-DE" smtClean="0"/>
              <a:t>‹Nr.›</a:t>
            </a:fld>
            <a:endParaRPr lang="de-DE"/>
          </a:p>
        </p:txBody>
      </p:sp>
    </p:spTree>
    <p:extLst>
      <p:ext uri="{BB962C8B-B14F-4D97-AF65-F5344CB8AC3E}">
        <p14:creationId xmlns:p14="http://schemas.microsoft.com/office/powerpoint/2010/main" val="3433548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customXml" Target="../ink/ink4.xml"/><Relationship Id="rId3" Type="http://schemas.openxmlformats.org/officeDocument/2006/relationships/image" Target="../media/image1.jpeg"/><Relationship Id="rId7" Type="http://schemas.openxmlformats.org/officeDocument/2006/relationships/customXml" Target="../ink/ink1.xml"/><Relationship Id="rId12"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s://support.microsoft.com/en-us/office/excel-functions-translator-f262d0c0-991c-485b-89b6-32cc8d326889" TargetMode="External"/><Relationship Id="rId11" Type="http://schemas.openxmlformats.org/officeDocument/2006/relationships/customXml" Target="../ink/ink3.xml"/><Relationship Id="rId5" Type="http://schemas.openxmlformats.org/officeDocument/2006/relationships/hyperlink" Target="https://en.excel-translator.de/translator/" TargetMode="External"/><Relationship Id="rId10" Type="http://schemas.openxmlformats.org/officeDocument/2006/relationships/image" Target="../media/image3.png"/><Relationship Id="rId4" Type="http://schemas.openxmlformats.org/officeDocument/2006/relationships/hyperlink" Target="http://www.bernhardkoester.de/vorlesungen/inhalt.html" TargetMode="External"/><Relationship Id="rId9" Type="http://schemas.openxmlformats.org/officeDocument/2006/relationships/customXml" Target="../ink/ink2.xml"/><Relationship Id="rId1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customXml" Target="../ink/ink24.xml"/><Relationship Id="rId13"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4.png"/><Relationship Id="rId12" Type="http://schemas.openxmlformats.org/officeDocument/2006/relationships/customXml" Target="../ink/ink26.xml"/><Relationship Id="rId2" Type="http://schemas.openxmlformats.org/officeDocument/2006/relationships/customXml" Target="../ink/ink21.xml"/><Relationship Id="rId1" Type="http://schemas.openxmlformats.org/officeDocument/2006/relationships/slideLayout" Target="../slideLayouts/slideLayout1.xml"/><Relationship Id="rId6" Type="http://schemas.openxmlformats.org/officeDocument/2006/relationships/customXml" Target="../ink/ink23.xml"/><Relationship Id="rId11" Type="http://schemas.openxmlformats.org/officeDocument/2006/relationships/image" Target="../media/image26.png"/><Relationship Id="rId5" Type="http://schemas.openxmlformats.org/officeDocument/2006/relationships/image" Target="../media/image23.png"/><Relationship Id="rId15" Type="http://schemas.openxmlformats.org/officeDocument/2006/relationships/image" Target="../media/image28.png"/><Relationship Id="rId10" Type="http://schemas.openxmlformats.org/officeDocument/2006/relationships/customXml" Target="../ink/ink25.xml"/><Relationship Id="rId4" Type="http://schemas.openxmlformats.org/officeDocument/2006/relationships/customXml" Target="../ink/ink22.xml"/><Relationship Id="rId9" Type="http://schemas.openxmlformats.org/officeDocument/2006/relationships/image" Target="../media/image25.png"/><Relationship Id="rId14" Type="http://schemas.openxmlformats.org/officeDocument/2006/relationships/customXml" Target="../ink/ink27.xml"/></Relationships>
</file>

<file path=ppt/slides/_rels/slide11.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oleObject" Target="../embeddings/oleObject6.bin"/><Relationship Id="rId18" Type="http://schemas.openxmlformats.org/officeDocument/2006/relationships/image" Target="../media/image14.wmf"/><Relationship Id="rId3" Type="http://schemas.openxmlformats.org/officeDocument/2006/relationships/oleObject" Target="../embeddings/oleObject1.bin"/><Relationship Id="rId21" Type="http://schemas.openxmlformats.org/officeDocument/2006/relationships/customXml" Target="../ink/ink29.xml"/><Relationship Id="rId7" Type="http://schemas.openxmlformats.org/officeDocument/2006/relationships/oleObject" Target="../embeddings/oleObject3.bin"/><Relationship Id="rId12" Type="http://schemas.openxmlformats.org/officeDocument/2006/relationships/image" Target="../media/image11.wmf"/><Relationship Id="rId17" Type="http://schemas.openxmlformats.org/officeDocument/2006/relationships/oleObject" Target="../embeddings/oleObject8.bin"/><Relationship Id="rId2" Type="http://schemas.openxmlformats.org/officeDocument/2006/relationships/slideLayout" Target="../slideLayouts/slideLayout1.xml"/><Relationship Id="rId16" Type="http://schemas.openxmlformats.org/officeDocument/2006/relationships/image" Target="../media/image13.wmf"/><Relationship Id="rId20" Type="http://schemas.openxmlformats.org/officeDocument/2006/relationships/image" Target="../media/image37.png"/><Relationship Id="rId1" Type="http://schemas.openxmlformats.org/officeDocument/2006/relationships/vmlDrawing" Target="../drawings/vmlDrawing1.vml"/><Relationship Id="rId6" Type="http://schemas.openxmlformats.org/officeDocument/2006/relationships/image" Target="../media/image8.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10.wmf"/><Relationship Id="rId19" Type="http://schemas.openxmlformats.org/officeDocument/2006/relationships/customXml" Target="../ink/ink28.xml"/><Relationship Id="rId4" Type="http://schemas.openxmlformats.org/officeDocument/2006/relationships/image" Target="../media/image7.wmf"/><Relationship Id="rId9" Type="http://schemas.openxmlformats.org/officeDocument/2006/relationships/oleObject" Target="../embeddings/oleObject4.bin"/><Relationship Id="rId14" Type="http://schemas.openxmlformats.org/officeDocument/2006/relationships/image" Target="../media/image12.wmf"/><Relationship Id="rId22" Type="http://schemas.openxmlformats.org/officeDocument/2006/relationships/image" Target="../media/image38.png"/></Relationships>
</file>

<file path=ppt/slides/_rels/slide12.xml.rels><?xml version="1.0" encoding="UTF-8" standalone="yes"?>
<Relationships xmlns="http://schemas.openxmlformats.org/package/2006/relationships"><Relationship Id="rId8" Type="http://schemas.openxmlformats.org/officeDocument/2006/relationships/image" Target="../media/image17.wmf"/><Relationship Id="rId13" Type="http://schemas.openxmlformats.org/officeDocument/2006/relationships/oleObject" Target="../embeddings/oleObject14.bin"/><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image" Target="../media/image19.wmf"/><Relationship Id="rId2" Type="http://schemas.openxmlformats.org/officeDocument/2006/relationships/slideLayout" Target="../slideLayouts/slideLayout1.xml"/><Relationship Id="rId16" Type="http://schemas.openxmlformats.org/officeDocument/2006/relationships/image" Target="../media/image45.png"/><Relationship Id="rId1" Type="http://schemas.openxmlformats.org/officeDocument/2006/relationships/vmlDrawing" Target="../drawings/vmlDrawing2.vml"/><Relationship Id="rId6" Type="http://schemas.openxmlformats.org/officeDocument/2006/relationships/image" Target="../media/image16.wmf"/><Relationship Id="rId11" Type="http://schemas.openxmlformats.org/officeDocument/2006/relationships/oleObject" Target="../embeddings/oleObject13.bin"/><Relationship Id="rId5" Type="http://schemas.openxmlformats.org/officeDocument/2006/relationships/oleObject" Target="../embeddings/oleObject10.bin"/><Relationship Id="rId15" Type="http://schemas.openxmlformats.org/officeDocument/2006/relationships/customXml" Target="../ink/ink30.xml"/><Relationship Id="rId10" Type="http://schemas.openxmlformats.org/officeDocument/2006/relationships/image" Target="../media/image18.wmf"/><Relationship Id="rId4" Type="http://schemas.openxmlformats.org/officeDocument/2006/relationships/image" Target="../media/image15.wmf"/><Relationship Id="rId9" Type="http://schemas.openxmlformats.org/officeDocument/2006/relationships/oleObject" Target="../embeddings/oleObject12.bin"/><Relationship Id="rId14" Type="http://schemas.openxmlformats.org/officeDocument/2006/relationships/image" Target="../media/image20.wmf"/></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customXml" Target="../ink/ink31.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customXml" Target="../ink/ink32.xml"/></Relationships>
</file>

<file path=ppt/slides/_rels/slide14.xml.rels><?xml version="1.0" encoding="UTF-8" standalone="yes"?>
<Relationships xmlns="http://schemas.openxmlformats.org/package/2006/relationships"><Relationship Id="rId117" Type="http://schemas.openxmlformats.org/officeDocument/2006/relationships/image" Target="../media/image90.png"/><Relationship Id="rId299" Type="http://schemas.openxmlformats.org/officeDocument/2006/relationships/image" Target="../media/image182.png"/><Relationship Id="rId21" Type="http://schemas.openxmlformats.org/officeDocument/2006/relationships/customXml" Target="../ink/ink42.xml"/><Relationship Id="rId63" Type="http://schemas.openxmlformats.org/officeDocument/2006/relationships/image" Target="../media/image63.png"/><Relationship Id="rId159" Type="http://schemas.openxmlformats.org/officeDocument/2006/relationships/image" Target="../media/image111.png"/><Relationship Id="rId324" Type="http://schemas.openxmlformats.org/officeDocument/2006/relationships/customXml" Target="../ink/ink194.xml"/><Relationship Id="rId170" Type="http://schemas.openxmlformats.org/officeDocument/2006/relationships/customXml" Target="../ink/ink117.xml"/><Relationship Id="rId226" Type="http://schemas.openxmlformats.org/officeDocument/2006/relationships/customXml" Target="../ink/ink145.xml"/><Relationship Id="rId268" Type="http://schemas.openxmlformats.org/officeDocument/2006/relationships/customXml" Target="../ink/ink166.xml"/><Relationship Id="rId32" Type="http://schemas.openxmlformats.org/officeDocument/2006/relationships/customXml" Target="../ink/ink48.xml"/><Relationship Id="rId74" Type="http://schemas.openxmlformats.org/officeDocument/2006/relationships/customXml" Target="../ink/ink69.xml"/><Relationship Id="rId128" Type="http://schemas.openxmlformats.org/officeDocument/2006/relationships/customXml" Target="../ink/ink96.xml"/><Relationship Id="rId335" Type="http://schemas.openxmlformats.org/officeDocument/2006/relationships/image" Target="../media/image200.png"/><Relationship Id="rId5" Type="http://schemas.openxmlformats.org/officeDocument/2006/relationships/customXml" Target="../ink/ink34.xml"/><Relationship Id="rId181" Type="http://schemas.openxmlformats.org/officeDocument/2006/relationships/image" Target="../media/image122.png"/><Relationship Id="rId237" Type="http://schemas.openxmlformats.org/officeDocument/2006/relationships/image" Target="../media/image150.png"/><Relationship Id="rId279" Type="http://schemas.openxmlformats.org/officeDocument/2006/relationships/image" Target="../media/image172.png"/><Relationship Id="rId43" Type="http://schemas.openxmlformats.org/officeDocument/2006/relationships/image" Target="../media/image53.png"/><Relationship Id="rId139" Type="http://schemas.openxmlformats.org/officeDocument/2006/relationships/image" Target="../media/image101.png"/><Relationship Id="rId290" Type="http://schemas.openxmlformats.org/officeDocument/2006/relationships/customXml" Target="../ink/ink177.xml"/><Relationship Id="rId304" Type="http://schemas.openxmlformats.org/officeDocument/2006/relationships/customXml" Target="../ink/ink184.xml"/><Relationship Id="rId346" Type="http://schemas.openxmlformats.org/officeDocument/2006/relationships/customXml" Target="../ink/ink205.xml"/><Relationship Id="rId85" Type="http://schemas.openxmlformats.org/officeDocument/2006/relationships/image" Target="../media/image74.png"/><Relationship Id="rId150" Type="http://schemas.openxmlformats.org/officeDocument/2006/relationships/customXml" Target="../ink/ink107.xml"/><Relationship Id="rId192" Type="http://schemas.openxmlformats.org/officeDocument/2006/relationships/customXml" Target="../ink/ink128.xml"/><Relationship Id="rId206" Type="http://schemas.openxmlformats.org/officeDocument/2006/relationships/customXml" Target="../ink/ink135.xml"/><Relationship Id="rId248" Type="http://schemas.openxmlformats.org/officeDocument/2006/relationships/customXml" Target="../ink/ink156.xml"/><Relationship Id="rId12" Type="http://schemas.openxmlformats.org/officeDocument/2006/relationships/image" Target="../media/image34.png"/><Relationship Id="rId108" Type="http://schemas.openxmlformats.org/officeDocument/2006/relationships/customXml" Target="../ink/ink86.xml"/><Relationship Id="rId315" Type="http://schemas.openxmlformats.org/officeDocument/2006/relationships/image" Target="../media/image190.png"/><Relationship Id="rId357" Type="http://schemas.openxmlformats.org/officeDocument/2006/relationships/image" Target="../media/image211.png"/><Relationship Id="rId54" Type="http://schemas.openxmlformats.org/officeDocument/2006/relationships/customXml" Target="../ink/ink59.xml"/><Relationship Id="rId96" Type="http://schemas.openxmlformats.org/officeDocument/2006/relationships/customXml" Target="../ink/ink80.xml"/><Relationship Id="rId161" Type="http://schemas.openxmlformats.org/officeDocument/2006/relationships/image" Target="../media/image112.png"/><Relationship Id="rId217" Type="http://schemas.openxmlformats.org/officeDocument/2006/relationships/image" Target="../media/image140.png"/><Relationship Id="rId259" Type="http://schemas.openxmlformats.org/officeDocument/2006/relationships/image" Target="../media/image162.png"/><Relationship Id="rId23" Type="http://schemas.openxmlformats.org/officeDocument/2006/relationships/customXml" Target="../ink/ink43.xml"/><Relationship Id="rId119" Type="http://schemas.openxmlformats.org/officeDocument/2006/relationships/image" Target="../media/image91.png"/><Relationship Id="rId270" Type="http://schemas.openxmlformats.org/officeDocument/2006/relationships/customXml" Target="../ink/ink167.xml"/><Relationship Id="rId326" Type="http://schemas.openxmlformats.org/officeDocument/2006/relationships/customXml" Target="../ink/ink195.xml"/><Relationship Id="rId65" Type="http://schemas.openxmlformats.org/officeDocument/2006/relationships/image" Target="../media/image64.png"/><Relationship Id="rId130" Type="http://schemas.openxmlformats.org/officeDocument/2006/relationships/customXml" Target="../ink/ink97.xml"/><Relationship Id="rId172" Type="http://schemas.openxmlformats.org/officeDocument/2006/relationships/customXml" Target="../ink/ink118.xml"/><Relationship Id="rId228" Type="http://schemas.openxmlformats.org/officeDocument/2006/relationships/customXml" Target="../ink/ink146.xml"/><Relationship Id="rId281" Type="http://schemas.openxmlformats.org/officeDocument/2006/relationships/image" Target="../media/image173.png"/><Relationship Id="rId337" Type="http://schemas.openxmlformats.org/officeDocument/2006/relationships/image" Target="../media/image201.png"/><Relationship Id="rId34" Type="http://schemas.openxmlformats.org/officeDocument/2006/relationships/customXml" Target="../ink/ink49.xml"/><Relationship Id="rId76" Type="http://schemas.openxmlformats.org/officeDocument/2006/relationships/customXml" Target="../ink/ink70.xml"/><Relationship Id="rId141" Type="http://schemas.openxmlformats.org/officeDocument/2006/relationships/image" Target="../media/image102.png"/><Relationship Id="rId7" Type="http://schemas.openxmlformats.org/officeDocument/2006/relationships/customXml" Target="../ink/ink35.xml"/><Relationship Id="rId183" Type="http://schemas.openxmlformats.org/officeDocument/2006/relationships/image" Target="../media/image123.png"/><Relationship Id="rId239" Type="http://schemas.openxmlformats.org/officeDocument/2006/relationships/image" Target="../media/image151.png"/><Relationship Id="rId250" Type="http://schemas.openxmlformats.org/officeDocument/2006/relationships/customXml" Target="../ink/ink157.xml"/><Relationship Id="rId292" Type="http://schemas.openxmlformats.org/officeDocument/2006/relationships/customXml" Target="../ink/ink178.xml"/><Relationship Id="rId306" Type="http://schemas.openxmlformats.org/officeDocument/2006/relationships/customXml" Target="../ink/ink185.xml"/><Relationship Id="rId45" Type="http://schemas.openxmlformats.org/officeDocument/2006/relationships/image" Target="../media/image54.png"/><Relationship Id="rId87" Type="http://schemas.openxmlformats.org/officeDocument/2006/relationships/image" Target="../media/image75.png"/><Relationship Id="rId110" Type="http://schemas.openxmlformats.org/officeDocument/2006/relationships/customXml" Target="../ink/ink87.xml"/><Relationship Id="rId348" Type="http://schemas.openxmlformats.org/officeDocument/2006/relationships/customXml" Target="../ink/ink206.xml"/><Relationship Id="rId152" Type="http://schemas.openxmlformats.org/officeDocument/2006/relationships/customXml" Target="../ink/ink108.xml"/><Relationship Id="rId194" Type="http://schemas.openxmlformats.org/officeDocument/2006/relationships/customXml" Target="../ink/ink129.xml"/><Relationship Id="rId208" Type="http://schemas.openxmlformats.org/officeDocument/2006/relationships/customXml" Target="../ink/ink136.xml"/><Relationship Id="rId261" Type="http://schemas.openxmlformats.org/officeDocument/2006/relationships/image" Target="../media/image163.png"/><Relationship Id="rId14" Type="http://schemas.openxmlformats.org/officeDocument/2006/relationships/image" Target="../media/image35.png"/><Relationship Id="rId56" Type="http://schemas.openxmlformats.org/officeDocument/2006/relationships/customXml" Target="../ink/ink60.xml"/><Relationship Id="rId317" Type="http://schemas.openxmlformats.org/officeDocument/2006/relationships/image" Target="../media/image191.png"/><Relationship Id="rId359" Type="http://schemas.openxmlformats.org/officeDocument/2006/relationships/image" Target="../media/image212.png"/><Relationship Id="rId98" Type="http://schemas.openxmlformats.org/officeDocument/2006/relationships/customXml" Target="../ink/ink81.xml"/><Relationship Id="rId121" Type="http://schemas.openxmlformats.org/officeDocument/2006/relationships/image" Target="../media/image92.png"/><Relationship Id="rId163" Type="http://schemas.openxmlformats.org/officeDocument/2006/relationships/image" Target="../media/image113.png"/><Relationship Id="rId219" Type="http://schemas.openxmlformats.org/officeDocument/2006/relationships/image" Target="../media/image141.png"/><Relationship Id="rId230" Type="http://schemas.openxmlformats.org/officeDocument/2006/relationships/customXml" Target="../ink/ink147.xml"/><Relationship Id="rId25" Type="http://schemas.openxmlformats.org/officeDocument/2006/relationships/customXml" Target="../ink/ink44.xml"/><Relationship Id="rId67" Type="http://schemas.openxmlformats.org/officeDocument/2006/relationships/image" Target="../media/image65.png"/><Relationship Id="rId272" Type="http://schemas.openxmlformats.org/officeDocument/2006/relationships/customXml" Target="../ink/ink168.xml"/><Relationship Id="rId328" Type="http://schemas.openxmlformats.org/officeDocument/2006/relationships/customXml" Target="../ink/ink196.xml"/><Relationship Id="rId132" Type="http://schemas.openxmlformats.org/officeDocument/2006/relationships/customXml" Target="../ink/ink98.xml"/><Relationship Id="rId174" Type="http://schemas.openxmlformats.org/officeDocument/2006/relationships/customXml" Target="../ink/ink119.xml"/><Relationship Id="rId220" Type="http://schemas.openxmlformats.org/officeDocument/2006/relationships/customXml" Target="../ink/ink142.xml"/><Relationship Id="rId241" Type="http://schemas.openxmlformats.org/officeDocument/2006/relationships/image" Target="../media/image152.png"/><Relationship Id="rId15" Type="http://schemas.openxmlformats.org/officeDocument/2006/relationships/customXml" Target="../ink/ink39.xml"/><Relationship Id="rId36" Type="http://schemas.openxmlformats.org/officeDocument/2006/relationships/customXml" Target="../ink/ink50.xml"/><Relationship Id="rId57" Type="http://schemas.openxmlformats.org/officeDocument/2006/relationships/image" Target="../media/image60.png"/><Relationship Id="rId262" Type="http://schemas.openxmlformats.org/officeDocument/2006/relationships/customXml" Target="../ink/ink163.xml"/><Relationship Id="rId283" Type="http://schemas.openxmlformats.org/officeDocument/2006/relationships/image" Target="../media/image174.png"/><Relationship Id="rId318" Type="http://schemas.openxmlformats.org/officeDocument/2006/relationships/customXml" Target="../ink/ink191.xml"/><Relationship Id="rId339" Type="http://schemas.openxmlformats.org/officeDocument/2006/relationships/image" Target="../media/image202.png"/><Relationship Id="rId78" Type="http://schemas.openxmlformats.org/officeDocument/2006/relationships/customXml" Target="../ink/ink71.xml"/><Relationship Id="rId99" Type="http://schemas.openxmlformats.org/officeDocument/2006/relationships/image" Target="../media/image81.png"/><Relationship Id="rId101" Type="http://schemas.openxmlformats.org/officeDocument/2006/relationships/image" Target="../media/image82.png"/><Relationship Id="rId122" Type="http://schemas.openxmlformats.org/officeDocument/2006/relationships/customXml" Target="../ink/ink93.xml"/><Relationship Id="rId143" Type="http://schemas.openxmlformats.org/officeDocument/2006/relationships/image" Target="../media/image103.png"/><Relationship Id="rId164" Type="http://schemas.openxmlformats.org/officeDocument/2006/relationships/customXml" Target="../ink/ink114.xml"/><Relationship Id="rId185" Type="http://schemas.openxmlformats.org/officeDocument/2006/relationships/image" Target="../media/image124.png"/><Relationship Id="rId350" Type="http://schemas.openxmlformats.org/officeDocument/2006/relationships/customXml" Target="../ink/ink207.xml"/><Relationship Id="rId9" Type="http://schemas.openxmlformats.org/officeDocument/2006/relationships/customXml" Target="../ink/ink36.xml"/><Relationship Id="rId210" Type="http://schemas.openxmlformats.org/officeDocument/2006/relationships/customXml" Target="../ink/ink137.xml"/><Relationship Id="rId26" Type="http://schemas.openxmlformats.org/officeDocument/2006/relationships/image" Target="../media/image43.png"/><Relationship Id="rId231" Type="http://schemas.openxmlformats.org/officeDocument/2006/relationships/image" Target="../media/image147.png"/><Relationship Id="rId252" Type="http://schemas.openxmlformats.org/officeDocument/2006/relationships/customXml" Target="../ink/ink158.xml"/><Relationship Id="rId273" Type="http://schemas.openxmlformats.org/officeDocument/2006/relationships/image" Target="../media/image169.png"/><Relationship Id="rId294" Type="http://schemas.openxmlformats.org/officeDocument/2006/relationships/customXml" Target="../ink/ink179.xml"/><Relationship Id="rId308" Type="http://schemas.openxmlformats.org/officeDocument/2006/relationships/customXml" Target="../ink/ink186.xml"/><Relationship Id="rId329" Type="http://schemas.openxmlformats.org/officeDocument/2006/relationships/image" Target="../media/image197.png"/><Relationship Id="rId47" Type="http://schemas.openxmlformats.org/officeDocument/2006/relationships/image" Target="../media/image55.png"/><Relationship Id="rId68" Type="http://schemas.openxmlformats.org/officeDocument/2006/relationships/customXml" Target="../ink/ink66.xml"/><Relationship Id="rId89" Type="http://schemas.openxmlformats.org/officeDocument/2006/relationships/image" Target="../media/image76.png"/><Relationship Id="rId112" Type="http://schemas.openxmlformats.org/officeDocument/2006/relationships/customXml" Target="../ink/ink88.xml"/><Relationship Id="rId133" Type="http://schemas.openxmlformats.org/officeDocument/2006/relationships/image" Target="../media/image98.png"/><Relationship Id="rId154" Type="http://schemas.openxmlformats.org/officeDocument/2006/relationships/customXml" Target="../ink/ink109.xml"/><Relationship Id="rId175" Type="http://schemas.openxmlformats.org/officeDocument/2006/relationships/image" Target="../media/image119.png"/><Relationship Id="rId340" Type="http://schemas.openxmlformats.org/officeDocument/2006/relationships/customXml" Target="../ink/ink202.xml"/><Relationship Id="rId361" Type="http://schemas.openxmlformats.org/officeDocument/2006/relationships/image" Target="../media/image213.png"/><Relationship Id="rId196" Type="http://schemas.openxmlformats.org/officeDocument/2006/relationships/customXml" Target="../ink/ink130.xml"/><Relationship Id="rId200" Type="http://schemas.openxmlformats.org/officeDocument/2006/relationships/customXml" Target="../ink/ink132.xml"/><Relationship Id="rId16" Type="http://schemas.openxmlformats.org/officeDocument/2006/relationships/image" Target="../media/image36.png"/><Relationship Id="rId221" Type="http://schemas.openxmlformats.org/officeDocument/2006/relationships/image" Target="../media/image142.png"/><Relationship Id="rId242" Type="http://schemas.openxmlformats.org/officeDocument/2006/relationships/customXml" Target="../ink/ink153.xml"/><Relationship Id="rId263" Type="http://schemas.openxmlformats.org/officeDocument/2006/relationships/image" Target="../media/image164.png"/><Relationship Id="rId284" Type="http://schemas.openxmlformats.org/officeDocument/2006/relationships/customXml" Target="../ink/ink174.xml"/><Relationship Id="rId319" Type="http://schemas.openxmlformats.org/officeDocument/2006/relationships/image" Target="../media/image192.png"/><Relationship Id="rId37" Type="http://schemas.openxmlformats.org/officeDocument/2006/relationships/image" Target="../media/image50.png"/><Relationship Id="rId58" Type="http://schemas.openxmlformats.org/officeDocument/2006/relationships/customXml" Target="../ink/ink61.xml"/><Relationship Id="rId79" Type="http://schemas.openxmlformats.org/officeDocument/2006/relationships/image" Target="../media/image71.png"/><Relationship Id="rId102" Type="http://schemas.openxmlformats.org/officeDocument/2006/relationships/customXml" Target="../ink/ink83.xml"/><Relationship Id="rId123" Type="http://schemas.openxmlformats.org/officeDocument/2006/relationships/image" Target="../media/image93.png"/><Relationship Id="rId144" Type="http://schemas.openxmlformats.org/officeDocument/2006/relationships/customXml" Target="../ink/ink104.xml"/><Relationship Id="rId330" Type="http://schemas.openxmlformats.org/officeDocument/2006/relationships/customXml" Target="../ink/ink197.xml"/><Relationship Id="rId90" Type="http://schemas.openxmlformats.org/officeDocument/2006/relationships/customXml" Target="../ink/ink77.xml"/><Relationship Id="rId165" Type="http://schemas.openxmlformats.org/officeDocument/2006/relationships/image" Target="../media/image114.png"/><Relationship Id="rId186" Type="http://schemas.openxmlformats.org/officeDocument/2006/relationships/customXml" Target="../ink/ink125.xml"/><Relationship Id="rId351" Type="http://schemas.openxmlformats.org/officeDocument/2006/relationships/image" Target="../media/image208.png"/><Relationship Id="rId211" Type="http://schemas.openxmlformats.org/officeDocument/2006/relationships/image" Target="../media/image137.png"/><Relationship Id="rId232" Type="http://schemas.openxmlformats.org/officeDocument/2006/relationships/customXml" Target="../ink/ink148.xml"/><Relationship Id="rId253" Type="http://schemas.openxmlformats.org/officeDocument/2006/relationships/image" Target="../media/image158.png"/><Relationship Id="rId274" Type="http://schemas.openxmlformats.org/officeDocument/2006/relationships/customXml" Target="../ink/ink169.xml"/><Relationship Id="rId295" Type="http://schemas.openxmlformats.org/officeDocument/2006/relationships/image" Target="../media/image180.png"/><Relationship Id="rId309" Type="http://schemas.openxmlformats.org/officeDocument/2006/relationships/image" Target="../media/image187.png"/><Relationship Id="rId27" Type="http://schemas.openxmlformats.org/officeDocument/2006/relationships/customXml" Target="../ink/ink45.xml"/><Relationship Id="rId48" Type="http://schemas.openxmlformats.org/officeDocument/2006/relationships/customXml" Target="../ink/ink56.xml"/><Relationship Id="rId69" Type="http://schemas.openxmlformats.org/officeDocument/2006/relationships/image" Target="../media/image66.png"/><Relationship Id="rId113" Type="http://schemas.openxmlformats.org/officeDocument/2006/relationships/image" Target="../media/image88.png"/><Relationship Id="rId134" Type="http://schemas.openxmlformats.org/officeDocument/2006/relationships/customXml" Target="../ink/ink99.xml"/><Relationship Id="rId320" Type="http://schemas.openxmlformats.org/officeDocument/2006/relationships/customXml" Target="../ink/ink192.xml"/><Relationship Id="rId80" Type="http://schemas.openxmlformats.org/officeDocument/2006/relationships/customXml" Target="../ink/ink72.xml"/><Relationship Id="rId155" Type="http://schemas.openxmlformats.org/officeDocument/2006/relationships/image" Target="../media/image109.png"/><Relationship Id="rId176" Type="http://schemas.openxmlformats.org/officeDocument/2006/relationships/customXml" Target="../ink/ink120.xml"/><Relationship Id="rId197" Type="http://schemas.openxmlformats.org/officeDocument/2006/relationships/image" Target="../media/image130.png"/><Relationship Id="rId341" Type="http://schemas.openxmlformats.org/officeDocument/2006/relationships/image" Target="../media/image203.png"/><Relationship Id="rId362" Type="http://schemas.openxmlformats.org/officeDocument/2006/relationships/customXml" Target="../ink/ink213.xml"/><Relationship Id="rId201" Type="http://schemas.openxmlformats.org/officeDocument/2006/relationships/image" Target="../media/image132.png"/><Relationship Id="rId222" Type="http://schemas.openxmlformats.org/officeDocument/2006/relationships/customXml" Target="../ink/ink143.xml"/><Relationship Id="rId243" Type="http://schemas.openxmlformats.org/officeDocument/2006/relationships/image" Target="../media/image153.png"/><Relationship Id="rId264" Type="http://schemas.openxmlformats.org/officeDocument/2006/relationships/customXml" Target="../ink/ink164.xml"/><Relationship Id="rId285" Type="http://schemas.openxmlformats.org/officeDocument/2006/relationships/image" Target="../media/image175.png"/><Relationship Id="rId17" Type="http://schemas.openxmlformats.org/officeDocument/2006/relationships/customXml" Target="../ink/ink40.xml"/><Relationship Id="rId38" Type="http://schemas.openxmlformats.org/officeDocument/2006/relationships/customXml" Target="../ink/ink51.xml"/><Relationship Id="rId59" Type="http://schemas.openxmlformats.org/officeDocument/2006/relationships/image" Target="../media/image61.png"/><Relationship Id="rId103" Type="http://schemas.openxmlformats.org/officeDocument/2006/relationships/image" Target="../media/image83.png"/><Relationship Id="rId124" Type="http://schemas.openxmlformats.org/officeDocument/2006/relationships/customXml" Target="../ink/ink94.xml"/><Relationship Id="rId310" Type="http://schemas.openxmlformats.org/officeDocument/2006/relationships/customXml" Target="../ink/ink187.xml"/><Relationship Id="rId70" Type="http://schemas.openxmlformats.org/officeDocument/2006/relationships/customXml" Target="../ink/ink67.xml"/><Relationship Id="rId91" Type="http://schemas.openxmlformats.org/officeDocument/2006/relationships/image" Target="../media/image77.png"/><Relationship Id="rId145" Type="http://schemas.openxmlformats.org/officeDocument/2006/relationships/image" Target="../media/image104.png"/><Relationship Id="rId166" Type="http://schemas.openxmlformats.org/officeDocument/2006/relationships/customXml" Target="../ink/ink115.xml"/><Relationship Id="rId187" Type="http://schemas.openxmlformats.org/officeDocument/2006/relationships/image" Target="../media/image125.png"/><Relationship Id="rId331" Type="http://schemas.openxmlformats.org/officeDocument/2006/relationships/image" Target="../media/image198.png"/><Relationship Id="rId352" Type="http://schemas.openxmlformats.org/officeDocument/2006/relationships/customXml" Target="../ink/ink208.xml"/><Relationship Id="rId1" Type="http://schemas.openxmlformats.org/officeDocument/2006/relationships/slideLayout" Target="../slideLayouts/slideLayout1.xml"/><Relationship Id="rId212" Type="http://schemas.openxmlformats.org/officeDocument/2006/relationships/customXml" Target="../ink/ink138.xml"/><Relationship Id="rId233" Type="http://schemas.openxmlformats.org/officeDocument/2006/relationships/image" Target="../media/image148.png"/><Relationship Id="rId254" Type="http://schemas.openxmlformats.org/officeDocument/2006/relationships/customXml" Target="../ink/ink159.xml"/><Relationship Id="rId28" Type="http://schemas.openxmlformats.org/officeDocument/2006/relationships/customXml" Target="../ink/ink46.xml"/><Relationship Id="rId49" Type="http://schemas.openxmlformats.org/officeDocument/2006/relationships/image" Target="../media/image56.png"/><Relationship Id="rId114" Type="http://schemas.openxmlformats.org/officeDocument/2006/relationships/customXml" Target="../ink/ink89.xml"/><Relationship Id="rId275" Type="http://schemas.openxmlformats.org/officeDocument/2006/relationships/image" Target="../media/image170.png"/><Relationship Id="rId296" Type="http://schemas.openxmlformats.org/officeDocument/2006/relationships/customXml" Target="../ink/ink180.xml"/><Relationship Id="rId300" Type="http://schemas.openxmlformats.org/officeDocument/2006/relationships/customXml" Target="../ink/ink182.xml"/><Relationship Id="rId60" Type="http://schemas.openxmlformats.org/officeDocument/2006/relationships/customXml" Target="../ink/ink62.xml"/><Relationship Id="rId81" Type="http://schemas.openxmlformats.org/officeDocument/2006/relationships/image" Target="../media/image72.png"/><Relationship Id="rId135" Type="http://schemas.openxmlformats.org/officeDocument/2006/relationships/image" Target="../media/image99.png"/><Relationship Id="rId156" Type="http://schemas.openxmlformats.org/officeDocument/2006/relationships/customXml" Target="../ink/ink110.xml"/><Relationship Id="rId177" Type="http://schemas.openxmlformats.org/officeDocument/2006/relationships/image" Target="../media/image120.png"/><Relationship Id="rId198" Type="http://schemas.openxmlformats.org/officeDocument/2006/relationships/customXml" Target="../ink/ink131.xml"/><Relationship Id="rId321" Type="http://schemas.openxmlformats.org/officeDocument/2006/relationships/image" Target="../media/image193.png"/><Relationship Id="rId342" Type="http://schemas.openxmlformats.org/officeDocument/2006/relationships/customXml" Target="../ink/ink203.xml"/><Relationship Id="rId363" Type="http://schemas.openxmlformats.org/officeDocument/2006/relationships/image" Target="../media/image214.png"/><Relationship Id="rId202" Type="http://schemas.openxmlformats.org/officeDocument/2006/relationships/customXml" Target="../ink/ink133.xml"/><Relationship Id="rId223" Type="http://schemas.openxmlformats.org/officeDocument/2006/relationships/image" Target="../media/image143.png"/><Relationship Id="rId244" Type="http://schemas.openxmlformats.org/officeDocument/2006/relationships/customXml" Target="../ink/ink154.xml"/><Relationship Id="rId18" Type="http://schemas.openxmlformats.org/officeDocument/2006/relationships/image" Target="../media/image39.png"/><Relationship Id="rId39" Type="http://schemas.openxmlformats.org/officeDocument/2006/relationships/image" Target="../media/image51.png"/><Relationship Id="rId265" Type="http://schemas.openxmlformats.org/officeDocument/2006/relationships/image" Target="../media/image165.png"/><Relationship Id="rId286" Type="http://schemas.openxmlformats.org/officeDocument/2006/relationships/customXml" Target="../ink/ink175.xml"/><Relationship Id="rId50" Type="http://schemas.openxmlformats.org/officeDocument/2006/relationships/customXml" Target="../ink/ink57.xml"/><Relationship Id="rId104" Type="http://schemas.openxmlformats.org/officeDocument/2006/relationships/customXml" Target="../ink/ink84.xml"/><Relationship Id="rId125" Type="http://schemas.openxmlformats.org/officeDocument/2006/relationships/image" Target="../media/image94.png"/><Relationship Id="rId146" Type="http://schemas.openxmlformats.org/officeDocument/2006/relationships/customXml" Target="../ink/ink105.xml"/><Relationship Id="rId167" Type="http://schemas.openxmlformats.org/officeDocument/2006/relationships/image" Target="../media/image115.png"/><Relationship Id="rId188" Type="http://schemas.openxmlformats.org/officeDocument/2006/relationships/customXml" Target="../ink/ink126.xml"/><Relationship Id="rId311" Type="http://schemas.openxmlformats.org/officeDocument/2006/relationships/image" Target="../media/image188.png"/><Relationship Id="rId332" Type="http://schemas.openxmlformats.org/officeDocument/2006/relationships/customXml" Target="../ink/ink198.xml"/><Relationship Id="rId353" Type="http://schemas.openxmlformats.org/officeDocument/2006/relationships/image" Target="../media/image209.png"/><Relationship Id="rId71" Type="http://schemas.openxmlformats.org/officeDocument/2006/relationships/image" Target="../media/image67.png"/><Relationship Id="rId92" Type="http://schemas.openxmlformats.org/officeDocument/2006/relationships/customXml" Target="../ink/ink78.xml"/><Relationship Id="rId213" Type="http://schemas.openxmlformats.org/officeDocument/2006/relationships/image" Target="../media/image138.png"/><Relationship Id="rId234" Type="http://schemas.openxmlformats.org/officeDocument/2006/relationships/customXml" Target="../ink/ink149.xml"/><Relationship Id="rId2" Type="http://schemas.openxmlformats.org/officeDocument/2006/relationships/image" Target="../media/image160.png"/><Relationship Id="rId29" Type="http://schemas.openxmlformats.org/officeDocument/2006/relationships/image" Target="../media/image44.png"/><Relationship Id="rId255" Type="http://schemas.openxmlformats.org/officeDocument/2006/relationships/image" Target="../media/image159.png"/><Relationship Id="rId276" Type="http://schemas.openxmlformats.org/officeDocument/2006/relationships/customXml" Target="../ink/ink170.xml"/><Relationship Id="rId297" Type="http://schemas.openxmlformats.org/officeDocument/2006/relationships/image" Target="../media/image181.png"/><Relationship Id="rId40" Type="http://schemas.openxmlformats.org/officeDocument/2006/relationships/customXml" Target="../ink/ink52.xml"/><Relationship Id="rId115" Type="http://schemas.openxmlformats.org/officeDocument/2006/relationships/image" Target="../media/image89.png"/><Relationship Id="rId136" Type="http://schemas.openxmlformats.org/officeDocument/2006/relationships/customXml" Target="../ink/ink100.xml"/><Relationship Id="rId157" Type="http://schemas.openxmlformats.org/officeDocument/2006/relationships/image" Target="../media/image110.png"/><Relationship Id="rId178" Type="http://schemas.openxmlformats.org/officeDocument/2006/relationships/customXml" Target="../ink/ink121.xml"/><Relationship Id="rId301" Type="http://schemas.openxmlformats.org/officeDocument/2006/relationships/image" Target="../media/image183.png"/><Relationship Id="rId322" Type="http://schemas.openxmlformats.org/officeDocument/2006/relationships/customXml" Target="../ink/ink193.xml"/><Relationship Id="rId343" Type="http://schemas.openxmlformats.org/officeDocument/2006/relationships/image" Target="../media/image204.png"/><Relationship Id="rId364" Type="http://schemas.openxmlformats.org/officeDocument/2006/relationships/customXml" Target="../ink/ink214.xml"/><Relationship Id="rId61" Type="http://schemas.openxmlformats.org/officeDocument/2006/relationships/image" Target="../media/image62.png"/><Relationship Id="rId82" Type="http://schemas.openxmlformats.org/officeDocument/2006/relationships/customXml" Target="../ink/ink73.xml"/><Relationship Id="rId199" Type="http://schemas.openxmlformats.org/officeDocument/2006/relationships/image" Target="../media/image131.png"/><Relationship Id="rId203" Type="http://schemas.openxmlformats.org/officeDocument/2006/relationships/image" Target="../media/image133.png"/><Relationship Id="rId19" Type="http://schemas.openxmlformats.org/officeDocument/2006/relationships/customXml" Target="../ink/ink41.xml"/><Relationship Id="rId224" Type="http://schemas.openxmlformats.org/officeDocument/2006/relationships/customXml" Target="../ink/ink144.xml"/><Relationship Id="rId245" Type="http://schemas.openxmlformats.org/officeDocument/2006/relationships/image" Target="../media/image154.png"/><Relationship Id="rId266" Type="http://schemas.openxmlformats.org/officeDocument/2006/relationships/customXml" Target="../ink/ink165.xml"/><Relationship Id="rId287" Type="http://schemas.openxmlformats.org/officeDocument/2006/relationships/image" Target="../media/image176.png"/><Relationship Id="rId30" Type="http://schemas.openxmlformats.org/officeDocument/2006/relationships/customXml" Target="../ink/ink47.xml"/><Relationship Id="rId105" Type="http://schemas.openxmlformats.org/officeDocument/2006/relationships/image" Target="../media/image84.png"/><Relationship Id="rId126" Type="http://schemas.openxmlformats.org/officeDocument/2006/relationships/customXml" Target="../ink/ink95.xml"/><Relationship Id="rId147" Type="http://schemas.openxmlformats.org/officeDocument/2006/relationships/image" Target="../media/image105.png"/><Relationship Id="rId168" Type="http://schemas.openxmlformats.org/officeDocument/2006/relationships/customXml" Target="../ink/ink116.xml"/><Relationship Id="rId312" Type="http://schemas.openxmlformats.org/officeDocument/2006/relationships/customXml" Target="../ink/ink188.xml"/><Relationship Id="rId333" Type="http://schemas.openxmlformats.org/officeDocument/2006/relationships/image" Target="../media/image199.png"/><Relationship Id="rId354" Type="http://schemas.openxmlformats.org/officeDocument/2006/relationships/customXml" Target="../ink/ink209.xml"/><Relationship Id="rId51" Type="http://schemas.openxmlformats.org/officeDocument/2006/relationships/image" Target="../media/image57.png"/><Relationship Id="rId72" Type="http://schemas.openxmlformats.org/officeDocument/2006/relationships/customXml" Target="../ink/ink68.xml"/><Relationship Id="rId93" Type="http://schemas.openxmlformats.org/officeDocument/2006/relationships/image" Target="../media/image78.png"/><Relationship Id="rId189" Type="http://schemas.openxmlformats.org/officeDocument/2006/relationships/image" Target="../media/image126.png"/><Relationship Id="rId3" Type="http://schemas.openxmlformats.org/officeDocument/2006/relationships/customXml" Target="../ink/ink33.xml"/><Relationship Id="rId214" Type="http://schemas.openxmlformats.org/officeDocument/2006/relationships/customXml" Target="../ink/ink139.xml"/><Relationship Id="rId235" Type="http://schemas.openxmlformats.org/officeDocument/2006/relationships/image" Target="../media/image149.png"/><Relationship Id="rId256" Type="http://schemas.openxmlformats.org/officeDocument/2006/relationships/customXml" Target="../ink/ink160.xml"/><Relationship Id="rId277" Type="http://schemas.openxmlformats.org/officeDocument/2006/relationships/image" Target="../media/image171.png"/><Relationship Id="rId298" Type="http://schemas.openxmlformats.org/officeDocument/2006/relationships/customXml" Target="../ink/ink181.xml"/><Relationship Id="rId116" Type="http://schemas.openxmlformats.org/officeDocument/2006/relationships/customXml" Target="../ink/ink90.xml"/><Relationship Id="rId137" Type="http://schemas.openxmlformats.org/officeDocument/2006/relationships/image" Target="../media/image100.png"/><Relationship Id="rId158" Type="http://schemas.openxmlformats.org/officeDocument/2006/relationships/customXml" Target="../ink/ink111.xml"/><Relationship Id="rId302" Type="http://schemas.openxmlformats.org/officeDocument/2006/relationships/customXml" Target="../ink/ink183.xml"/><Relationship Id="rId323" Type="http://schemas.openxmlformats.org/officeDocument/2006/relationships/image" Target="../media/image194.png"/><Relationship Id="rId344" Type="http://schemas.openxmlformats.org/officeDocument/2006/relationships/customXml" Target="../ink/ink204.xml"/><Relationship Id="rId20" Type="http://schemas.openxmlformats.org/officeDocument/2006/relationships/image" Target="../media/image40.png"/><Relationship Id="rId41" Type="http://schemas.openxmlformats.org/officeDocument/2006/relationships/image" Target="../media/image52.png"/><Relationship Id="rId62" Type="http://schemas.openxmlformats.org/officeDocument/2006/relationships/customXml" Target="../ink/ink63.xml"/><Relationship Id="rId83" Type="http://schemas.openxmlformats.org/officeDocument/2006/relationships/image" Target="../media/image73.png"/><Relationship Id="rId179" Type="http://schemas.openxmlformats.org/officeDocument/2006/relationships/image" Target="../media/image121.png"/><Relationship Id="rId365" Type="http://schemas.openxmlformats.org/officeDocument/2006/relationships/image" Target="../media/image215.png"/><Relationship Id="rId190" Type="http://schemas.openxmlformats.org/officeDocument/2006/relationships/customXml" Target="../ink/ink127.xml"/><Relationship Id="rId204" Type="http://schemas.openxmlformats.org/officeDocument/2006/relationships/customXml" Target="../ink/ink134.xml"/><Relationship Id="rId225" Type="http://schemas.openxmlformats.org/officeDocument/2006/relationships/image" Target="../media/image144.png"/><Relationship Id="rId246" Type="http://schemas.openxmlformats.org/officeDocument/2006/relationships/customXml" Target="../ink/ink155.xml"/><Relationship Id="rId267" Type="http://schemas.openxmlformats.org/officeDocument/2006/relationships/image" Target="../media/image166.png"/><Relationship Id="rId288" Type="http://schemas.openxmlformats.org/officeDocument/2006/relationships/customXml" Target="../ink/ink176.xml"/><Relationship Id="rId106" Type="http://schemas.openxmlformats.org/officeDocument/2006/relationships/customXml" Target="../ink/ink85.xml"/><Relationship Id="rId127" Type="http://schemas.openxmlformats.org/officeDocument/2006/relationships/image" Target="../media/image95.png"/><Relationship Id="rId313" Type="http://schemas.openxmlformats.org/officeDocument/2006/relationships/image" Target="../media/image189.png"/><Relationship Id="rId10" Type="http://schemas.openxmlformats.org/officeDocument/2006/relationships/image" Target="../media/image33.png"/><Relationship Id="rId31" Type="http://schemas.openxmlformats.org/officeDocument/2006/relationships/image" Target="../media/image47.png"/><Relationship Id="rId52" Type="http://schemas.openxmlformats.org/officeDocument/2006/relationships/customXml" Target="../ink/ink58.xml"/><Relationship Id="rId73" Type="http://schemas.openxmlformats.org/officeDocument/2006/relationships/image" Target="../media/image68.png"/><Relationship Id="rId94" Type="http://schemas.openxmlformats.org/officeDocument/2006/relationships/customXml" Target="../ink/ink79.xml"/><Relationship Id="rId148" Type="http://schemas.openxmlformats.org/officeDocument/2006/relationships/customXml" Target="../ink/ink106.xml"/><Relationship Id="rId169" Type="http://schemas.openxmlformats.org/officeDocument/2006/relationships/image" Target="../media/image116.png"/><Relationship Id="rId334" Type="http://schemas.openxmlformats.org/officeDocument/2006/relationships/customXml" Target="../ink/ink199.xml"/><Relationship Id="rId355" Type="http://schemas.openxmlformats.org/officeDocument/2006/relationships/image" Target="../media/image210.png"/><Relationship Id="rId4" Type="http://schemas.openxmlformats.org/officeDocument/2006/relationships/image" Target="../media/image30.png"/><Relationship Id="rId180" Type="http://schemas.openxmlformats.org/officeDocument/2006/relationships/customXml" Target="../ink/ink122.xml"/><Relationship Id="rId215" Type="http://schemas.openxmlformats.org/officeDocument/2006/relationships/image" Target="../media/image139.png"/><Relationship Id="rId236" Type="http://schemas.openxmlformats.org/officeDocument/2006/relationships/customXml" Target="../ink/ink150.xml"/><Relationship Id="rId257" Type="http://schemas.openxmlformats.org/officeDocument/2006/relationships/image" Target="../media/image161.png"/><Relationship Id="rId278" Type="http://schemas.openxmlformats.org/officeDocument/2006/relationships/customXml" Target="../ink/ink171.xml"/><Relationship Id="rId303" Type="http://schemas.openxmlformats.org/officeDocument/2006/relationships/image" Target="../media/image184.png"/><Relationship Id="rId42" Type="http://schemas.openxmlformats.org/officeDocument/2006/relationships/customXml" Target="../ink/ink53.xml"/><Relationship Id="rId84" Type="http://schemas.openxmlformats.org/officeDocument/2006/relationships/customXml" Target="../ink/ink74.xml"/><Relationship Id="rId138" Type="http://schemas.openxmlformats.org/officeDocument/2006/relationships/customXml" Target="../ink/ink101.xml"/><Relationship Id="rId345" Type="http://schemas.openxmlformats.org/officeDocument/2006/relationships/image" Target="../media/image205.png"/><Relationship Id="rId191" Type="http://schemas.openxmlformats.org/officeDocument/2006/relationships/image" Target="../media/image127.png"/><Relationship Id="rId205" Type="http://schemas.openxmlformats.org/officeDocument/2006/relationships/image" Target="../media/image134.png"/><Relationship Id="rId247" Type="http://schemas.openxmlformats.org/officeDocument/2006/relationships/image" Target="../media/image155.png"/><Relationship Id="rId107" Type="http://schemas.openxmlformats.org/officeDocument/2006/relationships/image" Target="../media/image85.png"/><Relationship Id="rId289" Type="http://schemas.openxmlformats.org/officeDocument/2006/relationships/image" Target="../media/image177.png"/><Relationship Id="rId11" Type="http://schemas.openxmlformats.org/officeDocument/2006/relationships/customXml" Target="../ink/ink37.xml"/><Relationship Id="rId53" Type="http://schemas.openxmlformats.org/officeDocument/2006/relationships/image" Target="../media/image58.png"/><Relationship Id="rId149" Type="http://schemas.openxmlformats.org/officeDocument/2006/relationships/image" Target="../media/image106.png"/><Relationship Id="rId314" Type="http://schemas.openxmlformats.org/officeDocument/2006/relationships/customXml" Target="../ink/ink189.xml"/><Relationship Id="rId356" Type="http://schemas.openxmlformats.org/officeDocument/2006/relationships/customXml" Target="../ink/ink210.xml"/><Relationship Id="rId95" Type="http://schemas.openxmlformats.org/officeDocument/2006/relationships/image" Target="../media/image79.png"/><Relationship Id="rId160" Type="http://schemas.openxmlformats.org/officeDocument/2006/relationships/customXml" Target="../ink/ink112.xml"/><Relationship Id="rId216" Type="http://schemas.openxmlformats.org/officeDocument/2006/relationships/customXml" Target="../ink/ink140.xml"/><Relationship Id="rId258" Type="http://schemas.openxmlformats.org/officeDocument/2006/relationships/customXml" Target="../ink/ink161.xml"/><Relationship Id="rId22" Type="http://schemas.openxmlformats.org/officeDocument/2006/relationships/image" Target="../media/image41.png"/><Relationship Id="rId64" Type="http://schemas.openxmlformats.org/officeDocument/2006/relationships/customXml" Target="../ink/ink64.xml"/><Relationship Id="rId118" Type="http://schemas.openxmlformats.org/officeDocument/2006/relationships/customXml" Target="../ink/ink91.xml"/><Relationship Id="rId325" Type="http://schemas.openxmlformats.org/officeDocument/2006/relationships/image" Target="../media/image195.png"/><Relationship Id="rId171" Type="http://schemas.openxmlformats.org/officeDocument/2006/relationships/image" Target="../media/image117.png"/><Relationship Id="rId227" Type="http://schemas.openxmlformats.org/officeDocument/2006/relationships/image" Target="../media/image145.png"/><Relationship Id="rId269" Type="http://schemas.openxmlformats.org/officeDocument/2006/relationships/image" Target="../media/image167.png"/><Relationship Id="rId33" Type="http://schemas.openxmlformats.org/officeDocument/2006/relationships/image" Target="../media/image48.png"/><Relationship Id="rId129" Type="http://schemas.openxmlformats.org/officeDocument/2006/relationships/image" Target="../media/image96.png"/><Relationship Id="rId280" Type="http://schemas.openxmlformats.org/officeDocument/2006/relationships/customXml" Target="../ink/ink172.xml"/><Relationship Id="rId336" Type="http://schemas.openxmlformats.org/officeDocument/2006/relationships/customXml" Target="../ink/ink200.xml"/><Relationship Id="rId75" Type="http://schemas.openxmlformats.org/officeDocument/2006/relationships/image" Target="../media/image69.png"/><Relationship Id="rId140" Type="http://schemas.openxmlformats.org/officeDocument/2006/relationships/customXml" Target="../ink/ink102.xml"/><Relationship Id="rId182" Type="http://schemas.openxmlformats.org/officeDocument/2006/relationships/customXml" Target="../ink/ink123.xml"/><Relationship Id="rId6" Type="http://schemas.openxmlformats.org/officeDocument/2006/relationships/image" Target="../media/image31.png"/><Relationship Id="rId238" Type="http://schemas.openxmlformats.org/officeDocument/2006/relationships/customXml" Target="../ink/ink151.xml"/><Relationship Id="rId291" Type="http://schemas.openxmlformats.org/officeDocument/2006/relationships/image" Target="../media/image178.png"/><Relationship Id="rId305" Type="http://schemas.openxmlformats.org/officeDocument/2006/relationships/image" Target="../media/image185.png"/><Relationship Id="rId347" Type="http://schemas.openxmlformats.org/officeDocument/2006/relationships/image" Target="../media/image206.png"/><Relationship Id="rId44" Type="http://schemas.openxmlformats.org/officeDocument/2006/relationships/customXml" Target="../ink/ink54.xml"/><Relationship Id="rId86" Type="http://schemas.openxmlformats.org/officeDocument/2006/relationships/customXml" Target="../ink/ink75.xml"/><Relationship Id="rId151" Type="http://schemas.openxmlformats.org/officeDocument/2006/relationships/image" Target="../media/image107.png"/><Relationship Id="rId193" Type="http://schemas.openxmlformats.org/officeDocument/2006/relationships/image" Target="../media/image128.png"/><Relationship Id="rId207" Type="http://schemas.openxmlformats.org/officeDocument/2006/relationships/image" Target="../media/image135.png"/><Relationship Id="rId249" Type="http://schemas.openxmlformats.org/officeDocument/2006/relationships/image" Target="../media/image156.png"/><Relationship Id="rId13" Type="http://schemas.openxmlformats.org/officeDocument/2006/relationships/customXml" Target="../ink/ink38.xml"/><Relationship Id="rId109" Type="http://schemas.openxmlformats.org/officeDocument/2006/relationships/image" Target="../media/image86.png"/><Relationship Id="rId260" Type="http://schemas.openxmlformats.org/officeDocument/2006/relationships/customXml" Target="../ink/ink162.xml"/><Relationship Id="rId316" Type="http://schemas.openxmlformats.org/officeDocument/2006/relationships/customXml" Target="../ink/ink190.xml"/><Relationship Id="rId55" Type="http://schemas.openxmlformats.org/officeDocument/2006/relationships/image" Target="../media/image59.png"/><Relationship Id="rId97" Type="http://schemas.openxmlformats.org/officeDocument/2006/relationships/image" Target="../media/image80.png"/><Relationship Id="rId120" Type="http://schemas.openxmlformats.org/officeDocument/2006/relationships/customXml" Target="../ink/ink92.xml"/><Relationship Id="rId358" Type="http://schemas.openxmlformats.org/officeDocument/2006/relationships/customXml" Target="../ink/ink211.xml"/><Relationship Id="rId162" Type="http://schemas.openxmlformats.org/officeDocument/2006/relationships/customXml" Target="../ink/ink113.xml"/><Relationship Id="rId218" Type="http://schemas.openxmlformats.org/officeDocument/2006/relationships/customXml" Target="../ink/ink141.xml"/><Relationship Id="rId271" Type="http://schemas.openxmlformats.org/officeDocument/2006/relationships/image" Target="../media/image168.png"/><Relationship Id="rId24" Type="http://schemas.openxmlformats.org/officeDocument/2006/relationships/image" Target="../media/image42.png"/><Relationship Id="rId66" Type="http://schemas.openxmlformats.org/officeDocument/2006/relationships/customXml" Target="../ink/ink65.xml"/><Relationship Id="rId131" Type="http://schemas.openxmlformats.org/officeDocument/2006/relationships/image" Target="../media/image97.png"/><Relationship Id="rId327" Type="http://schemas.openxmlformats.org/officeDocument/2006/relationships/image" Target="../media/image196.png"/><Relationship Id="rId173" Type="http://schemas.openxmlformats.org/officeDocument/2006/relationships/image" Target="../media/image118.png"/><Relationship Id="rId229" Type="http://schemas.openxmlformats.org/officeDocument/2006/relationships/image" Target="../media/image146.png"/><Relationship Id="rId240" Type="http://schemas.openxmlformats.org/officeDocument/2006/relationships/customXml" Target="../ink/ink152.xml"/><Relationship Id="rId35" Type="http://schemas.openxmlformats.org/officeDocument/2006/relationships/image" Target="../media/image49.png"/><Relationship Id="rId77" Type="http://schemas.openxmlformats.org/officeDocument/2006/relationships/image" Target="../media/image70.png"/><Relationship Id="rId100" Type="http://schemas.openxmlformats.org/officeDocument/2006/relationships/customXml" Target="../ink/ink82.xml"/><Relationship Id="rId282" Type="http://schemas.openxmlformats.org/officeDocument/2006/relationships/customXml" Target="../ink/ink173.xml"/><Relationship Id="rId338" Type="http://schemas.openxmlformats.org/officeDocument/2006/relationships/customXml" Target="../ink/ink201.xml"/><Relationship Id="rId8" Type="http://schemas.openxmlformats.org/officeDocument/2006/relationships/image" Target="../media/image32.png"/><Relationship Id="rId142" Type="http://schemas.openxmlformats.org/officeDocument/2006/relationships/customXml" Target="../ink/ink103.xml"/><Relationship Id="rId184" Type="http://schemas.openxmlformats.org/officeDocument/2006/relationships/customXml" Target="../ink/ink124.xml"/><Relationship Id="rId251" Type="http://schemas.openxmlformats.org/officeDocument/2006/relationships/image" Target="../media/image157.png"/><Relationship Id="rId46" Type="http://schemas.openxmlformats.org/officeDocument/2006/relationships/customXml" Target="../ink/ink55.xml"/><Relationship Id="rId293" Type="http://schemas.openxmlformats.org/officeDocument/2006/relationships/image" Target="../media/image179.png"/><Relationship Id="rId307" Type="http://schemas.openxmlformats.org/officeDocument/2006/relationships/image" Target="../media/image186.png"/><Relationship Id="rId349" Type="http://schemas.openxmlformats.org/officeDocument/2006/relationships/image" Target="../media/image207.png"/><Relationship Id="rId88" Type="http://schemas.openxmlformats.org/officeDocument/2006/relationships/customXml" Target="../ink/ink76.xml"/><Relationship Id="rId111" Type="http://schemas.openxmlformats.org/officeDocument/2006/relationships/image" Target="../media/image87.png"/><Relationship Id="rId153" Type="http://schemas.openxmlformats.org/officeDocument/2006/relationships/image" Target="../media/image108.png"/><Relationship Id="rId195" Type="http://schemas.openxmlformats.org/officeDocument/2006/relationships/image" Target="../media/image129.png"/><Relationship Id="rId209" Type="http://schemas.openxmlformats.org/officeDocument/2006/relationships/image" Target="../media/image136.png"/><Relationship Id="rId360" Type="http://schemas.openxmlformats.org/officeDocument/2006/relationships/customXml" Target="../ink/ink212.xml"/></Relationships>
</file>

<file path=ppt/slides/_rels/slide15.xml.rels><?xml version="1.0" encoding="UTF-8" standalone="yes"?>
<Relationships xmlns="http://schemas.openxmlformats.org/package/2006/relationships"><Relationship Id="rId26" Type="http://schemas.openxmlformats.org/officeDocument/2006/relationships/image" Target="../media/image33.png"/><Relationship Id="rId117" Type="http://schemas.openxmlformats.org/officeDocument/2006/relationships/image" Target="../media/image271.png"/><Relationship Id="rId21" Type="http://schemas.openxmlformats.org/officeDocument/2006/relationships/customXml" Target="../ink/ink224.xml"/><Relationship Id="rId42" Type="http://schemas.openxmlformats.org/officeDocument/2006/relationships/image" Target="../media/image234.png"/><Relationship Id="rId47" Type="http://schemas.openxmlformats.org/officeDocument/2006/relationships/customXml" Target="../ink/ink237.xml"/><Relationship Id="rId63" Type="http://schemas.openxmlformats.org/officeDocument/2006/relationships/image" Target="../media/image244.png"/><Relationship Id="rId68" Type="http://schemas.openxmlformats.org/officeDocument/2006/relationships/customXml" Target="../ink/ink248.xml"/><Relationship Id="rId84" Type="http://schemas.openxmlformats.org/officeDocument/2006/relationships/customXml" Target="../ink/ink256.xml"/><Relationship Id="rId89" Type="http://schemas.openxmlformats.org/officeDocument/2006/relationships/image" Target="../media/image257.png"/><Relationship Id="rId112" Type="http://schemas.openxmlformats.org/officeDocument/2006/relationships/customXml" Target="../ink/ink270.xml"/><Relationship Id="rId16" Type="http://schemas.openxmlformats.org/officeDocument/2006/relationships/image" Target="../media/image222.png"/><Relationship Id="rId107" Type="http://schemas.openxmlformats.org/officeDocument/2006/relationships/image" Target="../media/image266.png"/><Relationship Id="rId11" Type="http://schemas.openxmlformats.org/officeDocument/2006/relationships/customXml" Target="../ink/ink219.xml"/><Relationship Id="rId32" Type="http://schemas.openxmlformats.org/officeDocument/2006/relationships/image" Target="../media/image229.png"/><Relationship Id="rId37" Type="http://schemas.openxmlformats.org/officeDocument/2006/relationships/customXml" Target="../ink/ink232.xml"/><Relationship Id="rId53" Type="http://schemas.openxmlformats.org/officeDocument/2006/relationships/image" Target="../media/image239.png"/><Relationship Id="rId58" Type="http://schemas.openxmlformats.org/officeDocument/2006/relationships/customXml" Target="../ink/ink243.xml"/><Relationship Id="rId74" Type="http://schemas.openxmlformats.org/officeDocument/2006/relationships/customXml" Target="../ink/ink251.xml"/><Relationship Id="rId79" Type="http://schemas.openxmlformats.org/officeDocument/2006/relationships/image" Target="../media/image252.png"/><Relationship Id="rId102" Type="http://schemas.openxmlformats.org/officeDocument/2006/relationships/customXml" Target="../ink/ink265.xml"/><Relationship Id="rId123" Type="http://schemas.openxmlformats.org/officeDocument/2006/relationships/image" Target="../media/image274.png"/><Relationship Id="rId5" Type="http://schemas.openxmlformats.org/officeDocument/2006/relationships/customXml" Target="../ink/ink216.xml"/><Relationship Id="rId90" Type="http://schemas.openxmlformats.org/officeDocument/2006/relationships/customXml" Target="../ink/ink259.xml"/><Relationship Id="rId95" Type="http://schemas.openxmlformats.org/officeDocument/2006/relationships/image" Target="../media/image260.png"/><Relationship Id="rId22" Type="http://schemas.openxmlformats.org/officeDocument/2006/relationships/image" Target="../media/image225.png"/><Relationship Id="rId27" Type="http://schemas.openxmlformats.org/officeDocument/2006/relationships/customXml" Target="../ink/ink227.xml"/><Relationship Id="rId43" Type="http://schemas.openxmlformats.org/officeDocument/2006/relationships/customXml" Target="../ink/ink235.xml"/><Relationship Id="rId48" Type="http://schemas.openxmlformats.org/officeDocument/2006/relationships/image" Target="../media/image237.png"/><Relationship Id="rId64" Type="http://schemas.openxmlformats.org/officeDocument/2006/relationships/customXml" Target="../ink/ink246.xml"/><Relationship Id="rId69" Type="http://schemas.openxmlformats.org/officeDocument/2006/relationships/image" Target="../media/image247.png"/><Relationship Id="rId113" Type="http://schemas.openxmlformats.org/officeDocument/2006/relationships/image" Target="../media/image269.png"/><Relationship Id="rId118" Type="http://schemas.openxmlformats.org/officeDocument/2006/relationships/customXml" Target="../ink/ink273.xml"/><Relationship Id="rId80" Type="http://schemas.openxmlformats.org/officeDocument/2006/relationships/customXml" Target="../ink/ink254.xml"/><Relationship Id="rId85" Type="http://schemas.openxmlformats.org/officeDocument/2006/relationships/image" Target="../media/image255.png"/><Relationship Id="rId12" Type="http://schemas.openxmlformats.org/officeDocument/2006/relationships/image" Target="../media/image220.png"/><Relationship Id="rId17" Type="http://schemas.openxmlformats.org/officeDocument/2006/relationships/customXml" Target="../ink/ink222.xml"/><Relationship Id="rId33" Type="http://schemas.openxmlformats.org/officeDocument/2006/relationships/customXml" Target="../ink/ink230.xml"/><Relationship Id="rId38" Type="http://schemas.openxmlformats.org/officeDocument/2006/relationships/image" Target="../media/image232.png"/><Relationship Id="rId59" Type="http://schemas.openxmlformats.org/officeDocument/2006/relationships/image" Target="../media/image242.png"/><Relationship Id="rId103" Type="http://schemas.openxmlformats.org/officeDocument/2006/relationships/image" Target="../media/image264.png"/><Relationship Id="rId108" Type="http://schemas.openxmlformats.org/officeDocument/2006/relationships/customXml" Target="../ink/ink268.xml"/><Relationship Id="rId124" Type="http://schemas.openxmlformats.org/officeDocument/2006/relationships/customXml" Target="../ink/ink276.xml"/><Relationship Id="rId54" Type="http://schemas.openxmlformats.org/officeDocument/2006/relationships/customXml" Target="../ink/ink241.xml"/><Relationship Id="rId70" Type="http://schemas.openxmlformats.org/officeDocument/2006/relationships/customXml" Target="../ink/ink249.xml"/><Relationship Id="rId75" Type="http://schemas.openxmlformats.org/officeDocument/2006/relationships/image" Target="../media/image250.png"/><Relationship Id="rId91" Type="http://schemas.openxmlformats.org/officeDocument/2006/relationships/image" Target="../media/image258.png"/><Relationship Id="rId96" Type="http://schemas.openxmlformats.org/officeDocument/2006/relationships/customXml" Target="../ink/ink262.xml"/><Relationship Id="rId1" Type="http://schemas.openxmlformats.org/officeDocument/2006/relationships/slideLayout" Target="../slideLayouts/slideLayout1.xml"/><Relationship Id="rId6" Type="http://schemas.openxmlformats.org/officeDocument/2006/relationships/image" Target="../media/image217.png"/><Relationship Id="rId23" Type="http://schemas.openxmlformats.org/officeDocument/2006/relationships/customXml" Target="../ink/ink225.xml"/><Relationship Id="rId28" Type="http://schemas.openxmlformats.org/officeDocument/2006/relationships/image" Target="../media/image227.png"/><Relationship Id="rId49" Type="http://schemas.openxmlformats.org/officeDocument/2006/relationships/customXml" Target="../ink/ink238.xml"/><Relationship Id="rId114" Type="http://schemas.openxmlformats.org/officeDocument/2006/relationships/customXml" Target="../ink/ink271.xml"/><Relationship Id="rId119" Type="http://schemas.openxmlformats.org/officeDocument/2006/relationships/image" Target="../media/image272.png"/><Relationship Id="rId44" Type="http://schemas.openxmlformats.org/officeDocument/2006/relationships/image" Target="../media/image235.png"/><Relationship Id="rId60" Type="http://schemas.openxmlformats.org/officeDocument/2006/relationships/customXml" Target="../ink/ink244.xml"/><Relationship Id="rId65" Type="http://schemas.openxmlformats.org/officeDocument/2006/relationships/image" Target="../media/image245.png"/><Relationship Id="rId81" Type="http://schemas.openxmlformats.org/officeDocument/2006/relationships/image" Target="../media/image253.png"/><Relationship Id="rId86" Type="http://schemas.openxmlformats.org/officeDocument/2006/relationships/customXml" Target="../ink/ink257.xml"/><Relationship Id="rId13" Type="http://schemas.openxmlformats.org/officeDocument/2006/relationships/customXml" Target="../ink/ink220.xml"/><Relationship Id="rId18" Type="http://schemas.openxmlformats.org/officeDocument/2006/relationships/image" Target="../media/image223.png"/><Relationship Id="rId39" Type="http://schemas.openxmlformats.org/officeDocument/2006/relationships/customXml" Target="../ink/ink233.xml"/><Relationship Id="rId109" Type="http://schemas.openxmlformats.org/officeDocument/2006/relationships/image" Target="../media/image267.png"/><Relationship Id="rId34" Type="http://schemas.openxmlformats.org/officeDocument/2006/relationships/image" Target="../media/image230.png"/><Relationship Id="rId50" Type="http://schemas.openxmlformats.org/officeDocument/2006/relationships/image" Target="../media/image238.png"/><Relationship Id="rId55" Type="http://schemas.openxmlformats.org/officeDocument/2006/relationships/image" Target="../media/image240.png"/><Relationship Id="rId76" Type="http://schemas.openxmlformats.org/officeDocument/2006/relationships/customXml" Target="../ink/ink252.xml"/><Relationship Id="rId97" Type="http://schemas.openxmlformats.org/officeDocument/2006/relationships/image" Target="../media/image261.png"/><Relationship Id="rId104" Type="http://schemas.openxmlformats.org/officeDocument/2006/relationships/customXml" Target="../ink/ink266.xml"/><Relationship Id="rId120" Type="http://schemas.openxmlformats.org/officeDocument/2006/relationships/customXml" Target="../ink/ink274.xml"/><Relationship Id="rId125" Type="http://schemas.openxmlformats.org/officeDocument/2006/relationships/image" Target="../media/image275.png"/><Relationship Id="rId7" Type="http://schemas.openxmlformats.org/officeDocument/2006/relationships/customXml" Target="../ink/ink217.xml"/><Relationship Id="rId71" Type="http://schemas.openxmlformats.org/officeDocument/2006/relationships/image" Target="../media/image248.png"/><Relationship Id="rId92" Type="http://schemas.openxmlformats.org/officeDocument/2006/relationships/customXml" Target="../ink/ink260.xml"/><Relationship Id="rId2" Type="http://schemas.openxmlformats.org/officeDocument/2006/relationships/image" Target="../media/image1700.png"/><Relationship Id="rId29" Type="http://schemas.openxmlformats.org/officeDocument/2006/relationships/customXml" Target="../ink/ink228.xml"/><Relationship Id="rId24" Type="http://schemas.openxmlformats.org/officeDocument/2006/relationships/image" Target="../media/image226.png"/><Relationship Id="rId40" Type="http://schemas.openxmlformats.org/officeDocument/2006/relationships/image" Target="../media/image233.png"/><Relationship Id="rId45" Type="http://schemas.openxmlformats.org/officeDocument/2006/relationships/customXml" Target="../ink/ink236.xml"/><Relationship Id="rId66" Type="http://schemas.openxmlformats.org/officeDocument/2006/relationships/customXml" Target="../ink/ink247.xml"/><Relationship Id="rId87" Type="http://schemas.openxmlformats.org/officeDocument/2006/relationships/image" Target="../media/image256.png"/><Relationship Id="rId110" Type="http://schemas.openxmlformats.org/officeDocument/2006/relationships/customXml" Target="../ink/ink269.xml"/><Relationship Id="rId115" Type="http://schemas.openxmlformats.org/officeDocument/2006/relationships/image" Target="../media/image270.png"/><Relationship Id="rId61" Type="http://schemas.openxmlformats.org/officeDocument/2006/relationships/image" Target="../media/image243.png"/><Relationship Id="rId82" Type="http://schemas.openxmlformats.org/officeDocument/2006/relationships/customXml" Target="../ink/ink255.xml"/><Relationship Id="rId19" Type="http://schemas.openxmlformats.org/officeDocument/2006/relationships/customXml" Target="../ink/ink223.xml"/><Relationship Id="rId14" Type="http://schemas.openxmlformats.org/officeDocument/2006/relationships/image" Target="../media/image221.png"/><Relationship Id="rId30" Type="http://schemas.openxmlformats.org/officeDocument/2006/relationships/image" Target="../media/image228.png"/><Relationship Id="rId35" Type="http://schemas.openxmlformats.org/officeDocument/2006/relationships/customXml" Target="../ink/ink231.xml"/><Relationship Id="rId56" Type="http://schemas.openxmlformats.org/officeDocument/2006/relationships/customXml" Target="../ink/ink242.xml"/><Relationship Id="rId77" Type="http://schemas.openxmlformats.org/officeDocument/2006/relationships/image" Target="../media/image251.png"/><Relationship Id="rId100" Type="http://schemas.openxmlformats.org/officeDocument/2006/relationships/customXml" Target="../ink/ink264.xml"/><Relationship Id="rId105" Type="http://schemas.openxmlformats.org/officeDocument/2006/relationships/image" Target="../media/image265.png"/><Relationship Id="rId8" Type="http://schemas.openxmlformats.org/officeDocument/2006/relationships/image" Target="../media/image218.png"/><Relationship Id="rId51" Type="http://schemas.openxmlformats.org/officeDocument/2006/relationships/customXml" Target="../ink/ink239.xml"/><Relationship Id="rId72" Type="http://schemas.openxmlformats.org/officeDocument/2006/relationships/customXml" Target="../ink/ink250.xml"/><Relationship Id="rId93" Type="http://schemas.openxmlformats.org/officeDocument/2006/relationships/image" Target="../media/image259.png"/><Relationship Id="rId98" Type="http://schemas.openxmlformats.org/officeDocument/2006/relationships/customXml" Target="../ink/ink263.xml"/><Relationship Id="rId121" Type="http://schemas.openxmlformats.org/officeDocument/2006/relationships/image" Target="../media/image273.png"/><Relationship Id="rId3" Type="http://schemas.openxmlformats.org/officeDocument/2006/relationships/customXml" Target="../ink/ink215.xml"/><Relationship Id="rId25" Type="http://schemas.openxmlformats.org/officeDocument/2006/relationships/customXml" Target="../ink/ink226.xml"/><Relationship Id="rId46" Type="http://schemas.openxmlformats.org/officeDocument/2006/relationships/image" Target="../media/image236.png"/><Relationship Id="rId67" Type="http://schemas.openxmlformats.org/officeDocument/2006/relationships/image" Target="../media/image246.png"/><Relationship Id="rId116" Type="http://schemas.openxmlformats.org/officeDocument/2006/relationships/customXml" Target="../ink/ink272.xml"/><Relationship Id="rId20" Type="http://schemas.openxmlformats.org/officeDocument/2006/relationships/image" Target="../media/image224.png"/><Relationship Id="rId41" Type="http://schemas.openxmlformats.org/officeDocument/2006/relationships/customXml" Target="../ink/ink234.xml"/><Relationship Id="rId62" Type="http://schemas.openxmlformats.org/officeDocument/2006/relationships/customXml" Target="../ink/ink245.xml"/><Relationship Id="rId83" Type="http://schemas.openxmlformats.org/officeDocument/2006/relationships/image" Target="../media/image254.png"/><Relationship Id="rId88" Type="http://schemas.openxmlformats.org/officeDocument/2006/relationships/customXml" Target="../ink/ink258.xml"/><Relationship Id="rId111" Type="http://schemas.openxmlformats.org/officeDocument/2006/relationships/image" Target="../media/image268.png"/><Relationship Id="rId15" Type="http://schemas.openxmlformats.org/officeDocument/2006/relationships/customXml" Target="../ink/ink221.xml"/><Relationship Id="rId36" Type="http://schemas.openxmlformats.org/officeDocument/2006/relationships/image" Target="../media/image231.png"/><Relationship Id="rId57" Type="http://schemas.openxmlformats.org/officeDocument/2006/relationships/image" Target="../media/image241.png"/><Relationship Id="rId106" Type="http://schemas.openxmlformats.org/officeDocument/2006/relationships/customXml" Target="../ink/ink267.xml"/><Relationship Id="rId10" Type="http://schemas.openxmlformats.org/officeDocument/2006/relationships/image" Target="../media/image219.png"/><Relationship Id="rId31" Type="http://schemas.openxmlformats.org/officeDocument/2006/relationships/customXml" Target="../ink/ink229.xml"/><Relationship Id="rId52" Type="http://schemas.openxmlformats.org/officeDocument/2006/relationships/customXml" Target="../ink/ink240.xml"/><Relationship Id="rId73" Type="http://schemas.openxmlformats.org/officeDocument/2006/relationships/image" Target="../media/image249.png"/><Relationship Id="rId78" Type="http://schemas.openxmlformats.org/officeDocument/2006/relationships/customXml" Target="../ink/ink253.xml"/><Relationship Id="rId94" Type="http://schemas.openxmlformats.org/officeDocument/2006/relationships/customXml" Target="../ink/ink261.xml"/><Relationship Id="rId99" Type="http://schemas.openxmlformats.org/officeDocument/2006/relationships/image" Target="../media/image262.png"/><Relationship Id="rId101" Type="http://schemas.openxmlformats.org/officeDocument/2006/relationships/image" Target="../media/image263.png"/><Relationship Id="rId122" Type="http://schemas.openxmlformats.org/officeDocument/2006/relationships/customXml" Target="../ink/ink275.xml"/><Relationship Id="rId4" Type="http://schemas.openxmlformats.org/officeDocument/2006/relationships/image" Target="../media/image216.png"/><Relationship Id="rId9" Type="http://schemas.openxmlformats.org/officeDocument/2006/relationships/customXml" Target="../ink/ink218.xml"/></Relationships>
</file>

<file path=ppt/slides/_rels/slide16.xml.rels><?xml version="1.0" encoding="UTF-8" standalone="yes"?>
<Relationships xmlns="http://schemas.openxmlformats.org/package/2006/relationships"><Relationship Id="rId21" Type="http://schemas.openxmlformats.org/officeDocument/2006/relationships/image" Target="../media/image284.png"/><Relationship Id="rId170" Type="http://schemas.openxmlformats.org/officeDocument/2006/relationships/customXml" Target="../ink/ink360.xml"/><Relationship Id="rId268" Type="http://schemas.openxmlformats.org/officeDocument/2006/relationships/customXml" Target="../ink/ink409.xml"/><Relationship Id="rId475" Type="http://schemas.openxmlformats.org/officeDocument/2006/relationships/customXml" Target="../ink/ink513.xml"/><Relationship Id="rId682" Type="http://schemas.openxmlformats.org/officeDocument/2006/relationships/image" Target="../media/image599.png"/><Relationship Id="rId128" Type="http://schemas.openxmlformats.org/officeDocument/2006/relationships/customXml" Target="../ink/ink339.xml"/><Relationship Id="rId335" Type="http://schemas.openxmlformats.org/officeDocument/2006/relationships/image" Target="../media/image441.png"/><Relationship Id="rId542" Type="http://schemas.openxmlformats.org/officeDocument/2006/relationships/customXml" Target="../ink/ink559.xml"/><Relationship Id="rId987" Type="http://schemas.openxmlformats.org/officeDocument/2006/relationships/customXml" Target="../ink/ink784.xml"/><Relationship Id="rId1172" Type="http://schemas.openxmlformats.org/officeDocument/2006/relationships/customXml" Target="../ink/ink877.xml"/><Relationship Id="rId402" Type="http://schemas.openxmlformats.org/officeDocument/2006/relationships/image" Target="../media/image473.png"/><Relationship Id="rId847" Type="http://schemas.openxmlformats.org/officeDocument/2006/relationships/image" Target="../media/image681.png"/><Relationship Id="rId1032" Type="http://schemas.openxmlformats.org/officeDocument/2006/relationships/customXml" Target="../ink/ink807.xml"/><Relationship Id="rId707" Type="http://schemas.openxmlformats.org/officeDocument/2006/relationships/customXml" Target="../ink/ink642.xml"/><Relationship Id="rId914" Type="http://schemas.openxmlformats.org/officeDocument/2006/relationships/customXml" Target="../ink/ink747.xml"/><Relationship Id="rId43" Type="http://schemas.openxmlformats.org/officeDocument/2006/relationships/image" Target="../media/image295.png"/><Relationship Id="rId192" Type="http://schemas.openxmlformats.org/officeDocument/2006/relationships/customXml" Target="../ink/ink371.xml"/><Relationship Id="rId497" Type="http://schemas.openxmlformats.org/officeDocument/2006/relationships/customXml" Target="../ink/ink531.xml"/><Relationship Id="rId357" Type="http://schemas.openxmlformats.org/officeDocument/2006/relationships/image" Target="../media/image452.png"/><Relationship Id="rId1194" Type="http://schemas.openxmlformats.org/officeDocument/2006/relationships/customXml" Target="../ink/ink888.xml"/><Relationship Id="rId217" Type="http://schemas.openxmlformats.org/officeDocument/2006/relationships/image" Target="../media/image382.png"/><Relationship Id="rId564" Type="http://schemas.openxmlformats.org/officeDocument/2006/relationships/customXml" Target="../ink/ink570.xml"/><Relationship Id="rId771" Type="http://schemas.openxmlformats.org/officeDocument/2006/relationships/customXml" Target="../ink/ink674.xml"/><Relationship Id="rId869" Type="http://schemas.openxmlformats.org/officeDocument/2006/relationships/image" Target="../media/image692.png"/><Relationship Id="rId424" Type="http://schemas.openxmlformats.org/officeDocument/2006/relationships/image" Target="../media/image484.png"/><Relationship Id="rId631" Type="http://schemas.openxmlformats.org/officeDocument/2006/relationships/image" Target="../media/image574.png"/><Relationship Id="rId729" Type="http://schemas.openxmlformats.org/officeDocument/2006/relationships/customXml" Target="../ink/ink653.xml"/><Relationship Id="rId1054" Type="http://schemas.openxmlformats.org/officeDocument/2006/relationships/customXml" Target="../ink/ink818.xml"/><Relationship Id="rId936" Type="http://schemas.openxmlformats.org/officeDocument/2006/relationships/customXml" Target="../ink/ink758.xml"/><Relationship Id="rId1121" Type="http://schemas.openxmlformats.org/officeDocument/2006/relationships/image" Target="../media/image816.png"/><Relationship Id="rId65" Type="http://schemas.openxmlformats.org/officeDocument/2006/relationships/image" Target="../media/image306.png"/><Relationship Id="rId281" Type="http://schemas.openxmlformats.org/officeDocument/2006/relationships/image" Target="../media/image414.png"/><Relationship Id="rId141" Type="http://schemas.openxmlformats.org/officeDocument/2006/relationships/image" Target="../media/image344.png"/><Relationship Id="rId379" Type="http://schemas.openxmlformats.org/officeDocument/2006/relationships/image" Target="../media/image462.png"/><Relationship Id="rId586" Type="http://schemas.openxmlformats.org/officeDocument/2006/relationships/customXml" Target="../ink/ink581.xml"/><Relationship Id="rId793" Type="http://schemas.openxmlformats.org/officeDocument/2006/relationships/customXml" Target="../ink/ink685.xml"/><Relationship Id="rId7" Type="http://schemas.openxmlformats.org/officeDocument/2006/relationships/image" Target="../media/image277.png"/><Relationship Id="rId239" Type="http://schemas.openxmlformats.org/officeDocument/2006/relationships/image" Target="../media/image393.png"/><Relationship Id="rId446" Type="http://schemas.openxmlformats.org/officeDocument/2006/relationships/image" Target="../media/image495.png"/><Relationship Id="rId653" Type="http://schemas.openxmlformats.org/officeDocument/2006/relationships/customXml" Target="../ink/ink615.xml"/><Relationship Id="rId1076" Type="http://schemas.openxmlformats.org/officeDocument/2006/relationships/customXml" Target="../ink/ink829.xml"/><Relationship Id="rId306" Type="http://schemas.openxmlformats.org/officeDocument/2006/relationships/customXml" Target="../ink/ink428.xml"/><Relationship Id="rId860" Type="http://schemas.openxmlformats.org/officeDocument/2006/relationships/customXml" Target="../ink/ink719.xml"/><Relationship Id="rId958" Type="http://schemas.openxmlformats.org/officeDocument/2006/relationships/customXml" Target="../ink/ink769.xml"/><Relationship Id="rId1143" Type="http://schemas.openxmlformats.org/officeDocument/2006/relationships/image" Target="../media/image827.png"/><Relationship Id="rId87" Type="http://schemas.openxmlformats.org/officeDocument/2006/relationships/image" Target="../media/image317.png"/><Relationship Id="rId513" Type="http://schemas.openxmlformats.org/officeDocument/2006/relationships/image" Target="../media/image516.png"/><Relationship Id="rId720" Type="http://schemas.openxmlformats.org/officeDocument/2006/relationships/image" Target="../media/image618.png"/><Relationship Id="rId818" Type="http://schemas.openxmlformats.org/officeDocument/2006/relationships/customXml" Target="../ink/ink698.xml"/><Relationship Id="rId1003" Type="http://schemas.openxmlformats.org/officeDocument/2006/relationships/customXml" Target="../ink/ink792.xml"/><Relationship Id="rId14" Type="http://schemas.openxmlformats.org/officeDocument/2006/relationships/customXml" Target="../ink/ink282.xml"/><Relationship Id="rId163" Type="http://schemas.openxmlformats.org/officeDocument/2006/relationships/image" Target="../media/image355.png"/><Relationship Id="rId370" Type="http://schemas.openxmlformats.org/officeDocument/2006/relationships/customXml" Target="../ink/ink460.xml"/><Relationship Id="rId230" Type="http://schemas.openxmlformats.org/officeDocument/2006/relationships/customXml" Target="../ink/ink390.xml"/><Relationship Id="rId468" Type="http://schemas.openxmlformats.org/officeDocument/2006/relationships/image" Target="../media/image506.png"/><Relationship Id="rId675" Type="http://schemas.openxmlformats.org/officeDocument/2006/relationships/customXml" Target="../ink/ink626.xml"/><Relationship Id="rId882" Type="http://schemas.openxmlformats.org/officeDocument/2006/relationships/image" Target="../media/image698.png"/><Relationship Id="rId1098" Type="http://schemas.openxmlformats.org/officeDocument/2006/relationships/customXml" Target="../ink/ink840.xml"/><Relationship Id="rId328" Type="http://schemas.openxmlformats.org/officeDocument/2006/relationships/customXml" Target="../ink/ink439.xml"/><Relationship Id="rId535" Type="http://schemas.openxmlformats.org/officeDocument/2006/relationships/image" Target="../media/image527.png"/><Relationship Id="rId742" Type="http://schemas.openxmlformats.org/officeDocument/2006/relationships/image" Target="../media/image629.png"/><Relationship Id="rId1165" Type="http://schemas.openxmlformats.org/officeDocument/2006/relationships/image" Target="../media/image838.png"/><Relationship Id="rId602" Type="http://schemas.openxmlformats.org/officeDocument/2006/relationships/customXml" Target="../ink/ink589.xml"/><Relationship Id="rId1025" Type="http://schemas.openxmlformats.org/officeDocument/2006/relationships/image" Target="../media/image768.png"/><Relationship Id="rId907" Type="http://schemas.openxmlformats.org/officeDocument/2006/relationships/image" Target="../media/image710.png"/><Relationship Id="rId36" Type="http://schemas.openxmlformats.org/officeDocument/2006/relationships/customXml" Target="../ink/ink293.xml"/><Relationship Id="rId185" Type="http://schemas.openxmlformats.org/officeDocument/2006/relationships/image" Target="../media/image366.png"/><Relationship Id="rId392" Type="http://schemas.openxmlformats.org/officeDocument/2006/relationships/image" Target="../media/image468.png"/><Relationship Id="rId697" Type="http://schemas.openxmlformats.org/officeDocument/2006/relationships/customXml" Target="../ink/ink637.xml"/><Relationship Id="rId252" Type="http://schemas.openxmlformats.org/officeDocument/2006/relationships/customXml" Target="../ink/ink401.xml"/><Relationship Id="rId1187" Type="http://schemas.openxmlformats.org/officeDocument/2006/relationships/image" Target="../media/image849.png"/><Relationship Id="rId112" Type="http://schemas.openxmlformats.org/officeDocument/2006/relationships/customXml" Target="../ink/ink331.xml"/><Relationship Id="rId557" Type="http://schemas.openxmlformats.org/officeDocument/2006/relationships/image" Target="../media/image538.png"/><Relationship Id="rId764" Type="http://schemas.openxmlformats.org/officeDocument/2006/relationships/image" Target="../media/image640.png"/><Relationship Id="rId971" Type="http://schemas.openxmlformats.org/officeDocument/2006/relationships/customXml" Target="../ink/ink776.xml"/><Relationship Id="rId417" Type="http://schemas.openxmlformats.org/officeDocument/2006/relationships/customXml" Target="../ink/ink484.xml"/><Relationship Id="rId624" Type="http://schemas.openxmlformats.org/officeDocument/2006/relationships/customXml" Target="../ink/ink600.xml"/><Relationship Id="rId831" Type="http://schemas.openxmlformats.org/officeDocument/2006/relationships/image" Target="../media/image673.png"/><Relationship Id="rId1047" Type="http://schemas.openxmlformats.org/officeDocument/2006/relationships/image" Target="../media/image779.png"/><Relationship Id="rId929" Type="http://schemas.openxmlformats.org/officeDocument/2006/relationships/image" Target="../media/image721.png"/><Relationship Id="rId1114" Type="http://schemas.openxmlformats.org/officeDocument/2006/relationships/customXml" Target="../ink/ink848.xml"/><Relationship Id="rId58" Type="http://schemas.openxmlformats.org/officeDocument/2006/relationships/customXml" Target="../ink/ink304.xml"/><Relationship Id="rId274" Type="http://schemas.openxmlformats.org/officeDocument/2006/relationships/customXml" Target="../ink/ink412.xml"/><Relationship Id="rId481" Type="http://schemas.openxmlformats.org/officeDocument/2006/relationships/customXml" Target="../ink/ink516.xml"/><Relationship Id="rId134" Type="http://schemas.openxmlformats.org/officeDocument/2006/relationships/customXml" Target="../ink/ink342.xml"/><Relationship Id="rId579" Type="http://schemas.openxmlformats.org/officeDocument/2006/relationships/image" Target="../media/image549.png"/><Relationship Id="rId786" Type="http://schemas.openxmlformats.org/officeDocument/2006/relationships/image" Target="../media/image651.png"/><Relationship Id="rId993" Type="http://schemas.openxmlformats.org/officeDocument/2006/relationships/customXml" Target="../ink/ink787.xml"/><Relationship Id="rId341" Type="http://schemas.openxmlformats.org/officeDocument/2006/relationships/image" Target="../media/image444.png"/><Relationship Id="rId439" Type="http://schemas.openxmlformats.org/officeDocument/2006/relationships/customXml" Target="../ink/ink495.xml"/><Relationship Id="rId646" Type="http://schemas.openxmlformats.org/officeDocument/2006/relationships/customXml" Target="../ink/ink611.xml"/><Relationship Id="rId1069" Type="http://schemas.openxmlformats.org/officeDocument/2006/relationships/image" Target="../media/image790.png"/><Relationship Id="rId201" Type="http://schemas.openxmlformats.org/officeDocument/2006/relationships/image" Target="../media/image374.png"/><Relationship Id="rId506" Type="http://schemas.openxmlformats.org/officeDocument/2006/relationships/customXml" Target="../ink/ink540.xml"/><Relationship Id="rId853" Type="http://schemas.openxmlformats.org/officeDocument/2006/relationships/image" Target="../media/image684.png"/><Relationship Id="rId1136" Type="http://schemas.openxmlformats.org/officeDocument/2006/relationships/customXml" Target="../ink/ink859.xml"/><Relationship Id="rId713" Type="http://schemas.openxmlformats.org/officeDocument/2006/relationships/customXml" Target="../ink/ink645.xml"/><Relationship Id="rId920" Type="http://schemas.openxmlformats.org/officeDocument/2006/relationships/customXml" Target="../ink/ink750.xml"/><Relationship Id="rId145" Type="http://schemas.openxmlformats.org/officeDocument/2006/relationships/image" Target="../media/image346.png"/><Relationship Id="rId352" Type="http://schemas.openxmlformats.org/officeDocument/2006/relationships/customXml" Target="../ink/ink451.xml"/><Relationship Id="rId212" Type="http://schemas.openxmlformats.org/officeDocument/2006/relationships/customXml" Target="../ink/ink381.xml"/><Relationship Id="rId657" Type="http://schemas.openxmlformats.org/officeDocument/2006/relationships/customXml" Target="../ink/ink617.xml"/><Relationship Id="rId864" Type="http://schemas.openxmlformats.org/officeDocument/2006/relationships/customXml" Target="../ink/ink721.xml"/><Relationship Id="rId296" Type="http://schemas.openxmlformats.org/officeDocument/2006/relationships/customXml" Target="../ink/ink423.xml"/><Relationship Id="rId517" Type="http://schemas.openxmlformats.org/officeDocument/2006/relationships/image" Target="../media/image518.png"/><Relationship Id="rId724" Type="http://schemas.openxmlformats.org/officeDocument/2006/relationships/image" Target="../media/image620.png"/><Relationship Id="rId931" Type="http://schemas.openxmlformats.org/officeDocument/2006/relationships/image" Target="../media/image722.png"/><Relationship Id="rId1147" Type="http://schemas.openxmlformats.org/officeDocument/2006/relationships/image" Target="../media/image829.png"/><Relationship Id="rId60" Type="http://schemas.openxmlformats.org/officeDocument/2006/relationships/customXml" Target="../ink/ink305.xml"/><Relationship Id="rId156" Type="http://schemas.openxmlformats.org/officeDocument/2006/relationships/customXml" Target="../ink/ink353.xml"/><Relationship Id="rId363" Type="http://schemas.openxmlformats.org/officeDocument/2006/relationships/image" Target="../media/image455.png"/><Relationship Id="rId570" Type="http://schemas.openxmlformats.org/officeDocument/2006/relationships/customXml" Target="../ink/ink573.xml"/><Relationship Id="rId1007" Type="http://schemas.openxmlformats.org/officeDocument/2006/relationships/customXml" Target="../ink/ink794.xml"/><Relationship Id="rId223" Type="http://schemas.openxmlformats.org/officeDocument/2006/relationships/image" Target="../media/image385.png"/><Relationship Id="rId430" Type="http://schemas.openxmlformats.org/officeDocument/2006/relationships/image" Target="../media/image487.png"/><Relationship Id="rId668" Type="http://schemas.openxmlformats.org/officeDocument/2006/relationships/image" Target="../media/image592.png"/><Relationship Id="rId875" Type="http://schemas.openxmlformats.org/officeDocument/2006/relationships/customXml" Target="../ink/ink727.xml"/><Relationship Id="rId1060" Type="http://schemas.openxmlformats.org/officeDocument/2006/relationships/customXml" Target="../ink/ink821.xml"/><Relationship Id="rId18" Type="http://schemas.openxmlformats.org/officeDocument/2006/relationships/customXml" Target="../ink/ink284.xml"/><Relationship Id="rId528" Type="http://schemas.openxmlformats.org/officeDocument/2006/relationships/customXml" Target="../ink/ink552.xml"/><Relationship Id="rId735" Type="http://schemas.openxmlformats.org/officeDocument/2006/relationships/customXml" Target="../ink/ink656.xml"/><Relationship Id="rId942" Type="http://schemas.openxmlformats.org/officeDocument/2006/relationships/customXml" Target="../ink/ink761.xml"/><Relationship Id="rId1158" Type="http://schemas.openxmlformats.org/officeDocument/2006/relationships/customXml" Target="../ink/ink870.xml"/><Relationship Id="rId167" Type="http://schemas.openxmlformats.org/officeDocument/2006/relationships/image" Target="../media/image357.png"/><Relationship Id="rId374" Type="http://schemas.openxmlformats.org/officeDocument/2006/relationships/customXml" Target="../ink/ink462.xml"/><Relationship Id="rId581" Type="http://schemas.openxmlformats.org/officeDocument/2006/relationships/image" Target="../media/image550.png"/><Relationship Id="rId1018" Type="http://schemas.openxmlformats.org/officeDocument/2006/relationships/image" Target="../media/image765.png"/><Relationship Id="rId71" Type="http://schemas.openxmlformats.org/officeDocument/2006/relationships/image" Target="../media/image309.png"/><Relationship Id="rId234" Type="http://schemas.openxmlformats.org/officeDocument/2006/relationships/customXml" Target="../ink/ink392.xml"/><Relationship Id="rId679" Type="http://schemas.openxmlformats.org/officeDocument/2006/relationships/customXml" Target="../ink/ink628.xml"/><Relationship Id="rId802" Type="http://schemas.openxmlformats.org/officeDocument/2006/relationships/image" Target="../media/image659.png"/><Relationship Id="rId886" Type="http://schemas.openxmlformats.org/officeDocument/2006/relationships/image" Target="../media/image700.png"/><Relationship Id="rId2" Type="http://schemas.openxmlformats.org/officeDocument/2006/relationships/image" Target="../media/image1800.png"/><Relationship Id="rId29" Type="http://schemas.openxmlformats.org/officeDocument/2006/relationships/image" Target="../media/image288.png"/><Relationship Id="rId441" Type="http://schemas.openxmlformats.org/officeDocument/2006/relationships/customXml" Target="../ink/ink496.xml"/><Relationship Id="rId539" Type="http://schemas.openxmlformats.org/officeDocument/2006/relationships/image" Target="../media/image529.png"/><Relationship Id="rId746" Type="http://schemas.openxmlformats.org/officeDocument/2006/relationships/image" Target="../media/image631.png"/><Relationship Id="rId1071" Type="http://schemas.openxmlformats.org/officeDocument/2006/relationships/image" Target="../media/image791.png"/><Relationship Id="rId1169" Type="http://schemas.openxmlformats.org/officeDocument/2006/relationships/image" Target="../media/image840.png"/><Relationship Id="rId178" Type="http://schemas.openxmlformats.org/officeDocument/2006/relationships/customXml" Target="../ink/ink364.xml"/><Relationship Id="rId301" Type="http://schemas.openxmlformats.org/officeDocument/2006/relationships/image" Target="../media/image424.png"/><Relationship Id="rId953" Type="http://schemas.openxmlformats.org/officeDocument/2006/relationships/image" Target="../media/image733.png"/><Relationship Id="rId1029" Type="http://schemas.openxmlformats.org/officeDocument/2006/relationships/image" Target="../media/image770.png"/><Relationship Id="rId82" Type="http://schemas.openxmlformats.org/officeDocument/2006/relationships/customXml" Target="../ink/ink316.xml"/><Relationship Id="rId385" Type="http://schemas.openxmlformats.org/officeDocument/2006/relationships/image" Target="../media/image465.png"/><Relationship Id="rId592" Type="http://schemas.openxmlformats.org/officeDocument/2006/relationships/customXml" Target="../ink/ink584.xml"/><Relationship Id="rId606" Type="http://schemas.openxmlformats.org/officeDocument/2006/relationships/customXml" Target="../ink/ink591.xml"/><Relationship Id="rId813" Type="http://schemas.openxmlformats.org/officeDocument/2006/relationships/image" Target="../media/image664.png"/><Relationship Id="rId245" Type="http://schemas.openxmlformats.org/officeDocument/2006/relationships/image" Target="../media/image396.png"/><Relationship Id="rId452" Type="http://schemas.openxmlformats.org/officeDocument/2006/relationships/image" Target="../media/image498.png"/><Relationship Id="rId897" Type="http://schemas.openxmlformats.org/officeDocument/2006/relationships/customXml" Target="../ink/ink738.xml"/><Relationship Id="rId1082" Type="http://schemas.openxmlformats.org/officeDocument/2006/relationships/customXml" Target="../ink/ink832.xml"/><Relationship Id="rId105" Type="http://schemas.openxmlformats.org/officeDocument/2006/relationships/image" Target="../media/image326.png"/><Relationship Id="rId312" Type="http://schemas.openxmlformats.org/officeDocument/2006/relationships/customXml" Target="../ink/ink431.xml"/><Relationship Id="rId757" Type="http://schemas.openxmlformats.org/officeDocument/2006/relationships/customXml" Target="../ink/ink667.xml"/><Relationship Id="rId964" Type="http://schemas.openxmlformats.org/officeDocument/2006/relationships/image" Target="../media/image738.png"/><Relationship Id="rId93" Type="http://schemas.openxmlformats.org/officeDocument/2006/relationships/image" Target="../media/image320.png"/><Relationship Id="rId189" Type="http://schemas.openxmlformats.org/officeDocument/2006/relationships/image" Target="../media/image368.png"/><Relationship Id="rId396" Type="http://schemas.openxmlformats.org/officeDocument/2006/relationships/image" Target="../media/image470.png"/><Relationship Id="rId617" Type="http://schemas.openxmlformats.org/officeDocument/2006/relationships/image" Target="../media/image568.png"/><Relationship Id="rId824" Type="http://schemas.openxmlformats.org/officeDocument/2006/relationships/customXml" Target="../ink/ink701.xml"/><Relationship Id="rId256" Type="http://schemas.openxmlformats.org/officeDocument/2006/relationships/customXml" Target="../ink/ink403.xml"/><Relationship Id="rId463" Type="http://schemas.openxmlformats.org/officeDocument/2006/relationships/customXml" Target="../ink/ink507.xml"/><Relationship Id="rId670" Type="http://schemas.openxmlformats.org/officeDocument/2006/relationships/image" Target="../media/image593.png"/><Relationship Id="rId1093" Type="http://schemas.openxmlformats.org/officeDocument/2006/relationships/image" Target="../media/image802.png"/><Relationship Id="rId1107" Type="http://schemas.openxmlformats.org/officeDocument/2006/relationships/image" Target="../media/image809.png"/><Relationship Id="rId116" Type="http://schemas.openxmlformats.org/officeDocument/2006/relationships/customXml" Target="../ink/ink333.xml"/><Relationship Id="rId323" Type="http://schemas.openxmlformats.org/officeDocument/2006/relationships/image" Target="../media/image435.png"/><Relationship Id="rId530" Type="http://schemas.openxmlformats.org/officeDocument/2006/relationships/customXml" Target="../ink/ink553.xml"/><Relationship Id="rId768" Type="http://schemas.openxmlformats.org/officeDocument/2006/relationships/image" Target="../media/image642.png"/><Relationship Id="rId975" Type="http://schemas.openxmlformats.org/officeDocument/2006/relationships/customXml" Target="../ink/ink778.xml"/><Relationship Id="rId1160" Type="http://schemas.openxmlformats.org/officeDocument/2006/relationships/customXml" Target="../ink/ink871.xml"/><Relationship Id="rId20" Type="http://schemas.openxmlformats.org/officeDocument/2006/relationships/customXml" Target="../ink/ink285.xml"/><Relationship Id="rId628" Type="http://schemas.openxmlformats.org/officeDocument/2006/relationships/customXml" Target="../ink/ink602.xml"/><Relationship Id="rId835" Type="http://schemas.openxmlformats.org/officeDocument/2006/relationships/image" Target="../media/image675.png"/><Relationship Id="rId267" Type="http://schemas.openxmlformats.org/officeDocument/2006/relationships/image" Target="../media/image407.png"/><Relationship Id="rId474" Type="http://schemas.openxmlformats.org/officeDocument/2006/relationships/image" Target="../media/image509.png"/><Relationship Id="rId1020" Type="http://schemas.openxmlformats.org/officeDocument/2006/relationships/image" Target="../media/image766.png"/><Relationship Id="rId1118" Type="http://schemas.openxmlformats.org/officeDocument/2006/relationships/customXml" Target="../ink/ink850.xml"/><Relationship Id="rId127" Type="http://schemas.openxmlformats.org/officeDocument/2006/relationships/image" Target="../media/image337.png"/><Relationship Id="rId681" Type="http://schemas.openxmlformats.org/officeDocument/2006/relationships/customXml" Target="../ink/ink629.xml"/><Relationship Id="rId779" Type="http://schemas.openxmlformats.org/officeDocument/2006/relationships/customXml" Target="../ink/ink678.xml"/><Relationship Id="rId902" Type="http://schemas.openxmlformats.org/officeDocument/2006/relationships/customXml" Target="../ink/ink741.xml"/><Relationship Id="rId986" Type="http://schemas.openxmlformats.org/officeDocument/2006/relationships/image" Target="../media/image749.png"/><Relationship Id="rId31" Type="http://schemas.openxmlformats.org/officeDocument/2006/relationships/image" Target="../media/image289.png"/><Relationship Id="rId334" Type="http://schemas.openxmlformats.org/officeDocument/2006/relationships/customXml" Target="../ink/ink442.xml"/><Relationship Id="rId541" Type="http://schemas.openxmlformats.org/officeDocument/2006/relationships/image" Target="../media/image530.png"/><Relationship Id="rId639" Type="http://schemas.openxmlformats.org/officeDocument/2006/relationships/image" Target="../media/image578.png"/><Relationship Id="rId1171" Type="http://schemas.openxmlformats.org/officeDocument/2006/relationships/image" Target="../media/image841.png"/><Relationship Id="rId180" Type="http://schemas.openxmlformats.org/officeDocument/2006/relationships/customXml" Target="../ink/ink365.xml"/><Relationship Id="rId278" Type="http://schemas.openxmlformats.org/officeDocument/2006/relationships/customXml" Target="../ink/ink414.xml"/><Relationship Id="rId401" Type="http://schemas.openxmlformats.org/officeDocument/2006/relationships/customXml" Target="../ink/ink476.xml"/><Relationship Id="rId846" Type="http://schemas.openxmlformats.org/officeDocument/2006/relationships/customXml" Target="../ink/ink712.xml"/><Relationship Id="rId1031" Type="http://schemas.openxmlformats.org/officeDocument/2006/relationships/image" Target="../media/image771.png"/><Relationship Id="rId1129" Type="http://schemas.openxmlformats.org/officeDocument/2006/relationships/image" Target="../media/image820.png"/><Relationship Id="rId485" Type="http://schemas.openxmlformats.org/officeDocument/2006/relationships/customXml" Target="../ink/ink519.xml"/><Relationship Id="rId692" Type="http://schemas.openxmlformats.org/officeDocument/2006/relationships/image" Target="../media/image604.png"/><Relationship Id="rId706" Type="http://schemas.openxmlformats.org/officeDocument/2006/relationships/image" Target="../media/image611.png"/><Relationship Id="rId913" Type="http://schemas.openxmlformats.org/officeDocument/2006/relationships/image" Target="../media/image713.png"/><Relationship Id="rId42" Type="http://schemas.openxmlformats.org/officeDocument/2006/relationships/customXml" Target="../ink/ink296.xml"/><Relationship Id="rId138" Type="http://schemas.openxmlformats.org/officeDocument/2006/relationships/customXml" Target="../ink/ink344.xml"/><Relationship Id="rId345" Type="http://schemas.openxmlformats.org/officeDocument/2006/relationships/image" Target="../media/image446.png"/><Relationship Id="rId552" Type="http://schemas.openxmlformats.org/officeDocument/2006/relationships/customXml" Target="../ink/ink564.xml"/><Relationship Id="rId997" Type="http://schemas.openxmlformats.org/officeDocument/2006/relationships/customXml" Target="../ink/ink789.xml"/><Relationship Id="rId1182" Type="http://schemas.openxmlformats.org/officeDocument/2006/relationships/customXml" Target="../ink/ink882.xml"/><Relationship Id="rId191" Type="http://schemas.openxmlformats.org/officeDocument/2006/relationships/image" Target="../media/image369.png"/><Relationship Id="rId205" Type="http://schemas.openxmlformats.org/officeDocument/2006/relationships/image" Target="../media/image376.png"/><Relationship Id="rId412" Type="http://schemas.openxmlformats.org/officeDocument/2006/relationships/image" Target="../media/image478.png"/><Relationship Id="rId857" Type="http://schemas.openxmlformats.org/officeDocument/2006/relationships/image" Target="../media/image686.png"/><Relationship Id="rId1042" Type="http://schemas.openxmlformats.org/officeDocument/2006/relationships/customXml" Target="../ink/ink812.xml"/><Relationship Id="rId289" Type="http://schemas.openxmlformats.org/officeDocument/2006/relationships/image" Target="../media/image418.png"/><Relationship Id="rId496" Type="http://schemas.openxmlformats.org/officeDocument/2006/relationships/customXml" Target="../ink/ink530.xml"/><Relationship Id="rId717" Type="http://schemas.openxmlformats.org/officeDocument/2006/relationships/customXml" Target="../ink/ink647.xml"/><Relationship Id="rId924" Type="http://schemas.openxmlformats.org/officeDocument/2006/relationships/customXml" Target="../ink/ink752.xml"/><Relationship Id="rId53" Type="http://schemas.openxmlformats.org/officeDocument/2006/relationships/image" Target="../media/image300.png"/><Relationship Id="rId149" Type="http://schemas.openxmlformats.org/officeDocument/2006/relationships/image" Target="../media/image348.png"/><Relationship Id="rId356" Type="http://schemas.openxmlformats.org/officeDocument/2006/relationships/customXml" Target="../ink/ink453.xml"/><Relationship Id="rId563" Type="http://schemas.openxmlformats.org/officeDocument/2006/relationships/image" Target="../media/image541.png"/><Relationship Id="rId770" Type="http://schemas.openxmlformats.org/officeDocument/2006/relationships/image" Target="../media/image643.png"/><Relationship Id="rId1193" Type="http://schemas.openxmlformats.org/officeDocument/2006/relationships/image" Target="../media/image852.png"/><Relationship Id="rId216" Type="http://schemas.openxmlformats.org/officeDocument/2006/relationships/customXml" Target="../ink/ink383.xml"/><Relationship Id="rId423" Type="http://schemas.openxmlformats.org/officeDocument/2006/relationships/customXml" Target="../ink/ink487.xml"/><Relationship Id="rId868" Type="http://schemas.openxmlformats.org/officeDocument/2006/relationships/customXml" Target="../ink/ink723.xml"/><Relationship Id="rId1053" Type="http://schemas.openxmlformats.org/officeDocument/2006/relationships/image" Target="../media/image782.png"/><Relationship Id="rId630" Type="http://schemas.openxmlformats.org/officeDocument/2006/relationships/customXml" Target="../ink/ink603.xml"/><Relationship Id="rId728" Type="http://schemas.openxmlformats.org/officeDocument/2006/relationships/image" Target="../media/image622.png"/><Relationship Id="rId935" Type="http://schemas.openxmlformats.org/officeDocument/2006/relationships/image" Target="../media/image724.png"/><Relationship Id="rId64" Type="http://schemas.openxmlformats.org/officeDocument/2006/relationships/customXml" Target="../ink/ink307.xml"/><Relationship Id="rId367" Type="http://schemas.openxmlformats.org/officeDocument/2006/relationships/image" Target="../media/image456.png"/><Relationship Id="rId574" Type="http://schemas.openxmlformats.org/officeDocument/2006/relationships/customXml" Target="../ink/ink575.xml"/><Relationship Id="rId1120" Type="http://schemas.openxmlformats.org/officeDocument/2006/relationships/customXml" Target="../ink/ink851.xml"/><Relationship Id="rId227" Type="http://schemas.openxmlformats.org/officeDocument/2006/relationships/image" Target="../media/image387.png"/><Relationship Id="rId781" Type="http://schemas.openxmlformats.org/officeDocument/2006/relationships/customXml" Target="../ink/ink679.xml"/><Relationship Id="rId879" Type="http://schemas.openxmlformats.org/officeDocument/2006/relationships/customXml" Target="../ink/ink729.xml"/><Relationship Id="rId434" Type="http://schemas.openxmlformats.org/officeDocument/2006/relationships/image" Target="../media/image489.png"/><Relationship Id="rId641" Type="http://schemas.openxmlformats.org/officeDocument/2006/relationships/image" Target="../media/image579.png"/><Relationship Id="rId739" Type="http://schemas.openxmlformats.org/officeDocument/2006/relationships/customXml" Target="../ink/ink658.xml"/><Relationship Id="rId1064" Type="http://schemas.openxmlformats.org/officeDocument/2006/relationships/customXml" Target="../ink/ink823.xml"/><Relationship Id="rId280" Type="http://schemas.openxmlformats.org/officeDocument/2006/relationships/customXml" Target="../ink/ink415.xml"/><Relationship Id="rId501" Type="http://schemas.openxmlformats.org/officeDocument/2006/relationships/customXml" Target="../ink/ink535.xml"/><Relationship Id="rId946" Type="http://schemas.openxmlformats.org/officeDocument/2006/relationships/customXml" Target="../ink/ink763.xml"/><Relationship Id="rId1131" Type="http://schemas.openxmlformats.org/officeDocument/2006/relationships/image" Target="../media/image821.png"/><Relationship Id="rId75" Type="http://schemas.openxmlformats.org/officeDocument/2006/relationships/image" Target="../media/image311.png"/><Relationship Id="rId140" Type="http://schemas.openxmlformats.org/officeDocument/2006/relationships/customXml" Target="../ink/ink345.xml"/><Relationship Id="rId378" Type="http://schemas.openxmlformats.org/officeDocument/2006/relationships/customXml" Target="../ink/ink464.xml"/><Relationship Id="rId585" Type="http://schemas.openxmlformats.org/officeDocument/2006/relationships/image" Target="../media/image552.png"/><Relationship Id="rId792" Type="http://schemas.openxmlformats.org/officeDocument/2006/relationships/image" Target="../media/image654.png"/><Relationship Id="rId806" Type="http://schemas.openxmlformats.org/officeDocument/2006/relationships/image" Target="../media/image661.png"/><Relationship Id="rId6" Type="http://schemas.openxmlformats.org/officeDocument/2006/relationships/customXml" Target="../ink/ink278.xml"/><Relationship Id="rId238" Type="http://schemas.openxmlformats.org/officeDocument/2006/relationships/customXml" Target="../ink/ink394.xml"/><Relationship Id="rId445" Type="http://schemas.openxmlformats.org/officeDocument/2006/relationships/customXml" Target="../ink/ink498.xml"/><Relationship Id="rId652" Type="http://schemas.openxmlformats.org/officeDocument/2006/relationships/customXml" Target="../ink/ink614.xml"/><Relationship Id="rId1075" Type="http://schemas.openxmlformats.org/officeDocument/2006/relationships/image" Target="../media/image793.png"/><Relationship Id="rId291" Type="http://schemas.openxmlformats.org/officeDocument/2006/relationships/image" Target="../media/image419.png"/><Relationship Id="rId305" Type="http://schemas.openxmlformats.org/officeDocument/2006/relationships/image" Target="../media/image426.png"/><Relationship Id="rId512" Type="http://schemas.openxmlformats.org/officeDocument/2006/relationships/customXml" Target="../ink/ink544.xml"/><Relationship Id="rId957" Type="http://schemas.openxmlformats.org/officeDocument/2006/relationships/image" Target="../media/image735.png"/><Relationship Id="rId1142" Type="http://schemas.openxmlformats.org/officeDocument/2006/relationships/customXml" Target="../ink/ink862.xml"/><Relationship Id="rId86" Type="http://schemas.openxmlformats.org/officeDocument/2006/relationships/customXml" Target="../ink/ink318.xml"/><Relationship Id="rId151" Type="http://schemas.openxmlformats.org/officeDocument/2006/relationships/image" Target="../media/image349.png"/><Relationship Id="rId389" Type="http://schemas.openxmlformats.org/officeDocument/2006/relationships/image" Target="../media/image467.png"/><Relationship Id="rId596" Type="http://schemas.openxmlformats.org/officeDocument/2006/relationships/customXml" Target="../ink/ink586.xml"/><Relationship Id="rId817" Type="http://schemas.openxmlformats.org/officeDocument/2006/relationships/image" Target="../media/image666.png"/><Relationship Id="rId1002" Type="http://schemas.openxmlformats.org/officeDocument/2006/relationships/image" Target="../media/image757.png"/><Relationship Id="rId249" Type="http://schemas.openxmlformats.org/officeDocument/2006/relationships/image" Target="../media/image398.png"/><Relationship Id="rId456" Type="http://schemas.openxmlformats.org/officeDocument/2006/relationships/image" Target="../media/image500.png"/><Relationship Id="rId663" Type="http://schemas.openxmlformats.org/officeDocument/2006/relationships/customXml" Target="../ink/ink620.xml"/><Relationship Id="rId870" Type="http://schemas.openxmlformats.org/officeDocument/2006/relationships/customXml" Target="../ink/ink724.xml"/><Relationship Id="rId1086" Type="http://schemas.openxmlformats.org/officeDocument/2006/relationships/customXml" Target="../ink/ink834.xml"/><Relationship Id="rId13" Type="http://schemas.openxmlformats.org/officeDocument/2006/relationships/image" Target="../media/image280.png"/><Relationship Id="rId109" Type="http://schemas.openxmlformats.org/officeDocument/2006/relationships/image" Target="../media/image328.png"/><Relationship Id="rId316" Type="http://schemas.openxmlformats.org/officeDocument/2006/relationships/customXml" Target="../ink/ink433.xml"/><Relationship Id="rId523" Type="http://schemas.openxmlformats.org/officeDocument/2006/relationships/image" Target="../media/image521.png"/><Relationship Id="rId968" Type="http://schemas.openxmlformats.org/officeDocument/2006/relationships/image" Target="../media/image740.png"/><Relationship Id="rId1153" Type="http://schemas.openxmlformats.org/officeDocument/2006/relationships/image" Target="../media/image832.png"/><Relationship Id="rId97" Type="http://schemas.openxmlformats.org/officeDocument/2006/relationships/image" Target="../media/image322.png"/><Relationship Id="rId730" Type="http://schemas.openxmlformats.org/officeDocument/2006/relationships/image" Target="../media/image623.png"/><Relationship Id="rId828" Type="http://schemas.openxmlformats.org/officeDocument/2006/relationships/customXml" Target="../ink/ink703.xml"/><Relationship Id="rId1013" Type="http://schemas.openxmlformats.org/officeDocument/2006/relationships/customXml" Target="../ink/ink797.xml"/><Relationship Id="rId162" Type="http://schemas.openxmlformats.org/officeDocument/2006/relationships/customXml" Target="../ink/ink356.xml"/><Relationship Id="rId467" Type="http://schemas.openxmlformats.org/officeDocument/2006/relationships/customXml" Target="../ink/ink509.xml"/><Relationship Id="rId1097" Type="http://schemas.openxmlformats.org/officeDocument/2006/relationships/image" Target="../media/image804.png"/><Relationship Id="rId674" Type="http://schemas.openxmlformats.org/officeDocument/2006/relationships/image" Target="../media/image595.png"/><Relationship Id="rId881" Type="http://schemas.openxmlformats.org/officeDocument/2006/relationships/customXml" Target="../ink/ink730.xml"/><Relationship Id="rId979" Type="http://schemas.openxmlformats.org/officeDocument/2006/relationships/customXml" Target="../ink/ink780.xml"/><Relationship Id="rId24" Type="http://schemas.openxmlformats.org/officeDocument/2006/relationships/customXml" Target="../ink/ink287.xml"/><Relationship Id="rId327" Type="http://schemas.openxmlformats.org/officeDocument/2006/relationships/image" Target="../media/image437.png"/><Relationship Id="rId534" Type="http://schemas.openxmlformats.org/officeDocument/2006/relationships/customXml" Target="../ink/ink555.xml"/><Relationship Id="rId741" Type="http://schemas.openxmlformats.org/officeDocument/2006/relationships/customXml" Target="../ink/ink659.xml"/><Relationship Id="rId839" Type="http://schemas.openxmlformats.org/officeDocument/2006/relationships/image" Target="../media/image677.png"/><Relationship Id="rId1164" Type="http://schemas.openxmlformats.org/officeDocument/2006/relationships/customXml" Target="../ink/ink873.xml"/><Relationship Id="rId173" Type="http://schemas.openxmlformats.org/officeDocument/2006/relationships/image" Target="../media/image360.png"/><Relationship Id="rId380" Type="http://schemas.openxmlformats.org/officeDocument/2006/relationships/customXml" Target="../ink/ink465.xml"/><Relationship Id="rId601" Type="http://schemas.openxmlformats.org/officeDocument/2006/relationships/image" Target="../media/image560.png"/><Relationship Id="rId1024" Type="http://schemas.openxmlformats.org/officeDocument/2006/relationships/customXml" Target="../ink/ink803.xml"/><Relationship Id="rId240" Type="http://schemas.openxmlformats.org/officeDocument/2006/relationships/customXml" Target="../ink/ink395.xml"/><Relationship Id="rId478" Type="http://schemas.openxmlformats.org/officeDocument/2006/relationships/image" Target="../media/image511.png"/><Relationship Id="rId685" Type="http://schemas.openxmlformats.org/officeDocument/2006/relationships/customXml" Target="../ink/ink631.xml"/><Relationship Id="rId892" Type="http://schemas.openxmlformats.org/officeDocument/2006/relationships/image" Target="../media/image703.png"/><Relationship Id="rId906" Type="http://schemas.openxmlformats.org/officeDocument/2006/relationships/customXml" Target="../ink/ink743.xml"/><Relationship Id="rId35" Type="http://schemas.openxmlformats.org/officeDocument/2006/relationships/image" Target="../media/image291.png"/><Relationship Id="rId100" Type="http://schemas.openxmlformats.org/officeDocument/2006/relationships/customXml" Target="../ink/ink325.xml"/><Relationship Id="rId338" Type="http://schemas.openxmlformats.org/officeDocument/2006/relationships/customXml" Target="../ink/ink444.xml"/><Relationship Id="rId545" Type="http://schemas.openxmlformats.org/officeDocument/2006/relationships/image" Target="../media/image532.png"/><Relationship Id="rId752" Type="http://schemas.openxmlformats.org/officeDocument/2006/relationships/image" Target="../media/image634.png"/><Relationship Id="rId1175" Type="http://schemas.openxmlformats.org/officeDocument/2006/relationships/image" Target="../media/image843.png"/><Relationship Id="rId184" Type="http://schemas.openxmlformats.org/officeDocument/2006/relationships/customXml" Target="../ink/ink367.xml"/><Relationship Id="rId391" Type="http://schemas.openxmlformats.org/officeDocument/2006/relationships/customXml" Target="../ink/ink471.xml"/><Relationship Id="rId405" Type="http://schemas.openxmlformats.org/officeDocument/2006/relationships/customXml" Target="../ink/ink478.xml"/><Relationship Id="rId612" Type="http://schemas.openxmlformats.org/officeDocument/2006/relationships/customXml" Target="../ink/ink594.xml"/><Relationship Id="rId1035" Type="http://schemas.openxmlformats.org/officeDocument/2006/relationships/image" Target="../media/image773.png"/><Relationship Id="rId251" Type="http://schemas.openxmlformats.org/officeDocument/2006/relationships/image" Target="../media/image399.png"/><Relationship Id="rId489" Type="http://schemas.openxmlformats.org/officeDocument/2006/relationships/customXml" Target="../ink/ink523.xml"/><Relationship Id="rId696" Type="http://schemas.openxmlformats.org/officeDocument/2006/relationships/image" Target="../media/image606.png"/><Relationship Id="rId917" Type="http://schemas.openxmlformats.org/officeDocument/2006/relationships/image" Target="../media/image715.png"/><Relationship Id="rId1102" Type="http://schemas.openxmlformats.org/officeDocument/2006/relationships/customXml" Target="../ink/ink842.xml"/><Relationship Id="rId46" Type="http://schemas.openxmlformats.org/officeDocument/2006/relationships/customXml" Target="../ink/ink298.xml"/><Relationship Id="rId349" Type="http://schemas.openxmlformats.org/officeDocument/2006/relationships/image" Target="../media/image448.png"/><Relationship Id="rId556" Type="http://schemas.openxmlformats.org/officeDocument/2006/relationships/customXml" Target="../ink/ink566.xml"/><Relationship Id="rId763" Type="http://schemas.openxmlformats.org/officeDocument/2006/relationships/customXml" Target="../ink/ink670.xml"/><Relationship Id="rId1186" Type="http://schemas.openxmlformats.org/officeDocument/2006/relationships/customXml" Target="../ink/ink884.xml"/><Relationship Id="rId111" Type="http://schemas.openxmlformats.org/officeDocument/2006/relationships/image" Target="../media/image329.png"/><Relationship Id="rId195" Type="http://schemas.openxmlformats.org/officeDocument/2006/relationships/image" Target="../media/image371.png"/><Relationship Id="rId209" Type="http://schemas.openxmlformats.org/officeDocument/2006/relationships/image" Target="../media/image378.png"/><Relationship Id="rId416" Type="http://schemas.openxmlformats.org/officeDocument/2006/relationships/image" Target="../media/image480.png"/><Relationship Id="rId970" Type="http://schemas.openxmlformats.org/officeDocument/2006/relationships/image" Target="../media/image741.png"/><Relationship Id="rId1046" Type="http://schemas.openxmlformats.org/officeDocument/2006/relationships/customXml" Target="../ink/ink814.xml"/><Relationship Id="rId623" Type="http://schemas.openxmlformats.org/officeDocument/2006/relationships/image" Target="../media/image571.png"/><Relationship Id="rId830" Type="http://schemas.openxmlformats.org/officeDocument/2006/relationships/customXml" Target="../ink/ink704.xml"/><Relationship Id="rId928" Type="http://schemas.openxmlformats.org/officeDocument/2006/relationships/customXml" Target="../ink/ink754.xml"/><Relationship Id="rId57" Type="http://schemas.openxmlformats.org/officeDocument/2006/relationships/image" Target="../media/image302.png"/><Relationship Id="rId262" Type="http://schemas.openxmlformats.org/officeDocument/2006/relationships/customXml" Target="../ink/ink406.xml"/><Relationship Id="rId567" Type="http://schemas.openxmlformats.org/officeDocument/2006/relationships/image" Target="../media/image543.png"/><Relationship Id="rId1113" Type="http://schemas.openxmlformats.org/officeDocument/2006/relationships/image" Target="../media/image812.png"/><Relationship Id="rId122" Type="http://schemas.openxmlformats.org/officeDocument/2006/relationships/customXml" Target="../ink/ink336.xml"/><Relationship Id="rId774" Type="http://schemas.openxmlformats.org/officeDocument/2006/relationships/image" Target="../media/image645.png"/><Relationship Id="rId981" Type="http://schemas.openxmlformats.org/officeDocument/2006/relationships/customXml" Target="../ink/ink781.xml"/><Relationship Id="rId1057" Type="http://schemas.openxmlformats.org/officeDocument/2006/relationships/image" Target="../media/image784.png"/><Relationship Id="rId427" Type="http://schemas.openxmlformats.org/officeDocument/2006/relationships/customXml" Target="../ink/ink489.xml"/><Relationship Id="rId634" Type="http://schemas.openxmlformats.org/officeDocument/2006/relationships/customXml" Target="../ink/ink605.xml"/><Relationship Id="rId841" Type="http://schemas.openxmlformats.org/officeDocument/2006/relationships/image" Target="../media/image678.png"/><Relationship Id="rId273" Type="http://schemas.openxmlformats.org/officeDocument/2006/relationships/image" Target="../media/image410.png"/><Relationship Id="rId480" Type="http://schemas.openxmlformats.org/officeDocument/2006/relationships/image" Target="../media/image512.png"/><Relationship Id="rId701" Type="http://schemas.openxmlformats.org/officeDocument/2006/relationships/customXml" Target="../ink/ink639.xml"/><Relationship Id="rId939" Type="http://schemas.openxmlformats.org/officeDocument/2006/relationships/image" Target="../media/image726.png"/><Relationship Id="rId1124" Type="http://schemas.openxmlformats.org/officeDocument/2006/relationships/customXml" Target="../ink/ink853.xml"/><Relationship Id="rId68" Type="http://schemas.openxmlformats.org/officeDocument/2006/relationships/customXml" Target="../ink/ink309.xml"/><Relationship Id="rId133" Type="http://schemas.openxmlformats.org/officeDocument/2006/relationships/image" Target="../media/image340.png"/><Relationship Id="rId340" Type="http://schemas.openxmlformats.org/officeDocument/2006/relationships/customXml" Target="../ink/ink445.xml"/><Relationship Id="rId578" Type="http://schemas.openxmlformats.org/officeDocument/2006/relationships/customXml" Target="../ink/ink577.xml"/><Relationship Id="rId785" Type="http://schemas.openxmlformats.org/officeDocument/2006/relationships/customXml" Target="../ink/ink681.xml"/><Relationship Id="rId992" Type="http://schemas.openxmlformats.org/officeDocument/2006/relationships/image" Target="../media/image752.png"/><Relationship Id="rId200" Type="http://schemas.openxmlformats.org/officeDocument/2006/relationships/customXml" Target="../ink/ink375.xml"/><Relationship Id="rId438" Type="http://schemas.openxmlformats.org/officeDocument/2006/relationships/image" Target="../media/image491.png"/><Relationship Id="rId645" Type="http://schemas.openxmlformats.org/officeDocument/2006/relationships/image" Target="../media/image581.png"/><Relationship Id="rId852" Type="http://schemas.openxmlformats.org/officeDocument/2006/relationships/customXml" Target="../ink/ink715.xml"/><Relationship Id="rId1068" Type="http://schemas.openxmlformats.org/officeDocument/2006/relationships/customXml" Target="../ink/ink825.xml"/><Relationship Id="rId284" Type="http://schemas.openxmlformats.org/officeDocument/2006/relationships/customXml" Target="../ink/ink417.xml"/><Relationship Id="rId491" Type="http://schemas.openxmlformats.org/officeDocument/2006/relationships/customXml" Target="../ink/ink525.xml"/><Relationship Id="rId505" Type="http://schemas.openxmlformats.org/officeDocument/2006/relationships/customXml" Target="../ink/ink539.xml"/><Relationship Id="rId712" Type="http://schemas.openxmlformats.org/officeDocument/2006/relationships/image" Target="../media/image614.png"/><Relationship Id="rId1135" Type="http://schemas.openxmlformats.org/officeDocument/2006/relationships/image" Target="../media/image823.png"/><Relationship Id="rId79" Type="http://schemas.openxmlformats.org/officeDocument/2006/relationships/image" Target="../media/image313.png"/><Relationship Id="rId144" Type="http://schemas.openxmlformats.org/officeDocument/2006/relationships/customXml" Target="../ink/ink347.xml"/><Relationship Id="rId589" Type="http://schemas.openxmlformats.org/officeDocument/2006/relationships/image" Target="../media/image554.png"/><Relationship Id="rId796" Type="http://schemas.openxmlformats.org/officeDocument/2006/relationships/image" Target="../media/image656.png"/><Relationship Id="rId351" Type="http://schemas.openxmlformats.org/officeDocument/2006/relationships/image" Target="../media/image449.png"/><Relationship Id="rId449" Type="http://schemas.openxmlformats.org/officeDocument/2006/relationships/customXml" Target="../ink/ink500.xml"/><Relationship Id="rId656" Type="http://schemas.openxmlformats.org/officeDocument/2006/relationships/image" Target="../media/image586.png"/><Relationship Id="rId863" Type="http://schemas.openxmlformats.org/officeDocument/2006/relationships/image" Target="../media/image689.png"/><Relationship Id="rId1079" Type="http://schemas.openxmlformats.org/officeDocument/2006/relationships/image" Target="../media/image795.png"/><Relationship Id="rId211" Type="http://schemas.openxmlformats.org/officeDocument/2006/relationships/image" Target="../media/image379.png"/><Relationship Id="rId295" Type="http://schemas.openxmlformats.org/officeDocument/2006/relationships/image" Target="../media/image421.png"/><Relationship Id="rId309" Type="http://schemas.openxmlformats.org/officeDocument/2006/relationships/image" Target="../media/image428.png"/><Relationship Id="rId516" Type="http://schemas.openxmlformats.org/officeDocument/2006/relationships/customXml" Target="../ink/ink546.xml"/><Relationship Id="rId1146" Type="http://schemas.openxmlformats.org/officeDocument/2006/relationships/customXml" Target="../ink/ink864.xml"/><Relationship Id="rId723" Type="http://schemas.openxmlformats.org/officeDocument/2006/relationships/customXml" Target="../ink/ink650.xml"/><Relationship Id="rId930" Type="http://schemas.openxmlformats.org/officeDocument/2006/relationships/customXml" Target="../ink/ink755.xml"/><Relationship Id="rId1006" Type="http://schemas.openxmlformats.org/officeDocument/2006/relationships/image" Target="../media/image759.png"/><Relationship Id="rId155" Type="http://schemas.openxmlformats.org/officeDocument/2006/relationships/image" Target="../media/image351.png"/><Relationship Id="rId362" Type="http://schemas.openxmlformats.org/officeDocument/2006/relationships/customXml" Target="../ink/ink456.xml"/><Relationship Id="rId222" Type="http://schemas.openxmlformats.org/officeDocument/2006/relationships/customXml" Target="../ink/ink386.xml"/><Relationship Id="rId667" Type="http://schemas.openxmlformats.org/officeDocument/2006/relationships/customXml" Target="../ink/ink622.xml"/><Relationship Id="rId874" Type="http://schemas.openxmlformats.org/officeDocument/2006/relationships/image" Target="../media/image694.png"/><Relationship Id="rId17" Type="http://schemas.openxmlformats.org/officeDocument/2006/relationships/image" Target="../media/image282.png"/><Relationship Id="rId527" Type="http://schemas.openxmlformats.org/officeDocument/2006/relationships/image" Target="../media/image523.png"/><Relationship Id="rId734" Type="http://schemas.openxmlformats.org/officeDocument/2006/relationships/image" Target="../media/image625.png"/><Relationship Id="rId941" Type="http://schemas.openxmlformats.org/officeDocument/2006/relationships/image" Target="../media/image727.png"/><Relationship Id="rId1157" Type="http://schemas.openxmlformats.org/officeDocument/2006/relationships/image" Target="../media/image834.png"/><Relationship Id="rId70" Type="http://schemas.openxmlformats.org/officeDocument/2006/relationships/customXml" Target="../ink/ink310.xml"/><Relationship Id="rId166" Type="http://schemas.openxmlformats.org/officeDocument/2006/relationships/customXml" Target="../ink/ink358.xml"/><Relationship Id="rId373" Type="http://schemas.openxmlformats.org/officeDocument/2006/relationships/image" Target="../media/image459.png"/><Relationship Id="rId580" Type="http://schemas.openxmlformats.org/officeDocument/2006/relationships/customXml" Target="../ink/ink578.xml"/><Relationship Id="rId801" Type="http://schemas.openxmlformats.org/officeDocument/2006/relationships/customXml" Target="../ink/ink689.xml"/><Relationship Id="rId1017" Type="http://schemas.openxmlformats.org/officeDocument/2006/relationships/customXml" Target="../ink/ink799.xml"/><Relationship Id="rId1" Type="http://schemas.openxmlformats.org/officeDocument/2006/relationships/slideLayout" Target="../slideLayouts/slideLayout1.xml"/><Relationship Id="rId233" Type="http://schemas.openxmlformats.org/officeDocument/2006/relationships/image" Target="../media/image390.png"/><Relationship Id="rId440" Type="http://schemas.openxmlformats.org/officeDocument/2006/relationships/image" Target="../media/image492.png"/><Relationship Id="rId678" Type="http://schemas.openxmlformats.org/officeDocument/2006/relationships/image" Target="../media/image597.png"/><Relationship Id="rId885" Type="http://schemas.openxmlformats.org/officeDocument/2006/relationships/customXml" Target="../ink/ink732.xml"/><Relationship Id="rId1070" Type="http://schemas.openxmlformats.org/officeDocument/2006/relationships/customXml" Target="../ink/ink826.xml"/><Relationship Id="rId28" Type="http://schemas.openxmlformats.org/officeDocument/2006/relationships/customXml" Target="../ink/ink289.xml"/><Relationship Id="rId300" Type="http://schemas.openxmlformats.org/officeDocument/2006/relationships/customXml" Target="../ink/ink425.xml"/><Relationship Id="rId538" Type="http://schemas.openxmlformats.org/officeDocument/2006/relationships/customXml" Target="../ink/ink557.xml"/><Relationship Id="rId745" Type="http://schemas.openxmlformats.org/officeDocument/2006/relationships/customXml" Target="../ink/ink661.xml"/><Relationship Id="rId952" Type="http://schemas.openxmlformats.org/officeDocument/2006/relationships/customXml" Target="../ink/ink766.xml"/><Relationship Id="rId1168" Type="http://schemas.openxmlformats.org/officeDocument/2006/relationships/customXml" Target="../ink/ink875.xml"/><Relationship Id="rId81" Type="http://schemas.openxmlformats.org/officeDocument/2006/relationships/image" Target="../media/image314.png"/><Relationship Id="rId177" Type="http://schemas.openxmlformats.org/officeDocument/2006/relationships/image" Target="../media/image362.png"/><Relationship Id="rId384" Type="http://schemas.openxmlformats.org/officeDocument/2006/relationships/customXml" Target="../ink/ink467.xml"/><Relationship Id="rId591" Type="http://schemas.openxmlformats.org/officeDocument/2006/relationships/image" Target="../media/image555.png"/><Relationship Id="rId605" Type="http://schemas.openxmlformats.org/officeDocument/2006/relationships/image" Target="../media/image562.png"/><Relationship Id="rId812" Type="http://schemas.openxmlformats.org/officeDocument/2006/relationships/customXml" Target="../ink/ink695.xml"/><Relationship Id="rId1028" Type="http://schemas.openxmlformats.org/officeDocument/2006/relationships/customXml" Target="../ink/ink805.xml"/><Relationship Id="rId244" Type="http://schemas.openxmlformats.org/officeDocument/2006/relationships/customXml" Target="../ink/ink397.xml"/><Relationship Id="rId689" Type="http://schemas.openxmlformats.org/officeDocument/2006/relationships/customXml" Target="../ink/ink633.xml"/><Relationship Id="rId896" Type="http://schemas.openxmlformats.org/officeDocument/2006/relationships/image" Target="../media/image705.png"/><Relationship Id="rId1081" Type="http://schemas.openxmlformats.org/officeDocument/2006/relationships/image" Target="../media/image796.png"/><Relationship Id="rId39" Type="http://schemas.openxmlformats.org/officeDocument/2006/relationships/image" Target="../media/image293.png"/><Relationship Id="rId451" Type="http://schemas.openxmlformats.org/officeDocument/2006/relationships/customXml" Target="../ink/ink501.xml"/><Relationship Id="rId549" Type="http://schemas.openxmlformats.org/officeDocument/2006/relationships/image" Target="../media/image534.png"/><Relationship Id="rId756" Type="http://schemas.openxmlformats.org/officeDocument/2006/relationships/image" Target="../media/image636.png"/><Relationship Id="rId1179" Type="http://schemas.openxmlformats.org/officeDocument/2006/relationships/image" Target="../media/image845.png"/><Relationship Id="rId104" Type="http://schemas.openxmlformats.org/officeDocument/2006/relationships/customXml" Target="../ink/ink327.xml"/><Relationship Id="rId188" Type="http://schemas.openxmlformats.org/officeDocument/2006/relationships/customXml" Target="../ink/ink369.xml"/><Relationship Id="rId311" Type="http://schemas.openxmlformats.org/officeDocument/2006/relationships/image" Target="../media/image429.png"/><Relationship Id="rId395" Type="http://schemas.openxmlformats.org/officeDocument/2006/relationships/customXml" Target="../ink/ink473.xml"/><Relationship Id="rId409" Type="http://schemas.openxmlformats.org/officeDocument/2006/relationships/customXml" Target="../ink/ink480.xml"/><Relationship Id="rId963" Type="http://schemas.openxmlformats.org/officeDocument/2006/relationships/customXml" Target="../ink/ink772.xml"/><Relationship Id="rId1039" Type="http://schemas.openxmlformats.org/officeDocument/2006/relationships/image" Target="../media/image775.png"/><Relationship Id="rId92" Type="http://schemas.openxmlformats.org/officeDocument/2006/relationships/customXml" Target="../ink/ink321.xml"/><Relationship Id="rId616" Type="http://schemas.openxmlformats.org/officeDocument/2006/relationships/customXml" Target="../ink/ink596.xml"/><Relationship Id="rId823" Type="http://schemas.openxmlformats.org/officeDocument/2006/relationships/image" Target="../media/image669.png"/><Relationship Id="rId255" Type="http://schemas.openxmlformats.org/officeDocument/2006/relationships/image" Target="../media/image401.png"/><Relationship Id="rId462" Type="http://schemas.openxmlformats.org/officeDocument/2006/relationships/image" Target="../media/image503.png"/><Relationship Id="rId1092" Type="http://schemas.openxmlformats.org/officeDocument/2006/relationships/customXml" Target="../ink/ink837.xml"/><Relationship Id="rId1106" Type="http://schemas.openxmlformats.org/officeDocument/2006/relationships/customXml" Target="../ink/ink844.xml"/><Relationship Id="rId115" Type="http://schemas.openxmlformats.org/officeDocument/2006/relationships/image" Target="../media/image331.png"/><Relationship Id="rId322" Type="http://schemas.openxmlformats.org/officeDocument/2006/relationships/customXml" Target="../ink/ink436.xml"/><Relationship Id="rId767" Type="http://schemas.openxmlformats.org/officeDocument/2006/relationships/customXml" Target="../ink/ink672.xml"/><Relationship Id="rId974" Type="http://schemas.openxmlformats.org/officeDocument/2006/relationships/image" Target="../media/image743.png"/><Relationship Id="rId199" Type="http://schemas.openxmlformats.org/officeDocument/2006/relationships/image" Target="../media/image373.png"/><Relationship Id="rId627" Type="http://schemas.openxmlformats.org/officeDocument/2006/relationships/image" Target="../media/image573.png"/><Relationship Id="rId834" Type="http://schemas.openxmlformats.org/officeDocument/2006/relationships/customXml" Target="../ink/ink706.xml"/><Relationship Id="rId266" Type="http://schemas.openxmlformats.org/officeDocument/2006/relationships/customXml" Target="../ink/ink408.xml"/><Relationship Id="rId473" Type="http://schemas.openxmlformats.org/officeDocument/2006/relationships/customXml" Target="../ink/ink512.xml"/><Relationship Id="rId680" Type="http://schemas.openxmlformats.org/officeDocument/2006/relationships/image" Target="../media/image598.png"/><Relationship Id="rId901" Type="http://schemas.openxmlformats.org/officeDocument/2006/relationships/customXml" Target="../ink/ink740.xml"/><Relationship Id="rId1117" Type="http://schemas.openxmlformats.org/officeDocument/2006/relationships/image" Target="../media/image814.png"/><Relationship Id="rId30" Type="http://schemas.openxmlformats.org/officeDocument/2006/relationships/customXml" Target="../ink/ink290.xml"/><Relationship Id="rId126" Type="http://schemas.openxmlformats.org/officeDocument/2006/relationships/customXml" Target="../ink/ink338.xml"/><Relationship Id="rId333" Type="http://schemas.openxmlformats.org/officeDocument/2006/relationships/image" Target="../media/image440.png"/><Relationship Id="rId540" Type="http://schemas.openxmlformats.org/officeDocument/2006/relationships/customXml" Target="../ink/ink558.xml"/><Relationship Id="rId778" Type="http://schemas.openxmlformats.org/officeDocument/2006/relationships/image" Target="../media/image647.png"/><Relationship Id="rId985" Type="http://schemas.openxmlformats.org/officeDocument/2006/relationships/customXml" Target="../ink/ink783.xml"/><Relationship Id="rId1170" Type="http://schemas.openxmlformats.org/officeDocument/2006/relationships/customXml" Target="../ink/ink876.xml"/><Relationship Id="rId638" Type="http://schemas.openxmlformats.org/officeDocument/2006/relationships/customXml" Target="../ink/ink607.xml"/><Relationship Id="rId845" Type="http://schemas.openxmlformats.org/officeDocument/2006/relationships/image" Target="../media/image680.png"/><Relationship Id="rId1030" Type="http://schemas.openxmlformats.org/officeDocument/2006/relationships/customXml" Target="../ink/ink806.xml"/><Relationship Id="rId277" Type="http://schemas.openxmlformats.org/officeDocument/2006/relationships/image" Target="../media/image412.png"/><Relationship Id="rId400" Type="http://schemas.openxmlformats.org/officeDocument/2006/relationships/image" Target="../media/image472.png"/><Relationship Id="rId484" Type="http://schemas.openxmlformats.org/officeDocument/2006/relationships/customXml" Target="../ink/ink518.xml"/><Relationship Id="rId705" Type="http://schemas.openxmlformats.org/officeDocument/2006/relationships/customXml" Target="../ink/ink641.xml"/><Relationship Id="rId1128" Type="http://schemas.openxmlformats.org/officeDocument/2006/relationships/customXml" Target="../ink/ink855.xml"/><Relationship Id="rId137" Type="http://schemas.openxmlformats.org/officeDocument/2006/relationships/image" Target="../media/image342.png"/><Relationship Id="rId344" Type="http://schemas.openxmlformats.org/officeDocument/2006/relationships/customXml" Target="../ink/ink447.xml"/><Relationship Id="rId691" Type="http://schemas.openxmlformats.org/officeDocument/2006/relationships/customXml" Target="../ink/ink634.xml"/><Relationship Id="rId789" Type="http://schemas.openxmlformats.org/officeDocument/2006/relationships/customXml" Target="../ink/ink683.xml"/><Relationship Id="rId912" Type="http://schemas.openxmlformats.org/officeDocument/2006/relationships/customXml" Target="../ink/ink746.xml"/><Relationship Id="rId996" Type="http://schemas.openxmlformats.org/officeDocument/2006/relationships/image" Target="../media/image754.png"/><Relationship Id="rId41" Type="http://schemas.openxmlformats.org/officeDocument/2006/relationships/image" Target="../media/image294.png"/><Relationship Id="rId551" Type="http://schemas.openxmlformats.org/officeDocument/2006/relationships/image" Target="../media/image535.png"/><Relationship Id="rId649" Type="http://schemas.openxmlformats.org/officeDocument/2006/relationships/image" Target="../media/image583.png"/><Relationship Id="rId856" Type="http://schemas.openxmlformats.org/officeDocument/2006/relationships/customXml" Target="../ink/ink717.xml"/><Relationship Id="rId1181" Type="http://schemas.openxmlformats.org/officeDocument/2006/relationships/image" Target="../media/image846.png"/><Relationship Id="rId190" Type="http://schemas.openxmlformats.org/officeDocument/2006/relationships/customXml" Target="../ink/ink370.xml"/><Relationship Id="rId204" Type="http://schemas.openxmlformats.org/officeDocument/2006/relationships/customXml" Target="../ink/ink377.xml"/><Relationship Id="rId288" Type="http://schemas.openxmlformats.org/officeDocument/2006/relationships/customXml" Target="../ink/ink419.xml"/><Relationship Id="rId411" Type="http://schemas.openxmlformats.org/officeDocument/2006/relationships/customXml" Target="../ink/ink481.xml"/><Relationship Id="rId509" Type="http://schemas.openxmlformats.org/officeDocument/2006/relationships/image" Target="../media/image514.png"/><Relationship Id="rId1041" Type="http://schemas.openxmlformats.org/officeDocument/2006/relationships/image" Target="../media/image776.png"/><Relationship Id="rId1139" Type="http://schemas.openxmlformats.org/officeDocument/2006/relationships/image" Target="../media/image825.png"/><Relationship Id="rId495" Type="http://schemas.openxmlformats.org/officeDocument/2006/relationships/customXml" Target="../ink/ink529.xml"/><Relationship Id="rId716" Type="http://schemas.openxmlformats.org/officeDocument/2006/relationships/image" Target="../media/image616.png"/><Relationship Id="rId923" Type="http://schemas.openxmlformats.org/officeDocument/2006/relationships/image" Target="../media/image718.png"/><Relationship Id="rId52" Type="http://schemas.openxmlformats.org/officeDocument/2006/relationships/customXml" Target="../ink/ink301.xml"/><Relationship Id="rId148" Type="http://schemas.openxmlformats.org/officeDocument/2006/relationships/customXml" Target="../ink/ink349.xml"/><Relationship Id="rId355" Type="http://schemas.openxmlformats.org/officeDocument/2006/relationships/image" Target="../media/image451.png"/><Relationship Id="rId562" Type="http://schemas.openxmlformats.org/officeDocument/2006/relationships/customXml" Target="../ink/ink569.xml"/><Relationship Id="rId1192" Type="http://schemas.openxmlformats.org/officeDocument/2006/relationships/customXml" Target="../ink/ink887.xml"/><Relationship Id="rId215" Type="http://schemas.openxmlformats.org/officeDocument/2006/relationships/image" Target="../media/image381.png"/><Relationship Id="rId422" Type="http://schemas.openxmlformats.org/officeDocument/2006/relationships/image" Target="../media/image483.png"/><Relationship Id="rId867" Type="http://schemas.openxmlformats.org/officeDocument/2006/relationships/image" Target="../media/image691.png"/><Relationship Id="rId1052" Type="http://schemas.openxmlformats.org/officeDocument/2006/relationships/customXml" Target="../ink/ink817.xml"/><Relationship Id="rId299" Type="http://schemas.openxmlformats.org/officeDocument/2006/relationships/image" Target="../media/image423.png"/><Relationship Id="rId727" Type="http://schemas.openxmlformats.org/officeDocument/2006/relationships/customXml" Target="../ink/ink652.xml"/><Relationship Id="rId934" Type="http://schemas.openxmlformats.org/officeDocument/2006/relationships/customXml" Target="../ink/ink757.xml"/><Relationship Id="rId63" Type="http://schemas.openxmlformats.org/officeDocument/2006/relationships/image" Target="../media/image305.png"/><Relationship Id="rId159" Type="http://schemas.openxmlformats.org/officeDocument/2006/relationships/image" Target="../media/image353.png"/><Relationship Id="rId366" Type="http://schemas.openxmlformats.org/officeDocument/2006/relationships/customXml" Target="../ink/ink458.xml"/><Relationship Id="rId573" Type="http://schemas.openxmlformats.org/officeDocument/2006/relationships/image" Target="../media/image546.png"/><Relationship Id="rId780" Type="http://schemas.openxmlformats.org/officeDocument/2006/relationships/image" Target="../media/image648.png"/><Relationship Id="rId226" Type="http://schemas.openxmlformats.org/officeDocument/2006/relationships/customXml" Target="../ink/ink388.xml"/><Relationship Id="rId433" Type="http://schemas.openxmlformats.org/officeDocument/2006/relationships/customXml" Target="../ink/ink492.xml"/><Relationship Id="rId878" Type="http://schemas.openxmlformats.org/officeDocument/2006/relationships/image" Target="../media/image696.png"/><Relationship Id="rId1063" Type="http://schemas.openxmlformats.org/officeDocument/2006/relationships/image" Target="../media/image787.png"/><Relationship Id="rId640" Type="http://schemas.openxmlformats.org/officeDocument/2006/relationships/customXml" Target="../ink/ink608.xml"/><Relationship Id="rId738" Type="http://schemas.openxmlformats.org/officeDocument/2006/relationships/image" Target="../media/image627.png"/><Relationship Id="rId945" Type="http://schemas.openxmlformats.org/officeDocument/2006/relationships/image" Target="../media/image729.png"/><Relationship Id="rId74" Type="http://schemas.openxmlformats.org/officeDocument/2006/relationships/customXml" Target="../ink/ink312.xml"/><Relationship Id="rId377" Type="http://schemas.openxmlformats.org/officeDocument/2006/relationships/image" Target="../media/image461.png"/><Relationship Id="rId500" Type="http://schemas.openxmlformats.org/officeDocument/2006/relationships/customXml" Target="../ink/ink534.xml"/><Relationship Id="rId584" Type="http://schemas.openxmlformats.org/officeDocument/2006/relationships/customXml" Target="../ink/ink580.xml"/><Relationship Id="rId805" Type="http://schemas.openxmlformats.org/officeDocument/2006/relationships/customXml" Target="../ink/ink691.xml"/><Relationship Id="rId1130" Type="http://schemas.openxmlformats.org/officeDocument/2006/relationships/customXml" Target="../ink/ink856.xml"/><Relationship Id="rId5" Type="http://schemas.openxmlformats.org/officeDocument/2006/relationships/image" Target="../media/image276.png"/><Relationship Id="rId237" Type="http://schemas.openxmlformats.org/officeDocument/2006/relationships/image" Target="../media/image392.png"/><Relationship Id="rId791" Type="http://schemas.openxmlformats.org/officeDocument/2006/relationships/customXml" Target="../ink/ink684.xml"/><Relationship Id="rId889" Type="http://schemas.openxmlformats.org/officeDocument/2006/relationships/customXml" Target="../ink/ink734.xml"/><Relationship Id="rId1074" Type="http://schemas.openxmlformats.org/officeDocument/2006/relationships/customXml" Target="../ink/ink828.xml"/><Relationship Id="rId444" Type="http://schemas.openxmlformats.org/officeDocument/2006/relationships/image" Target="../media/image494.png"/><Relationship Id="rId651" Type="http://schemas.openxmlformats.org/officeDocument/2006/relationships/image" Target="../media/image584.png"/><Relationship Id="rId749" Type="http://schemas.openxmlformats.org/officeDocument/2006/relationships/customXml" Target="../ink/ink663.xml"/><Relationship Id="rId290" Type="http://schemas.openxmlformats.org/officeDocument/2006/relationships/customXml" Target="../ink/ink420.xml"/><Relationship Id="rId304" Type="http://schemas.openxmlformats.org/officeDocument/2006/relationships/customXml" Target="../ink/ink427.xml"/><Relationship Id="rId388" Type="http://schemas.openxmlformats.org/officeDocument/2006/relationships/customXml" Target="../ink/ink469.xml"/><Relationship Id="rId511" Type="http://schemas.openxmlformats.org/officeDocument/2006/relationships/image" Target="../media/image515.png"/><Relationship Id="rId609" Type="http://schemas.openxmlformats.org/officeDocument/2006/relationships/image" Target="../media/image564.png"/><Relationship Id="rId956" Type="http://schemas.openxmlformats.org/officeDocument/2006/relationships/customXml" Target="../ink/ink768.xml"/><Relationship Id="rId1141" Type="http://schemas.openxmlformats.org/officeDocument/2006/relationships/image" Target="../media/image826.png"/><Relationship Id="rId85" Type="http://schemas.openxmlformats.org/officeDocument/2006/relationships/image" Target="../media/image316.png"/><Relationship Id="rId150" Type="http://schemas.openxmlformats.org/officeDocument/2006/relationships/customXml" Target="../ink/ink350.xml"/><Relationship Id="rId595" Type="http://schemas.openxmlformats.org/officeDocument/2006/relationships/image" Target="../media/image557.png"/><Relationship Id="rId816" Type="http://schemas.openxmlformats.org/officeDocument/2006/relationships/customXml" Target="../ink/ink697.xml"/><Relationship Id="rId1001" Type="http://schemas.openxmlformats.org/officeDocument/2006/relationships/customXml" Target="../ink/ink791.xml"/><Relationship Id="rId248" Type="http://schemas.openxmlformats.org/officeDocument/2006/relationships/customXml" Target="../ink/ink399.xml"/><Relationship Id="rId455" Type="http://schemas.openxmlformats.org/officeDocument/2006/relationships/customXml" Target="../ink/ink503.xml"/><Relationship Id="rId662" Type="http://schemas.openxmlformats.org/officeDocument/2006/relationships/image" Target="../media/image589.png"/><Relationship Id="rId1085" Type="http://schemas.openxmlformats.org/officeDocument/2006/relationships/image" Target="../media/image798.png"/><Relationship Id="rId12" Type="http://schemas.openxmlformats.org/officeDocument/2006/relationships/customXml" Target="../ink/ink281.xml"/><Relationship Id="rId108" Type="http://schemas.openxmlformats.org/officeDocument/2006/relationships/customXml" Target="../ink/ink329.xml"/><Relationship Id="rId315" Type="http://schemas.openxmlformats.org/officeDocument/2006/relationships/image" Target="../media/image431.png"/><Relationship Id="rId522" Type="http://schemas.openxmlformats.org/officeDocument/2006/relationships/customXml" Target="../ink/ink549.xml"/><Relationship Id="rId967" Type="http://schemas.openxmlformats.org/officeDocument/2006/relationships/customXml" Target="../ink/ink774.xml"/><Relationship Id="rId1152" Type="http://schemas.openxmlformats.org/officeDocument/2006/relationships/customXml" Target="../ink/ink867.xml"/><Relationship Id="rId96" Type="http://schemas.openxmlformats.org/officeDocument/2006/relationships/customXml" Target="../ink/ink323.xml"/><Relationship Id="rId161" Type="http://schemas.openxmlformats.org/officeDocument/2006/relationships/image" Target="../media/image354.png"/><Relationship Id="rId399" Type="http://schemas.openxmlformats.org/officeDocument/2006/relationships/customXml" Target="../ink/ink475.xml"/><Relationship Id="rId827" Type="http://schemas.openxmlformats.org/officeDocument/2006/relationships/image" Target="../media/image671.png"/><Relationship Id="rId1012" Type="http://schemas.openxmlformats.org/officeDocument/2006/relationships/image" Target="../media/image762.png"/><Relationship Id="rId259" Type="http://schemas.openxmlformats.org/officeDocument/2006/relationships/image" Target="../media/image403.png"/><Relationship Id="rId466" Type="http://schemas.openxmlformats.org/officeDocument/2006/relationships/image" Target="../media/image505.png"/><Relationship Id="rId673" Type="http://schemas.openxmlformats.org/officeDocument/2006/relationships/customXml" Target="../ink/ink625.xml"/><Relationship Id="rId880" Type="http://schemas.openxmlformats.org/officeDocument/2006/relationships/image" Target="../media/image697.png"/><Relationship Id="rId1096" Type="http://schemas.openxmlformats.org/officeDocument/2006/relationships/customXml" Target="../ink/ink839.xml"/><Relationship Id="rId23" Type="http://schemas.openxmlformats.org/officeDocument/2006/relationships/image" Target="../media/image285.png"/><Relationship Id="rId119" Type="http://schemas.openxmlformats.org/officeDocument/2006/relationships/image" Target="../media/image333.png"/><Relationship Id="rId326" Type="http://schemas.openxmlformats.org/officeDocument/2006/relationships/customXml" Target="../ink/ink438.xml"/><Relationship Id="rId533" Type="http://schemas.openxmlformats.org/officeDocument/2006/relationships/image" Target="../media/image526.png"/><Relationship Id="rId978" Type="http://schemas.openxmlformats.org/officeDocument/2006/relationships/image" Target="../media/image745.png"/><Relationship Id="rId1163" Type="http://schemas.openxmlformats.org/officeDocument/2006/relationships/image" Target="../media/image837.png"/><Relationship Id="rId740" Type="http://schemas.openxmlformats.org/officeDocument/2006/relationships/image" Target="../media/image628.png"/><Relationship Id="rId838" Type="http://schemas.openxmlformats.org/officeDocument/2006/relationships/customXml" Target="../ink/ink708.xml"/><Relationship Id="rId1023" Type="http://schemas.openxmlformats.org/officeDocument/2006/relationships/image" Target="../media/image767.png"/><Relationship Id="rId172" Type="http://schemas.openxmlformats.org/officeDocument/2006/relationships/customXml" Target="../ink/ink361.xml"/><Relationship Id="rId477" Type="http://schemas.openxmlformats.org/officeDocument/2006/relationships/customXml" Target="../ink/ink514.xml"/><Relationship Id="rId600" Type="http://schemas.openxmlformats.org/officeDocument/2006/relationships/customXml" Target="../ink/ink588.xml"/><Relationship Id="rId684" Type="http://schemas.openxmlformats.org/officeDocument/2006/relationships/image" Target="../media/image600.png"/><Relationship Id="rId337" Type="http://schemas.openxmlformats.org/officeDocument/2006/relationships/image" Target="../media/image442.png"/><Relationship Id="rId891" Type="http://schemas.openxmlformats.org/officeDocument/2006/relationships/customXml" Target="../ink/ink735.xml"/><Relationship Id="rId905" Type="http://schemas.openxmlformats.org/officeDocument/2006/relationships/image" Target="../media/image709.png"/><Relationship Id="rId989" Type="http://schemas.openxmlformats.org/officeDocument/2006/relationships/customXml" Target="../ink/ink785.xml"/><Relationship Id="rId34" Type="http://schemas.openxmlformats.org/officeDocument/2006/relationships/customXml" Target="../ink/ink292.xml"/><Relationship Id="rId544" Type="http://schemas.openxmlformats.org/officeDocument/2006/relationships/customXml" Target="../ink/ink560.xml"/><Relationship Id="rId751" Type="http://schemas.openxmlformats.org/officeDocument/2006/relationships/customXml" Target="../ink/ink664.xml"/><Relationship Id="rId849" Type="http://schemas.openxmlformats.org/officeDocument/2006/relationships/image" Target="../media/image682.png"/><Relationship Id="rId1174" Type="http://schemas.openxmlformats.org/officeDocument/2006/relationships/customXml" Target="../ink/ink878.xml"/><Relationship Id="rId183" Type="http://schemas.openxmlformats.org/officeDocument/2006/relationships/image" Target="../media/image365.png"/><Relationship Id="rId390" Type="http://schemas.openxmlformats.org/officeDocument/2006/relationships/customXml" Target="../ink/ink470.xml"/><Relationship Id="rId404" Type="http://schemas.openxmlformats.org/officeDocument/2006/relationships/image" Target="../media/image474.png"/><Relationship Id="rId611" Type="http://schemas.openxmlformats.org/officeDocument/2006/relationships/image" Target="../media/image565.png"/><Relationship Id="rId1034" Type="http://schemas.openxmlformats.org/officeDocument/2006/relationships/customXml" Target="../ink/ink808.xml"/><Relationship Id="rId250" Type="http://schemas.openxmlformats.org/officeDocument/2006/relationships/customXml" Target="../ink/ink400.xml"/><Relationship Id="rId488" Type="http://schemas.openxmlformats.org/officeDocument/2006/relationships/customXml" Target="../ink/ink522.xml"/><Relationship Id="rId695" Type="http://schemas.openxmlformats.org/officeDocument/2006/relationships/customXml" Target="../ink/ink636.xml"/><Relationship Id="rId709" Type="http://schemas.openxmlformats.org/officeDocument/2006/relationships/customXml" Target="../ink/ink643.xml"/><Relationship Id="rId916" Type="http://schemas.openxmlformats.org/officeDocument/2006/relationships/customXml" Target="../ink/ink748.xml"/><Relationship Id="rId1101" Type="http://schemas.openxmlformats.org/officeDocument/2006/relationships/image" Target="../media/image806.png"/><Relationship Id="rId45" Type="http://schemas.openxmlformats.org/officeDocument/2006/relationships/image" Target="../media/image296.png"/><Relationship Id="rId110" Type="http://schemas.openxmlformats.org/officeDocument/2006/relationships/customXml" Target="../ink/ink330.xml"/><Relationship Id="rId348" Type="http://schemas.openxmlformats.org/officeDocument/2006/relationships/customXml" Target="../ink/ink449.xml"/><Relationship Id="rId555" Type="http://schemas.openxmlformats.org/officeDocument/2006/relationships/image" Target="../media/image537.png"/><Relationship Id="rId762" Type="http://schemas.openxmlformats.org/officeDocument/2006/relationships/image" Target="../media/image639.png"/><Relationship Id="rId1185" Type="http://schemas.openxmlformats.org/officeDocument/2006/relationships/image" Target="../media/image848.png"/><Relationship Id="rId194" Type="http://schemas.openxmlformats.org/officeDocument/2006/relationships/customXml" Target="../ink/ink372.xml"/><Relationship Id="rId208" Type="http://schemas.openxmlformats.org/officeDocument/2006/relationships/customXml" Target="../ink/ink379.xml"/><Relationship Id="rId415" Type="http://schemas.openxmlformats.org/officeDocument/2006/relationships/customXml" Target="../ink/ink483.xml"/><Relationship Id="rId622" Type="http://schemas.openxmlformats.org/officeDocument/2006/relationships/customXml" Target="../ink/ink599.xml"/><Relationship Id="rId1045" Type="http://schemas.openxmlformats.org/officeDocument/2006/relationships/image" Target="../media/image778.png"/><Relationship Id="rId261" Type="http://schemas.openxmlformats.org/officeDocument/2006/relationships/image" Target="../media/image404.png"/><Relationship Id="rId499" Type="http://schemas.openxmlformats.org/officeDocument/2006/relationships/customXml" Target="../ink/ink533.xml"/><Relationship Id="rId927" Type="http://schemas.openxmlformats.org/officeDocument/2006/relationships/image" Target="../media/image720.png"/><Relationship Id="rId1112" Type="http://schemas.openxmlformats.org/officeDocument/2006/relationships/customXml" Target="../ink/ink847.xml"/><Relationship Id="rId56" Type="http://schemas.openxmlformats.org/officeDocument/2006/relationships/customXml" Target="../ink/ink303.xml"/><Relationship Id="rId359" Type="http://schemas.openxmlformats.org/officeDocument/2006/relationships/image" Target="../media/image453.png"/><Relationship Id="rId566" Type="http://schemas.openxmlformats.org/officeDocument/2006/relationships/customXml" Target="../ink/ink571.xml"/><Relationship Id="rId773" Type="http://schemas.openxmlformats.org/officeDocument/2006/relationships/customXml" Target="../ink/ink675.xml"/><Relationship Id="rId121" Type="http://schemas.openxmlformats.org/officeDocument/2006/relationships/image" Target="../media/image334.png"/><Relationship Id="rId219" Type="http://schemas.openxmlformats.org/officeDocument/2006/relationships/image" Target="../media/image383.png"/><Relationship Id="rId426" Type="http://schemas.openxmlformats.org/officeDocument/2006/relationships/image" Target="../media/image485.png"/><Relationship Id="rId633" Type="http://schemas.openxmlformats.org/officeDocument/2006/relationships/image" Target="../media/image575.png"/><Relationship Id="rId980" Type="http://schemas.openxmlformats.org/officeDocument/2006/relationships/image" Target="../media/image746.png"/><Relationship Id="rId1056" Type="http://schemas.openxmlformats.org/officeDocument/2006/relationships/customXml" Target="../ink/ink819.xml"/><Relationship Id="rId840" Type="http://schemas.openxmlformats.org/officeDocument/2006/relationships/customXml" Target="../ink/ink709.xml"/><Relationship Id="rId938" Type="http://schemas.openxmlformats.org/officeDocument/2006/relationships/customXml" Target="../ink/ink759.xml"/><Relationship Id="rId67" Type="http://schemas.openxmlformats.org/officeDocument/2006/relationships/image" Target="../media/image307.png"/><Relationship Id="rId272" Type="http://schemas.openxmlformats.org/officeDocument/2006/relationships/customXml" Target="../ink/ink411.xml"/><Relationship Id="rId577" Type="http://schemas.openxmlformats.org/officeDocument/2006/relationships/image" Target="../media/image548.png"/><Relationship Id="rId700" Type="http://schemas.openxmlformats.org/officeDocument/2006/relationships/image" Target="../media/image608.png"/><Relationship Id="rId1123" Type="http://schemas.openxmlformats.org/officeDocument/2006/relationships/image" Target="../media/image817.png"/><Relationship Id="rId132" Type="http://schemas.openxmlformats.org/officeDocument/2006/relationships/customXml" Target="../ink/ink341.xml"/><Relationship Id="rId784" Type="http://schemas.openxmlformats.org/officeDocument/2006/relationships/image" Target="../media/image650.png"/><Relationship Id="rId991" Type="http://schemas.openxmlformats.org/officeDocument/2006/relationships/customXml" Target="../ink/ink786.xml"/><Relationship Id="rId1067" Type="http://schemas.openxmlformats.org/officeDocument/2006/relationships/image" Target="../media/image789.png"/><Relationship Id="rId437" Type="http://schemas.openxmlformats.org/officeDocument/2006/relationships/customXml" Target="../ink/ink494.xml"/><Relationship Id="rId644" Type="http://schemas.openxmlformats.org/officeDocument/2006/relationships/customXml" Target="../ink/ink610.xml"/><Relationship Id="rId851" Type="http://schemas.openxmlformats.org/officeDocument/2006/relationships/image" Target="../media/image683.png"/><Relationship Id="rId283" Type="http://schemas.openxmlformats.org/officeDocument/2006/relationships/image" Target="../media/image415.png"/><Relationship Id="rId490" Type="http://schemas.openxmlformats.org/officeDocument/2006/relationships/customXml" Target="../ink/ink524.xml"/><Relationship Id="rId504" Type="http://schemas.openxmlformats.org/officeDocument/2006/relationships/customXml" Target="../ink/ink538.xml"/><Relationship Id="rId711" Type="http://schemas.openxmlformats.org/officeDocument/2006/relationships/customXml" Target="../ink/ink644.xml"/><Relationship Id="rId949" Type="http://schemas.openxmlformats.org/officeDocument/2006/relationships/image" Target="../media/image731.png"/><Relationship Id="rId1134" Type="http://schemas.openxmlformats.org/officeDocument/2006/relationships/customXml" Target="../ink/ink858.xml"/><Relationship Id="rId78" Type="http://schemas.openxmlformats.org/officeDocument/2006/relationships/customXml" Target="../ink/ink314.xml"/><Relationship Id="rId143" Type="http://schemas.openxmlformats.org/officeDocument/2006/relationships/image" Target="../media/image345.png"/><Relationship Id="rId350" Type="http://schemas.openxmlformats.org/officeDocument/2006/relationships/customXml" Target="../ink/ink450.xml"/><Relationship Id="rId588" Type="http://schemas.openxmlformats.org/officeDocument/2006/relationships/customXml" Target="../ink/ink582.xml"/><Relationship Id="rId795" Type="http://schemas.openxmlformats.org/officeDocument/2006/relationships/customXml" Target="../ink/ink686.xml"/><Relationship Id="rId809" Type="http://schemas.openxmlformats.org/officeDocument/2006/relationships/customXml" Target="../ink/ink693.xml"/><Relationship Id="rId9" Type="http://schemas.openxmlformats.org/officeDocument/2006/relationships/image" Target="../media/image278.png"/><Relationship Id="rId210" Type="http://schemas.openxmlformats.org/officeDocument/2006/relationships/customXml" Target="../ink/ink380.xml"/><Relationship Id="rId448" Type="http://schemas.openxmlformats.org/officeDocument/2006/relationships/image" Target="../media/image496.png"/><Relationship Id="rId655" Type="http://schemas.openxmlformats.org/officeDocument/2006/relationships/customXml" Target="../ink/ink616.xml"/><Relationship Id="rId862" Type="http://schemas.openxmlformats.org/officeDocument/2006/relationships/customXml" Target="../ink/ink720.xml"/><Relationship Id="rId1078" Type="http://schemas.openxmlformats.org/officeDocument/2006/relationships/customXml" Target="../ink/ink830.xml"/><Relationship Id="rId294" Type="http://schemas.openxmlformats.org/officeDocument/2006/relationships/customXml" Target="../ink/ink422.xml"/><Relationship Id="rId308" Type="http://schemas.openxmlformats.org/officeDocument/2006/relationships/customXml" Target="../ink/ink429.xml"/><Relationship Id="rId515" Type="http://schemas.openxmlformats.org/officeDocument/2006/relationships/image" Target="../media/image517.png"/><Relationship Id="rId722" Type="http://schemas.openxmlformats.org/officeDocument/2006/relationships/image" Target="../media/image619.png"/><Relationship Id="rId1145" Type="http://schemas.openxmlformats.org/officeDocument/2006/relationships/image" Target="../media/image828.png"/><Relationship Id="rId89" Type="http://schemas.openxmlformats.org/officeDocument/2006/relationships/image" Target="../media/image318.png"/><Relationship Id="rId154" Type="http://schemas.openxmlformats.org/officeDocument/2006/relationships/customXml" Target="../ink/ink352.xml"/><Relationship Id="rId361" Type="http://schemas.openxmlformats.org/officeDocument/2006/relationships/image" Target="../media/image454.png"/><Relationship Id="rId599" Type="http://schemas.openxmlformats.org/officeDocument/2006/relationships/image" Target="../media/image559.png"/><Relationship Id="rId1005" Type="http://schemas.openxmlformats.org/officeDocument/2006/relationships/customXml" Target="../ink/ink793.xml"/><Relationship Id="rId459" Type="http://schemas.openxmlformats.org/officeDocument/2006/relationships/customXml" Target="../ink/ink505.xml"/><Relationship Id="rId666" Type="http://schemas.openxmlformats.org/officeDocument/2006/relationships/image" Target="../media/image591.png"/><Relationship Id="rId873" Type="http://schemas.openxmlformats.org/officeDocument/2006/relationships/customXml" Target="../ink/ink726.xml"/><Relationship Id="rId1089" Type="http://schemas.openxmlformats.org/officeDocument/2006/relationships/image" Target="../media/image800.png"/><Relationship Id="rId16" Type="http://schemas.openxmlformats.org/officeDocument/2006/relationships/customXml" Target="../ink/ink283.xml"/><Relationship Id="rId221" Type="http://schemas.openxmlformats.org/officeDocument/2006/relationships/image" Target="../media/image384.png"/><Relationship Id="rId319" Type="http://schemas.openxmlformats.org/officeDocument/2006/relationships/image" Target="../media/image433.png"/><Relationship Id="rId526" Type="http://schemas.openxmlformats.org/officeDocument/2006/relationships/customXml" Target="../ink/ink551.xml"/><Relationship Id="rId1156" Type="http://schemas.openxmlformats.org/officeDocument/2006/relationships/customXml" Target="../ink/ink869.xml"/><Relationship Id="rId733" Type="http://schemas.openxmlformats.org/officeDocument/2006/relationships/customXml" Target="../ink/ink655.xml"/><Relationship Id="rId940" Type="http://schemas.openxmlformats.org/officeDocument/2006/relationships/customXml" Target="../ink/ink760.xml"/><Relationship Id="rId1016" Type="http://schemas.openxmlformats.org/officeDocument/2006/relationships/image" Target="../media/image764.png"/><Relationship Id="rId165" Type="http://schemas.openxmlformats.org/officeDocument/2006/relationships/image" Target="../media/image356.png"/><Relationship Id="rId372" Type="http://schemas.openxmlformats.org/officeDocument/2006/relationships/customXml" Target="../ink/ink461.xml"/><Relationship Id="rId677" Type="http://schemas.openxmlformats.org/officeDocument/2006/relationships/customXml" Target="../ink/ink627.xml"/><Relationship Id="rId800" Type="http://schemas.openxmlformats.org/officeDocument/2006/relationships/image" Target="../media/image658.png"/><Relationship Id="rId232" Type="http://schemas.openxmlformats.org/officeDocument/2006/relationships/customXml" Target="../ink/ink391.xml"/><Relationship Id="rId884" Type="http://schemas.openxmlformats.org/officeDocument/2006/relationships/image" Target="../media/image699.png"/><Relationship Id="rId27" Type="http://schemas.openxmlformats.org/officeDocument/2006/relationships/image" Target="../media/image287.png"/><Relationship Id="rId537" Type="http://schemas.openxmlformats.org/officeDocument/2006/relationships/image" Target="../media/image528.png"/><Relationship Id="rId744" Type="http://schemas.openxmlformats.org/officeDocument/2006/relationships/image" Target="../media/image630.png"/><Relationship Id="rId951" Type="http://schemas.openxmlformats.org/officeDocument/2006/relationships/image" Target="../media/image732.png"/><Relationship Id="rId1167" Type="http://schemas.openxmlformats.org/officeDocument/2006/relationships/image" Target="../media/image839.png"/><Relationship Id="rId80" Type="http://schemas.openxmlformats.org/officeDocument/2006/relationships/customXml" Target="../ink/ink315.xml"/><Relationship Id="rId176" Type="http://schemas.openxmlformats.org/officeDocument/2006/relationships/customXml" Target="../ink/ink363.xml"/><Relationship Id="rId383" Type="http://schemas.openxmlformats.org/officeDocument/2006/relationships/image" Target="../media/image464.png"/><Relationship Id="rId590" Type="http://schemas.openxmlformats.org/officeDocument/2006/relationships/customXml" Target="../ink/ink583.xml"/><Relationship Id="rId604" Type="http://schemas.openxmlformats.org/officeDocument/2006/relationships/customXml" Target="../ink/ink590.xml"/><Relationship Id="rId811" Type="http://schemas.openxmlformats.org/officeDocument/2006/relationships/customXml" Target="../ink/ink694.xml"/><Relationship Id="rId1027" Type="http://schemas.openxmlformats.org/officeDocument/2006/relationships/image" Target="../media/image769.png"/><Relationship Id="rId243" Type="http://schemas.openxmlformats.org/officeDocument/2006/relationships/image" Target="../media/image395.png"/><Relationship Id="rId450" Type="http://schemas.openxmlformats.org/officeDocument/2006/relationships/image" Target="../media/image497.png"/><Relationship Id="rId688" Type="http://schemas.openxmlformats.org/officeDocument/2006/relationships/image" Target="../media/image602.png"/><Relationship Id="rId895" Type="http://schemas.openxmlformats.org/officeDocument/2006/relationships/customXml" Target="../ink/ink737.xml"/><Relationship Id="rId909" Type="http://schemas.openxmlformats.org/officeDocument/2006/relationships/image" Target="../media/image711.png"/><Relationship Id="rId1080" Type="http://schemas.openxmlformats.org/officeDocument/2006/relationships/customXml" Target="../ink/ink831.xml"/><Relationship Id="rId38" Type="http://schemas.openxmlformats.org/officeDocument/2006/relationships/customXml" Target="../ink/ink294.xml"/><Relationship Id="rId103" Type="http://schemas.openxmlformats.org/officeDocument/2006/relationships/image" Target="../media/image325.png"/><Relationship Id="rId310" Type="http://schemas.openxmlformats.org/officeDocument/2006/relationships/customXml" Target="../ink/ink430.xml"/><Relationship Id="rId548" Type="http://schemas.openxmlformats.org/officeDocument/2006/relationships/customXml" Target="../ink/ink562.xml"/><Relationship Id="rId755" Type="http://schemas.openxmlformats.org/officeDocument/2006/relationships/customXml" Target="../ink/ink666.xml"/><Relationship Id="rId962" Type="http://schemas.openxmlformats.org/officeDocument/2006/relationships/image" Target="../media/image737.png"/><Relationship Id="rId1178" Type="http://schemas.openxmlformats.org/officeDocument/2006/relationships/customXml" Target="../ink/ink880.xml"/><Relationship Id="rId91" Type="http://schemas.openxmlformats.org/officeDocument/2006/relationships/image" Target="../media/image319.png"/><Relationship Id="rId187" Type="http://schemas.openxmlformats.org/officeDocument/2006/relationships/image" Target="../media/image367.png"/><Relationship Id="rId394" Type="http://schemas.openxmlformats.org/officeDocument/2006/relationships/image" Target="../media/image469.png"/><Relationship Id="rId408" Type="http://schemas.openxmlformats.org/officeDocument/2006/relationships/image" Target="../media/image476.png"/><Relationship Id="rId615" Type="http://schemas.openxmlformats.org/officeDocument/2006/relationships/image" Target="../media/image567.png"/><Relationship Id="rId822" Type="http://schemas.openxmlformats.org/officeDocument/2006/relationships/customXml" Target="../ink/ink700.xml"/><Relationship Id="rId1038" Type="http://schemas.openxmlformats.org/officeDocument/2006/relationships/customXml" Target="../ink/ink810.xml"/><Relationship Id="rId254" Type="http://schemas.openxmlformats.org/officeDocument/2006/relationships/customXml" Target="../ink/ink402.xml"/><Relationship Id="rId699" Type="http://schemas.openxmlformats.org/officeDocument/2006/relationships/customXml" Target="../ink/ink638.xml"/><Relationship Id="rId1091" Type="http://schemas.openxmlformats.org/officeDocument/2006/relationships/image" Target="../media/image801.png"/><Relationship Id="rId1105" Type="http://schemas.openxmlformats.org/officeDocument/2006/relationships/image" Target="../media/image808.png"/><Relationship Id="rId49" Type="http://schemas.openxmlformats.org/officeDocument/2006/relationships/image" Target="../media/image298.png"/><Relationship Id="rId114" Type="http://schemas.openxmlformats.org/officeDocument/2006/relationships/customXml" Target="../ink/ink332.xml"/><Relationship Id="rId461" Type="http://schemas.openxmlformats.org/officeDocument/2006/relationships/customXml" Target="../ink/ink506.xml"/><Relationship Id="rId559" Type="http://schemas.openxmlformats.org/officeDocument/2006/relationships/image" Target="../media/image539.png"/><Relationship Id="rId766" Type="http://schemas.openxmlformats.org/officeDocument/2006/relationships/image" Target="../media/image641.png"/><Relationship Id="rId1189" Type="http://schemas.openxmlformats.org/officeDocument/2006/relationships/image" Target="../media/image850.png"/><Relationship Id="rId198" Type="http://schemas.openxmlformats.org/officeDocument/2006/relationships/customXml" Target="../ink/ink374.xml"/><Relationship Id="rId321" Type="http://schemas.openxmlformats.org/officeDocument/2006/relationships/image" Target="../media/image434.png"/><Relationship Id="rId419" Type="http://schemas.openxmlformats.org/officeDocument/2006/relationships/customXml" Target="../ink/ink485.xml"/><Relationship Id="rId626" Type="http://schemas.openxmlformats.org/officeDocument/2006/relationships/customXml" Target="../ink/ink601.xml"/><Relationship Id="rId973" Type="http://schemas.openxmlformats.org/officeDocument/2006/relationships/customXml" Target="../ink/ink777.xml"/><Relationship Id="rId1049" Type="http://schemas.openxmlformats.org/officeDocument/2006/relationships/image" Target="../media/image780.png"/><Relationship Id="rId833" Type="http://schemas.openxmlformats.org/officeDocument/2006/relationships/image" Target="../media/image674.png"/><Relationship Id="rId1116" Type="http://schemas.openxmlformats.org/officeDocument/2006/relationships/customXml" Target="../ink/ink849.xml"/><Relationship Id="rId265" Type="http://schemas.openxmlformats.org/officeDocument/2006/relationships/image" Target="../media/image406.png"/><Relationship Id="rId472" Type="http://schemas.openxmlformats.org/officeDocument/2006/relationships/image" Target="../media/image508.png"/><Relationship Id="rId900" Type="http://schemas.openxmlformats.org/officeDocument/2006/relationships/image" Target="../media/image707.png"/><Relationship Id="rId125" Type="http://schemas.openxmlformats.org/officeDocument/2006/relationships/image" Target="../media/image336.png"/><Relationship Id="rId332" Type="http://schemas.openxmlformats.org/officeDocument/2006/relationships/customXml" Target="../ink/ink441.xml"/><Relationship Id="rId777" Type="http://schemas.openxmlformats.org/officeDocument/2006/relationships/customXml" Target="../ink/ink677.xml"/><Relationship Id="rId984" Type="http://schemas.openxmlformats.org/officeDocument/2006/relationships/image" Target="../media/image748.png"/><Relationship Id="rId637" Type="http://schemas.openxmlformats.org/officeDocument/2006/relationships/image" Target="../media/image577.png"/><Relationship Id="rId844" Type="http://schemas.openxmlformats.org/officeDocument/2006/relationships/customXml" Target="../ink/ink711.xml"/><Relationship Id="rId276" Type="http://schemas.openxmlformats.org/officeDocument/2006/relationships/customXml" Target="../ink/ink413.xml"/><Relationship Id="rId483" Type="http://schemas.openxmlformats.org/officeDocument/2006/relationships/customXml" Target="../ink/ink517.xml"/><Relationship Id="rId690" Type="http://schemas.openxmlformats.org/officeDocument/2006/relationships/image" Target="../media/image603.png"/><Relationship Id="rId704" Type="http://schemas.openxmlformats.org/officeDocument/2006/relationships/image" Target="../media/image610.png"/><Relationship Id="rId911" Type="http://schemas.openxmlformats.org/officeDocument/2006/relationships/image" Target="../media/image712.png"/><Relationship Id="rId1127" Type="http://schemas.openxmlformats.org/officeDocument/2006/relationships/image" Target="../media/image819.png"/><Relationship Id="rId40" Type="http://schemas.openxmlformats.org/officeDocument/2006/relationships/customXml" Target="../ink/ink295.xml"/><Relationship Id="rId136" Type="http://schemas.openxmlformats.org/officeDocument/2006/relationships/customXml" Target="../ink/ink343.xml"/><Relationship Id="rId343" Type="http://schemas.openxmlformats.org/officeDocument/2006/relationships/image" Target="../media/image445.png"/><Relationship Id="rId550" Type="http://schemas.openxmlformats.org/officeDocument/2006/relationships/customXml" Target="../ink/ink563.xml"/><Relationship Id="rId788" Type="http://schemas.openxmlformats.org/officeDocument/2006/relationships/image" Target="../media/image652.png"/><Relationship Id="rId995" Type="http://schemas.openxmlformats.org/officeDocument/2006/relationships/customXml" Target="../ink/ink788.xml"/><Relationship Id="rId1180" Type="http://schemas.openxmlformats.org/officeDocument/2006/relationships/customXml" Target="../ink/ink881.xml"/><Relationship Id="rId203" Type="http://schemas.openxmlformats.org/officeDocument/2006/relationships/image" Target="../media/image375.png"/><Relationship Id="rId648" Type="http://schemas.openxmlformats.org/officeDocument/2006/relationships/customXml" Target="../ink/ink612.xml"/><Relationship Id="rId855" Type="http://schemas.openxmlformats.org/officeDocument/2006/relationships/image" Target="../media/image685.png"/><Relationship Id="rId1040" Type="http://schemas.openxmlformats.org/officeDocument/2006/relationships/customXml" Target="../ink/ink811.xml"/><Relationship Id="rId287" Type="http://schemas.openxmlformats.org/officeDocument/2006/relationships/image" Target="../media/image417.png"/><Relationship Id="rId410" Type="http://schemas.openxmlformats.org/officeDocument/2006/relationships/image" Target="../media/image477.png"/><Relationship Id="rId494" Type="http://schemas.openxmlformats.org/officeDocument/2006/relationships/customXml" Target="../ink/ink528.xml"/><Relationship Id="rId508" Type="http://schemas.openxmlformats.org/officeDocument/2006/relationships/customXml" Target="../ink/ink542.xml"/><Relationship Id="rId715" Type="http://schemas.openxmlformats.org/officeDocument/2006/relationships/customXml" Target="../ink/ink646.xml"/><Relationship Id="rId922" Type="http://schemas.openxmlformats.org/officeDocument/2006/relationships/customXml" Target="../ink/ink751.xml"/><Relationship Id="rId1138" Type="http://schemas.openxmlformats.org/officeDocument/2006/relationships/customXml" Target="../ink/ink860.xml"/><Relationship Id="rId147" Type="http://schemas.openxmlformats.org/officeDocument/2006/relationships/image" Target="../media/image347.png"/><Relationship Id="rId354" Type="http://schemas.openxmlformats.org/officeDocument/2006/relationships/customXml" Target="../ink/ink452.xml"/><Relationship Id="rId799" Type="http://schemas.openxmlformats.org/officeDocument/2006/relationships/customXml" Target="../ink/ink688.xml"/><Relationship Id="rId1191" Type="http://schemas.openxmlformats.org/officeDocument/2006/relationships/image" Target="../media/image851.png"/><Relationship Id="rId51" Type="http://schemas.openxmlformats.org/officeDocument/2006/relationships/image" Target="../media/image299.png"/><Relationship Id="rId561" Type="http://schemas.openxmlformats.org/officeDocument/2006/relationships/image" Target="../media/image540.png"/><Relationship Id="rId659" Type="http://schemas.openxmlformats.org/officeDocument/2006/relationships/customXml" Target="../ink/ink618.xml"/><Relationship Id="rId866" Type="http://schemas.openxmlformats.org/officeDocument/2006/relationships/customXml" Target="../ink/ink722.xml"/><Relationship Id="rId214" Type="http://schemas.openxmlformats.org/officeDocument/2006/relationships/customXml" Target="../ink/ink382.xml"/><Relationship Id="rId298" Type="http://schemas.openxmlformats.org/officeDocument/2006/relationships/customXml" Target="../ink/ink424.xml"/><Relationship Id="rId421" Type="http://schemas.openxmlformats.org/officeDocument/2006/relationships/customXml" Target="../ink/ink486.xml"/><Relationship Id="rId519" Type="http://schemas.openxmlformats.org/officeDocument/2006/relationships/image" Target="../media/image519.png"/><Relationship Id="rId1051" Type="http://schemas.openxmlformats.org/officeDocument/2006/relationships/image" Target="../media/image781.png"/><Relationship Id="rId1149" Type="http://schemas.openxmlformats.org/officeDocument/2006/relationships/image" Target="../media/image830.png"/><Relationship Id="rId158" Type="http://schemas.openxmlformats.org/officeDocument/2006/relationships/customXml" Target="../ink/ink354.xml"/><Relationship Id="rId726" Type="http://schemas.openxmlformats.org/officeDocument/2006/relationships/image" Target="../media/image621.png"/><Relationship Id="rId933" Type="http://schemas.openxmlformats.org/officeDocument/2006/relationships/image" Target="../media/image723.png"/><Relationship Id="rId1009" Type="http://schemas.openxmlformats.org/officeDocument/2006/relationships/customXml" Target="../ink/ink795.xml"/><Relationship Id="rId62" Type="http://schemas.openxmlformats.org/officeDocument/2006/relationships/customXml" Target="../ink/ink306.xml"/><Relationship Id="rId365" Type="http://schemas.openxmlformats.org/officeDocument/2006/relationships/image" Target="../media/image33.png"/><Relationship Id="rId572" Type="http://schemas.openxmlformats.org/officeDocument/2006/relationships/customXml" Target="../ink/ink574.xml"/><Relationship Id="rId225" Type="http://schemas.openxmlformats.org/officeDocument/2006/relationships/image" Target="../media/image386.png"/><Relationship Id="rId432" Type="http://schemas.openxmlformats.org/officeDocument/2006/relationships/image" Target="../media/image488.png"/><Relationship Id="rId877" Type="http://schemas.openxmlformats.org/officeDocument/2006/relationships/customXml" Target="../ink/ink728.xml"/><Relationship Id="rId1062" Type="http://schemas.openxmlformats.org/officeDocument/2006/relationships/customXml" Target="../ink/ink822.xml"/><Relationship Id="rId737" Type="http://schemas.openxmlformats.org/officeDocument/2006/relationships/customXml" Target="../ink/ink657.xml"/><Relationship Id="rId944" Type="http://schemas.openxmlformats.org/officeDocument/2006/relationships/customXml" Target="../ink/ink762.xml"/><Relationship Id="rId73" Type="http://schemas.openxmlformats.org/officeDocument/2006/relationships/image" Target="../media/image310.png"/><Relationship Id="rId169" Type="http://schemas.openxmlformats.org/officeDocument/2006/relationships/image" Target="../media/image358.png"/><Relationship Id="rId376" Type="http://schemas.openxmlformats.org/officeDocument/2006/relationships/customXml" Target="../ink/ink463.xml"/><Relationship Id="rId583" Type="http://schemas.openxmlformats.org/officeDocument/2006/relationships/image" Target="../media/image551.png"/><Relationship Id="rId790" Type="http://schemas.openxmlformats.org/officeDocument/2006/relationships/image" Target="../media/image653.png"/><Relationship Id="rId804" Type="http://schemas.openxmlformats.org/officeDocument/2006/relationships/image" Target="../media/image660.png"/><Relationship Id="rId4" Type="http://schemas.openxmlformats.org/officeDocument/2006/relationships/customXml" Target="../ink/ink277.xml"/><Relationship Id="rId236" Type="http://schemas.openxmlformats.org/officeDocument/2006/relationships/customXml" Target="../ink/ink393.xml"/><Relationship Id="rId443" Type="http://schemas.openxmlformats.org/officeDocument/2006/relationships/customXml" Target="../ink/ink497.xml"/><Relationship Id="rId650" Type="http://schemas.openxmlformats.org/officeDocument/2006/relationships/customXml" Target="../ink/ink613.xml"/><Relationship Id="rId888" Type="http://schemas.openxmlformats.org/officeDocument/2006/relationships/image" Target="../media/image701.png"/><Relationship Id="rId1073" Type="http://schemas.openxmlformats.org/officeDocument/2006/relationships/image" Target="../media/image792.png"/><Relationship Id="rId303" Type="http://schemas.openxmlformats.org/officeDocument/2006/relationships/image" Target="../media/image425.png"/><Relationship Id="rId748" Type="http://schemas.openxmlformats.org/officeDocument/2006/relationships/image" Target="../media/image632.png"/><Relationship Id="rId955" Type="http://schemas.openxmlformats.org/officeDocument/2006/relationships/image" Target="../media/image734.png"/><Relationship Id="rId1140" Type="http://schemas.openxmlformats.org/officeDocument/2006/relationships/customXml" Target="../ink/ink861.xml"/><Relationship Id="rId84" Type="http://schemas.openxmlformats.org/officeDocument/2006/relationships/customXml" Target="../ink/ink317.xml"/><Relationship Id="rId387" Type="http://schemas.openxmlformats.org/officeDocument/2006/relationships/image" Target="../media/image466.png"/><Relationship Id="rId510" Type="http://schemas.openxmlformats.org/officeDocument/2006/relationships/customXml" Target="../ink/ink543.xml"/><Relationship Id="rId594" Type="http://schemas.openxmlformats.org/officeDocument/2006/relationships/customXml" Target="../ink/ink585.xml"/><Relationship Id="rId608" Type="http://schemas.openxmlformats.org/officeDocument/2006/relationships/customXml" Target="../ink/ink592.xml"/><Relationship Id="rId815" Type="http://schemas.openxmlformats.org/officeDocument/2006/relationships/image" Target="../media/image665.png"/><Relationship Id="rId247" Type="http://schemas.openxmlformats.org/officeDocument/2006/relationships/image" Target="../media/image397.png"/><Relationship Id="rId899" Type="http://schemas.openxmlformats.org/officeDocument/2006/relationships/customXml" Target="../ink/ink739.xml"/><Relationship Id="rId1000" Type="http://schemas.openxmlformats.org/officeDocument/2006/relationships/image" Target="../media/image756.png"/><Relationship Id="rId1084" Type="http://schemas.openxmlformats.org/officeDocument/2006/relationships/customXml" Target="../ink/ink833.xml"/><Relationship Id="rId107" Type="http://schemas.openxmlformats.org/officeDocument/2006/relationships/image" Target="../media/image327.png"/><Relationship Id="rId454" Type="http://schemas.openxmlformats.org/officeDocument/2006/relationships/image" Target="../media/image499.png"/><Relationship Id="rId661" Type="http://schemas.openxmlformats.org/officeDocument/2006/relationships/customXml" Target="../ink/ink619.xml"/><Relationship Id="rId759" Type="http://schemas.openxmlformats.org/officeDocument/2006/relationships/customXml" Target="../ink/ink668.xml"/><Relationship Id="rId966" Type="http://schemas.openxmlformats.org/officeDocument/2006/relationships/image" Target="../media/image739.png"/><Relationship Id="rId11" Type="http://schemas.openxmlformats.org/officeDocument/2006/relationships/image" Target="../media/image279.png"/><Relationship Id="rId314" Type="http://schemas.openxmlformats.org/officeDocument/2006/relationships/customXml" Target="../ink/ink432.xml"/><Relationship Id="rId398" Type="http://schemas.openxmlformats.org/officeDocument/2006/relationships/image" Target="../media/image471.png"/><Relationship Id="rId521" Type="http://schemas.openxmlformats.org/officeDocument/2006/relationships/image" Target="../media/image520.png"/><Relationship Id="rId619" Type="http://schemas.openxmlformats.org/officeDocument/2006/relationships/image" Target="../media/image569.png"/><Relationship Id="rId1151" Type="http://schemas.openxmlformats.org/officeDocument/2006/relationships/image" Target="../media/image831.png"/><Relationship Id="rId95" Type="http://schemas.openxmlformats.org/officeDocument/2006/relationships/image" Target="../media/image321.png"/><Relationship Id="rId160" Type="http://schemas.openxmlformats.org/officeDocument/2006/relationships/customXml" Target="../ink/ink355.xml"/><Relationship Id="rId826" Type="http://schemas.openxmlformats.org/officeDocument/2006/relationships/customXml" Target="../ink/ink702.xml"/><Relationship Id="rId1011" Type="http://schemas.openxmlformats.org/officeDocument/2006/relationships/customXml" Target="../ink/ink796.xml"/><Relationship Id="rId1109" Type="http://schemas.openxmlformats.org/officeDocument/2006/relationships/image" Target="../media/image810.png"/><Relationship Id="rId258" Type="http://schemas.openxmlformats.org/officeDocument/2006/relationships/customXml" Target="../ink/ink404.xml"/><Relationship Id="rId465" Type="http://schemas.openxmlformats.org/officeDocument/2006/relationships/customXml" Target="../ink/ink508.xml"/><Relationship Id="rId672" Type="http://schemas.openxmlformats.org/officeDocument/2006/relationships/image" Target="../media/image594.png"/><Relationship Id="rId1095" Type="http://schemas.openxmlformats.org/officeDocument/2006/relationships/image" Target="../media/image803.png"/><Relationship Id="rId22" Type="http://schemas.openxmlformats.org/officeDocument/2006/relationships/customXml" Target="../ink/ink286.xml"/><Relationship Id="rId118" Type="http://schemas.openxmlformats.org/officeDocument/2006/relationships/customXml" Target="../ink/ink334.xml"/><Relationship Id="rId325" Type="http://schemas.openxmlformats.org/officeDocument/2006/relationships/image" Target="../media/image436.png"/><Relationship Id="rId532" Type="http://schemas.openxmlformats.org/officeDocument/2006/relationships/customXml" Target="../ink/ink554.xml"/><Relationship Id="rId977" Type="http://schemas.openxmlformats.org/officeDocument/2006/relationships/customXml" Target="../ink/ink779.xml"/><Relationship Id="rId1162" Type="http://schemas.openxmlformats.org/officeDocument/2006/relationships/customXml" Target="../ink/ink872.xml"/><Relationship Id="rId171" Type="http://schemas.openxmlformats.org/officeDocument/2006/relationships/image" Target="../media/image359.png"/><Relationship Id="rId837" Type="http://schemas.openxmlformats.org/officeDocument/2006/relationships/image" Target="../media/image676.png"/><Relationship Id="rId1022" Type="http://schemas.openxmlformats.org/officeDocument/2006/relationships/customXml" Target="../ink/ink802.xml"/><Relationship Id="rId269" Type="http://schemas.openxmlformats.org/officeDocument/2006/relationships/image" Target="../media/image408.png"/><Relationship Id="rId476" Type="http://schemas.openxmlformats.org/officeDocument/2006/relationships/image" Target="../media/image510.png"/><Relationship Id="rId683" Type="http://schemas.openxmlformats.org/officeDocument/2006/relationships/customXml" Target="../ink/ink630.xml"/><Relationship Id="rId890" Type="http://schemas.openxmlformats.org/officeDocument/2006/relationships/image" Target="../media/image702.png"/><Relationship Id="rId904" Type="http://schemas.openxmlformats.org/officeDocument/2006/relationships/customXml" Target="../ink/ink742.xml"/><Relationship Id="rId33" Type="http://schemas.openxmlformats.org/officeDocument/2006/relationships/image" Target="../media/image290.png"/><Relationship Id="rId129" Type="http://schemas.openxmlformats.org/officeDocument/2006/relationships/image" Target="../media/image338.png"/><Relationship Id="rId336" Type="http://schemas.openxmlformats.org/officeDocument/2006/relationships/customXml" Target="../ink/ink443.xml"/><Relationship Id="rId543" Type="http://schemas.openxmlformats.org/officeDocument/2006/relationships/image" Target="../media/image531.png"/><Relationship Id="rId988" Type="http://schemas.openxmlformats.org/officeDocument/2006/relationships/image" Target="../media/image750.png"/><Relationship Id="rId1173" Type="http://schemas.openxmlformats.org/officeDocument/2006/relationships/image" Target="../media/image842.png"/><Relationship Id="rId182" Type="http://schemas.openxmlformats.org/officeDocument/2006/relationships/customXml" Target="../ink/ink366.xml"/><Relationship Id="rId403" Type="http://schemas.openxmlformats.org/officeDocument/2006/relationships/customXml" Target="../ink/ink477.xml"/><Relationship Id="rId750" Type="http://schemas.openxmlformats.org/officeDocument/2006/relationships/image" Target="../media/image633.png"/><Relationship Id="rId848" Type="http://schemas.openxmlformats.org/officeDocument/2006/relationships/customXml" Target="../ink/ink713.xml"/><Relationship Id="rId1033" Type="http://schemas.openxmlformats.org/officeDocument/2006/relationships/image" Target="../media/image772.png"/><Relationship Id="rId487" Type="http://schemas.openxmlformats.org/officeDocument/2006/relationships/customXml" Target="../ink/ink521.xml"/><Relationship Id="rId610" Type="http://schemas.openxmlformats.org/officeDocument/2006/relationships/customXml" Target="../ink/ink593.xml"/><Relationship Id="rId694" Type="http://schemas.openxmlformats.org/officeDocument/2006/relationships/image" Target="../media/image605.png"/><Relationship Id="rId708" Type="http://schemas.openxmlformats.org/officeDocument/2006/relationships/image" Target="../media/image612.png"/><Relationship Id="rId915" Type="http://schemas.openxmlformats.org/officeDocument/2006/relationships/image" Target="../media/image714.png"/><Relationship Id="rId347" Type="http://schemas.openxmlformats.org/officeDocument/2006/relationships/image" Target="../media/image447.png"/><Relationship Id="rId999" Type="http://schemas.openxmlformats.org/officeDocument/2006/relationships/customXml" Target="../ink/ink790.xml"/><Relationship Id="rId1100" Type="http://schemas.openxmlformats.org/officeDocument/2006/relationships/customXml" Target="../ink/ink841.xml"/><Relationship Id="rId1184" Type="http://schemas.openxmlformats.org/officeDocument/2006/relationships/customXml" Target="../ink/ink883.xml"/><Relationship Id="rId44" Type="http://schemas.openxmlformats.org/officeDocument/2006/relationships/customXml" Target="../ink/ink297.xml"/><Relationship Id="rId554" Type="http://schemas.openxmlformats.org/officeDocument/2006/relationships/customXml" Target="../ink/ink565.xml"/><Relationship Id="rId761" Type="http://schemas.openxmlformats.org/officeDocument/2006/relationships/customXml" Target="../ink/ink669.xml"/><Relationship Id="rId859" Type="http://schemas.openxmlformats.org/officeDocument/2006/relationships/image" Target="../media/image687.png"/><Relationship Id="rId193" Type="http://schemas.openxmlformats.org/officeDocument/2006/relationships/image" Target="../media/image370.png"/><Relationship Id="rId207" Type="http://schemas.openxmlformats.org/officeDocument/2006/relationships/image" Target="../media/image377.png"/><Relationship Id="rId414" Type="http://schemas.openxmlformats.org/officeDocument/2006/relationships/image" Target="../media/image479.png"/><Relationship Id="rId498" Type="http://schemas.openxmlformats.org/officeDocument/2006/relationships/customXml" Target="../ink/ink532.xml"/><Relationship Id="rId621" Type="http://schemas.openxmlformats.org/officeDocument/2006/relationships/image" Target="../media/image570.png"/><Relationship Id="rId1044" Type="http://schemas.openxmlformats.org/officeDocument/2006/relationships/customXml" Target="../ink/ink813.xml"/><Relationship Id="rId260" Type="http://schemas.openxmlformats.org/officeDocument/2006/relationships/customXml" Target="../ink/ink405.xml"/><Relationship Id="rId719" Type="http://schemas.openxmlformats.org/officeDocument/2006/relationships/customXml" Target="../ink/ink648.xml"/><Relationship Id="rId926" Type="http://schemas.openxmlformats.org/officeDocument/2006/relationships/customXml" Target="../ink/ink753.xml"/><Relationship Id="rId1111" Type="http://schemas.openxmlformats.org/officeDocument/2006/relationships/image" Target="../media/image811.png"/><Relationship Id="rId55" Type="http://schemas.openxmlformats.org/officeDocument/2006/relationships/image" Target="../media/image301.png"/><Relationship Id="rId120" Type="http://schemas.openxmlformats.org/officeDocument/2006/relationships/customXml" Target="../ink/ink335.xml"/><Relationship Id="rId358" Type="http://schemas.openxmlformats.org/officeDocument/2006/relationships/customXml" Target="../ink/ink454.xml"/><Relationship Id="rId565" Type="http://schemas.openxmlformats.org/officeDocument/2006/relationships/image" Target="../media/image542.png"/><Relationship Id="rId772" Type="http://schemas.openxmlformats.org/officeDocument/2006/relationships/image" Target="../media/image644.png"/><Relationship Id="rId1195" Type="http://schemas.openxmlformats.org/officeDocument/2006/relationships/image" Target="../media/image853.png"/><Relationship Id="rId218" Type="http://schemas.openxmlformats.org/officeDocument/2006/relationships/customXml" Target="../ink/ink384.xml"/><Relationship Id="rId425" Type="http://schemas.openxmlformats.org/officeDocument/2006/relationships/customXml" Target="../ink/ink488.xml"/><Relationship Id="rId632" Type="http://schemas.openxmlformats.org/officeDocument/2006/relationships/customXml" Target="../ink/ink604.xml"/><Relationship Id="rId1055" Type="http://schemas.openxmlformats.org/officeDocument/2006/relationships/image" Target="../media/image783.png"/><Relationship Id="rId271" Type="http://schemas.openxmlformats.org/officeDocument/2006/relationships/image" Target="../media/image409.png"/><Relationship Id="rId937" Type="http://schemas.openxmlformats.org/officeDocument/2006/relationships/image" Target="../media/image725.png"/><Relationship Id="rId1122" Type="http://schemas.openxmlformats.org/officeDocument/2006/relationships/customXml" Target="../ink/ink852.xml"/><Relationship Id="rId66" Type="http://schemas.openxmlformats.org/officeDocument/2006/relationships/customXml" Target="../ink/ink308.xml"/><Relationship Id="rId131" Type="http://schemas.openxmlformats.org/officeDocument/2006/relationships/image" Target="../media/image339.png"/><Relationship Id="rId369" Type="http://schemas.openxmlformats.org/officeDocument/2006/relationships/image" Target="../media/image457.png"/><Relationship Id="rId576" Type="http://schemas.openxmlformats.org/officeDocument/2006/relationships/customXml" Target="../ink/ink576.xml"/><Relationship Id="rId783" Type="http://schemas.openxmlformats.org/officeDocument/2006/relationships/customXml" Target="../ink/ink680.xml"/><Relationship Id="rId990" Type="http://schemas.openxmlformats.org/officeDocument/2006/relationships/image" Target="../media/image751.png"/><Relationship Id="rId229" Type="http://schemas.openxmlformats.org/officeDocument/2006/relationships/image" Target="../media/image388.png"/><Relationship Id="rId436" Type="http://schemas.openxmlformats.org/officeDocument/2006/relationships/image" Target="../media/image490.png"/><Relationship Id="rId643" Type="http://schemas.openxmlformats.org/officeDocument/2006/relationships/image" Target="../media/image580.png"/><Relationship Id="rId1066" Type="http://schemas.openxmlformats.org/officeDocument/2006/relationships/customXml" Target="../ink/ink824.xml"/><Relationship Id="rId850" Type="http://schemas.openxmlformats.org/officeDocument/2006/relationships/customXml" Target="../ink/ink714.xml"/><Relationship Id="rId948" Type="http://schemas.openxmlformats.org/officeDocument/2006/relationships/customXml" Target="../ink/ink764.xml"/><Relationship Id="rId1133" Type="http://schemas.openxmlformats.org/officeDocument/2006/relationships/image" Target="../media/image822.png"/><Relationship Id="rId77" Type="http://schemas.openxmlformats.org/officeDocument/2006/relationships/image" Target="../media/image312.png"/><Relationship Id="rId282" Type="http://schemas.openxmlformats.org/officeDocument/2006/relationships/customXml" Target="../ink/ink416.xml"/><Relationship Id="rId503" Type="http://schemas.openxmlformats.org/officeDocument/2006/relationships/customXml" Target="../ink/ink537.xml"/><Relationship Id="rId587" Type="http://schemas.openxmlformats.org/officeDocument/2006/relationships/image" Target="../media/image553.png"/><Relationship Id="rId710" Type="http://schemas.openxmlformats.org/officeDocument/2006/relationships/image" Target="../media/image613.png"/><Relationship Id="rId808" Type="http://schemas.openxmlformats.org/officeDocument/2006/relationships/image" Target="../media/image662.png"/><Relationship Id="rId8" Type="http://schemas.openxmlformats.org/officeDocument/2006/relationships/customXml" Target="../ink/ink279.xml"/><Relationship Id="rId142" Type="http://schemas.openxmlformats.org/officeDocument/2006/relationships/customXml" Target="../ink/ink346.xml"/><Relationship Id="rId447" Type="http://schemas.openxmlformats.org/officeDocument/2006/relationships/customXml" Target="../ink/ink499.xml"/><Relationship Id="rId794" Type="http://schemas.openxmlformats.org/officeDocument/2006/relationships/image" Target="../media/image655.png"/><Relationship Id="rId1077" Type="http://schemas.openxmlformats.org/officeDocument/2006/relationships/image" Target="../media/image794.png"/><Relationship Id="rId654" Type="http://schemas.openxmlformats.org/officeDocument/2006/relationships/image" Target="../media/image585.png"/><Relationship Id="rId861" Type="http://schemas.openxmlformats.org/officeDocument/2006/relationships/image" Target="../media/image688.png"/><Relationship Id="rId959" Type="http://schemas.openxmlformats.org/officeDocument/2006/relationships/image" Target="../media/image736.png"/><Relationship Id="rId293" Type="http://schemas.openxmlformats.org/officeDocument/2006/relationships/image" Target="../media/image420.png"/><Relationship Id="rId307" Type="http://schemas.openxmlformats.org/officeDocument/2006/relationships/image" Target="../media/image427.png"/><Relationship Id="rId514" Type="http://schemas.openxmlformats.org/officeDocument/2006/relationships/customXml" Target="../ink/ink545.xml"/><Relationship Id="rId721" Type="http://schemas.openxmlformats.org/officeDocument/2006/relationships/customXml" Target="../ink/ink649.xml"/><Relationship Id="rId1144" Type="http://schemas.openxmlformats.org/officeDocument/2006/relationships/customXml" Target="../ink/ink863.xml"/><Relationship Id="rId88" Type="http://schemas.openxmlformats.org/officeDocument/2006/relationships/customXml" Target="../ink/ink319.xml"/><Relationship Id="rId153" Type="http://schemas.openxmlformats.org/officeDocument/2006/relationships/image" Target="../media/image350.png"/><Relationship Id="rId360" Type="http://schemas.openxmlformats.org/officeDocument/2006/relationships/customXml" Target="../ink/ink455.xml"/><Relationship Id="rId598" Type="http://schemas.openxmlformats.org/officeDocument/2006/relationships/customXml" Target="../ink/ink587.xml"/><Relationship Id="rId819" Type="http://schemas.openxmlformats.org/officeDocument/2006/relationships/image" Target="../media/image667.png"/><Relationship Id="rId1004" Type="http://schemas.openxmlformats.org/officeDocument/2006/relationships/image" Target="../media/image758.png"/><Relationship Id="rId220" Type="http://schemas.openxmlformats.org/officeDocument/2006/relationships/customXml" Target="../ink/ink385.xml"/><Relationship Id="rId458" Type="http://schemas.openxmlformats.org/officeDocument/2006/relationships/image" Target="../media/image501.png"/><Relationship Id="rId665" Type="http://schemas.openxmlformats.org/officeDocument/2006/relationships/customXml" Target="../ink/ink621.xml"/><Relationship Id="rId872" Type="http://schemas.openxmlformats.org/officeDocument/2006/relationships/customXml" Target="../ink/ink725.xml"/><Relationship Id="rId1088" Type="http://schemas.openxmlformats.org/officeDocument/2006/relationships/customXml" Target="../ink/ink835.xml"/><Relationship Id="rId15" Type="http://schemas.openxmlformats.org/officeDocument/2006/relationships/image" Target="../media/image281.png"/><Relationship Id="rId318" Type="http://schemas.openxmlformats.org/officeDocument/2006/relationships/customXml" Target="../ink/ink434.xml"/><Relationship Id="rId525" Type="http://schemas.openxmlformats.org/officeDocument/2006/relationships/image" Target="../media/image522.png"/><Relationship Id="rId732" Type="http://schemas.openxmlformats.org/officeDocument/2006/relationships/image" Target="../media/image624.png"/><Relationship Id="rId1155" Type="http://schemas.openxmlformats.org/officeDocument/2006/relationships/image" Target="../media/image833.png"/><Relationship Id="rId99" Type="http://schemas.openxmlformats.org/officeDocument/2006/relationships/image" Target="../media/image323.png"/><Relationship Id="rId164" Type="http://schemas.openxmlformats.org/officeDocument/2006/relationships/customXml" Target="../ink/ink357.xml"/><Relationship Id="rId371" Type="http://schemas.openxmlformats.org/officeDocument/2006/relationships/image" Target="../media/image458.png"/><Relationship Id="rId1015" Type="http://schemas.openxmlformats.org/officeDocument/2006/relationships/customXml" Target="../ink/ink798.xml"/><Relationship Id="rId469" Type="http://schemas.openxmlformats.org/officeDocument/2006/relationships/customXml" Target="../ink/ink510.xml"/><Relationship Id="rId676" Type="http://schemas.openxmlformats.org/officeDocument/2006/relationships/image" Target="../media/image596.png"/><Relationship Id="rId883" Type="http://schemas.openxmlformats.org/officeDocument/2006/relationships/customXml" Target="../ink/ink731.xml"/><Relationship Id="rId1099" Type="http://schemas.openxmlformats.org/officeDocument/2006/relationships/image" Target="../media/image805.png"/><Relationship Id="rId26" Type="http://schemas.openxmlformats.org/officeDocument/2006/relationships/customXml" Target="../ink/ink288.xml"/><Relationship Id="rId231" Type="http://schemas.openxmlformats.org/officeDocument/2006/relationships/image" Target="../media/image389.png"/><Relationship Id="rId329" Type="http://schemas.openxmlformats.org/officeDocument/2006/relationships/image" Target="../media/image438.png"/><Relationship Id="rId536" Type="http://schemas.openxmlformats.org/officeDocument/2006/relationships/customXml" Target="../ink/ink556.xml"/><Relationship Id="rId1166" Type="http://schemas.openxmlformats.org/officeDocument/2006/relationships/customXml" Target="../ink/ink874.xml"/><Relationship Id="rId175" Type="http://schemas.openxmlformats.org/officeDocument/2006/relationships/image" Target="../media/image361.png"/><Relationship Id="rId743" Type="http://schemas.openxmlformats.org/officeDocument/2006/relationships/customXml" Target="../ink/ink660.xml"/><Relationship Id="rId950" Type="http://schemas.openxmlformats.org/officeDocument/2006/relationships/customXml" Target="../ink/ink765.xml"/><Relationship Id="rId1026" Type="http://schemas.openxmlformats.org/officeDocument/2006/relationships/customXml" Target="../ink/ink804.xml"/><Relationship Id="rId382" Type="http://schemas.openxmlformats.org/officeDocument/2006/relationships/customXml" Target="../ink/ink466.xml"/><Relationship Id="rId603" Type="http://schemas.openxmlformats.org/officeDocument/2006/relationships/image" Target="../media/image561.png"/><Relationship Id="rId687" Type="http://schemas.openxmlformats.org/officeDocument/2006/relationships/customXml" Target="../ink/ink632.xml"/><Relationship Id="rId810" Type="http://schemas.openxmlformats.org/officeDocument/2006/relationships/image" Target="../media/image663.png"/><Relationship Id="rId908" Type="http://schemas.openxmlformats.org/officeDocument/2006/relationships/customXml" Target="../ink/ink744.xml"/><Relationship Id="rId242" Type="http://schemas.openxmlformats.org/officeDocument/2006/relationships/customXml" Target="../ink/ink396.xml"/><Relationship Id="rId894" Type="http://schemas.openxmlformats.org/officeDocument/2006/relationships/image" Target="../media/image704.png"/><Relationship Id="rId1177" Type="http://schemas.openxmlformats.org/officeDocument/2006/relationships/image" Target="../media/image844.png"/><Relationship Id="rId37" Type="http://schemas.openxmlformats.org/officeDocument/2006/relationships/image" Target="../media/image292.png"/><Relationship Id="rId102" Type="http://schemas.openxmlformats.org/officeDocument/2006/relationships/customXml" Target="../ink/ink326.xml"/><Relationship Id="rId547" Type="http://schemas.openxmlformats.org/officeDocument/2006/relationships/image" Target="../media/image533.png"/><Relationship Id="rId754" Type="http://schemas.openxmlformats.org/officeDocument/2006/relationships/image" Target="../media/image635.png"/><Relationship Id="rId961" Type="http://schemas.openxmlformats.org/officeDocument/2006/relationships/customXml" Target="../ink/ink771.xml"/><Relationship Id="rId90" Type="http://schemas.openxmlformats.org/officeDocument/2006/relationships/customXml" Target="../ink/ink320.xml"/><Relationship Id="rId186" Type="http://schemas.openxmlformats.org/officeDocument/2006/relationships/customXml" Target="../ink/ink368.xml"/><Relationship Id="rId393" Type="http://schemas.openxmlformats.org/officeDocument/2006/relationships/customXml" Target="../ink/ink472.xml"/><Relationship Id="rId407" Type="http://schemas.openxmlformats.org/officeDocument/2006/relationships/customXml" Target="../ink/ink479.xml"/><Relationship Id="rId614" Type="http://schemas.openxmlformats.org/officeDocument/2006/relationships/customXml" Target="../ink/ink595.xml"/><Relationship Id="rId821" Type="http://schemas.openxmlformats.org/officeDocument/2006/relationships/image" Target="../media/image668.png"/><Relationship Id="rId1037" Type="http://schemas.openxmlformats.org/officeDocument/2006/relationships/image" Target="../media/image774.png"/><Relationship Id="rId253" Type="http://schemas.openxmlformats.org/officeDocument/2006/relationships/image" Target="../media/image400.png"/><Relationship Id="rId460" Type="http://schemas.openxmlformats.org/officeDocument/2006/relationships/image" Target="../media/image502.png"/><Relationship Id="rId698" Type="http://schemas.openxmlformats.org/officeDocument/2006/relationships/image" Target="../media/image607.png"/><Relationship Id="rId919" Type="http://schemas.openxmlformats.org/officeDocument/2006/relationships/image" Target="../media/image716.png"/><Relationship Id="rId1090" Type="http://schemas.openxmlformats.org/officeDocument/2006/relationships/customXml" Target="../ink/ink836.xml"/><Relationship Id="rId1104" Type="http://schemas.openxmlformats.org/officeDocument/2006/relationships/customXml" Target="../ink/ink843.xml"/><Relationship Id="rId48" Type="http://schemas.openxmlformats.org/officeDocument/2006/relationships/customXml" Target="../ink/ink299.xml"/><Relationship Id="rId113" Type="http://schemas.openxmlformats.org/officeDocument/2006/relationships/image" Target="../media/image330.png"/><Relationship Id="rId320" Type="http://schemas.openxmlformats.org/officeDocument/2006/relationships/customXml" Target="../ink/ink435.xml"/><Relationship Id="rId558" Type="http://schemas.openxmlformats.org/officeDocument/2006/relationships/customXml" Target="../ink/ink567.xml"/><Relationship Id="rId765" Type="http://schemas.openxmlformats.org/officeDocument/2006/relationships/customXml" Target="../ink/ink671.xml"/><Relationship Id="rId972" Type="http://schemas.openxmlformats.org/officeDocument/2006/relationships/image" Target="../media/image742.png"/><Relationship Id="rId1188" Type="http://schemas.openxmlformats.org/officeDocument/2006/relationships/customXml" Target="../ink/ink885.xml"/><Relationship Id="rId197" Type="http://schemas.openxmlformats.org/officeDocument/2006/relationships/image" Target="../media/image372.png"/><Relationship Id="rId418" Type="http://schemas.openxmlformats.org/officeDocument/2006/relationships/image" Target="../media/image481.png"/><Relationship Id="rId625" Type="http://schemas.openxmlformats.org/officeDocument/2006/relationships/image" Target="../media/image572.png"/><Relationship Id="rId832" Type="http://schemas.openxmlformats.org/officeDocument/2006/relationships/customXml" Target="../ink/ink705.xml"/><Relationship Id="rId1048" Type="http://schemas.openxmlformats.org/officeDocument/2006/relationships/customXml" Target="../ink/ink815.xml"/><Relationship Id="rId264" Type="http://schemas.openxmlformats.org/officeDocument/2006/relationships/customXml" Target="../ink/ink407.xml"/><Relationship Id="rId471" Type="http://schemas.openxmlformats.org/officeDocument/2006/relationships/customXml" Target="../ink/ink511.xml"/><Relationship Id="rId1115" Type="http://schemas.openxmlformats.org/officeDocument/2006/relationships/image" Target="../media/image813.png"/><Relationship Id="rId59" Type="http://schemas.openxmlformats.org/officeDocument/2006/relationships/image" Target="../media/image303.png"/><Relationship Id="rId124" Type="http://schemas.openxmlformats.org/officeDocument/2006/relationships/customXml" Target="../ink/ink337.xml"/><Relationship Id="rId569" Type="http://schemas.openxmlformats.org/officeDocument/2006/relationships/image" Target="../media/image544.png"/><Relationship Id="rId776" Type="http://schemas.openxmlformats.org/officeDocument/2006/relationships/image" Target="../media/image646.png"/><Relationship Id="rId983" Type="http://schemas.openxmlformats.org/officeDocument/2006/relationships/customXml" Target="../ink/ink782.xml"/><Relationship Id="rId331" Type="http://schemas.openxmlformats.org/officeDocument/2006/relationships/image" Target="../media/image439.png"/><Relationship Id="rId429" Type="http://schemas.openxmlformats.org/officeDocument/2006/relationships/customXml" Target="../ink/ink490.xml"/><Relationship Id="rId636" Type="http://schemas.openxmlformats.org/officeDocument/2006/relationships/customXml" Target="../ink/ink606.xml"/><Relationship Id="rId1059" Type="http://schemas.openxmlformats.org/officeDocument/2006/relationships/image" Target="../media/image785.png"/><Relationship Id="rId843" Type="http://schemas.openxmlformats.org/officeDocument/2006/relationships/image" Target="../media/image679.png"/><Relationship Id="rId1126" Type="http://schemas.openxmlformats.org/officeDocument/2006/relationships/customXml" Target="../ink/ink854.xml"/><Relationship Id="rId275" Type="http://schemas.openxmlformats.org/officeDocument/2006/relationships/image" Target="../media/image411.png"/><Relationship Id="rId482" Type="http://schemas.openxmlformats.org/officeDocument/2006/relationships/image" Target="../media/image513.png"/><Relationship Id="rId703" Type="http://schemas.openxmlformats.org/officeDocument/2006/relationships/customXml" Target="../ink/ink640.xml"/><Relationship Id="rId910" Type="http://schemas.openxmlformats.org/officeDocument/2006/relationships/customXml" Target="../ink/ink745.xml"/><Relationship Id="rId135" Type="http://schemas.openxmlformats.org/officeDocument/2006/relationships/image" Target="../media/image341.png"/><Relationship Id="rId342" Type="http://schemas.openxmlformats.org/officeDocument/2006/relationships/customXml" Target="../ink/ink446.xml"/><Relationship Id="rId787" Type="http://schemas.openxmlformats.org/officeDocument/2006/relationships/customXml" Target="../ink/ink682.xml"/><Relationship Id="rId994" Type="http://schemas.openxmlformats.org/officeDocument/2006/relationships/image" Target="../media/image753.png"/><Relationship Id="rId202" Type="http://schemas.openxmlformats.org/officeDocument/2006/relationships/customXml" Target="../ink/ink376.xml"/><Relationship Id="rId647" Type="http://schemas.openxmlformats.org/officeDocument/2006/relationships/image" Target="../media/image582.png"/><Relationship Id="rId854" Type="http://schemas.openxmlformats.org/officeDocument/2006/relationships/customXml" Target="../ink/ink716.xml"/><Relationship Id="rId286" Type="http://schemas.openxmlformats.org/officeDocument/2006/relationships/customXml" Target="../ink/ink418.xml"/><Relationship Id="rId493" Type="http://schemas.openxmlformats.org/officeDocument/2006/relationships/customXml" Target="../ink/ink527.xml"/><Relationship Id="rId507" Type="http://schemas.openxmlformats.org/officeDocument/2006/relationships/customXml" Target="../ink/ink541.xml"/><Relationship Id="rId714" Type="http://schemas.openxmlformats.org/officeDocument/2006/relationships/image" Target="../media/image615.png"/><Relationship Id="rId921" Type="http://schemas.openxmlformats.org/officeDocument/2006/relationships/image" Target="../media/image717.png"/><Relationship Id="rId1137" Type="http://schemas.openxmlformats.org/officeDocument/2006/relationships/image" Target="../media/image824.png"/><Relationship Id="rId50" Type="http://schemas.openxmlformats.org/officeDocument/2006/relationships/customXml" Target="../ink/ink300.xml"/><Relationship Id="rId146" Type="http://schemas.openxmlformats.org/officeDocument/2006/relationships/customXml" Target="../ink/ink348.xml"/><Relationship Id="rId353" Type="http://schemas.openxmlformats.org/officeDocument/2006/relationships/image" Target="../media/image450.png"/><Relationship Id="rId560" Type="http://schemas.openxmlformats.org/officeDocument/2006/relationships/customXml" Target="../ink/ink568.xml"/><Relationship Id="rId798" Type="http://schemas.openxmlformats.org/officeDocument/2006/relationships/image" Target="../media/image657.png"/><Relationship Id="rId1190" Type="http://schemas.openxmlformats.org/officeDocument/2006/relationships/customXml" Target="../ink/ink886.xml"/><Relationship Id="rId213" Type="http://schemas.openxmlformats.org/officeDocument/2006/relationships/image" Target="../media/image380.png"/><Relationship Id="rId420" Type="http://schemas.openxmlformats.org/officeDocument/2006/relationships/image" Target="../media/image482.png"/><Relationship Id="rId658" Type="http://schemas.openxmlformats.org/officeDocument/2006/relationships/image" Target="../media/image587.png"/><Relationship Id="rId865" Type="http://schemas.openxmlformats.org/officeDocument/2006/relationships/image" Target="../media/image690.png"/><Relationship Id="rId1050" Type="http://schemas.openxmlformats.org/officeDocument/2006/relationships/customXml" Target="../ink/ink816.xml"/><Relationship Id="rId297" Type="http://schemas.openxmlformats.org/officeDocument/2006/relationships/image" Target="../media/image422.png"/><Relationship Id="rId518" Type="http://schemas.openxmlformats.org/officeDocument/2006/relationships/customXml" Target="../ink/ink547.xml"/><Relationship Id="rId725" Type="http://schemas.openxmlformats.org/officeDocument/2006/relationships/customXml" Target="../ink/ink651.xml"/><Relationship Id="rId932" Type="http://schemas.openxmlformats.org/officeDocument/2006/relationships/customXml" Target="../ink/ink756.xml"/><Relationship Id="rId1148" Type="http://schemas.openxmlformats.org/officeDocument/2006/relationships/customXml" Target="../ink/ink865.xml"/><Relationship Id="rId157" Type="http://schemas.openxmlformats.org/officeDocument/2006/relationships/image" Target="../media/image352.png"/><Relationship Id="rId364" Type="http://schemas.openxmlformats.org/officeDocument/2006/relationships/customXml" Target="../ink/ink457.xml"/><Relationship Id="rId1008" Type="http://schemas.openxmlformats.org/officeDocument/2006/relationships/image" Target="../media/image760.png"/><Relationship Id="rId61" Type="http://schemas.openxmlformats.org/officeDocument/2006/relationships/image" Target="../media/image304.png"/><Relationship Id="rId571" Type="http://schemas.openxmlformats.org/officeDocument/2006/relationships/image" Target="../media/image545.png"/><Relationship Id="rId669" Type="http://schemas.openxmlformats.org/officeDocument/2006/relationships/customXml" Target="../ink/ink623.xml"/><Relationship Id="rId876" Type="http://schemas.openxmlformats.org/officeDocument/2006/relationships/image" Target="../media/image695.png"/><Relationship Id="rId19" Type="http://schemas.openxmlformats.org/officeDocument/2006/relationships/image" Target="../media/image283.png"/><Relationship Id="rId224" Type="http://schemas.openxmlformats.org/officeDocument/2006/relationships/customXml" Target="../ink/ink387.xml"/><Relationship Id="rId431" Type="http://schemas.openxmlformats.org/officeDocument/2006/relationships/customXml" Target="../ink/ink491.xml"/><Relationship Id="rId529" Type="http://schemas.openxmlformats.org/officeDocument/2006/relationships/image" Target="../media/image524.png"/><Relationship Id="rId736" Type="http://schemas.openxmlformats.org/officeDocument/2006/relationships/image" Target="../media/image626.png"/><Relationship Id="rId1061" Type="http://schemas.openxmlformats.org/officeDocument/2006/relationships/image" Target="../media/image786.png"/><Relationship Id="rId1159" Type="http://schemas.openxmlformats.org/officeDocument/2006/relationships/image" Target="../media/image835.png"/><Relationship Id="rId168" Type="http://schemas.openxmlformats.org/officeDocument/2006/relationships/customXml" Target="../ink/ink359.xml"/><Relationship Id="rId943" Type="http://schemas.openxmlformats.org/officeDocument/2006/relationships/image" Target="../media/image728.png"/><Relationship Id="rId1019" Type="http://schemas.openxmlformats.org/officeDocument/2006/relationships/customXml" Target="../ink/ink800.xml"/><Relationship Id="rId72" Type="http://schemas.openxmlformats.org/officeDocument/2006/relationships/customXml" Target="../ink/ink311.xml"/><Relationship Id="rId375" Type="http://schemas.openxmlformats.org/officeDocument/2006/relationships/image" Target="../media/image460.png"/><Relationship Id="rId582" Type="http://schemas.openxmlformats.org/officeDocument/2006/relationships/customXml" Target="../ink/ink579.xml"/><Relationship Id="rId803" Type="http://schemas.openxmlformats.org/officeDocument/2006/relationships/customXml" Target="../ink/ink690.xml"/><Relationship Id="rId3" Type="http://schemas.openxmlformats.org/officeDocument/2006/relationships/image" Target="../media/image1900.png"/><Relationship Id="rId235" Type="http://schemas.openxmlformats.org/officeDocument/2006/relationships/image" Target="../media/image391.png"/><Relationship Id="rId442" Type="http://schemas.openxmlformats.org/officeDocument/2006/relationships/image" Target="../media/image493.png"/><Relationship Id="rId887" Type="http://schemas.openxmlformats.org/officeDocument/2006/relationships/customXml" Target="../ink/ink733.xml"/><Relationship Id="rId1072" Type="http://schemas.openxmlformats.org/officeDocument/2006/relationships/customXml" Target="../ink/ink827.xml"/><Relationship Id="rId302" Type="http://schemas.openxmlformats.org/officeDocument/2006/relationships/customXml" Target="../ink/ink426.xml"/><Relationship Id="rId747" Type="http://schemas.openxmlformats.org/officeDocument/2006/relationships/customXml" Target="../ink/ink662.xml"/><Relationship Id="rId954" Type="http://schemas.openxmlformats.org/officeDocument/2006/relationships/customXml" Target="../ink/ink767.xml"/><Relationship Id="rId83" Type="http://schemas.openxmlformats.org/officeDocument/2006/relationships/image" Target="../media/image315.png"/><Relationship Id="rId179" Type="http://schemas.openxmlformats.org/officeDocument/2006/relationships/image" Target="../media/image363.png"/><Relationship Id="rId386" Type="http://schemas.openxmlformats.org/officeDocument/2006/relationships/customXml" Target="../ink/ink468.xml"/><Relationship Id="rId593" Type="http://schemas.openxmlformats.org/officeDocument/2006/relationships/image" Target="../media/image556.png"/><Relationship Id="rId607" Type="http://schemas.openxmlformats.org/officeDocument/2006/relationships/image" Target="../media/image563.png"/><Relationship Id="rId814" Type="http://schemas.openxmlformats.org/officeDocument/2006/relationships/customXml" Target="../ink/ink696.xml"/><Relationship Id="rId246" Type="http://schemas.openxmlformats.org/officeDocument/2006/relationships/customXml" Target="../ink/ink398.xml"/><Relationship Id="rId453" Type="http://schemas.openxmlformats.org/officeDocument/2006/relationships/customXml" Target="../ink/ink502.xml"/><Relationship Id="rId660" Type="http://schemas.openxmlformats.org/officeDocument/2006/relationships/image" Target="../media/image588.png"/><Relationship Id="rId898" Type="http://schemas.openxmlformats.org/officeDocument/2006/relationships/image" Target="../media/image706.png"/><Relationship Id="rId1083" Type="http://schemas.openxmlformats.org/officeDocument/2006/relationships/image" Target="../media/image797.png"/><Relationship Id="rId106" Type="http://schemas.openxmlformats.org/officeDocument/2006/relationships/customXml" Target="../ink/ink328.xml"/><Relationship Id="rId313" Type="http://schemas.openxmlformats.org/officeDocument/2006/relationships/image" Target="../media/image430.png"/><Relationship Id="rId758" Type="http://schemas.openxmlformats.org/officeDocument/2006/relationships/image" Target="../media/image637.png"/><Relationship Id="rId965" Type="http://schemas.openxmlformats.org/officeDocument/2006/relationships/customXml" Target="../ink/ink773.xml"/><Relationship Id="rId1150" Type="http://schemas.openxmlformats.org/officeDocument/2006/relationships/customXml" Target="../ink/ink866.xml"/><Relationship Id="rId10" Type="http://schemas.openxmlformats.org/officeDocument/2006/relationships/customXml" Target="../ink/ink280.xml"/><Relationship Id="rId94" Type="http://schemas.openxmlformats.org/officeDocument/2006/relationships/customXml" Target="../ink/ink322.xml"/><Relationship Id="rId397" Type="http://schemas.openxmlformats.org/officeDocument/2006/relationships/customXml" Target="../ink/ink474.xml"/><Relationship Id="rId520" Type="http://schemas.openxmlformats.org/officeDocument/2006/relationships/customXml" Target="../ink/ink548.xml"/><Relationship Id="rId618" Type="http://schemas.openxmlformats.org/officeDocument/2006/relationships/customXml" Target="../ink/ink597.xml"/><Relationship Id="rId825" Type="http://schemas.openxmlformats.org/officeDocument/2006/relationships/image" Target="../media/image670.png"/><Relationship Id="rId257" Type="http://schemas.openxmlformats.org/officeDocument/2006/relationships/image" Target="../media/image402.png"/><Relationship Id="rId464" Type="http://schemas.openxmlformats.org/officeDocument/2006/relationships/image" Target="../media/image504.png"/><Relationship Id="rId1010" Type="http://schemas.openxmlformats.org/officeDocument/2006/relationships/image" Target="../media/image761.png"/><Relationship Id="rId1094" Type="http://schemas.openxmlformats.org/officeDocument/2006/relationships/customXml" Target="../ink/ink838.xml"/><Relationship Id="rId1108" Type="http://schemas.openxmlformats.org/officeDocument/2006/relationships/customXml" Target="../ink/ink845.xml"/><Relationship Id="rId117" Type="http://schemas.openxmlformats.org/officeDocument/2006/relationships/image" Target="../media/image332.png"/><Relationship Id="rId671" Type="http://schemas.openxmlformats.org/officeDocument/2006/relationships/customXml" Target="../ink/ink624.xml"/><Relationship Id="rId769" Type="http://schemas.openxmlformats.org/officeDocument/2006/relationships/customXml" Target="../ink/ink673.xml"/><Relationship Id="rId976" Type="http://schemas.openxmlformats.org/officeDocument/2006/relationships/image" Target="../media/image744.png"/><Relationship Id="rId324" Type="http://schemas.openxmlformats.org/officeDocument/2006/relationships/customXml" Target="../ink/ink437.xml"/><Relationship Id="rId531" Type="http://schemas.openxmlformats.org/officeDocument/2006/relationships/image" Target="../media/image525.png"/><Relationship Id="rId629" Type="http://schemas.openxmlformats.org/officeDocument/2006/relationships/image" Target="../media/image175.png"/><Relationship Id="rId1161" Type="http://schemas.openxmlformats.org/officeDocument/2006/relationships/image" Target="../media/image836.png"/><Relationship Id="rId836" Type="http://schemas.openxmlformats.org/officeDocument/2006/relationships/customXml" Target="../ink/ink707.xml"/><Relationship Id="rId1021" Type="http://schemas.openxmlformats.org/officeDocument/2006/relationships/customXml" Target="../ink/ink801.xml"/><Relationship Id="rId1119" Type="http://schemas.openxmlformats.org/officeDocument/2006/relationships/image" Target="../media/image815.png"/><Relationship Id="rId903" Type="http://schemas.openxmlformats.org/officeDocument/2006/relationships/image" Target="../media/image708.png"/><Relationship Id="rId32" Type="http://schemas.openxmlformats.org/officeDocument/2006/relationships/customXml" Target="../ink/ink291.xml"/><Relationship Id="rId181" Type="http://schemas.openxmlformats.org/officeDocument/2006/relationships/image" Target="../media/image364.png"/><Relationship Id="rId279" Type="http://schemas.openxmlformats.org/officeDocument/2006/relationships/image" Target="../media/image413.png"/><Relationship Id="rId486" Type="http://schemas.openxmlformats.org/officeDocument/2006/relationships/customXml" Target="../ink/ink520.xml"/><Relationship Id="rId693" Type="http://schemas.openxmlformats.org/officeDocument/2006/relationships/customXml" Target="../ink/ink635.xml"/><Relationship Id="rId139" Type="http://schemas.openxmlformats.org/officeDocument/2006/relationships/image" Target="../media/image343.png"/><Relationship Id="rId346" Type="http://schemas.openxmlformats.org/officeDocument/2006/relationships/customXml" Target="../ink/ink448.xml"/><Relationship Id="rId553" Type="http://schemas.openxmlformats.org/officeDocument/2006/relationships/image" Target="../media/image536.png"/><Relationship Id="rId760" Type="http://schemas.openxmlformats.org/officeDocument/2006/relationships/image" Target="../media/image638.png"/><Relationship Id="rId998" Type="http://schemas.openxmlformats.org/officeDocument/2006/relationships/image" Target="../media/image755.png"/><Relationship Id="rId1183" Type="http://schemas.openxmlformats.org/officeDocument/2006/relationships/image" Target="../media/image847.png"/><Relationship Id="rId206" Type="http://schemas.openxmlformats.org/officeDocument/2006/relationships/customXml" Target="../ink/ink378.xml"/><Relationship Id="rId413" Type="http://schemas.openxmlformats.org/officeDocument/2006/relationships/customXml" Target="../ink/ink482.xml"/><Relationship Id="rId858" Type="http://schemas.openxmlformats.org/officeDocument/2006/relationships/customXml" Target="../ink/ink718.xml"/><Relationship Id="rId1043" Type="http://schemas.openxmlformats.org/officeDocument/2006/relationships/image" Target="../media/image777.png"/><Relationship Id="rId620" Type="http://schemas.openxmlformats.org/officeDocument/2006/relationships/customXml" Target="../ink/ink598.xml"/><Relationship Id="rId718" Type="http://schemas.openxmlformats.org/officeDocument/2006/relationships/image" Target="../media/image617.png"/><Relationship Id="rId925" Type="http://schemas.openxmlformats.org/officeDocument/2006/relationships/image" Target="../media/image719.png"/><Relationship Id="rId1110" Type="http://schemas.openxmlformats.org/officeDocument/2006/relationships/customXml" Target="../ink/ink846.xml"/><Relationship Id="rId54" Type="http://schemas.openxmlformats.org/officeDocument/2006/relationships/customXml" Target="../ink/ink302.xml"/><Relationship Id="rId270" Type="http://schemas.openxmlformats.org/officeDocument/2006/relationships/customXml" Target="../ink/ink410.xml"/><Relationship Id="rId130" Type="http://schemas.openxmlformats.org/officeDocument/2006/relationships/customXml" Target="../ink/ink340.xml"/><Relationship Id="rId368" Type="http://schemas.openxmlformats.org/officeDocument/2006/relationships/customXml" Target="../ink/ink459.xml"/><Relationship Id="rId575" Type="http://schemas.openxmlformats.org/officeDocument/2006/relationships/image" Target="../media/image547.png"/><Relationship Id="rId782" Type="http://schemas.openxmlformats.org/officeDocument/2006/relationships/image" Target="../media/image649.png"/><Relationship Id="rId228" Type="http://schemas.openxmlformats.org/officeDocument/2006/relationships/customXml" Target="../ink/ink389.xml"/><Relationship Id="rId435" Type="http://schemas.openxmlformats.org/officeDocument/2006/relationships/customXml" Target="../ink/ink493.xml"/><Relationship Id="rId642" Type="http://schemas.openxmlformats.org/officeDocument/2006/relationships/customXml" Target="../ink/ink609.xml"/><Relationship Id="rId1065" Type="http://schemas.openxmlformats.org/officeDocument/2006/relationships/image" Target="../media/image788.png"/><Relationship Id="rId502" Type="http://schemas.openxmlformats.org/officeDocument/2006/relationships/customXml" Target="../ink/ink536.xml"/><Relationship Id="rId947" Type="http://schemas.openxmlformats.org/officeDocument/2006/relationships/image" Target="../media/image730.png"/><Relationship Id="rId1132" Type="http://schemas.openxmlformats.org/officeDocument/2006/relationships/customXml" Target="../ink/ink857.xml"/><Relationship Id="rId76" Type="http://schemas.openxmlformats.org/officeDocument/2006/relationships/customXml" Target="../ink/ink313.xml"/><Relationship Id="rId807" Type="http://schemas.openxmlformats.org/officeDocument/2006/relationships/customXml" Target="../ink/ink692.xml"/><Relationship Id="rId292" Type="http://schemas.openxmlformats.org/officeDocument/2006/relationships/customXml" Target="../ink/ink421.xml"/><Relationship Id="rId597" Type="http://schemas.openxmlformats.org/officeDocument/2006/relationships/image" Target="../media/image558.png"/><Relationship Id="rId152" Type="http://schemas.openxmlformats.org/officeDocument/2006/relationships/customXml" Target="../ink/ink351.xml"/><Relationship Id="rId457" Type="http://schemas.openxmlformats.org/officeDocument/2006/relationships/customXml" Target="../ink/ink504.xml"/><Relationship Id="rId1087" Type="http://schemas.openxmlformats.org/officeDocument/2006/relationships/image" Target="../media/image799.png"/><Relationship Id="rId664" Type="http://schemas.openxmlformats.org/officeDocument/2006/relationships/image" Target="../media/image590.png"/><Relationship Id="rId871" Type="http://schemas.openxmlformats.org/officeDocument/2006/relationships/image" Target="../media/image693.png"/><Relationship Id="rId969" Type="http://schemas.openxmlformats.org/officeDocument/2006/relationships/customXml" Target="../ink/ink775.xml"/><Relationship Id="rId317" Type="http://schemas.openxmlformats.org/officeDocument/2006/relationships/image" Target="../media/image432.png"/><Relationship Id="rId524" Type="http://schemas.openxmlformats.org/officeDocument/2006/relationships/customXml" Target="../ink/ink550.xml"/><Relationship Id="rId731" Type="http://schemas.openxmlformats.org/officeDocument/2006/relationships/customXml" Target="../ink/ink654.xml"/><Relationship Id="rId1154" Type="http://schemas.openxmlformats.org/officeDocument/2006/relationships/customXml" Target="../ink/ink868.xml"/><Relationship Id="rId98" Type="http://schemas.openxmlformats.org/officeDocument/2006/relationships/customXml" Target="../ink/ink324.xml"/><Relationship Id="rId829" Type="http://schemas.openxmlformats.org/officeDocument/2006/relationships/image" Target="../media/image672.png"/><Relationship Id="rId1014" Type="http://schemas.openxmlformats.org/officeDocument/2006/relationships/image" Target="../media/image763.png"/><Relationship Id="rId25" Type="http://schemas.openxmlformats.org/officeDocument/2006/relationships/image" Target="../media/image286.png"/><Relationship Id="rId174" Type="http://schemas.openxmlformats.org/officeDocument/2006/relationships/customXml" Target="../ink/ink362.xml"/><Relationship Id="rId381" Type="http://schemas.openxmlformats.org/officeDocument/2006/relationships/image" Target="../media/image463.png"/><Relationship Id="rId241" Type="http://schemas.openxmlformats.org/officeDocument/2006/relationships/image" Target="../media/image394.png"/><Relationship Id="rId479" Type="http://schemas.openxmlformats.org/officeDocument/2006/relationships/customXml" Target="../ink/ink515.xml"/><Relationship Id="rId686" Type="http://schemas.openxmlformats.org/officeDocument/2006/relationships/image" Target="../media/image601.png"/><Relationship Id="rId893" Type="http://schemas.openxmlformats.org/officeDocument/2006/relationships/customXml" Target="../ink/ink736.xml"/><Relationship Id="rId339" Type="http://schemas.openxmlformats.org/officeDocument/2006/relationships/image" Target="../media/image443.png"/><Relationship Id="rId546" Type="http://schemas.openxmlformats.org/officeDocument/2006/relationships/customXml" Target="../ink/ink561.xml"/><Relationship Id="rId753" Type="http://schemas.openxmlformats.org/officeDocument/2006/relationships/customXml" Target="../ink/ink665.xml"/><Relationship Id="rId1176" Type="http://schemas.openxmlformats.org/officeDocument/2006/relationships/customXml" Target="../ink/ink879.xml"/><Relationship Id="rId101" Type="http://schemas.openxmlformats.org/officeDocument/2006/relationships/image" Target="../media/image324.png"/><Relationship Id="rId406" Type="http://schemas.openxmlformats.org/officeDocument/2006/relationships/image" Target="../media/image475.png"/><Relationship Id="rId960" Type="http://schemas.openxmlformats.org/officeDocument/2006/relationships/customXml" Target="../ink/ink770.xml"/><Relationship Id="rId1036" Type="http://schemas.openxmlformats.org/officeDocument/2006/relationships/customXml" Target="../ink/ink809.xml"/><Relationship Id="rId613" Type="http://schemas.openxmlformats.org/officeDocument/2006/relationships/image" Target="../media/image566.png"/><Relationship Id="rId820" Type="http://schemas.openxmlformats.org/officeDocument/2006/relationships/customXml" Target="../ink/ink699.xml"/><Relationship Id="rId918" Type="http://schemas.openxmlformats.org/officeDocument/2006/relationships/customXml" Target="../ink/ink749.xml"/><Relationship Id="rId1103" Type="http://schemas.openxmlformats.org/officeDocument/2006/relationships/image" Target="../media/image807.png"/><Relationship Id="rId47" Type="http://schemas.openxmlformats.org/officeDocument/2006/relationships/image" Target="../media/image297.png"/><Relationship Id="rId196" Type="http://schemas.openxmlformats.org/officeDocument/2006/relationships/customXml" Target="../ink/ink373.xml"/><Relationship Id="rId263" Type="http://schemas.openxmlformats.org/officeDocument/2006/relationships/image" Target="../media/image405.png"/><Relationship Id="rId470" Type="http://schemas.openxmlformats.org/officeDocument/2006/relationships/image" Target="../media/image507.png"/><Relationship Id="rId123" Type="http://schemas.openxmlformats.org/officeDocument/2006/relationships/image" Target="../media/image335.png"/><Relationship Id="rId330" Type="http://schemas.openxmlformats.org/officeDocument/2006/relationships/customXml" Target="../ink/ink440.xml"/><Relationship Id="rId568" Type="http://schemas.openxmlformats.org/officeDocument/2006/relationships/customXml" Target="../ink/ink572.xml"/><Relationship Id="rId775" Type="http://schemas.openxmlformats.org/officeDocument/2006/relationships/customXml" Target="../ink/ink676.xml"/><Relationship Id="rId982" Type="http://schemas.openxmlformats.org/officeDocument/2006/relationships/image" Target="../media/image747.png"/><Relationship Id="rId428" Type="http://schemas.openxmlformats.org/officeDocument/2006/relationships/image" Target="../media/image486.png"/><Relationship Id="rId635" Type="http://schemas.openxmlformats.org/officeDocument/2006/relationships/image" Target="../media/image576.png"/><Relationship Id="rId842" Type="http://schemas.openxmlformats.org/officeDocument/2006/relationships/customXml" Target="../ink/ink710.xml"/><Relationship Id="rId1058" Type="http://schemas.openxmlformats.org/officeDocument/2006/relationships/customXml" Target="../ink/ink820.xml"/><Relationship Id="rId702" Type="http://schemas.openxmlformats.org/officeDocument/2006/relationships/image" Target="../media/image609.png"/><Relationship Id="rId1125" Type="http://schemas.openxmlformats.org/officeDocument/2006/relationships/image" Target="../media/image818.png"/><Relationship Id="rId69" Type="http://schemas.openxmlformats.org/officeDocument/2006/relationships/image" Target="../media/image308.png"/><Relationship Id="rId285" Type="http://schemas.openxmlformats.org/officeDocument/2006/relationships/image" Target="../media/image416.png"/><Relationship Id="rId492" Type="http://schemas.openxmlformats.org/officeDocument/2006/relationships/customXml" Target="../ink/ink526.xml"/><Relationship Id="rId797" Type="http://schemas.openxmlformats.org/officeDocument/2006/relationships/customXml" Target="../ink/ink687.xml"/></Relationships>
</file>

<file path=ppt/slides/_rels/slide17.xml.rels><?xml version="1.0" encoding="UTF-8" standalone="yes"?>
<Relationships xmlns="http://schemas.openxmlformats.org/package/2006/relationships"><Relationship Id="rId117" Type="http://schemas.openxmlformats.org/officeDocument/2006/relationships/image" Target="../media/image862.png"/><Relationship Id="rId21" Type="http://schemas.openxmlformats.org/officeDocument/2006/relationships/customXml" Target="../ink/ink898.xml"/><Relationship Id="rId42" Type="http://schemas.openxmlformats.org/officeDocument/2006/relationships/customXml" Target="../ink/ink909.xml"/><Relationship Id="rId63" Type="http://schemas.openxmlformats.org/officeDocument/2006/relationships/image" Target="../media/image83.png"/><Relationship Id="rId84" Type="http://schemas.openxmlformats.org/officeDocument/2006/relationships/customXml" Target="../ink/ink930.xml"/><Relationship Id="rId138" Type="http://schemas.openxmlformats.org/officeDocument/2006/relationships/customXml" Target="../ink/ink957.xml"/><Relationship Id="rId159" Type="http://schemas.openxmlformats.org/officeDocument/2006/relationships/customXml" Target="../ink/ink968.xml"/><Relationship Id="rId170" Type="http://schemas.openxmlformats.org/officeDocument/2006/relationships/image" Target="../media/image888.png"/><Relationship Id="rId191" Type="http://schemas.openxmlformats.org/officeDocument/2006/relationships/customXml" Target="../ink/ink984.xml"/><Relationship Id="rId205" Type="http://schemas.openxmlformats.org/officeDocument/2006/relationships/customXml" Target="../ink/ink991.xml"/><Relationship Id="rId226" Type="http://schemas.openxmlformats.org/officeDocument/2006/relationships/customXml" Target="../ink/ink1002.xml"/><Relationship Id="rId247" Type="http://schemas.openxmlformats.org/officeDocument/2006/relationships/customXml" Target="../ink/ink1013.xml"/><Relationship Id="rId107" Type="http://schemas.openxmlformats.org/officeDocument/2006/relationships/image" Target="../media/image857.png"/><Relationship Id="rId11" Type="http://schemas.openxmlformats.org/officeDocument/2006/relationships/customXml" Target="../ink/ink893.xml"/><Relationship Id="rId32" Type="http://schemas.openxmlformats.org/officeDocument/2006/relationships/customXml" Target="../ink/ink904.xml"/><Relationship Id="rId53" Type="http://schemas.openxmlformats.org/officeDocument/2006/relationships/image" Target="../media/image78.png"/><Relationship Id="rId74" Type="http://schemas.openxmlformats.org/officeDocument/2006/relationships/customXml" Target="../ink/ink925.xml"/><Relationship Id="rId128" Type="http://schemas.openxmlformats.org/officeDocument/2006/relationships/customXml" Target="../ink/ink952.xml"/><Relationship Id="rId149" Type="http://schemas.openxmlformats.org/officeDocument/2006/relationships/image" Target="../media/image878.png"/><Relationship Id="rId5" Type="http://schemas.openxmlformats.org/officeDocument/2006/relationships/customXml" Target="../ink/ink890.xml"/><Relationship Id="rId95" Type="http://schemas.openxmlformats.org/officeDocument/2006/relationships/image" Target="../media/image158.png"/><Relationship Id="rId160" Type="http://schemas.openxmlformats.org/officeDocument/2006/relationships/image" Target="../media/image883.png"/><Relationship Id="rId181" Type="http://schemas.openxmlformats.org/officeDocument/2006/relationships/customXml" Target="../ink/ink979.xml"/><Relationship Id="rId216" Type="http://schemas.openxmlformats.org/officeDocument/2006/relationships/image" Target="../media/image911.png"/><Relationship Id="rId237" Type="http://schemas.openxmlformats.org/officeDocument/2006/relationships/image" Target="../media/image921.png"/><Relationship Id="rId22" Type="http://schemas.openxmlformats.org/officeDocument/2006/relationships/image" Target="../media/image40.png"/><Relationship Id="rId43" Type="http://schemas.openxmlformats.org/officeDocument/2006/relationships/image" Target="../media/image57.png"/><Relationship Id="rId64" Type="http://schemas.openxmlformats.org/officeDocument/2006/relationships/customXml" Target="../ink/ink920.xml"/><Relationship Id="rId118" Type="http://schemas.openxmlformats.org/officeDocument/2006/relationships/customXml" Target="../ink/ink947.xml"/><Relationship Id="rId139" Type="http://schemas.openxmlformats.org/officeDocument/2006/relationships/image" Target="../media/image873.png"/><Relationship Id="rId85" Type="http://schemas.openxmlformats.org/officeDocument/2006/relationships/image" Target="../media/image94.png"/><Relationship Id="rId150" Type="http://schemas.openxmlformats.org/officeDocument/2006/relationships/customXml" Target="../ink/ink963.xml"/><Relationship Id="rId171" Type="http://schemas.openxmlformats.org/officeDocument/2006/relationships/customXml" Target="../ink/ink974.xml"/><Relationship Id="rId192" Type="http://schemas.openxmlformats.org/officeDocument/2006/relationships/image" Target="../media/image899.png"/><Relationship Id="rId206" Type="http://schemas.openxmlformats.org/officeDocument/2006/relationships/image" Target="../media/image906.png"/><Relationship Id="rId227" Type="http://schemas.openxmlformats.org/officeDocument/2006/relationships/image" Target="../media/image916.png"/><Relationship Id="rId248" Type="http://schemas.openxmlformats.org/officeDocument/2006/relationships/image" Target="../media/image926.png"/><Relationship Id="rId12" Type="http://schemas.openxmlformats.org/officeDocument/2006/relationships/image" Target="../media/image33.png"/><Relationship Id="rId33" Type="http://schemas.openxmlformats.org/officeDocument/2006/relationships/image" Target="../media/image52.png"/><Relationship Id="rId108" Type="http://schemas.openxmlformats.org/officeDocument/2006/relationships/customXml" Target="../ink/ink942.xml"/><Relationship Id="rId129" Type="http://schemas.openxmlformats.org/officeDocument/2006/relationships/image" Target="../media/image868.png"/><Relationship Id="rId54" Type="http://schemas.openxmlformats.org/officeDocument/2006/relationships/customXml" Target="../ink/ink915.xml"/><Relationship Id="rId75" Type="http://schemas.openxmlformats.org/officeDocument/2006/relationships/image" Target="../media/image89.png"/><Relationship Id="rId96" Type="http://schemas.openxmlformats.org/officeDocument/2006/relationships/customXml" Target="../ink/ink936.xml"/><Relationship Id="rId140" Type="http://schemas.openxmlformats.org/officeDocument/2006/relationships/customXml" Target="../ink/ink958.xml"/><Relationship Id="rId161" Type="http://schemas.openxmlformats.org/officeDocument/2006/relationships/customXml" Target="../ink/ink969.xml"/><Relationship Id="rId182" Type="http://schemas.openxmlformats.org/officeDocument/2006/relationships/image" Target="../media/image894.png"/><Relationship Id="rId217" Type="http://schemas.openxmlformats.org/officeDocument/2006/relationships/customXml" Target="../ink/ink997.xml"/><Relationship Id="rId6" Type="http://schemas.openxmlformats.org/officeDocument/2006/relationships/image" Target="../media/image30.png"/><Relationship Id="rId238" Type="http://schemas.openxmlformats.org/officeDocument/2006/relationships/customXml" Target="../ink/ink1008.xml"/><Relationship Id="rId23" Type="http://schemas.openxmlformats.org/officeDocument/2006/relationships/customXml" Target="../ink/ink899.xml"/><Relationship Id="rId119" Type="http://schemas.openxmlformats.org/officeDocument/2006/relationships/image" Target="../media/image863.png"/><Relationship Id="rId44" Type="http://schemas.openxmlformats.org/officeDocument/2006/relationships/customXml" Target="../ink/ink910.xml"/><Relationship Id="rId65" Type="http://schemas.openxmlformats.org/officeDocument/2006/relationships/image" Target="../media/image84.png"/><Relationship Id="rId86" Type="http://schemas.openxmlformats.org/officeDocument/2006/relationships/customXml" Target="../ink/ink931.xml"/><Relationship Id="rId130" Type="http://schemas.openxmlformats.org/officeDocument/2006/relationships/customXml" Target="../ink/ink953.xml"/><Relationship Id="rId151" Type="http://schemas.openxmlformats.org/officeDocument/2006/relationships/image" Target="../media/image879.png"/><Relationship Id="rId172" Type="http://schemas.openxmlformats.org/officeDocument/2006/relationships/image" Target="../media/image889.png"/><Relationship Id="rId193" Type="http://schemas.openxmlformats.org/officeDocument/2006/relationships/customXml" Target="../ink/ink985.xml"/><Relationship Id="rId207" Type="http://schemas.openxmlformats.org/officeDocument/2006/relationships/customXml" Target="../ink/ink992.xml"/><Relationship Id="rId228" Type="http://schemas.openxmlformats.org/officeDocument/2006/relationships/customXml" Target="../ink/ink1003.xml"/><Relationship Id="rId249" Type="http://schemas.openxmlformats.org/officeDocument/2006/relationships/customXml" Target="../ink/ink1014.xml"/><Relationship Id="rId13" Type="http://schemas.openxmlformats.org/officeDocument/2006/relationships/customXml" Target="../ink/ink894.xml"/><Relationship Id="rId109" Type="http://schemas.openxmlformats.org/officeDocument/2006/relationships/image" Target="../media/image858.png"/><Relationship Id="rId34" Type="http://schemas.openxmlformats.org/officeDocument/2006/relationships/customXml" Target="../ink/ink905.xml"/><Relationship Id="rId55" Type="http://schemas.openxmlformats.org/officeDocument/2006/relationships/image" Target="../media/image79.png"/><Relationship Id="rId76" Type="http://schemas.openxmlformats.org/officeDocument/2006/relationships/customXml" Target="../ink/ink926.xml"/><Relationship Id="rId97" Type="http://schemas.openxmlformats.org/officeDocument/2006/relationships/image" Target="../media/image159.png"/><Relationship Id="rId120" Type="http://schemas.openxmlformats.org/officeDocument/2006/relationships/customXml" Target="../ink/ink948.xml"/><Relationship Id="rId141" Type="http://schemas.openxmlformats.org/officeDocument/2006/relationships/image" Target="../media/image874.png"/><Relationship Id="rId7" Type="http://schemas.openxmlformats.org/officeDocument/2006/relationships/customXml" Target="../ink/ink891.xml"/><Relationship Id="rId162" Type="http://schemas.openxmlformats.org/officeDocument/2006/relationships/image" Target="../media/image884.png"/><Relationship Id="rId183" Type="http://schemas.openxmlformats.org/officeDocument/2006/relationships/customXml" Target="../ink/ink980.xml"/><Relationship Id="rId218" Type="http://schemas.openxmlformats.org/officeDocument/2006/relationships/image" Target="../media/image912.png"/><Relationship Id="rId239" Type="http://schemas.openxmlformats.org/officeDocument/2006/relationships/image" Target="../media/image922.png"/><Relationship Id="rId250" Type="http://schemas.openxmlformats.org/officeDocument/2006/relationships/image" Target="../media/image927.png"/><Relationship Id="rId24" Type="http://schemas.openxmlformats.org/officeDocument/2006/relationships/image" Target="../media/image41.png"/><Relationship Id="rId45" Type="http://schemas.openxmlformats.org/officeDocument/2006/relationships/image" Target="../media/image63.png"/><Relationship Id="rId66" Type="http://schemas.openxmlformats.org/officeDocument/2006/relationships/customXml" Target="../ink/ink921.xml"/><Relationship Id="rId87" Type="http://schemas.openxmlformats.org/officeDocument/2006/relationships/image" Target="../media/image95.png"/><Relationship Id="rId110" Type="http://schemas.openxmlformats.org/officeDocument/2006/relationships/customXml" Target="../ink/ink943.xml"/><Relationship Id="rId131" Type="http://schemas.openxmlformats.org/officeDocument/2006/relationships/image" Target="../media/image869.png"/><Relationship Id="rId152" Type="http://schemas.openxmlformats.org/officeDocument/2006/relationships/customXml" Target="../ink/ink964.xml"/><Relationship Id="rId173" Type="http://schemas.openxmlformats.org/officeDocument/2006/relationships/customXml" Target="../ink/ink975.xml"/><Relationship Id="rId194" Type="http://schemas.openxmlformats.org/officeDocument/2006/relationships/image" Target="../media/image900.png"/><Relationship Id="rId208" Type="http://schemas.openxmlformats.org/officeDocument/2006/relationships/image" Target="../media/image907.png"/><Relationship Id="rId229" Type="http://schemas.openxmlformats.org/officeDocument/2006/relationships/image" Target="../media/image917.png"/><Relationship Id="rId240" Type="http://schemas.openxmlformats.org/officeDocument/2006/relationships/customXml" Target="../ink/ink1009.xml"/><Relationship Id="rId14" Type="http://schemas.openxmlformats.org/officeDocument/2006/relationships/image" Target="../media/image34.png"/><Relationship Id="rId35" Type="http://schemas.openxmlformats.org/officeDocument/2006/relationships/image" Target="../media/image53.png"/><Relationship Id="rId56" Type="http://schemas.openxmlformats.org/officeDocument/2006/relationships/customXml" Target="../ink/ink916.xml"/><Relationship Id="rId77" Type="http://schemas.openxmlformats.org/officeDocument/2006/relationships/image" Target="../media/image90.png"/><Relationship Id="rId100" Type="http://schemas.openxmlformats.org/officeDocument/2006/relationships/customXml" Target="../ink/ink938.xml"/><Relationship Id="rId8" Type="http://schemas.openxmlformats.org/officeDocument/2006/relationships/image" Target="../media/image31.png"/><Relationship Id="rId98" Type="http://schemas.openxmlformats.org/officeDocument/2006/relationships/customXml" Target="../ink/ink937.xml"/><Relationship Id="rId121" Type="http://schemas.openxmlformats.org/officeDocument/2006/relationships/image" Target="../media/image864.png"/><Relationship Id="rId142" Type="http://schemas.openxmlformats.org/officeDocument/2006/relationships/customXml" Target="../ink/ink959.xml"/><Relationship Id="rId163" Type="http://schemas.openxmlformats.org/officeDocument/2006/relationships/customXml" Target="../ink/ink970.xml"/><Relationship Id="rId184" Type="http://schemas.openxmlformats.org/officeDocument/2006/relationships/image" Target="../media/image895.png"/><Relationship Id="rId219" Type="http://schemas.openxmlformats.org/officeDocument/2006/relationships/customXml" Target="../ink/ink998.xml"/><Relationship Id="rId230" Type="http://schemas.openxmlformats.org/officeDocument/2006/relationships/customXml" Target="../ink/ink1004.xml"/><Relationship Id="rId251" Type="http://schemas.openxmlformats.org/officeDocument/2006/relationships/customXml" Target="../ink/ink1015.xml"/><Relationship Id="rId25" Type="http://schemas.openxmlformats.org/officeDocument/2006/relationships/customXml" Target="../ink/ink900.xml"/><Relationship Id="rId46" Type="http://schemas.openxmlformats.org/officeDocument/2006/relationships/customXml" Target="../ink/ink911.xml"/><Relationship Id="rId67" Type="http://schemas.openxmlformats.org/officeDocument/2006/relationships/image" Target="../media/image85.png"/><Relationship Id="rId88" Type="http://schemas.openxmlformats.org/officeDocument/2006/relationships/customXml" Target="../ink/ink932.xml"/><Relationship Id="rId111" Type="http://schemas.openxmlformats.org/officeDocument/2006/relationships/image" Target="../media/image859.png"/><Relationship Id="rId132" Type="http://schemas.openxmlformats.org/officeDocument/2006/relationships/customXml" Target="../ink/ink954.xml"/><Relationship Id="rId153" Type="http://schemas.openxmlformats.org/officeDocument/2006/relationships/image" Target="../media/image880.png"/><Relationship Id="rId174" Type="http://schemas.openxmlformats.org/officeDocument/2006/relationships/image" Target="../media/image890.png"/><Relationship Id="rId195" Type="http://schemas.openxmlformats.org/officeDocument/2006/relationships/customXml" Target="../ink/ink986.xml"/><Relationship Id="rId209" Type="http://schemas.openxmlformats.org/officeDocument/2006/relationships/customXml" Target="../ink/ink993.xml"/><Relationship Id="rId220" Type="http://schemas.openxmlformats.org/officeDocument/2006/relationships/image" Target="../media/image913.png"/><Relationship Id="rId241" Type="http://schemas.openxmlformats.org/officeDocument/2006/relationships/image" Target="../media/image923.png"/><Relationship Id="rId15" Type="http://schemas.openxmlformats.org/officeDocument/2006/relationships/customXml" Target="../ink/ink895.xml"/><Relationship Id="rId36" Type="http://schemas.openxmlformats.org/officeDocument/2006/relationships/customXml" Target="../ink/ink906.xml"/><Relationship Id="rId57" Type="http://schemas.openxmlformats.org/officeDocument/2006/relationships/image" Target="../media/image80.png"/><Relationship Id="rId78" Type="http://schemas.openxmlformats.org/officeDocument/2006/relationships/customXml" Target="../ink/ink927.xml"/><Relationship Id="rId99" Type="http://schemas.openxmlformats.org/officeDocument/2006/relationships/image" Target="../media/image184.png"/><Relationship Id="rId101" Type="http://schemas.openxmlformats.org/officeDocument/2006/relationships/image" Target="../media/image854.png"/><Relationship Id="rId122" Type="http://schemas.openxmlformats.org/officeDocument/2006/relationships/customXml" Target="../ink/ink949.xml"/><Relationship Id="rId143" Type="http://schemas.openxmlformats.org/officeDocument/2006/relationships/image" Target="../media/image875.png"/><Relationship Id="rId164" Type="http://schemas.openxmlformats.org/officeDocument/2006/relationships/image" Target="../media/image885.png"/><Relationship Id="rId185" Type="http://schemas.openxmlformats.org/officeDocument/2006/relationships/customXml" Target="../ink/ink981.xml"/><Relationship Id="rId9" Type="http://schemas.openxmlformats.org/officeDocument/2006/relationships/customXml" Target="../ink/ink892.xml"/><Relationship Id="rId210" Type="http://schemas.openxmlformats.org/officeDocument/2006/relationships/image" Target="../media/image908.png"/><Relationship Id="rId26" Type="http://schemas.openxmlformats.org/officeDocument/2006/relationships/image" Target="../media/image42.png"/><Relationship Id="rId231" Type="http://schemas.openxmlformats.org/officeDocument/2006/relationships/image" Target="../media/image918.png"/><Relationship Id="rId252" Type="http://schemas.openxmlformats.org/officeDocument/2006/relationships/image" Target="../media/image928.png"/><Relationship Id="rId47" Type="http://schemas.openxmlformats.org/officeDocument/2006/relationships/image" Target="../media/image75.png"/><Relationship Id="rId68" Type="http://schemas.openxmlformats.org/officeDocument/2006/relationships/customXml" Target="../ink/ink922.xml"/><Relationship Id="rId89" Type="http://schemas.openxmlformats.org/officeDocument/2006/relationships/image" Target="../media/image96.png"/><Relationship Id="rId112" Type="http://schemas.openxmlformats.org/officeDocument/2006/relationships/customXml" Target="../ink/ink944.xml"/><Relationship Id="rId133" Type="http://schemas.openxmlformats.org/officeDocument/2006/relationships/image" Target="../media/image870.png"/><Relationship Id="rId154" Type="http://schemas.openxmlformats.org/officeDocument/2006/relationships/customXml" Target="../ink/ink965.xml"/><Relationship Id="rId175" Type="http://schemas.openxmlformats.org/officeDocument/2006/relationships/customXml" Target="../ink/ink976.xml"/><Relationship Id="rId196" Type="http://schemas.openxmlformats.org/officeDocument/2006/relationships/image" Target="../media/image901.png"/><Relationship Id="rId200" Type="http://schemas.openxmlformats.org/officeDocument/2006/relationships/image" Target="../media/image903.png"/><Relationship Id="rId16" Type="http://schemas.openxmlformats.org/officeDocument/2006/relationships/image" Target="../media/image35.png"/><Relationship Id="rId221" Type="http://schemas.openxmlformats.org/officeDocument/2006/relationships/customXml" Target="../ink/ink999.xml"/><Relationship Id="rId242" Type="http://schemas.openxmlformats.org/officeDocument/2006/relationships/customXml" Target="../ink/ink1010.xml"/><Relationship Id="rId37" Type="http://schemas.openxmlformats.org/officeDocument/2006/relationships/image" Target="../media/image54.png"/><Relationship Id="rId58" Type="http://schemas.openxmlformats.org/officeDocument/2006/relationships/customXml" Target="../ink/ink917.xml"/><Relationship Id="rId79" Type="http://schemas.openxmlformats.org/officeDocument/2006/relationships/image" Target="../media/image91.png"/><Relationship Id="rId102" Type="http://schemas.openxmlformats.org/officeDocument/2006/relationships/customXml" Target="../ink/ink939.xml"/><Relationship Id="rId123" Type="http://schemas.openxmlformats.org/officeDocument/2006/relationships/image" Target="../media/image865.png"/><Relationship Id="rId144" Type="http://schemas.openxmlformats.org/officeDocument/2006/relationships/customXml" Target="../ink/ink960.xml"/><Relationship Id="rId90" Type="http://schemas.openxmlformats.org/officeDocument/2006/relationships/customXml" Target="../ink/ink933.xml"/><Relationship Id="rId165" Type="http://schemas.openxmlformats.org/officeDocument/2006/relationships/customXml" Target="../ink/ink971.xml"/><Relationship Id="rId186" Type="http://schemas.openxmlformats.org/officeDocument/2006/relationships/image" Target="../media/image896.png"/><Relationship Id="rId211" Type="http://schemas.openxmlformats.org/officeDocument/2006/relationships/customXml" Target="../ink/ink994.xml"/><Relationship Id="rId232" Type="http://schemas.openxmlformats.org/officeDocument/2006/relationships/customXml" Target="../ink/ink1005.xml"/><Relationship Id="rId253" Type="http://schemas.openxmlformats.org/officeDocument/2006/relationships/customXml" Target="../ink/ink1016.xml"/><Relationship Id="rId27" Type="http://schemas.openxmlformats.org/officeDocument/2006/relationships/customXml" Target="../ink/ink901.xml"/><Relationship Id="rId48" Type="http://schemas.openxmlformats.org/officeDocument/2006/relationships/customXml" Target="../ink/ink912.xml"/><Relationship Id="rId69" Type="http://schemas.openxmlformats.org/officeDocument/2006/relationships/image" Target="../media/image86.png"/><Relationship Id="rId113" Type="http://schemas.openxmlformats.org/officeDocument/2006/relationships/image" Target="../media/image860.png"/><Relationship Id="rId134" Type="http://schemas.openxmlformats.org/officeDocument/2006/relationships/customXml" Target="../ink/ink955.xml"/><Relationship Id="rId80" Type="http://schemas.openxmlformats.org/officeDocument/2006/relationships/customXml" Target="../ink/ink928.xml"/><Relationship Id="rId155" Type="http://schemas.openxmlformats.org/officeDocument/2006/relationships/customXml" Target="../ink/ink966.xml"/><Relationship Id="rId176" Type="http://schemas.openxmlformats.org/officeDocument/2006/relationships/image" Target="../media/image891.png"/><Relationship Id="rId197" Type="http://schemas.openxmlformats.org/officeDocument/2006/relationships/customXml" Target="../ink/ink987.xml"/><Relationship Id="rId201" Type="http://schemas.openxmlformats.org/officeDocument/2006/relationships/customXml" Target="../ink/ink989.xml"/><Relationship Id="rId222" Type="http://schemas.openxmlformats.org/officeDocument/2006/relationships/customXml" Target="../ink/ink1000.xml"/><Relationship Id="rId243" Type="http://schemas.openxmlformats.org/officeDocument/2006/relationships/image" Target="../media/image924.png"/><Relationship Id="rId17" Type="http://schemas.openxmlformats.org/officeDocument/2006/relationships/customXml" Target="../ink/ink896.xml"/><Relationship Id="rId38" Type="http://schemas.openxmlformats.org/officeDocument/2006/relationships/customXml" Target="../ink/ink907.xml"/><Relationship Id="rId59" Type="http://schemas.openxmlformats.org/officeDocument/2006/relationships/image" Target="../media/image81.png"/><Relationship Id="rId103" Type="http://schemas.openxmlformats.org/officeDocument/2006/relationships/image" Target="../media/image855.png"/><Relationship Id="rId124" Type="http://schemas.openxmlformats.org/officeDocument/2006/relationships/customXml" Target="../ink/ink950.xml"/><Relationship Id="rId70" Type="http://schemas.openxmlformats.org/officeDocument/2006/relationships/customXml" Target="../ink/ink923.xml"/><Relationship Id="rId91" Type="http://schemas.openxmlformats.org/officeDocument/2006/relationships/image" Target="../media/image155.png"/><Relationship Id="rId145" Type="http://schemas.openxmlformats.org/officeDocument/2006/relationships/image" Target="../media/image876.png"/><Relationship Id="rId166" Type="http://schemas.openxmlformats.org/officeDocument/2006/relationships/image" Target="../media/image886.png"/><Relationship Id="rId187" Type="http://schemas.openxmlformats.org/officeDocument/2006/relationships/customXml" Target="../ink/ink982.xml"/><Relationship Id="rId1" Type="http://schemas.openxmlformats.org/officeDocument/2006/relationships/slideLayout" Target="../slideLayouts/slideLayout1.xml"/><Relationship Id="rId212" Type="http://schemas.openxmlformats.org/officeDocument/2006/relationships/image" Target="../media/image909.png"/><Relationship Id="rId233" Type="http://schemas.openxmlformats.org/officeDocument/2006/relationships/image" Target="../media/image919.png"/><Relationship Id="rId254" Type="http://schemas.openxmlformats.org/officeDocument/2006/relationships/image" Target="../media/image929.png"/><Relationship Id="rId28" Type="http://schemas.openxmlformats.org/officeDocument/2006/relationships/image" Target="../media/image43.png"/><Relationship Id="rId49" Type="http://schemas.openxmlformats.org/officeDocument/2006/relationships/image" Target="../media/image76.png"/><Relationship Id="rId114" Type="http://schemas.openxmlformats.org/officeDocument/2006/relationships/customXml" Target="../ink/ink945.xml"/><Relationship Id="rId60" Type="http://schemas.openxmlformats.org/officeDocument/2006/relationships/customXml" Target="../ink/ink918.xml"/><Relationship Id="rId81" Type="http://schemas.openxmlformats.org/officeDocument/2006/relationships/image" Target="../media/image92.png"/><Relationship Id="rId135" Type="http://schemas.openxmlformats.org/officeDocument/2006/relationships/image" Target="../media/image871.png"/><Relationship Id="rId156" Type="http://schemas.openxmlformats.org/officeDocument/2006/relationships/image" Target="../media/image881.png"/><Relationship Id="rId177" Type="http://schemas.openxmlformats.org/officeDocument/2006/relationships/customXml" Target="../ink/ink977.xml"/><Relationship Id="rId198" Type="http://schemas.openxmlformats.org/officeDocument/2006/relationships/image" Target="../media/image902.png"/><Relationship Id="rId202" Type="http://schemas.openxmlformats.org/officeDocument/2006/relationships/image" Target="../media/image904.png"/><Relationship Id="rId223" Type="http://schemas.openxmlformats.org/officeDocument/2006/relationships/image" Target="../media/image914.png"/><Relationship Id="rId244" Type="http://schemas.openxmlformats.org/officeDocument/2006/relationships/customXml" Target="../ink/ink1011.xml"/><Relationship Id="rId18" Type="http://schemas.openxmlformats.org/officeDocument/2006/relationships/image" Target="../media/image36.png"/><Relationship Id="rId39" Type="http://schemas.openxmlformats.org/officeDocument/2006/relationships/image" Target="../media/image55.png"/><Relationship Id="rId50" Type="http://schemas.openxmlformats.org/officeDocument/2006/relationships/customXml" Target="../ink/ink913.xml"/><Relationship Id="rId104" Type="http://schemas.openxmlformats.org/officeDocument/2006/relationships/customXml" Target="../ink/ink940.xml"/><Relationship Id="rId125" Type="http://schemas.openxmlformats.org/officeDocument/2006/relationships/image" Target="../media/image866.png"/><Relationship Id="rId146" Type="http://schemas.openxmlformats.org/officeDocument/2006/relationships/customXml" Target="../ink/ink961.xml"/><Relationship Id="rId167" Type="http://schemas.openxmlformats.org/officeDocument/2006/relationships/customXml" Target="../ink/ink972.xml"/><Relationship Id="rId188" Type="http://schemas.openxmlformats.org/officeDocument/2006/relationships/image" Target="../media/image897.png"/><Relationship Id="rId71" Type="http://schemas.openxmlformats.org/officeDocument/2006/relationships/image" Target="../media/image87.png"/><Relationship Id="rId92" Type="http://schemas.openxmlformats.org/officeDocument/2006/relationships/customXml" Target="../ink/ink934.xml"/><Relationship Id="rId213" Type="http://schemas.openxmlformats.org/officeDocument/2006/relationships/customXml" Target="../ink/ink995.xml"/><Relationship Id="rId234" Type="http://schemas.openxmlformats.org/officeDocument/2006/relationships/customXml" Target="../ink/ink1006.xml"/><Relationship Id="rId2" Type="http://schemas.openxmlformats.org/officeDocument/2006/relationships/image" Target="../media/image2000.png"/><Relationship Id="rId29" Type="http://schemas.openxmlformats.org/officeDocument/2006/relationships/customXml" Target="../ink/ink902.xml"/><Relationship Id="rId255" Type="http://schemas.openxmlformats.org/officeDocument/2006/relationships/customXml" Target="../ink/ink1017.xml"/><Relationship Id="rId40" Type="http://schemas.openxmlformats.org/officeDocument/2006/relationships/customXml" Target="../ink/ink908.xml"/><Relationship Id="rId115" Type="http://schemas.openxmlformats.org/officeDocument/2006/relationships/image" Target="../media/image861.png"/><Relationship Id="rId136" Type="http://schemas.openxmlformats.org/officeDocument/2006/relationships/customXml" Target="../ink/ink956.xml"/><Relationship Id="rId157" Type="http://schemas.openxmlformats.org/officeDocument/2006/relationships/customXml" Target="../ink/ink967.xml"/><Relationship Id="rId178" Type="http://schemas.openxmlformats.org/officeDocument/2006/relationships/image" Target="../media/image892.png"/><Relationship Id="rId61" Type="http://schemas.openxmlformats.org/officeDocument/2006/relationships/image" Target="../media/image82.png"/><Relationship Id="rId82" Type="http://schemas.openxmlformats.org/officeDocument/2006/relationships/customXml" Target="../ink/ink929.xml"/><Relationship Id="rId199" Type="http://schemas.openxmlformats.org/officeDocument/2006/relationships/customXml" Target="../ink/ink988.xml"/><Relationship Id="rId203" Type="http://schemas.openxmlformats.org/officeDocument/2006/relationships/customXml" Target="../ink/ink990.xml"/><Relationship Id="rId19" Type="http://schemas.openxmlformats.org/officeDocument/2006/relationships/customXml" Target="../ink/ink897.xml"/><Relationship Id="rId224" Type="http://schemas.openxmlformats.org/officeDocument/2006/relationships/customXml" Target="../ink/ink1001.xml"/><Relationship Id="rId245" Type="http://schemas.openxmlformats.org/officeDocument/2006/relationships/image" Target="../media/image925.png"/><Relationship Id="rId30" Type="http://schemas.openxmlformats.org/officeDocument/2006/relationships/customXml" Target="../ink/ink903.xml"/><Relationship Id="rId105" Type="http://schemas.openxmlformats.org/officeDocument/2006/relationships/image" Target="../media/image856.png"/><Relationship Id="rId126" Type="http://schemas.openxmlformats.org/officeDocument/2006/relationships/customXml" Target="../ink/ink951.xml"/><Relationship Id="rId147" Type="http://schemas.openxmlformats.org/officeDocument/2006/relationships/image" Target="../media/image877.png"/><Relationship Id="rId168" Type="http://schemas.openxmlformats.org/officeDocument/2006/relationships/image" Target="../media/image887.png"/><Relationship Id="rId51" Type="http://schemas.openxmlformats.org/officeDocument/2006/relationships/image" Target="../media/image77.png"/><Relationship Id="rId72" Type="http://schemas.openxmlformats.org/officeDocument/2006/relationships/customXml" Target="../ink/ink924.xml"/><Relationship Id="rId93" Type="http://schemas.openxmlformats.org/officeDocument/2006/relationships/image" Target="../media/image157.png"/><Relationship Id="rId189" Type="http://schemas.openxmlformats.org/officeDocument/2006/relationships/customXml" Target="../ink/ink983.xml"/><Relationship Id="rId3" Type="http://schemas.openxmlformats.org/officeDocument/2006/relationships/customXml" Target="../ink/ink889.xml"/><Relationship Id="rId214" Type="http://schemas.openxmlformats.org/officeDocument/2006/relationships/image" Target="../media/image910.png"/><Relationship Id="rId235" Type="http://schemas.openxmlformats.org/officeDocument/2006/relationships/image" Target="../media/image920.png"/><Relationship Id="rId256" Type="http://schemas.openxmlformats.org/officeDocument/2006/relationships/image" Target="../media/image930.png"/><Relationship Id="rId116" Type="http://schemas.openxmlformats.org/officeDocument/2006/relationships/customXml" Target="../ink/ink946.xml"/><Relationship Id="rId137" Type="http://schemas.openxmlformats.org/officeDocument/2006/relationships/image" Target="../media/image872.png"/><Relationship Id="rId158" Type="http://schemas.openxmlformats.org/officeDocument/2006/relationships/image" Target="../media/image882.png"/><Relationship Id="rId20" Type="http://schemas.openxmlformats.org/officeDocument/2006/relationships/image" Target="../media/image39.png"/><Relationship Id="rId41" Type="http://schemas.openxmlformats.org/officeDocument/2006/relationships/image" Target="../media/image56.png"/><Relationship Id="rId62" Type="http://schemas.openxmlformats.org/officeDocument/2006/relationships/customXml" Target="../ink/ink919.xml"/><Relationship Id="rId83" Type="http://schemas.openxmlformats.org/officeDocument/2006/relationships/image" Target="../media/image93.png"/><Relationship Id="rId179" Type="http://schemas.openxmlformats.org/officeDocument/2006/relationships/customXml" Target="../ink/ink978.xml"/><Relationship Id="rId190" Type="http://schemas.openxmlformats.org/officeDocument/2006/relationships/image" Target="../media/image898.png"/><Relationship Id="rId204" Type="http://schemas.openxmlformats.org/officeDocument/2006/relationships/image" Target="../media/image905.png"/><Relationship Id="rId225" Type="http://schemas.openxmlformats.org/officeDocument/2006/relationships/image" Target="../media/image915.png"/><Relationship Id="rId246" Type="http://schemas.openxmlformats.org/officeDocument/2006/relationships/customXml" Target="../ink/ink1012.xml"/><Relationship Id="rId106" Type="http://schemas.openxmlformats.org/officeDocument/2006/relationships/customXml" Target="../ink/ink941.xml"/><Relationship Id="rId127" Type="http://schemas.openxmlformats.org/officeDocument/2006/relationships/image" Target="../media/image867.png"/><Relationship Id="rId10" Type="http://schemas.openxmlformats.org/officeDocument/2006/relationships/image" Target="../media/image32.png"/><Relationship Id="rId31" Type="http://schemas.openxmlformats.org/officeDocument/2006/relationships/image" Target="../media/image47.png"/><Relationship Id="rId52" Type="http://schemas.openxmlformats.org/officeDocument/2006/relationships/customXml" Target="../ink/ink914.xml"/><Relationship Id="rId73" Type="http://schemas.openxmlformats.org/officeDocument/2006/relationships/image" Target="../media/image88.png"/><Relationship Id="rId94" Type="http://schemas.openxmlformats.org/officeDocument/2006/relationships/customXml" Target="../ink/ink935.xml"/><Relationship Id="rId148" Type="http://schemas.openxmlformats.org/officeDocument/2006/relationships/customXml" Target="../ink/ink962.xml"/><Relationship Id="rId169" Type="http://schemas.openxmlformats.org/officeDocument/2006/relationships/customXml" Target="../ink/ink973.xml"/><Relationship Id="rId4" Type="http://schemas.openxmlformats.org/officeDocument/2006/relationships/image" Target="../media/image8530.png"/><Relationship Id="rId180" Type="http://schemas.openxmlformats.org/officeDocument/2006/relationships/image" Target="../media/image893.png"/><Relationship Id="rId215" Type="http://schemas.openxmlformats.org/officeDocument/2006/relationships/customXml" Target="../ink/ink996.xml"/><Relationship Id="rId236" Type="http://schemas.openxmlformats.org/officeDocument/2006/relationships/customXml" Target="../ink/ink1007.xml"/></Relationships>
</file>

<file path=ppt/slides/_rels/slide18.xml.rels><?xml version="1.0" encoding="UTF-8" standalone="yes"?>
<Relationships xmlns="http://schemas.openxmlformats.org/package/2006/relationships"><Relationship Id="rId13" Type="http://schemas.openxmlformats.org/officeDocument/2006/relationships/customXml" Target="../ink/ink1023.xml"/><Relationship Id="rId18" Type="http://schemas.openxmlformats.org/officeDocument/2006/relationships/image" Target="../media/image938.png"/><Relationship Id="rId26" Type="http://schemas.openxmlformats.org/officeDocument/2006/relationships/image" Target="../media/image942.png"/><Relationship Id="rId39" Type="http://schemas.openxmlformats.org/officeDocument/2006/relationships/customXml" Target="../ink/ink1036.xml"/><Relationship Id="rId21" Type="http://schemas.openxmlformats.org/officeDocument/2006/relationships/customXml" Target="../ink/ink1027.xml"/><Relationship Id="rId34" Type="http://schemas.openxmlformats.org/officeDocument/2006/relationships/image" Target="../media/image946.png"/><Relationship Id="rId7" Type="http://schemas.openxmlformats.org/officeDocument/2006/relationships/customXml" Target="../ink/ink1020.xml"/><Relationship Id="rId12" Type="http://schemas.openxmlformats.org/officeDocument/2006/relationships/image" Target="../media/image935.png"/><Relationship Id="rId17" Type="http://schemas.openxmlformats.org/officeDocument/2006/relationships/customXml" Target="../ink/ink1025.xml"/><Relationship Id="rId25" Type="http://schemas.openxmlformats.org/officeDocument/2006/relationships/customXml" Target="../ink/ink1029.xml"/><Relationship Id="rId33" Type="http://schemas.openxmlformats.org/officeDocument/2006/relationships/customXml" Target="../ink/ink1033.xml"/><Relationship Id="rId38" Type="http://schemas.openxmlformats.org/officeDocument/2006/relationships/image" Target="../media/image948.png"/><Relationship Id="rId2" Type="http://schemas.openxmlformats.org/officeDocument/2006/relationships/image" Target="../media/image2100.png"/><Relationship Id="rId16" Type="http://schemas.openxmlformats.org/officeDocument/2006/relationships/image" Target="../media/image937.png"/><Relationship Id="rId20" Type="http://schemas.openxmlformats.org/officeDocument/2006/relationships/image" Target="../media/image939.png"/><Relationship Id="rId29" Type="http://schemas.openxmlformats.org/officeDocument/2006/relationships/customXml" Target="../ink/ink1031.xml"/><Relationship Id="rId1" Type="http://schemas.openxmlformats.org/officeDocument/2006/relationships/slideLayout" Target="../slideLayouts/slideLayout1.xml"/><Relationship Id="rId6" Type="http://schemas.openxmlformats.org/officeDocument/2006/relationships/image" Target="../media/image932.png"/><Relationship Id="rId11" Type="http://schemas.openxmlformats.org/officeDocument/2006/relationships/customXml" Target="../ink/ink1022.xml"/><Relationship Id="rId24" Type="http://schemas.openxmlformats.org/officeDocument/2006/relationships/image" Target="../media/image941.png"/><Relationship Id="rId32" Type="http://schemas.openxmlformats.org/officeDocument/2006/relationships/image" Target="../media/image945.png"/><Relationship Id="rId37" Type="http://schemas.openxmlformats.org/officeDocument/2006/relationships/customXml" Target="../ink/ink1035.xml"/><Relationship Id="rId40" Type="http://schemas.openxmlformats.org/officeDocument/2006/relationships/image" Target="../media/image949.png"/><Relationship Id="rId5" Type="http://schemas.openxmlformats.org/officeDocument/2006/relationships/customXml" Target="../ink/ink1019.xml"/><Relationship Id="rId15" Type="http://schemas.openxmlformats.org/officeDocument/2006/relationships/customXml" Target="../ink/ink1024.xml"/><Relationship Id="rId23" Type="http://schemas.openxmlformats.org/officeDocument/2006/relationships/customXml" Target="../ink/ink1028.xml"/><Relationship Id="rId28" Type="http://schemas.openxmlformats.org/officeDocument/2006/relationships/image" Target="../media/image943.png"/><Relationship Id="rId36" Type="http://schemas.openxmlformats.org/officeDocument/2006/relationships/image" Target="../media/image947.png"/><Relationship Id="rId10" Type="http://schemas.openxmlformats.org/officeDocument/2006/relationships/image" Target="../media/image934.png"/><Relationship Id="rId19" Type="http://schemas.openxmlformats.org/officeDocument/2006/relationships/customXml" Target="../ink/ink1026.xml"/><Relationship Id="rId31" Type="http://schemas.openxmlformats.org/officeDocument/2006/relationships/customXml" Target="../ink/ink1032.xml"/><Relationship Id="rId4" Type="http://schemas.openxmlformats.org/officeDocument/2006/relationships/image" Target="../media/image931.png"/><Relationship Id="rId9" Type="http://schemas.openxmlformats.org/officeDocument/2006/relationships/customXml" Target="../ink/ink1021.xml"/><Relationship Id="rId14" Type="http://schemas.openxmlformats.org/officeDocument/2006/relationships/image" Target="../media/image936.png"/><Relationship Id="rId22" Type="http://schemas.openxmlformats.org/officeDocument/2006/relationships/image" Target="../media/image940.png"/><Relationship Id="rId27" Type="http://schemas.openxmlformats.org/officeDocument/2006/relationships/customXml" Target="../ink/ink1030.xml"/><Relationship Id="rId30" Type="http://schemas.openxmlformats.org/officeDocument/2006/relationships/image" Target="../media/image944.png"/><Relationship Id="rId35" Type="http://schemas.openxmlformats.org/officeDocument/2006/relationships/customXml" Target="../ink/ink1034.xml"/><Relationship Id="rId8" Type="http://schemas.openxmlformats.org/officeDocument/2006/relationships/image" Target="../media/image933.png"/><Relationship Id="rId3" Type="http://schemas.openxmlformats.org/officeDocument/2006/relationships/customXml" Target="../ink/ink1018.xml"/></Relationships>
</file>

<file path=ppt/slides/_rels/slide1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customXml" Target="../ink/ink1037.xml"/><Relationship Id="rId7" Type="http://schemas.openxmlformats.org/officeDocument/2006/relationships/customXml" Target="../ink/ink1039.xml"/><Relationship Id="rId12" Type="http://schemas.openxmlformats.org/officeDocument/2006/relationships/image" Target="../media/image953.png"/><Relationship Id="rId2" Type="http://schemas.openxmlformats.org/officeDocument/2006/relationships/image" Target="../media/image2200.png"/><Relationship Id="rId1" Type="http://schemas.openxmlformats.org/officeDocument/2006/relationships/slideLayout" Target="../slideLayouts/slideLayout1.xml"/><Relationship Id="rId6" Type="http://schemas.openxmlformats.org/officeDocument/2006/relationships/image" Target="../media/image951.png"/><Relationship Id="rId11" Type="http://schemas.openxmlformats.org/officeDocument/2006/relationships/customXml" Target="../ink/ink1041.xml"/><Relationship Id="rId5" Type="http://schemas.openxmlformats.org/officeDocument/2006/relationships/customXml" Target="../ink/ink1038.xml"/><Relationship Id="rId10" Type="http://schemas.openxmlformats.org/officeDocument/2006/relationships/image" Target="../media/image952.png"/><Relationship Id="rId4" Type="http://schemas.openxmlformats.org/officeDocument/2006/relationships/image" Target="../media/image950.png"/><Relationship Id="rId9" Type="http://schemas.openxmlformats.org/officeDocument/2006/relationships/customXml" Target="../ink/ink1040.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17" Type="http://schemas.openxmlformats.org/officeDocument/2006/relationships/image" Target="../media/image1009.png"/><Relationship Id="rId299" Type="http://schemas.openxmlformats.org/officeDocument/2006/relationships/customXml" Target="../ink/ink1192.xml"/><Relationship Id="rId21" Type="http://schemas.openxmlformats.org/officeDocument/2006/relationships/customXml" Target="../ink/ink1051.xml"/><Relationship Id="rId63" Type="http://schemas.openxmlformats.org/officeDocument/2006/relationships/customXml" Target="../ink/ink1072.xml"/><Relationship Id="rId159" Type="http://schemas.openxmlformats.org/officeDocument/2006/relationships/image" Target="../media/image1030.png"/><Relationship Id="rId170" Type="http://schemas.openxmlformats.org/officeDocument/2006/relationships/customXml" Target="../ink/ink1126.xml"/><Relationship Id="rId226" Type="http://schemas.openxmlformats.org/officeDocument/2006/relationships/customXml" Target="../ink/ink1155.xml"/><Relationship Id="rId268" Type="http://schemas.openxmlformats.org/officeDocument/2006/relationships/image" Target="../media/image1082.png"/><Relationship Id="rId32" Type="http://schemas.openxmlformats.org/officeDocument/2006/relationships/image" Target="../media/image968.png"/><Relationship Id="rId74" Type="http://schemas.openxmlformats.org/officeDocument/2006/relationships/image" Target="../media/image988.png"/><Relationship Id="rId128" Type="http://schemas.openxmlformats.org/officeDocument/2006/relationships/customXml" Target="../ink/ink1105.xml"/><Relationship Id="rId5" Type="http://schemas.openxmlformats.org/officeDocument/2006/relationships/customXml" Target="../ink/ink1043.xml"/><Relationship Id="rId181" Type="http://schemas.openxmlformats.org/officeDocument/2006/relationships/image" Target="../media/image1041.png"/><Relationship Id="rId237" Type="http://schemas.openxmlformats.org/officeDocument/2006/relationships/image" Target="../media/image251.png"/><Relationship Id="rId279" Type="http://schemas.openxmlformats.org/officeDocument/2006/relationships/customXml" Target="../ink/ink1182.xml"/><Relationship Id="rId43" Type="http://schemas.openxmlformats.org/officeDocument/2006/relationships/customXml" Target="../ink/ink1062.xml"/><Relationship Id="rId139" Type="http://schemas.openxmlformats.org/officeDocument/2006/relationships/image" Target="../media/image1020.png"/><Relationship Id="rId290" Type="http://schemas.openxmlformats.org/officeDocument/2006/relationships/image" Target="../media/image1093.png"/><Relationship Id="rId304" Type="http://schemas.openxmlformats.org/officeDocument/2006/relationships/image" Target="../media/image1100.png"/><Relationship Id="rId85" Type="http://schemas.openxmlformats.org/officeDocument/2006/relationships/customXml" Target="../ink/ink1083.xml"/><Relationship Id="rId150" Type="http://schemas.openxmlformats.org/officeDocument/2006/relationships/customXml" Target="../ink/ink1116.xml"/><Relationship Id="rId192" Type="http://schemas.openxmlformats.org/officeDocument/2006/relationships/customXml" Target="../ink/ink1137.xml"/><Relationship Id="rId206" Type="http://schemas.openxmlformats.org/officeDocument/2006/relationships/image" Target="../media/image1053.png"/><Relationship Id="rId248" Type="http://schemas.openxmlformats.org/officeDocument/2006/relationships/customXml" Target="../ink/ink1166.xml"/><Relationship Id="rId12" Type="http://schemas.openxmlformats.org/officeDocument/2006/relationships/image" Target="../media/image958.png"/><Relationship Id="rId108" Type="http://schemas.openxmlformats.org/officeDocument/2006/relationships/image" Target="../media/image1005.png"/><Relationship Id="rId54" Type="http://schemas.openxmlformats.org/officeDocument/2006/relationships/image" Target="../media/image979.png"/><Relationship Id="rId96" Type="http://schemas.openxmlformats.org/officeDocument/2006/relationships/image" Target="../media/image999.png"/><Relationship Id="rId161" Type="http://schemas.openxmlformats.org/officeDocument/2006/relationships/image" Target="../media/image1031.png"/><Relationship Id="rId217" Type="http://schemas.openxmlformats.org/officeDocument/2006/relationships/image" Target="../media/image1058.png"/><Relationship Id="rId259" Type="http://schemas.openxmlformats.org/officeDocument/2006/relationships/image" Target="../media/image1078.png"/><Relationship Id="rId23" Type="http://schemas.openxmlformats.org/officeDocument/2006/relationships/customXml" Target="../ink/ink1052.xml"/><Relationship Id="rId119" Type="http://schemas.openxmlformats.org/officeDocument/2006/relationships/image" Target="../media/image1010.png"/><Relationship Id="rId270" Type="http://schemas.openxmlformats.org/officeDocument/2006/relationships/image" Target="../media/image1083.png"/><Relationship Id="rId291" Type="http://schemas.openxmlformats.org/officeDocument/2006/relationships/customXml" Target="../ink/ink1188.xml"/><Relationship Id="rId305" Type="http://schemas.openxmlformats.org/officeDocument/2006/relationships/customXml" Target="../ink/ink1195.xml"/><Relationship Id="rId44" Type="http://schemas.openxmlformats.org/officeDocument/2006/relationships/image" Target="../media/image974.png"/><Relationship Id="rId65" Type="http://schemas.openxmlformats.org/officeDocument/2006/relationships/customXml" Target="../ink/ink1073.xml"/><Relationship Id="rId86" Type="http://schemas.openxmlformats.org/officeDocument/2006/relationships/image" Target="../media/image994.png"/><Relationship Id="rId130" Type="http://schemas.openxmlformats.org/officeDocument/2006/relationships/customXml" Target="../ink/ink1106.xml"/><Relationship Id="rId151" Type="http://schemas.openxmlformats.org/officeDocument/2006/relationships/image" Target="../media/image1026.png"/><Relationship Id="rId172" Type="http://schemas.openxmlformats.org/officeDocument/2006/relationships/customXml" Target="../ink/ink1127.xml"/><Relationship Id="rId193" Type="http://schemas.openxmlformats.org/officeDocument/2006/relationships/image" Target="../media/image1047.png"/><Relationship Id="rId207" Type="http://schemas.openxmlformats.org/officeDocument/2006/relationships/customXml" Target="../ink/ink1145.xml"/><Relationship Id="rId228" Type="http://schemas.openxmlformats.org/officeDocument/2006/relationships/customXml" Target="../ink/ink1156.xml"/><Relationship Id="rId249" Type="http://schemas.openxmlformats.org/officeDocument/2006/relationships/image" Target="../media/image1073.png"/><Relationship Id="rId13" Type="http://schemas.openxmlformats.org/officeDocument/2006/relationships/customXml" Target="../ink/ink1047.xml"/><Relationship Id="rId109" Type="http://schemas.openxmlformats.org/officeDocument/2006/relationships/customXml" Target="../ink/ink1095.xml"/><Relationship Id="rId260" Type="http://schemas.openxmlformats.org/officeDocument/2006/relationships/customXml" Target="../ink/ink1172.xml"/><Relationship Id="rId281" Type="http://schemas.openxmlformats.org/officeDocument/2006/relationships/customXml" Target="../ink/ink1183.xml"/><Relationship Id="rId34" Type="http://schemas.openxmlformats.org/officeDocument/2006/relationships/image" Target="../media/image969.png"/><Relationship Id="rId55" Type="http://schemas.openxmlformats.org/officeDocument/2006/relationships/customXml" Target="../ink/ink1068.xml"/><Relationship Id="rId76" Type="http://schemas.openxmlformats.org/officeDocument/2006/relationships/image" Target="../media/image989.png"/><Relationship Id="rId97" Type="http://schemas.openxmlformats.org/officeDocument/2006/relationships/customXml" Target="../ink/ink1089.xml"/><Relationship Id="rId120" Type="http://schemas.openxmlformats.org/officeDocument/2006/relationships/customXml" Target="../ink/ink1101.xml"/><Relationship Id="rId141" Type="http://schemas.openxmlformats.org/officeDocument/2006/relationships/image" Target="../media/image1021.png"/><Relationship Id="rId7" Type="http://schemas.openxmlformats.org/officeDocument/2006/relationships/customXml" Target="../ink/ink1044.xml"/><Relationship Id="rId162" Type="http://schemas.openxmlformats.org/officeDocument/2006/relationships/customXml" Target="../ink/ink1122.xml"/><Relationship Id="rId183" Type="http://schemas.openxmlformats.org/officeDocument/2006/relationships/image" Target="../media/image1042.png"/><Relationship Id="rId218" Type="http://schemas.openxmlformats.org/officeDocument/2006/relationships/customXml" Target="../ink/ink1151.xml"/><Relationship Id="rId239" Type="http://schemas.openxmlformats.org/officeDocument/2006/relationships/image" Target="../media/image1068.png"/><Relationship Id="rId250" Type="http://schemas.openxmlformats.org/officeDocument/2006/relationships/customXml" Target="../ink/ink1167.xml"/><Relationship Id="rId271" Type="http://schemas.openxmlformats.org/officeDocument/2006/relationships/customXml" Target="../ink/ink1178.xml"/><Relationship Id="rId292" Type="http://schemas.openxmlformats.org/officeDocument/2006/relationships/image" Target="../media/image1094.png"/><Relationship Id="rId306" Type="http://schemas.openxmlformats.org/officeDocument/2006/relationships/image" Target="../media/image1101.png"/><Relationship Id="rId24" Type="http://schemas.openxmlformats.org/officeDocument/2006/relationships/image" Target="../media/image964.png"/><Relationship Id="rId45" Type="http://schemas.openxmlformats.org/officeDocument/2006/relationships/customXml" Target="../ink/ink1063.xml"/><Relationship Id="rId66" Type="http://schemas.openxmlformats.org/officeDocument/2006/relationships/image" Target="../media/image985.png"/><Relationship Id="rId87" Type="http://schemas.openxmlformats.org/officeDocument/2006/relationships/customXml" Target="../ink/ink1084.xml"/><Relationship Id="rId110" Type="http://schemas.openxmlformats.org/officeDocument/2006/relationships/customXml" Target="../ink/ink1096.xml"/><Relationship Id="rId131" Type="http://schemas.openxmlformats.org/officeDocument/2006/relationships/image" Target="../media/image1016.png"/><Relationship Id="rId152" Type="http://schemas.openxmlformats.org/officeDocument/2006/relationships/customXml" Target="../ink/ink1117.xml"/><Relationship Id="rId173" Type="http://schemas.openxmlformats.org/officeDocument/2006/relationships/image" Target="../media/image1037.png"/><Relationship Id="rId194" Type="http://schemas.openxmlformats.org/officeDocument/2006/relationships/customXml" Target="../ink/ink1138.xml"/><Relationship Id="rId208" Type="http://schemas.openxmlformats.org/officeDocument/2006/relationships/image" Target="../media/image1054.png"/><Relationship Id="rId229" Type="http://schemas.openxmlformats.org/officeDocument/2006/relationships/image" Target="../media/image1064.png"/><Relationship Id="rId240" Type="http://schemas.openxmlformats.org/officeDocument/2006/relationships/customXml" Target="../ink/ink1162.xml"/><Relationship Id="rId261" Type="http://schemas.openxmlformats.org/officeDocument/2006/relationships/customXml" Target="../ink/ink1173.xml"/><Relationship Id="rId14" Type="http://schemas.openxmlformats.org/officeDocument/2006/relationships/image" Target="../media/image959.png"/><Relationship Id="rId35" Type="http://schemas.openxmlformats.org/officeDocument/2006/relationships/customXml" Target="../ink/ink1058.xml"/><Relationship Id="rId56" Type="http://schemas.openxmlformats.org/officeDocument/2006/relationships/image" Target="../media/image980.png"/><Relationship Id="rId77" Type="http://schemas.openxmlformats.org/officeDocument/2006/relationships/customXml" Target="../ink/ink1079.xml"/><Relationship Id="rId100" Type="http://schemas.openxmlformats.org/officeDocument/2006/relationships/image" Target="../media/image1001.png"/><Relationship Id="rId282" Type="http://schemas.openxmlformats.org/officeDocument/2006/relationships/image" Target="../media/image1089.png"/><Relationship Id="rId8" Type="http://schemas.openxmlformats.org/officeDocument/2006/relationships/image" Target="../media/image956.png"/><Relationship Id="rId98" Type="http://schemas.openxmlformats.org/officeDocument/2006/relationships/image" Target="../media/image1000.png"/><Relationship Id="rId121" Type="http://schemas.openxmlformats.org/officeDocument/2006/relationships/image" Target="../media/image1011.png"/><Relationship Id="rId142" Type="http://schemas.openxmlformats.org/officeDocument/2006/relationships/customXml" Target="../ink/ink1112.xml"/><Relationship Id="rId163" Type="http://schemas.openxmlformats.org/officeDocument/2006/relationships/image" Target="../media/image1032.png"/><Relationship Id="rId184" Type="http://schemas.openxmlformats.org/officeDocument/2006/relationships/customXml" Target="../ink/ink1133.xml"/><Relationship Id="rId219" Type="http://schemas.openxmlformats.org/officeDocument/2006/relationships/image" Target="../media/image1059.png"/><Relationship Id="rId230" Type="http://schemas.openxmlformats.org/officeDocument/2006/relationships/customXml" Target="../ink/ink1157.xml"/><Relationship Id="rId251" Type="http://schemas.openxmlformats.org/officeDocument/2006/relationships/image" Target="../media/image1074.png"/><Relationship Id="rId25" Type="http://schemas.openxmlformats.org/officeDocument/2006/relationships/customXml" Target="../ink/ink1053.xml"/><Relationship Id="rId46" Type="http://schemas.openxmlformats.org/officeDocument/2006/relationships/image" Target="../media/image975.png"/><Relationship Id="rId67" Type="http://schemas.openxmlformats.org/officeDocument/2006/relationships/customXml" Target="../ink/ink1074.xml"/><Relationship Id="rId272" Type="http://schemas.openxmlformats.org/officeDocument/2006/relationships/image" Target="../media/image1084.png"/><Relationship Id="rId293" Type="http://schemas.openxmlformats.org/officeDocument/2006/relationships/customXml" Target="../ink/ink1189.xml"/><Relationship Id="rId88" Type="http://schemas.openxmlformats.org/officeDocument/2006/relationships/image" Target="../media/image995.png"/><Relationship Id="rId111" Type="http://schemas.openxmlformats.org/officeDocument/2006/relationships/image" Target="../media/image1006.png"/><Relationship Id="rId132" Type="http://schemas.openxmlformats.org/officeDocument/2006/relationships/customXml" Target="../ink/ink1107.xml"/><Relationship Id="rId153" Type="http://schemas.openxmlformats.org/officeDocument/2006/relationships/image" Target="../media/image1027.png"/><Relationship Id="rId174" Type="http://schemas.openxmlformats.org/officeDocument/2006/relationships/customXml" Target="../ink/ink1128.xml"/><Relationship Id="rId195" Type="http://schemas.openxmlformats.org/officeDocument/2006/relationships/customXml" Target="../ink/ink1139.xml"/><Relationship Id="rId209" Type="http://schemas.openxmlformats.org/officeDocument/2006/relationships/customXml" Target="../ink/ink1146.xml"/><Relationship Id="rId220" Type="http://schemas.openxmlformats.org/officeDocument/2006/relationships/customXml" Target="../ink/ink1152.xml"/><Relationship Id="rId241" Type="http://schemas.openxmlformats.org/officeDocument/2006/relationships/image" Target="../media/image1069.png"/><Relationship Id="rId15" Type="http://schemas.openxmlformats.org/officeDocument/2006/relationships/customXml" Target="../ink/ink1048.xml"/><Relationship Id="rId36" Type="http://schemas.openxmlformats.org/officeDocument/2006/relationships/image" Target="../media/image970.png"/><Relationship Id="rId57" Type="http://schemas.openxmlformats.org/officeDocument/2006/relationships/customXml" Target="../ink/ink1069.xml"/><Relationship Id="rId262" Type="http://schemas.openxmlformats.org/officeDocument/2006/relationships/image" Target="../media/image1079.png"/><Relationship Id="rId283" Type="http://schemas.openxmlformats.org/officeDocument/2006/relationships/customXml" Target="../ink/ink1184.xml"/><Relationship Id="rId78" Type="http://schemas.openxmlformats.org/officeDocument/2006/relationships/image" Target="../media/image990.png"/><Relationship Id="rId99" Type="http://schemas.openxmlformats.org/officeDocument/2006/relationships/customXml" Target="../ink/ink1090.xml"/><Relationship Id="rId101" Type="http://schemas.openxmlformats.org/officeDocument/2006/relationships/customXml" Target="../ink/ink1091.xml"/><Relationship Id="rId122" Type="http://schemas.openxmlformats.org/officeDocument/2006/relationships/customXml" Target="../ink/ink1102.xml"/><Relationship Id="rId143" Type="http://schemas.openxmlformats.org/officeDocument/2006/relationships/image" Target="../media/image1022.png"/><Relationship Id="rId164" Type="http://schemas.openxmlformats.org/officeDocument/2006/relationships/customXml" Target="../ink/ink1123.xml"/><Relationship Id="rId185" Type="http://schemas.openxmlformats.org/officeDocument/2006/relationships/image" Target="../media/image1043.png"/><Relationship Id="rId9" Type="http://schemas.openxmlformats.org/officeDocument/2006/relationships/customXml" Target="../ink/ink1045.xml"/><Relationship Id="rId210" Type="http://schemas.openxmlformats.org/officeDocument/2006/relationships/image" Target="../media/image1055.png"/><Relationship Id="rId26" Type="http://schemas.openxmlformats.org/officeDocument/2006/relationships/image" Target="../media/image965.png"/><Relationship Id="rId231" Type="http://schemas.openxmlformats.org/officeDocument/2006/relationships/image" Target="../media/image1065.png"/><Relationship Id="rId252" Type="http://schemas.openxmlformats.org/officeDocument/2006/relationships/customXml" Target="../ink/ink1168.xml"/><Relationship Id="rId273" Type="http://schemas.openxmlformats.org/officeDocument/2006/relationships/customXml" Target="../ink/ink1179.xml"/><Relationship Id="rId294" Type="http://schemas.openxmlformats.org/officeDocument/2006/relationships/image" Target="../media/image1095.png"/><Relationship Id="rId47" Type="http://schemas.openxmlformats.org/officeDocument/2006/relationships/customXml" Target="../ink/ink1064.xml"/><Relationship Id="rId68" Type="http://schemas.openxmlformats.org/officeDocument/2006/relationships/image" Target="../media/image986.png"/><Relationship Id="rId89" Type="http://schemas.openxmlformats.org/officeDocument/2006/relationships/customXml" Target="../ink/ink1085.xml"/><Relationship Id="rId112" Type="http://schemas.openxmlformats.org/officeDocument/2006/relationships/customXml" Target="../ink/ink1097.xml"/><Relationship Id="rId133" Type="http://schemas.openxmlformats.org/officeDocument/2006/relationships/image" Target="../media/image1017.png"/><Relationship Id="rId154" Type="http://schemas.openxmlformats.org/officeDocument/2006/relationships/customXml" Target="../ink/ink1118.xml"/><Relationship Id="rId175" Type="http://schemas.openxmlformats.org/officeDocument/2006/relationships/image" Target="../media/image1038.png"/><Relationship Id="rId196" Type="http://schemas.openxmlformats.org/officeDocument/2006/relationships/image" Target="../media/image1048.png"/><Relationship Id="rId200" Type="http://schemas.openxmlformats.org/officeDocument/2006/relationships/image" Target="../media/image1050.png"/><Relationship Id="rId16" Type="http://schemas.openxmlformats.org/officeDocument/2006/relationships/image" Target="../media/image960.png"/><Relationship Id="rId221" Type="http://schemas.openxmlformats.org/officeDocument/2006/relationships/image" Target="../media/image1060.png"/><Relationship Id="rId242" Type="http://schemas.openxmlformats.org/officeDocument/2006/relationships/customXml" Target="../ink/ink1163.xml"/><Relationship Id="rId263" Type="http://schemas.openxmlformats.org/officeDocument/2006/relationships/customXml" Target="../ink/ink1174.xml"/><Relationship Id="rId284" Type="http://schemas.openxmlformats.org/officeDocument/2006/relationships/image" Target="../media/image1090.png"/><Relationship Id="rId37" Type="http://schemas.openxmlformats.org/officeDocument/2006/relationships/customXml" Target="../ink/ink1059.xml"/><Relationship Id="rId58" Type="http://schemas.openxmlformats.org/officeDocument/2006/relationships/image" Target="../media/image981.png"/><Relationship Id="rId79" Type="http://schemas.openxmlformats.org/officeDocument/2006/relationships/customXml" Target="../ink/ink1080.xml"/><Relationship Id="rId102" Type="http://schemas.openxmlformats.org/officeDocument/2006/relationships/image" Target="../media/image1002.png"/><Relationship Id="rId123" Type="http://schemas.openxmlformats.org/officeDocument/2006/relationships/image" Target="../media/image1012.png"/><Relationship Id="rId144" Type="http://schemas.openxmlformats.org/officeDocument/2006/relationships/customXml" Target="../ink/ink1113.xml"/><Relationship Id="rId90" Type="http://schemas.openxmlformats.org/officeDocument/2006/relationships/image" Target="../media/image996.png"/><Relationship Id="rId165" Type="http://schemas.openxmlformats.org/officeDocument/2006/relationships/image" Target="../media/image1033.png"/><Relationship Id="rId186" Type="http://schemas.openxmlformats.org/officeDocument/2006/relationships/customXml" Target="../ink/ink1134.xml"/><Relationship Id="rId211" Type="http://schemas.openxmlformats.org/officeDocument/2006/relationships/customXml" Target="../ink/ink1147.xml"/><Relationship Id="rId232" Type="http://schemas.openxmlformats.org/officeDocument/2006/relationships/customXml" Target="../ink/ink1158.xml"/><Relationship Id="rId253" Type="http://schemas.openxmlformats.org/officeDocument/2006/relationships/image" Target="../media/image1075.png"/><Relationship Id="rId274" Type="http://schemas.openxmlformats.org/officeDocument/2006/relationships/image" Target="../media/image1085.png"/><Relationship Id="rId295" Type="http://schemas.openxmlformats.org/officeDocument/2006/relationships/customXml" Target="../ink/ink1190.xml"/><Relationship Id="rId27" Type="http://schemas.openxmlformats.org/officeDocument/2006/relationships/customXml" Target="../ink/ink1054.xml"/><Relationship Id="rId48" Type="http://schemas.openxmlformats.org/officeDocument/2006/relationships/image" Target="../media/image976.png"/><Relationship Id="rId69" Type="http://schemas.openxmlformats.org/officeDocument/2006/relationships/customXml" Target="../ink/ink1075.xml"/><Relationship Id="rId113" Type="http://schemas.openxmlformats.org/officeDocument/2006/relationships/image" Target="../media/image1007.png"/><Relationship Id="rId134" Type="http://schemas.openxmlformats.org/officeDocument/2006/relationships/customXml" Target="../ink/ink1108.xml"/><Relationship Id="rId80" Type="http://schemas.openxmlformats.org/officeDocument/2006/relationships/image" Target="../media/image991.png"/><Relationship Id="rId155" Type="http://schemas.openxmlformats.org/officeDocument/2006/relationships/image" Target="../media/image1028.png"/><Relationship Id="rId176" Type="http://schemas.openxmlformats.org/officeDocument/2006/relationships/customXml" Target="../ink/ink1129.xml"/><Relationship Id="rId197" Type="http://schemas.openxmlformats.org/officeDocument/2006/relationships/customXml" Target="../ink/ink1140.xml"/><Relationship Id="rId201" Type="http://schemas.openxmlformats.org/officeDocument/2006/relationships/customXml" Target="../ink/ink1142.xml"/><Relationship Id="rId222" Type="http://schemas.openxmlformats.org/officeDocument/2006/relationships/customXml" Target="../ink/ink1153.xml"/><Relationship Id="rId243" Type="http://schemas.openxmlformats.org/officeDocument/2006/relationships/image" Target="../media/image1070.png"/><Relationship Id="rId264" Type="http://schemas.openxmlformats.org/officeDocument/2006/relationships/image" Target="../media/image1080.png"/><Relationship Id="rId285" Type="http://schemas.openxmlformats.org/officeDocument/2006/relationships/customXml" Target="../ink/ink1185.xml"/><Relationship Id="rId17" Type="http://schemas.openxmlformats.org/officeDocument/2006/relationships/customXml" Target="../ink/ink1049.xml"/><Relationship Id="rId38" Type="http://schemas.openxmlformats.org/officeDocument/2006/relationships/image" Target="../media/image971.png"/><Relationship Id="rId59" Type="http://schemas.openxmlformats.org/officeDocument/2006/relationships/customXml" Target="../ink/ink1070.xml"/><Relationship Id="rId103" Type="http://schemas.openxmlformats.org/officeDocument/2006/relationships/customXml" Target="../ink/ink1092.xml"/><Relationship Id="rId124" Type="http://schemas.openxmlformats.org/officeDocument/2006/relationships/customXml" Target="../ink/ink1103.xml"/><Relationship Id="rId70" Type="http://schemas.openxmlformats.org/officeDocument/2006/relationships/image" Target="../media/image33.png"/><Relationship Id="rId91" Type="http://schemas.openxmlformats.org/officeDocument/2006/relationships/customXml" Target="../ink/ink1086.xml"/><Relationship Id="rId145" Type="http://schemas.openxmlformats.org/officeDocument/2006/relationships/image" Target="../media/image1023.png"/><Relationship Id="rId166" Type="http://schemas.openxmlformats.org/officeDocument/2006/relationships/customXml" Target="../ink/ink1124.xml"/><Relationship Id="rId187" Type="http://schemas.openxmlformats.org/officeDocument/2006/relationships/image" Target="../media/image1044.png"/><Relationship Id="rId1" Type="http://schemas.openxmlformats.org/officeDocument/2006/relationships/slideLayout" Target="../slideLayouts/slideLayout1.xml"/><Relationship Id="rId212" Type="http://schemas.openxmlformats.org/officeDocument/2006/relationships/image" Target="../media/image1056.png"/><Relationship Id="rId233" Type="http://schemas.openxmlformats.org/officeDocument/2006/relationships/image" Target="../media/image1066.png"/><Relationship Id="rId254" Type="http://schemas.openxmlformats.org/officeDocument/2006/relationships/customXml" Target="../ink/ink1169.xml"/><Relationship Id="rId28" Type="http://schemas.openxmlformats.org/officeDocument/2006/relationships/image" Target="../media/image966.png"/><Relationship Id="rId49" Type="http://schemas.openxmlformats.org/officeDocument/2006/relationships/customXml" Target="../ink/ink1065.xml"/><Relationship Id="rId114" Type="http://schemas.openxmlformats.org/officeDocument/2006/relationships/customXml" Target="../ink/ink1098.xml"/><Relationship Id="rId275" Type="http://schemas.openxmlformats.org/officeDocument/2006/relationships/customXml" Target="../ink/ink1180.xml"/><Relationship Id="rId296" Type="http://schemas.openxmlformats.org/officeDocument/2006/relationships/image" Target="../media/image1096.png"/><Relationship Id="rId300" Type="http://schemas.openxmlformats.org/officeDocument/2006/relationships/image" Target="../media/image1098.png"/><Relationship Id="rId60" Type="http://schemas.openxmlformats.org/officeDocument/2006/relationships/image" Target="../media/image982.png"/><Relationship Id="rId81" Type="http://schemas.openxmlformats.org/officeDocument/2006/relationships/customXml" Target="../ink/ink1081.xml"/><Relationship Id="rId135" Type="http://schemas.openxmlformats.org/officeDocument/2006/relationships/image" Target="../media/image1018.png"/><Relationship Id="rId156" Type="http://schemas.openxmlformats.org/officeDocument/2006/relationships/customXml" Target="../ink/ink1119.xml"/><Relationship Id="rId177" Type="http://schemas.openxmlformats.org/officeDocument/2006/relationships/image" Target="../media/image1039.png"/><Relationship Id="rId198" Type="http://schemas.openxmlformats.org/officeDocument/2006/relationships/image" Target="../media/image1049.png"/><Relationship Id="rId202" Type="http://schemas.openxmlformats.org/officeDocument/2006/relationships/image" Target="../media/image1051.png"/><Relationship Id="rId223" Type="http://schemas.openxmlformats.org/officeDocument/2006/relationships/image" Target="../media/image1061.png"/><Relationship Id="rId244" Type="http://schemas.openxmlformats.org/officeDocument/2006/relationships/customXml" Target="../ink/ink1164.xml"/><Relationship Id="rId18" Type="http://schemas.openxmlformats.org/officeDocument/2006/relationships/image" Target="../media/image961.png"/><Relationship Id="rId39" Type="http://schemas.openxmlformats.org/officeDocument/2006/relationships/customXml" Target="../ink/ink1060.xml"/><Relationship Id="rId265" Type="http://schemas.openxmlformats.org/officeDocument/2006/relationships/customXml" Target="../ink/ink1175.xml"/><Relationship Id="rId286" Type="http://schemas.openxmlformats.org/officeDocument/2006/relationships/image" Target="../media/image1091.png"/><Relationship Id="rId50" Type="http://schemas.openxmlformats.org/officeDocument/2006/relationships/image" Target="../media/image977.png"/><Relationship Id="rId104" Type="http://schemas.openxmlformats.org/officeDocument/2006/relationships/image" Target="../media/image1003.png"/><Relationship Id="rId125" Type="http://schemas.openxmlformats.org/officeDocument/2006/relationships/image" Target="../media/image1013.png"/><Relationship Id="rId146" Type="http://schemas.openxmlformats.org/officeDocument/2006/relationships/customXml" Target="../ink/ink1114.xml"/><Relationship Id="rId167" Type="http://schemas.openxmlformats.org/officeDocument/2006/relationships/image" Target="../media/image1034.png"/><Relationship Id="rId188" Type="http://schemas.openxmlformats.org/officeDocument/2006/relationships/customXml" Target="../ink/ink1135.xml"/><Relationship Id="rId71" Type="http://schemas.openxmlformats.org/officeDocument/2006/relationships/customXml" Target="../ink/ink1076.xml"/><Relationship Id="rId92" Type="http://schemas.openxmlformats.org/officeDocument/2006/relationships/image" Target="../media/image997.png"/><Relationship Id="rId213" Type="http://schemas.openxmlformats.org/officeDocument/2006/relationships/customXml" Target="../ink/ink1148.xml"/><Relationship Id="rId234" Type="http://schemas.openxmlformats.org/officeDocument/2006/relationships/customXml" Target="../ink/ink1159.xml"/><Relationship Id="rId2" Type="http://schemas.openxmlformats.org/officeDocument/2006/relationships/image" Target="../media/image2300.png"/><Relationship Id="rId29" Type="http://schemas.openxmlformats.org/officeDocument/2006/relationships/customXml" Target="../ink/ink1055.xml"/><Relationship Id="rId255" Type="http://schemas.openxmlformats.org/officeDocument/2006/relationships/image" Target="../media/image1076.png"/><Relationship Id="rId276" Type="http://schemas.openxmlformats.org/officeDocument/2006/relationships/image" Target="../media/image1086.png"/><Relationship Id="rId297" Type="http://schemas.openxmlformats.org/officeDocument/2006/relationships/customXml" Target="../ink/ink1191.xml"/><Relationship Id="rId40" Type="http://schemas.openxmlformats.org/officeDocument/2006/relationships/image" Target="../media/image972.png"/><Relationship Id="rId115" Type="http://schemas.openxmlformats.org/officeDocument/2006/relationships/image" Target="../media/image1008.png"/><Relationship Id="rId136" Type="http://schemas.openxmlformats.org/officeDocument/2006/relationships/customXml" Target="../ink/ink1109.xml"/><Relationship Id="rId157" Type="http://schemas.openxmlformats.org/officeDocument/2006/relationships/image" Target="../media/image1029.png"/><Relationship Id="rId178" Type="http://schemas.openxmlformats.org/officeDocument/2006/relationships/customXml" Target="../ink/ink1130.xml"/><Relationship Id="rId301" Type="http://schemas.openxmlformats.org/officeDocument/2006/relationships/customXml" Target="../ink/ink1193.xml"/><Relationship Id="rId61" Type="http://schemas.openxmlformats.org/officeDocument/2006/relationships/customXml" Target="../ink/ink1071.xml"/><Relationship Id="rId82" Type="http://schemas.openxmlformats.org/officeDocument/2006/relationships/image" Target="../media/image992.png"/><Relationship Id="rId199" Type="http://schemas.openxmlformats.org/officeDocument/2006/relationships/customXml" Target="../ink/ink1141.xml"/><Relationship Id="rId203" Type="http://schemas.openxmlformats.org/officeDocument/2006/relationships/customXml" Target="../ink/ink1143.xml"/><Relationship Id="rId19" Type="http://schemas.openxmlformats.org/officeDocument/2006/relationships/customXml" Target="../ink/ink1050.xml"/><Relationship Id="rId224" Type="http://schemas.openxmlformats.org/officeDocument/2006/relationships/customXml" Target="../ink/ink1154.xml"/><Relationship Id="rId245" Type="http://schemas.openxmlformats.org/officeDocument/2006/relationships/image" Target="../media/image1071.png"/><Relationship Id="rId266" Type="http://schemas.openxmlformats.org/officeDocument/2006/relationships/image" Target="../media/image1081.png"/><Relationship Id="rId287" Type="http://schemas.openxmlformats.org/officeDocument/2006/relationships/customXml" Target="../ink/ink1186.xml"/><Relationship Id="rId30" Type="http://schemas.openxmlformats.org/officeDocument/2006/relationships/image" Target="../media/image967.png"/><Relationship Id="rId105" Type="http://schemas.openxmlformats.org/officeDocument/2006/relationships/customXml" Target="../ink/ink1093.xml"/><Relationship Id="rId126" Type="http://schemas.openxmlformats.org/officeDocument/2006/relationships/customXml" Target="../ink/ink1104.xml"/><Relationship Id="rId147" Type="http://schemas.openxmlformats.org/officeDocument/2006/relationships/image" Target="../media/image1024.png"/><Relationship Id="rId168" Type="http://schemas.openxmlformats.org/officeDocument/2006/relationships/customXml" Target="../ink/ink1125.xml"/><Relationship Id="rId51" Type="http://schemas.openxmlformats.org/officeDocument/2006/relationships/customXml" Target="../ink/ink1066.xml"/><Relationship Id="rId72" Type="http://schemas.openxmlformats.org/officeDocument/2006/relationships/image" Target="../media/image987.png"/><Relationship Id="rId93" Type="http://schemas.openxmlformats.org/officeDocument/2006/relationships/customXml" Target="../ink/ink1087.xml"/><Relationship Id="rId189" Type="http://schemas.openxmlformats.org/officeDocument/2006/relationships/image" Target="../media/image1045.png"/><Relationship Id="rId3" Type="http://schemas.openxmlformats.org/officeDocument/2006/relationships/customXml" Target="../ink/ink1042.xml"/><Relationship Id="rId214" Type="http://schemas.openxmlformats.org/officeDocument/2006/relationships/customXml" Target="../ink/ink1149.xml"/><Relationship Id="rId235" Type="http://schemas.openxmlformats.org/officeDocument/2006/relationships/image" Target="../media/image1067.png"/><Relationship Id="rId256" Type="http://schemas.openxmlformats.org/officeDocument/2006/relationships/customXml" Target="../ink/ink1170.xml"/><Relationship Id="rId277" Type="http://schemas.openxmlformats.org/officeDocument/2006/relationships/customXml" Target="../ink/ink1181.xml"/><Relationship Id="rId298" Type="http://schemas.openxmlformats.org/officeDocument/2006/relationships/image" Target="../media/image1097.png"/><Relationship Id="rId116" Type="http://schemas.openxmlformats.org/officeDocument/2006/relationships/customXml" Target="../ink/ink1099.xml"/><Relationship Id="rId137" Type="http://schemas.openxmlformats.org/officeDocument/2006/relationships/image" Target="../media/image1019.png"/><Relationship Id="rId158" Type="http://schemas.openxmlformats.org/officeDocument/2006/relationships/customXml" Target="../ink/ink1120.xml"/><Relationship Id="rId302" Type="http://schemas.openxmlformats.org/officeDocument/2006/relationships/image" Target="../media/image1099.png"/><Relationship Id="rId20" Type="http://schemas.openxmlformats.org/officeDocument/2006/relationships/image" Target="../media/image962.png"/><Relationship Id="rId41" Type="http://schemas.openxmlformats.org/officeDocument/2006/relationships/customXml" Target="../ink/ink1061.xml"/><Relationship Id="rId62" Type="http://schemas.openxmlformats.org/officeDocument/2006/relationships/image" Target="../media/image983.png"/><Relationship Id="rId83" Type="http://schemas.openxmlformats.org/officeDocument/2006/relationships/customXml" Target="../ink/ink1082.xml"/><Relationship Id="rId179" Type="http://schemas.openxmlformats.org/officeDocument/2006/relationships/image" Target="../media/image1040.png"/><Relationship Id="rId190" Type="http://schemas.openxmlformats.org/officeDocument/2006/relationships/customXml" Target="../ink/ink1136.xml"/><Relationship Id="rId204" Type="http://schemas.openxmlformats.org/officeDocument/2006/relationships/image" Target="../media/image1052.png"/><Relationship Id="rId225" Type="http://schemas.openxmlformats.org/officeDocument/2006/relationships/image" Target="../media/image1062.png"/><Relationship Id="rId246" Type="http://schemas.openxmlformats.org/officeDocument/2006/relationships/customXml" Target="../ink/ink1165.xml"/><Relationship Id="rId267" Type="http://schemas.openxmlformats.org/officeDocument/2006/relationships/customXml" Target="../ink/ink1176.xml"/><Relationship Id="rId288" Type="http://schemas.openxmlformats.org/officeDocument/2006/relationships/image" Target="../media/image1092.png"/><Relationship Id="rId106" Type="http://schemas.openxmlformats.org/officeDocument/2006/relationships/image" Target="../media/image1004.png"/><Relationship Id="rId127" Type="http://schemas.openxmlformats.org/officeDocument/2006/relationships/image" Target="../media/image1014.png"/><Relationship Id="rId10" Type="http://schemas.openxmlformats.org/officeDocument/2006/relationships/image" Target="../media/image957.png"/><Relationship Id="rId31" Type="http://schemas.openxmlformats.org/officeDocument/2006/relationships/customXml" Target="../ink/ink1056.xml"/><Relationship Id="rId52" Type="http://schemas.openxmlformats.org/officeDocument/2006/relationships/image" Target="../media/image978.png"/><Relationship Id="rId73" Type="http://schemas.openxmlformats.org/officeDocument/2006/relationships/customXml" Target="../ink/ink1077.xml"/><Relationship Id="rId94" Type="http://schemas.openxmlformats.org/officeDocument/2006/relationships/image" Target="../media/image998.png"/><Relationship Id="rId148" Type="http://schemas.openxmlformats.org/officeDocument/2006/relationships/customXml" Target="../ink/ink1115.xml"/><Relationship Id="rId169" Type="http://schemas.openxmlformats.org/officeDocument/2006/relationships/image" Target="../media/image1035.png"/><Relationship Id="rId4" Type="http://schemas.openxmlformats.org/officeDocument/2006/relationships/image" Target="../media/image954.png"/><Relationship Id="rId180" Type="http://schemas.openxmlformats.org/officeDocument/2006/relationships/customXml" Target="../ink/ink1131.xml"/><Relationship Id="rId215" Type="http://schemas.openxmlformats.org/officeDocument/2006/relationships/image" Target="../media/image1057.png"/><Relationship Id="rId236" Type="http://schemas.openxmlformats.org/officeDocument/2006/relationships/customXml" Target="../ink/ink1160.xml"/><Relationship Id="rId257" Type="http://schemas.openxmlformats.org/officeDocument/2006/relationships/image" Target="../media/image1077.png"/><Relationship Id="rId278" Type="http://schemas.openxmlformats.org/officeDocument/2006/relationships/image" Target="../media/image1087.png"/><Relationship Id="rId303" Type="http://schemas.openxmlformats.org/officeDocument/2006/relationships/customXml" Target="../ink/ink1194.xml"/><Relationship Id="rId42" Type="http://schemas.openxmlformats.org/officeDocument/2006/relationships/image" Target="../media/image973.png"/><Relationship Id="rId84" Type="http://schemas.openxmlformats.org/officeDocument/2006/relationships/image" Target="../media/image993.png"/><Relationship Id="rId138" Type="http://schemas.openxmlformats.org/officeDocument/2006/relationships/customXml" Target="../ink/ink1110.xml"/><Relationship Id="rId191" Type="http://schemas.openxmlformats.org/officeDocument/2006/relationships/image" Target="../media/image1046.png"/><Relationship Id="rId205" Type="http://schemas.openxmlformats.org/officeDocument/2006/relationships/customXml" Target="../ink/ink1144.xml"/><Relationship Id="rId247" Type="http://schemas.openxmlformats.org/officeDocument/2006/relationships/image" Target="../media/image1072.png"/><Relationship Id="rId107" Type="http://schemas.openxmlformats.org/officeDocument/2006/relationships/customXml" Target="../ink/ink1094.xml"/><Relationship Id="rId289" Type="http://schemas.openxmlformats.org/officeDocument/2006/relationships/customXml" Target="../ink/ink1187.xml"/><Relationship Id="rId11" Type="http://schemas.openxmlformats.org/officeDocument/2006/relationships/customXml" Target="../ink/ink1046.xml"/><Relationship Id="rId53" Type="http://schemas.openxmlformats.org/officeDocument/2006/relationships/customXml" Target="../ink/ink1067.xml"/><Relationship Id="rId149" Type="http://schemas.openxmlformats.org/officeDocument/2006/relationships/image" Target="../media/image1025.png"/><Relationship Id="rId95" Type="http://schemas.openxmlformats.org/officeDocument/2006/relationships/customXml" Target="../ink/ink1088.xml"/><Relationship Id="rId160" Type="http://schemas.openxmlformats.org/officeDocument/2006/relationships/customXml" Target="../ink/ink1121.xml"/><Relationship Id="rId216" Type="http://schemas.openxmlformats.org/officeDocument/2006/relationships/customXml" Target="../ink/ink1150.xml"/><Relationship Id="rId258" Type="http://schemas.openxmlformats.org/officeDocument/2006/relationships/customXml" Target="../ink/ink1171.xml"/><Relationship Id="rId22" Type="http://schemas.openxmlformats.org/officeDocument/2006/relationships/image" Target="../media/image963.png"/><Relationship Id="rId64" Type="http://schemas.openxmlformats.org/officeDocument/2006/relationships/image" Target="../media/image984.png"/><Relationship Id="rId118" Type="http://schemas.openxmlformats.org/officeDocument/2006/relationships/customXml" Target="../ink/ink1100.xml"/><Relationship Id="rId171" Type="http://schemas.openxmlformats.org/officeDocument/2006/relationships/image" Target="../media/image1036.png"/><Relationship Id="rId227" Type="http://schemas.openxmlformats.org/officeDocument/2006/relationships/image" Target="../media/image1063.png"/><Relationship Id="rId269" Type="http://schemas.openxmlformats.org/officeDocument/2006/relationships/customXml" Target="../ink/ink1177.xml"/><Relationship Id="rId33" Type="http://schemas.openxmlformats.org/officeDocument/2006/relationships/customXml" Target="../ink/ink1057.xml"/><Relationship Id="rId129" Type="http://schemas.openxmlformats.org/officeDocument/2006/relationships/image" Target="../media/image1015.png"/><Relationship Id="rId280" Type="http://schemas.openxmlformats.org/officeDocument/2006/relationships/image" Target="../media/image1088.png"/><Relationship Id="rId75" Type="http://schemas.openxmlformats.org/officeDocument/2006/relationships/customXml" Target="../ink/ink1078.xml"/><Relationship Id="rId140" Type="http://schemas.openxmlformats.org/officeDocument/2006/relationships/customXml" Target="../ink/ink1111.xml"/><Relationship Id="rId182" Type="http://schemas.openxmlformats.org/officeDocument/2006/relationships/customXml" Target="../ink/ink1132.xml"/><Relationship Id="rId6" Type="http://schemas.openxmlformats.org/officeDocument/2006/relationships/image" Target="../media/image955.png"/><Relationship Id="rId238" Type="http://schemas.openxmlformats.org/officeDocument/2006/relationships/customXml" Target="../ink/ink1161.xml"/></Relationships>
</file>

<file path=ppt/slides/_rels/slide21.xml.rels><?xml version="1.0" encoding="UTF-8" standalone="yes"?>
<Relationships xmlns="http://schemas.openxmlformats.org/package/2006/relationships"><Relationship Id="rId26" Type="http://schemas.openxmlformats.org/officeDocument/2006/relationships/image" Target="../media/image1113.png"/><Relationship Id="rId21" Type="http://schemas.openxmlformats.org/officeDocument/2006/relationships/customXml" Target="../ink/ink1205.xml"/><Relationship Id="rId34" Type="http://schemas.openxmlformats.org/officeDocument/2006/relationships/image" Target="../media/image1117.png"/><Relationship Id="rId42" Type="http://schemas.openxmlformats.org/officeDocument/2006/relationships/image" Target="../media/image1121.png"/><Relationship Id="rId47" Type="http://schemas.openxmlformats.org/officeDocument/2006/relationships/customXml" Target="../ink/ink1218.xml"/><Relationship Id="rId50" Type="http://schemas.openxmlformats.org/officeDocument/2006/relationships/image" Target="../media/image1125.png"/><Relationship Id="rId55" Type="http://schemas.openxmlformats.org/officeDocument/2006/relationships/customXml" Target="../ink/ink1222.xml"/><Relationship Id="rId63" Type="http://schemas.openxmlformats.org/officeDocument/2006/relationships/customXml" Target="../ink/ink1226.xml"/><Relationship Id="rId7" Type="http://schemas.openxmlformats.org/officeDocument/2006/relationships/customXml" Target="../ink/ink1198.xml"/><Relationship Id="rId2" Type="http://schemas.openxmlformats.org/officeDocument/2006/relationships/image" Target="../media/image2400.png"/><Relationship Id="rId16" Type="http://schemas.openxmlformats.org/officeDocument/2006/relationships/image" Target="../media/image1108.png"/><Relationship Id="rId29" Type="http://schemas.openxmlformats.org/officeDocument/2006/relationships/customXml" Target="../ink/ink1209.xml"/><Relationship Id="rId11" Type="http://schemas.openxmlformats.org/officeDocument/2006/relationships/customXml" Target="../ink/ink1200.xml"/><Relationship Id="rId24" Type="http://schemas.openxmlformats.org/officeDocument/2006/relationships/image" Target="../media/image1112.png"/><Relationship Id="rId32" Type="http://schemas.openxmlformats.org/officeDocument/2006/relationships/image" Target="../media/image1116.png"/><Relationship Id="rId37" Type="http://schemas.openxmlformats.org/officeDocument/2006/relationships/customXml" Target="../ink/ink1213.xml"/><Relationship Id="rId40" Type="http://schemas.openxmlformats.org/officeDocument/2006/relationships/image" Target="../media/image1120.png"/><Relationship Id="rId45" Type="http://schemas.openxmlformats.org/officeDocument/2006/relationships/customXml" Target="../ink/ink1217.xml"/><Relationship Id="rId53" Type="http://schemas.openxmlformats.org/officeDocument/2006/relationships/customXml" Target="../ink/ink1221.xml"/><Relationship Id="rId58" Type="http://schemas.openxmlformats.org/officeDocument/2006/relationships/image" Target="../media/image1129.png"/><Relationship Id="rId66" Type="http://schemas.openxmlformats.org/officeDocument/2006/relationships/image" Target="../media/image1132.png"/><Relationship Id="rId5" Type="http://schemas.openxmlformats.org/officeDocument/2006/relationships/customXml" Target="../ink/ink1197.xml"/><Relationship Id="rId61" Type="http://schemas.openxmlformats.org/officeDocument/2006/relationships/customXml" Target="../ink/ink1225.xml"/><Relationship Id="rId19" Type="http://schemas.openxmlformats.org/officeDocument/2006/relationships/customXml" Target="../ink/ink1204.xml"/><Relationship Id="rId14" Type="http://schemas.openxmlformats.org/officeDocument/2006/relationships/image" Target="../media/image1107.png"/><Relationship Id="rId22" Type="http://schemas.openxmlformats.org/officeDocument/2006/relationships/image" Target="../media/image1111.png"/><Relationship Id="rId27" Type="http://schemas.openxmlformats.org/officeDocument/2006/relationships/customXml" Target="../ink/ink1208.xml"/><Relationship Id="rId30" Type="http://schemas.openxmlformats.org/officeDocument/2006/relationships/image" Target="../media/image1115.png"/><Relationship Id="rId35" Type="http://schemas.openxmlformats.org/officeDocument/2006/relationships/customXml" Target="../ink/ink1212.xml"/><Relationship Id="rId43" Type="http://schemas.openxmlformats.org/officeDocument/2006/relationships/customXml" Target="../ink/ink1216.xml"/><Relationship Id="rId48" Type="http://schemas.openxmlformats.org/officeDocument/2006/relationships/image" Target="../media/image1124.png"/><Relationship Id="rId56" Type="http://schemas.openxmlformats.org/officeDocument/2006/relationships/image" Target="../media/image1128.png"/><Relationship Id="rId64" Type="http://schemas.openxmlformats.org/officeDocument/2006/relationships/image" Target="../media/image1131.png"/><Relationship Id="rId8" Type="http://schemas.openxmlformats.org/officeDocument/2006/relationships/image" Target="../media/image1104.png"/><Relationship Id="rId51" Type="http://schemas.openxmlformats.org/officeDocument/2006/relationships/customXml" Target="../ink/ink1220.xml"/><Relationship Id="rId3" Type="http://schemas.openxmlformats.org/officeDocument/2006/relationships/customXml" Target="../ink/ink1196.xml"/><Relationship Id="rId12" Type="http://schemas.openxmlformats.org/officeDocument/2006/relationships/image" Target="../media/image1106.png"/><Relationship Id="rId17" Type="http://schemas.openxmlformats.org/officeDocument/2006/relationships/customXml" Target="../ink/ink1203.xml"/><Relationship Id="rId25" Type="http://schemas.openxmlformats.org/officeDocument/2006/relationships/customXml" Target="../ink/ink1207.xml"/><Relationship Id="rId33" Type="http://schemas.openxmlformats.org/officeDocument/2006/relationships/customXml" Target="../ink/ink1211.xml"/><Relationship Id="rId38" Type="http://schemas.openxmlformats.org/officeDocument/2006/relationships/image" Target="../media/image1119.png"/><Relationship Id="rId46" Type="http://schemas.openxmlformats.org/officeDocument/2006/relationships/image" Target="../media/image1123.png"/><Relationship Id="rId59" Type="http://schemas.openxmlformats.org/officeDocument/2006/relationships/customXml" Target="../ink/ink1224.xml"/><Relationship Id="rId20" Type="http://schemas.openxmlformats.org/officeDocument/2006/relationships/image" Target="../media/image1110.png"/><Relationship Id="rId41" Type="http://schemas.openxmlformats.org/officeDocument/2006/relationships/customXml" Target="../ink/ink1215.xml"/><Relationship Id="rId54" Type="http://schemas.openxmlformats.org/officeDocument/2006/relationships/image" Target="../media/image1127.png"/><Relationship Id="rId62" Type="http://schemas.openxmlformats.org/officeDocument/2006/relationships/image" Target="../media/image291.png"/><Relationship Id="rId1" Type="http://schemas.openxmlformats.org/officeDocument/2006/relationships/slideLayout" Target="../slideLayouts/slideLayout1.xml"/><Relationship Id="rId6" Type="http://schemas.openxmlformats.org/officeDocument/2006/relationships/image" Target="../media/image1103.png"/><Relationship Id="rId15" Type="http://schemas.openxmlformats.org/officeDocument/2006/relationships/customXml" Target="../ink/ink1202.xml"/><Relationship Id="rId23" Type="http://schemas.openxmlformats.org/officeDocument/2006/relationships/customXml" Target="../ink/ink1206.xml"/><Relationship Id="rId28" Type="http://schemas.openxmlformats.org/officeDocument/2006/relationships/image" Target="../media/image1114.png"/><Relationship Id="rId36" Type="http://schemas.openxmlformats.org/officeDocument/2006/relationships/image" Target="../media/image1118.png"/><Relationship Id="rId49" Type="http://schemas.openxmlformats.org/officeDocument/2006/relationships/customXml" Target="../ink/ink1219.xml"/><Relationship Id="rId57" Type="http://schemas.openxmlformats.org/officeDocument/2006/relationships/customXml" Target="../ink/ink1223.xml"/><Relationship Id="rId10" Type="http://schemas.openxmlformats.org/officeDocument/2006/relationships/image" Target="../media/image1105.png"/><Relationship Id="rId31" Type="http://schemas.openxmlformats.org/officeDocument/2006/relationships/customXml" Target="../ink/ink1210.xml"/><Relationship Id="rId44" Type="http://schemas.openxmlformats.org/officeDocument/2006/relationships/image" Target="../media/image1122.png"/><Relationship Id="rId52" Type="http://schemas.openxmlformats.org/officeDocument/2006/relationships/image" Target="../media/image1126.png"/><Relationship Id="rId60" Type="http://schemas.openxmlformats.org/officeDocument/2006/relationships/image" Target="../media/image1130.png"/><Relationship Id="rId65" Type="http://schemas.openxmlformats.org/officeDocument/2006/relationships/customXml" Target="../ink/ink1227.xml"/><Relationship Id="rId4" Type="http://schemas.openxmlformats.org/officeDocument/2006/relationships/image" Target="../media/image1102.png"/><Relationship Id="rId9" Type="http://schemas.openxmlformats.org/officeDocument/2006/relationships/customXml" Target="../ink/ink1199.xml"/><Relationship Id="rId13" Type="http://schemas.openxmlformats.org/officeDocument/2006/relationships/customXml" Target="../ink/ink1201.xml"/><Relationship Id="rId18" Type="http://schemas.openxmlformats.org/officeDocument/2006/relationships/image" Target="../media/image1109.png"/><Relationship Id="rId39" Type="http://schemas.openxmlformats.org/officeDocument/2006/relationships/customXml" Target="../ink/ink1214.xml"/></Relationships>
</file>

<file path=ppt/slides/_rels/slide22.xml.rels><?xml version="1.0" encoding="UTF-8" standalone="yes"?>
<Relationships xmlns="http://schemas.openxmlformats.org/package/2006/relationships"><Relationship Id="rId117" Type="http://schemas.openxmlformats.org/officeDocument/2006/relationships/customXml" Target="../ink/ink1284.xml"/><Relationship Id="rId21" Type="http://schemas.openxmlformats.org/officeDocument/2006/relationships/customXml" Target="../ink/ink1236.xml"/><Relationship Id="rId42" Type="http://schemas.openxmlformats.org/officeDocument/2006/relationships/image" Target="../media/image1154.png"/><Relationship Id="rId63" Type="http://schemas.openxmlformats.org/officeDocument/2006/relationships/customXml" Target="../ink/ink1257.xml"/><Relationship Id="rId84" Type="http://schemas.openxmlformats.org/officeDocument/2006/relationships/image" Target="../media/image1175.png"/><Relationship Id="rId138" Type="http://schemas.openxmlformats.org/officeDocument/2006/relationships/image" Target="../media/image1202.png"/><Relationship Id="rId159" Type="http://schemas.openxmlformats.org/officeDocument/2006/relationships/customXml" Target="../ink/ink1305.xml"/><Relationship Id="rId170" Type="http://schemas.openxmlformats.org/officeDocument/2006/relationships/image" Target="../media/image1218.png"/><Relationship Id="rId191" Type="http://schemas.openxmlformats.org/officeDocument/2006/relationships/customXml" Target="../ink/ink1321.xml"/><Relationship Id="rId205" Type="http://schemas.openxmlformats.org/officeDocument/2006/relationships/customXml" Target="../ink/ink1328.xml"/><Relationship Id="rId107" Type="http://schemas.openxmlformats.org/officeDocument/2006/relationships/customXml" Target="../ink/ink1279.xml"/><Relationship Id="rId11" Type="http://schemas.openxmlformats.org/officeDocument/2006/relationships/customXml" Target="../ink/ink1231.xml"/><Relationship Id="rId32" Type="http://schemas.openxmlformats.org/officeDocument/2006/relationships/image" Target="../media/image1149.png"/><Relationship Id="rId53" Type="http://schemas.openxmlformats.org/officeDocument/2006/relationships/customXml" Target="../ink/ink1252.xml"/><Relationship Id="rId74" Type="http://schemas.openxmlformats.org/officeDocument/2006/relationships/image" Target="../media/image1170.png"/><Relationship Id="rId128" Type="http://schemas.openxmlformats.org/officeDocument/2006/relationships/image" Target="../media/image1197.png"/><Relationship Id="rId149" Type="http://schemas.openxmlformats.org/officeDocument/2006/relationships/customXml" Target="../ink/ink1300.xml"/><Relationship Id="rId5" Type="http://schemas.openxmlformats.org/officeDocument/2006/relationships/customXml" Target="../ink/ink1228.xml"/><Relationship Id="rId95" Type="http://schemas.openxmlformats.org/officeDocument/2006/relationships/customXml" Target="../ink/ink1273.xml"/><Relationship Id="rId160" Type="http://schemas.openxmlformats.org/officeDocument/2006/relationships/image" Target="../media/image1213.png"/><Relationship Id="rId181" Type="http://schemas.openxmlformats.org/officeDocument/2006/relationships/customXml" Target="../ink/ink1316.xml"/><Relationship Id="rId22" Type="http://schemas.openxmlformats.org/officeDocument/2006/relationships/image" Target="../media/image1144.png"/><Relationship Id="rId43" Type="http://schemas.openxmlformats.org/officeDocument/2006/relationships/customXml" Target="../ink/ink1247.xml"/><Relationship Id="rId64" Type="http://schemas.openxmlformats.org/officeDocument/2006/relationships/image" Target="../media/image1165.png"/><Relationship Id="rId118" Type="http://schemas.openxmlformats.org/officeDocument/2006/relationships/image" Target="../media/image1192.png"/><Relationship Id="rId139" Type="http://schemas.openxmlformats.org/officeDocument/2006/relationships/customXml" Target="../ink/ink1295.xml"/><Relationship Id="rId85" Type="http://schemas.openxmlformats.org/officeDocument/2006/relationships/customXml" Target="../ink/ink1268.xml"/><Relationship Id="rId150" Type="http://schemas.openxmlformats.org/officeDocument/2006/relationships/image" Target="../media/image1208.png"/><Relationship Id="rId171" Type="http://schemas.openxmlformats.org/officeDocument/2006/relationships/customXml" Target="../ink/ink1311.xml"/><Relationship Id="rId192" Type="http://schemas.openxmlformats.org/officeDocument/2006/relationships/image" Target="../media/image1229.png"/><Relationship Id="rId206" Type="http://schemas.openxmlformats.org/officeDocument/2006/relationships/image" Target="../media/image1236.png"/><Relationship Id="rId12" Type="http://schemas.openxmlformats.org/officeDocument/2006/relationships/image" Target="../media/image1139.png"/><Relationship Id="rId33" Type="http://schemas.openxmlformats.org/officeDocument/2006/relationships/customXml" Target="../ink/ink1242.xml"/><Relationship Id="rId108" Type="http://schemas.openxmlformats.org/officeDocument/2006/relationships/image" Target="../media/image1187.png"/><Relationship Id="rId129" Type="http://schemas.openxmlformats.org/officeDocument/2006/relationships/customXml" Target="../ink/ink1290.xml"/><Relationship Id="rId54" Type="http://schemas.openxmlformats.org/officeDocument/2006/relationships/image" Target="../media/image1160.png"/><Relationship Id="rId75" Type="http://schemas.openxmlformats.org/officeDocument/2006/relationships/customXml" Target="../ink/ink1263.xml"/><Relationship Id="rId96" Type="http://schemas.openxmlformats.org/officeDocument/2006/relationships/image" Target="../media/image1181.png"/><Relationship Id="rId140" Type="http://schemas.openxmlformats.org/officeDocument/2006/relationships/image" Target="../media/image1203.png"/><Relationship Id="rId161" Type="http://schemas.openxmlformats.org/officeDocument/2006/relationships/customXml" Target="../ink/ink1306.xml"/><Relationship Id="rId182" Type="http://schemas.openxmlformats.org/officeDocument/2006/relationships/image" Target="../media/image1224.png"/><Relationship Id="rId6" Type="http://schemas.openxmlformats.org/officeDocument/2006/relationships/image" Target="../media/image1136.png"/><Relationship Id="rId23" Type="http://schemas.openxmlformats.org/officeDocument/2006/relationships/customXml" Target="../ink/ink1237.xml"/><Relationship Id="rId119" Type="http://schemas.openxmlformats.org/officeDocument/2006/relationships/customXml" Target="../ink/ink1285.xml"/><Relationship Id="rId44" Type="http://schemas.openxmlformats.org/officeDocument/2006/relationships/image" Target="../media/image1155.png"/><Relationship Id="rId65" Type="http://schemas.openxmlformats.org/officeDocument/2006/relationships/customXml" Target="../ink/ink1258.xml"/><Relationship Id="rId86" Type="http://schemas.openxmlformats.org/officeDocument/2006/relationships/image" Target="../media/image1176.png"/><Relationship Id="rId130" Type="http://schemas.openxmlformats.org/officeDocument/2006/relationships/image" Target="../media/image1198.png"/><Relationship Id="rId151" Type="http://schemas.openxmlformats.org/officeDocument/2006/relationships/customXml" Target="../ink/ink1301.xml"/><Relationship Id="rId172" Type="http://schemas.openxmlformats.org/officeDocument/2006/relationships/image" Target="../media/image1219.png"/><Relationship Id="rId193" Type="http://schemas.openxmlformats.org/officeDocument/2006/relationships/customXml" Target="../ink/ink1322.xml"/><Relationship Id="rId207" Type="http://schemas.openxmlformats.org/officeDocument/2006/relationships/customXml" Target="../ink/ink1329.xml"/><Relationship Id="rId13" Type="http://schemas.openxmlformats.org/officeDocument/2006/relationships/customXml" Target="../ink/ink1232.xml"/><Relationship Id="rId109" Type="http://schemas.openxmlformats.org/officeDocument/2006/relationships/customXml" Target="../ink/ink1280.xml"/><Relationship Id="rId34" Type="http://schemas.openxmlformats.org/officeDocument/2006/relationships/image" Target="../media/image1150.png"/><Relationship Id="rId55" Type="http://schemas.openxmlformats.org/officeDocument/2006/relationships/customXml" Target="../ink/ink1253.xml"/><Relationship Id="rId76" Type="http://schemas.openxmlformats.org/officeDocument/2006/relationships/image" Target="../media/image1171.png"/><Relationship Id="rId97" Type="http://schemas.openxmlformats.org/officeDocument/2006/relationships/customXml" Target="../ink/ink1274.xml"/><Relationship Id="rId120" Type="http://schemas.openxmlformats.org/officeDocument/2006/relationships/image" Target="../media/image1193.png"/><Relationship Id="rId141" Type="http://schemas.openxmlformats.org/officeDocument/2006/relationships/customXml" Target="../ink/ink1296.xml"/><Relationship Id="rId7" Type="http://schemas.openxmlformats.org/officeDocument/2006/relationships/customXml" Target="../ink/ink1229.xml"/><Relationship Id="rId162" Type="http://schemas.openxmlformats.org/officeDocument/2006/relationships/image" Target="../media/image1214.png"/><Relationship Id="rId183" Type="http://schemas.openxmlformats.org/officeDocument/2006/relationships/customXml" Target="../ink/ink1317.xml"/><Relationship Id="rId24" Type="http://schemas.openxmlformats.org/officeDocument/2006/relationships/image" Target="../media/image1145.png"/><Relationship Id="rId40" Type="http://schemas.openxmlformats.org/officeDocument/2006/relationships/image" Target="../media/image1153.png"/><Relationship Id="rId45" Type="http://schemas.openxmlformats.org/officeDocument/2006/relationships/customXml" Target="../ink/ink1248.xml"/><Relationship Id="rId66" Type="http://schemas.openxmlformats.org/officeDocument/2006/relationships/image" Target="../media/image1166.png"/><Relationship Id="rId87" Type="http://schemas.openxmlformats.org/officeDocument/2006/relationships/customXml" Target="../ink/ink1269.xml"/><Relationship Id="rId110" Type="http://schemas.openxmlformats.org/officeDocument/2006/relationships/image" Target="../media/image1188.png"/><Relationship Id="rId115" Type="http://schemas.openxmlformats.org/officeDocument/2006/relationships/customXml" Target="../ink/ink1283.xml"/><Relationship Id="rId131" Type="http://schemas.openxmlformats.org/officeDocument/2006/relationships/customXml" Target="../ink/ink1291.xml"/><Relationship Id="rId136" Type="http://schemas.openxmlformats.org/officeDocument/2006/relationships/image" Target="../media/image1201.png"/><Relationship Id="rId157" Type="http://schemas.openxmlformats.org/officeDocument/2006/relationships/customXml" Target="../ink/ink1304.xml"/><Relationship Id="rId178" Type="http://schemas.openxmlformats.org/officeDocument/2006/relationships/image" Target="../media/image1222.png"/><Relationship Id="rId61" Type="http://schemas.openxmlformats.org/officeDocument/2006/relationships/customXml" Target="../ink/ink1256.xml"/><Relationship Id="rId82" Type="http://schemas.openxmlformats.org/officeDocument/2006/relationships/image" Target="../media/image1174.png"/><Relationship Id="rId152" Type="http://schemas.openxmlformats.org/officeDocument/2006/relationships/image" Target="../media/image1209.png"/><Relationship Id="rId173" Type="http://schemas.openxmlformats.org/officeDocument/2006/relationships/customXml" Target="../ink/ink1312.xml"/><Relationship Id="rId194" Type="http://schemas.openxmlformats.org/officeDocument/2006/relationships/image" Target="../media/image1230.png"/><Relationship Id="rId199" Type="http://schemas.openxmlformats.org/officeDocument/2006/relationships/customXml" Target="../ink/ink1325.xml"/><Relationship Id="rId203" Type="http://schemas.openxmlformats.org/officeDocument/2006/relationships/customXml" Target="../ink/ink1327.xml"/><Relationship Id="rId208" Type="http://schemas.openxmlformats.org/officeDocument/2006/relationships/image" Target="../media/image1237.png"/><Relationship Id="rId19" Type="http://schemas.openxmlformats.org/officeDocument/2006/relationships/customXml" Target="../ink/ink1235.xml"/><Relationship Id="rId14" Type="http://schemas.openxmlformats.org/officeDocument/2006/relationships/image" Target="../media/image1140.png"/><Relationship Id="rId30" Type="http://schemas.openxmlformats.org/officeDocument/2006/relationships/image" Target="../media/image1148.png"/><Relationship Id="rId35" Type="http://schemas.openxmlformats.org/officeDocument/2006/relationships/customXml" Target="../ink/ink1243.xml"/><Relationship Id="rId56" Type="http://schemas.openxmlformats.org/officeDocument/2006/relationships/image" Target="../media/image1161.png"/><Relationship Id="rId77" Type="http://schemas.openxmlformats.org/officeDocument/2006/relationships/customXml" Target="../ink/ink1264.xml"/><Relationship Id="rId100" Type="http://schemas.openxmlformats.org/officeDocument/2006/relationships/image" Target="../media/image1183.png"/><Relationship Id="rId105" Type="http://schemas.openxmlformats.org/officeDocument/2006/relationships/customXml" Target="../ink/ink1278.xml"/><Relationship Id="rId126" Type="http://schemas.openxmlformats.org/officeDocument/2006/relationships/image" Target="../media/image1196.png"/><Relationship Id="rId147" Type="http://schemas.openxmlformats.org/officeDocument/2006/relationships/customXml" Target="../ink/ink1299.xml"/><Relationship Id="rId168" Type="http://schemas.openxmlformats.org/officeDocument/2006/relationships/image" Target="../media/image1217.png"/><Relationship Id="rId8" Type="http://schemas.openxmlformats.org/officeDocument/2006/relationships/image" Target="../media/image1137.png"/><Relationship Id="rId51" Type="http://schemas.openxmlformats.org/officeDocument/2006/relationships/customXml" Target="../ink/ink1251.xml"/><Relationship Id="rId72" Type="http://schemas.openxmlformats.org/officeDocument/2006/relationships/image" Target="../media/image1169.png"/><Relationship Id="rId93" Type="http://schemas.openxmlformats.org/officeDocument/2006/relationships/customXml" Target="../ink/ink1272.xml"/><Relationship Id="rId98" Type="http://schemas.openxmlformats.org/officeDocument/2006/relationships/image" Target="../media/image1182.png"/><Relationship Id="rId121" Type="http://schemas.openxmlformats.org/officeDocument/2006/relationships/customXml" Target="../ink/ink1286.xml"/><Relationship Id="rId142" Type="http://schemas.openxmlformats.org/officeDocument/2006/relationships/image" Target="../media/image1204.png"/><Relationship Id="rId163" Type="http://schemas.openxmlformats.org/officeDocument/2006/relationships/customXml" Target="../ink/ink1307.xml"/><Relationship Id="rId184" Type="http://schemas.openxmlformats.org/officeDocument/2006/relationships/image" Target="../media/image1225.png"/><Relationship Id="rId189" Type="http://schemas.openxmlformats.org/officeDocument/2006/relationships/customXml" Target="../ink/ink1320.xml"/><Relationship Id="rId3" Type="http://schemas.openxmlformats.org/officeDocument/2006/relationships/image" Target="../media/image1134.emf"/><Relationship Id="rId25" Type="http://schemas.openxmlformats.org/officeDocument/2006/relationships/customXml" Target="../ink/ink1238.xml"/><Relationship Id="rId46" Type="http://schemas.openxmlformats.org/officeDocument/2006/relationships/image" Target="../media/image1156.png"/><Relationship Id="rId67" Type="http://schemas.openxmlformats.org/officeDocument/2006/relationships/customXml" Target="../ink/ink1259.xml"/><Relationship Id="rId116" Type="http://schemas.openxmlformats.org/officeDocument/2006/relationships/image" Target="../media/image1191.png"/><Relationship Id="rId137" Type="http://schemas.openxmlformats.org/officeDocument/2006/relationships/customXml" Target="../ink/ink1294.xml"/><Relationship Id="rId158" Type="http://schemas.openxmlformats.org/officeDocument/2006/relationships/image" Target="../media/image1212.png"/><Relationship Id="rId20" Type="http://schemas.openxmlformats.org/officeDocument/2006/relationships/image" Target="../media/image1143.png"/><Relationship Id="rId41" Type="http://schemas.openxmlformats.org/officeDocument/2006/relationships/customXml" Target="../ink/ink1246.xml"/><Relationship Id="rId62" Type="http://schemas.openxmlformats.org/officeDocument/2006/relationships/image" Target="../media/image1164.png"/><Relationship Id="rId83" Type="http://schemas.openxmlformats.org/officeDocument/2006/relationships/customXml" Target="../ink/ink1267.xml"/><Relationship Id="rId88" Type="http://schemas.openxmlformats.org/officeDocument/2006/relationships/image" Target="../media/image1177.png"/><Relationship Id="rId111" Type="http://schemas.openxmlformats.org/officeDocument/2006/relationships/customXml" Target="../ink/ink1281.xml"/><Relationship Id="rId132" Type="http://schemas.openxmlformats.org/officeDocument/2006/relationships/image" Target="../media/image1199.png"/><Relationship Id="rId153" Type="http://schemas.openxmlformats.org/officeDocument/2006/relationships/customXml" Target="../ink/ink1302.xml"/><Relationship Id="rId174" Type="http://schemas.openxmlformats.org/officeDocument/2006/relationships/image" Target="../media/image1220.png"/><Relationship Id="rId179" Type="http://schemas.openxmlformats.org/officeDocument/2006/relationships/customXml" Target="../ink/ink1315.xml"/><Relationship Id="rId195" Type="http://schemas.openxmlformats.org/officeDocument/2006/relationships/customXml" Target="../ink/ink1323.xml"/><Relationship Id="rId190" Type="http://schemas.openxmlformats.org/officeDocument/2006/relationships/image" Target="../media/image1228.png"/><Relationship Id="rId204" Type="http://schemas.openxmlformats.org/officeDocument/2006/relationships/image" Target="../media/image1235.png"/><Relationship Id="rId15" Type="http://schemas.openxmlformats.org/officeDocument/2006/relationships/customXml" Target="../ink/ink1233.xml"/><Relationship Id="rId36" Type="http://schemas.openxmlformats.org/officeDocument/2006/relationships/image" Target="../media/image1151.png"/><Relationship Id="rId57" Type="http://schemas.openxmlformats.org/officeDocument/2006/relationships/customXml" Target="../ink/ink1254.xml"/><Relationship Id="rId106" Type="http://schemas.openxmlformats.org/officeDocument/2006/relationships/image" Target="../media/image1186.png"/><Relationship Id="rId127" Type="http://schemas.openxmlformats.org/officeDocument/2006/relationships/customXml" Target="../ink/ink1289.xml"/><Relationship Id="rId10" Type="http://schemas.openxmlformats.org/officeDocument/2006/relationships/image" Target="../media/image1138.png"/><Relationship Id="rId31" Type="http://schemas.openxmlformats.org/officeDocument/2006/relationships/customXml" Target="../ink/ink1241.xml"/><Relationship Id="rId52" Type="http://schemas.openxmlformats.org/officeDocument/2006/relationships/image" Target="../media/image1159.png"/><Relationship Id="rId73" Type="http://schemas.openxmlformats.org/officeDocument/2006/relationships/customXml" Target="../ink/ink1262.xml"/><Relationship Id="rId78" Type="http://schemas.openxmlformats.org/officeDocument/2006/relationships/image" Target="../media/image1172.png"/><Relationship Id="rId94" Type="http://schemas.openxmlformats.org/officeDocument/2006/relationships/image" Target="../media/image1180.png"/><Relationship Id="rId99" Type="http://schemas.openxmlformats.org/officeDocument/2006/relationships/customXml" Target="../ink/ink1275.xml"/><Relationship Id="rId101" Type="http://schemas.openxmlformats.org/officeDocument/2006/relationships/customXml" Target="../ink/ink1276.xml"/><Relationship Id="rId122" Type="http://schemas.openxmlformats.org/officeDocument/2006/relationships/image" Target="../media/image1194.png"/><Relationship Id="rId143" Type="http://schemas.openxmlformats.org/officeDocument/2006/relationships/customXml" Target="../ink/ink1297.xml"/><Relationship Id="rId148" Type="http://schemas.openxmlformats.org/officeDocument/2006/relationships/image" Target="../media/image1207.png"/><Relationship Id="rId164" Type="http://schemas.openxmlformats.org/officeDocument/2006/relationships/image" Target="../media/image1215.png"/><Relationship Id="rId169" Type="http://schemas.openxmlformats.org/officeDocument/2006/relationships/customXml" Target="../ink/ink1310.xml"/><Relationship Id="rId185" Type="http://schemas.openxmlformats.org/officeDocument/2006/relationships/customXml" Target="../ink/ink1318.xml"/><Relationship Id="rId4" Type="http://schemas.openxmlformats.org/officeDocument/2006/relationships/image" Target="../media/image1135.emf"/><Relationship Id="rId9" Type="http://schemas.openxmlformats.org/officeDocument/2006/relationships/customXml" Target="../ink/ink1230.xml"/><Relationship Id="rId180" Type="http://schemas.openxmlformats.org/officeDocument/2006/relationships/image" Target="../media/image1223.png"/><Relationship Id="rId26" Type="http://schemas.openxmlformats.org/officeDocument/2006/relationships/image" Target="../media/image1146.png"/><Relationship Id="rId47" Type="http://schemas.openxmlformats.org/officeDocument/2006/relationships/customXml" Target="../ink/ink1249.xml"/><Relationship Id="rId68" Type="http://schemas.openxmlformats.org/officeDocument/2006/relationships/image" Target="../media/image1167.png"/><Relationship Id="rId89" Type="http://schemas.openxmlformats.org/officeDocument/2006/relationships/customXml" Target="../ink/ink1270.xml"/><Relationship Id="rId112" Type="http://schemas.openxmlformats.org/officeDocument/2006/relationships/image" Target="../media/image1189.png"/><Relationship Id="rId133" Type="http://schemas.openxmlformats.org/officeDocument/2006/relationships/customXml" Target="../ink/ink1292.xml"/><Relationship Id="rId154" Type="http://schemas.openxmlformats.org/officeDocument/2006/relationships/image" Target="../media/image1210.png"/><Relationship Id="rId175" Type="http://schemas.openxmlformats.org/officeDocument/2006/relationships/customXml" Target="../ink/ink1313.xml"/><Relationship Id="rId196" Type="http://schemas.openxmlformats.org/officeDocument/2006/relationships/image" Target="../media/image1231.png"/><Relationship Id="rId200" Type="http://schemas.openxmlformats.org/officeDocument/2006/relationships/image" Target="../media/image1233.png"/><Relationship Id="rId16" Type="http://schemas.openxmlformats.org/officeDocument/2006/relationships/image" Target="../media/image1141.png"/><Relationship Id="rId37" Type="http://schemas.openxmlformats.org/officeDocument/2006/relationships/customXml" Target="../ink/ink1244.xml"/><Relationship Id="rId58" Type="http://schemas.openxmlformats.org/officeDocument/2006/relationships/image" Target="../media/image1162.png"/><Relationship Id="rId79" Type="http://schemas.openxmlformats.org/officeDocument/2006/relationships/customXml" Target="../ink/ink1265.xml"/><Relationship Id="rId102" Type="http://schemas.openxmlformats.org/officeDocument/2006/relationships/image" Target="../media/image1184.png"/><Relationship Id="rId123" Type="http://schemas.openxmlformats.org/officeDocument/2006/relationships/customXml" Target="../ink/ink1287.xml"/><Relationship Id="rId144" Type="http://schemas.openxmlformats.org/officeDocument/2006/relationships/image" Target="../media/image1205.png"/><Relationship Id="rId90" Type="http://schemas.openxmlformats.org/officeDocument/2006/relationships/image" Target="../media/image1178.png"/><Relationship Id="rId165" Type="http://schemas.openxmlformats.org/officeDocument/2006/relationships/customXml" Target="../ink/ink1308.xml"/><Relationship Id="rId186" Type="http://schemas.openxmlformats.org/officeDocument/2006/relationships/image" Target="../media/image1226.png"/><Relationship Id="rId27" Type="http://schemas.openxmlformats.org/officeDocument/2006/relationships/customXml" Target="../ink/ink1239.xml"/><Relationship Id="rId48" Type="http://schemas.openxmlformats.org/officeDocument/2006/relationships/image" Target="../media/image1157.png"/><Relationship Id="rId69" Type="http://schemas.openxmlformats.org/officeDocument/2006/relationships/customXml" Target="../ink/ink1260.xml"/><Relationship Id="rId113" Type="http://schemas.openxmlformats.org/officeDocument/2006/relationships/customXml" Target="../ink/ink1282.xml"/><Relationship Id="rId134" Type="http://schemas.openxmlformats.org/officeDocument/2006/relationships/image" Target="../media/image1200.png"/><Relationship Id="rId80" Type="http://schemas.openxmlformats.org/officeDocument/2006/relationships/image" Target="../media/image1173.png"/><Relationship Id="rId155" Type="http://schemas.openxmlformats.org/officeDocument/2006/relationships/customXml" Target="../ink/ink1303.xml"/><Relationship Id="rId176" Type="http://schemas.openxmlformats.org/officeDocument/2006/relationships/image" Target="../media/image1221.png"/><Relationship Id="rId197" Type="http://schemas.openxmlformats.org/officeDocument/2006/relationships/customXml" Target="../ink/ink1324.xml"/><Relationship Id="rId201" Type="http://schemas.openxmlformats.org/officeDocument/2006/relationships/customXml" Target="../ink/ink1326.xml"/><Relationship Id="rId17" Type="http://schemas.openxmlformats.org/officeDocument/2006/relationships/customXml" Target="../ink/ink1234.xml"/><Relationship Id="rId38" Type="http://schemas.openxmlformats.org/officeDocument/2006/relationships/image" Target="../media/image1152.png"/><Relationship Id="rId59" Type="http://schemas.openxmlformats.org/officeDocument/2006/relationships/customXml" Target="../ink/ink1255.xml"/><Relationship Id="rId103" Type="http://schemas.openxmlformats.org/officeDocument/2006/relationships/customXml" Target="../ink/ink1277.xml"/><Relationship Id="rId124" Type="http://schemas.openxmlformats.org/officeDocument/2006/relationships/image" Target="../media/image1195.png"/><Relationship Id="rId70" Type="http://schemas.openxmlformats.org/officeDocument/2006/relationships/image" Target="../media/image1168.png"/><Relationship Id="rId91" Type="http://schemas.openxmlformats.org/officeDocument/2006/relationships/customXml" Target="../ink/ink1271.xml"/><Relationship Id="rId145" Type="http://schemas.openxmlformats.org/officeDocument/2006/relationships/customXml" Target="../ink/ink1298.xml"/><Relationship Id="rId166" Type="http://schemas.openxmlformats.org/officeDocument/2006/relationships/image" Target="../media/image1216.png"/><Relationship Id="rId187" Type="http://schemas.openxmlformats.org/officeDocument/2006/relationships/customXml" Target="../ink/ink1319.xml"/><Relationship Id="rId1" Type="http://schemas.openxmlformats.org/officeDocument/2006/relationships/slideLayout" Target="../slideLayouts/slideLayout1.xml"/><Relationship Id="rId28" Type="http://schemas.openxmlformats.org/officeDocument/2006/relationships/image" Target="../media/image1147.png"/><Relationship Id="rId49" Type="http://schemas.openxmlformats.org/officeDocument/2006/relationships/customXml" Target="../ink/ink1250.xml"/><Relationship Id="rId114" Type="http://schemas.openxmlformats.org/officeDocument/2006/relationships/image" Target="../media/image1190.png"/><Relationship Id="rId60" Type="http://schemas.openxmlformats.org/officeDocument/2006/relationships/image" Target="../media/image1163.png"/><Relationship Id="rId81" Type="http://schemas.openxmlformats.org/officeDocument/2006/relationships/customXml" Target="../ink/ink1266.xml"/><Relationship Id="rId135" Type="http://schemas.openxmlformats.org/officeDocument/2006/relationships/customXml" Target="../ink/ink1293.xml"/><Relationship Id="rId156" Type="http://schemas.openxmlformats.org/officeDocument/2006/relationships/image" Target="../media/image1211.png"/><Relationship Id="rId177" Type="http://schemas.openxmlformats.org/officeDocument/2006/relationships/customXml" Target="../ink/ink1314.xml"/><Relationship Id="rId198" Type="http://schemas.openxmlformats.org/officeDocument/2006/relationships/image" Target="../media/image1232.png"/><Relationship Id="rId202" Type="http://schemas.openxmlformats.org/officeDocument/2006/relationships/image" Target="../media/image1234.png"/><Relationship Id="rId18" Type="http://schemas.openxmlformats.org/officeDocument/2006/relationships/image" Target="../media/image1142.png"/><Relationship Id="rId39" Type="http://schemas.openxmlformats.org/officeDocument/2006/relationships/customXml" Target="../ink/ink1245.xml"/><Relationship Id="rId50" Type="http://schemas.openxmlformats.org/officeDocument/2006/relationships/image" Target="../media/image1158.png"/><Relationship Id="rId104" Type="http://schemas.openxmlformats.org/officeDocument/2006/relationships/image" Target="../media/image1185.png"/><Relationship Id="rId125" Type="http://schemas.openxmlformats.org/officeDocument/2006/relationships/customXml" Target="../ink/ink1288.xml"/><Relationship Id="rId146" Type="http://schemas.openxmlformats.org/officeDocument/2006/relationships/image" Target="../media/image1206.png"/><Relationship Id="rId167" Type="http://schemas.openxmlformats.org/officeDocument/2006/relationships/customXml" Target="../ink/ink1309.xml"/><Relationship Id="rId188" Type="http://schemas.openxmlformats.org/officeDocument/2006/relationships/image" Target="../media/image1227.png"/><Relationship Id="rId71" Type="http://schemas.openxmlformats.org/officeDocument/2006/relationships/customXml" Target="../ink/ink1261.xml"/><Relationship Id="rId92" Type="http://schemas.openxmlformats.org/officeDocument/2006/relationships/image" Target="../media/image1179.png"/><Relationship Id="rId2" Type="http://schemas.openxmlformats.org/officeDocument/2006/relationships/image" Target="../media/image1133.png"/><Relationship Id="rId29" Type="http://schemas.openxmlformats.org/officeDocument/2006/relationships/customXml" Target="../ink/ink1240.xml"/></Relationships>
</file>

<file path=ppt/slides/_rels/slide23.xml.rels><?xml version="1.0" encoding="UTF-8" standalone="yes"?>
<Relationships xmlns="http://schemas.openxmlformats.org/package/2006/relationships"><Relationship Id="rId117" Type="http://schemas.openxmlformats.org/officeDocument/2006/relationships/customXml" Target="../ink/ink1387.xml"/><Relationship Id="rId671" Type="http://schemas.openxmlformats.org/officeDocument/2006/relationships/image" Target="../media/image1571.png"/><Relationship Id="rId21" Type="http://schemas.openxmlformats.org/officeDocument/2006/relationships/customXml" Target="../ink/ink1339.xml"/><Relationship Id="rId324" Type="http://schemas.openxmlformats.org/officeDocument/2006/relationships/image" Target="../media/image1398.png"/><Relationship Id="rId531" Type="http://schemas.openxmlformats.org/officeDocument/2006/relationships/image" Target="../media/image1501.png"/><Relationship Id="rId629" Type="http://schemas.openxmlformats.org/officeDocument/2006/relationships/image" Target="../media/image1550.png"/><Relationship Id="rId170" Type="http://schemas.openxmlformats.org/officeDocument/2006/relationships/image" Target="../media/image1321.png"/><Relationship Id="rId268" Type="http://schemas.openxmlformats.org/officeDocument/2006/relationships/image" Target="../media/image1370.png"/><Relationship Id="rId475" Type="http://schemas.openxmlformats.org/officeDocument/2006/relationships/image" Target="../media/image1473.png"/><Relationship Id="rId682" Type="http://schemas.openxmlformats.org/officeDocument/2006/relationships/customXml" Target="../ink/ink1670.xml"/><Relationship Id="rId32" Type="http://schemas.openxmlformats.org/officeDocument/2006/relationships/image" Target="../media/image1252.png"/><Relationship Id="rId128" Type="http://schemas.openxmlformats.org/officeDocument/2006/relationships/image" Target="../media/image1300.png"/><Relationship Id="rId335" Type="http://schemas.openxmlformats.org/officeDocument/2006/relationships/customXml" Target="../ink/ink1496.xml"/><Relationship Id="rId542" Type="http://schemas.openxmlformats.org/officeDocument/2006/relationships/customXml" Target="../ink/ink1600.xml"/><Relationship Id="rId181" Type="http://schemas.openxmlformats.org/officeDocument/2006/relationships/customXml" Target="../ink/ink1419.xml"/><Relationship Id="rId402" Type="http://schemas.openxmlformats.org/officeDocument/2006/relationships/image" Target="../media/image1437.png"/><Relationship Id="rId279" Type="http://schemas.openxmlformats.org/officeDocument/2006/relationships/customXml" Target="../ink/ink1468.xml"/><Relationship Id="rId486" Type="http://schemas.openxmlformats.org/officeDocument/2006/relationships/customXml" Target="../ink/ink1572.xml"/><Relationship Id="rId693" Type="http://schemas.openxmlformats.org/officeDocument/2006/relationships/image" Target="../media/image1582.png"/><Relationship Id="rId707" Type="http://schemas.openxmlformats.org/officeDocument/2006/relationships/image" Target="../media/image1589.png"/><Relationship Id="rId43" Type="http://schemas.openxmlformats.org/officeDocument/2006/relationships/customXml" Target="../ink/ink1350.xml"/><Relationship Id="rId139" Type="http://schemas.openxmlformats.org/officeDocument/2006/relationships/customXml" Target="../ink/ink1398.xml"/><Relationship Id="rId346" Type="http://schemas.openxmlformats.org/officeDocument/2006/relationships/image" Target="../media/image1409.png"/><Relationship Id="rId553" Type="http://schemas.openxmlformats.org/officeDocument/2006/relationships/image" Target="../media/image1512.png"/><Relationship Id="rId192" Type="http://schemas.openxmlformats.org/officeDocument/2006/relationships/image" Target="../media/image1332.png"/><Relationship Id="rId206" Type="http://schemas.openxmlformats.org/officeDocument/2006/relationships/image" Target="../media/image1339.png"/><Relationship Id="rId413" Type="http://schemas.openxmlformats.org/officeDocument/2006/relationships/customXml" Target="../ink/ink1535.xml"/><Relationship Id="rId497" Type="http://schemas.openxmlformats.org/officeDocument/2006/relationships/image" Target="../media/image1484.png"/><Relationship Id="rId620" Type="http://schemas.openxmlformats.org/officeDocument/2006/relationships/customXml" Target="../ink/ink1639.xml"/><Relationship Id="rId718" Type="http://schemas.openxmlformats.org/officeDocument/2006/relationships/customXml" Target="../ink/ink1688.xml"/><Relationship Id="rId357" Type="http://schemas.openxmlformats.org/officeDocument/2006/relationships/customXml" Target="../ink/ink1507.xml"/><Relationship Id="rId54" Type="http://schemas.openxmlformats.org/officeDocument/2006/relationships/image" Target="../media/image1263.png"/><Relationship Id="rId217" Type="http://schemas.openxmlformats.org/officeDocument/2006/relationships/customXml" Target="../ink/ink1437.xml"/><Relationship Id="rId564" Type="http://schemas.openxmlformats.org/officeDocument/2006/relationships/customXml" Target="../ink/ink1611.xml"/><Relationship Id="rId424" Type="http://schemas.openxmlformats.org/officeDocument/2006/relationships/image" Target="../media/image1448.png"/><Relationship Id="rId631" Type="http://schemas.openxmlformats.org/officeDocument/2006/relationships/image" Target="../media/image1551.png"/><Relationship Id="rId270" Type="http://schemas.openxmlformats.org/officeDocument/2006/relationships/image" Target="../media/image1371.png"/><Relationship Id="rId65" Type="http://schemas.openxmlformats.org/officeDocument/2006/relationships/customXml" Target="../ink/ink1361.xml"/><Relationship Id="rId130" Type="http://schemas.openxmlformats.org/officeDocument/2006/relationships/image" Target="../media/image1301.png"/><Relationship Id="rId368" Type="http://schemas.openxmlformats.org/officeDocument/2006/relationships/image" Target="../media/image1420.png"/><Relationship Id="rId575" Type="http://schemas.openxmlformats.org/officeDocument/2006/relationships/image" Target="../media/image1523.png"/><Relationship Id="rId228" Type="http://schemas.openxmlformats.org/officeDocument/2006/relationships/image" Target="../media/image1350.png"/><Relationship Id="rId435" Type="http://schemas.openxmlformats.org/officeDocument/2006/relationships/customXml" Target="../ink/ink1546.xml"/><Relationship Id="rId642" Type="http://schemas.openxmlformats.org/officeDocument/2006/relationships/customXml" Target="../ink/ink1650.xml"/><Relationship Id="rId281" Type="http://schemas.openxmlformats.org/officeDocument/2006/relationships/customXml" Target="../ink/ink1469.xml"/><Relationship Id="rId502" Type="http://schemas.openxmlformats.org/officeDocument/2006/relationships/customXml" Target="../ink/ink1580.xml"/><Relationship Id="rId76" Type="http://schemas.openxmlformats.org/officeDocument/2006/relationships/image" Target="../media/image1274.png"/><Relationship Id="rId141" Type="http://schemas.openxmlformats.org/officeDocument/2006/relationships/customXml" Target="../ink/ink1399.xml"/><Relationship Id="rId379" Type="http://schemas.openxmlformats.org/officeDocument/2006/relationships/customXml" Target="../ink/ink1518.xml"/><Relationship Id="rId586" Type="http://schemas.openxmlformats.org/officeDocument/2006/relationships/customXml" Target="../ink/ink1622.xml"/><Relationship Id="rId7" Type="http://schemas.openxmlformats.org/officeDocument/2006/relationships/customXml" Target="../ink/ink1332.xml"/><Relationship Id="rId239" Type="http://schemas.openxmlformats.org/officeDocument/2006/relationships/customXml" Target="../ink/ink1448.xml"/><Relationship Id="rId446" Type="http://schemas.openxmlformats.org/officeDocument/2006/relationships/image" Target="../media/image1459.png"/><Relationship Id="rId653" Type="http://schemas.openxmlformats.org/officeDocument/2006/relationships/image" Target="../media/image1562.png"/><Relationship Id="rId292" Type="http://schemas.openxmlformats.org/officeDocument/2006/relationships/image" Target="../media/image1382.png"/><Relationship Id="rId306" Type="http://schemas.openxmlformats.org/officeDocument/2006/relationships/image" Target="../media/image1389.png"/><Relationship Id="rId87" Type="http://schemas.openxmlformats.org/officeDocument/2006/relationships/customXml" Target="../ink/ink1372.xml"/><Relationship Id="rId513" Type="http://schemas.openxmlformats.org/officeDocument/2006/relationships/image" Target="../media/image1492.png"/><Relationship Id="rId597" Type="http://schemas.openxmlformats.org/officeDocument/2006/relationships/image" Target="../media/image1534.png"/><Relationship Id="rId720" Type="http://schemas.openxmlformats.org/officeDocument/2006/relationships/customXml" Target="../ink/ink1689.xml"/><Relationship Id="rId152" Type="http://schemas.openxmlformats.org/officeDocument/2006/relationships/image" Target="../media/image1312.png"/><Relationship Id="rId457" Type="http://schemas.openxmlformats.org/officeDocument/2006/relationships/image" Target="../media/image1464.png"/><Relationship Id="rId664" Type="http://schemas.openxmlformats.org/officeDocument/2006/relationships/customXml" Target="../ink/ink1661.xml"/><Relationship Id="rId14" Type="http://schemas.openxmlformats.org/officeDocument/2006/relationships/image" Target="../media/image1243.png"/><Relationship Id="rId317" Type="http://schemas.openxmlformats.org/officeDocument/2006/relationships/customXml" Target="../ink/ink1487.xml"/><Relationship Id="rId524" Type="http://schemas.openxmlformats.org/officeDocument/2006/relationships/customXml" Target="../ink/ink1591.xml"/><Relationship Id="rId98" Type="http://schemas.openxmlformats.org/officeDocument/2006/relationships/image" Target="../media/image1285.png"/><Relationship Id="rId163" Type="http://schemas.openxmlformats.org/officeDocument/2006/relationships/customXml" Target="../ink/ink1410.xml"/><Relationship Id="rId370" Type="http://schemas.openxmlformats.org/officeDocument/2006/relationships/image" Target="../media/image1421.png"/><Relationship Id="rId230" Type="http://schemas.openxmlformats.org/officeDocument/2006/relationships/image" Target="../media/image1351.png"/><Relationship Id="rId468" Type="http://schemas.openxmlformats.org/officeDocument/2006/relationships/customXml" Target="../ink/ink1563.xml"/><Relationship Id="rId675" Type="http://schemas.openxmlformats.org/officeDocument/2006/relationships/image" Target="../media/image1573.png"/><Relationship Id="rId25" Type="http://schemas.openxmlformats.org/officeDocument/2006/relationships/customXml" Target="../ink/ink1341.xml"/><Relationship Id="rId328" Type="http://schemas.openxmlformats.org/officeDocument/2006/relationships/image" Target="../media/image1400.png"/><Relationship Id="rId535" Type="http://schemas.openxmlformats.org/officeDocument/2006/relationships/image" Target="../media/image1503.png"/><Relationship Id="rId174" Type="http://schemas.openxmlformats.org/officeDocument/2006/relationships/image" Target="../media/image1323.png"/><Relationship Id="rId381" Type="http://schemas.openxmlformats.org/officeDocument/2006/relationships/customXml" Target="../ink/ink1519.xml"/><Relationship Id="rId602" Type="http://schemas.openxmlformats.org/officeDocument/2006/relationships/customXml" Target="../ink/ink1630.xml"/><Relationship Id="rId241" Type="http://schemas.openxmlformats.org/officeDocument/2006/relationships/customXml" Target="../ink/ink1449.xml"/><Relationship Id="rId479" Type="http://schemas.openxmlformats.org/officeDocument/2006/relationships/image" Target="../media/image1475.png"/><Relationship Id="rId686" Type="http://schemas.openxmlformats.org/officeDocument/2006/relationships/customXml" Target="../ink/ink1672.xml"/><Relationship Id="rId36" Type="http://schemas.openxmlformats.org/officeDocument/2006/relationships/image" Target="../media/image1254.png"/><Relationship Id="rId339" Type="http://schemas.openxmlformats.org/officeDocument/2006/relationships/customXml" Target="../ink/ink1498.xml"/><Relationship Id="rId546" Type="http://schemas.openxmlformats.org/officeDocument/2006/relationships/customXml" Target="../ink/ink1602.xml"/><Relationship Id="rId101" Type="http://schemas.openxmlformats.org/officeDocument/2006/relationships/customXml" Target="../ink/ink1379.xml"/><Relationship Id="rId185" Type="http://schemas.openxmlformats.org/officeDocument/2006/relationships/customXml" Target="../ink/ink1421.xml"/><Relationship Id="rId406" Type="http://schemas.openxmlformats.org/officeDocument/2006/relationships/image" Target="../media/image1439.png"/><Relationship Id="rId392" Type="http://schemas.openxmlformats.org/officeDocument/2006/relationships/image" Target="../media/image1432.png"/><Relationship Id="rId613" Type="http://schemas.openxmlformats.org/officeDocument/2006/relationships/image" Target="../media/image1542.png"/><Relationship Id="rId697" Type="http://schemas.openxmlformats.org/officeDocument/2006/relationships/image" Target="../media/image1584.png"/><Relationship Id="rId252" Type="http://schemas.openxmlformats.org/officeDocument/2006/relationships/image" Target="../media/image1362.png"/><Relationship Id="rId47" Type="http://schemas.openxmlformats.org/officeDocument/2006/relationships/customXml" Target="../ink/ink1352.xml"/><Relationship Id="rId112" Type="http://schemas.openxmlformats.org/officeDocument/2006/relationships/image" Target="../media/image1292.png"/><Relationship Id="rId557" Type="http://schemas.openxmlformats.org/officeDocument/2006/relationships/image" Target="../media/image1514.png"/><Relationship Id="rId196" Type="http://schemas.openxmlformats.org/officeDocument/2006/relationships/image" Target="../media/image1334.png"/><Relationship Id="rId417" Type="http://schemas.openxmlformats.org/officeDocument/2006/relationships/customXml" Target="../ink/ink1537.xml"/><Relationship Id="rId624" Type="http://schemas.openxmlformats.org/officeDocument/2006/relationships/customXml" Target="../ink/ink1641.xml"/><Relationship Id="rId263" Type="http://schemas.openxmlformats.org/officeDocument/2006/relationships/customXml" Target="../ink/ink1460.xml"/><Relationship Id="rId470" Type="http://schemas.openxmlformats.org/officeDocument/2006/relationships/customXml" Target="../ink/ink1564.xml"/><Relationship Id="rId58" Type="http://schemas.openxmlformats.org/officeDocument/2006/relationships/image" Target="../media/image1265.png"/><Relationship Id="rId123" Type="http://schemas.openxmlformats.org/officeDocument/2006/relationships/customXml" Target="../ink/ink1390.xml"/><Relationship Id="rId330" Type="http://schemas.openxmlformats.org/officeDocument/2006/relationships/image" Target="../media/image1401.png"/><Relationship Id="rId568" Type="http://schemas.openxmlformats.org/officeDocument/2006/relationships/customXml" Target="../ink/ink1613.xml"/><Relationship Id="rId428" Type="http://schemas.openxmlformats.org/officeDocument/2006/relationships/image" Target="../media/image1450.png"/><Relationship Id="rId635" Type="http://schemas.openxmlformats.org/officeDocument/2006/relationships/image" Target="../media/image1553.png"/><Relationship Id="rId274" Type="http://schemas.openxmlformats.org/officeDocument/2006/relationships/image" Target="../media/image1373.png"/><Relationship Id="rId481" Type="http://schemas.openxmlformats.org/officeDocument/2006/relationships/image" Target="../media/image1476.png"/><Relationship Id="rId702" Type="http://schemas.openxmlformats.org/officeDocument/2006/relationships/customXml" Target="../ink/ink1680.xml"/><Relationship Id="rId69" Type="http://schemas.openxmlformats.org/officeDocument/2006/relationships/customXml" Target="../ink/ink1363.xml"/><Relationship Id="rId134" Type="http://schemas.openxmlformats.org/officeDocument/2006/relationships/image" Target="../media/image1303.png"/><Relationship Id="rId579" Type="http://schemas.openxmlformats.org/officeDocument/2006/relationships/image" Target="../media/image1525.png"/><Relationship Id="rId341" Type="http://schemas.openxmlformats.org/officeDocument/2006/relationships/customXml" Target="../ink/ink1499.xml"/><Relationship Id="rId439" Type="http://schemas.openxmlformats.org/officeDocument/2006/relationships/customXml" Target="../ink/ink1548.xml"/><Relationship Id="rId646" Type="http://schemas.openxmlformats.org/officeDocument/2006/relationships/customXml" Target="../ink/ink1652.xml"/><Relationship Id="rId201" Type="http://schemas.openxmlformats.org/officeDocument/2006/relationships/customXml" Target="../ink/ink1429.xml"/><Relationship Id="rId285" Type="http://schemas.openxmlformats.org/officeDocument/2006/relationships/customXml" Target="../ink/ink1471.xml"/><Relationship Id="rId506" Type="http://schemas.openxmlformats.org/officeDocument/2006/relationships/customXml" Target="../ink/ink1582.xml"/><Relationship Id="rId492" Type="http://schemas.openxmlformats.org/officeDocument/2006/relationships/customXml" Target="../ink/ink1575.xml"/><Relationship Id="rId713" Type="http://schemas.openxmlformats.org/officeDocument/2006/relationships/image" Target="../media/image1592.png"/><Relationship Id="rId145" Type="http://schemas.openxmlformats.org/officeDocument/2006/relationships/customXml" Target="../ink/ink1401.xml"/><Relationship Id="rId352" Type="http://schemas.openxmlformats.org/officeDocument/2006/relationships/image" Target="../media/image1412.png"/><Relationship Id="rId212" Type="http://schemas.openxmlformats.org/officeDocument/2006/relationships/image" Target="../media/image1342.png"/><Relationship Id="rId657" Type="http://schemas.openxmlformats.org/officeDocument/2006/relationships/image" Target="../media/image1564.png"/><Relationship Id="rId296" Type="http://schemas.openxmlformats.org/officeDocument/2006/relationships/image" Target="../media/image1384.png"/><Relationship Id="rId517" Type="http://schemas.openxmlformats.org/officeDocument/2006/relationships/image" Target="../media/image1494.png"/><Relationship Id="rId724" Type="http://schemas.openxmlformats.org/officeDocument/2006/relationships/customXml" Target="../ink/ink1691.xml"/><Relationship Id="rId60" Type="http://schemas.openxmlformats.org/officeDocument/2006/relationships/image" Target="../media/image1266.png"/><Relationship Id="rId156" Type="http://schemas.openxmlformats.org/officeDocument/2006/relationships/image" Target="../media/image1314.png"/><Relationship Id="rId363" Type="http://schemas.openxmlformats.org/officeDocument/2006/relationships/customXml" Target="../ink/ink1510.xml"/><Relationship Id="rId570" Type="http://schemas.openxmlformats.org/officeDocument/2006/relationships/customXml" Target="../ink/ink1614.xml"/><Relationship Id="rId223" Type="http://schemas.openxmlformats.org/officeDocument/2006/relationships/customXml" Target="../ink/ink1440.xml"/><Relationship Id="rId430" Type="http://schemas.openxmlformats.org/officeDocument/2006/relationships/image" Target="../media/image1451.png"/><Relationship Id="rId668" Type="http://schemas.openxmlformats.org/officeDocument/2006/relationships/customXml" Target="../ink/ink1663.xml"/><Relationship Id="rId18" Type="http://schemas.openxmlformats.org/officeDocument/2006/relationships/image" Target="../media/image1245.png"/><Relationship Id="rId528" Type="http://schemas.openxmlformats.org/officeDocument/2006/relationships/customXml" Target="../ink/ink1593.xml"/><Relationship Id="rId167" Type="http://schemas.openxmlformats.org/officeDocument/2006/relationships/customXml" Target="../ink/ink1412.xml"/><Relationship Id="rId374" Type="http://schemas.openxmlformats.org/officeDocument/2006/relationships/image" Target="../media/image1423.png"/><Relationship Id="rId581" Type="http://schemas.openxmlformats.org/officeDocument/2006/relationships/image" Target="../media/image1526.png"/><Relationship Id="rId71" Type="http://schemas.openxmlformats.org/officeDocument/2006/relationships/customXml" Target="../ink/ink1364.xml"/><Relationship Id="rId234" Type="http://schemas.openxmlformats.org/officeDocument/2006/relationships/image" Target="../media/image1353.png"/><Relationship Id="rId679" Type="http://schemas.openxmlformats.org/officeDocument/2006/relationships/image" Target="../media/image1575.png"/><Relationship Id="rId2" Type="http://schemas.openxmlformats.org/officeDocument/2006/relationships/image" Target="../media/image1238.png"/><Relationship Id="rId29" Type="http://schemas.openxmlformats.org/officeDocument/2006/relationships/customXml" Target="../ink/ink1343.xml"/><Relationship Id="rId441" Type="http://schemas.openxmlformats.org/officeDocument/2006/relationships/customXml" Target="../ink/ink1549.xml"/><Relationship Id="rId539" Type="http://schemas.openxmlformats.org/officeDocument/2006/relationships/image" Target="../media/image1505.png"/><Relationship Id="rId178" Type="http://schemas.openxmlformats.org/officeDocument/2006/relationships/image" Target="../media/image1325.png"/><Relationship Id="rId301" Type="http://schemas.openxmlformats.org/officeDocument/2006/relationships/customXml" Target="../ink/ink1479.xml"/><Relationship Id="rId82" Type="http://schemas.openxmlformats.org/officeDocument/2006/relationships/image" Target="../media/image1277.png"/><Relationship Id="rId385" Type="http://schemas.openxmlformats.org/officeDocument/2006/relationships/customXml" Target="../ink/ink1521.xml"/><Relationship Id="rId592" Type="http://schemas.openxmlformats.org/officeDocument/2006/relationships/customXml" Target="../ink/ink1625.xml"/><Relationship Id="rId606" Type="http://schemas.openxmlformats.org/officeDocument/2006/relationships/customXml" Target="../ink/ink1632.xml"/><Relationship Id="rId245" Type="http://schemas.openxmlformats.org/officeDocument/2006/relationships/customXml" Target="../ink/ink1451.xml"/><Relationship Id="rId287" Type="http://schemas.openxmlformats.org/officeDocument/2006/relationships/customXml" Target="../ink/ink1472.xml"/><Relationship Id="rId410" Type="http://schemas.openxmlformats.org/officeDocument/2006/relationships/image" Target="../media/image1441.png"/><Relationship Id="rId452" Type="http://schemas.openxmlformats.org/officeDocument/2006/relationships/customXml" Target="../ink/ink1555.xml"/><Relationship Id="rId494" Type="http://schemas.openxmlformats.org/officeDocument/2006/relationships/customXml" Target="../ink/ink1576.xml"/><Relationship Id="rId508" Type="http://schemas.openxmlformats.org/officeDocument/2006/relationships/customXml" Target="../ink/ink1583.xml"/><Relationship Id="rId715" Type="http://schemas.openxmlformats.org/officeDocument/2006/relationships/image" Target="../media/image1593.png"/><Relationship Id="rId105" Type="http://schemas.openxmlformats.org/officeDocument/2006/relationships/customXml" Target="../ink/ink1381.xml"/><Relationship Id="rId147" Type="http://schemas.openxmlformats.org/officeDocument/2006/relationships/customXml" Target="../ink/ink1402.xml"/><Relationship Id="rId312" Type="http://schemas.openxmlformats.org/officeDocument/2006/relationships/image" Target="../media/image1392.png"/><Relationship Id="rId354" Type="http://schemas.openxmlformats.org/officeDocument/2006/relationships/image" Target="../media/image1413.png"/><Relationship Id="rId51" Type="http://schemas.openxmlformats.org/officeDocument/2006/relationships/customXml" Target="../ink/ink1354.xml"/><Relationship Id="rId93" Type="http://schemas.openxmlformats.org/officeDocument/2006/relationships/customXml" Target="../ink/ink1375.xml"/><Relationship Id="rId189" Type="http://schemas.openxmlformats.org/officeDocument/2006/relationships/customXml" Target="../ink/ink1423.xml"/><Relationship Id="rId396" Type="http://schemas.openxmlformats.org/officeDocument/2006/relationships/image" Target="../media/image1434.png"/><Relationship Id="rId561" Type="http://schemas.openxmlformats.org/officeDocument/2006/relationships/image" Target="../media/image1516.png"/><Relationship Id="rId617" Type="http://schemas.openxmlformats.org/officeDocument/2006/relationships/image" Target="../media/image1544.png"/><Relationship Id="rId659" Type="http://schemas.openxmlformats.org/officeDocument/2006/relationships/image" Target="../media/image1565.png"/><Relationship Id="rId214" Type="http://schemas.openxmlformats.org/officeDocument/2006/relationships/image" Target="../media/image1343.png"/><Relationship Id="rId256" Type="http://schemas.openxmlformats.org/officeDocument/2006/relationships/image" Target="../media/image1364.png"/><Relationship Id="rId298" Type="http://schemas.openxmlformats.org/officeDocument/2006/relationships/image" Target="../media/image1385.png"/><Relationship Id="rId421" Type="http://schemas.openxmlformats.org/officeDocument/2006/relationships/customXml" Target="../ink/ink1539.xml"/><Relationship Id="rId463" Type="http://schemas.openxmlformats.org/officeDocument/2006/relationships/image" Target="../media/image1467.png"/><Relationship Id="rId519" Type="http://schemas.openxmlformats.org/officeDocument/2006/relationships/image" Target="../media/image1495.png"/><Relationship Id="rId670" Type="http://schemas.openxmlformats.org/officeDocument/2006/relationships/customXml" Target="../ink/ink1664.xml"/><Relationship Id="rId116" Type="http://schemas.openxmlformats.org/officeDocument/2006/relationships/image" Target="../media/image1294.png"/><Relationship Id="rId158" Type="http://schemas.openxmlformats.org/officeDocument/2006/relationships/image" Target="../media/image1315.png"/><Relationship Id="rId323" Type="http://schemas.openxmlformats.org/officeDocument/2006/relationships/customXml" Target="../ink/ink1490.xml"/><Relationship Id="rId530" Type="http://schemas.openxmlformats.org/officeDocument/2006/relationships/customXml" Target="../ink/ink1594.xml"/><Relationship Id="rId726" Type="http://schemas.openxmlformats.org/officeDocument/2006/relationships/image" Target="../media/image1599.emf"/><Relationship Id="rId20" Type="http://schemas.openxmlformats.org/officeDocument/2006/relationships/image" Target="../media/image1246.png"/><Relationship Id="rId62" Type="http://schemas.openxmlformats.org/officeDocument/2006/relationships/image" Target="../media/image1267.png"/><Relationship Id="rId365" Type="http://schemas.openxmlformats.org/officeDocument/2006/relationships/customXml" Target="../ink/ink1511.xml"/><Relationship Id="rId572" Type="http://schemas.openxmlformats.org/officeDocument/2006/relationships/customXml" Target="../ink/ink1615.xml"/><Relationship Id="rId628" Type="http://schemas.openxmlformats.org/officeDocument/2006/relationships/customXml" Target="../ink/ink1643.xml"/><Relationship Id="rId225" Type="http://schemas.openxmlformats.org/officeDocument/2006/relationships/customXml" Target="../ink/ink1441.xml"/><Relationship Id="rId267" Type="http://schemas.openxmlformats.org/officeDocument/2006/relationships/customXml" Target="../ink/ink1462.xml"/><Relationship Id="rId432" Type="http://schemas.openxmlformats.org/officeDocument/2006/relationships/image" Target="../media/image1452.png"/><Relationship Id="rId474" Type="http://schemas.openxmlformats.org/officeDocument/2006/relationships/customXml" Target="../ink/ink1566.xml"/><Relationship Id="rId127" Type="http://schemas.openxmlformats.org/officeDocument/2006/relationships/customXml" Target="../ink/ink1392.xml"/><Relationship Id="rId681" Type="http://schemas.openxmlformats.org/officeDocument/2006/relationships/image" Target="../media/image1576.png"/><Relationship Id="rId31" Type="http://schemas.openxmlformats.org/officeDocument/2006/relationships/customXml" Target="../ink/ink1344.xml"/><Relationship Id="rId73" Type="http://schemas.openxmlformats.org/officeDocument/2006/relationships/customXml" Target="../ink/ink1365.xml"/><Relationship Id="rId169" Type="http://schemas.openxmlformats.org/officeDocument/2006/relationships/customXml" Target="../ink/ink1413.xml"/><Relationship Id="rId334" Type="http://schemas.openxmlformats.org/officeDocument/2006/relationships/image" Target="../media/image1403.png"/><Relationship Id="rId376" Type="http://schemas.openxmlformats.org/officeDocument/2006/relationships/image" Target="../media/image1424.png"/><Relationship Id="rId541" Type="http://schemas.openxmlformats.org/officeDocument/2006/relationships/image" Target="../media/image1506.png"/><Relationship Id="rId583" Type="http://schemas.openxmlformats.org/officeDocument/2006/relationships/image" Target="../media/image1527.png"/><Relationship Id="rId639" Type="http://schemas.openxmlformats.org/officeDocument/2006/relationships/image" Target="../media/image1555.png"/><Relationship Id="rId4" Type="http://schemas.openxmlformats.org/officeDocument/2006/relationships/image" Target="../media/image1136.png"/><Relationship Id="rId180" Type="http://schemas.openxmlformats.org/officeDocument/2006/relationships/image" Target="../media/image1326.png"/><Relationship Id="rId236" Type="http://schemas.openxmlformats.org/officeDocument/2006/relationships/image" Target="../media/image1354.png"/><Relationship Id="rId278" Type="http://schemas.openxmlformats.org/officeDocument/2006/relationships/image" Target="../media/image1375.png"/><Relationship Id="rId401" Type="http://schemas.openxmlformats.org/officeDocument/2006/relationships/customXml" Target="../ink/ink1529.xml"/><Relationship Id="rId443" Type="http://schemas.openxmlformats.org/officeDocument/2006/relationships/customXml" Target="../ink/ink1550.xml"/><Relationship Id="rId650" Type="http://schemas.openxmlformats.org/officeDocument/2006/relationships/customXml" Target="../ink/ink1654.xml"/><Relationship Id="rId303" Type="http://schemas.openxmlformats.org/officeDocument/2006/relationships/customXml" Target="../ink/ink1480.xml"/><Relationship Id="rId485" Type="http://schemas.openxmlformats.org/officeDocument/2006/relationships/image" Target="../media/image1478.png"/><Relationship Id="rId692" Type="http://schemas.openxmlformats.org/officeDocument/2006/relationships/customXml" Target="../ink/ink1675.xml"/><Relationship Id="rId706" Type="http://schemas.openxmlformats.org/officeDocument/2006/relationships/customXml" Target="../ink/ink1682.xml"/><Relationship Id="rId42" Type="http://schemas.openxmlformats.org/officeDocument/2006/relationships/image" Target="../media/image1257.png"/><Relationship Id="rId84" Type="http://schemas.openxmlformats.org/officeDocument/2006/relationships/image" Target="../media/image1278.png"/><Relationship Id="rId138" Type="http://schemas.openxmlformats.org/officeDocument/2006/relationships/image" Target="../media/image1305.png"/><Relationship Id="rId345" Type="http://schemas.openxmlformats.org/officeDocument/2006/relationships/customXml" Target="../ink/ink1501.xml"/><Relationship Id="rId387" Type="http://schemas.openxmlformats.org/officeDocument/2006/relationships/customXml" Target="../ink/ink1522.xml"/><Relationship Id="rId510" Type="http://schemas.openxmlformats.org/officeDocument/2006/relationships/customXml" Target="../ink/ink1584.xml"/><Relationship Id="rId552" Type="http://schemas.openxmlformats.org/officeDocument/2006/relationships/customXml" Target="../ink/ink1605.xml"/><Relationship Id="rId594" Type="http://schemas.openxmlformats.org/officeDocument/2006/relationships/customXml" Target="../ink/ink1626.xml"/><Relationship Id="rId608" Type="http://schemas.openxmlformats.org/officeDocument/2006/relationships/customXml" Target="../ink/ink1633.xml"/><Relationship Id="rId191" Type="http://schemas.openxmlformats.org/officeDocument/2006/relationships/customXml" Target="../ink/ink1424.xml"/><Relationship Id="rId205" Type="http://schemas.openxmlformats.org/officeDocument/2006/relationships/customXml" Target="../ink/ink1431.xml"/><Relationship Id="rId247" Type="http://schemas.openxmlformats.org/officeDocument/2006/relationships/customXml" Target="../ink/ink1452.xml"/><Relationship Id="rId412" Type="http://schemas.openxmlformats.org/officeDocument/2006/relationships/image" Target="../media/image1442.png"/><Relationship Id="rId107" Type="http://schemas.openxmlformats.org/officeDocument/2006/relationships/customXml" Target="../ink/ink1382.xml"/><Relationship Id="rId289" Type="http://schemas.openxmlformats.org/officeDocument/2006/relationships/customXml" Target="../ink/ink1473.xml"/><Relationship Id="rId454" Type="http://schemas.openxmlformats.org/officeDocument/2006/relationships/customXml" Target="../ink/ink1556.xml"/><Relationship Id="rId496" Type="http://schemas.openxmlformats.org/officeDocument/2006/relationships/customXml" Target="../ink/ink1577.xml"/><Relationship Id="rId661" Type="http://schemas.openxmlformats.org/officeDocument/2006/relationships/image" Target="../media/image1566.png"/><Relationship Id="rId717" Type="http://schemas.openxmlformats.org/officeDocument/2006/relationships/image" Target="../media/image1594.png"/><Relationship Id="rId11" Type="http://schemas.openxmlformats.org/officeDocument/2006/relationships/customXml" Target="../ink/ink1334.xml"/><Relationship Id="rId53" Type="http://schemas.openxmlformats.org/officeDocument/2006/relationships/customXml" Target="../ink/ink1355.xml"/><Relationship Id="rId149" Type="http://schemas.openxmlformats.org/officeDocument/2006/relationships/customXml" Target="../ink/ink1403.xml"/><Relationship Id="rId314" Type="http://schemas.openxmlformats.org/officeDocument/2006/relationships/image" Target="../media/image1393.png"/><Relationship Id="rId356" Type="http://schemas.openxmlformats.org/officeDocument/2006/relationships/image" Target="../media/image1414.png"/><Relationship Id="rId398" Type="http://schemas.openxmlformats.org/officeDocument/2006/relationships/image" Target="../media/image1435.png"/><Relationship Id="rId521" Type="http://schemas.openxmlformats.org/officeDocument/2006/relationships/image" Target="../media/image1496.png"/><Relationship Id="rId563" Type="http://schemas.openxmlformats.org/officeDocument/2006/relationships/image" Target="../media/image1517.png"/><Relationship Id="rId619" Type="http://schemas.openxmlformats.org/officeDocument/2006/relationships/image" Target="../media/image1545.png"/><Relationship Id="rId95" Type="http://schemas.openxmlformats.org/officeDocument/2006/relationships/customXml" Target="../ink/ink1376.xml"/><Relationship Id="rId160" Type="http://schemas.openxmlformats.org/officeDocument/2006/relationships/image" Target="../media/image1316.png"/><Relationship Id="rId216" Type="http://schemas.openxmlformats.org/officeDocument/2006/relationships/image" Target="../media/image1344.png"/><Relationship Id="rId423" Type="http://schemas.openxmlformats.org/officeDocument/2006/relationships/customXml" Target="../ink/ink1540.xml"/><Relationship Id="rId258" Type="http://schemas.openxmlformats.org/officeDocument/2006/relationships/image" Target="../media/image1365.png"/><Relationship Id="rId465" Type="http://schemas.openxmlformats.org/officeDocument/2006/relationships/image" Target="../media/image1468.png"/><Relationship Id="rId630" Type="http://schemas.openxmlformats.org/officeDocument/2006/relationships/customXml" Target="../ink/ink1644.xml"/><Relationship Id="rId672" Type="http://schemas.openxmlformats.org/officeDocument/2006/relationships/customXml" Target="../ink/ink1665.xml"/><Relationship Id="rId22" Type="http://schemas.openxmlformats.org/officeDocument/2006/relationships/image" Target="../media/image1247.png"/><Relationship Id="rId64" Type="http://schemas.openxmlformats.org/officeDocument/2006/relationships/image" Target="../media/image1268.png"/><Relationship Id="rId118" Type="http://schemas.openxmlformats.org/officeDocument/2006/relationships/image" Target="../media/image1295.png"/><Relationship Id="rId325" Type="http://schemas.openxmlformats.org/officeDocument/2006/relationships/customXml" Target="../ink/ink1491.xml"/><Relationship Id="rId367" Type="http://schemas.openxmlformats.org/officeDocument/2006/relationships/customXml" Target="../ink/ink1512.xml"/><Relationship Id="rId532" Type="http://schemas.openxmlformats.org/officeDocument/2006/relationships/customXml" Target="../ink/ink1595.xml"/><Relationship Id="rId574" Type="http://schemas.openxmlformats.org/officeDocument/2006/relationships/customXml" Target="../ink/ink1616.xml"/><Relationship Id="rId171" Type="http://schemas.openxmlformats.org/officeDocument/2006/relationships/customXml" Target="../ink/ink1414.xml"/><Relationship Id="rId227" Type="http://schemas.openxmlformats.org/officeDocument/2006/relationships/customXml" Target="../ink/ink1442.xml"/><Relationship Id="rId269" Type="http://schemas.openxmlformats.org/officeDocument/2006/relationships/customXml" Target="../ink/ink1463.xml"/><Relationship Id="rId434" Type="http://schemas.openxmlformats.org/officeDocument/2006/relationships/image" Target="../media/image1453.png"/><Relationship Id="rId476" Type="http://schemas.openxmlformats.org/officeDocument/2006/relationships/customXml" Target="../ink/ink1567.xml"/><Relationship Id="rId641" Type="http://schemas.openxmlformats.org/officeDocument/2006/relationships/image" Target="../media/image1556.png"/><Relationship Id="rId683" Type="http://schemas.openxmlformats.org/officeDocument/2006/relationships/image" Target="../media/image1577.png"/><Relationship Id="rId33" Type="http://schemas.openxmlformats.org/officeDocument/2006/relationships/customXml" Target="../ink/ink1345.xml"/><Relationship Id="rId129" Type="http://schemas.openxmlformats.org/officeDocument/2006/relationships/customXml" Target="../ink/ink1393.xml"/><Relationship Id="rId280" Type="http://schemas.openxmlformats.org/officeDocument/2006/relationships/image" Target="../media/image1376.png"/><Relationship Id="rId336" Type="http://schemas.openxmlformats.org/officeDocument/2006/relationships/image" Target="../media/image1404.png"/><Relationship Id="rId501" Type="http://schemas.openxmlformats.org/officeDocument/2006/relationships/image" Target="../media/image1486.png"/><Relationship Id="rId543" Type="http://schemas.openxmlformats.org/officeDocument/2006/relationships/image" Target="../media/image1507.png"/><Relationship Id="rId75" Type="http://schemas.openxmlformats.org/officeDocument/2006/relationships/customXml" Target="../ink/ink1366.xml"/><Relationship Id="rId140" Type="http://schemas.openxmlformats.org/officeDocument/2006/relationships/image" Target="../media/image1306.png"/><Relationship Id="rId182" Type="http://schemas.openxmlformats.org/officeDocument/2006/relationships/image" Target="../media/image1327.png"/><Relationship Id="rId378" Type="http://schemas.openxmlformats.org/officeDocument/2006/relationships/image" Target="../media/image1425.png"/><Relationship Id="rId403" Type="http://schemas.openxmlformats.org/officeDocument/2006/relationships/customXml" Target="../ink/ink1530.xml"/><Relationship Id="rId585" Type="http://schemas.openxmlformats.org/officeDocument/2006/relationships/image" Target="../media/image1528.png"/><Relationship Id="rId6" Type="http://schemas.openxmlformats.org/officeDocument/2006/relationships/image" Target="../media/image1239.png"/><Relationship Id="rId238" Type="http://schemas.openxmlformats.org/officeDocument/2006/relationships/image" Target="../media/image1355.png"/><Relationship Id="rId445" Type="http://schemas.openxmlformats.org/officeDocument/2006/relationships/customXml" Target="../ink/ink1551.xml"/><Relationship Id="rId487" Type="http://schemas.openxmlformats.org/officeDocument/2006/relationships/image" Target="../media/image1479.png"/><Relationship Id="rId610" Type="http://schemas.openxmlformats.org/officeDocument/2006/relationships/customXml" Target="../ink/ink1634.xml"/><Relationship Id="rId652" Type="http://schemas.openxmlformats.org/officeDocument/2006/relationships/customXml" Target="../ink/ink1655.xml"/><Relationship Id="rId694" Type="http://schemas.openxmlformats.org/officeDocument/2006/relationships/customXml" Target="../ink/ink1676.xml"/><Relationship Id="rId708" Type="http://schemas.openxmlformats.org/officeDocument/2006/relationships/customXml" Target="../ink/ink1683.xml"/><Relationship Id="rId291" Type="http://schemas.openxmlformats.org/officeDocument/2006/relationships/customXml" Target="../ink/ink1474.xml"/><Relationship Id="rId305" Type="http://schemas.openxmlformats.org/officeDocument/2006/relationships/customXml" Target="../ink/ink1481.xml"/><Relationship Id="rId347" Type="http://schemas.openxmlformats.org/officeDocument/2006/relationships/customXml" Target="../ink/ink1502.xml"/><Relationship Id="rId512" Type="http://schemas.openxmlformats.org/officeDocument/2006/relationships/customXml" Target="../ink/ink1585.xml"/><Relationship Id="rId44" Type="http://schemas.openxmlformats.org/officeDocument/2006/relationships/image" Target="../media/image1258.png"/><Relationship Id="rId86" Type="http://schemas.openxmlformats.org/officeDocument/2006/relationships/image" Target="../media/image1279.png"/><Relationship Id="rId151" Type="http://schemas.openxmlformats.org/officeDocument/2006/relationships/customXml" Target="../ink/ink1404.xml"/><Relationship Id="rId389" Type="http://schemas.openxmlformats.org/officeDocument/2006/relationships/customXml" Target="../ink/ink1523.xml"/><Relationship Id="rId554" Type="http://schemas.openxmlformats.org/officeDocument/2006/relationships/customXml" Target="../ink/ink1606.xml"/><Relationship Id="rId596" Type="http://schemas.openxmlformats.org/officeDocument/2006/relationships/customXml" Target="../ink/ink1627.xml"/><Relationship Id="rId193" Type="http://schemas.openxmlformats.org/officeDocument/2006/relationships/customXml" Target="../ink/ink1425.xml"/><Relationship Id="rId207" Type="http://schemas.openxmlformats.org/officeDocument/2006/relationships/customXml" Target="../ink/ink1432.xml"/><Relationship Id="rId249" Type="http://schemas.openxmlformats.org/officeDocument/2006/relationships/customXml" Target="../ink/ink1453.xml"/><Relationship Id="rId414" Type="http://schemas.openxmlformats.org/officeDocument/2006/relationships/image" Target="../media/image1443.png"/><Relationship Id="rId456" Type="http://schemas.openxmlformats.org/officeDocument/2006/relationships/customXml" Target="../ink/ink1557.xml"/><Relationship Id="rId498" Type="http://schemas.openxmlformats.org/officeDocument/2006/relationships/customXml" Target="../ink/ink1578.xml"/><Relationship Id="rId621" Type="http://schemas.openxmlformats.org/officeDocument/2006/relationships/image" Target="../media/image1546.png"/><Relationship Id="rId663" Type="http://schemas.openxmlformats.org/officeDocument/2006/relationships/image" Target="../media/image1567.png"/><Relationship Id="rId13" Type="http://schemas.openxmlformats.org/officeDocument/2006/relationships/customXml" Target="../ink/ink1335.xml"/><Relationship Id="rId109" Type="http://schemas.openxmlformats.org/officeDocument/2006/relationships/customXml" Target="../ink/ink1383.xml"/><Relationship Id="rId260" Type="http://schemas.openxmlformats.org/officeDocument/2006/relationships/image" Target="../media/image1366.png"/><Relationship Id="rId316" Type="http://schemas.openxmlformats.org/officeDocument/2006/relationships/image" Target="../media/image1394.png"/><Relationship Id="rId523" Type="http://schemas.openxmlformats.org/officeDocument/2006/relationships/image" Target="../media/image1497.png"/><Relationship Id="rId719" Type="http://schemas.openxmlformats.org/officeDocument/2006/relationships/image" Target="../media/image1595.png"/><Relationship Id="rId55" Type="http://schemas.openxmlformats.org/officeDocument/2006/relationships/customXml" Target="../ink/ink1356.xml"/><Relationship Id="rId97" Type="http://schemas.openxmlformats.org/officeDocument/2006/relationships/customXml" Target="../ink/ink1377.xml"/><Relationship Id="rId120" Type="http://schemas.openxmlformats.org/officeDocument/2006/relationships/image" Target="../media/image1296.png"/><Relationship Id="rId358" Type="http://schemas.openxmlformats.org/officeDocument/2006/relationships/image" Target="../media/image1415.png"/><Relationship Id="rId565" Type="http://schemas.openxmlformats.org/officeDocument/2006/relationships/image" Target="../media/image1518.png"/><Relationship Id="rId162" Type="http://schemas.openxmlformats.org/officeDocument/2006/relationships/image" Target="../media/image1317.png"/><Relationship Id="rId218" Type="http://schemas.openxmlformats.org/officeDocument/2006/relationships/image" Target="../media/image1345.png"/><Relationship Id="rId425" Type="http://schemas.openxmlformats.org/officeDocument/2006/relationships/customXml" Target="../ink/ink1541.xml"/><Relationship Id="rId467" Type="http://schemas.openxmlformats.org/officeDocument/2006/relationships/image" Target="../media/image1469.png"/><Relationship Id="rId632" Type="http://schemas.openxmlformats.org/officeDocument/2006/relationships/customXml" Target="../ink/ink1645.xml"/><Relationship Id="rId271" Type="http://schemas.openxmlformats.org/officeDocument/2006/relationships/customXml" Target="../ink/ink1464.xml"/><Relationship Id="rId674" Type="http://schemas.openxmlformats.org/officeDocument/2006/relationships/customXml" Target="../ink/ink1666.xml"/><Relationship Id="rId24" Type="http://schemas.openxmlformats.org/officeDocument/2006/relationships/image" Target="../media/image1248.png"/><Relationship Id="rId66" Type="http://schemas.openxmlformats.org/officeDocument/2006/relationships/image" Target="../media/image1269.png"/><Relationship Id="rId131" Type="http://schemas.openxmlformats.org/officeDocument/2006/relationships/customXml" Target="../ink/ink1394.xml"/><Relationship Id="rId327" Type="http://schemas.openxmlformats.org/officeDocument/2006/relationships/customXml" Target="../ink/ink1492.xml"/><Relationship Id="rId369" Type="http://schemas.openxmlformats.org/officeDocument/2006/relationships/customXml" Target="../ink/ink1513.xml"/><Relationship Id="rId534" Type="http://schemas.openxmlformats.org/officeDocument/2006/relationships/customXml" Target="../ink/ink1596.xml"/><Relationship Id="rId576" Type="http://schemas.openxmlformats.org/officeDocument/2006/relationships/customXml" Target="../ink/ink1617.xml"/><Relationship Id="rId173" Type="http://schemas.openxmlformats.org/officeDocument/2006/relationships/customXml" Target="../ink/ink1415.xml"/><Relationship Id="rId229" Type="http://schemas.openxmlformats.org/officeDocument/2006/relationships/customXml" Target="../ink/ink1443.xml"/><Relationship Id="rId380" Type="http://schemas.openxmlformats.org/officeDocument/2006/relationships/image" Target="../media/image1426.png"/><Relationship Id="rId436" Type="http://schemas.openxmlformats.org/officeDocument/2006/relationships/image" Target="../media/image1454.png"/><Relationship Id="rId601" Type="http://schemas.openxmlformats.org/officeDocument/2006/relationships/image" Target="../media/image1536.png"/><Relationship Id="rId643" Type="http://schemas.openxmlformats.org/officeDocument/2006/relationships/image" Target="../media/image1557.png"/><Relationship Id="rId240" Type="http://schemas.openxmlformats.org/officeDocument/2006/relationships/image" Target="../media/image1356.png"/><Relationship Id="rId478" Type="http://schemas.openxmlformats.org/officeDocument/2006/relationships/customXml" Target="../ink/ink1568.xml"/><Relationship Id="rId685" Type="http://schemas.openxmlformats.org/officeDocument/2006/relationships/image" Target="../media/image1578.png"/><Relationship Id="rId35" Type="http://schemas.openxmlformats.org/officeDocument/2006/relationships/customXml" Target="../ink/ink1346.xml"/><Relationship Id="rId77" Type="http://schemas.openxmlformats.org/officeDocument/2006/relationships/customXml" Target="../ink/ink1367.xml"/><Relationship Id="rId100" Type="http://schemas.openxmlformats.org/officeDocument/2006/relationships/image" Target="../media/image1286.png"/><Relationship Id="rId282" Type="http://schemas.openxmlformats.org/officeDocument/2006/relationships/image" Target="../media/image1377.png"/><Relationship Id="rId338" Type="http://schemas.openxmlformats.org/officeDocument/2006/relationships/image" Target="../media/image1405.png"/><Relationship Id="rId503" Type="http://schemas.openxmlformats.org/officeDocument/2006/relationships/image" Target="../media/image1487.png"/><Relationship Id="rId545" Type="http://schemas.openxmlformats.org/officeDocument/2006/relationships/image" Target="../media/image1508.png"/><Relationship Id="rId587" Type="http://schemas.openxmlformats.org/officeDocument/2006/relationships/image" Target="../media/image1529.png"/><Relationship Id="rId710" Type="http://schemas.openxmlformats.org/officeDocument/2006/relationships/customXml" Target="../ink/ink1684.xml"/><Relationship Id="rId8" Type="http://schemas.openxmlformats.org/officeDocument/2006/relationships/image" Target="../media/image1240.png"/><Relationship Id="rId142" Type="http://schemas.openxmlformats.org/officeDocument/2006/relationships/image" Target="../media/image1307.png"/><Relationship Id="rId184" Type="http://schemas.openxmlformats.org/officeDocument/2006/relationships/image" Target="../media/image1328.png"/><Relationship Id="rId391" Type="http://schemas.openxmlformats.org/officeDocument/2006/relationships/customXml" Target="../ink/ink1524.xml"/><Relationship Id="rId405" Type="http://schemas.openxmlformats.org/officeDocument/2006/relationships/customXml" Target="../ink/ink1531.xml"/><Relationship Id="rId447" Type="http://schemas.openxmlformats.org/officeDocument/2006/relationships/customXml" Target="../ink/ink1552.xml"/><Relationship Id="rId612" Type="http://schemas.openxmlformats.org/officeDocument/2006/relationships/customXml" Target="../ink/ink1635.xml"/><Relationship Id="rId251" Type="http://schemas.openxmlformats.org/officeDocument/2006/relationships/customXml" Target="../ink/ink1454.xml"/><Relationship Id="rId489" Type="http://schemas.openxmlformats.org/officeDocument/2006/relationships/image" Target="../media/image1480.png"/><Relationship Id="rId654" Type="http://schemas.openxmlformats.org/officeDocument/2006/relationships/customXml" Target="../ink/ink1656.xml"/><Relationship Id="rId696" Type="http://schemas.openxmlformats.org/officeDocument/2006/relationships/customXml" Target="../ink/ink1677.xml"/><Relationship Id="rId46" Type="http://schemas.openxmlformats.org/officeDocument/2006/relationships/image" Target="../media/image1259.png"/><Relationship Id="rId293" Type="http://schemas.openxmlformats.org/officeDocument/2006/relationships/customXml" Target="../ink/ink1475.xml"/><Relationship Id="rId307" Type="http://schemas.openxmlformats.org/officeDocument/2006/relationships/customXml" Target="../ink/ink1482.xml"/><Relationship Id="rId349" Type="http://schemas.openxmlformats.org/officeDocument/2006/relationships/customXml" Target="../ink/ink1503.xml"/><Relationship Id="rId514" Type="http://schemas.openxmlformats.org/officeDocument/2006/relationships/customXml" Target="../ink/ink1586.xml"/><Relationship Id="rId556" Type="http://schemas.openxmlformats.org/officeDocument/2006/relationships/customXml" Target="../ink/ink1607.xml"/><Relationship Id="rId721" Type="http://schemas.openxmlformats.org/officeDocument/2006/relationships/image" Target="../media/image1596.png"/><Relationship Id="rId88" Type="http://schemas.openxmlformats.org/officeDocument/2006/relationships/image" Target="../media/image1280.png"/><Relationship Id="rId111" Type="http://schemas.openxmlformats.org/officeDocument/2006/relationships/customXml" Target="../ink/ink1384.xml"/><Relationship Id="rId153" Type="http://schemas.openxmlformats.org/officeDocument/2006/relationships/customXml" Target="../ink/ink1405.xml"/><Relationship Id="rId195" Type="http://schemas.openxmlformats.org/officeDocument/2006/relationships/customXml" Target="../ink/ink1426.xml"/><Relationship Id="rId209" Type="http://schemas.openxmlformats.org/officeDocument/2006/relationships/customXml" Target="../ink/ink1433.xml"/><Relationship Id="rId360" Type="http://schemas.openxmlformats.org/officeDocument/2006/relationships/image" Target="../media/image1416.png"/><Relationship Id="rId416" Type="http://schemas.openxmlformats.org/officeDocument/2006/relationships/image" Target="../media/image1444.png"/><Relationship Id="rId598" Type="http://schemas.openxmlformats.org/officeDocument/2006/relationships/customXml" Target="../ink/ink1628.xml"/><Relationship Id="rId220" Type="http://schemas.openxmlformats.org/officeDocument/2006/relationships/image" Target="../media/image1346.png"/><Relationship Id="rId458" Type="http://schemas.openxmlformats.org/officeDocument/2006/relationships/customXml" Target="../ink/ink1558.xml"/><Relationship Id="rId623" Type="http://schemas.openxmlformats.org/officeDocument/2006/relationships/image" Target="../media/image1547.png"/><Relationship Id="rId665" Type="http://schemas.openxmlformats.org/officeDocument/2006/relationships/image" Target="../media/image1568.png"/><Relationship Id="rId15" Type="http://schemas.openxmlformats.org/officeDocument/2006/relationships/customXml" Target="../ink/ink1336.xml"/><Relationship Id="rId57" Type="http://schemas.openxmlformats.org/officeDocument/2006/relationships/customXml" Target="../ink/ink1357.xml"/><Relationship Id="rId262" Type="http://schemas.openxmlformats.org/officeDocument/2006/relationships/image" Target="../media/image1367.png"/><Relationship Id="rId318" Type="http://schemas.openxmlformats.org/officeDocument/2006/relationships/image" Target="../media/image1395.png"/><Relationship Id="rId525" Type="http://schemas.openxmlformats.org/officeDocument/2006/relationships/image" Target="../media/image1498.png"/><Relationship Id="rId567" Type="http://schemas.openxmlformats.org/officeDocument/2006/relationships/image" Target="../media/image1519.png"/><Relationship Id="rId99" Type="http://schemas.openxmlformats.org/officeDocument/2006/relationships/customXml" Target="../ink/ink1378.xml"/><Relationship Id="rId122" Type="http://schemas.openxmlformats.org/officeDocument/2006/relationships/image" Target="../media/image1297.png"/><Relationship Id="rId164" Type="http://schemas.openxmlformats.org/officeDocument/2006/relationships/image" Target="../media/image1318.png"/><Relationship Id="rId371" Type="http://schemas.openxmlformats.org/officeDocument/2006/relationships/customXml" Target="../ink/ink1514.xml"/><Relationship Id="rId427" Type="http://schemas.openxmlformats.org/officeDocument/2006/relationships/customXml" Target="../ink/ink1542.xml"/><Relationship Id="rId469" Type="http://schemas.openxmlformats.org/officeDocument/2006/relationships/image" Target="../media/image1470.png"/><Relationship Id="rId634" Type="http://schemas.openxmlformats.org/officeDocument/2006/relationships/customXml" Target="../ink/ink1646.xml"/><Relationship Id="rId676" Type="http://schemas.openxmlformats.org/officeDocument/2006/relationships/customXml" Target="../ink/ink1667.xml"/><Relationship Id="rId26" Type="http://schemas.openxmlformats.org/officeDocument/2006/relationships/image" Target="../media/image1249.png"/><Relationship Id="rId231" Type="http://schemas.openxmlformats.org/officeDocument/2006/relationships/customXml" Target="../ink/ink1444.xml"/><Relationship Id="rId273" Type="http://schemas.openxmlformats.org/officeDocument/2006/relationships/customXml" Target="../ink/ink1465.xml"/><Relationship Id="rId329" Type="http://schemas.openxmlformats.org/officeDocument/2006/relationships/customXml" Target="../ink/ink1493.xml"/><Relationship Id="rId480" Type="http://schemas.openxmlformats.org/officeDocument/2006/relationships/customXml" Target="../ink/ink1569.xml"/><Relationship Id="rId536" Type="http://schemas.openxmlformats.org/officeDocument/2006/relationships/customXml" Target="../ink/ink1597.xml"/><Relationship Id="rId701" Type="http://schemas.openxmlformats.org/officeDocument/2006/relationships/image" Target="../media/image1586.png"/><Relationship Id="rId68" Type="http://schemas.openxmlformats.org/officeDocument/2006/relationships/image" Target="../media/image1270.png"/><Relationship Id="rId133" Type="http://schemas.openxmlformats.org/officeDocument/2006/relationships/customXml" Target="../ink/ink1395.xml"/><Relationship Id="rId175" Type="http://schemas.openxmlformats.org/officeDocument/2006/relationships/customXml" Target="../ink/ink1416.xml"/><Relationship Id="rId340" Type="http://schemas.openxmlformats.org/officeDocument/2006/relationships/image" Target="../media/image1406.png"/><Relationship Id="rId578" Type="http://schemas.openxmlformats.org/officeDocument/2006/relationships/customXml" Target="../ink/ink1618.xml"/><Relationship Id="rId200" Type="http://schemas.openxmlformats.org/officeDocument/2006/relationships/image" Target="../media/image1336.png"/><Relationship Id="rId382" Type="http://schemas.openxmlformats.org/officeDocument/2006/relationships/image" Target="../media/image1427.png"/><Relationship Id="rId438" Type="http://schemas.openxmlformats.org/officeDocument/2006/relationships/image" Target="../media/image1455.png"/><Relationship Id="rId603" Type="http://schemas.openxmlformats.org/officeDocument/2006/relationships/image" Target="../media/image1537.png"/><Relationship Id="rId645" Type="http://schemas.openxmlformats.org/officeDocument/2006/relationships/image" Target="../media/image1558.png"/><Relationship Id="rId687" Type="http://schemas.openxmlformats.org/officeDocument/2006/relationships/image" Target="../media/image1579.png"/><Relationship Id="rId242" Type="http://schemas.openxmlformats.org/officeDocument/2006/relationships/image" Target="../media/image1357.png"/><Relationship Id="rId284" Type="http://schemas.openxmlformats.org/officeDocument/2006/relationships/image" Target="../media/image1378.png"/><Relationship Id="rId491" Type="http://schemas.openxmlformats.org/officeDocument/2006/relationships/image" Target="../media/image1481.png"/><Relationship Id="rId505" Type="http://schemas.openxmlformats.org/officeDocument/2006/relationships/image" Target="../media/image1488.png"/><Relationship Id="rId712" Type="http://schemas.openxmlformats.org/officeDocument/2006/relationships/customXml" Target="../ink/ink1685.xml"/><Relationship Id="rId37" Type="http://schemas.openxmlformats.org/officeDocument/2006/relationships/customXml" Target="../ink/ink1347.xml"/><Relationship Id="rId79" Type="http://schemas.openxmlformats.org/officeDocument/2006/relationships/customXml" Target="../ink/ink1368.xml"/><Relationship Id="rId102" Type="http://schemas.openxmlformats.org/officeDocument/2006/relationships/image" Target="../media/image1287.png"/><Relationship Id="rId144" Type="http://schemas.openxmlformats.org/officeDocument/2006/relationships/image" Target="../media/image1308.png"/><Relationship Id="rId547" Type="http://schemas.openxmlformats.org/officeDocument/2006/relationships/image" Target="../media/image1509.png"/><Relationship Id="rId589" Type="http://schemas.openxmlformats.org/officeDocument/2006/relationships/image" Target="../media/image1530.png"/><Relationship Id="rId90" Type="http://schemas.openxmlformats.org/officeDocument/2006/relationships/image" Target="../media/image1281.png"/><Relationship Id="rId186" Type="http://schemas.openxmlformats.org/officeDocument/2006/relationships/image" Target="../media/image1329.png"/><Relationship Id="rId351" Type="http://schemas.openxmlformats.org/officeDocument/2006/relationships/customXml" Target="../ink/ink1504.xml"/><Relationship Id="rId393" Type="http://schemas.openxmlformats.org/officeDocument/2006/relationships/customXml" Target="../ink/ink1525.xml"/><Relationship Id="rId407" Type="http://schemas.openxmlformats.org/officeDocument/2006/relationships/customXml" Target="../ink/ink1532.xml"/><Relationship Id="rId449" Type="http://schemas.openxmlformats.org/officeDocument/2006/relationships/customXml" Target="../ink/ink1553.xml"/><Relationship Id="rId614" Type="http://schemas.openxmlformats.org/officeDocument/2006/relationships/customXml" Target="../ink/ink1636.xml"/><Relationship Id="rId656" Type="http://schemas.openxmlformats.org/officeDocument/2006/relationships/customXml" Target="../ink/ink1657.xml"/><Relationship Id="rId211" Type="http://schemas.openxmlformats.org/officeDocument/2006/relationships/customXml" Target="../ink/ink1434.xml"/><Relationship Id="rId253" Type="http://schemas.openxmlformats.org/officeDocument/2006/relationships/customXml" Target="../ink/ink1455.xml"/><Relationship Id="rId295" Type="http://schemas.openxmlformats.org/officeDocument/2006/relationships/customXml" Target="../ink/ink1476.xml"/><Relationship Id="rId309" Type="http://schemas.openxmlformats.org/officeDocument/2006/relationships/customXml" Target="../ink/ink1483.xml"/><Relationship Id="rId460" Type="http://schemas.openxmlformats.org/officeDocument/2006/relationships/customXml" Target="../ink/ink1559.xml"/><Relationship Id="rId516" Type="http://schemas.openxmlformats.org/officeDocument/2006/relationships/customXml" Target="../ink/ink1587.xml"/><Relationship Id="rId698" Type="http://schemas.openxmlformats.org/officeDocument/2006/relationships/customXml" Target="../ink/ink1678.xml"/><Relationship Id="rId48" Type="http://schemas.openxmlformats.org/officeDocument/2006/relationships/image" Target="../media/image1260.png"/><Relationship Id="rId113" Type="http://schemas.openxmlformats.org/officeDocument/2006/relationships/customXml" Target="../ink/ink1385.xml"/><Relationship Id="rId320" Type="http://schemas.openxmlformats.org/officeDocument/2006/relationships/image" Target="../media/image1396.png"/><Relationship Id="rId558" Type="http://schemas.openxmlformats.org/officeDocument/2006/relationships/customXml" Target="../ink/ink1608.xml"/><Relationship Id="rId723" Type="http://schemas.openxmlformats.org/officeDocument/2006/relationships/image" Target="../media/image1597.png"/><Relationship Id="rId155" Type="http://schemas.openxmlformats.org/officeDocument/2006/relationships/customXml" Target="../ink/ink1406.xml"/><Relationship Id="rId197" Type="http://schemas.openxmlformats.org/officeDocument/2006/relationships/customXml" Target="../ink/ink1427.xml"/><Relationship Id="rId362" Type="http://schemas.openxmlformats.org/officeDocument/2006/relationships/image" Target="../media/image1417.png"/><Relationship Id="rId418" Type="http://schemas.openxmlformats.org/officeDocument/2006/relationships/image" Target="../media/image1445.png"/><Relationship Id="rId625" Type="http://schemas.openxmlformats.org/officeDocument/2006/relationships/image" Target="../media/image1548.png"/><Relationship Id="rId222" Type="http://schemas.openxmlformats.org/officeDocument/2006/relationships/image" Target="../media/image1347.png"/><Relationship Id="rId264" Type="http://schemas.openxmlformats.org/officeDocument/2006/relationships/image" Target="../media/image1368.png"/><Relationship Id="rId471" Type="http://schemas.openxmlformats.org/officeDocument/2006/relationships/image" Target="../media/image1471.png"/><Relationship Id="rId667" Type="http://schemas.openxmlformats.org/officeDocument/2006/relationships/image" Target="../media/image1569.png"/><Relationship Id="rId17" Type="http://schemas.openxmlformats.org/officeDocument/2006/relationships/customXml" Target="../ink/ink1337.xml"/><Relationship Id="rId59" Type="http://schemas.openxmlformats.org/officeDocument/2006/relationships/customXml" Target="../ink/ink1358.xml"/><Relationship Id="rId124" Type="http://schemas.openxmlformats.org/officeDocument/2006/relationships/image" Target="../media/image1298.png"/><Relationship Id="rId527" Type="http://schemas.openxmlformats.org/officeDocument/2006/relationships/image" Target="../media/image1499.png"/><Relationship Id="rId569" Type="http://schemas.openxmlformats.org/officeDocument/2006/relationships/image" Target="../media/image1520.png"/><Relationship Id="rId70" Type="http://schemas.openxmlformats.org/officeDocument/2006/relationships/image" Target="../media/image1271.png"/><Relationship Id="rId166" Type="http://schemas.openxmlformats.org/officeDocument/2006/relationships/image" Target="../media/image1319.png"/><Relationship Id="rId331" Type="http://schemas.openxmlformats.org/officeDocument/2006/relationships/customXml" Target="../ink/ink1494.xml"/><Relationship Id="rId373" Type="http://schemas.openxmlformats.org/officeDocument/2006/relationships/customXml" Target="../ink/ink1515.xml"/><Relationship Id="rId429" Type="http://schemas.openxmlformats.org/officeDocument/2006/relationships/customXml" Target="../ink/ink1543.xml"/><Relationship Id="rId580" Type="http://schemas.openxmlformats.org/officeDocument/2006/relationships/customXml" Target="../ink/ink1619.xml"/><Relationship Id="rId636" Type="http://schemas.openxmlformats.org/officeDocument/2006/relationships/customXml" Target="../ink/ink1647.xml"/><Relationship Id="rId1" Type="http://schemas.openxmlformats.org/officeDocument/2006/relationships/slideLayout" Target="../slideLayouts/slideLayout1.xml"/><Relationship Id="rId233" Type="http://schemas.openxmlformats.org/officeDocument/2006/relationships/customXml" Target="../ink/ink1445.xml"/><Relationship Id="rId440" Type="http://schemas.openxmlformats.org/officeDocument/2006/relationships/image" Target="../media/image1456.png"/><Relationship Id="rId678" Type="http://schemas.openxmlformats.org/officeDocument/2006/relationships/customXml" Target="../ink/ink1668.xml"/><Relationship Id="rId28" Type="http://schemas.openxmlformats.org/officeDocument/2006/relationships/image" Target="../media/image1250.png"/><Relationship Id="rId275" Type="http://schemas.openxmlformats.org/officeDocument/2006/relationships/customXml" Target="../ink/ink1466.xml"/><Relationship Id="rId300" Type="http://schemas.openxmlformats.org/officeDocument/2006/relationships/image" Target="../media/image1386.png"/><Relationship Id="rId482" Type="http://schemas.openxmlformats.org/officeDocument/2006/relationships/customXml" Target="../ink/ink1570.xml"/><Relationship Id="rId538" Type="http://schemas.openxmlformats.org/officeDocument/2006/relationships/customXml" Target="../ink/ink1598.xml"/><Relationship Id="rId703" Type="http://schemas.openxmlformats.org/officeDocument/2006/relationships/image" Target="../media/image1587.png"/><Relationship Id="rId81" Type="http://schemas.openxmlformats.org/officeDocument/2006/relationships/customXml" Target="../ink/ink1369.xml"/><Relationship Id="rId135" Type="http://schemas.openxmlformats.org/officeDocument/2006/relationships/customXml" Target="../ink/ink1396.xml"/><Relationship Id="rId177" Type="http://schemas.openxmlformats.org/officeDocument/2006/relationships/customXml" Target="../ink/ink1417.xml"/><Relationship Id="rId342" Type="http://schemas.openxmlformats.org/officeDocument/2006/relationships/image" Target="../media/image1407.png"/><Relationship Id="rId384" Type="http://schemas.openxmlformats.org/officeDocument/2006/relationships/image" Target="../media/image1428.png"/><Relationship Id="rId591" Type="http://schemas.openxmlformats.org/officeDocument/2006/relationships/image" Target="../media/image1531.png"/><Relationship Id="rId605" Type="http://schemas.openxmlformats.org/officeDocument/2006/relationships/image" Target="../media/image1538.png"/><Relationship Id="rId202" Type="http://schemas.openxmlformats.org/officeDocument/2006/relationships/image" Target="../media/image1337.png"/><Relationship Id="rId244" Type="http://schemas.openxmlformats.org/officeDocument/2006/relationships/image" Target="../media/image1358.png"/><Relationship Id="rId647" Type="http://schemas.openxmlformats.org/officeDocument/2006/relationships/image" Target="../media/image1559.png"/><Relationship Id="rId689" Type="http://schemas.openxmlformats.org/officeDocument/2006/relationships/image" Target="../media/image1580.png"/><Relationship Id="rId39" Type="http://schemas.openxmlformats.org/officeDocument/2006/relationships/customXml" Target="../ink/ink1348.xml"/><Relationship Id="rId286" Type="http://schemas.openxmlformats.org/officeDocument/2006/relationships/image" Target="../media/image1379.png"/><Relationship Id="rId451" Type="http://schemas.openxmlformats.org/officeDocument/2006/relationships/customXml" Target="../ink/ink1554.xml"/><Relationship Id="rId493" Type="http://schemas.openxmlformats.org/officeDocument/2006/relationships/image" Target="../media/image1482.png"/><Relationship Id="rId507" Type="http://schemas.openxmlformats.org/officeDocument/2006/relationships/image" Target="../media/image1489.png"/><Relationship Id="rId549" Type="http://schemas.openxmlformats.org/officeDocument/2006/relationships/image" Target="../media/image1510.png"/><Relationship Id="rId714" Type="http://schemas.openxmlformats.org/officeDocument/2006/relationships/customXml" Target="../ink/ink1686.xml"/><Relationship Id="rId50" Type="http://schemas.openxmlformats.org/officeDocument/2006/relationships/image" Target="../media/image1261.png"/><Relationship Id="rId104" Type="http://schemas.openxmlformats.org/officeDocument/2006/relationships/image" Target="../media/image1288.png"/><Relationship Id="rId146" Type="http://schemas.openxmlformats.org/officeDocument/2006/relationships/image" Target="../media/image1309.png"/><Relationship Id="rId188" Type="http://schemas.openxmlformats.org/officeDocument/2006/relationships/image" Target="../media/image1330.png"/><Relationship Id="rId311" Type="http://schemas.openxmlformats.org/officeDocument/2006/relationships/customXml" Target="../ink/ink1484.xml"/><Relationship Id="rId353" Type="http://schemas.openxmlformats.org/officeDocument/2006/relationships/customXml" Target="../ink/ink1505.xml"/><Relationship Id="rId395" Type="http://schemas.openxmlformats.org/officeDocument/2006/relationships/customXml" Target="../ink/ink1526.xml"/><Relationship Id="rId409" Type="http://schemas.openxmlformats.org/officeDocument/2006/relationships/customXml" Target="../ink/ink1533.xml"/><Relationship Id="rId560" Type="http://schemas.openxmlformats.org/officeDocument/2006/relationships/customXml" Target="../ink/ink1609.xml"/><Relationship Id="rId92" Type="http://schemas.openxmlformats.org/officeDocument/2006/relationships/image" Target="../media/image1282.png"/><Relationship Id="rId213" Type="http://schemas.openxmlformats.org/officeDocument/2006/relationships/customXml" Target="../ink/ink1435.xml"/><Relationship Id="rId420" Type="http://schemas.openxmlformats.org/officeDocument/2006/relationships/image" Target="../media/image1446.png"/><Relationship Id="rId616" Type="http://schemas.openxmlformats.org/officeDocument/2006/relationships/customXml" Target="../ink/ink1637.xml"/><Relationship Id="rId658" Type="http://schemas.openxmlformats.org/officeDocument/2006/relationships/customXml" Target="../ink/ink1658.xml"/><Relationship Id="rId255" Type="http://schemas.openxmlformats.org/officeDocument/2006/relationships/customXml" Target="../ink/ink1456.xml"/><Relationship Id="rId297" Type="http://schemas.openxmlformats.org/officeDocument/2006/relationships/customXml" Target="../ink/ink1477.xml"/><Relationship Id="rId462" Type="http://schemas.openxmlformats.org/officeDocument/2006/relationships/customXml" Target="../ink/ink1560.xml"/><Relationship Id="rId518" Type="http://schemas.openxmlformats.org/officeDocument/2006/relationships/customXml" Target="../ink/ink1588.xml"/><Relationship Id="rId725" Type="http://schemas.openxmlformats.org/officeDocument/2006/relationships/image" Target="../media/image1598.png"/><Relationship Id="rId115" Type="http://schemas.openxmlformats.org/officeDocument/2006/relationships/customXml" Target="../ink/ink1386.xml"/><Relationship Id="rId157" Type="http://schemas.openxmlformats.org/officeDocument/2006/relationships/customXml" Target="../ink/ink1407.xml"/><Relationship Id="rId322" Type="http://schemas.openxmlformats.org/officeDocument/2006/relationships/image" Target="../media/image1397.png"/><Relationship Id="rId364" Type="http://schemas.openxmlformats.org/officeDocument/2006/relationships/image" Target="../media/image1418.png"/><Relationship Id="rId61" Type="http://schemas.openxmlformats.org/officeDocument/2006/relationships/customXml" Target="../ink/ink1359.xml"/><Relationship Id="rId199" Type="http://schemas.openxmlformats.org/officeDocument/2006/relationships/customXml" Target="../ink/ink1428.xml"/><Relationship Id="rId571" Type="http://schemas.openxmlformats.org/officeDocument/2006/relationships/image" Target="../media/image1521.png"/><Relationship Id="rId627" Type="http://schemas.openxmlformats.org/officeDocument/2006/relationships/image" Target="../media/image1549.png"/><Relationship Id="rId669" Type="http://schemas.openxmlformats.org/officeDocument/2006/relationships/image" Target="../media/image1570.png"/><Relationship Id="rId19" Type="http://schemas.openxmlformats.org/officeDocument/2006/relationships/customXml" Target="../ink/ink1338.xml"/><Relationship Id="rId224" Type="http://schemas.openxmlformats.org/officeDocument/2006/relationships/image" Target="../media/image1348.png"/><Relationship Id="rId266" Type="http://schemas.openxmlformats.org/officeDocument/2006/relationships/image" Target="../media/image1369.png"/><Relationship Id="rId431" Type="http://schemas.openxmlformats.org/officeDocument/2006/relationships/customXml" Target="../ink/ink1544.xml"/><Relationship Id="rId473" Type="http://schemas.openxmlformats.org/officeDocument/2006/relationships/image" Target="../media/image1472.png"/><Relationship Id="rId529" Type="http://schemas.openxmlformats.org/officeDocument/2006/relationships/image" Target="../media/image1500.png"/><Relationship Id="rId680" Type="http://schemas.openxmlformats.org/officeDocument/2006/relationships/customXml" Target="../ink/ink1669.xml"/><Relationship Id="rId30" Type="http://schemas.openxmlformats.org/officeDocument/2006/relationships/image" Target="../media/image1251.png"/><Relationship Id="rId126" Type="http://schemas.openxmlformats.org/officeDocument/2006/relationships/image" Target="../media/image1299.png"/><Relationship Id="rId168" Type="http://schemas.openxmlformats.org/officeDocument/2006/relationships/image" Target="../media/image1320.png"/><Relationship Id="rId333" Type="http://schemas.openxmlformats.org/officeDocument/2006/relationships/customXml" Target="../ink/ink1495.xml"/><Relationship Id="rId540" Type="http://schemas.openxmlformats.org/officeDocument/2006/relationships/customXml" Target="../ink/ink1599.xml"/><Relationship Id="rId72" Type="http://schemas.openxmlformats.org/officeDocument/2006/relationships/image" Target="../media/image1272.png"/><Relationship Id="rId375" Type="http://schemas.openxmlformats.org/officeDocument/2006/relationships/customXml" Target="../ink/ink1516.xml"/><Relationship Id="rId582" Type="http://schemas.openxmlformats.org/officeDocument/2006/relationships/customXml" Target="../ink/ink1620.xml"/><Relationship Id="rId638" Type="http://schemas.openxmlformats.org/officeDocument/2006/relationships/customXml" Target="../ink/ink1648.xml"/><Relationship Id="rId3" Type="http://schemas.openxmlformats.org/officeDocument/2006/relationships/customXml" Target="../ink/ink1330.xml"/><Relationship Id="rId235" Type="http://schemas.openxmlformats.org/officeDocument/2006/relationships/customXml" Target="../ink/ink1446.xml"/><Relationship Id="rId277" Type="http://schemas.openxmlformats.org/officeDocument/2006/relationships/customXml" Target="../ink/ink1467.xml"/><Relationship Id="rId400" Type="http://schemas.openxmlformats.org/officeDocument/2006/relationships/image" Target="../media/image1436.png"/><Relationship Id="rId442" Type="http://schemas.openxmlformats.org/officeDocument/2006/relationships/image" Target="../media/image1457.png"/><Relationship Id="rId484" Type="http://schemas.openxmlformats.org/officeDocument/2006/relationships/customXml" Target="../ink/ink1571.xml"/><Relationship Id="rId705" Type="http://schemas.openxmlformats.org/officeDocument/2006/relationships/image" Target="../media/image1588.png"/><Relationship Id="rId137" Type="http://schemas.openxmlformats.org/officeDocument/2006/relationships/customXml" Target="../ink/ink1397.xml"/><Relationship Id="rId302" Type="http://schemas.openxmlformats.org/officeDocument/2006/relationships/image" Target="../media/image1387.png"/><Relationship Id="rId344" Type="http://schemas.openxmlformats.org/officeDocument/2006/relationships/image" Target="../media/image1408.png"/><Relationship Id="rId691" Type="http://schemas.openxmlformats.org/officeDocument/2006/relationships/image" Target="../media/image1581.png"/><Relationship Id="rId41" Type="http://schemas.openxmlformats.org/officeDocument/2006/relationships/customXml" Target="../ink/ink1349.xml"/><Relationship Id="rId83" Type="http://schemas.openxmlformats.org/officeDocument/2006/relationships/customXml" Target="../ink/ink1370.xml"/><Relationship Id="rId179" Type="http://schemas.openxmlformats.org/officeDocument/2006/relationships/customXml" Target="../ink/ink1418.xml"/><Relationship Id="rId386" Type="http://schemas.openxmlformats.org/officeDocument/2006/relationships/image" Target="../media/image1429.png"/><Relationship Id="rId551" Type="http://schemas.openxmlformats.org/officeDocument/2006/relationships/image" Target="../media/image1511.png"/><Relationship Id="rId593" Type="http://schemas.openxmlformats.org/officeDocument/2006/relationships/image" Target="../media/image1532.png"/><Relationship Id="rId607" Type="http://schemas.openxmlformats.org/officeDocument/2006/relationships/image" Target="../media/image1539.png"/><Relationship Id="rId649" Type="http://schemas.openxmlformats.org/officeDocument/2006/relationships/image" Target="../media/image1560.png"/><Relationship Id="rId190" Type="http://schemas.openxmlformats.org/officeDocument/2006/relationships/image" Target="../media/image1331.png"/><Relationship Id="rId204" Type="http://schemas.openxmlformats.org/officeDocument/2006/relationships/image" Target="../media/image1338.png"/><Relationship Id="rId246" Type="http://schemas.openxmlformats.org/officeDocument/2006/relationships/image" Target="../media/image1359.png"/><Relationship Id="rId288" Type="http://schemas.openxmlformats.org/officeDocument/2006/relationships/image" Target="../media/image1380.png"/><Relationship Id="rId411" Type="http://schemas.openxmlformats.org/officeDocument/2006/relationships/customXml" Target="../ink/ink1534.xml"/><Relationship Id="rId453" Type="http://schemas.openxmlformats.org/officeDocument/2006/relationships/image" Target="../media/image1462.png"/><Relationship Id="rId509" Type="http://schemas.openxmlformats.org/officeDocument/2006/relationships/image" Target="../media/image1490.png"/><Relationship Id="rId660" Type="http://schemas.openxmlformats.org/officeDocument/2006/relationships/customXml" Target="../ink/ink1659.xml"/><Relationship Id="rId106" Type="http://schemas.openxmlformats.org/officeDocument/2006/relationships/image" Target="../media/image1289.png"/><Relationship Id="rId313" Type="http://schemas.openxmlformats.org/officeDocument/2006/relationships/customXml" Target="../ink/ink1485.xml"/><Relationship Id="rId495" Type="http://schemas.openxmlformats.org/officeDocument/2006/relationships/image" Target="../media/image1483.png"/><Relationship Id="rId716" Type="http://schemas.openxmlformats.org/officeDocument/2006/relationships/customXml" Target="../ink/ink1687.xml"/><Relationship Id="rId10" Type="http://schemas.openxmlformats.org/officeDocument/2006/relationships/image" Target="../media/image1241.png"/><Relationship Id="rId52" Type="http://schemas.openxmlformats.org/officeDocument/2006/relationships/image" Target="../media/image1262.png"/><Relationship Id="rId94" Type="http://schemas.openxmlformats.org/officeDocument/2006/relationships/image" Target="../media/image1283.png"/><Relationship Id="rId148" Type="http://schemas.openxmlformats.org/officeDocument/2006/relationships/image" Target="../media/image1310.png"/><Relationship Id="rId355" Type="http://schemas.openxmlformats.org/officeDocument/2006/relationships/customXml" Target="../ink/ink1506.xml"/><Relationship Id="rId397" Type="http://schemas.openxmlformats.org/officeDocument/2006/relationships/customXml" Target="../ink/ink1527.xml"/><Relationship Id="rId520" Type="http://schemas.openxmlformats.org/officeDocument/2006/relationships/customXml" Target="../ink/ink1589.xml"/><Relationship Id="rId562" Type="http://schemas.openxmlformats.org/officeDocument/2006/relationships/customXml" Target="../ink/ink1610.xml"/><Relationship Id="rId618" Type="http://schemas.openxmlformats.org/officeDocument/2006/relationships/customXml" Target="../ink/ink1638.xml"/><Relationship Id="rId215" Type="http://schemas.openxmlformats.org/officeDocument/2006/relationships/customXml" Target="../ink/ink1436.xml"/><Relationship Id="rId257" Type="http://schemas.openxmlformats.org/officeDocument/2006/relationships/customXml" Target="../ink/ink1457.xml"/><Relationship Id="rId422" Type="http://schemas.openxmlformats.org/officeDocument/2006/relationships/image" Target="../media/image1447.png"/><Relationship Id="rId464" Type="http://schemas.openxmlformats.org/officeDocument/2006/relationships/customXml" Target="../ink/ink1561.xml"/><Relationship Id="rId299" Type="http://schemas.openxmlformats.org/officeDocument/2006/relationships/customXml" Target="../ink/ink1478.xml"/><Relationship Id="rId63" Type="http://schemas.openxmlformats.org/officeDocument/2006/relationships/customXml" Target="../ink/ink1360.xml"/><Relationship Id="rId159" Type="http://schemas.openxmlformats.org/officeDocument/2006/relationships/customXml" Target="../ink/ink1408.xml"/><Relationship Id="rId366" Type="http://schemas.openxmlformats.org/officeDocument/2006/relationships/image" Target="../media/image1419.png"/><Relationship Id="rId573" Type="http://schemas.openxmlformats.org/officeDocument/2006/relationships/image" Target="../media/image1522.png"/><Relationship Id="rId226" Type="http://schemas.openxmlformats.org/officeDocument/2006/relationships/image" Target="../media/image1349.png"/><Relationship Id="rId433" Type="http://schemas.openxmlformats.org/officeDocument/2006/relationships/customXml" Target="../ink/ink1545.xml"/><Relationship Id="rId640" Type="http://schemas.openxmlformats.org/officeDocument/2006/relationships/customXml" Target="../ink/ink1649.xml"/><Relationship Id="rId74" Type="http://schemas.openxmlformats.org/officeDocument/2006/relationships/image" Target="../media/image1273.png"/><Relationship Id="rId377" Type="http://schemas.openxmlformats.org/officeDocument/2006/relationships/customXml" Target="../ink/ink1517.xml"/><Relationship Id="rId500" Type="http://schemas.openxmlformats.org/officeDocument/2006/relationships/customXml" Target="../ink/ink1579.xml"/><Relationship Id="rId584" Type="http://schemas.openxmlformats.org/officeDocument/2006/relationships/customXml" Target="../ink/ink1621.xml"/><Relationship Id="rId5" Type="http://schemas.openxmlformats.org/officeDocument/2006/relationships/customXml" Target="../ink/ink1331.xml"/><Relationship Id="rId237" Type="http://schemas.openxmlformats.org/officeDocument/2006/relationships/customXml" Target="../ink/ink1447.xml"/><Relationship Id="rId444" Type="http://schemas.openxmlformats.org/officeDocument/2006/relationships/image" Target="../media/image1458.png"/><Relationship Id="rId651" Type="http://schemas.openxmlformats.org/officeDocument/2006/relationships/image" Target="../media/image1561.png"/><Relationship Id="rId290" Type="http://schemas.openxmlformats.org/officeDocument/2006/relationships/image" Target="../media/image1381.png"/><Relationship Id="rId304" Type="http://schemas.openxmlformats.org/officeDocument/2006/relationships/image" Target="../media/image1388.png"/><Relationship Id="rId388" Type="http://schemas.openxmlformats.org/officeDocument/2006/relationships/image" Target="../media/image1430.png"/><Relationship Id="rId511" Type="http://schemas.openxmlformats.org/officeDocument/2006/relationships/image" Target="../media/image1491.png"/><Relationship Id="rId609" Type="http://schemas.openxmlformats.org/officeDocument/2006/relationships/image" Target="../media/image1540.png"/><Relationship Id="rId85" Type="http://schemas.openxmlformats.org/officeDocument/2006/relationships/customXml" Target="../ink/ink1371.xml"/><Relationship Id="rId150" Type="http://schemas.openxmlformats.org/officeDocument/2006/relationships/image" Target="../media/image1311.png"/><Relationship Id="rId595" Type="http://schemas.openxmlformats.org/officeDocument/2006/relationships/image" Target="../media/image1533.png"/><Relationship Id="rId248" Type="http://schemas.openxmlformats.org/officeDocument/2006/relationships/image" Target="../media/image1360.png"/><Relationship Id="rId455" Type="http://schemas.openxmlformats.org/officeDocument/2006/relationships/image" Target="../media/image1463.png"/><Relationship Id="rId662" Type="http://schemas.openxmlformats.org/officeDocument/2006/relationships/customXml" Target="../ink/ink1660.xml"/><Relationship Id="rId12" Type="http://schemas.openxmlformats.org/officeDocument/2006/relationships/image" Target="../media/image1242.png"/><Relationship Id="rId108" Type="http://schemas.openxmlformats.org/officeDocument/2006/relationships/image" Target="../media/image1290.png"/><Relationship Id="rId315" Type="http://schemas.openxmlformats.org/officeDocument/2006/relationships/customXml" Target="../ink/ink1486.xml"/><Relationship Id="rId522" Type="http://schemas.openxmlformats.org/officeDocument/2006/relationships/customXml" Target="../ink/ink1590.xml"/><Relationship Id="rId96" Type="http://schemas.openxmlformats.org/officeDocument/2006/relationships/image" Target="../media/image1284.png"/><Relationship Id="rId161" Type="http://schemas.openxmlformats.org/officeDocument/2006/relationships/customXml" Target="../ink/ink1409.xml"/><Relationship Id="rId399" Type="http://schemas.openxmlformats.org/officeDocument/2006/relationships/customXml" Target="../ink/ink1528.xml"/><Relationship Id="rId259" Type="http://schemas.openxmlformats.org/officeDocument/2006/relationships/customXml" Target="../ink/ink1458.xml"/><Relationship Id="rId466" Type="http://schemas.openxmlformats.org/officeDocument/2006/relationships/customXml" Target="../ink/ink1562.xml"/><Relationship Id="rId673" Type="http://schemas.openxmlformats.org/officeDocument/2006/relationships/image" Target="../media/image1572.png"/><Relationship Id="rId23" Type="http://schemas.openxmlformats.org/officeDocument/2006/relationships/customXml" Target="../ink/ink1340.xml"/><Relationship Id="rId119" Type="http://schemas.openxmlformats.org/officeDocument/2006/relationships/customXml" Target="../ink/ink1388.xml"/><Relationship Id="rId326" Type="http://schemas.openxmlformats.org/officeDocument/2006/relationships/image" Target="../media/image1399.png"/><Relationship Id="rId533" Type="http://schemas.openxmlformats.org/officeDocument/2006/relationships/image" Target="../media/image1502.png"/><Relationship Id="rId172" Type="http://schemas.openxmlformats.org/officeDocument/2006/relationships/image" Target="../media/image1322.png"/><Relationship Id="rId477" Type="http://schemas.openxmlformats.org/officeDocument/2006/relationships/image" Target="../media/image1474.png"/><Relationship Id="rId600" Type="http://schemas.openxmlformats.org/officeDocument/2006/relationships/customXml" Target="../ink/ink1629.xml"/><Relationship Id="rId684" Type="http://schemas.openxmlformats.org/officeDocument/2006/relationships/customXml" Target="../ink/ink1671.xml"/><Relationship Id="rId337" Type="http://schemas.openxmlformats.org/officeDocument/2006/relationships/customXml" Target="../ink/ink1497.xml"/><Relationship Id="rId34" Type="http://schemas.openxmlformats.org/officeDocument/2006/relationships/image" Target="../media/image1253.png"/><Relationship Id="rId544" Type="http://schemas.openxmlformats.org/officeDocument/2006/relationships/customXml" Target="../ink/ink1601.xml"/><Relationship Id="rId183" Type="http://schemas.openxmlformats.org/officeDocument/2006/relationships/customXml" Target="../ink/ink1420.xml"/><Relationship Id="rId390" Type="http://schemas.openxmlformats.org/officeDocument/2006/relationships/image" Target="../media/image1431.png"/><Relationship Id="rId404" Type="http://schemas.openxmlformats.org/officeDocument/2006/relationships/image" Target="../media/image1438.png"/><Relationship Id="rId611" Type="http://schemas.openxmlformats.org/officeDocument/2006/relationships/image" Target="../media/image1541.png"/><Relationship Id="rId250" Type="http://schemas.openxmlformats.org/officeDocument/2006/relationships/image" Target="../media/image1361.png"/><Relationship Id="rId488" Type="http://schemas.openxmlformats.org/officeDocument/2006/relationships/customXml" Target="../ink/ink1573.xml"/><Relationship Id="rId695" Type="http://schemas.openxmlformats.org/officeDocument/2006/relationships/image" Target="../media/image1583.png"/><Relationship Id="rId709" Type="http://schemas.openxmlformats.org/officeDocument/2006/relationships/image" Target="../media/image1590.png"/><Relationship Id="rId45" Type="http://schemas.openxmlformats.org/officeDocument/2006/relationships/customXml" Target="../ink/ink1351.xml"/><Relationship Id="rId110" Type="http://schemas.openxmlformats.org/officeDocument/2006/relationships/image" Target="../media/image1291.png"/><Relationship Id="rId348" Type="http://schemas.openxmlformats.org/officeDocument/2006/relationships/image" Target="../media/image1410.png"/><Relationship Id="rId555" Type="http://schemas.openxmlformats.org/officeDocument/2006/relationships/image" Target="../media/image1513.png"/><Relationship Id="rId194" Type="http://schemas.openxmlformats.org/officeDocument/2006/relationships/image" Target="../media/image1333.png"/><Relationship Id="rId208" Type="http://schemas.openxmlformats.org/officeDocument/2006/relationships/image" Target="../media/image1340.png"/><Relationship Id="rId415" Type="http://schemas.openxmlformats.org/officeDocument/2006/relationships/customXml" Target="../ink/ink1536.xml"/><Relationship Id="rId622" Type="http://schemas.openxmlformats.org/officeDocument/2006/relationships/customXml" Target="../ink/ink1640.xml"/><Relationship Id="rId261" Type="http://schemas.openxmlformats.org/officeDocument/2006/relationships/customXml" Target="../ink/ink1459.xml"/><Relationship Id="rId499" Type="http://schemas.openxmlformats.org/officeDocument/2006/relationships/image" Target="../media/image1485.png"/><Relationship Id="rId56" Type="http://schemas.openxmlformats.org/officeDocument/2006/relationships/image" Target="../media/image1264.png"/><Relationship Id="rId359" Type="http://schemas.openxmlformats.org/officeDocument/2006/relationships/customXml" Target="../ink/ink1508.xml"/><Relationship Id="rId566" Type="http://schemas.openxmlformats.org/officeDocument/2006/relationships/customXml" Target="../ink/ink1612.xml"/><Relationship Id="rId121" Type="http://schemas.openxmlformats.org/officeDocument/2006/relationships/customXml" Target="../ink/ink1389.xml"/><Relationship Id="rId219" Type="http://schemas.openxmlformats.org/officeDocument/2006/relationships/customXml" Target="../ink/ink1438.xml"/><Relationship Id="rId426" Type="http://schemas.openxmlformats.org/officeDocument/2006/relationships/image" Target="../media/image1449.png"/><Relationship Id="rId633" Type="http://schemas.openxmlformats.org/officeDocument/2006/relationships/image" Target="../media/image1552.png"/><Relationship Id="rId67" Type="http://schemas.openxmlformats.org/officeDocument/2006/relationships/customXml" Target="../ink/ink1362.xml"/><Relationship Id="rId272" Type="http://schemas.openxmlformats.org/officeDocument/2006/relationships/image" Target="../media/image1372.png"/><Relationship Id="rId577" Type="http://schemas.openxmlformats.org/officeDocument/2006/relationships/image" Target="../media/image1524.png"/><Relationship Id="rId700" Type="http://schemas.openxmlformats.org/officeDocument/2006/relationships/customXml" Target="../ink/ink1679.xml"/><Relationship Id="rId132" Type="http://schemas.openxmlformats.org/officeDocument/2006/relationships/image" Target="../media/image1302.png"/><Relationship Id="rId437" Type="http://schemas.openxmlformats.org/officeDocument/2006/relationships/customXml" Target="../ink/ink1547.xml"/><Relationship Id="rId644" Type="http://schemas.openxmlformats.org/officeDocument/2006/relationships/customXml" Target="../ink/ink1651.xml"/><Relationship Id="rId283" Type="http://schemas.openxmlformats.org/officeDocument/2006/relationships/customXml" Target="../ink/ink1470.xml"/><Relationship Id="rId490" Type="http://schemas.openxmlformats.org/officeDocument/2006/relationships/customXml" Target="../ink/ink1574.xml"/><Relationship Id="rId504" Type="http://schemas.openxmlformats.org/officeDocument/2006/relationships/customXml" Target="../ink/ink1581.xml"/><Relationship Id="rId711" Type="http://schemas.openxmlformats.org/officeDocument/2006/relationships/image" Target="../media/image1591.png"/><Relationship Id="rId78" Type="http://schemas.openxmlformats.org/officeDocument/2006/relationships/image" Target="../media/image1275.png"/><Relationship Id="rId143" Type="http://schemas.openxmlformats.org/officeDocument/2006/relationships/customXml" Target="../ink/ink1400.xml"/><Relationship Id="rId350" Type="http://schemas.openxmlformats.org/officeDocument/2006/relationships/image" Target="../media/image1411.png"/><Relationship Id="rId588" Type="http://schemas.openxmlformats.org/officeDocument/2006/relationships/customXml" Target="../ink/ink1623.xml"/><Relationship Id="rId9" Type="http://schemas.openxmlformats.org/officeDocument/2006/relationships/customXml" Target="../ink/ink1333.xml"/><Relationship Id="rId210" Type="http://schemas.openxmlformats.org/officeDocument/2006/relationships/image" Target="../media/image1341.png"/><Relationship Id="rId448" Type="http://schemas.openxmlformats.org/officeDocument/2006/relationships/image" Target="../media/image1460.png"/><Relationship Id="rId655" Type="http://schemas.openxmlformats.org/officeDocument/2006/relationships/image" Target="../media/image1563.png"/><Relationship Id="rId294" Type="http://schemas.openxmlformats.org/officeDocument/2006/relationships/image" Target="../media/image1383.png"/><Relationship Id="rId308" Type="http://schemas.openxmlformats.org/officeDocument/2006/relationships/image" Target="../media/image1390.png"/><Relationship Id="rId515" Type="http://schemas.openxmlformats.org/officeDocument/2006/relationships/image" Target="../media/image1493.png"/><Relationship Id="rId722" Type="http://schemas.openxmlformats.org/officeDocument/2006/relationships/customXml" Target="../ink/ink1690.xml"/><Relationship Id="rId89" Type="http://schemas.openxmlformats.org/officeDocument/2006/relationships/customXml" Target="../ink/ink1373.xml"/><Relationship Id="rId154" Type="http://schemas.openxmlformats.org/officeDocument/2006/relationships/image" Target="../media/image1313.png"/><Relationship Id="rId361" Type="http://schemas.openxmlformats.org/officeDocument/2006/relationships/customXml" Target="../ink/ink1509.xml"/><Relationship Id="rId599" Type="http://schemas.openxmlformats.org/officeDocument/2006/relationships/image" Target="../media/image1535.png"/><Relationship Id="rId459" Type="http://schemas.openxmlformats.org/officeDocument/2006/relationships/image" Target="../media/image1465.png"/><Relationship Id="rId666" Type="http://schemas.openxmlformats.org/officeDocument/2006/relationships/customXml" Target="../ink/ink1662.xml"/><Relationship Id="rId16" Type="http://schemas.openxmlformats.org/officeDocument/2006/relationships/image" Target="../media/image1244.png"/><Relationship Id="rId221" Type="http://schemas.openxmlformats.org/officeDocument/2006/relationships/customXml" Target="../ink/ink1439.xml"/><Relationship Id="rId319" Type="http://schemas.openxmlformats.org/officeDocument/2006/relationships/customXml" Target="../ink/ink1488.xml"/><Relationship Id="rId526" Type="http://schemas.openxmlformats.org/officeDocument/2006/relationships/customXml" Target="../ink/ink1592.xml"/><Relationship Id="rId165" Type="http://schemas.openxmlformats.org/officeDocument/2006/relationships/customXml" Target="../ink/ink1411.xml"/><Relationship Id="rId372" Type="http://schemas.openxmlformats.org/officeDocument/2006/relationships/image" Target="../media/image1422.png"/><Relationship Id="rId677" Type="http://schemas.openxmlformats.org/officeDocument/2006/relationships/image" Target="../media/image1574.png"/><Relationship Id="rId232" Type="http://schemas.openxmlformats.org/officeDocument/2006/relationships/image" Target="../media/image1352.png"/><Relationship Id="rId27" Type="http://schemas.openxmlformats.org/officeDocument/2006/relationships/customXml" Target="../ink/ink1342.xml"/><Relationship Id="rId537" Type="http://schemas.openxmlformats.org/officeDocument/2006/relationships/image" Target="../media/image1504.png"/><Relationship Id="rId80" Type="http://schemas.openxmlformats.org/officeDocument/2006/relationships/image" Target="../media/image1276.png"/><Relationship Id="rId176" Type="http://schemas.openxmlformats.org/officeDocument/2006/relationships/image" Target="../media/image1324.png"/><Relationship Id="rId383" Type="http://schemas.openxmlformats.org/officeDocument/2006/relationships/customXml" Target="../ink/ink1520.xml"/><Relationship Id="rId590" Type="http://schemas.openxmlformats.org/officeDocument/2006/relationships/customXml" Target="../ink/ink1624.xml"/><Relationship Id="rId604" Type="http://schemas.openxmlformats.org/officeDocument/2006/relationships/customXml" Target="../ink/ink1631.xml"/><Relationship Id="rId243" Type="http://schemas.openxmlformats.org/officeDocument/2006/relationships/customXml" Target="../ink/ink1450.xml"/><Relationship Id="rId450" Type="http://schemas.openxmlformats.org/officeDocument/2006/relationships/image" Target="../media/image1461.png"/><Relationship Id="rId688" Type="http://schemas.openxmlformats.org/officeDocument/2006/relationships/customXml" Target="../ink/ink1673.xml"/><Relationship Id="rId38" Type="http://schemas.openxmlformats.org/officeDocument/2006/relationships/image" Target="../media/image1255.png"/><Relationship Id="rId103" Type="http://schemas.openxmlformats.org/officeDocument/2006/relationships/customXml" Target="../ink/ink1380.xml"/><Relationship Id="rId310" Type="http://schemas.openxmlformats.org/officeDocument/2006/relationships/image" Target="../media/image1391.png"/><Relationship Id="rId548" Type="http://schemas.openxmlformats.org/officeDocument/2006/relationships/customXml" Target="../ink/ink1603.xml"/><Relationship Id="rId91" Type="http://schemas.openxmlformats.org/officeDocument/2006/relationships/customXml" Target="../ink/ink1374.xml"/><Relationship Id="rId187" Type="http://schemas.openxmlformats.org/officeDocument/2006/relationships/customXml" Target="../ink/ink1422.xml"/><Relationship Id="rId394" Type="http://schemas.openxmlformats.org/officeDocument/2006/relationships/image" Target="../media/image1433.png"/><Relationship Id="rId408" Type="http://schemas.openxmlformats.org/officeDocument/2006/relationships/image" Target="../media/image1440.png"/><Relationship Id="rId615" Type="http://schemas.openxmlformats.org/officeDocument/2006/relationships/image" Target="../media/image1543.png"/><Relationship Id="rId254" Type="http://schemas.openxmlformats.org/officeDocument/2006/relationships/image" Target="../media/image1363.png"/><Relationship Id="rId699" Type="http://schemas.openxmlformats.org/officeDocument/2006/relationships/image" Target="../media/image1585.png"/><Relationship Id="rId49" Type="http://schemas.openxmlformats.org/officeDocument/2006/relationships/customXml" Target="../ink/ink1353.xml"/><Relationship Id="rId114" Type="http://schemas.openxmlformats.org/officeDocument/2006/relationships/image" Target="../media/image1293.png"/><Relationship Id="rId461" Type="http://schemas.openxmlformats.org/officeDocument/2006/relationships/image" Target="../media/image1466.png"/><Relationship Id="rId559" Type="http://schemas.openxmlformats.org/officeDocument/2006/relationships/image" Target="../media/image1515.png"/><Relationship Id="rId198" Type="http://schemas.openxmlformats.org/officeDocument/2006/relationships/image" Target="../media/image1335.png"/><Relationship Id="rId321" Type="http://schemas.openxmlformats.org/officeDocument/2006/relationships/customXml" Target="../ink/ink1489.xml"/><Relationship Id="rId419" Type="http://schemas.openxmlformats.org/officeDocument/2006/relationships/customXml" Target="../ink/ink1538.xml"/><Relationship Id="rId626" Type="http://schemas.openxmlformats.org/officeDocument/2006/relationships/customXml" Target="../ink/ink1642.xml"/><Relationship Id="rId265" Type="http://schemas.openxmlformats.org/officeDocument/2006/relationships/customXml" Target="../ink/ink1461.xml"/><Relationship Id="rId472" Type="http://schemas.openxmlformats.org/officeDocument/2006/relationships/customXml" Target="../ink/ink1565.xml"/><Relationship Id="rId125" Type="http://schemas.openxmlformats.org/officeDocument/2006/relationships/customXml" Target="../ink/ink1391.xml"/><Relationship Id="rId332" Type="http://schemas.openxmlformats.org/officeDocument/2006/relationships/image" Target="../media/image1402.png"/><Relationship Id="rId637" Type="http://schemas.openxmlformats.org/officeDocument/2006/relationships/image" Target="../media/image1554.png"/><Relationship Id="rId276" Type="http://schemas.openxmlformats.org/officeDocument/2006/relationships/image" Target="../media/image1374.png"/><Relationship Id="rId483" Type="http://schemas.openxmlformats.org/officeDocument/2006/relationships/image" Target="../media/image1477.png"/><Relationship Id="rId690" Type="http://schemas.openxmlformats.org/officeDocument/2006/relationships/customXml" Target="../ink/ink1674.xml"/><Relationship Id="rId704" Type="http://schemas.openxmlformats.org/officeDocument/2006/relationships/customXml" Target="../ink/ink1681.xml"/><Relationship Id="rId40" Type="http://schemas.openxmlformats.org/officeDocument/2006/relationships/image" Target="../media/image1256.png"/><Relationship Id="rId136" Type="http://schemas.openxmlformats.org/officeDocument/2006/relationships/image" Target="../media/image1304.png"/><Relationship Id="rId343" Type="http://schemas.openxmlformats.org/officeDocument/2006/relationships/customXml" Target="../ink/ink1500.xml"/><Relationship Id="rId550" Type="http://schemas.openxmlformats.org/officeDocument/2006/relationships/customXml" Target="../ink/ink1604.xml"/><Relationship Id="rId203" Type="http://schemas.openxmlformats.org/officeDocument/2006/relationships/customXml" Target="../ink/ink1430.xml"/><Relationship Id="rId648" Type="http://schemas.openxmlformats.org/officeDocument/2006/relationships/customXml" Target="../ink/ink1653.xml"/></Relationships>
</file>

<file path=ppt/slides/_rels/slide24.xml.rels><?xml version="1.0" encoding="UTF-8" standalone="yes"?>
<Relationships xmlns="http://schemas.openxmlformats.org/package/2006/relationships"><Relationship Id="rId117" Type="http://schemas.openxmlformats.org/officeDocument/2006/relationships/customXml" Target="../ink/ink1749.xml"/><Relationship Id="rId671" Type="http://schemas.openxmlformats.org/officeDocument/2006/relationships/customXml" Target="../ink/ink2028.xml"/><Relationship Id="rId21" Type="http://schemas.openxmlformats.org/officeDocument/2006/relationships/customXml" Target="../ink/ink1701.xml"/><Relationship Id="rId324" Type="http://schemas.openxmlformats.org/officeDocument/2006/relationships/customXml" Target="../ink/ink1853.xml"/><Relationship Id="rId531" Type="http://schemas.openxmlformats.org/officeDocument/2006/relationships/customXml" Target="../ink/ink1957.xml"/><Relationship Id="rId629" Type="http://schemas.openxmlformats.org/officeDocument/2006/relationships/image" Target="../media/image1914.png"/><Relationship Id="rId170" Type="http://schemas.openxmlformats.org/officeDocument/2006/relationships/image" Target="../media/image1683.png"/><Relationship Id="rId268" Type="http://schemas.openxmlformats.org/officeDocument/2006/relationships/image" Target="../media/image1733.png"/><Relationship Id="rId475" Type="http://schemas.openxmlformats.org/officeDocument/2006/relationships/customXml" Target="../ink/ink1929.xml"/><Relationship Id="rId682" Type="http://schemas.openxmlformats.org/officeDocument/2006/relationships/customXml" Target="../ink/ink2034.xml"/><Relationship Id="rId32" Type="http://schemas.openxmlformats.org/officeDocument/2006/relationships/image" Target="../media/image1614.png"/><Relationship Id="rId128" Type="http://schemas.openxmlformats.org/officeDocument/2006/relationships/image" Target="../media/image1662.png"/><Relationship Id="rId335" Type="http://schemas.openxmlformats.org/officeDocument/2006/relationships/image" Target="../media/image1766.png"/><Relationship Id="rId542" Type="http://schemas.openxmlformats.org/officeDocument/2006/relationships/image" Target="../media/image1870.png"/><Relationship Id="rId181" Type="http://schemas.openxmlformats.org/officeDocument/2006/relationships/customXml" Target="../ink/ink1781.xml"/><Relationship Id="rId402" Type="http://schemas.openxmlformats.org/officeDocument/2006/relationships/image" Target="../media/image1799.png"/><Relationship Id="rId279" Type="http://schemas.openxmlformats.org/officeDocument/2006/relationships/image" Target="../media/image1738.png"/><Relationship Id="rId486" Type="http://schemas.openxmlformats.org/officeDocument/2006/relationships/image" Target="../media/image1842.png"/><Relationship Id="rId693" Type="http://schemas.openxmlformats.org/officeDocument/2006/relationships/image" Target="../media/image1945.png"/><Relationship Id="rId707" Type="http://schemas.openxmlformats.org/officeDocument/2006/relationships/image" Target="../media/image1952.png"/><Relationship Id="rId43" Type="http://schemas.openxmlformats.org/officeDocument/2006/relationships/customXml" Target="../ink/ink1712.xml"/><Relationship Id="rId139" Type="http://schemas.openxmlformats.org/officeDocument/2006/relationships/customXml" Target="../ink/ink1760.xml"/><Relationship Id="rId346" Type="http://schemas.openxmlformats.org/officeDocument/2006/relationships/customXml" Target="../ink/ink1864.xml"/><Relationship Id="rId553" Type="http://schemas.openxmlformats.org/officeDocument/2006/relationships/customXml" Target="../ink/ink1968.xml"/><Relationship Id="rId192" Type="http://schemas.openxmlformats.org/officeDocument/2006/relationships/image" Target="../media/image1694.png"/><Relationship Id="rId206" Type="http://schemas.openxmlformats.org/officeDocument/2006/relationships/image" Target="../media/image1702.png"/><Relationship Id="rId413" Type="http://schemas.openxmlformats.org/officeDocument/2006/relationships/customXml" Target="../ink/ink1898.xml"/><Relationship Id="rId497" Type="http://schemas.openxmlformats.org/officeDocument/2006/relationships/customXml" Target="../ink/ink1940.xml"/><Relationship Id="rId620" Type="http://schemas.openxmlformats.org/officeDocument/2006/relationships/customXml" Target="../ink/ink2002.xml"/><Relationship Id="rId718" Type="http://schemas.openxmlformats.org/officeDocument/2006/relationships/customXml" Target="../ink/ink2052.xml"/><Relationship Id="rId357" Type="http://schemas.openxmlformats.org/officeDocument/2006/relationships/image" Target="../media/image1777.png"/><Relationship Id="rId54" Type="http://schemas.openxmlformats.org/officeDocument/2006/relationships/image" Target="../media/image1625.png"/><Relationship Id="rId217" Type="http://schemas.openxmlformats.org/officeDocument/2006/relationships/customXml" Target="../ink/ink1799.xml"/><Relationship Id="rId564" Type="http://schemas.openxmlformats.org/officeDocument/2006/relationships/image" Target="../media/image1881.png"/><Relationship Id="rId424" Type="http://schemas.openxmlformats.org/officeDocument/2006/relationships/image" Target="../media/image1811.png"/><Relationship Id="rId631" Type="http://schemas.openxmlformats.org/officeDocument/2006/relationships/image" Target="../media/image1915.png"/><Relationship Id="rId270" Type="http://schemas.openxmlformats.org/officeDocument/2006/relationships/customXml" Target="../ink/ink1826.xml"/><Relationship Id="rId65" Type="http://schemas.openxmlformats.org/officeDocument/2006/relationships/customXml" Target="../ink/ink1723.xml"/><Relationship Id="rId130" Type="http://schemas.openxmlformats.org/officeDocument/2006/relationships/image" Target="../media/image1663.png"/><Relationship Id="rId368" Type="http://schemas.openxmlformats.org/officeDocument/2006/relationships/customXml" Target="../ink/ink1875.xml"/><Relationship Id="rId575" Type="http://schemas.openxmlformats.org/officeDocument/2006/relationships/customXml" Target="../ink/ink1979.xml"/><Relationship Id="rId228" Type="http://schemas.openxmlformats.org/officeDocument/2006/relationships/image" Target="../media/image1713.png"/><Relationship Id="rId435" Type="http://schemas.openxmlformats.org/officeDocument/2006/relationships/customXml" Target="../ink/ink1909.xml"/><Relationship Id="rId642" Type="http://schemas.openxmlformats.org/officeDocument/2006/relationships/customXml" Target="../ink/ink2013.xml"/><Relationship Id="rId281" Type="http://schemas.openxmlformats.org/officeDocument/2006/relationships/image" Target="../media/image1739.png"/><Relationship Id="rId502" Type="http://schemas.openxmlformats.org/officeDocument/2006/relationships/image" Target="../media/image1850.png"/><Relationship Id="rId76" Type="http://schemas.openxmlformats.org/officeDocument/2006/relationships/image" Target="../media/image1636.png"/><Relationship Id="rId141" Type="http://schemas.openxmlformats.org/officeDocument/2006/relationships/customXml" Target="../ink/ink1761.xml"/><Relationship Id="rId379" Type="http://schemas.openxmlformats.org/officeDocument/2006/relationships/image" Target="../media/image1788.png"/><Relationship Id="rId586" Type="http://schemas.openxmlformats.org/officeDocument/2006/relationships/customXml" Target="../ink/ink1985.xml"/><Relationship Id="rId7" Type="http://schemas.openxmlformats.org/officeDocument/2006/relationships/customXml" Target="../ink/ink1694.xml"/><Relationship Id="rId239" Type="http://schemas.openxmlformats.org/officeDocument/2006/relationships/customXml" Target="../ink/ink1810.xml"/><Relationship Id="rId446" Type="http://schemas.openxmlformats.org/officeDocument/2006/relationships/image" Target="../media/image1822.png"/><Relationship Id="rId653" Type="http://schemas.openxmlformats.org/officeDocument/2006/relationships/image" Target="../media/image1926.png"/><Relationship Id="rId292" Type="http://schemas.openxmlformats.org/officeDocument/2006/relationships/customXml" Target="../ink/ink1837.xml"/><Relationship Id="rId306" Type="http://schemas.openxmlformats.org/officeDocument/2006/relationships/customXml" Target="../ink/ink1844.xml"/><Relationship Id="rId87" Type="http://schemas.openxmlformats.org/officeDocument/2006/relationships/customXml" Target="../ink/ink1734.xml"/><Relationship Id="rId513" Type="http://schemas.openxmlformats.org/officeDocument/2006/relationships/customXml" Target="../ink/ink1948.xml"/><Relationship Id="rId597" Type="http://schemas.openxmlformats.org/officeDocument/2006/relationships/image" Target="../media/image1897.png"/><Relationship Id="rId720" Type="http://schemas.openxmlformats.org/officeDocument/2006/relationships/customXml" Target="../ink/ink2053.xml"/><Relationship Id="rId152" Type="http://schemas.openxmlformats.org/officeDocument/2006/relationships/image" Target="../media/image1674.png"/><Relationship Id="rId457" Type="http://schemas.openxmlformats.org/officeDocument/2006/relationships/customXml" Target="../ink/ink1920.xml"/><Relationship Id="rId664" Type="http://schemas.openxmlformats.org/officeDocument/2006/relationships/image" Target="../media/image1931.png"/><Relationship Id="rId14" Type="http://schemas.openxmlformats.org/officeDocument/2006/relationships/image" Target="../media/image1605.png"/><Relationship Id="rId317" Type="http://schemas.openxmlformats.org/officeDocument/2006/relationships/image" Target="../media/image1757.png"/><Relationship Id="rId524" Type="http://schemas.openxmlformats.org/officeDocument/2006/relationships/image" Target="../media/image1861.png"/><Relationship Id="rId98" Type="http://schemas.openxmlformats.org/officeDocument/2006/relationships/image" Target="../media/image1647.png"/><Relationship Id="rId163" Type="http://schemas.openxmlformats.org/officeDocument/2006/relationships/customXml" Target="../ink/ink1772.xml"/><Relationship Id="rId370" Type="http://schemas.openxmlformats.org/officeDocument/2006/relationships/customXml" Target="../ink/ink1876.xml"/><Relationship Id="rId230" Type="http://schemas.openxmlformats.org/officeDocument/2006/relationships/image" Target="../media/image1714.png"/><Relationship Id="rId468" Type="http://schemas.openxmlformats.org/officeDocument/2006/relationships/image" Target="../media/image1833.png"/><Relationship Id="rId675" Type="http://schemas.openxmlformats.org/officeDocument/2006/relationships/customXml" Target="../ink/ink2030.xml"/><Relationship Id="rId25" Type="http://schemas.openxmlformats.org/officeDocument/2006/relationships/customXml" Target="../ink/ink1703.xml"/><Relationship Id="rId328" Type="http://schemas.openxmlformats.org/officeDocument/2006/relationships/customXml" Target="../ink/ink1855.xml"/><Relationship Id="rId535" Type="http://schemas.openxmlformats.org/officeDocument/2006/relationships/customXml" Target="../ink/ink1959.xml"/><Relationship Id="rId174" Type="http://schemas.openxmlformats.org/officeDocument/2006/relationships/image" Target="../media/image1685.png"/><Relationship Id="rId381" Type="http://schemas.openxmlformats.org/officeDocument/2006/relationships/image" Target="../media/image1789.png"/><Relationship Id="rId602" Type="http://schemas.openxmlformats.org/officeDocument/2006/relationships/customXml" Target="../ink/ink1993.xml"/><Relationship Id="rId241" Type="http://schemas.openxmlformats.org/officeDocument/2006/relationships/customXml" Target="../ink/ink1811.xml"/><Relationship Id="rId479" Type="http://schemas.openxmlformats.org/officeDocument/2006/relationships/customXml" Target="../ink/ink1931.xml"/><Relationship Id="rId686" Type="http://schemas.openxmlformats.org/officeDocument/2006/relationships/customXml" Target="../ink/ink2036.xml"/><Relationship Id="rId36" Type="http://schemas.openxmlformats.org/officeDocument/2006/relationships/image" Target="../media/image1616.png"/><Relationship Id="rId339" Type="http://schemas.openxmlformats.org/officeDocument/2006/relationships/image" Target="../media/image1768.png"/><Relationship Id="rId546" Type="http://schemas.openxmlformats.org/officeDocument/2006/relationships/image" Target="../media/image1872.png"/><Relationship Id="rId101" Type="http://schemas.openxmlformats.org/officeDocument/2006/relationships/customXml" Target="../ink/ink1741.xml"/><Relationship Id="rId185" Type="http://schemas.openxmlformats.org/officeDocument/2006/relationships/customXml" Target="../ink/ink1783.xml"/><Relationship Id="rId406" Type="http://schemas.openxmlformats.org/officeDocument/2006/relationships/image" Target="../media/image1802.png"/><Relationship Id="rId392" Type="http://schemas.openxmlformats.org/officeDocument/2006/relationships/image" Target="../media/image1794.png"/><Relationship Id="rId613" Type="http://schemas.openxmlformats.org/officeDocument/2006/relationships/image" Target="../media/image1906.png"/><Relationship Id="rId697" Type="http://schemas.openxmlformats.org/officeDocument/2006/relationships/image" Target="../media/image1947.png"/><Relationship Id="rId252" Type="http://schemas.openxmlformats.org/officeDocument/2006/relationships/image" Target="../media/image1725.png"/><Relationship Id="rId47" Type="http://schemas.openxmlformats.org/officeDocument/2006/relationships/customXml" Target="../ink/ink1714.xml"/><Relationship Id="rId112" Type="http://schemas.openxmlformats.org/officeDocument/2006/relationships/image" Target="../media/image1654.png"/><Relationship Id="rId557" Type="http://schemas.openxmlformats.org/officeDocument/2006/relationships/customXml" Target="../ink/ink1970.xml"/><Relationship Id="rId196" Type="http://schemas.openxmlformats.org/officeDocument/2006/relationships/image" Target="../media/image1696.png"/><Relationship Id="rId417" Type="http://schemas.openxmlformats.org/officeDocument/2006/relationships/customXml" Target="../ink/ink1900.xml"/><Relationship Id="rId624" Type="http://schemas.openxmlformats.org/officeDocument/2006/relationships/customXml" Target="../ink/ink2004.xml"/><Relationship Id="rId263" Type="http://schemas.openxmlformats.org/officeDocument/2006/relationships/customXml" Target="../ink/ink1822.xml"/><Relationship Id="rId470" Type="http://schemas.openxmlformats.org/officeDocument/2006/relationships/image" Target="../media/image1834.png"/><Relationship Id="rId58" Type="http://schemas.openxmlformats.org/officeDocument/2006/relationships/image" Target="../media/image1627.png"/><Relationship Id="rId123" Type="http://schemas.openxmlformats.org/officeDocument/2006/relationships/customXml" Target="../ink/ink1752.xml"/><Relationship Id="rId330" Type="http://schemas.openxmlformats.org/officeDocument/2006/relationships/customXml" Target="../ink/ink1856.xml"/><Relationship Id="rId568" Type="http://schemas.openxmlformats.org/officeDocument/2006/relationships/image" Target="../media/image1883.png"/><Relationship Id="rId428" Type="http://schemas.openxmlformats.org/officeDocument/2006/relationships/image" Target="../media/image1813.png"/><Relationship Id="rId635" Type="http://schemas.openxmlformats.org/officeDocument/2006/relationships/image" Target="../media/image1917.png"/><Relationship Id="rId274" Type="http://schemas.openxmlformats.org/officeDocument/2006/relationships/customXml" Target="../ink/ink1828.xml"/><Relationship Id="rId481" Type="http://schemas.openxmlformats.org/officeDocument/2006/relationships/customXml" Target="../ink/ink1932.xml"/><Relationship Id="rId702" Type="http://schemas.openxmlformats.org/officeDocument/2006/relationships/customXml" Target="../ink/ink2044.xml"/><Relationship Id="rId69" Type="http://schemas.openxmlformats.org/officeDocument/2006/relationships/customXml" Target="../ink/ink1725.xml"/><Relationship Id="rId134" Type="http://schemas.openxmlformats.org/officeDocument/2006/relationships/image" Target="../media/image1665.png"/><Relationship Id="rId579" Type="http://schemas.openxmlformats.org/officeDocument/2006/relationships/customXml" Target="../ink/ink1981.xml"/><Relationship Id="rId341" Type="http://schemas.openxmlformats.org/officeDocument/2006/relationships/image" Target="../media/image1769.png"/><Relationship Id="rId439" Type="http://schemas.openxmlformats.org/officeDocument/2006/relationships/customXml" Target="../ink/ink1911.xml"/><Relationship Id="rId646" Type="http://schemas.openxmlformats.org/officeDocument/2006/relationships/customXml" Target="../ink/ink2015.xml"/><Relationship Id="rId201" Type="http://schemas.openxmlformats.org/officeDocument/2006/relationships/customXml" Target="../ink/ink1791.xml"/><Relationship Id="rId285" Type="http://schemas.openxmlformats.org/officeDocument/2006/relationships/image" Target="../media/image1741.png"/><Relationship Id="rId506" Type="http://schemas.openxmlformats.org/officeDocument/2006/relationships/image" Target="../media/image1852.png"/><Relationship Id="rId492" Type="http://schemas.openxmlformats.org/officeDocument/2006/relationships/image" Target="../media/image1845.png"/><Relationship Id="rId713" Type="http://schemas.openxmlformats.org/officeDocument/2006/relationships/image" Target="../media/image1955.png"/><Relationship Id="rId145" Type="http://schemas.openxmlformats.org/officeDocument/2006/relationships/customXml" Target="../ink/ink1763.xml"/><Relationship Id="rId352" Type="http://schemas.openxmlformats.org/officeDocument/2006/relationships/customXml" Target="../ink/ink1867.xml"/><Relationship Id="rId212" Type="http://schemas.openxmlformats.org/officeDocument/2006/relationships/image" Target="../media/image1705.png"/><Relationship Id="rId657" Type="http://schemas.openxmlformats.org/officeDocument/2006/relationships/image" Target="../media/image1928.png"/><Relationship Id="rId296" Type="http://schemas.openxmlformats.org/officeDocument/2006/relationships/customXml" Target="../ink/ink1839.xml"/><Relationship Id="rId517" Type="http://schemas.openxmlformats.org/officeDocument/2006/relationships/customXml" Target="../ink/ink1950.xml"/><Relationship Id="rId60" Type="http://schemas.openxmlformats.org/officeDocument/2006/relationships/image" Target="../media/image1628.png"/><Relationship Id="rId156" Type="http://schemas.openxmlformats.org/officeDocument/2006/relationships/image" Target="../media/image1676.png"/><Relationship Id="rId363" Type="http://schemas.openxmlformats.org/officeDocument/2006/relationships/image" Target="../media/image1780.png"/><Relationship Id="rId570" Type="http://schemas.openxmlformats.org/officeDocument/2006/relationships/image" Target="../media/image1884.png"/><Relationship Id="rId223" Type="http://schemas.openxmlformats.org/officeDocument/2006/relationships/customXml" Target="../ink/ink1802.xml"/><Relationship Id="rId430" Type="http://schemas.openxmlformats.org/officeDocument/2006/relationships/image" Target="../media/image1814.png"/><Relationship Id="rId668" Type="http://schemas.openxmlformats.org/officeDocument/2006/relationships/image" Target="../media/image1933.png"/><Relationship Id="rId18" Type="http://schemas.openxmlformats.org/officeDocument/2006/relationships/image" Target="../media/image1607.png"/><Relationship Id="rId528" Type="http://schemas.openxmlformats.org/officeDocument/2006/relationships/image" Target="../media/image1863.png"/><Relationship Id="rId167" Type="http://schemas.openxmlformats.org/officeDocument/2006/relationships/customXml" Target="../ink/ink1774.xml"/><Relationship Id="rId374" Type="http://schemas.openxmlformats.org/officeDocument/2006/relationships/customXml" Target="../ink/ink1878.xml"/><Relationship Id="rId581" Type="http://schemas.openxmlformats.org/officeDocument/2006/relationships/customXml" Target="../ink/ink1982.xml"/><Relationship Id="rId71" Type="http://schemas.openxmlformats.org/officeDocument/2006/relationships/customXml" Target="../ink/ink1726.xml"/><Relationship Id="rId234" Type="http://schemas.openxmlformats.org/officeDocument/2006/relationships/image" Target="../media/image1716.png"/><Relationship Id="rId679" Type="http://schemas.openxmlformats.org/officeDocument/2006/relationships/customXml" Target="../ink/ink2032.xml"/><Relationship Id="rId2" Type="http://schemas.openxmlformats.org/officeDocument/2006/relationships/image" Target="../media/image1600.png"/><Relationship Id="rId29" Type="http://schemas.openxmlformats.org/officeDocument/2006/relationships/customXml" Target="../ink/ink1705.xml"/><Relationship Id="rId441" Type="http://schemas.openxmlformats.org/officeDocument/2006/relationships/customXml" Target="../ink/ink1912.xml"/><Relationship Id="rId539" Type="http://schemas.openxmlformats.org/officeDocument/2006/relationships/customXml" Target="../ink/ink1961.xml"/><Relationship Id="rId178" Type="http://schemas.openxmlformats.org/officeDocument/2006/relationships/image" Target="../media/image1687.png"/><Relationship Id="rId301" Type="http://schemas.openxmlformats.org/officeDocument/2006/relationships/image" Target="../media/image1749.png"/><Relationship Id="rId82" Type="http://schemas.openxmlformats.org/officeDocument/2006/relationships/image" Target="../media/image1639.png"/><Relationship Id="rId203" Type="http://schemas.openxmlformats.org/officeDocument/2006/relationships/customXml" Target="../ink/ink1792.xml"/><Relationship Id="rId385" Type="http://schemas.openxmlformats.org/officeDocument/2006/relationships/image" Target="../media/image1791.png"/><Relationship Id="rId592" Type="http://schemas.openxmlformats.org/officeDocument/2006/relationships/customXml" Target="../ink/ink1988.xml"/><Relationship Id="rId606" Type="http://schemas.openxmlformats.org/officeDocument/2006/relationships/customXml" Target="../ink/ink1995.xml"/><Relationship Id="rId648" Type="http://schemas.openxmlformats.org/officeDocument/2006/relationships/customXml" Target="../ink/ink2016.xml"/><Relationship Id="rId245" Type="http://schemas.openxmlformats.org/officeDocument/2006/relationships/customXml" Target="../ink/ink1813.xml"/><Relationship Id="rId287" Type="http://schemas.openxmlformats.org/officeDocument/2006/relationships/image" Target="../media/image1742.png"/><Relationship Id="rId410" Type="http://schemas.openxmlformats.org/officeDocument/2006/relationships/image" Target="../media/image1804.png"/><Relationship Id="rId452" Type="http://schemas.openxmlformats.org/officeDocument/2006/relationships/image" Target="../media/image1825.png"/><Relationship Id="rId494" Type="http://schemas.openxmlformats.org/officeDocument/2006/relationships/image" Target="../media/image1846.png"/><Relationship Id="rId508" Type="http://schemas.openxmlformats.org/officeDocument/2006/relationships/image" Target="../media/image1853.png"/><Relationship Id="rId715" Type="http://schemas.openxmlformats.org/officeDocument/2006/relationships/image" Target="../media/image1956.png"/><Relationship Id="rId105" Type="http://schemas.openxmlformats.org/officeDocument/2006/relationships/customXml" Target="../ink/ink1743.xml"/><Relationship Id="rId147" Type="http://schemas.openxmlformats.org/officeDocument/2006/relationships/customXml" Target="../ink/ink1764.xml"/><Relationship Id="rId312" Type="http://schemas.openxmlformats.org/officeDocument/2006/relationships/customXml" Target="../ink/ink1847.xml"/><Relationship Id="rId354" Type="http://schemas.openxmlformats.org/officeDocument/2006/relationships/customXml" Target="../ink/ink1868.xml"/><Relationship Id="rId51" Type="http://schemas.openxmlformats.org/officeDocument/2006/relationships/customXml" Target="../ink/ink1716.xml"/><Relationship Id="rId93" Type="http://schemas.openxmlformats.org/officeDocument/2006/relationships/customXml" Target="../ink/ink1737.xml"/><Relationship Id="rId189" Type="http://schemas.openxmlformats.org/officeDocument/2006/relationships/customXml" Target="../ink/ink1785.xml"/><Relationship Id="rId396" Type="http://schemas.openxmlformats.org/officeDocument/2006/relationships/image" Target="../media/image1796.png"/><Relationship Id="rId561" Type="http://schemas.openxmlformats.org/officeDocument/2006/relationships/customXml" Target="../ink/ink1972.xml"/><Relationship Id="rId617" Type="http://schemas.openxmlformats.org/officeDocument/2006/relationships/image" Target="../media/image1908.png"/><Relationship Id="rId659" Type="http://schemas.openxmlformats.org/officeDocument/2006/relationships/image" Target="../media/image1929.png"/><Relationship Id="rId214" Type="http://schemas.openxmlformats.org/officeDocument/2006/relationships/image" Target="../media/image1706.png"/><Relationship Id="rId256" Type="http://schemas.openxmlformats.org/officeDocument/2006/relationships/image" Target="../media/image1727.png"/><Relationship Id="rId298" Type="http://schemas.openxmlformats.org/officeDocument/2006/relationships/customXml" Target="../ink/ink1840.xml"/><Relationship Id="rId421" Type="http://schemas.openxmlformats.org/officeDocument/2006/relationships/customXml" Target="../ink/ink1902.xml"/><Relationship Id="rId463" Type="http://schemas.openxmlformats.org/officeDocument/2006/relationships/customXml" Target="../ink/ink1923.xml"/><Relationship Id="rId519" Type="http://schemas.openxmlformats.org/officeDocument/2006/relationships/customXml" Target="../ink/ink1951.xml"/><Relationship Id="rId670" Type="http://schemas.openxmlformats.org/officeDocument/2006/relationships/image" Target="../media/image1934.png"/><Relationship Id="rId116" Type="http://schemas.openxmlformats.org/officeDocument/2006/relationships/image" Target="../media/image1656.png"/><Relationship Id="rId158" Type="http://schemas.openxmlformats.org/officeDocument/2006/relationships/image" Target="../media/image1677.png"/><Relationship Id="rId323" Type="http://schemas.openxmlformats.org/officeDocument/2006/relationships/image" Target="../media/image1760.png"/><Relationship Id="rId530" Type="http://schemas.openxmlformats.org/officeDocument/2006/relationships/image" Target="../media/image1864.png"/><Relationship Id="rId20" Type="http://schemas.openxmlformats.org/officeDocument/2006/relationships/image" Target="../media/image1608.png"/><Relationship Id="rId62" Type="http://schemas.openxmlformats.org/officeDocument/2006/relationships/image" Target="../media/image1629.png"/><Relationship Id="rId365" Type="http://schemas.openxmlformats.org/officeDocument/2006/relationships/image" Target="../media/image1781.png"/><Relationship Id="rId572" Type="http://schemas.openxmlformats.org/officeDocument/2006/relationships/image" Target="../media/image1885.png"/><Relationship Id="rId628" Type="http://schemas.openxmlformats.org/officeDocument/2006/relationships/customXml" Target="../ink/ink2006.xml"/><Relationship Id="rId225" Type="http://schemas.openxmlformats.org/officeDocument/2006/relationships/customXml" Target="../ink/ink1803.xml"/><Relationship Id="rId267" Type="http://schemas.openxmlformats.org/officeDocument/2006/relationships/customXml" Target="../ink/ink1824.xml"/><Relationship Id="rId432" Type="http://schemas.openxmlformats.org/officeDocument/2006/relationships/image" Target="../media/image1815.png"/><Relationship Id="rId474" Type="http://schemas.openxmlformats.org/officeDocument/2006/relationships/image" Target="../media/image1836.png"/><Relationship Id="rId127" Type="http://schemas.openxmlformats.org/officeDocument/2006/relationships/customXml" Target="../ink/ink1754.xml"/><Relationship Id="rId681" Type="http://schemas.openxmlformats.org/officeDocument/2006/relationships/customXml" Target="../ink/ink2033.xml"/><Relationship Id="rId31" Type="http://schemas.openxmlformats.org/officeDocument/2006/relationships/customXml" Target="../ink/ink1706.xml"/><Relationship Id="rId73" Type="http://schemas.openxmlformats.org/officeDocument/2006/relationships/customXml" Target="../ink/ink1727.xml"/><Relationship Id="rId169" Type="http://schemas.openxmlformats.org/officeDocument/2006/relationships/customXml" Target="../ink/ink1775.xml"/><Relationship Id="rId334" Type="http://schemas.openxmlformats.org/officeDocument/2006/relationships/customXml" Target="../ink/ink1858.xml"/><Relationship Id="rId376" Type="http://schemas.openxmlformats.org/officeDocument/2006/relationships/customXml" Target="../ink/ink1879.xml"/><Relationship Id="rId541" Type="http://schemas.openxmlformats.org/officeDocument/2006/relationships/customXml" Target="../ink/ink1962.xml"/><Relationship Id="rId583" Type="http://schemas.openxmlformats.org/officeDocument/2006/relationships/customXml" Target="../ink/ink1983.xml"/><Relationship Id="rId639" Type="http://schemas.openxmlformats.org/officeDocument/2006/relationships/image" Target="../media/image1919.png"/><Relationship Id="rId4" Type="http://schemas.openxmlformats.org/officeDocument/2006/relationships/image" Target="../media/image1136.png"/><Relationship Id="rId180" Type="http://schemas.openxmlformats.org/officeDocument/2006/relationships/image" Target="../media/image1688.png"/><Relationship Id="rId236" Type="http://schemas.openxmlformats.org/officeDocument/2006/relationships/image" Target="../media/image1717.png"/><Relationship Id="rId278" Type="http://schemas.openxmlformats.org/officeDocument/2006/relationships/customXml" Target="../ink/ink1830.xml"/><Relationship Id="rId401" Type="http://schemas.openxmlformats.org/officeDocument/2006/relationships/customXml" Target="../ink/ink1892.xml"/><Relationship Id="rId443" Type="http://schemas.openxmlformats.org/officeDocument/2006/relationships/customXml" Target="../ink/ink1913.xml"/><Relationship Id="rId650" Type="http://schemas.openxmlformats.org/officeDocument/2006/relationships/customXml" Target="../ink/ink2017.xml"/><Relationship Id="rId303" Type="http://schemas.openxmlformats.org/officeDocument/2006/relationships/image" Target="../media/image1750.png"/><Relationship Id="rId485" Type="http://schemas.openxmlformats.org/officeDocument/2006/relationships/customXml" Target="../ink/ink1934.xml"/><Relationship Id="rId692" Type="http://schemas.openxmlformats.org/officeDocument/2006/relationships/customXml" Target="../ink/ink2039.xml"/><Relationship Id="rId706" Type="http://schemas.openxmlformats.org/officeDocument/2006/relationships/customXml" Target="../ink/ink2046.xml"/><Relationship Id="rId42" Type="http://schemas.openxmlformats.org/officeDocument/2006/relationships/image" Target="../media/image1619.png"/><Relationship Id="rId84" Type="http://schemas.openxmlformats.org/officeDocument/2006/relationships/image" Target="../media/image1640.png"/><Relationship Id="rId138" Type="http://schemas.openxmlformats.org/officeDocument/2006/relationships/image" Target="../media/image1667.png"/><Relationship Id="rId345" Type="http://schemas.openxmlformats.org/officeDocument/2006/relationships/image" Target="../media/image1771.png"/><Relationship Id="rId387" Type="http://schemas.openxmlformats.org/officeDocument/2006/relationships/customXml" Target="../ink/ink1885.xml"/><Relationship Id="rId510" Type="http://schemas.openxmlformats.org/officeDocument/2006/relationships/image" Target="../media/image1854.png"/><Relationship Id="rId552" Type="http://schemas.openxmlformats.org/officeDocument/2006/relationships/image" Target="../media/image1875.png"/><Relationship Id="rId594" Type="http://schemas.openxmlformats.org/officeDocument/2006/relationships/customXml" Target="../ink/ink1989.xml"/><Relationship Id="rId608" Type="http://schemas.openxmlformats.org/officeDocument/2006/relationships/customXml" Target="../ink/ink1996.xml"/><Relationship Id="rId191" Type="http://schemas.openxmlformats.org/officeDocument/2006/relationships/customXml" Target="../ink/ink1786.xml"/><Relationship Id="rId205" Type="http://schemas.openxmlformats.org/officeDocument/2006/relationships/customXml" Target="../ink/ink1793.xml"/><Relationship Id="rId247" Type="http://schemas.openxmlformats.org/officeDocument/2006/relationships/customXml" Target="../ink/ink1814.xml"/><Relationship Id="rId412" Type="http://schemas.openxmlformats.org/officeDocument/2006/relationships/image" Target="../media/image1805.png"/><Relationship Id="rId107" Type="http://schemas.openxmlformats.org/officeDocument/2006/relationships/customXml" Target="../ink/ink1744.xml"/><Relationship Id="rId289" Type="http://schemas.openxmlformats.org/officeDocument/2006/relationships/image" Target="../media/image1743.png"/><Relationship Id="rId454" Type="http://schemas.openxmlformats.org/officeDocument/2006/relationships/image" Target="../media/image1826.png"/><Relationship Id="rId496" Type="http://schemas.openxmlformats.org/officeDocument/2006/relationships/image" Target="../media/image1847.png"/><Relationship Id="rId661" Type="http://schemas.openxmlformats.org/officeDocument/2006/relationships/image" Target="../media/image1930.png"/><Relationship Id="rId717" Type="http://schemas.openxmlformats.org/officeDocument/2006/relationships/image" Target="../media/image1957.png"/><Relationship Id="rId11" Type="http://schemas.openxmlformats.org/officeDocument/2006/relationships/customXml" Target="../ink/ink1696.xml"/><Relationship Id="rId53" Type="http://schemas.openxmlformats.org/officeDocument/2006/relationships/customXml" Target="../ink/ink1717.xml"/><Relationship Id="rId149" Type="http://schemas.openxmlformats.org/officeDocument/2006/relationships/customXml" Target="../ink/ink1765.xml"/><Relationship Id="rId314" Type="http://schemas.openxmlformats.org/officeDocument/2006/relationships/customXml" Target="../ink/ink1848.xml"/><Relationship Id="rId356" Type="http://schemas.openxmlformats.org/officeDocument/2006/relationships/customXml" Target="../ink/ink1869.xml"/><Relationship Id="rId398" Type="http://schemas.openxmlformats.org/officeDocument/2006/relationships/image" Target="../media/image1797.png"/><Relationship Id="rId521" Type="http://schemas.openxmlformats.org/officeDocument/2006/relationships/customXml" Target="../ink/ink1952.xml"/><Relationship Id="rId563" Type="http://schemas.openxmlformats.org/officeDocument/2006/relationships/customXml" Target="../ink/ink1973.xml"/><Relationship Id="rId619" Type="http://schemas.openxmlformats.org/officeDocument/2006/relationships/image" Target="../media/image1909.png"/><Relationship Id="rId95" Type="http://schemas.openxmlformats.org/officeDocument/2006/relationships/customXml" Target="../ink/ink1738.xml"/><Relationship Id="rId160" Type="http://schemas.openxmlformats.org/officeDocument/2006/relationships/image" Target="../media/image1678.png"/><Relationship Id="rId216" Type="http://schemas.openxmlformats.org/officeDocument/2006/relationships/image" Target="../media/image1707.png"/><Relationship Id="rId423" Type="http://schemas.openxmlformats.org/officeDocument/2006/relationships/customXml" Target="../ink/ink1903.xml"/><Relationship Id="rId258" Type="http://schemas.openxmlformats.org/officeDocument/2006/relationships/image" Target="../media/image1728.png"/><Relationship Id="rId465" Type="http://schemas.openxmlformats.org/officeDocument/2006/relationships/customXml" Target="../ink/ink1924.xml"/><Relationship Id="rId630" Type="http://schemas.openxmlformats.org/officeDocument/2006/relationships/customXml" Target="../ink/ink2007.xml"/><Relationship Id="rId672" Type="http://schemas.openxmlformats.org/officeDocument/2006/relationships/image" Target="../media/image1935.png"/><Relationship Id="rId22" Type="http://schemas.openxmlformats.org/officeDocument/2006/relationships/image" Target="../media/image1609.png"/><Relationship Id="rId64" Type="http://schemas.openxmlformats.org/officeDocument/2006/relationships/image" Target="../media/image1630.png"/><Relationship Id="rId118" Type="http://schemas.openxmlformats.org/officeDocument/2006/relationships/image" Target="../media/image1657.png"/><Relationship Id="rId325" Type="http://schemas.openxmlformats.org/officeDocument/2006/relationships/image" Target="../media/image1761.png"/><Relationship Id="rId367" Type="http://schemas.openxmlformats.org/officeDocument/2006/relationships/image" Target="../media/image1782.png"/><Relationship Id="rId532" Type="http://schemas.openxmlformats.org/officeDocument/2006/relationships/image" Target="../media/image1865.png"/><Relationship Id="rId574" Type="http://schemas.openxmlformats.org/officeDocument/2006/relationships/image" Target="../media/image1886.png"/><Relationship Id="rId171" Type="http://schemas.openxmlformats.org/officeDocument/2006/relationships/customXml" Target="../ink/ink1776.xml"/><Relationship Id="rId227" Type="http://schemas.openxmlformats.org/officeDocument/2006/relationships/customXml" Target="../ink/ink1804.xml"/><Relationship Id="rId269" Type="http://schemas.openxmlformats.org/officeDocument/2006/relationships/customXml" Target="../ink/ink1825.xml"/><Relationship Id="rId434" Type="http://schemas.openxmlformats.org/officeDocument/2006/relationships/image" Target="../media/image1816.png"/><Relationship Id="rId476" Type="http://schemas.openxmlformats.org/officeDocument/2006/relationships/image" Target="../media/image1837.png"/><Relationship Id="rId641" Type="http://schemas.openxmlformats.org/officeDocument/2006/relationships/image" Target="../media/image1920.png"/><Relationship Id="rId683" Type="http://schemas.openxmlformats.org/officeDocument/2006/relationships/image" Target="../media/image1940.png"/><Relationship Id="rId33" Type="http://schemas.openxmlformats.org/officeDocument/2006/relationships/customXml" Target="../ink/ink1707.xml"/><Relationship Id="rId129" Type="http://schemas.openxmlformats.org/officeDocument/2006/relationships/customXml" Target="../ink/ink1755.xml"/><Relationship Id="rId280" Type="http://schemas.openxmlformats.org/officeDocument/2006/relationships/customXml" Target="../ink/ink1831.xml"/><Relationship Id="rId336" Type="http://schemas.openxmlformats.org/officeDocument/2006/relationships/customXml" Target="../ink/ink1859.xml"/><Relationship Id="rId501" Type="http://schemas.openxmlformats.org/officeDocument/2006/relationships/customXml" Target="../ink/ink1942.xml"/><Relationship Id="rId543" Type="http://schemas.openxmlformats.org/officeDocument/2006/relationships/customXml" Target="../ink/ink1963.xml"/><Relationship Id="rId75" Type="http://schemas.openxmlformats.org/officeDocument/2006/relationships/customXml" Target="../ink/ink1728.xml"/><Relationship Id="rId140" Type="http://schemas.openxmlformats.org/officeDocument/2006/relationships/image" Target="../media/image1668.png"/><Relationship Id="rId182" Type="http://schemas.openxmlformats.org/officeDocument/2006/relationships/image" Target="../media/image1689.png"/><Relationship Id="rId378" Type="http://schemas.openxmlformats.org/officeDocument/2006/relationships/customXml" Target="../ink/ink1880.xml"/><Relationship Id="rId403" Type="http://schemas.openxmlformats.org/officeDocument/2006/relationships/customXml" Target="../ink/ink1893.xml"/><Relationship Id="rId585" Type="http://schemas.openxmlformats.org/officeDocument/2006/relationships/image" Target="../media/image1891.png"/><Relationship Id="rId6" Type="http://schemas.openxmlformats.org/officeDocument/2006/relationships/image" Target="../media/image1601.png"/><Relationship Id="rId238" Type="http://schemas.openxmlformats.org/officeDocument/2006/relationships/image" Target="../media/image1718.png"/><Relationship Id="rId445" Type="http://schemas.openxmlformats.org/officeDocument/2006/relationships/customXml" Target="../ink/ink1914.xml"/><Relationship Id="rId487" Type="http://schemas.openxmlformats.org/officeDocument/2006/relationships/customXml" Target="../ink/ink1935.xml"/><Relationship Id="rId610" Type="http://schemas.openxmlformats.org/officeDocument/2006/relationships/customXml" Target="../ink/ink1997.xml"/><Relationship Id="rId652" Type="http://schemas.openxmlformats.org/officeDocument/2006/relationships/customXml" Target="../ink/ink2018.xml"/><Relationship Id="rId694" Type="http://schemas.openxmlformats.org/officeDocument/2006/relationships/customXml" Target="../ink/ink2040.xml"/><Relationship Id="rId708" Type="http://schemas.openxmlformats.org/officeDocument/2006/relationships/customXml" Target="../ink/ink2047.xml"/><Relationship Id="rId291" Type="http://schemas.openxmlformats.org/officeDocument/2006/relationships/image" Target="../media/image1744.png"/><Relationship Id="rId305" Type="http://schemas.openxmlformats.org/officeDocument/2006/relationships/image" Target="../media/image1751.png"/><Relationship Id="rId347" Type="http://schemas.openxmlformats.org/officeDocument/2006/relationships/image" Target="../media/image1772.png"/><Relationship Id="rId512" Type="http://schemas.openxmlformats.org/officeDocument/2006/relationships/image" Target="../media/image1855.png"/><Relationship Id="rId44" Type="http://schemas.openxmlformats.org/officeDocument/2006/relationships/image" Target="../media/image1620.png"/><Relationship Id="rId86" Type="http://schemas.openxmlformats.org/officeDocument/2006/relationships/image" Target="../media/image1641.png"/><Relationship Id="rId151" Type="http://schemas.openxmlformats.org/officeDocument/2006/relationships/customXml" Target="../ink/ink1766.xml"/><Relationship Id="rId389" Type="http://schemas.openxmlformats.org/officeDocument/2006/relationships/customXml" Target="../ink/ink1886.xml"/><Relationship Id="rId554" Type="http://schemas.openxmlformats.org/officeDocument/2006/relationships/image" Target="../media/image1876.png"/><Relationship Id="rId596" Type="http://schemas.openxmlformats.org/officeDocument/2006/relationships/customXml" Target="../ink/ink1990.xml"/><Relationship Id="rId193" Type="http://schemas.openxmlformats.org/officeDocument/2006/relationships/customXml" Target="../ink/ink1787.xml"/><Relationship Id="rId207" Type="http://schemas.openxmlformats.org/officeDocument/2006/relationships/customXml" Target="../ink/ink1794.xml"/><Relationship Id="rId249" Type="http://schemas.openxmlformats.org/officeDocument/2006/relationships/customXml" Target="../ink/ink1815.xml"/><Relationship Id="rId414" Type="http://schemas.openxmlformats.org/officeDocument/2006/relationships/image" Target="../media/image1806.png"/><Relationship Id="rId456" Type="http://schemas.openxmlformats.org/officeDocument/2006/relationships/image" Target="../media/image1827.png"/><Relationship Id="rId498" Type="http://schemas.openxmlformats.org/officeDocument/2006/relationships/image" Target="../media/image1848.png"/><Relationship Id="rId621" Type="http://schemas.openxmlformats.org/officeDocument/2006/relationships/image" Target="../media/image1910.png"/><Relationship Id="rId663" Type="http://schemas.openxmlformats.org/officeDocument/2006/relationships/customXml" Target="../ink/ink2024.xml"/><Relationship Id="rId13" Type="http://schemas.openxmlformats.org/officeDocument/2006/relationships/customXml" Target="../ink/ink1697.xml"/><Relationship Id="rId109" Type="http://schemas.openxmlformats.org/officeDocument/2006/relationships/customXml" Target="../ink/ink1745.xml"/><Relationship Id="rId260" Type="http://schemas.openxmlformats.org/officeDocument/2006/relationships/image" Target="../media/image1729.png"/><Relationship Id="rId316" Type="http://schemas.openxmlformats.org/officeDocument/2006/relationships/customXml" Target="../ink/ink1849.xml"/><Relationship Id="rId523" Type="http://schemas.openxmlformats.org/officeDocument/2006/relationships/customXml" Target="../ink/ink1953.xml"/><Relationship Id="rId719" Type="http://schemas.openxmlformats.org/officeDocument/2006/relationships/image" Target="../media/image1958.png"/><Relationship Id="rId55" Type="http://schemas.openxmlformats.org/officeDocument/2006/relationships/customXml" Target="../ink/ink1718.xml"/><Relationship Id="rId97" Type="http://schemas.openxmlformats.org/officeDocument/2006/relationships/customXml" Target="../ink/ink1739.xml"/><Relationship Id="rId120" Type="http://schemas.openxmlformats.org/officeDocument/2006/relationships/image" Target="../media/image1658.png"/><Relationship Id="rId358" Type="http://schemas.openxmlformats.org/officeDocument/2006/relationships/customXml" Target="../ink/ink1870.xml"/><Relationship Id="rId565" Type="http://schemas.openxmlformats.org/officeDocument/2006/relationships/customXml" Target="../ink/ink1974.xml"/><Relationship Id="rId162" Type="http://schemas.openxmlformats.org/officeDocument/2006/relationships/image" Target="../media/image1679.png"/><Relationship Id="rId218" Type="http://schemas.openxmlformats.org/officeDocument/2006/relationships/image" Target="../media/image1708.png"/><Relationship Id="rId425" Type="http://schemas.openxmlformats.org/officeDocument/2006/relationships/customXml" Target="../ink/ink1904.xml"/><Relationship Id="rId467" Type="http://schemas.openxmlformats.org/officeDocument/2006/relationships/customXml" Target="../ink/ink1925.xml"/><Relationship Id="rId632" Type="http://schemas.openxmlformats.org/officeDocument/2006/relationships/customXml" Target="../ink/ink2008.xml"/><Relationship Id="rId271" Type="http://schemas.openxmlformats.org/officeDocument/2006/relationships/image" Target="../media/image1734.png"/><Relationship Id="rId674" Type="http://schemas.openxmlformats.org/officeDocument/2006/relationships/image" Target="../media/image1936.png"/><Relationship Id="rId24" Type="http://schemas.openxmlformats.org/officeDocument/2006/relationships/image" Target="../media/image1610.png"/><Relationship Id="rId66" Type="http://schemas.openxmlformats.org/officeDocument/2006/relationships/image" Target="../media/image1631.png"/><Relationship Id="rId131" Type="http://schemas.openxmlformats.org/officeDocument/2006/relationships/customXml" Target="../ink/ink1756.xml"/><Relationship Id="rId327" Type="http://schemas.openxmlformats.org/officeDocument/2006/relationships/image" Target="../media/image1762.png"/><Relationship Id="rId369" Type="http://schemas.openxmlformats.org/officeDocument/2006/relationships/image" Target="../media/image1783.png"/><Relationship Id="rId534" Type="http://schemas.openxmlformats.org/officeDocument/2006/relationships/image" Target="../media/image1866.png"/><Relationship Id="rId576" Type="http://schemas.openxmlformats.org/officeDocument/2006/relationships/image" Target="../media/image1887.png"/><Relationship Id="rId173" Type="http://schemas.openxmlformats.org/officeDocument/2006/relationships/customXml" Target="../ink/ink1777.xml"/><Relationship Id="rId229" Type="http://schemas.openxmlformats.org/officeDocument/2006/relationships/customXml" Target="../ink/ink1805.xml"/><Relationship Id="rId380" Type="http://schemas.openxmlformats.org/officeDocument/2006/relationships/customXml" Target="../ink/ink1881.xml"/><Relationship Id="rId436" Type="http://schemas.openxmlformats.org/officeDocument/2006/relationships/image" Target="../media/image1817.png"/><Relationship Id="rId601" Type="http://schemas.openxmlformats.org/officeDocument/2006/relationships/image" Target="../media/image1899.png"/><Relationship Id="rId643" Type="http://schemas.openxmlformats.org/officeDocument/2006/relationships/image" Target="../media/image1921.png"/><Relationship Id="rId240" Type="http://schemas.openxmlformats.org/officeDocument/2006/relationships/image" Target="../media/image1719.png"/><Relationship Id="rId478" Type="http://schemas.openxmlformats.org/officeDocument/2006/relationships/image" Target="../media/image1838.png"/><Relationship Id="rId685" Type="http://schemas.openxmlformats.org/officeDocument/2006/relationships/image" Target="../media/image1941.png"/><Relationship Id="rId35" Type="http://schemas.openxmlformats.org/officeDocument/2006/relationships/customXml" Target="../ink/ink1708.xml"/><Relationship Id="rId77" Type="http://schemas.openxmlformats.org/officeDocument/2006/relationships/customXml" Target="../ink/ink1729.xml"/><Relationship Id="rId100" Type="http://schemas.openxmlformats.org/officeDocument/2006/relationships/image" Target="../media/image1648.png"/><Relationship Id="rId282" Type="http://schemas.openxmlformats.org/officeDocument/2006/relationships/customXml" Target="../ink/ink1832.xml"/><Relationship Id="rId338" Type="http://schemas.openxmlformats.org/officeDocument/2006/relationships/customXml" Target="../ink/ink1860.xml"/><Relationship Id="rId503" Type="http://schemas.openxmlformats.org/officeDocument/2006/relationships/customXml" Target="../ink/ink1943.xml"/><Relationship Id="rId545" Type="http://schemas.openxmlformats.org/officeDocument/2006/relationships/customXml" Target="../ink/ink1964.xml"/><Relationship Id="rId587" Type="http://schemas.openxmlformats.org/officeDocument/2006/relationships/image" Target="../media/image1892.png"/><Relationship Id="rId710" Type="http://schemas.openxmlformats.org/officeDocument/2006/relationships/customXml" Target="../ink/ink2048.xml"/><Relationship Id="rId8" Type="http://schemas.openxmlformats.org/officeDocument/2006/relationships/image" Target="../media/image1602.png"/><Relationship Id="rId142" Type="http://schemas.openxmlformats.org/officeDocument/2006/relationships/image" Target="../media/image1669.png"/><Relationship Id="rId184" Type="http://schemas.openxmlformats.org/officeDocument/2006/relationships/image" Target="../media/image1690.png"/><Relationship Id="rId391" Type="http://schemas.openxmlformats.org/officeDocument/2006/relationships/customXml" Target="../ink/ink1887.xml"/><Relationship Id="rId405" Type="http://schemas.openxmlformats.org/officeDocument/2006/relationships/customXml" Target="../ink/ink1894.xml"/><Relationship Id="rId447" Type="http://schemas.openxmlformats.org/officeDocument/2006/relationships/customXml" Target="../ink/ink1915.xml"/><Relationship Id="rId612" Type="http://schemas.openxmlformats.org/officeDocument/2006/relationships/customXml" Target="../ink/ink1998.xml"/><Relationship Id="rId251" Type="http://schemas.openxmlformats.org/officeDocument/2006/relationships/customXml" Target="../ink/ink1816.xml"/><Relationship Id="rId489" Type="http://schemas.openxmlformats.org/officeDocument/2006/relationships/customXml" Target="../ink/ink1936.xml"/><Relationship Id="rId654" Type="http://schemas.openxmlformats.org/officeDocument/2006/relationships/customXml" Target="../ink/ink2019.xml"/><Relationship Id="rId696" Type="http://schemas.openxmlformats.org/officeDocument/2006/relationships/customXml" Target="../ink/ink2041.xml"/><Relationship Id="rId46" Type="http://schemas.openxmlformats.org/officeDocument/2006/relationships/image" Target="../media/image1621.png"/><Relationship Id="rId293" Type="http://schemas.openxmlformats.org/officeDocument/2006/relationships/image" Target="../media/image1745.png"/><Relationship Id="rId307" Type="http://schemas.openxmlformats.org/officeDocument/2006/relationships/image" Target="../media/image1752.png"/><Relationship Id="rId349" Type="http://schemas.openxmlformats.org/officeDocument/2006/relationships/image" Target="../media/image1773.png"/><Relationship Id="rId514" Type="http://schemas.openxmlformats.org/officeDocument/2006/relationships/image" Target="../media/image1856.png"/><Relationship Id="rId556" Type="http://schemas.openxmlformats.org/officeDocument/2006/relationships/image" Target="../media/image1877.png"/><Relationship Id="rId721" Type="http://schemas.openxmlformats.org/officeDocument/2006/relationships/image" Target="../media/image1959.png"/><Relationship Id="rId88" Type="http://schemas.openxmlformats.org/officeDocument/2006/relationships/image" Target="../media/image1642.png"/><Relationship Id="rId111" Type="http://schemas.openxmlformats.org/officeDocument/2006/relationships/customXml" Target="../ink/ink1746.xml"/><Relationship Id="rId153" Type="http://schemas.openxmlformats.org/officeDocument/2006/relationships/customXml" Target="../ink/ink1767.xml"/><Relationship Id="rId195" Type="http://schemas.openxmlformats.org/officeDocument/2006/relationships/customXml" Target="../ink/ink1788.xml"/><Relationship Id="rId209" Type="http://schemas.openxmlformats.org/officeDocument/2006/relationships/customXml" Target="../ink/ink1795.xml"/><Relationship Id="rId360" Type="http://schemas.openxmlformats.org/officeDocument/2006/relationships/customXml" Target="../ink/ink1871.xml"/><Relationship Id="rId416" Type="http://schemas.openxmlformats.org/officeDocument/2006/relationships/image" Target="../media/image1807.png"/><Relationship Id="rId598" Type="http://schemas.openxmlformats.org/officeDocument/2006/relationships/customXml" Target="../ink/ink1991.xml"/><Relationship Id="rId220" Type="http://schemas.openxmlformats.org/officeDocument/2006/relationships/image" Target="../media/image1709.png"/><Relationship Id="rId458" Type="http://schemas.openxmlformats.org/officeDocument/2006/relationships/image" Target="../media/image1828.png"/><Relationship Id="rId623" Type="http://schemas.openxmlformats.org/officeDocument/2006/relationships/image" Target="../media/image1911.png"/><Relationship Id="rId665" Type="http://schemas.openxmlformats.org/officeDocument/2006/relationships/customXml" Target="../ink/ink2025.xml"/><Relationship Id="rId15" Type="http://schemas.openxmlformats.org/officeDocument/2006/relationships/customXml" Target="../ink/ink1698.xml"/><Relationship Id="rId57" Type="http://schemas.openxmlformats.org/officeDocument/2006/relationships/customXml" Target="../ink/ink1719.xml"/><Relationship Id="rId262" Type="http://schemas.openxmlformats.org/officeDocument/2006/relationships/image" Target="../media/image1730.png"/><Relationship Id="rId318" Type="http://schemas.openxmlformats.org/officeDocument/2006/relationships/customXml" Target="../ink/ink1850.xml"/><Relationship Id="rId525" Type="http://schemas.openxmlformats.org/officeDocument/2006/relationships/customXml" Target="../ink/ink1954.xml"/><Relationship Id="rId567" Type="http://schemas.openxmlformats.org/officeDocument/2006/relationships/customXml" Target="../ink/ink1975.xml"/><Relationship Id="rId99" Type="http://schemas.openxmlformats.org/officeDocument/2006/relationships/customXml" Target="../ink/ink1740.xml"/><Relationship Id="rId122" Type="http://schemas.openxmlformats.org/officeDocument/2006/relationships/image" Target="../media/image1659.png"/><Relationship Id="rId164" Type="http://schemas.openxmlformats.org/officeDocument/2006/relationships/image" Target="../media/image1680.png"/><Relationship Id="rId371" Type="http://schemas.openxmlformats.org/officeDocument/2006/relationships/image" Target="../media/image1784.png"/><Relationship Id="rId427" Type="http://schemas.openxmlformats.org/officeDocument/2006/relationships/customXml" Target="../ink/ink1905.xml"/><Relationship Id="rId469" Type="http://schemas.openxmlformats.org/officeDocument/2006/relationships/customXml" Target="../ink/ink1926.xml"/><Relationship Id="rId634" Type="http://schemas.openxmlformats.org/officeDocument/2006/relationships/customXml" Target="../ink/ink2009.xml"/><Relationship Id="rId676" Type="http://schemas.openxmlformats.org/officeDocument/2006/relationships/image" Target="../media/image1937.png"/><Relationship Id="rId26" Type="http://schemas.openxmlformats.org/officeDocument/2006/relationships/image" Target="../media/image1611.png"/><Relationship Id="rId231" Type="http://schemas.openxmlformats.org/officeDocument/2006/relationships/customXml" Target="../ink/ink1806.xml"/><Relationship Id="rId273" Type="http://schemas.openxmlformats.org/officeDocument/2006/relationships/image" Target="../media/image1735.png"/><Relationship Id="rId329" Type="http://schemas.openxmlformats.org/officeDocument/2006/relationships/image" Target="../media/image1763.png"/><Relationship Id="rId480" Type="http://schemas.openxmlformats.org/officeDocument/2006/relationships/image" Target="../media/image1839.png"/><Relationship Id="rId536" Type="http://schemas.openxmlformats.org/officeDocument/2006/relationships/image" Target="../media/image1867.png"/><Relationship Id="rId701" Type="http://schemas.openxmlformats.org/officeDocument/2006/relationships/image" Target="../media/image1949.png"/><Relationship Id="rId68" Type="http://schemas.openxmlformats.org/officeDocument/2006/relationships/image" Target="../media/image1632.png"/><Relationship Id="rId133" Type="http://schemas.openxmlformats.org/officeDocument/2006/relationships/customXml" Target="../ink/ink1757.xml"/><Relationship Id="rId175" Type="http://schemas.openxmlformats.org/officeDocument/2006/relationships/customXml" Target="../ink/ink1778.xml"/><Relationship Id="rId340" Type="http://schemas.openxmlformats.org/officeDocument/2006/relationships/customXml" Target="../ink/ink1861.xml"/><Relationship Id="rId578" Type="http://schemas.openxmlformats.org/officeDocument/2006/relationships/image" Target="../media/image1888.png"/><Relationship Id="rId200" Type="http://schemas.openxmlformats.org/officeDocument/2006/relationships/image" Target="../media/image1698.png"/><Relationship Id="rId382" Type="http://schemas.openxmlformats.org/officeDocument/2006/relationships/customXml" Target="../ink/ink1882.xml"/><Relationship Id="rId438" Type="http://schemas.openxmlformats.org/officeDocument/2006/relationships/image" Target="../media/image1818.png"/><Relationship Id="rId603" Type="http://schemas.openxmlformats.org/officeDocument/2006/relationships/image" Target="../media/image1901.png"/><Relationship Id="rId645" Type="http://schemas.openxmlformats.org/officeDocument/2006/relationships/image" Target="../media/image1922.png"/><Relationship Id="rId687" Type="http://schemas.openxmlformats.org/officeDocument/2006/relationships/image" Target="../media/image1942.png"/><Relationship Id="rId242" Type="http://schemas.openxmlformats.org/officeDocument/2006/relationships/image" Target="../media/image1720.png"/><Relationship Id="rId284" Type="http://schemas.openxmlformats.org/officeDocument/2006/relationships/customXml" Target="../ink/ink1833.xml"/><Relationship Id="rId491" Type="http://schemas.openxmlformats.org/officeDocument/2006/relationships/customXml" Target="../ink/ink1937.xml"/><Relationship Id="rId505" Type="http://schemas.openxmlformats.org/officeDocument/2006/relationships/customXml" Target="../ink/ink1944.xml"/><Relationship Id="rId712" Type="http://schemas.openxmlformats.org/officeDocument/2006/relationships/customXml" Target="../ink/ink2049.xml"/><Relationship Id="rId37" Type="http://schemas.openxmlformats.org/officeDocument/2006/relationships/customXml" Target="../ink/ink1709.xml"/><Relationship Id="rId79" Type="http://schemas.openxmlformats.org/officeDocument/2006/relationships/customXml" Target="../ink/ink1730.xml"/><Relationship Id="rId102" Type="http://schemas.openxmlformats.org/officeDocument/2006/relationships/image" Target="../media/image1649.png"/><Relationship Id="rId144" Type="http://schemas.openxmlformats.org/officeDocument/2006/relationships/image" Target="../media/image1670.png"/><Relationship Id="rId547" Type="http://schemas.openxmlformats.org/officeDocument/2006/relationships/customXml" Target="../ink/ink1965.xml"/><Relationship Id="rId589" Type="http://schemas.openxmlformats.org/officeDocument/2006/relationships/image" Target="../media/image1893.png"/><Relationship Id="rId90" Type="http://schemas.openxmlformats.org/officeDocument/2006/relationships/image" Target="../media/image1643.png"/><Relationship Id="rId186" Type="http://schemas.openxmlformats.org/officeDocument/2006/relationships/image" Target="../media/image1691.png"/><Relationship Id="rId351" Type="http://schemas.openxmlformats.org/officeDocument/2006/relationships/image" Target="../media/image1774.png"/><Relationship Id="rId393" Type="http://schemas.openxmlformats.org/officeDocument/2006/relationships/customXml" Target="../ink/ink1888.xml"/><Relationship Id="rId407" Type="http://schemas.openxmlformats.org/officeDocument/2006/relationships/customXml" Target="../ink/ink1895.xml"/><Relationship Id="rId449" Type="http://schemas.openxmlformats.org/officeDocument/2006/relationships/customXml" Target="../ink/ink1916.xml"/><Relationship Id="rId614" Type="http://schemas.openxmlformats.org/officeDocument/2006/relationships/customXml" Target="../ink/ink1999.xml"/><Relationship Id="rId656" Type="http://schemas.openxmlformats.org/officeDocument/2006/relationships/customXml" Target="../ink/ink2020.xml"/><Relationship Id="rId211" Type="http://schemas.openxmlformats.org/officeDocument/2006/relationships/customXml" Target="../ink/ink1796.xml"/><Relationship Id="rId253" Type="http://schemas.openxmlformats.org/officeDocument/2006/relationships/customXml" Target="../ink/ink1817.xml"/><Relationship Id="rId295" Type="http://schemas.openxmlformats.org/officeDocument/2006/relationships/image" Target="../media/image1746.png"/><Relationship Id="rId309" Type="http://schemas.openxmlformats.org/officeDocument/2006/relationships/image" Target="../media/image1753.png"/><Relationship Id="rId460" Type="http://schemas.openxmlformats.org/officeDocument/2006/relationships/image" Target="../media/image1829.png"/><Relationship Id="rId516" Type="http://schemas.openxmlformats.org/officeDocument/2006/relationships/image" Target="../media/image1857.png"/><Relationship Id="rId698" Type="http://schemas.openxmlformats.org/officeDocument/2006/relationships/customXml" Target="../ink/ink2042.xml"/><Relationship Id="rId48" Type="http://schemas.openxmlformats.org/officeDocument/2006/relationships/image" Target="../media/image1622.png"/><Relationship Id="rId113" Type="http://schemas.openxmlformats.org/officeDocument/2006/relationships/customXml" Target="../ink/ink1747.xml"/><Relationship Id="rId320" Type="http://schemas.openxmlformats.org/officeDocument/2006/relationships/customXml" Target="../ink/ink1851.xml"/><Relationship Id="rId558" Type="http://schemas.openxmlformats.org/officeDocument/2006/relationships/image" Target="../media/image1878.png"/><Relationship Id="rId723" Type="http://schemas.openxmlformats.org/officeDocument/2006/relationships/image" Target="../media/image1960.png"/><Relationship Id="rId155" Type="http://schemas.openxmlformats.org/officeDocument/2006/relationships/customXml" Target="../ink/ink1768.xml"/><Relationship Id="rId197" Type="http://schemas.openxmlformats.org/officeDocument/2006/relationships/customXml" Target="../ink/ink1789.xml"/><Relationship Id="rId362" Type="http://schemas.openxmlformats.org/officeDocument/2006/relationships/customXml" Target="../ink/ink1872.xml"/><Relationship Id="rId418" Type="http://schemas.openxmlformats.org/officeDocument/2006/relationships/image" Target="../media/image1808.png"/><Relationship Id="rId625" Type="http://schemas.openxmlformats.org/officeDocument/2006/relationships/image" Target="../media/image1912.png"/><Relationship Id="rId222" Type="http://schemas.openxmlformats.org/officeDocument/2006/relationships/image" Target="../media/image1710.png"/><Relationship Id="rId264" Type="http://schemas.openxmlformats.org/officeDocument/2006/relationships/image" Target="../media/image1731.png"/><Relationship Id="rId471" Type="http://schemas.openxmlformats.org/officeDocument/2006/relationships/customXml" Target="../ink/ink1927.xml"/><Relationship Id="rId667" Type="http://schemas.openxmlformats.org/officeDocument/2006/relationships/customXml" Target="../ink/ink2026.xml"/><Relationship Id="rId17" Type="http://schemas.openxmlformats.org/officeDocument/2006/relationships/customXml" Target="../ink/ink1699.xml"/><Relationship Id="rId59" Type="http://schemas.openxmlformats.org/officeDocument/2006/relationships/customXml" Target="../ink/ink1720.xml"/><Relationship Id="rId124" Type="http://schemas.openxmlformats.org/officeDocument/2006/relationships/image" Target="../media/image1660.png"/><Relationship Id="rId527" Type="http://schemas.openxmlformats.org/officeDocument/2006/relationships/customXml" Target="../ink/ink1955.xml"/><Relationship Id="rId569" Type="http://schemas.openxmlformats.org/officeDocument/2006/relationships/customXml" Target="../ink/ink1976.xml"/><Relationship Id="rId70" Type="http://schemas.openxmlformats.org/officeDocument/2006/relationships/image" Target="../media/image1633.png"/><Relationship Id="rId166" Type="http://schemas.openxmlformats.org/officeDocument/2006/relationships/image" Target="../media/image1681.png"/><Relationship Id="rId331" Type="http://schemas.openxmlformats.org/officeDocument/2006/relationships/image" Target="../media/image1764.png"/><Relationship Id="rId373" Type="http://schemas.openxmlformats.org/officeDocument/2006/relationships/image" Target="../media/image1785.png"/><Relationship Id="rId429" Type="http://schemas.openxmlformats.org/officeDocument/2006/relationships/customXml" Target="../ink/ink1906.xml"/><Relationship Id="rId580" Type="http://schemas.openxmlformats.org/officeDocument/2006/relationships/image" Target="../media/image1889.png"/><Relationship Id="rId636" Type="http://schemas.openxmlformats.org/officeDocument/2006/relationships/customXml" Target="../ink/ink2010.xml"/><Relationship Id="rId1" Type="http://schemas.openxmlformats.org/officeDocument/2006/relationships/slideLayout" Target="../slideLayouts/slideLayout1.xml"/><Relationship Id="rId233" Type="http://schemas.openxmlformats.org/officeDocument/2006/relationships/customXml" Target="../ink/ink1807.xml"/><Relationship Id="rId440" Type="http://schemas.openxmlformats.org/officeDocument/2006/relationships/image" Target="../media/image1819.png"/><Relationship Id="rId678" Type="http://schemas.openxmlformats.org/officeDocument/2006/relationships/image" Target="../media/image1938.png"/><Relationship Id="rId28" Type="http://schemas.openxmlformats.org/officeDocument/2006/relationships/image" Target="../media/image1612.png"/><Relationship Id="rId275" Type="http://schemas.openxmlformats.org/officeDocument/2006/relationships/image" Target="../media/image1736.png"/><Relationship Id="rId300" Type="http://schemas.openxmlformats.org/officeDocument/2006/relationships/customXml" Target="../ink/ink1841.xml"/><Relationship Id="rId482" Type="http://schemas.openxmlformats.org/officeDocument/2006/relationships/image" Target="../media/image1840.png"/><Relationship Id="rId538" Type="http://schemas.openxmlformats.org/officeDocument/2006/relationships/image" Target="../media/image1868.png"/><Relationship Id="rId703" Type="http://schemas.openxmlformats.org/officeDocument/2006/relationships/image" Target="../media/image1950.png"/><Relationship Id="rId81" Type="http://schemas.openxmlformats.org/officeDocument/2006/relationships/customXml" Target="../ink/ink1731.xml"/><Relationship Id="rId135" Type="http://schemas.openxmlformats.org/officeDocument/2006/relationships/customXml" Target="../ink/ink1758.xml"/><Relationship Id="rId177" Type="http://schemas.openxmlformats.org/officeDocument/2006/relationships/customXml" Target="../ink/ink1779.xml"/><Relationship Id="rId342" Type="http://schemas.openxmlformats.org/officeDocument/2006/relationships/customXml" Target="../ink/ink1862.xml"/><Relationship Id="rId384" Type="http://schemas.openxmlformats.org/officeDocument/2006/relationships/customXml" Target="../ink/ink1883.xml"/><Relationship Id="rId591" Type="http://schemas.openxmlformats.org/officeDocument/2006/relationships/image" Target="../media/image1894.png"/><Relationship Id="rId605" Type="http://schemas.openxmlformats.org/officeDocument/2006/relationships/image" Target="../media/image1902.png"/><Relationship Id="rId202" Type="http://schemas.openxmlformats.org/officeDocument/2006/relationships/image" Target="../media/image1699.png"/><Relationship Id="rId244" Type="http://schemas.openxmlformats.org/officeDocument/2006/relationships/image" Target="../media/image1721.png"/><Relationship Id="rId647" Type="http://schemas.openxmlformats.org/officeDocument/2006/relationships/image" Target="../media/image1923.png"/><Relationship Id="rId689" Type="http://schemas.openxmlformats.org/officeDocument/2006/relationships/image" Target="../media/image1943.png"/><Relationship Id="rId39" Type="http://schemas.openxmlformats.org/officeDocument/2006/relationships/customXml" Target="../ink/ink1710.xml"/><Relationship Id="rId286" Type="http://schemas.openxmlformats.org/officeDocument/2006/relationships/customXml" Target="../ink/ink1834.xml"/><Relationship Id="rId451" Type="http://schemas.openxmlformats.org/officeDocument/2006/relationships/customXml" Target="../ink/ink1917.xml"/><Relationship Id="rId493" Type="http://schemas.openxmlformats.org/officeDocument/2006/relationships/customXml" Target="../ink/ink1938.xml"/><Relationship Id="rId507" Type="http://schemas.openxmlformats.org/officeDocument/2006/relationships/customXml" Target="../ink/ink1945.xml"/><Relationship Id="rId549" Type="http://schemas.openxmlformats.org/officeDocument/2006/relationships/customXml" Target="../ink/ink1966.xml"/><Relationship Id="rId714" Type="http://schemas.openxmlformats.org/officeDocument/2006/relationships/customXml" Target="../ink/ink2050.xml"/><Relationship Id="rId50" Type="http://schemas.openxmlformats.org/officeDocument/2006/relationships/image" Target="../media/image1623.png"/><Relationship Id="rId104" Type="http://schemas.openxmlformats.org/officeDocument/2006/relationships/image" Target="../media/image1650.png"/><Relationship Id="rId146" Type="http://schemas.openxmlformats.org/officeDocument/2006/relationships/image" Target="../media/image1671.png"/><Relationship Id="rId188" Type="http://schemas.openxmlformats.org/officeDocument/2006/relationships/image" Target="../media/image1692.png"/><Relationship Id="rId311" Type="http://schemas.openxmlformats.org/officeDocument/2006/relationships/image" Target="../media/image1754.png"/><Relationship Id="rId353" Type="http://schemas.openxmlformats.org/officeDocument/2006/relationships/image" Target="../media/image1775.png"/><Relationship Id="rId395" Type="http://schemas.openxmlformats.org/officeDocument/2006/relationships/customXml" Target="../ink/ink1889.xml"/><Relationship Id="rId409" Type="http://schemas.openxmlformats.org/officeDocument/2006/relationships/customXml" Target="../ink/ink1896.xml"/><Relationship Id="rId560" Type="http://schemas.openxmlformats.org/officeDocument/2006/relationships/image" Target="../media/image1879.png"/><Relationship Id="rId92" Type="http://schemas.openxmlformats.org/officeDocument/2006/relationships/image" Target="../media/image1644.png"/><Relationship Id="rId213" Type="http://schemas.openxmlformats.org/officeDocument/2006/relationships/customXml" Target="../ink/ink1797.xml"/><Relationship Id="rId420" Type="http://schemas.openxmlformats.org/officeDocument/2006/relationships/image" Target="../media/image1809.png"/><Relationship Id="rId616" Type="http://schemas.openxmlformats.org/officeDocument/2006/relationships/customXml" Target="../ink/ink2000.xml"/><Relationship Id="rId658" Type="http://schemas.openxmlformats.org/officeDocument/2006/relationships/customXml" Target="../ink/ink2021.xml"/><Relationship Id="rId255" Type="http://schemas.openxmlformats.org/officeDocument/2006/relationships/customXml" Target="../ink/ink1818.xml"/><Relationship Id="rId297" Type="http://schemas.openxmlformats.org/officeDocument/2006/relationships/image" Target="../media/image1747.png"/><Relationship Id="rId462" Type="http://schemas.openxmlformats.org/officeDocument/2006/relationships/image" Target="../media/image1830.png"/><Relationship Id="rId518" Type="http://schemas.openxmlformats.org/officeDocument/2006/relationships/image" Target="../media/image1858.png"/><Relationship Id="rId115" Type="http://schemas.openxmlformats.org/officeDocument/2006/relationships/customXml" Target="../ink/ink1748.xml"/><Relationship Id="rId157" Type="http://schemas.openxmlformats.org/officeDocument/2006/relationships/customXml" Target="../ink/ink1769.xml"/><Relationship Id="rId322" Type="http://schemas.openxmlformats.org/officeDocument/2006/relationships/customXml" Target="../ink/ink1852.xml"/><Relationship Id="rId364" Type="http://schemas.openxmlformats.org/officeDocument/2006/relationships/customXml" Target="../ink/ink1873.xml"/><Relationship Id="rId61" Type="http://schemas.openxmlformats.org/officeDocument/2006/relationships/customXml" Target="../ink/ink1721.xml"/><Relationship Id="rId199" Type="http://schemas.openxmlformats.org/officeDocument/2006/relationships/customXml" Target="../ink/ink1790.xml"/><Relationship Id="rId571" Type="http://schemas.openxmlformats.org/officeDocument/2006/relationships/customXml" Target="../ink/ink1977.xml"/><Relationship Id="rId627" Type="http://schemas.openxmlformats.org/officeDocument/2006/relationships/image" Target="../media/image1913.png"/><Relationship Id="rId669" Type="http://schemas.openxmlformats.org/officeDocument/2006/relationships/customXml" Target="../ink/ink2027.xml"/><Relationship Id="rId19" Type="http://schemas.openxmlformats.org/officeDocument/2006/relationships/customXml" Target="../ink/ink1700.xml"/><Relationship Id="rId224" Type="http://schemas.openxmlformats.org/officeDocument/2006/relationships/image" Target="../media/image1711.png"/><Relationship Id="rId266" Type="http://schemas.openxmlformats.org/officeDocument/2006/relationships/image" Target="../media/image1732.png"/><Relationship Id="rId431" Type="http://schemas.openxmlformats.org/officeDocument/2006/relationships/customXml" Target="../ink/ink1907.xml"/><Relationship Id="rId473" Type="http://schemas.openxmlformats.org/officeDocument/2006/relationships/customXml" Target="../ink/ink1928.xml"/><Relationship Id="rId529" Type="http://schemas.openxmlformats.org/officeDocument/2006/relationships/customXml" Target="../ink/ink1956.xml"/><Relationship Id="rId680" Type="http://schemas.openxmlformats.org/officeDocument/2006/relationships/image" Target="../media/image1939.png"/><Relationship Id="rId30" Type="http://schemas.openxmlformats.org/officeDocument/2006/relationships/image" Target="../media/image1613.png"/><Relationship Id="rId126" Type="http://schemas.openxmlformats.org/officeDocument/2006/relationships/image" Target="../media/image1661.png"/><Relationship Id="rId168" Type="http://schemas.openxmlformats.org/officeDocument/2006/relationships/image" Target="../media/image1682.png"/><Relationship Id="rId333" Type="http://schemas.openxmlformats.org/officeDocument/2006/relationships/image" Target="../media/image1765.png"/><Relationship Id="rId540" Type="http://schemas.openxmlformats.org/officeDocument/2006/relationships/image" Target="../media/image1869.png"/><Relationship Id="rId72" Type="http://schemas.openxmlformats.org/officeDocument/2006/relationships/image" Target="../media/image1634.png"/><Relationship Id="rId375" Type="http://schemas.openxmlformats.org/officeDocument/2006/relationships/image" Target="../media/image1786.png"/><Relationship Id="rId582" Type="http://schemas.openxmlformats.org/officeDocument/2006/relationships/image" Target="../media/image1890.png"/><Relationship Id="rId638" Type="http://schemas.openxmlformats.org/officeDocument/2006/relationships/customXml" Target="../ink/ink2011.xml"/><Relationship Id="rId3" Type="http://schemas.openxmlformats.org/officeDocument/2006/relationships/customXml" Target="../ink/ink1692.xml"/><Relationship Id="rId235" Type="http://schemas.openxmlformats.org/officeDocument/2006/relationships/customXml" Target="../ink/ink1808.xml"/><Relationship Id="rId277" Type="http://schemas.openxmlformats.org/officeDocument/2006/relationships/image" Target="../media/image1737.png"/><Relationship Id="rId400" Type="http://schemas.openxmlformats.org/officeDocument/2006/relationships/image" Target="../media/image1798.png"/><Relationship Id="rId442" Type="http://schemas.openxmlformats.org/officeDocument/2006/relationships/image" Target="../media/image1820.png"/><Relationship Id="rId484" Type="http://schemas.openxmlformats.org/officeDocument/2006/relationships/image" Target="../media/image1841.png"/><Relationship Id="rId705" Type="http://schemas.openxmlformats.org/officeDocument/2006/relationships/image" Target="../media/image1951.png"/><Relationship Id="rId137" Type="http://schemas.openxmlformats.org/officeDocument/2006/relationships/customXml" Target="../ink/ink1759.xml"/><Relationship Id="rId302" Type="http://schemas.openxmlformats.org/officeDocument/2006/relationships/customXml" Target="../ink/ink1842.xml"/><Relationship Id="rId344" Type="http://schemas.openxmlformats.org/officeDocument/2006/relationships/customXml" Target="../ink/ink1863.xml"/><Relationship Id="rId691" Type="http://schemas.openxmlformats.org/officeDocument/2006/relationships/image" Target="../media/image1944.png"/><Relationship Id="rId41" Type="http://schemas.openxmlformats.org/officeDocument/2006/relationships/customXml" Target="../ink/ink1711.xml"/><Relationship Id="rId83" Type="http://schemas.openxmlformats.org/officeDocument/2006/relationships/customXml" Target="../ink/ink1732.xml"/><Relationship Id="rId179" Type="http://schemas.openxmlformats.org/officeDocument/2006/relationships/customXml" Target="../ink/ink1780.xml"/><Relationship Id="rId386" Type="http://schemas.openxmlformats.org/officeDocument/2006/relationships/customXml" Target="../ink/ink1884.xml"/><Relationship Id="rId551" Type="http://schemas.openxmlformats.org/officeDocument/2006/relationships/customXml" Target="../ink/ink1967.xml"/><Relationship Id="rId593" Type="http://schemas.openxmlformats.org/officeDocument/2006/relationships/image" Target="../media/image1895.png"/><Relationship Id="rId607" Type="http://schemas.openxmlformats.org/officeDocument/2006/relationships/image" Target="../media/image1903.png"/><Relationship Id="rId649" Type="http://schemas.openxmlformats.org/officeDocument/2006/relationships/image" Target="../media/image1924.png"/><Relationship Id="rId190" Type="http://schemas.openxmlformats.org/officeDocument/2006/relationships/image" Target="../media/image1693.png"/><Relationship Id="rId204" Type="http://schemas.openxmlformats.org/officeDocument/2006/relationships/image" Target="../media/image1701.png"/><Relationship Id="rId246" Type="http://schemas.openxmlformats.org/officeDocument/2006/relationships/image" Target="../media/image1722.png"/><Relationship Id="rId288" Type="http://schemas.openxmlformats.org/officeDocument/2006/relationships/customXml" Target="../ink/ink1835.xml"/><Relationship Id="rId411" Type="http://schemas.openxmlformats.org/officeDocument/2006/relationships/customXml" Target="../ink/ink1897.xml"/><Relationship Id="rId453" Type="http://schemas.openxmlformats.org/officeDocument/2006/relationships/customXml" Target="../ink/ink1918.xml"/><Relationship Id="rId509" Type="http://schemas.openxmlformats.org/officeDocument/2006/relationships/customXml" Target="../ink/ink1946.xml"/><Relationship Id="rId660" Type="http://schemas.openxmlformats.org/officeDocument/2006/relationships/customXml" Target="../ink/ink2022.xml"/><Relationship Id="rId106" Type="http://schemas.openxmlformats.org/officeDocument/2006/relationships/image" Target="../media/image1651.png"/><Relationship Id="rId313" Type="http://schemas.openxmlformats.org/officeDocument/2006/relationships/image" Target="../media/image1755.png"/><Relationship Id="rId495" Type="http://schemas.openxmlformats.org/officeDocument/2006/relationships/customXml" Target="../ink/ink1939.xml"/><Relationship Id="rId716" Type="http://schemas.openxmlformats.org/officeDocument/2006/relationships/customXml" Target="../ink/ink2051.xml"/><Relationship Id="rId10" Type="http://schemas.openxmlformats.org/officeDocument/2006/relationships/image" Target="../media/image1603.png"/><Relationship Id="rId52" Type="http://schemas.openxmlformats.org/officeDocument/2006/relationships/image" Target="../media/image1624.png"/><Relationship Id="rId94" Type="http://schemas.openxmlformats.org/officeDocument/2006/relationships/image" Target="../media/image1645.png"/><Relationship Id="rId148" Type="http://schemas.openxmlformats.org/officeDocument/2006/relationships/image" Target="../media/image1672.png"/><Relationship Id="rId355" Type="http://schemas.openxmlformats.org/officeDocument/2006/relationships/image" Target="../media/image1776.png"/><Relationship Id="rId397" Type="http://schemas.openxmlformats.org/officeDocument/2006/relationships/customXml" Target="../ink/ink1890.xml"/><Relationship Id="rId520" Type="http://schemas.openxmlformats.org/officeDocument/2006/relationships/image" Target="../media/image1859.png"/><Relationship Id="rId562" Type="http://schemas.openxmlformats.org/officeDocument/2006/relationships/image" Target="../media/image1880.png"/><Relationship Id="rId618" Type="http://schemas.openxmlformats.org/officeDocument/2006/relationships/customXml" Target="../ink/ink2001.xml"/><Relationship Id="rId215" Type="http://schemas.openxmlformats.org/officeDocument/2006/relationships/customXml" Target="../ink/ink1798.xml"/><Relationship Id="rId257" Type="http://schemas.openxmlformats.org/officeDocument/2006/relationships/customXml" Target="../ink/ink1819.xml"/><Relationship Id="rId422" Type="http://schemas.openxmlformats.org/officeDocument/2006/relationships/image" Target="../media/image1810.png"/><Relationship Id="rId464" Type="http://schemas.openxmlformats.org/officeDocument/2006/relationships/image" Target="../media/image1831.png"/><Relationship Id="rId299" Type="http://schemas.openxmlformats.org/officeDocument/2006/relationships/image" Target="../media/image1748.png"/><Relationship Id="rId63" Type="http://schemas.openxmlformats.org/officeDocument/2006/relationships/customXml" Target="../ink/ink1722.xml"/><Relationship Id="rId159" Type="http://schemas.openxmlformats.org/officeDocument/2006/relationships/customXml" Target="../ink/ink1770.xml"/><Relationship Id="rId366" Type="http://schemas.openxmlformats.org/officeDocument/2006/relationships/customXml" Target="../ink/ink1874.xml"/><Relationship Id="rId573" Type="http://schemas.openxmlformats.org/officeDocument/2006/relationships/customXml" Target="../ink/ink1978.xml"/><Relationship Id="rId226" Type="http://schemas.openxmlformats.org/officeDocument/2006/relationships/image" Target="../media/image1712.png"/><Relationship Id="rId433" Type="http://schemas.openxmlformats.org/officeDocument/2006/relationships/customXml" Target="../ink/ink1908.xml"/><Relationship Id="rId640" Type="http://schemas.openxmlformats.org/officeDocument/2006/relationships/customXml" Target="../ink/ink2012.xml"/><Relationship Id="rId74" Type="http://schemas.openxmlformats.org/officeDocument/2006/relationships/image" Target="../media/image1635.png"/><Relationship Id="rId377" Type="http://schemas.openxmlformats.org/officeDocument/2006/relationships/image" Target="../media/image1787.png"/><Relationship Id="rId500" Type="http://schemas.openxmlformats.org/officeDocument/2006/relationships/image" Target="../media/image1849.png"/><Relationship Id="rId584" Type="http://schemas.openxmlformats.org/officeDocument/2006/relationships/customXml" Target="../ink/ink1984.xml"/><Relationship Id="rId5" Type="http://schemas.openxmlformats.org/officeDocument/2006/relationships/customXml" Target="../ink/ink1693.xml"/><Relationship Id="rId237" Type="http://schemas.openxmlformats.org/officeDocument/2006/relationships/customXml" Target="../ink/ink1809.xml"/><Relationship Id="rId444" Type="http://schemas.openxmlformats.org/officeDocument/2006/relationships/image" Target="../media/image1821.png"/><Relationship Id="rId651" Type="http://schemas.openxmlformats.org/officeDocument/2006/relationships/image" Target="../media/image1925.png"/><Relationship Id="rId290" Type="http://schemas.openxmlformats.org/officeDocument/2006/relationships/customXml" Target="../ink/ink1836.xml"/><Relationship Id="rId304" Type="http://schemas.openxmlformats.org/officeDocument/2006/relationships/customXml" Target="../ink/ink1843.xml"/><Relationship Id="rId388" Type="http://schemas.openxmlformats.org/officeDocument/2006/relationships/image" Target="../media/image1792.png"/><Relationship Id="rId511" Type="http://schemas.openxmlformats.org/officeDocument/2006/relationships/customXml" Target="../ink/ink1947.xml"/><Relationship Id="rId609" Type="http://schemas.openxmlformats.org/officeDocument/2006/relationships/image" Target="../media/image1904.png"/><Relationship Id="rId85" Type="http://schemas.openxmlformats.org/officeDocument/2006/relationships/customXml" Target="../ink/ink1733.xml"/><Relationship Id="rId150" Type="http://schemas.openxmlformats.org/officeDocument/2006/relationships/image" Target="../media/image1673.png"/><Relationship Id="rId595" Type="http://schemas.openxmlformats.org/officeDocument/2006/relationships/image" Target="../media/image1896.png"/><Relationship Id="rId248" Type="http://schemas.openxmlformats.org/officeDocument/2006/relationships/image" Target="../media/image1723.png"/><Relationship Id="rId455" Type="http://schemas.openxmlformats.org/officeDocument/2006/relationships/customXml" Target="../ink/ink1919.xml"/><Relationship Id="rId662" Type="http://schemas.openxmlformats.org/officeDocument/2006/relationships/customXml" Target="../ink/ink2023.xml"/><Relationship Id="rId12" Type="http://schemas.openxmlformats.org/officeDocument/2006/relationships/image" Target="../media/image1604.png"/><Relationship Id="rId108" Type="http://schemas.openxmlformats.org/officeDocument/2006/relationships/image" Target="../media/image1652.png"/><Relationship Id="rId315" Type="http://schemas.openxmlformats.org/officeDocument/2006/relationships/image" Target="../media/image1756.png"/><Relationship Id="rId522" Type="http://schemas.openxmlformats.org/officeDocument/2006/relationships/image" Target="../media/image1860.png"/><Relationship Id="rId96" Type="http://schemas.openxmlformats.org/officeDocument/2006/relationships/image" Target="../media/image1646.png"/><Relationship Id="rId161" Type="http://schemas.openxmlformats.org/officeDocument/2006/relationships/customXml" Target="../ink/ink1771.xml"/><Relationship Id="rId399" Type="http://schemas.openxmlformats.org/officeDocument/2006/relationships/customXml" Target="../ink/ink1891.xml"/><Relationship Id="rId259" Type="http://schemas.openxmlformats.org/officeDocument/2006/relationships/customXml" Target="../ink/ink1820.xml"/><Relationship Id="rId466" Type="http://schemas.openxmlformats.org/officeDocument/2006/relationships/image" Target="../media/image1832.png"/><Relationship Id="rId673" Type="http://schemas.openxmlformats.org/officeDocument/2006/relationships/customXml" Target="../ink/ink2029.xml"/><Relationship Id="rId23" Type="http://schemas.openxmlformats.org/officeDocument/2006/relationships/customXml" Target="../ink/ink1702.xml"/><Relationship Id="rId119" Type="http://schemas.openxmlformats.org/officeDocument/2006/relationships/customXml" Target="../ink/ink1750.xml"/><Relationship Id="rId326" Type="http://schemas.openxmlformats.org/officeDocument/2006/relationships/customXml" Target="../ink/ink1854.xml"/><Relationship Id="rId533" Type="http://schemas.openxmlformats.org/officeDocument/2006/relationships/customXml" Target="../ink/ink1958.xml"/><Relationship Id="rId172" Type="http://schemas.openxmlformats.org/officeDocument/2006/relationships/image" Target="../media/image1684.png"/><Relationship Id="rId477" Type="http://schemas.openxmlformats.org/officeDocument/2006/relationships/customXml" Target="../ink/ink1930.xml"/><Relationship Id="rId600" Type="http://schemas.openxmlformats.org/officeDocument/2006/relationships/customXml" Target="../ink/ink1992.xml"/><Relationship Id="rId684" Type="http://schemas.openxmlformats.org/officeDocument/2006/relationships/customXml" Target="../ink/ink2035.xml"/><Relationship Id="rId337" Type="http://schemas.openxmlformats.org/officeDocument/2006/relationships/image" Target="../media/image1767.png"/><Relationship Id="rId34" Type="http://schemas.openxmlformats.org/officeDocument/2006/relationships/image" Target="../media/image1615.png"/><Relationship Id="rId544" Type="http://schemas.openxmlformats.org/officeDocument/2006/relationships/image" Target="../media/image1871.png"/><Relationship Id="rId183" Type="http://schemas.openxmlformats.org/officeDocument/2006/relationships/customXml" Target="../ink/ink1782.xml"/><Relationship Id="rId390" Type="http://schemas.openxmlformats.org/officeDocument/2006/relationships/image" Target="../media/image1793.png"/><Relationship Id="rId404" Type="http://schemas.openxmlformats.org/officeDocument/2006/relationships/image" Target="../media/image1801.png"/><Relationship Id="rId611" Type="http://schemas.openxmlformats.org/officeDocument/2006/relationships/image" Target="../media/image1905.png"/><Relationship Id="rId250" Type="http://schemas.openxmlformats.org/officeDocument/2006/relationships/image" Target="../media/image1724.png"/><Relationship Id="rId488" Type="http://schemas.openxmlformats.org/officeDocument/2006/relationships/image" Target="../media/image1843.png"/><Relationship Id="rId695" Type="http://schemas.openxmlformats.org/officeDocument/2006/relationships/image" Target="../media/image1946.png"/><Relationship Id="rId709" Type="http://schemas.openxmlformats.org/officeDocument/2006/relationships/image" Target="../media/image1953.png"/><Relationship Id="rId45" Type="http://schemas.openxmlformats.org/officeDocument/2006/relationships/customXml" Target="../ink/ink1713.xml"/><Relationship Id="rId110" Type="http://schemas.openxmlformats.org/officeDocument/2006/relationships/image" Target="../media/image1653.png"/><Relationship Id="rId348" Type="http://schemas.openxmlformats.org/officeDocument/2006/relationships/customXml" Target="../ink/ink1865.xml"/><Relationship Id="rId555" Type="http://schemas.openxmlformats.org/officeDocument/2006/relationships/customXml" Target="../ink/ink1969.xml"/><Relationship Id="rId194" Type="http://schemas.openxmlformats.org/officeDocument/2006/relationships/image" Target="../media/image1695.png"/><Relationship Id="rId208" Type="http://schemas.openxmlformats.org/officeDocument/2006/relationships/image" Target="../media/image1703.png"/><Relationship Id="rId415" Type="http://schemas.openxmlformats.org/officeDocument/2006/relationships/customXml" Target="../ink/ink1899.xml"/><Relationship Id="rId622" Type="http://schemas.openxmlformats.org/officeDocument/2006/relationships/customXml" Target="../ink/ink2003.xml"/><Relationship Id="rId261" Type="http://schemas.openxmlformats.org/officeDocument/2006/relationships/customXml" Target="../ink/ink1821.xml"/><Relationship Id="rId499" Type="http://schemas.openxmlformats.org/officeDocument/2006/relationships/customXml" Target="../ink/ink1941.xml"/><Relationship Id="rId56" Type="http://schemas.openxmlformats.org/officeDocument/2006/relationships/image" Target="../media/image1626.png"/><Relationship Id="rId359" Type="http://schemas.openxmlformats.org/officeDocument/2006/relationships/image" Target="../media/image1778.png"/><Relationship Id="rId566" Type="http://schemas.openxmlformats.org/officeDocument/2006/relationships/image" Target="../media/image1882.png"/><Relationship Id="rId121" Type="http://schemas.openxmlformats.org/officeDocument/2006/relationships/customXml" Target="../ink/ink1751.xml"/><Relationship Id="rId219" Type="http://schemas.openxmlformats.org/officeDocument/2006/relationships/customXml" Target="../ink/ink1800.xml"/><Relationship Id="rId426" Type="http://schemas.openxmlformats.org/officeDocument/2006/relationships/image" Target="../media/image1812.png"/><Relationship Id="rId633" Type="http://schemas.openxmlformats.org/officeDocument/2006/relationships/image" Target="../media/image1916.png"/><Relationship Id="rId67" Type="http://schemas.openxmlformats.org/officeDocument/2006/relationships/customXml" Target="../ink/ink1724.xml"/><Relationship Id="rId272" Type="http://schemas.openxmlformats.org/officeDocument/2006/relationships/customXml" Target="../ink/ink1827.xml"/><Relationship Id="rId577" Type="http://schemas.openxmlformats.org/officeDocument/2006/relationships/customXml" Target="../ink/ink1980.xml"/><Relationship Id="rId700" Type="http://schemas.openxmlformats.org/officeDocument/2006/relationships/customXml" Target="../ink/ink2043.xml"/><Relationship Id="rId132" Type="http://schemas.openxmlformats.org/officeDocument/2006/relationships/image" Target="../media/image1664.png"/><Relationship Id="rId437" Type="http://schemas.openxmlformats.org/officeDocument/2006/relationships/customXml" Target="../ink/ink1910.xml"/><Relationship Id="rId644" Type="http://schemas.openxmlformats.org/officeDocument/2006/relationships/customXml" Target="../ink/ink2014.xml"/><Relationship Id="rId283" Type="http://schemas.openxmlformats.org/officeDocument/2006/relationships/image" Target="../media/image1740.png"/><Relationship Id="rId490" Type="http://schemas.openxmlformats.org/officeDocument/2006/relationships/image" Target="../media/image1844.png"/><Relationship Id="rId504" Type="http://schemas.openxmlformats.org/officeDocument/2006/relationships/image" Target="../media/image1851.png"/><Relationship Id="rId711" Type="http://schemas.openxmlformats.org/officeDocument/2006/relationships/image" Target="../media/image1954.png"/><Relationship Id="rId78" Type="http://schemas.openxmlformats.org/officeDocument/2006/relationships/image" Target="../media/image1637.png"/><Relationship Id="rId143" Type="http://schemas.openxmlformats.org/officeDocument/2006/relationships/customXml" Target="../ink/ink1762.xml"/><Relationship Id="rId350" Type="http://schemas.openxmlformats.org/officeDocument/2006/relationships/customXml" Target="../ink/ink1866.xml"/><Relationship Id="rId588" Type="http://schemas.openxmlformats.org/officeDocument/2006/relationships/customXml" Target="../ink/ink1986.xml"/><Relationship Id="rId9" Type="http://schemas.openxmlformats.org/officeDocument/2006/relationships/customXml" Target="../ink/ink1695.xml"/><Relationship Id="rId210" Type="http://schemas.openxmlformats.org/officeDocument/2006/relationships/image" Target="../media/image1704.png"/><Relationship Id="rId448" Type="http://schemas.openxmlformats.org/officeDocument/2006/relationships/image" Target="../media/image1823.png"/><Relationship Id="rId655" Type="http://schemas.openxmlformats.org/officeDocument/2006/relationships/image" Target="../media/image1927.png"/><Relationship Id="rId294" Type="http://schemas.openxmlformats.org/officeDocument/2006/relationships/customXml" Target="../ink/ink1838.xml"/><Relationship Id="rId308" Type="http://schemas.openxmlformats.org/officeDocument/2006/relationships/customXml" Target="../ink/ink1845.xml"/><Relationship Id="rId515" Type="http://schemas.openxmlformats.org/officeDocument/2006/relationships/customXml" Target="../ink/ink1949.xml"/><Relationship Id="rId722" Type="http://schemas.openxmlformats.org/officeDocument/2006/relationships/customXml" Target="../ink/ink2054.xml"/><Relationship Id="rId89" Type="http://schemas.openxmlformats.org/officeDocument/2006/relationships/customXml" Target="../ink/ink1735.xml"/><Relationship Id="rId154" Type="http://schemas.openxmlformats.org/officeDocument/2006/relationships/image" Target="../media/image1675.png"/><Relationship Id="rId361" Type="http://schemas.openxmlformats.org/officeDocument/2006/relationships/image" Target="../media/image1779.png"/><Relationship Id="rId599" Type="http://schemas.openxmlformats.org/officeDocument/2006/relationships/image" Target="../media/image1898.png"/><Relationship Id="rId459" Type="http://schemas.openxmlformats.org/officeDocument/2006/relationships/customXml" Target="../ink/ink1921.xml"/><Relationship Id="rId666" Type="http://schemas.openxmlformats.org/officeDocument/2006/relationships/image" Target="../media/image1932.png"/><Relationship Id="rId16" Type="http://schemas.openxmlformats.org/officeDocument/2006/relationships/image" Target="../media/image1606.png"/><Relationship Id="rId221" Type="http://schemas.openxmlformats.org/officeDocument/2006/relationships/customXml" Target="../ink/ink1801.xml"/><Relationship Id="rId319" Type="http://schemas.openxmlformats.org/officeDocument/2006/relationships/image" Target="../media/image1758.png"/><Relationship Id="rId526" Type="http://schemas.openxmlformats.org/officeDocument/2006/relationships/image" Target="../media/image1862.png"/><Relationship Id="rId165" Type="http://schemas.openxmlformats.org/officeDocument/2006/relationships/customXml" Target="../ink/ink1773.xml"/><Relationship Id="rId372" Type="http://schemas.openxmlformats.org/officeDocument/2006/relationships/customXml" Target="../ink/ink1877.xml"/><Relationship Id="rId677" Type="http://schemas.openxmlformats.org/officeDocument/2006/relationships/customXml" Target="../ink/ink2031.xml"/><Relationship Id="rId232" Type="http://schemas.openxmlformats.org/officeDocument/2006/relationships/image" Target="../media/image1715.png"/><Relationship Id="rId27" Type="http://schemas.openxmlformats.org/officeDocument/2006/relationships/customXml" Target="../ink/ink1704.xml"/><Relationship Id="rId537" Type="http://schemas.openxmlformats.org/officeDocument/2006/relationships/customXml" Target="../ink/ink1960.xml"/><Relationship Id="rId80" Type="http://schemas.openxmlformats.org/officeDocument/2006/relationships/image" Target="../media/image1638.png"/><Relationship Id="rId176" Type="http://schemas.openxmlformats.org/officeDocument/2006/relationships/image" Target="../media/image1686.png"/><Relationship Id="rId383" Type="http://schemas.openxmlformats.org/officeDocument/2006/relationships/image" Target="../media/image1790.png"/><Relationship Id="rId590" Type="http://schemas.openxmlformats.org/officeDocument/2006/relationships/customXml" Target="../ink/ink1987.xml"/><Relationship Id="rId604" Type="http://schemas.openxmlformats.org/officeDocument/2006/relationships/customXml" Target="../ink/ink1994.xml"/><Relationship Id="rId243" Type="http://schemas.openxmlformats.org/officeDocument/2006/relationships/customXml" Target="../ink/ink1812.xml"/><Relationship Id="rId450" Type="http://schemas.openxmlformats.org/officeDocument/2006/relationships/image" Target="../media/image1824.png"/><Relationship Id="rId688" Type="http://schemas.openxmlformats.org/officeDocument/2006/relationships/customXml" Target="../ink/ink2037.xml"/><Relationship Id="rId38" Type="http://schemas.openxmlformats.org/officeDocument/2006/relationships/image" Target="../media/image1617.png"/><Relationship Id="rId103" Type="http://schemas.openxmlformats.org/officeDocument/2006/relationships/customXml" Target="../ink/ink1742.xml"/><Relationship Id="rId310" Type="http://schemas.openxmlformats.org/officeDocument/2006/relationships/customXml" Target="../ink/ink1846.xml"/><Relationship Id="rId548" Type="http://schemas.openxmlformats.org/officeDocument/2006/relationships/image" Target="../media/image1873.png"/><Relationship Id="rId91" Type="http://schemas.openxmlformats.org/officeDocument/2006/relationships/customXml" Target="../ink/ink1736.xml"/><Relationship Id="rId187" Type="http://schemas.openxmlformats.org/officeDocument/2006/relationships/customXml" Target="../ink/ink1784.xml"/><Relationship Id="rId394" Type="http://schemas.openxmlformats.org/officeDocument/2006/relationships/image" Target="../media/image1795.png"/><Relationship Id="rId408" Type="http://schemas.openxmlformats.org/officeDocument/2006/relationships/image" Target="../media/image1803.png"/><Relationship Id="rId615" Type="http://schemas.openxmlformats.org/officeDocument/2006/relationships/image" Target="../media/image1907.png"/><Relationship Id="rId254" Type="http://schemas.openxmlformats.org/officeDocument/2006/relationships/image" Target="../media/image1726.png"/><Relationship Id="rId699" Type="http://schemas.openxmlformats.org/officeDocument/2006/relationships/image" Target="../media/image1948.png"/><Relationship Id="rId49" Type="http://schemas.openxmlformats.org/officeDocument/2006/relationships/customXml" Target="../ink/ink1715.xml"/><Relationship Id="rId114" Type="http://schemas.openxmlformats.org/officeDocument/2006/relationships/image" Target="../media/image1655.png"/><Relationship Id="rId461" Type="http://schemas.openxmlformats.org/officeDocument/2006/relationships/customXml" Target="../ink/ink1922.xml"/><Relationship Id="rId559" Type="http://schemas.openxmlformats.org/officeDocument/2006/relationships/customXml" Target="../ink/ink1971.xml"/><Relationship Id="rId198" Type="http://schemas.openxmlformats.org/officeDocument/2006/relationships/image" Target="../media/image1697.png"/><Relationship Id="rId321" Type="http://schemas.openxmlformats.org/officeDocument/2006/relationships/image" Target="../media/image1759.png"/><Relationship Id="rId419" Type="http://schemas.openxmlformats.org/officeDocument/2006/relationships/customXml" Target="../ink/ink1901.xml"/><Relationship Id="rId626" Type="http://schemas.openxmlformats.org/officeDocument/2006/relationships/customXml" Target="../ink/ink2005.xml"/><Relationship Id="rId265" Type="http://schemas.openxmlformats.org/officeDocument/2006/relationships/customXml" Target="../ink/ink1823.xml"/><Relationship Id="rId472" Type="http://schemas.openxmlformats.org/officeDocument/2006/relationships/image" Target="../media/image1835.png"/><Relationship Id="rId125" Type="http://schemas.openxmlformats.org/officeDocument/2006/relationships/customXml" Target="../ink/ink1753.xml"/><Relationship Id="rId332" Type="http://schemas.openxmlformats.org/officeDocument/2006/relationships/customXml" Target="../ink/ink1857.xml"/><Relationship Id="rId637" Type="http://schemas.openxmlformats.org/officeDocument/2006/relationships/image" Target="../media/image1918.png"/><Relationship Id="rId276" Type="http://schemas.openxmlformats.org/officeDocument/2006/relationships/customXml" Target="../ink/ink1829.xml"/><Relationship Id="rId483" Type="http://schemas.openxmlformats.org/officeDocument/2006/relationships/customXml" Target="../ink/ink1933.xml"/><Relationship Id="rId690" Type="http://schemas.openxmlformats.org/officeDocument/2006/relationships/customXml" Target="../ink/ink2038.xml"/><Relationship Id="rId704" Type="http://schemas.openxmlformats.org/officeDocument/2006/relationships/customXml" Target="../ink/ink2045.xml"/><Relationship Id="rId40" Type="http://schemas.openxmlformats.org/officeDocument/2006/relationships/image" Target="../media/image1618.png"/><Relationship Id="rId136" Type="http://schemas.openxmlformats.org/officeDocument/2006/relationships/image" Target="../media/image1666.png"/><Relationship Id="rId343" Type="http://schemas.openxmlformats.org/officeDocument/2006/relationships/image" Target="../media/image1770.png"/><Relationship Id="rId550" Type="http://schemas.openxmlformats.org/officeDocument/2006/relationships/image" Target="../media/image1874.png"/></Relationships>
</file>

<file path=ppt/slides/_rels/slide25.xml.rels><?xml version="1.0" encoding="UTF-8" standalone="yes"?>
<Relationships xmlns="http://schemas.openxmlformats.org/package/2006/relationships"><Relationship Id="rId1522" Type="http://schemas.openxmlformats.org/officeDocument/2006/relationships/customXml" Target="../ink/ink2822.xml"/><Relationship Id="rId21" Type="http://schemas.openxmlformats.org/officeDocument/2006/relationships/customXml" Target="../ink/ink2064.xml"/><Relationship Id="rId170" Type="http://schemas.openxmlformats.org/officeDocument/2006/relationships/customXml" Target="../ink/ink2139.xml"/><Relationship Id="rId268" Type="http://schemas.openxmlformats.org/officeDocument/2006/relationships/image" Target="../media/image2093.png"/><Relationship Id="rId475" Type="http://schemas.openxmlformats.org/officeDocument/2006/relationships/image" Target="../media/image2196.png"/><Relationship Id="rId682" Type="http://schemas.openxmlformats.org/officeDocument/2006/relationships/customXml" Target="../ink/ink2397.xml"/><Relationship Id="rId128" Type="http://schemas.openxmlformats.org/officeDocument/2006/relationships/image" Target="../media/image2024.png"/><Relationship Id="rId335" Type="http://schemas.openxmlformats.org/officeDocument/2006/relationships/customXml" Target="../ink/ink2222.xml"/><Relationship Id="rId542" Type="http://schemas.openxmlformats.org/officeDocument/2006/relationships/customXml" Target="../ink/ink2327.xml"/><Relationship Id="rId987" Type="http://schemas.openxmlformats.org/officeDocument/2006/relationships/customXml" Target="../ink/ink2552.xml"/><Relationship Id="rId1172" Type="http://schemas.openxmlformats.org/officeDocument/2006/relationships/customXml" Target="../ink/ink2645.xml"/><Relationship Id="rId402" Type="http://schemas.openxmlformats.org/officeDocument/2006/relationships/image" Target="../media/image2160.png"/><Relationship Id="rId847" Type="http://schemas.openxmlformats.org/officeDocument/2006/relationships/image" Target="../media/image2380.png"/><Relationship Id="rId1032" Type="http://schemas.openxmlformats.org/officeDocument/2006/relationships/image" Target="../media/image2473.png"/><Relationship Id="rId1477" Type="http://schemas.openxmlformats.org/officeDocument/2006/relationships/image" Target="../media/image2694.png"/><Relationship Id="rId1684" Type="http://schemas.openxmlformats.org/officeDocument/2006/relationships/customXml" Target="../ink/ink2903.xml"/><Relationship Id="rId707" Type="http://schemas.openxmlformats.org/officeDocument/2006/relationships/image" Target="../media/image2313.png"/><Relationship Id="rId914" Type="http://schemas.openxmlformats.org/officeDocument/2006/relationships/image" Target="../media/image2414.png"/><Relationship Id="rId1337" Type="http://schemas.openxmlformats.org/officeDocument/2006/relationships/image" Target="../media/image2624.png"/><Relationship Id="rId1544" Type="http://schemas.openxmlformats.org/officeDocument/2006/relationships/customXml" Target="../ink/ink2833.xml"/><Relationship Id="rId43" Type="http://schemas.openxmlformats.org/officeDocument/2006/relationships/customXml" Target="../ink/ink2075.xml"/><Relationship Id="rId1404" Type="http://schemas.openxmlformats.org/officeDocument/2006/relationships/customXml" Target="../ink/ink2762.xml"/><Relationship Id="rId1611" Type="http://schemas.openxmlformats.org/officeDocument/2006/relationships/image" Target="../media/image2760.png"/><Relationship Id="rId192" Type="http://schemas.openxmlformats.org/officeDocument/2006/relationships/image" Target="../media/image2055.png"/><Relationship Id="rId497" Type="http://schemas.openxmlformats.org/officeDocument/2006/relationships/image" Target="../media/image2208.png"/><Relationship Id="rId357" Type="http://schemas.openxmlformats.org/officeDocument/2006/relationships/customXml" Target="../ink/ink2233.xml"/><Relationship Id="rId1194" Type="http://schemas.openxmlformats.org/officeDocument/2006/relationships/customXml" Target="../ink/ink2656.xml"/><Relationship Id="rId217" Type="http://schemas.openxmlformats.org/officeDocument/2006/relationships/customXml" Target="../ink/ink2163.xml"/><Relationship Id="rId564" Type="http://schemas.openxmlformats.org/officeDocument/2006/relationships/customXml" Target="../ink/ink2338.xml"/><Relationship Id="rId771" Type="http://schemas.openxmlformats.org/officeDocument/2006/relationships/image" Target="../media/image2345.png"/><Relationship Id="rId869" Type="http://schemas.openxmlformats.org/officeDocument/2006/relationships/customXml" Target="../ink/ink2493.xml"/><Relationship Id="rId1499" Type="http://schemas.openxmlformats.org/officeDocument/2006/relationships/customXml" Target="../ink/ink2810.xml"/><Relationship Id="rId424" Type="http://schemas.openxmlformats.org/officeDocument/2006/relationships/image" Target="../media/image2171.png"/><Relationship Id="rId631" Type="http://schemas.openxmlformats.org/officeDocument/2006/relationships/image" Target="../media/image2274.png"/><Relationship Id="rId729" Type="http://schemas.openxmlformats.org/officeDocument/2006/relationships/image" Target="../media/image2324.png"/><Relationship Id="rId1054" Type="http://schemas.openxmlformats.org/officeDocument/2006/relationships/image" Target="../media/image2484.png"/><Relationship Id="rId1261" Type="http://schemas.openxmlformats.org/officeDocument/2006/relationships/customXml" Target="../ink/ink2690.xml"/><Relationship Id="rId1359" Type="http://schemas.openxmlformats.org/officeDocument/2006/relationships/image" Target="../media/image2635.png"/><Relationship Id="rId936" Type="http://schemas.openxmlformats.org/officeDocument/2006/relationships/image" Target="../media/image2425.png"/><Relationship Id="rId1121" Type="http://schemas.openxmlformats.org/officeDocument/2006/relationships/image" Target="../media/image2517.png"/><Relationship Id="rId1219" Type="http://schemas.openxmlformats.org/officeDocument/2006/relationships/image" Target="../media/image2566.png"/><Relationship Id="rId1566" Type="http://schemas.openxmlformats.org/officeDocument/2006/relationships/customXml" Target="../ink/ink2844.xml"/><Relationship Id="rId65" Type="http://schemas.openxmlformats.org/officeDocument/2006/relationships/customXml" Target="../ink/ink2086.xml"/><Relationship Id="rId1426" Type="http://schemas.openxmlformats.org/officeDocument/2006/relationships/customXml" Target="../ink/ink2773.xml"/><Relationship Id="rId1633" Type="http://schemas.openxmlformats.org/officeDocument/2006/relationships/image" Target="../media/image2771.png"/><Relationship Id="rId1700" Type="http://schemas.openxmlformats.org/officeDocument/2006/relationships/customXml" Target="../ink/ink2911.xml"/><Relationship Id="rId281" Type="http://schemas.openxmlformats.org/officeDocument/2006/relationships/customXml" Target="../ink/ink2195.xml"/><Relationship Id="rId141" Type="http://schemas.openxmlformats.org/officeDocument/2006/relationships/customXml" Target="../ink/ink2124.xml"/><Relationship Id="rId379" Type="http://schemas.openxmlformats.org/officeDocument/2006/relationships/customXml" Target="../ink/ink2245.xml"/><Relationship Id="rId586" Type="http://schemas.openxmlformats.org/officeDocument/2006/relationships/customXml" Target="../ink/ink2349.xml"/><Relationship Id="rId793" Type="http://schemas.openxmlformats.org/officeDocument/2006/relationships/customXml" Target="../ink/ink2453.xml"/><Relationship Id="rId7" Type="http://schemas.openxmlformats.org/officeDocument/2006/relationships/customXml" Target="../ink/ink2057.xml"/><Relationship Id="rId239" Type="http://schemas.openxmlformats.org/officeDocument/2006/relationships/customXml" Target="../ink/ink2174.xml"/><Relationship Id="rId446" Type="http://schemas.openxmlformats.org/officeDocument/2006/relationships/image" Target="../media/image2182.png"/><Relationship Id="rId653" Type="http://schemas.openxmlformats.org/officeDocument/2006/relationships/image" Target="../media/image2285.png"/><Relationship Id="rId1076" Type="http://schemas.openxmlformats.org/officeDocument/2006/relationships/customXml" Target="../ink/ink2597.xml"/><Relationship Id="rId1283" Type="http://schemas.openxmlformats.org/officeDocument/2006/relationships/customXml" Target="../ink/ink2701.xml"/><Relationship Id="rId1490" Type="http://schemas.openxmlformats.org/officeDocument/2006/relationships/image" Target="../media/image2700.png"/><Relationship Id="rId306" Type="http://schemas.openxmlformats.org/officeDocument/2006/relationships/image" Target="../media/image2113.png"/><Relationship Id="rId860" Type="http://schemas.openxmlformats.org/officeDocument/2006/relationships/image" Target="../media/image2386.png"/><Relationship Id="rId958" Type="http://schemas.openxmlformats.org/officeDocument/2006/relationships/image" Target="../media/image2436.png"/><Relationship Id="rId1143" Type="http://schemas.openxmlformats.org/officeDocument/2006/relationships/image" Target="../media/image2528.png"/><Relationship Id="rId1588" Type="http://schemas.openxmlformats.org/officeDocument/2006/relationships/customXml" Target="../ink/ink2855.xml"/><Relationship Id="rId87" Type="http://schemas.openxmlformats.org/officeDocument/2006/relationships/customXml" Target="../ink/ink2097.xml"/><Relationship Id="rId513" Type="http://schemas.openxmlformats.org/officeDocument/2006/relationships/image" Target="../media/image2216.png"/><Relationship Id="rId720" Type="http://schemas.openxmlformats.org/officeDocument/2006/relationships/customXml" Target="../ink/ink2416.xml"/><Relationship Id="rId818" Type="http://schemas.openxmlformats.org/officeDocument/2006/relationships/image" Target="../media/image2367.png"/><Relationship Id="rId1350" Type="http://schemas.openxmlformats.org/officeDocument/2006/relationships/customXml" Target="../ink/ink2735.xml"/><Relationship Id="rId1448" Type="http://schemas.openxmlformats.org/officeDocument/2006/relationships/customXml" Target="../ink/ink2784.xml"/><Relationship Id="rId1655" Type="http://schemas.openxmlformats.org/officeDocument/2006/relationships/image" Target="../media/image2782.png"/><Relationship Id="rId1003" Type="http://schemas.openxmlformats.org/officeDocument/2006/relationships/customXml" Target="../ink/ink2560.xml"/><Relationship Id="rId1210" Type="http://schemas.openxmlformats.org/officeDocument/2006/relationships/customXml" Target="../ink/ink2664.xml"/><Relationship Id="rId1308" Type="http://schemas.openxmlformats.org/officeDocument/2006/relationships/customXml" Target="../ink/ink2714.xml"/><Relationship Id="rId1515" Type="http://schemas.openxmlformats.org/officeDocument/2006/relationships/image" Target="../media/image2712.png"/><Relationship Id="rId14" Type="http://schemas.openxmlformats.org/officeDocument/2006/relationships/image" Target="../media/image1967.png"/><Relationship Id="rId163" Type="http://schemas.openxmlformats.org/officeDocument/2006/relationships/image" Target="../media/image2041.png"/><Relationship Id="rId370" Type="http://schemas.openxmlformats.org/officeDocument/2006/relationships/customXml" Target="../ink/ink2240.xml"/><Relationship Id="rId230" Type="http://schemas.openxmlformats.org/officeDocument/2006/relationships/image" Target="../media/image2074.png"/><Relationship Id="rId468" Type="http://schemas.openxmlformats.org/officeDocument/2006/relationships/customXml" Target="../ink/ink2290.xml"/><Relationship Id="rId675" Type="http://schemas.openxmlformats.org/officeDocument/2006/relationships/image" Target="../media/image2296.png"/><Relationship Id="rId882" Type="http://schemas.openxmlformats.org/officeDocument/2006/relationships/image" Target="../media/image2397.png"/><Relationship Id="rId1098" Type="http://schemas.openxmlformats.org/officeDocument/2006/relationships/customXml" Target="../ink/ink2608.xml"/><Relationship Id="rId328" Type="http://schemas.openxmlformats.org/officeDocument/2006/relationships/image" Target="../media/image2124.png"/><Relationship Id="rId535" Type="http://schemas.openxmlformats.org/officeDocument/2006/relationships/image" Target="../media/image2227.png"/><Relationship Id="rId742" Type="http://schemas.openxmlformats.org/officeDocument/2006/relationships/customXml" Target="../ink/ink2427.xml"/><Relationship Id="rId1165" Type="http://schemas.openxmlformats.org/officeDocument/2006/relationships/image" Target="../media/image2539.png"/><Relationship Id="rId1372" Type="http://schemas.openxmlformats.org/officeDocument/2006/relationships/customXml" Target="../ink/ink2746.xml"/><Relationship Id="rId602" Type="http://schemas.openxmlformats.org/officeDocument/2006/relationships/customXml" Target="../ink/ink2357.xml"/><Relationship Id="rId1025" Type="http://schemas.openxmlformats.org/officeDocument/2006/relationships/customXml" Target="../ink/ink2571.xml"/><Relationship Id="rId1232" Type="http://schemas.openxmlformats.org/officeDocument/2006/relationships/customXml" Target="../ink/ink2675.xml"/><Relationship Id="rId1677" Type="http://schemas.openxmlformats.org/officeDocument/2006/relationships/image" Target="../media/image2793.png"/><Relationship Id="rId907" Type="http://schemas.openxmlformats.org/officeDocument/2006/relationships/customXml" Target="../ink/ink2512.xml"/><Relationship Id="rId1537" Type="http://schemas.openxmlformats.org/officeDocument/2006/relationships/image" Target="../media/image2723.png"/><Relationship Id="rId36" Type="http://schemas.openxmlformats.org/officeDocument/2006/relationships/image" Target="../media/image1978.png"/><Relationship Id="rId1604" Type="http://schemas.openxmlformats.org/officeDocument/2006/relationships/customXml" Target="../ink/ink2863.xml"/><Relationship Id="rId185" Type="http://schemas.openxmlformats.org/officeDocument/2006/relationships/image" Target="../media/image2052.png"/><Relationship Id="rId392" Type="http://schemas.openxmlformats.org/officeDocument/2006/relationships/image" Target="../media/image2155.png"/><Relationship Id="rId697" Type="http://schemas.openxmlformats.org/officeDocument/2006/relationships/image" Target="../media/image2308.png"/><Relationship Id="rId252" Type="http://schemas.openxmlformats.org/officeDocument/2006/relationships/image" Target="../media/image2085.png"/><Relationship Id="rId1187" Type="http://schemas.openxmlformats.org/officeDocument/2006/relationships/image" Target="../media/image2550.png"/><Relationship Id="rId112" Type="http://schemas.openxmlformats.org/officeDocument/2006/relationships/image" Target="../media/image2016.png"/><Relationship Id="rId557" Type="http://schemas.openxmlformats.org/officeDocument/2006/relationships/image" Target="../media/image2237.png"/><Relationship Id="rId764" Type="http://schemas.openxmlformats.org/officeDocument/2006/relationships/customXml" Target="../ink/ink2438.xml"/><Relationship Id="rId971" Type="http://schemas.openxmlformats.org/officeDocument/2006/relationships/customXml" Target="../ink/ink2544.xml"/><Relationship Id="rId1394" Type="http://schemas.openxmlformats.org/officeDocument/2006/relationships/customXml" Target="../ink/ink2757.xml"/><Relationship Id="rId1699" Type="http://schemas.openxmlformats.org/officeDocument/2006/relationships/image" Target="../media/image2804.png"/><Relationship Id="rId417" Type="http://schemas.openxmlformats.org/officeDocument/2006/relationships/customXml" Target="../ink/ink2264.xml"/><Relationship Id="rId624" Type="http://schemas.openxmlformats.org/officeDocument/2006/relationships/customXml" Target="../ink/ink2368.xml"/><Relationship Id="rId831" Type="http://schemas.openxmlformats.org/officeDocument/2006/relationships/customXml" Target="../ink/ink2473.xml"/><Relationship Id="rId1047" Type="http://schemas.openxmlformats.org/officeDocument/2006/relationships/customXml" Target="../ink/ink2582.xml"/><Relationship Id="rId1254" Type="http://schemas.openxmlformats.org/officeDocument/2006/relationships/image" Target="../media/image2583.png"/><Relationship Id="rId1461" Type="http://schemas.openxmlformats.org/officeDocument/2006/relationships/image" Target="../media/image2686.png"/><Relationship Id="rId929" Type="http://schemas.openxmlformats.org/officeDocument/2006/relationships/customXml" Target="../ink/ink2523.xml"/><Relationship Id="rId1114" Type="http://schemas.openxmlformats.org/officeDocument/2006/relationships/customXml" Target="../ink/ink2616.xml"/><Relationship Id="rId1321" Type="http://schemas.openxmlformats.org/officeDocument/2006/relationships/image" Target="../media/image2616.png"/><Relationship Id="rId1559" Type="http://schemas.openxmlformats.org/officeDocument/2006/relationships/image" Target="../media/image2734.png"/><Relationship Id="rId58" Type="http://schemas.openxmlformats.org/officeDocument/2006/relationships/image" Target="../media/image1988.png"/><Relationship Id="rId1419" Type="http://schemas.openxmlformats.org/officeDocument/2006/relationships/image" Target="../media/image2665.png"/><Relationship Id="rId1626" Type="http://schemas.openxmlformats.org/officeDocument/2006/relationships/customXml" Target="../ink/ink2874.xml"/><Relationship Id="rId274" Type="http://schemas.openxmlformats.org/officeDocument/2006/relationships/image" Target="../media/image2096.png"/><Relationship Id="rId481" Type="http://schemas.openxmlformats.org/officeDocument/2006/relationships/image" Target="../media/image2199.png"/><Relationship Id="rId134" Type="http://schemas.openxmlformats.org/officeDocument/2006/relationships/image" Target="../media/image2027.png"/><Relationship Id="rId579" Type="http://schemas.openxmlformats.org/officeDocument/2006/relationships/image" Target="../media/image2248.png"/><Relationship Id="rId786" Type="http://schemas.openxmlformats.org/officeDocument/2006/relationships/image" Target="../media/image2352.png"/><Relationship Id="rId993" Type="http://schemas.openxmlformats.org/officeDocument/2006/relationships/customXml" Target="../ink/ink2555.xml"/><Relationship Id="rId341" Type="http://schemas.openxmlformats.org/officeDocument/2006/relationships/customXml" Target="../ink/ink2225.xml"/><Relationship Id="rId439" Type="http://schemas.openxmlformats.org/officeDocument/2006/relationships/customXml" Target="../ink/ink2275.xml"/><Relationship Id="rId646" Type="http://schemas.openxmlformats.org/officeDocument/2006/relationships/customXml" Target="../ink/ink2379.xml"/><Relationship Id="rId1069" Type="http://schemas.openxmlformats.org/officeDocument/2006/relationships/customXml" Target="../ink/ink2593.xml"/><Relationship Id="rId1276" Type="http://schemas.openxmlformats.org/officeDocument/2006/relationships/image" Target="../media/image2594.png"/><Relationship Id="rId1483" Type="http://schemas.openxmlformats.org/officeDocument/2006/relationships/image" Target="../media/image2697.png"/><Relationship Id="rId201" Type="http://schemas.openxmlformats.org/officeDocument/2006/relationships/customXml" Target="../ink/ink2155.xml"/><Relationship Id="rId506" Type="http://schemas.openxmlformats.org/officeDocument/2006/relationships/customXml" Target="../ink/ink2309.xml"/><Relationship Id="rId853" Type="http://schemas.openxmlformats.org/officeDocument/2006/relationships/customXml" Target="../ink/ink2485.xml"/><Relationship Id="rId1136" Type="http://schemas.openxmlformats.org/officeDocument/2006/relationships/customXml" Target="../ink/ink2627.xml"/><Relationship Id="rId1690" Type="http://schemas.openxmlformats.org/officeDocument/2006/relationships/customXml" Target="../ink/ink2906.xml"/><Relationship Id="rId713" Type="http://schemas.openxmlformats.org/officeDocument/2006/relationships/image" Target="../media/image2316.png"/><Relationship Id="rId920" Type="http://schemas.openxmlformats.org/officeDocument/2006/relationships/image" Target="../media/image2417.png"/><Relationship Id="rId1343" Type="http://schemas.openxmlformats.org/officeDocument/2006/relationships/image" Target="../media/image2627.png"/><Relationship Id="rId1550" Type="http://schemas.openxmlformats.org/officeDocument/2006/relationships/customXml" Target="../ink/ink2836.xml"/><Relationship Id="rId1648" Type="http://schemas.openxmlformats.org/officeDocument/2006/relationships/customXml" Target="../ink/ink2885.xml"/><Relationship Id="rId1203" Type="http://schemas.openxmlformats.org/officeDocument/2006/relationships/image" Target="../media/image2558.png"/><Relationship Id="rId1410" Type="http://schemas.openxmlformats.org/officeDocument/2006/relationships/customXml" Target="../ink/ink2765.xml"/><Relationship Id="rId1508" Type="http://schemas.openxmlformats.org/officeDocument/2006/relationships/customXml" Target="../ink/ink2815.xml"/><Relationship Id="rId296" Type="http://schemas.openxmlformats.org/officeDocument/2006/relationships/image" Target="../media/image2108.png"/><Relationship Id="rId156" Type="http://schemas.openxmlformats.org/officeDocument/2006/relationships/customXml" Target="../ink/ink2132.xml"/><Relationship Id="rId363" Type="http://schemas.openxmlformats.org/officeDocument/2006/relationships/customXml" Target="../ink/ink2236.xml"/><Relationship Id="rId570" Type="http://schemas.openxmlformats.org/officeDocument/2006/relationships/customXml" Target="../ink/ink2341.xml"/><Relationship Id="rId223" Type="http://schemas.openxmlformats.org/officeDocument/2006/relationships/customXml" Target="../ink/ink2166.xml"/><Relationship Id="rId430" Type="http://schemas.openxmlformats.org/officeDocument/2006/relationships/image" Target="../media/image2174.png"/><Relationship Id="rId668" Type="http://schemas.openxmlformats.org/officeDocument/2006/relationships/customXml" Target="../ink/ink2390.xml"/><Relationship Id="rId875" Type="http://schemas.openxmlformats.org/officeDocument/2006/relationships/customXml" Target="../ink/ink2496.xml"/><Relationship Id="rId1060" Type="http://schemas.openxmlformats.org/officeDocument/2006/relationships/image" Target="../media/image2487.png"/><Relationship Id="rId1298" Type="http://schemas.openxmlformats.org/officeDocument/2006/relationships/image" Target="../media/image2605.png"/><Relationship Id="rId528" Type="http://schemas.openxmlformats.org/officeDocument/2006/relationships/customXml" Target="../ink/ink2320.xml"/><Relationship Id="rId735" Type="http://schemas.openxmlformats.org/officeDocument/2006/relationships/image" Target="../media/image2327.png"/><Relationship Id="rId942" Type="http://schemas.openxmlformats.org/officeDocument/2006/relationships/image" Target="../media/image2428.png"/><Relationship Id="rId1158" Type="http://schemas.openxmlformats.org/officeDocument/2006/relationships/customXml" Target="../ink/ink2638.xml"/><Relationship Id="rId1365" Type="http://schemas.openxmlformats.org/officeDocument/2006/relationships/image" Target="../media/image2638.png"/><Relationship Id="rId1572" Type="http://schemas.openxmlformats.org/officeDocument/2006/relationships/customXml" Target="../ink/ink2847.xml"/><Relationship Id="rId1018" Type="http://schemas.openxmlformats.org/officeDocument/2006/relationships/image" Target="../media/image2466.png"/><Relationship Id="rId1225" Type="http://schemas.openxmlformats.org/officeDocument/2006/relationships/image" Target="../media/image2569.png"/><Relationship Id="rId1432" Type="http://schemas.openxmlformats.org/officeDocument/2006/relationships/customXml" Target="../ink/ink2776.xml"/><Relationship Id="rId71" Type="http://schemas.openxmlformats.org/officeDocument/2006/relationships/customXml" Target="../ink/ink2089.xml"/><Relationship Id="rId802" Type="http://schemas.openxmlformats.org/officeDocument/2006/relationships/image" Target="../media/image2360.png"/><Relationship Id="rId29" Type="http://schemas.openxmlformats.org/officeDocument/2006/relationships/customXml" Target="../ink/ink2068.xml"/><Relationship Id="rId178" Type="http://schemas.openxmlformats.org/officeDocument/2006/relationships/customXml" Target="../ink/ink2143.xml"/><Relationship Id="rId385" Type="http://schemas.openxmlformats.org/officeDocument/2006/relationships/customXml" Target="../ink/ink2248.xml"/><Relationship Id="rId592" Type="http://schemas.openxmlformats.org/officeDocument/2006/relationships/customXml" Target="../ink/ink2352.xml"/><Relationship Id="rId245" Type="http://schemas.openxmlformats.org/officeDocument/2006/relationships/customXml" Target="../ink/ink2177.xml"/><Relationship Id="rId452" Type="http://schemas.openxmlformats.org/officeDocument/2006/relationships/image" Target="../media/image2185.png"/><Relationship Id="rId897" Type="http://schemas.openxmlformats.org/officeDocument/2006/relationships/customXml" Target="../ink/ink2507.xml"/><Relationship Id="rId1082" Type="http://schemas.openxmlformats.org/officeDocument/2006/relationships/customXml" Target="../ink/ink2600.xml"/><Relationship Id="rId105" Type="http://schemas.openxmlformats.org/officeDocument/2006/relationships/customXml" Target="../ink/ink2106.xml"/><Relationship Id="rId312" Type="http://schemas.openxmlformats.org/officeDocument/2006/relationships/image" Target="../media/image2116.png"/><Relationship Id="rId757" Type="http://schemas.openxmlformats.org/officeDocument/2006/relationships/image" Target="../media/image2338.png"/><Relationship Id="rId964" Type="http://schemas.openxmlformats.org/officeDocument/2006/relationships/image" Target="../media/image2439.png"/><Relationship Id="rId1387" Type="http://schemas.openxmlformats.org/officeDocument/2006/relationships/image" Target="../media/image2649.png"/><Relationship Id="rId1594" Type="http://schemas.openxmlformats.org/officeDocument/2006/relationships/customXml" Target="../ink/ink2858.xml"/><Relationship Id="rId93" Type="http://schemas.openxmlformats.org/officeDocument/2006/relationships/customXml" Target="../ink/ink2100.xml"/><Relationship Id="rId617" Type="http://schemas.openxmlformats.org/officeDocument/2006/relationships/image" Target="../media/image2267.png"/><Relationship Id="rId824" Type="http://schemas.openxmlformats.org/officeDocument/2006/relationships/image" Target="../media/image2370.png"/><Relationship Id="rId1247" Type="http://schemas.openxmlformats.org/officeDocument/2006/relationships/customXml" Target="../ink/ink2683.xml"/><Relationship Id="rId1454" Type="http://schemas.openxmlformats.org/officeDocument/2006/relationships/customXml" Target="../ink/ink2787.xml"/><Relationship Id="rId1661" Type="http://schemas.openxmlformats.org/officeDocument/2006/relationships/image" Target="../media/image2785.png"/><Relationship Id="rId1107" Type="http://schemas.openxmlformats.org/officeDocument/2006/relationships/image" Target="../media/image2510.png"/><Relationship Id="rId1314" Type="http://schemas.openxmlformats.org/officeDocument/2006/relationships/customXml" Target="../ink/ink2717.xml"/><Relationship Id="rId1521" Type="http://schemas.openxmlformats.org/officeDocument/2006/relationships/image" Target="../media/image2715.png"/><Relationship Id="rId1619" Type="http://schemas.openxmlformats.org/officeDocument/2006/relationships/image" Target="../media/image2764.png"/><Relationship Id="rId20" Type="http://schemas.openxmlformats.org/officeDocument/2006/relationships/image" Target="../media/image1970.png"/><Relationship Id="rId267" Type="http://schemas.openxmlformats.org/officeDocument/2006/relationships/customXml" Target="../ink/ink2188.xml"/><Relationship Id="rId474" Type="http://schemas.openxmlformats.org/officeDocument/2006/relationships/customXml" Target="../ink/ink2293.xml"/><Relationship Id="rId127" Type="http://schemas.openxmlformats.org/officeDocument/2006/relationships/customXml" Target="../ink/ink2117.xml"/><Relationship Id="rId681" Type="http://schemas.openxmlformats.org/officeDocument/2006/relationships/image" Target="../media/image2299.png"/><Relationship Id="rId779" Type="http://schemas.openxmlformats.org/officeDocument/2006/relationships/customXml" Target="../ink/ink2446.xml"/><Relationship Id="rId986" Type="http://schemas.openxmlformats.org/officeDocument/2006/relationships/image" Target="../media/image2450.png"/><Relationship Id="rId334" Type="http://schemas.openxmlformats.org/officeDocument/2006/relationships/image" Target="../media/image2127.png"/><Relationship Id="rId541" Type="http://schemas.openxmlformats.org/officeDocument/2006/relationships/image" Target="../media/image2229.png"/><Relationship Id="rId639" Type="http://schemas.openxmlformats.org/officeDocument/2006/relationships/image" Target="../media/image2278.png"/><Relationship Id="rId1171" Type="http://schemas.openxmlformats.org/officeDocument/2006/relationships/image" Target="../media/image2542.png"/><Relationship Id="rId1269" Type="http://schemas.openxmlformats.org/officeDocument/2006/relationships/customXml" Target="../ink/ink2694.xml"/><Relationship Id="rId1476" Type="http://schemas.openxmlformats.org/officeDocument/2006/relationships/customXml" Target="../ink/ink2798.xml"/><Relationship Id="rId401" Type="http://schemas.openxmlformats.org/officeDocument/2006/relationships/customXml" Target="../ink/ink2256.xml"/><Relationship Id="rId846" Type="http://schemas.openxmlformats.org/officeDocument/2006/relationships/customXml" Target="../ink/ink2481.xml"/><Relationship Id="rId1031" Type="http://schemas.openxmlformats.org/officeDocument/2006/relationships/customXml" Target="../ink/ink2574.xml"/><Relationship Id="rId1129" Type="http://schemas.openxmlformats.org/officeDocument/2006/relationships/image" Target="../media/image2521.png"/><Relationship Id="rId1683" Type="http://schemas.openxmlformats.org/officeDocument/2006/relationships/image" Target="../media/image2796.png"/><Relationship Id="rId706" Type="http://schemas.openxmlformats.org/officeDocument/2006/relationships/customXml" Target="../ink/ink2409.xml"/><Relationship Id="rId913" Type="http://schemas.openxmlformats.org/officeDocument/2006/relationships/customXml" Target="../ink/ink2515.xml"/><Relationship Id="rId1336" Type="http://schemas.openxmlformats.org/officeDocument/2006/relationships/customXml" Target="../ink/ink2728.xml"/><Relationship Id="rId1543" Type="http://schemas.openxmlformats.org/officeDocument/2006/relationships/image" Target="../media/image2726.png"/><Relationship Id="rId42" Type="http://schemas.openxmlformats.org/officeDocument/2006/relationships/image" Target="../media/image1981.png"/><Relationship Id="rId1403" Type="http://schemas.openxmlformats.org/officeDocument/2006/relationships/image" Target="../media/image2657.png"/><Relationship Id="rId1610" Type="http://schemas.openxmlformats.org/officeDocument/2006/relationships/customXml" Target="../ink/ink2866.xml"/><Relationship Id="rId191" Type="http://schemas.openxmlformats.org/officeDocument/2006/relationships/customXml" Target="../ink/ink2150.xml"/><Relationship Id="rId289" Type="http://schemas.openxmlformats.org/officeDocument/2006/relationships/customXml" Target="../ink/ink2199.xml"/><Relationship Id="rId496" Type="http://schemas.openxmlformats.org/officeDocument/2006/relationships/customXml" Target="../ink/ink2304.xml"/><Relationship Id="rId149" Type="http://schemas.openxmlformats.org/officeDocument/2006/relationships/image" Target="../media/image2034.png"/><Relationship Id="rId356" Type="http://schemas.openxmlformats.org/officeDocument/2006/relationships/image" Target="../media/image2138.png"/><Relationship Id="rId563" Type="http://schemas.openxmlformats.org/officeDocument/2006/relationships/image" Target="../media/image2240.png"/><Relationship Id="rId770" Type="http://schemas.openxmlformats.org/officeDocument/2006/relationships/customXml" Target="../ink/ink2441.xml"/><Relationship Id="rId1193" Type="http://schemas.openxmlformats.org/officeDocument/2006/relationships/image" Target="../media/image2553.png"/><Relationship Id="rId216" Type="http://schemas.openxmlformats.org/officeDocument/2006/relationships/image" Target="../media/image2067.png"/><Relationship Id="rId423" Type="http://schemas.openxmlformats.org/officeDocument/2006/relationships/customXml" Target="../ink/ink2267.xml"/><Relationship Id="rId868" Type="http://schemas.openxmlformats.org/officeDocument/2006/relationships/image" Target="../media/image2390.png"/><Relationship Id="rId1053" Type="http://schemas.openxmlformats.org/officeDocument/2006/relationships/customXml" Target="../ink/ink2585.xml"/><Relationship Id="rId1260" Type="http://schemas.openxmlformats.org/officeDocument/2006/relationships/image" Target="../media/image2586.png"/><Relationship Id="rId1498" Type="http://schemas.openxmlformats.org/officeDocument/2006/relationships/image" Target="../media/image2704.png"/><Relationship Id="rId630" Type="http://schemas.openxmlformats.org/officeDocument/2006/relationships/customXml" Target="../ink/ink2371.xml"/><Relationship Id="rId728" Type="http://schemas.openxmlformats.org/officeDocument/2006/relationships/customXml" Target="../ink/ink2420.xml"/><Relationship Id="rId935" Type="http://schemas.openxmlformats.org/officeDocument/2006/relationships/customXml" Target="../ink/ink2526.xml"/><Relationship Id="rId1358" Type="http://schemas.openxmlformats.org/officeDocument/2006/relationships/customXml" Target="../ink/ink2739.xml"/><Relationship Id="rId1565" Type="http://schemas.openxmlformats.org/officeDocument/2006/relationships/image" Target="../media/image2737.png"/><Relationship Id="rId64" Type="http://schemas.openxmlformats.org/officeDocument/2006/relationships/image" Target="../media/image1991.png"/><Relationship Id="rId1120" Type="http://schemas.openxmlformats.org/officeDocument/2006/relationships/customXml" Target="../ink/ink2619.xml"/><Relationship Id="rId1218" Type="http://schemas.openxmlformats.org/officeDocument/2006/relationships/customXml" Target="../ink/ink2668.xml"/><Relationship Id="rId1425" Type="http://schemas.openxmlformats.org/officeDocument/2006/relationships/image" Target="../media/image2668.png"/><Relationship Id="rId1632" Type="http://schemas.openxmlformats.org/officeDocument/2006/relationships/customXml" Target="../ink/ink2877.xml"/><Relationship Id="rId280" Type="http://schemas.openxmlformats.org/officeDocument/2006/relationships/image" Target="../media/image2099.png"/><Relationship Id="rId140" Type="http://schemas.openxmlformats.org/officeDocument/2006/relationships/image" Target="../media/image2030.png"/><Relationship Id="rId378" Type="http://schemas.openxmlformats.org/officeDocument/2006/relationships/image" Target="../media/image2148.png"/><Relationship Id="rId585" Type="http://schemas.openxmlformats.org/officeDocument/2006/relationships/image" Target="../media/image2251.png"/><Relationship Id="rId792" Type="http://schemas.openxmlformats.org/officeDocument/2006/relationships/image" Target="../media/image2355.png"/><Relationship Id="rId6" Type="http://schemas.openxmlformats.org/officeDocument/2006/relationships/image" Target="../media/image1963.png"/><Relationship Id="rId238" Type="http://schemas.openxmlformats.org/officeDocument/2006/relationships/image" Target="../media/image2078.png"/><Relationship Id="rId445" Type="http://schemas.openxmlformats.org/officeDocument/2006/relationships/customXml" Target="../ink/ink2278.xml"/><Relationship Id="rId652" Type="http://schemas.openxmlformats.org/officeDocument/2006/relationships/customXml" Target="../ink/ink2382.xml"/><Relationship Id="rId1075" Type="http://schemas.openxmlformats.org/officeDocument/2006/relationships/customXml" Target="../ink/ink2596.xml"/><Relationship Id="rId1282" Type="http://schemas.openxmlformats.org/officeDocument/2006/relationships/image" Target="../media/image2597.png"/><Relationship Id="rId305" Type="http://schemas.openxmlformats.org/officeDocument/2006/relationships/customXml" Target="../ink/ink2207.xml"/><Relationship Id="rId512" Type="http://schemas.openxmlformats.org/officeDocument/2006/relationships/customXml" Target="../ink/ink2312.xml"/><Relationship Id="rId957" Type="http://schemas.openxmlformats.org/officeDocument/2006/relationships/customXml" Target="../ink/ink2537.xml"/><Relationship Id="rId1142" Type="http://schemas.openxmlformats.org/officeDocument/2006/relationships/customXml" Target="../ink/ink2630.xml"/><Relationship Id="rId1587" Type="http://schemas.openxmlformats.org/officeDocument/2006/relationships/image" Target="../media/image2748.png"/><Relationship Id="rId86" Type="http://schemas.openxmlformats.org/officeDocument/2006/relationships/image" Target="../media/image2003.png"/><Relationship Id="rId817" Type="http://schemas.openxmlformats.org/officeDocument/2006/relationships/customXml" Target="../ink/ink2466.xml"/><Relationship Id="rId1002" Type="http://schemas.openxmlformats.org/officeDocument/2006/relationships/image" Target="../media/image2458.png"/><Relationship Id="rId1447" Type="http://schemas.openxmlformats.org/officeDocument/2006/relationships/image" Target="../media/image2679.png"/><Relationship Id="rId1654" Type="http://schemas.openxmlformats.org/officeDocument/2006/relationships/customXml" Target="../ink/ink2888.xml"/><Relationship Id="rId1307" Type="http://schemas.openxmlformats.org/officeDocument/2006/relationships/image" Target="../media/image2609.png"/><Relationship Id="rId1514" Type="http://schemas.openxmlformats.org/officeDocument/2006/relationships/customXml" Target="../ink/ink2818.xml"/><Relationship Id="rId13" Type="http://schemas.openxmlformats.org/officeDocument/2006/relationships/customXml" Target="../ink/ink2060.xml"/><Relationship Id="rId162" Type="http://schemas.openxmlformats.org/officeDocument/2006/relationships/customXml" Target="../ink/ink2135.xml"/><Relationship Id="rId467" Type="http://schemas.openxmlformats.org/officeDocument/2006/relationships/image" Target="../media/image2192.png"/><Relationship Id="rId1097" Type="http://schemas.openxmlformats.org/officeDocument/2006/relationships/image" Target="../media/image2505.png"/><Relationship Id="rId674" Type="http://schemas.openxmlformats.org/officeDocument/2006/relationships/customXml" Target="../ink/ink2393.xml"/><Relationship Id="rId881" Type="http://schemas.openxmlformats.org/officeDocument/2006/relationships/customXml" Target="../ink/ink2499.xml"/><Relationship Id="rId979" Type="http://schemas.openxmlformats.org/officeDocument/2006/relationships/customXml" Target="../ink/ink2548.xml"/><Relationship Id="rId327" Type="http://schemas.openxmlformats.org/officeDocument/2006/relationships/customXml" Target="../ink/ink2218.xml"/><Relationship Id="rId534" Type="http://schemas.openxmlformats.org/officeDocument/2006/relationships/customXml" Target="../ink/ink2323.xml"/><Relationship Id="rId741" Type="http://schemas.openxmlformats.org/officeDocument/2006/relationships/image" Target="../media/image2330.png"/><Relationship Id="rId839" Type="http://schemas.openxmlformats.org/officeDocument/2006/relationships/customXml" Target="../ink/ink2477.xml"/><Relationship Id="rId1164" Type="http://schemas.openxmlformats.org/officeDocument/2006/relationships/customXml" Target="../ink/ink2641.xml"/><Relationship Id="rId1371" Type="http://schemas.openxmlformats.org/officeDocument/2006/relationships/image" Target="../media/image2641.png"/><Relationship Id="rId1469" Type="http://schemas.openxmlformats.org/officeDocument/2006/relationships/image" Target="../media/image2690.png"/><Relationship Id="rId601" Type="http://schemas.openxmlformats.org/officeDocument/2006/relationships/image" Target="../media/image2259.png"/><Relationship Id="rId1024" Type="http://schemas.openxmlformats.org/officeDocument/2006/relationships/image" Target="../media/image2469.png"/><Relationship Id="rId1231" Type="http://schemas.openxmlformats.org/officeDocument/2006/relationships/image" Target="../media/image2572.png"/><Relationship Id="rId1676" Type="http://schemas.openxmlformats.org/officeDocument/2006/relationships/customXml" Target="../ink/ink2899.xml"/><Relationship Id="rId906" Type="http://schemas.openxmlformats.org/officeDocument/2006/relationships/image" Target="../media/image2410.png"/><Relationship Id="rId1329" Type="http://schemas.openxmlformats.org/officeDocument/2006/relationships/image" Target="../media/image2620.png"/><Relationship Id="rId1536" Type="http://schemas.openxmlformats.org/officeDocument/2006/relationships/customXml" Target="../ink/ink2829.xml"/><Relationship Id="rId35" Type="http://schemas.openxmlformats.org/officeDocument/2006/relationships/customXml" Target="../ink/ink2071.xml"/><Relationship Id="rId1603" Type="http://schemas.openxmlformats.org/officeDocument/2006/relationships/image" Target="../media/image2756.png"/><Relationship Id="rId184" Type="http://schemas.openxmlformats.org/officeDocument/2006/relationships/customXml" Target="../ink/ink2146.xml"/><Relationship Id="rId391" Type="http://schemas.openxmlformats.org/officeDocument/2006/relationships/customXml" Target="../ink/ink2251.xml"/><Relationship Id="rId251" Type="http://schemas.openxmlformats.org/officeDocument/2006/relationships/customXml" Target="../ink/ink2180.xml"/><Relationship Id="rId489" Type="http://schemas.openxmlformats.org/officeDocument/2006/relationships/image" Target="../media/image2204.png"/><Relationship Id="rId696" Type="http://schemas.openxmlformats.org/officeDocument/2006/relationships/customXml" Target="../ink/ink2404.xml"/><Relationship Id="rId349" Type="http://schemas.openxmlformats.org/officeDocument/2006/relationships/customXml" Target="../ink/ink2229.xml"/><Relationship Id="rId556" Type="http://schemas.openxmlformats.org/officeDocument/2006/relationships/customXml" Target="../ink/ink2334.xml"/><Relationship Id="rId763" Type="http://schemas.openxmlformats.org/officeDocument/2006/relationships/image" Target="../media/image2341.png"/><Relationship Id="rId1186" Type="http://schemas.openxmlformats.org/officeDocument/2006/relationships/customXml" Target="../ink/ink2652.xml"/><Relationship Id="rId1393" Type="http://schemas.openxmlformats.org/officeDocument/2006/relationships/image" Target="../media/image2652.png"/><Relationship Id="rId111" Type="http://schemas.openxmlformats.org/officeDocument/2006/relationships/customXml" Target="../ink/ink2109.xml"/><Relationship Id="rId209" Type="http://schemas.openxmlformats.org/officeDocument/2006/relationships/customXml" Target="../ink/ink2159.xml"/><Relationship Id="rId416" Type="http://schemas.openxmlformats.org/officeDocument/2006/relationships/image" Target="../media/image2167.png"/><Relationship Id="rId970" Type="http://schemas.openxmlformats.org/officeDocument/2006/relationships/image" Target="../media/image2442.png"/><Relationship Id="rId1046" Type="http://schemas.openxmlformats.org/officeDocument/2006/relationships/image" Target="../media/image2480.png"/><Relationship Id="rId1253" Type="http://schemas.openxmlformats.org/officeDocument/2006/relationships/customXml" Target="../ink/ink2686.xml"/><Relationship Id="rId1698" Type="http://schemas.openxmlformats.org/officeDocument/2006/relationships/customXml" Target="../ink/ink2910.xml"/><Relationship Id="rId623" Type="http://schemas.openxmlformats.org/officeDocument/2006/relationships/image" Target="../media/image2270.png"/><Relationship Id="rId830" Type="http://schemas.openxmlformats.org/officeDocument/2006/relationships/image" Target="../media/image2373.png"/><Relationship Id="rId928" Type="http://schemas.openxmlformats.org/officeDocument/2006/relationships/image" Target="../media/image2421.png"/><Relationship Id="rId1460" Type="http://schemas.openxmlformats.org/officeDocument/2006/relationships/customXml" Target="../ink/ink2790.xml"/><Relationship Id="rId1558" Type="http://schemas.openxmlformats.org/officeDocument/2006/relationships/customXml" Target="../ink/ink2840.xml"/><Relationship Id="rId57" Type="http://schemas.openxmlformats.org/officeDocument/2006/relationships/customXml" Target="../ink/ink2082.xml"/><Relationship Id="rId1113" Type="http://schemas.openxmlformats.org/officeDocument/2006/relationships/image" Target="../media/image2513.png"/><Relationship Id="rId1320" Type="http://schemas.openxmlformats.org/officeDocument/2006/relationships/customXml" Target="../ink/ink2720.xml"/><Relationship Id="rId1418" Type="http://schemas.openxmlformats.org/officeDocument/2006/relationships/customXml" Target="../ink/ink2769.xml"/><Relationship Id="rId1625" Type="http://schemas.openxmlformats.org/officeDocument/2006/relationships/image" Target="../media/image2767.png"/><Relationship Id="rId273" Type="http://schemas.openxmlformats.org/officeDocument/2006/relationships/customXml" Target="../ink/ink2191.xml"/><Relationship Id="rId480" Type="http://schemas.openxmlformats.org/officeDocument/2006/relationships/customXml" Target="../ink/ink2296.xml"/><Relationship Id="rId133" Type="http://schemas.openxmlformats.org/officeDocument/2006/relationships/customXml" Target="../ink/ink2120.xml"/><Relationship Id="rId340" Type="http://schemas.openxmlformats.org/officeDocument/2006/relationships/image" Target="../media/image2130.png"/><Relationship Id="rId578" Type="http://schemas.openxmlformats.org/officeDocument/2006/relationships/customXml" Target="../ink/ink2345.xml"/><Relationship Id="rId785" Type="http://schemas.openxmlformats.org/officeDocument/2006/relationships/customXml" Target="../ink/ink2449.xml"/><Relationship Id="rId992" Type="http://schemas.openxmlformats.org/officeDocument/2006/relationships/image" Target="../media/image2453.png"/><Relationship Id="rId200" Type="http://schemas.openxmlformats.org/officeDocument/2006/relationships/image" Target="../media/image2059.png"/><Relationship Id="rId438" Type="http://schemas.openxmlformats.org/officeDocument/2006/relationships/image" Target="../media/image2178.png"/><Relationship Id="rId645" Type="http://schemas.openxmlformats.org/officeDocument/2006/relationships/image" Target="../media/image2281.png"/><Relationship Id="rId852" Type="http://schemas.openxmlformats.org/officeDocument/2006/relationships/image" Target="../media/image2382.png"/><Relationship Id="rId1068" Type="http://schemas.openxmlformats.org/officeDocument/2006/relationships/image" Target="../media/image2491.png"/><Relationship Id="rId1275" Type="http://schemas.openxmlformats.org/officeDocument/2006/relationships/customXml" Target="../ink/ink2697.xml"/><Relationship Id="rId1482" Type="http://schemas.openxmlformats.org/officeDocument/2006/relationships/customXml" Target="../ink/ink2801.xml"/><Relationship Id="rId505" Type="http://schemas.openxmlformats.org/officeDocument/2006/relationships/image" Target="../media/image2212.png"/><Relationship Id="rId712" Type="http://schemas.openxmlformats.org/officeDocument/2006/relationships/customXml" Target="../ink/ink2412.xml"/><Relationship Id="rId1135" Type="http://schemas.openxmlformats.org/officeDocument/2006/relationships/image" Target="../media/image2524.png"/><Relationship Id="rId1342" Type="http://schemas.openxmlformats.org/officeDocument/2006/relationships/customXml" Target="../ink/ink2731.xml"/><Relationship Id="rId79" Type="http://schemas.openxmlformats.org/officeDocument/2006/relationships/customXml" Target="../ink/ink2093.xml"/><Relationship Id="rId1202" Type="http://schemas.openxmlformats.org/officeDocument/2006/relationships/customXml" Target="../ink/ink2660.xml"/><Relationship Id="rId1647" Type="http://schemas.openxmlformats.org/officeDocument/2006/relationships/image" Target="../media/image2778.png"/><Relationship Id="rId1507" Type="http://schemas.openxmlformats.org/officeDocument/2006/relationships/image" Target="../media/image2708.png"/><Relationship Id="rId295" Type="http://schemas.openxmlformats.org/officeDocument/2006/relationships/customXml" Target="../ink/ink2202.xml"/><Relationship Id="rId155" Type="http://schemas.openxmlformats.org/officeDocument/2006/relationships/image" Target="../media/image2037.png"/><Relationship Id="rId362" Type="http://schemas.openxmlformats.org/officeDocument/2006/relationships/image" Target="../media/image2141.png"/><Relationship Id="rId1297" Type="http://schemas.openxmlformats.org/officeDocument/2006/relationships/customXml" Target="../ink/ink2708.xml"/><Relationship Id="rId222" Type="http://schemas.openxmlformats.org/officeDocument/2006/relationships/image" Target="../media/image2070.png"/><Relationship Id="rId667" Type="http://schemas.openxmlformats.org/officeDocument/2006/relationships/image" Target="../media/image2292.png"/><Relationship Id="rId874" Type="http://schemas.openxmlformats.org/officeDocument/2006/relationships/image" Target="../media/image2393.png"/><Relationship Id="rId527" Type="http://schemas.openxmlformats.org/officeDocument/2006/relationships/image" Target="../media/image2223.png"/><Relationship Id="rId734" Type="http://schemas.openxmlformats.org/officeDocument/2006/relationships/customXml" Target="../ink/ink2423.xml"/><Relationship Id="rId941" Type="http://schemas.openxmlformats.org/officeDocument/2006/relationships/customXml" Target="../ink/ink2529.xml"/><Relationship Id="rId1157" Type="http://schemas.openxmlformats.org/officeDocument/2006/relationships/image" Target="../media/image2535.png"/><Relationship Id="rId1364" Type="http://schemas.openxmlformats.org/officeDocument/2006/relationships/customXml" Target="../ink/ink2742.xml"/><Relationship Id="rId1571" Type="http://schemas.openxmlformats.org/officeDocument/2006/relationships/image" Target="../media/image2740.png"/><Relationship Id="rId70" Type="http://schemas.openxmlformats.org/officeDocument/2006/relationships/image" Target="../media/image1994.png"/><Relationship Id="rId801" Type="http://schemas.openxmlformats.org/officeDocument/2006/relationships/customXml" Target="../ink/ink2457.xml"/><Relationship Id="rId1017" Type="http://schemas.openxmlformats.org/officeDocument/2006/relationships/customXml" Target="../ink/ink2567.xml"/><Relationship Id="rId1224" Type="http://schemas.openxmlformats.org/officeDocument/2006/relationships/customXml" Target="../ink/ink2671.xml"/><Relationship Id="rId1431" Type="http://schemas.openxmlformats.org/officeDocument/2006/relationships/image" Target="../media/image2671.png"/><Relationship Id="rId1669" Type="http://schemas.openxmlformats.org/officeDocument/2006/relationships/image" Target="../media/image2789.png"/><Relationship Id="rId1529" Type="http://schemas.openxmlformats.org/officeDocument/2006/relationships/image" Target="../media/image2719.png"/><Relationship Id="rId28" Type="http://schemas.openxmlformats.org/officeDocument/2006/relationships/image" Target="../media/image1974.png"/><Relationship Id="rId177" Type="http://schemas.openxmlformats.org/officeDocument/2006/relationships/image" Target="../media/image2048.png"/><Relationship Id="rId384" Type="http://schemas.openxmlformats.org/officeDocument/2006/relationships/image" Target="../media/image2151.png"/><Relationship Id="rId591" Type="http://schemas.openxmlformats.org/officeDocument/2006/relationships/image" Target="../media/image2254.png"/><Relationship Id="rId244" Type="http://schemas.openxmlformats.org/officeDocument/2006/relationships/image" Target="../media/image2081.png"/><Relationship Id="rId689" Type="http://schemas.openxmlformats.org/officeDocument/2006/relationships/image" Target="../media/image2304.png"/><Relationship Id="rId896" Type="http://schemas.openxmlformats.org/officeDocument/2006/relationships/image" Target="../media/image2405.png"/><Relationship Id="rId1081" Type="http://schemas.openxmlformats.org/officeDocument/2006/relationships/image" Target="../media/image2497.png"/><Relationship Id="rId451" Type="http://schemas.openxmlformats.org/officeDocument/2006/relationships/customXml" Target="../ink/ink2281.xml"/><Relationship Id="rId549" Type="http://schemas.openxmlformats.org/officeDocument/2006/relationships/image" Target="../media/image2233.png"/><Relationship Id="rId756" Type="http://schemas.openxmlformats.org/officeDocument/2006/relationships/customXml" Target="../ink/ink2434.xml"/><Relationship Id="rId1179" Type="http://schemas.openxmlformats.org/officeDocument/2006/relationships/image" Target="../media/image2546.png"/><Relationship Id="rId1386" Type="http://schemas.openxmlformats.org/officeDocument/2006/relationships/customXml" Target="../ink/ink2753.xml"/><Relationship Id="rId1593" Type="http://schemas.openxmlformats.org/officeDocument/2006/relationships/image" Target="../media/image2751.png"/><Relationship Id="rId104" Type="http://schemas.openxmlformats.org/officeDocument/2006/relationships/image" Target="../media/image2012.png"/><Relationship Id="rId311" Type="http://schemas.openxmlformats.org/officeDocument/2006/relationships/customXml" Target="../ink/ink2210.xml"/><Relationship Id="rId409" Type="http://schemas.openxmlformats.org/officeDocument/2006/relationships/customXml" Target="../ink/ink2260.xml"/><Relationship Id="rId963" Type="http://schemas.openxmlformats.org/officeDocument/2006/relationships/customXml" Target="../ink/ink2540.xml"/><Relationship Id="rId1039" Type="http://schemas.openxmlformats.org/officeDocument/2006/relationships/customXml" Target="../ink/ink2578.xml"/><Relationship Id="rId1246" Type="http://schemas.openxmlformats.org/officeDocument/2006/relationships/image" Target="../media/image2579.png"/><Relationship Id="rId92" Type="http://schemas.openxmlformats.org/officeDocument/2006/relationships/image" Target="../media/image2006.png"/><Relationship Id="rId616" Type="http://schemas.openxmlformats.org/officeDocument/2006/relationships/customXml" Target="../ink/ink2364.xml"/><Relationship Id="rId823" Type="http://schemas.openxmlformats.org/officeDocument/2006/relationships/customXml" Target="../ink/ink2469.xml"/><Relationship Id="rId1453" Type="http://schemas.openxmlformats.org/officeDocument/2006/relationships/image" Target="../media/image2682.png"/><Relationship Id="rId1660" Type="http://schemas.openxmlformats.org/officeDocument/2006/relationships/customXml" Target="../ink/ink2891.xml"/><Relationship Id="rId1106" Type="http://schemas.openxmlformats.org/officeDocument/2006/relationships/customXml" Target="../ink/ink2612.xml"/><Relationship Id="rId1313" Type="http://schemas.openxmlformats.org/officeDocument/2006/relationships/image" Target="../media/image2612.png"/><Relationship Id="rId1520" Type="http://schemas.openxmlformats.org/officeDocument/2006/relationships/customXml" Target="../ink/ink2821.xml"/><Relationship Id="rId1618" Type="http://schemas.openxmlformats.org/officeDocument/2006/relationships/customXml" Target="../ink/ink2870.xml"/><Relationship Id="rId199" Type="http://schemas.openxmlformats.org/officeDocument/2006/relationships/customXml" Target="../ink/ink2154.xml"/><Relationship Id="rId266" Type="http://schemas.openxmlformats.org/officeDocument/2006/relationships/image" Target="../media/image2092.png"/><Relationship Id="rId473" Type="http://schemas.openxmlformats.org/officeDocument/2006/relationships/image" Target="../media/image2195.png"/><Relationship Id="rId680" Type="http://schemas.openxmlformats.org/officeDocument/2006/relationships/customXml" Target="../ink/ink2396.xml"/><Relationship Id="rId126" Type="http://schemas.openxmlformats.org/officeDocument/2006/relationships/image" Target="../media/image2023.png"/><Relationship Id="rId333" Type="http://schemas.openxmlformats.org/officeDocument/2006/relationships/customXml" Target="../ink/ink2221.xml"/><Relationship Id="rId540" Type="http://schemas.openxmlformats.org/officeDocument/2006/relationships/customXml" Target="../ink/ink2326.xml"/><Relationship Id="rId778" Type="http://schemas.openxmlformats.org/officeDocument/2006/relationships/image" Target="../media/image2348.png"/><Relationship Id="rId985" Type="http://schemas.openxmlformats.org/officeDocument/2006/relationships/customXml" Target="../ink/ink2551.xml"/><Relationship Id="rId1170" Type="http://schemas.openxmlformats.org/officeDocument/2006/relationships/customXml" Target="../ink/ink2644.xml"/><Relationship Id="rId638" Type="http://schemas.openxmlformats.org/officeDocument/2006/relationships/customXml" Target="../ink/ink2375.xml"/><Relationship Id="rId845" Type="http://schemas.openxmlformats.org/officeDocument/2006/relationships/image" Target="../media/image2379.png"/><Relationship Id="rId1030" Type="http://schemas.openxmlformats.org/officeDocument/2006/relationships/image" Target="../media/image2472.png"/><Relationship Id="rId1268" Type="http://schemas.openxmlformats.org/officeDocument/2006/relationships/image" Target="../media/image2590.png"/><Relationship Id="rId1475" Type="http://schemas.openxmlformats.org/officeDocument/2006/relationships/image" Target="../media/image2693.png"/><Relationship Id="rId1682" Type="http://schemas.openxmlformats.org/officeDocument/2006/relationships/customXml" Target="../ink/ink2902.xml"/><Relationship Id="rId400" Type="http://schemas.openxmlformats.org/officeDocument/2006/relationships/image" Target="../media/image2159.png"/><Relationship Id="rId705" Type="http://schemas.openxmlformats.org/officeDocument/2006/relationships/image" Target="../media/image2312.png"/><Relationship Id="rId1128" Type="http://schemas.openxmlformats.org/officeDocument/2006/relationships/customXml" Target="../ink/ink2623.xml"/><Relationship Id="rId1335" Type="http://schemas.openxmlformats.org/officeDocument/2006/relationships/image" Target="../media/image2623.png"/><Relationship Id="rId1542" Type="http://schemas.openxmlformats.org/officeDocument/2006/relationships/customXml" Target="../ink/ink2832.xml"/><Relationship Id="rId912" Type="http://schemas.openxmlformats.org/officeDocument/2006/relationships/image" Target="../media/image2413.png"/><Relationship Id="rId41" Type="http://schemas.openxmlformats.org/officeDocument/2006/relationships/customXml" Target="../ink/ink2074.xml"/><Relationship Id="rId1402" Type="http://schemas.openxmlformats.org/officeDocument/2006/relationships/customXml" Target="../ink/ink2761.xml"/><Relationship Id="rId190" Type="http://schemas.openxmlformats.org/officeDocument/2006/relationships/image" Target="../media/image2054.png"/><Relationship Id="rId288" Type="http://schemas.openxmlformats.org/officeDocument/2006/relationships/image" Target="../media/image2104.png"/><Relationship Id="rId495" Type="http://schemas.openxmlformats.org/officeDocument/2006/relationships/image" Target="../media/image2207.png"/><Relationship Id="rId148" Type="http://schemas.openxmlformats.org/officeDocument/2006/relationships/customXml" Target="../ink/ink2128.xml"/><Relationship Id="rId355" Type="http://schemas.openxmlformats.org/officeDocument/2006/relationships/customXml" Target="../ink/ink2232.xml"/><Relationship Id="rId562" Type="http://schemas.openxmlformats.org/officeDocument/2006/relationships/customXml" Target="../ink/ink2337.xml"/><Relationship Id="rId1192" Type="http://schemas.openxmlformats.org/officeDocument/2006/relationships/customXml" Target="../ink/ink2655.xml"/><Relationship Id="rId215" Type="http://schemas.openxmlformats.org/officeDocument/2006/relationships/customXml" Target="../ink/ink2162.xml"/><Relationship Id="rId422" Type="http://schemas.openxmlformats.org/officeDocument/2006/relationships/image" Target="../media/image2170.png"/><Relationship Id="rId867" Type="http://schemas.openxmlformats.org/officeDocument/2006/relationships/customXml" Target="../ink/ink2492.xml"/><Relationship Id="rId1052" Type="http://schemas.openxmlformats.org/officeDocument/2006/relationships/image" Target="../media/image2483.png"/><Relationship Id="rId1497" Type="http://schemas.openxmlformats.org/officeDocument/2006/relationships/customXml" Target="../ink/ink2809.xml"/><Relationship Id="rId727" Type="http://schemas.openxmlformats.org/officeDocument/2006/relationships/image" Target="../media/image2323.png"/><Relationship Id="rId934" Type="http://schemas.openxmlformats.org/officeDocument/2006/relationships/image" Target="../media/image2424.png"/><Relationship Id="rId1357" Type="http://schemas.openxmlformats.org/officeDocument/2006/relationships/image" Target="../media/image2634.png"/><Relationship Id="rId1564" Type="http://schemas.openxmlformats.org/officeDocument/2006/relationships/customXml" Target="../ink/ink2843.xml"/><Relationship Id="rId63" Type="http://schemas.openxmlformats.org/officeDocument/2006/relationships/customXml" Target="../ink/ink2085.xml"/><Relationship Id="rId1217" Type="http://schemas.openxmlformats.org/officeDocument/2006/relationships/image" Target="../media/image2565.png"/><Relationship Id="rId1424" Type="http://schemas.openxmlformats.org/officeDocument/2006/relationships/customXml" Target="../ink/ink2772.xml"/><Relationship Id="rId1631" Type="http://schemas.openxmlformats.org/officeDocument/2006/relationships/image" Target="../media/image2770.png"/><Relationship Id="rId377" Type="http://schemas.openxmlformats.org/officeDocument/2006/relationships/customXml" Target="../ink/ink2244.xml"/><Relationship Id="rId584" Type="http://schemas.openxmlformats.org/officeDocument/2006/relationships/customXml" Target="../ink/ink2348.xml"/><Relationship Id="rId5" Type="http://schemas.openxmlformats.org/officeDocument/2006/relationships/customXml" Target="../ink/ink2056.xml"/><Relationship Id="rId237" Type="http://schemas.openxmlformats.org/officeDocument/2006/relationships/customXml" Target="../ink/ink2173.xml"/><Relationship Id="rId791" Type="http://schemas.openxmlformats.org/officeDocument/2006/relationships/customXml" Target="../ink/ink2452.xml"/><Relationship Id="rId889" Type="http://schemas.openxmlformats.org/officeDocument/2006/relationships/customXml" Target="../ink/ink2503.xml"/><Relationship Id="rId1074" Type="http://schemas.openxmlformats.org/officeDocument/2006/relationships/image" Target="../media/image2494.png"/><Relationship Id="rId444" Type="http://schemas.openxmlformats.org/officeDocument/2006/relationships/image" Target="../media/image2181.png"/><Relationship Id="rId651" Type="http://schemas.openxmlformats.org/officeDocument/2006/relationships/image" Target="../media/image2284.png"/><Relationship Id="rId749" Type="http://schemas.openxmlformats.org/officeDocument/2006/relationships/image" Target="../media/image2334.png"/><Relationship Id="rId1281" Type="http://schemas.openxmlformats.org/officeDocument/2006/relationships/customXml" Target="../ink/ink2700.xml"/><Relationship Id="rId1379" Type="http://schemas.openxmlformats.org/officeDocument/2006/relationships/image" Target="../media/image2645.png"/><Relationship Id="rId1586" Type="http://schemas.openxmlformats.org/officeDocument/2006/relationships/customXml" Target="../ink/ink2854.xml"/><Relationship Id="rId304" Type="http://schemas.openxmlformats.org/officeDocument/2006/relationships/image" Target="../media/image2112.png"/><Relationship Id="rId511" Type="http://schemas.openxmlformats.org/officeDocument/2006/relationships/image" Target="../media/image2215.png"/><Relationship Id="rId609" Type="http://schemas.openxmlformats.org/officeDocument/2006/relationships/image" Target="../media/image2263.png"/><Relationship Id="rId956" Type="http://schemas.openxmlformats.org/officeDocument/2006/relationships/image" Target="../media/image2435.png"/><Relationship Id="rId1141" Type="http://schemas.openxmlformats.org/officeDocument/2006/relationships/image" Target="../media/image2527.png"/><Relationship Id="rId1239" Type="http://schemas.openxmlformats.org/officeDocument/2006/relationships/customXml" Target="../ink/ink2679.xml"/><Relationship Id="rId85" Type="http://schemas.openxmlformats.org/officeDocument/2006/relationships/customXml" Target="../ink/ink2096.xml"/><Relationship Id="rId816" Type="http://schemas.openxmlformats.org/officeDocument/2006/relationships/image" Target="../media/image2366.png"/><Relationship Id="rId1001" Type="http://schemas.openxmlformats.org/officeDocument/2006/relationships/customXml" Target="../ink/ink2559.xml"/><Relationship Id="rId1446" Type="http://schemas.openxmlformats.org/officeDocument/2006/relationships/customXml" Target="../ink/ink2783.xml"/><Relationship Id="rId1653" Type="http://schemas.openxmlformats.org/officeDocument/2006/relationships/image" Target="../media/image2781.png"/><Relationship Id="rId1306" Type="http://schemas.openxmlformats.org/officeDocument/2006/relationships/customXml" Target="../ink/ink2713.xml"/><Relationship Id="rId1513" Type="http://schemas.openxmlformats.org/officeDocument/2006/relationships/image" Target="../media/image2711.png"/><Relationship Id="rId12" Type="http://schemas.openxmlformats.org/officeDocument/2006/relationships/image" Target="../media/image1966.png"/><Relationship Id="rId161" Type="http://schemas.openxmlformats.org/officeDocument/2006/relationships/image" Target="../media/image2040.png"/><Relationship Id="rId399" Type="http://schemas.openxmlformats.org/officeDocument/2006/relationships/customXml" Target="../ink/ink2255.xml"/><Relationship Id="rId259" Type="http://schemas.openxmlformats.org/officeDocument/2006/relationships/customXml" Target="../ink/ink2184.xml"/><Relationship Id="rId466" Type="http://schemas.openxmlformats.org/officeDocument/2006/relationships/customXml" Target="../ink/ink2289.xml"/><Relationship Id="rId673" Type="http://schemas.openxmlformats.org/officeDocument/2006/relationships/image" Target="../media/image2295.png"/><Relationship Id="rId880" Type="http://schemas.openxmlformats.org/officeDocument/2006/relationships/image" Target="../media/image2396.png"/><Relationship Id="rId1096" Type="http://schemas.openxmlformats.org/officeDocument/2006/relationships/customXml" Target="../ink/ink2607.xml"/><Relationship Id="rId119" Type="http://schemas.openxmlformats.org/officeDocument/2006/relationships/customXml" Target="../ink/ink2113.xml"/><Relationship Id="rId326" Type="http://schemas.openxmlformats.org/officeDocument/2006/relationships/image" Target="../media/image2123.png"/><Relationship Id="rId533" Type="http://schemas.openxmlformats.org/officeDocument/2006/relationships/image" Target="../media/image2226.png"/><Relationship Id="rId978" Type="http://schemas.openxmlformats.org/officeDocument/2006/relationships/image" Target="../media/image2446.png"/><Relationship Id="rId1163" Type="http://schemas.openxmlformats.org/officeDocument/2006/relationships/image" Target="../media/image2538.png"/><Relationship Id="rId1370" Type="http://schemas.openxmlformats.org/officeDocument/2006/relationships/customXml" Target="../ink/ink2745.xml"/><Relationship Id="rId740" Type="http://schemas.openxmlformats.org/officeDocument/2006/relationships/customXml" Target="../ink/ink2426.xml"/><Relationship Id="rId838" Type="http://schemas.openxmlformats.org/officeDocument/2006/relationships/image" Target="../media/image2377.png"/><Relationship Id="rId1023" Type="http://schemas.openxmlformats.org/officeDocument/2006/relationships/customXml" Target="../ink/ink2570.xml"/><Relationship Id="rId1468" Type="http://schemas.openxmlformats.org/officeDocument/2006/relationships/customXml" Target="../ink/ink2794.xml"/><Relationship Id="rId1675" Type="http://schemas.openxmlformats.org/officeDocument/2006/relationships/image" Target="../media/image2792.png"/><Relationship Id="rId600" Type="http://schemas.openxmlformats.org/officeDocument/2006/relationships/customXml" Target="../ink/ink2356.xml"/><Relationship Id="rId1230" Type="http://schemas.openxmlformats.org/officeDocument/2006/relationships/customXml" Target="../ink/ink2674.xml"/><Relationship Id="rId1328" Type="http://schemas.openxmlformats.org/officeDocument/2006/relationships/customXml" Target="../ink/ink2724.xml"/><Relationship Id="rId1535" Type="http://schemas.openxmlformats.org/officeDocument/2006/relationships/image" Target="../media/image2722.png"/><Relationship Id="rId905" Type="http://schemas.openxmlformats.org/officeDocument/2006/relationships/customXml" Target="../ink/ink2511.xml"/><Relationship Id="rId34" Type="http://schemas.openxmlformats.org/officeDocument/2006/relationships/image" Target="../media/image1977.png"/><Relationship Id="rId1602" Type="http://schemas.openxmlformats.org/officeDocument/2006/relationships/customXml" Target="../ink/ink2862.xml"/><Relationship Id="rId183" Type="http://schemas.openxmlformats.org/officeDocument/2006/relationships/image" Target="../media/image2051.png"/><Relationship Id="rId390" Type="http://schemas.openxmlformats.org/officeDocument/2006/relationships/image" Target="../media/image2154.png"/><Relationship Id="rId250" Type="http://schemas.openxmlformats.org/officeDocument/2006/relationships/image" Target="../media/image2084.png"/><Relationship Id="rId488" Type="http://schemas.openxmlformats.org/officeDocument/2006/relationships/customXml" Target="../ink/ink2300.xml"/><Relationship Id="rId695" Type="http://schemas.openxmlformats.org/officeDocument/2006/relationships/image" Target="../media/image2307.png"/><Relationship Id="rId110" Type="http://schemas.openxmlformats.org/officeDocument/2006/relationships/image" Target="../media/image2015.png"/><Relationship Id="rId348" Type="http://schemas.openxmlformats.org/officeDocument/2006/relationships/image" Target="../media/image2134.png"/><Relationship Id="rId555" Type="http://schemas.openxmlformats.org/officeDocument/2006/relationships/image" Target="../media/image2236.png"/><Relationship Id="rId762" Type="http://schemas.openxmlformats.org/officeDocument/2006/relationships/customXml" Target="../ink/ink2437.xml"/><Relationship Id="rId1185" Type="http://schemas.openxmlformats.org/officeDocument/2006/relationships/image" Target="../media/image2549.png"/><Relationship Id="rId1392" Type="http://schemas.openxmlformats.org/officeDocument/2006/relationships/customXml" Target="../ink/ink2756.xml"/><Relationship Id="rId208" Type="http://schemas.openxmlformats.org/officeDocument/2006/relationships/image" Target="../media/image2063.png"/><Relationship Id="rId415" Type="http://schemas.openxmlformats.org/officeDocument/2006/relationships/customXml" Target="../ink/ink2263.xml"/><Relationship Id="rId622" Type="http://schemas.openxmlformats.org/officeDocument/2006/relationships/customXml" Target="../ink/ink2367.xml"/><Relationship Id="rId1045" Type="http://schemas.openxmlformats.org/officeDocument/2006/relationships/customXml" Target="../ink/ink2581.xml"/><Relationship Id="rId1252" Type="http://schemas.openxmlformats.org/officeDocument/2006/relationships/image" Target="../media/image2582.png"/><Relationship Id="rId1697" Type="http://schemas.openxmlformats.org/officeDocument/2006/relationships/image" Target="../media/image2803.png"/><Relationship Id="rId927" Type="http://schemas.openxmlformats.org/officeDocument/2006/relationships/customXml" Target="../ink/ink2522.xml"/><Relationship Id="rId1112" Type="http://schemas.openxmlformats.org/officeDocument/2006/relationships/customXml" Target="../ink/ink2615.xml"/><Relationship Id="rId1557" Type="http://schemas.openxmlformats.org/officeDocument/2006/relationships/image" Target="../media/image2733.png"/><Relationship Id="rId56" Type="http://schemas.openxmlformats.org/officeDocument/2006/relationships/image" Target="../media/image1987.png"/><Relationship Id="rId1417" Type="http://schemas.openxmlformats.org/officeDocument/2006/relationships/image" Target="../media/image2664.png"/><Relationship Id="rId1624" Type="http://schemas.openxmlformats.org/officeDocument/2006/relationships/customXml" Target="../ink/ink2873.xml"/><Relationship Id="rId272" Type="http://schemas.openxmlformats.org/officeDocument/2006/relationships/image" Target="../media/image2095.png"/><Relationship Id="rId577" Type="http://schemas.openxmlformats.org/officeDocument/2006/relationships/image" Target="../media/image2247.png"/><Relationship Id="rId132" Type="http://schemas.openxmlformats.org/officeDocument/2006/relationships/image" Target="../media/image2026.png"/><Relationship Id="rId784" Type="http://schemas.openxmlformats.org/officeDocument/2006/relationships/image" Target="../media/image2351.png"/><Relationship Id="rId991" Type="http://schemas.openxmlformats.org/officeDocument/2006/relationships/customXml" Target="../ink/ink2554.xml"/><Relationship Id="rId1067" Type="http://schemas.openxmlformats.org/officeDocument/2006/relationships/customXml" Target="../ink/ink2592.xml"/><Relationship Id="rId437" Type="http://schemas.openxmlformats.org/officeDocument/2006/relationships/customXml" Target="../ink/ink2274.xml"/><Relationship Id="rId644" Type="http://schemas.openxmlformats.org/officeDocument/2006/relationships/customXml" Target="../ink/ink2378.xml"/><Relationship Id="rId851" Type="http://schemas.openxmlformats.org/officeDocument/2006/relationships/customXml" Target="../ink/ink2484.xml"/><Relationship Id="rId1274" Type="http://schemas.openxmlformats.org/officeDocument/2006/relationships/image" Target="../media/image2593.png"/><Relationship Id="rId1481" Type="http://schemas.openxmlformats.org/officeDocument/2006/relationships/image" Target="../media/image2696.png"/><Relationship Id="rId1579" Type="http://schemas.openxmlformats.org/officeDocument/2006/relationships/image" Target="../media/image2744.png"/><Relationship Id="rId504" Type="http://schemas.openxmlformats.org/officeDocument/2006/relationships/customXml" Target="../ink/ink2308.xml"/><Relationship Id="rId711" Type="http://schemas.openxmlformats.org/officeDocument/2006/relationships/image" Target="../media/image2315.png"/><Relationship Id="rId949" Type="http://schemas.openxmlformats.org/officeDocument/2006/relationships/customXml" Target="../ink/ink2533.xml"/><Relationship Id="rId1134" Type="http://schemas.openxmlformats.org/officeDocument/2006/relationships/customXml" Target="../ink/ink2626.xml"/><Relationship Id="rId1341" Type="http://schemas.openxmlformats.org/officeDocument/2006/relationships/image" Target="../media/image2626.png"/><Relationship Id="rId78" Type="http://schemas.openxmlformats.org/officeDocument/2006/relationships/image" Target="../media/image1998.png"/><Relationship Id="rId809" Type="http://schemas.openxmlformats.org/officeDocument/2006/relationships/customXml" Target="../ink/ink2462.xml"/><Relationship Id="rId1201" Type="http://schemas.openxmlformats.org/officeDocument/2006/relationships/image" Target="../media/image2557.png"/><Relationship Id="rId1439" Type="http://schemas.openxmlformats.org/officeDocument/2006/relationships/image" Target="../media/image2675.png"/><Relationship Id="rId1646" Type="http://schemas.openxmlformats.org/officeDocument/2006/relationships/customXml" Target="../ink/ink2884.xml"/><Relationship Id="rId1506" Type="http://schemas.openxmlformats.org/officeDocument/2006/relationships/customXml" Target="../ink/ink2814.xml"/><Relationship Id="rId294" Type="http://schemas.openxmlformats.org/officeDocument/2006/relationships/image" Target="../media/image2107.png"/><Relationship Id="rId154" Type="http://schemas.openxmlformats.org/officeDocument/2006/relationships/customXml" Target="../ink/ink2131.xml"/><Relationship Id="rId361" Type="http://schemas.openxmlformats.org/officeDocument/2006/relationships/customXml" Target="../ink/ink2235.xml"/><Relationship Id="rId599" Type="http://schemas.openxmlformats.org/officeDocument/2006/relationships/image" Target="../media/image2258.png"/><Relationship Id="rId459" Type="http://schemas.openxmlformats.org/officeDocument/2006/relationships/image" Target="../media/image2188.png"/><Relationship Id="rId666" Type="http://schemas.openxmlformats.org/officeDocument/2006/relationships/customXml" Target="../ink/ink2389.xml"/><Relationship Id="rId873" Type="http://schemas.openxmlformats.org/officeDocument/2006/relationships/customXml" Target="../ink/ink2495.xml"/><Relationship Id="rId1089" Type="http://schemas.openxmlformats.org/officeDocument/2006/relationships/image" Target="../media/image2501.png"/><Relationship Id="rId1296" Type="http://schemas.openxmlformats.org/officeDocument/2006/relationships/image" Target="../media/image2604.png"/><Relationship Id="rId221" Type="http://schemas.openxmlformats.org/officeDocument/2006/relationships/customXml" Target="../ink/ink2165.xml"/><Relationship Id="rId319" Type="http://schemas.openxmlformats.org/officeDocument/2006/relationships/customXml" Target="../ink/ink2214.xml"/><Relationship Id="rId526" Type="http://schemas.openxmlformats.org/officeDocument/2006/relationships/customXml" Target="../ink/ink2319.xml"/><Relationship Id="rId1156" Type="http://schemas.openxmlformats.org/officeDocument/2006/relationships/customXml" Target="../ink/ink2637.xml"/><Relationship Id="rId1363" Type="http://schemas.openxmlformats.org/officeDocument/2006/relationships/image" Target="../media/image2637.png"/><Relationship Id="rId733" Type="http://schemas.openxmlformats.org/officeDocument/2006/relationships/image" Target="../media/image2326.png"/><Relationship Id="rId940" Type="http://schemas.openxmlformats.org/officeDocument/2006/relationships/image" Target="../media/image2427.png"/><Relationship Id="rId1016" Type="http://schemas.openxmlformats.org/officeDocument/2006/relationships/image" Target="../media/image2465.png"/><Relationship Id="rId1570" Type="http://schemas.openxmlformats.org/officeDocument/2006/relationships/customXml" Target="../ink/ink2846.xml"/><Relationship Id="rId1668" Type="http://schemas.openxmlformats.org/officeDocument/2006/relationships/customXml" Target="../ink/ink2895.xml"/><Relationship Id="rId800" Type="http://schemas.openxmlformats.org/officeDocument/2006/relationships/image" Target="../media/image2359.png"/><Relationship Id="rId1223" Type="http://schemas.openxmlformats.org/officeDocument/2006/relationships/image" Target="../media/image2568.png"/><Relationship Id="rId1430" Type="http://schemas.openxmlformats.org/officeDocument/2006/relationships/customXml" Target="../ink/ink2775.xml"/><Relationship Id="rId1528" Type="http://schemas.openxmlformats.org/officeDocument/2006/relationships/customXml" Target="../ink/ink2825.xml"/><Relationship Id="rId27" Type="http://schemas.openxmlformats.org/officeDocument/2006/relationships/customXml" Target="../ink/ink2067.xml"/><Relationship Id="rId176" Type="http://schemas.openxmlformats.org/officeDocument/2006/relationships/customXml" Target="../ink/ink2142.xml"/><Relationship Id="rId383" Type="http://schemas.openxmlformats.org/officeDocument/2006/relationships/customXml" Target="../ink/ink2247.xml"/><Relationship Id="rId590" Type="http://schemas.openxmlformats.org/officeDocument/2006/relationships/customXml" Target="../ink/ink2351.xml"/><Relationship Id="rId243" Type="http://schemas.openxmlformats.org/officeDocument/2006/relationships/customXml" Target="../ink/ink2176.xml"/><Relationship Id="rId450" Type="http://schemas.openxmlformats.org/officeDocument/2006/relationships/image" Target="../media/image2184.png"/><Relationship Id="rId688" Type="http://schemas.openxmlformats.org/officeDocument/2006/relationships/customXml" Target="../ink/ink2400.xml"/><Relationship Id="rId895" Type="http://schemas.openxmlformats.org/officeDocument/2006/relationships/customXml" Target="../ink/ink2506.xml"/><Relationship Id="rId1080" Type="http://schemas.openxmlformats.org/officeDocument/2006/relationships/customXml" Target="../ink/ink2599.xml"/><Relationship Id="rId38" Type="http://schemas.openxmlformats.org/officeDocument/2006/relationships/image" Target="../media/image1979.png"/><Relationship Id="rId103" Type="http://schemas.openxmlformats.org/officeDocument/2006/relationships/customXml" Target="../ink/ink2105.xml"/><Relationship Id="rId310" Type="http://schemas.openxmlformats.org/officeDocument/2006/relationships/image" Target="../media/image2115.png"/><Relationship Id="rId548" Type="http://schemas.openxmlformats.org/officeDocument/2006/relationships/customXml" Target="../ink/ink2330.xml"/><Relationship Id="rId755" Type="http://schemas.openxmlformats.org/officeDocument/2006/relationships/image" Target="../media/image2337.png"/><Relationship Id="rId962" Type="http://schemas.openxmlformats.org/officeDocument/2006/relationships/image" Target="../media/image2438.png"/><Relationship Id="rId1178" Type="http://schemas.openxmlformats.org/officeDocument/2006/relationships/customXml" Target="../ink/ink2648.xml"/><Relationship Id="rId1385" Type="http://schemas.openxmlformats.org/officeDocument/2006/relationships/image" Target="../media/image2648.png"/><Relationship Id="rId1592" Type="http://schemas.openxmlformats.org/officeDocument/2006/relationships/customXml" Target="../ink/ink2857.xml"/><Relationship Id="rId1606" Type="http://schemas.openxmlformats.org/officeDocument/2006/relationships/customXml" Target="../ink/ink2864.xml"/><Relationship Id="rId91" Type="http://schemas.openxmlformats.org/officeDocument/2006/relationships/customXml" Target="../ink/ink2099.xml"/><Relationship Id="rId187" Type="http://schemas.openxmlformats.org/officeDocument/2006/relationships/customXml" Target="../ink/ink2148.xml"/><Relationship Id="rId394" Type="http://schemas.openxmlformats.org/officeDocument/2006/relationships/image" Target="../media/image2156.png"/><Relationship Id="rId408" Type="http://schemas.openxmlformats.org/officeDocument/2006/relationships/image" Target="../media/image2163.png"/><Relationship Id="rId615" Type="http://schemas.openxmlformats.org/officeDocument/2006/relationships/image" Target="../media/image2266.png"/><Relationship Id="rId822" Type="http://schemas.openxmlformats.org/officeDocument/2006/relationships/image" Target="../media/image2369.png"/><Relationship Id="rId1038" Type="http://schemas.openxmlformats.org/officeDocument/2006/relationships/image" Target="../media/image2476.png"/><Relationship Id="rId1245" Type="http://schemas.openxmlformats.org/officeDocument/2006/relationships/customXml" Target="../ink/ink2682.xml"/><Relationship Id="rId1452" Type="http://schemas.openxmlformats.org/officeDocument/2006/relationships/customXml" Target="../ink/ink2786.xml"/><Relationship Id="rId254" Type="http://schemas.openxmlformats.org/officeDocument/2006/relationships/image" Target="../media/image2086.png"/><Relationship Id="rId699" Type="http://schemas.openxmlformats.org/officeDocument/2006/relationships/image" Target="../media/image2309.png"/><Relationship Id="rId1091" Type="http://schemas.openxmlformats.org/officeDocument/2006/relationships/image" Target="../media/image2502.png"/><Relationship Id="rId1105" Type="http://schemas.openxmlformats.org/officeDocument/2006/relationships/image" Target="../media/image2509.png"/><Relationship Id="rId1312" Type="http://schemas.openxmlformats.org/officeDocument/2006/relationships/customXml" Target="../ink/ink2716.xml"/><Relationship Id="rId49" Type="http://schemas.openxmlformats.org/officeDocument/2006/relationships/customXml" Target="../ink/ink2078.xml"/><Relationship Id="rId114" Type="http://schemas.openxmlformats.org/officeDocument/2006/relationships/image" Target="../media/image2017.png"/><Relationship Id="rId461" Type="http://schemas.openxmlformats.org/officeDocument/2006/relationships/image" Target="../media/image2189.png"/><Relationship Id="rId559" Type="http://schemas.openxmlformats.org/officeDocument/2006/relationships/image" Target="../media/image2238.png"/><Relationship Id="rId766" Type="http://schemas.openxmlformats.org/officeDocument/2006/relationships/customXml" Target="../ink/ink2439.xml"/><Relationship Id="rId1189" Type="http://schemas.openxmlformats.org/officeDocument/2006/relationships/image" Target="../media/image2551.png"/><Relationship Id="rId1396" Type="http://schemas.openxmlformats.org/officeDocument/2006/relationships/customXml" Target="../ink/ink2758.xml"/><Relationship Id="rId1617" Type="http://schemas.openxmlformats.org/officeDocument/2006/relationships/image" Target="../media/image2763.png"/><Relationship Id="rId198" Type="http://schemas.openxmlformats.org/officeDocument/2006/relationships/image" Target="../media/image2058.png"/><Relationship Id="rId321" Type="http://schemas.openxmlformats.org/officeDocument/2006/relationships/customXml" Target="../ink/ink2215.xml"/><Relationship Id="rId419" Type="http://schemas.openxmlformats.org/officeDocument/2006/relationships/customXml" Target="../ink/ink2265.xml"/><Relationship Id="rId626" Type="http://schemas.openxmlformats.org/officeDocument/2006/relationships/customXml" Target="../ink/ink2369.xml"/><Relationship Id="rId973" Type="http://schemas.openxmlformats.org/officeDocument/2006/relationships/customXml" Target="../ink/ink2545.xml"/><Relationship Id="rId1049" Type="http://schemas.openxmlformats.org/officeDocument/2006/relationships/customXml" Target="../ink/ink2583.xml"/><Relationship Id="rId1256" Type="http://schemas.openxmlformats.org/officeDocument/2006/relationships/image" Target="../media/image2584.png"/><Relationship Id="rId833" Type="http://schemas.openxmlformats.org/officeDocument/2006/relationships/customXml" Target="../ink/ink2474.xml"/><Relationship Id="rId1116" Type="http://schemas.openxmlformats.org/officeDocument/2006/relationships/customXml" Target="../ink/ink2617.xml"/><Relationship Id="rId1463" Type="http://schemas.openxmlformats.org/officeDocument/2006/relationships/image" Target="../media/image2687.png"/><Relationship Id="rId1670" Type="http://schemas.openxmlformats.org/officeDocument/2006/relationships/customXml" Target="../ink/ink2896.xml"/><Relationship Id="rId265" Type="http://schemas.openxmlformats.org/officeDocument/2006/relationships/customXml" Target="../ink/ink2187.xml"/><Relationship Id="rId472" Type="http://schemas.openxmlformats.org/officeDocument/2006/relationships/customXml" Target="../ink/ink2292.xml"/><Relationship Id="rId900" Type="http://schemas.openxmlformats.org/officeDocument/2006/relationships/image" Target="../media/image2407.png"/><Relationship Id="rId1323" Type="http://schemas.openxmlformats.org/officeDocument/2006/relationships/image" Target="../media/image2617.png"/><Relationship Id="rId1530" Type="http://schemas.openxmlformats.org/officeDocument/2006/relationships/customXml" Target="../ink/ink2826.xml"/><Relationship Id="rId1628" Type="http://schemas.openxmlformats.org/officeDocument/2006/relationships/customXml" Target="../ink/ink2875.xml"/><Relationship Id="rId125" Type="http://schemas.openxmlformats.org/officeDocument/2006/relationships/customXml" Target="../ink/ink2116.xml"/><Relationship Id="rId332" Type="http://schemas.openxmlformats.org/officeDocument/2006/relationships/image" Target="../media/image2126.png"/><Relationship Id="rId777" Type="http://schemas.openxmlformats.org/officeDocument/2006/relationships/customXml" Target="../ink/ink2445.xml"/><Relationship Id="rId984" Type="http://schemas.openxmlformats.org/officeDocument/2006/relationships/image" Target="../media/image2449.png"/><Relationship Id="rId637" Type="http://schemas.openxmlformats.org/officeDocument/2006/relationships/image" Target="../media/image2277.png"/><Relationship Id="rId844" Type="http://schemas.openxmlformats.org/officeDocument/2006/relationships/customXml" Target="../ink/ink2480.xml"/><Relationship Id="rId1267" Type="http://schemas.openxmlformats.org/officeDocument/2006/relationships/customXml" Target="../ink/ink2693.xml"/><Relationship Id="rId1474" Type="http://schemas.openxmlformats.org/officeDocument/2006/relationships/customXml" Target="../ink/ink2797.xml"/><Relationship Id="rId1681" Type="http://schemas.openxmlformats.org/officeDocument/2006/relationships/image" Target="../media/image2795.png"/><Relationship Id="rId276" Type="http://schemas.openxmlformats.org/officeDocument/2006/relationships/image" Target="../media/image2097.png"/><Relationship Id="rId483" Type="http://schemas.openxmlformats.org/officeDocument/2006/relationships/image" Target="../media/image2201.png"/><Relationship Id="rId690" Type="http://schemas.openxmlformats.org/officeDocument/2006/relationships/customXml" Target="../ink/ink2401.xml"/><Relationship Id="rId704" Type="http://schemas.openxmlformats.org/officeDocument/2006/relationships/customXml" Target="../ink/ink2408.xml"/><Relationship Id="rId911" Type="http://schemas.openxmlformats.org/officeDocument/2006/relationships/customXml" Target="../ink/ink2514.xml"/><Relationship Id="rId1127" Type="http://schemas.openxmlformats.org/officeDocument/2006/relationships/image" Target="../media/image2520.png"/><Relationship Id="rId1334" Type="http://schemas.openxmlformats.org/officeDocument/2006/relationships/customXml" Target="../ink/ink2727.xml"/><Relationship Id="rId1541" Type="http://schemas.openxmlformats.org/officeDocument/2006/relationships/image" Target="../media/image2725.png"/><Relationship Id="rId40" Type="http://schemas.openxmlformats.org/officeDocument/2006/relationships/image" Target="../media/image1980.png"/><Relationship Id="rId136" Type="http://schemas.openxmlformats.org/officeDocument/2006/relationships/image" Target="../media/image2028.png"/><Relationship Id="rId343" Type="http://schemas.openxmlformats.org/officeDocument/2006/relationships/customXml" Target="../ink/ink2226.xml"/><Relationship Id="rId550" Type="http://schemas.openxmlformats.org/officeDocument/2006/relationships/customXml" Target="../ink/ink2331.xml"/><Relationship Id="rId788" Type="http://schemas.openxmlformats.org/officeDocument/2006/relationships/image" Target="../media/image2353.png"/><Relationship Id="rId995" Type="http://schemas.openxmlformats.org/officeDocument/2006/relationships/customXml" Target="../ink/ink2556.xml"/><Relationship Id="rId1180" Type="http://schemas.openxmlformats.org/officeDocument/2006/relationships/customXml" Target="../ink/ink2649.xml"/><Relationship Id="rId1401" Type="http://schemas.openxmlformats.org/officeDocument/2006/relationships/image" Target="../media/image2656.png"/><Relationship Id="rId1639" Type="http://schemas.openxmlformats.org/officeDocument/2006/relationships/image" Target="../media/image2774.png"/><Relationship Id="rId203" Type="http://schemas.openxmlformats.org/officeDocument/2006/relationships/customXml" Target="../ink/ink2156.xml"/><Relationship Id="rId648" Type="http://schemas.openxmlformats.org/officeDocument/2006/relationships/customXml" Target="../ink/ink2380.xml"/><Relationship Id="rId855" Type="http://schemas.openxmlformats.org/officeDocument/2006/relationships/customXml" Target="../ink/ink2486.xml"/><Relationship Id="rId1040" Type="http://schemas.openxmlformats.org/officeDocument/2006/relationships/image" Target="../media/image2477.png"/><Relationship Id="rId1278" Type="http://schemas.openxmlformats.org/officeDocument/2006/relationships/image" Target="../media/image2595.png"/><Relationship Id="rId1485" Type="http://schemas.openxmlformats.org/officeDocument/2006/relationships/image" Target="../media/image2698.png"/><Relationship Id="rId1692" Type="http://schemas.openxmlformats.org/officeDocument/2006/relationships/customXml" Target="../ink/ink2907.xml"/><Relationship Id="rId287" Type="http://schemas.openxmlformats.org/officeDocument/2006/relationships/customXml" Target="../ink/ink2198.xml"/><Relationship Id="rId410" Type="http://schemas.openxmlformats.org/officeDocument/2006/relationships/image" Target="../media/image2164.png"/><Relationship Id="rId494" Type="http://schemas.openxmlformats.org/officeDocument/2006/relationships/customXml" Target="../ink/ink2303.xml"/><Relationship Id="rId508" Type="http://schemas.openxmlformats.org/officeDocument/2006/relationships/customXml" Target="../ink/ink2310.xml"/><Relationship Id="rId715" Type="http://schemas.openxmlformats.org/officeDocument/2006/relationships/image" Target="../media/image2317.png"/><Relationship Id="rId922" Type="http://schemas.openxmlformats.org/officeDocument/2006/relationships/image" Target="../media/image2418.png"/><Relationship Id="rId1138" Type="http://schemas.openxmlformats.org/officeDocument/2006/relationships/customXml" Target="../ink/ink2628.xml"/><Relationship Id="rId1345" Type="http://schemas.openxmlformats.org/officeDocument/2006/relationships/image" Target="../media/image2628.png"/><Relationship Id="rId1552" Type="http://schemas.openxmlformats.org/officeDocument/2006/relationships/customXml" Target="../ink/ink2837.xml"/><Relationship Id="rId147" Type="http://schemas.openxmlformats.org/officeDocument/2006/relationships/customXml" Target="../ink/ink2127.xml"/><Relationship Id="rId354" Type="http://schemas.openxmlformats.org/officeDocument/2006/relationships/image" Target="../media/image2137.png"/><Relationship Id="rId799" Type="http://schemas.openxmlformats.org/officeDocument/2006/relationships/customXml" Target="../ink/ink2456.xml"/><Relationship Id="rId1191" Type="http://schemas.openxmlformats.org/officeDocument/2006/relationships/image" Target="../media/image2552.png"/><Relationship Id="rId1205" Type="http://schemas.openxmlformats.org/officeDocument/2006/relationships/image" Target="../media/image2559.png"/><Relationship Id="rId51" Type="http://schemas.openxmlformats.org/officeDocument/2006/relationships/customXml" Target="../ink/ink2079.xml"/><Relationship Id="rId561" Type="http://schemas.openxmlformats.org/officeDocument/2006/relationships/image" Target="../media/image2239.png"/><Relationship Id="rId659" Type="http://schemas.openxmlformats.org/officeDocument/2006/relationships/image" Target="../media/image2288.png"/><Relationship Id="rId866" Type="http://schemas.openxmlformats.org/officeDocument/2006/relationships/image" Target="../media/image2389.png"/><Relationship Id="rId1289" Type="http://schemas.openxmlformats.org/officeDocument/2006/relationships/customXml" Target="../ink/ink2704.xml"/><Relationship Id="rId1412" Type="http://schemas.openxmlformats.org/officeDocument/2006/relationships/customXml" Target="../ink/ink2766.xml"/><Relationship Id="rId1496" Type="http://schemas.openxmlformats.org/officeDocument/2006/relationships/image" Target="../media/image2703.png"/><Relationship Id="rId214" Type="http://schemas.openxmlformats.org/officeDocument/2006/relationships/image" Target="../media/image2066.png"/><Relationship Id="rId298" Type="http://schemas.openxmlformats.org/officeDocument/2006/relationships/image" Target="../media/image2109.png"/><Relationship Id="rId421" Type="http://schemas.openxmlformats.org/officeDocument/2006/relationships/customXml" Target="../ink/ink2266.xml"/><Relationship Id="rId519" Type="http://schemas.openxmlformats.org/officeDocument/2006/relationships/image" Target="../media/image2219.png"/><Relationship Id="rId1051" Type="http://schemas.openxmlformats.org/officeDocument/2006/relationships/customXml" Target="../ink/ink2584.xml"/><Relationship Id="rId1149" Type="http://schemas.openxmlformats.org/officeDocument/2006/relationships/image" Target="../media/image2531.png"/><Relationship Id="rId1356" Type="http://schemas.openxmlformats.org/officeDocument/2006/relationships/customXml" Target="../ink/ink2738.xml"/><Relationship Id="rId158" Type="http://schemas.openxmlformats.org/officeDocument/2006/relationships/customXml" Target="../ink/ink2133.xml"/><Relationship Id="rId726" Type="http://schemas.openxmlformats.org/officeDocument/2006/relationships/customXml" Target="../ink/ink2419.xml"/><Relationship Id="rId933" Type="http://schemas.openxmlformats.org/officeDocument/2006/relationships/customXml" Target="../ink/ink2525.xml"/><Relationship Id="rId1009" Type="http://schemas.openxmlformats.org/officeDocument/2006/relationships/customXml" Target="../ink/ink2563.xml"/><Relationship Id="rId1563" Type="http://schemas.openxmlformats.org/officeDocument/2006/relationships/image" Target="../media/image2736.png"/><Relationship Id="rId62" Type="http://schemas.openxmlformats.org/officeDocument/2006/relationships/image" Target="../media/image1990.png"/><Relationship Id="rId365" Type="http://schemas.openxmlformats.org/officeDocument/2006/relationships/image" Target="../media/image2142.png"/><Relationship Id="rId572" Type="http://schemas.openxmlformats.org/officeDocument/2006/relationships/customXml" Target="../ink/ink2342.xml"/><Relationship Id="rId1216" Type="http://schemas.openxmlformats.org/officeDocument/2006/relationships/customXml" Target="../ink/ink2667.xml"/><Relationship Id="rId1423" Type="http://schemas.openxmlformats.org/officeDocument/2006/relationships/image" Target="../media/image2667.png"/><Relationship Id="rId1630" Type="http://schemas.openxmlformats.org/officeDocument/2006/relationships/customXml" Target="../ink/ink2876.xml"/><Relationship Id="rId225" Type="http://schemas.openxmlformats.org/officeDocument/2006/relationships/customXml" Target="../ink/ink2167.xml"/><Relationship Id="rId432" Type="http://schemas.openxmlformats.org/officeDocument/2006/relationships/image" Target="../media/image2175.png"/><Relationship Id="rId877" Type="http://schemas.openxmlformats.org/officeDocument/2006/relationships/customXml" Target="../ink/ink2497.xml"/><Relationship Id="rId1062" Type="http://schemas.openxmlformats.org/officeDocument/2006/relationships/image" Target="../media/image2488.png"/><Relationship Id="rId737" Type="http://schemas.openxmlformats.org/officeDocument/2006/relationships/image" Target="../media/image2328.png"/><Relationship Id="rId944" Type="http://schemas.openxmlformats.org/officeDocument/2006/relationships/image" Target="../media/image2429.png"/><Relationship Id="rId1367" Type="http://schemas.openxmlformats.org/officeDocument/2006/relationships/image" Target="../media/image2639.png"/><Relationship Id="rId1574" Type="http://schemas.openxmlformats.org/officeDocument/2006/relationships/customXml" Target="../ink/ink2848.xml"/><Relationship Id="rId73" Type="http://schemas.openxmlformats.org/officeDocument/2006/relationships/customXml" Target="../ink/ink2090.xml"/><Relationship Id="rId169" Type="http://schemas.openxmlformats.org/officeDocument/2006/relationships/image" Target="../media/image2044.png"/><Relationship Id="rId376" Type="http://schemas.openxmlformats.org/officeDocument/2006/relationships/image" Target="../media/image2147.png"/><Relationship Id="rId583" Type="http://schemas.openxmlformats.org/officeDocument/2006/relationships/image" Target="../media/image2250.png"/><Relationship Id="rId790" Type="http://schemas.openxmlformats.org/officeDocument/2006/relationships/image" Target="../media/image2354.png"/><Relationship Id="rId804" Type="http://schemas.openxmlformats.org/officeDocument/2006/relationships/customXml" Target="../ink/ink2459.xml"/><Relationship Id="rId1227" Type="http://schemas.openxmlformats.org/officeDocument/2006/relationships/image" Target="../media/image2570.png"/><Relationship Id="rId1434" Type="http://schemas.openxmlformats.org/officeDocument/2006/relationships/customXml" Target="../ink/ink2777.xml"/><Relationship Id="rId1641" Type="http://schemas.openxmlformats.org/officeDocument/2006/relationships/image" Target="../media/image2775.png"/><Relationship Id="rId4" Type="http://schemas.openxmlformats.org/officeDocument/2006/relationships/image" Target="../media/image1962.png"/><Relationship Id="rId236" Type="http://schemas.openxmlformats.org/officeDocument/2006/relationships/image" Target="../media/image2077.png"/><Relationship Id="rId443" Type="http://schemas.openxmlformats.org/officeDocument/2006/relationships/customXml" Target="../ink/ink2277.xml"/><Relationship Id="rId650" Type="http://schemas.openxmlformats.org/officeDocument/2006/relationships/customXml" Target="../ink/ink2381.xml"/><Relationship Id="rId888" Type="http://schemas.openxmlformats.org/officeDocument/2006/relationships/image" Target="../media/image2401.png"/><Relationship Id="rId1073" Type="http://schemas.openxmlformats.org/officeDocument/2006/relationships/customXml" Target="../ink/ink2595.xml"/><Relationship Id="rId1280" Type="http://schemas.openxmlformats.org/officeDocument/2006/relationships/image" Target="../media/image2596.png"/><Relationship Id="rId1501" Type="http://schemas.openxmlformats.org/officeDocument/2006/relationships/customXml" Target="../ink/ink2811.xml"/><Relationship Id="rId303" Type="http://schemas.openxmlformats.org/officeDocument/2006/relationships/customXml" Target="../ink/ink2206.xml"/><Relationship Id="rId748" Type="http://schemas.openxmlformats.org/officeDocument/2006/relationships/customXml" Target="../ink/ink2430.xml"/><Relationship Id="rId955" Type="http://schemas.openxmlformats.org/officeDocument/2006/relationships/customXml" Target="../ink/ink2536.xml"/><Relationship Id="rId1140" Type="http://schemas.openxmlformats.org/officeDocument/2006/relationships/customXml" Target="../ink/ink2629.xml"/><Relationship Id="rId1378" Type="http://schemas.openxmlformats.org/officeDocument/2006/relationships/customXml" Target="../ink/ink2749.xml"/><Relationship Id="rId1585" Type="http://schemas.openxmlformats.org/officeDocument/2006/relationships/image" Target="../media/image2747.png"/><Relationship Id="rId84" Type="http://schemas.openxmlformats.org/officeDocument/2006/relationships/image" Target="../media/image2002.png"/><Relationship Id="rId387" Type="http://schemas.openxmlformats.org/officeDocument/2006/relationships/customXml" Target="../ink/ink2249.xml"/><Relationship Id="rId510" Type="http://schemas.openxmlformats.org/officeDocument/2006/relationships/customXml" Target="../ink/ink2311.xml"/><Relationship Id="rId594" Type="http://schemas.openxmlformats.org/officeDocument/2006/relationships/customXml" Target="../ink/ink2353.xml"/><Relationship Id="rId608" Type="http://schemas.openxmlformats.org/officeDocument/2006/relationships/customXml" Target="../ink/ink2360.xml"/><Relationship Id="rId815" Type="http://schemas.openxmlformats.org/officeDocument/2006/relationships/customXml" Target="../ink/ink2465.xml"/><Relationship Id="rId1238" Type="http://schemas.openxmlformats.org/officeDocument/2006/relationships/image" Target="../media/image2575.png"/><Relationship Id="rId1445" Type="http://schemas.openxmlformats.org/officeDocument/2006/relationships/image" Target="../media/image2678.png"/><Relationship Id="rId1652" Type="http://schemas.openxmlformats.org/officeDocument/2006/relationships/customXml" Target="../ink/ink2887.xml"/><Relationship Id="rId247" Type="http://schemas.openxmlformats.org/officeDocument/2006/relationships/customXml" Target="../ink/ink2178.xml"/><Relationship Id="rId899" Type="http://schemas.openxmlformats.org/officeDocument/2006/relationships/customXml" Target="../ink/ink2508.xml"/><Relationship Id="rId1000" Type="http://schemas.openxmlformats.org/officeDocument/2006/relationships/image" Target="../media/image2457.png"/><Relationship Id="rId1084" Type="http://schemas.openxmlformats.org/officeDocument/2006/relationships/customXml" Target="../ink/ink2601.xml"/><Relationship Id="rId1305" Type="http://schemas.openxmlformats.org/officeDocument/2006/relationships/image" Target="../media/image2608.png"/><Relationship Id="rId107" Type="http://schemas.openxmlformats.org/officeDocument/2006/relationships/customXml" Target="../ink/ink2107.xml"/><Relationship Id="rId454" Type="http://schemas.openxmlformats.org/officeDocument/2006/relationships/image" Target="../media/image2186.png"/><Relationship Id="rId661" Type="http://schemas.openxmlformats.org/officeDocument/2006/relationships/image" Target="../media/image2289.png"/><Relationship Id="rId759" Type="http://schemas.openxmlformats.org/officeDocument/2006/relationships/image" Target="../media/image2339.png"/><Relationship Id="rId966" Type="http://schemas.openxmlformats.org/officeDocument/2006/relationships/image" Target="../media/image2440.png"/><Relationship Id="rId1291" Type="http://schemas.openxmlformats.org/officeDocument/2006/relationships/customXml" Target="../ink/ink2705.xml"/><Relationship Id="rId1389" Type="http://schemas.openxmlformats.org/officeDocument/2006/relationships/image" Target="../media/image2650.png"/><Relationship Id="rId1512" Type="http://schemas.openxmlformats.org/officeDocument/2006/relationships/customXml" Target="../ink/ink2817.xml"/><Relationship Id="rId1596" Type="http://schemas.openxmlformats.org/officeDocument/2006/relationships/customXml" Target="../ink/ink2859.xml"/><Relationship Id="rId11" Type="http://schemas.openxmlformats.org/officeDocument/2006/relationships/customXml" Target="../ink/ink2059.xml"/><Relationship Id="rId314" Type="http://schemas.openxmlformats.org/officeDocument/2006/relationships/image" Target="../media/image2117.png"/><Relationship Id="rId398" Type="http://schemas.openxmlformats.org/officeDocument/2006/relationships/image" Target="../media/image2158.png"/><Relationship Id="rId521" Type="http://schemas.openxmlformats.org/officeDocument/2006/relationships/image" Target="../media/image2220.png"/><Relationship Id="rId619" Type="http://schemas.openxmlformats.org/officeDocument/2006/relationships/image" Target="../media/image2268.png"/><Relationship Id="rId1151" Type="http://schemas.openxmlformats.org/officeDocument/2006/relationships/image" Target="../media/image2532.png"/><Relationship Id="rId1249" Type="http://schemas.openxmlformats.org/officeDocument/2006/relationships/customXml" Target="../ink/ink2684.xml"/><Relationship Id="rId95" Type="http://schemas.openxmlformats.org/officeDocument/2006/relationships/customXml" Target="../ink/ink2101.xml"/><Relationship Id="rId160" Type="http://schemas.openxmlformats.org/officeDocument/2006/relationships/customXml" Target="../ink/ink2134.xml"/><Relationship Id="rId826" Type="http://schemas.openxmlformats.org/officeDocument/2006/relationships/image" Target="../media/image2371.png"/><Relationship Id="rId1011" Type="http://schemas.openxmlformats.org/officeDocument/2006/relationships/customXml" Target="../ink/ink2564.xml"/><Relationship Id="rId1109" Type="http://schemas.openxmlformats.org/officeDocument/2006/relationships/image" Target="../media/image2511.png"/><Relationship Id="rId1456" Type="http://schemas.openxmlformats.org/officeDocument/2006/relationships/customXml" Target="../ink/ink2788.xml"/><Relationship Id="rId1663" Type="http://schemas.openxmlformats.org/officeDocument/2006/relationships/image" Target="../media/image2786.png"/><Relationship Id="rId258" Type="http://schemas.openxmlformats.org/officeDocument/2006/relationships/image" Target="../media/image2088.png"/><Relationship Id="rId465" Type="http://schemas.openxmlformats.org/officeDocument/2006/relationships/image" Target="../media/image2191.png"/><Relationship Id="rId672" Type="http://schemas.openxmlformats.org/officeDocument/2006/relationships/customXml" Target="../ink/ink2392.xml"/><Relationship Id="rId1095" Type="http://schemas.openxmlformats.org/officeDocument/2006/relationships/image" Target="../media/image2504.png"/><Relationship Id="rId1316" Type="http://schemas.openxmlformats.org/officeDocument/2006/relationships/customXml" Target="../ink/ink2718.xml"/><Relationship Id="rId1523" Type="http://schemas.openxmlformats.org/officeDocument/2006/relationships/image" Target="../media/image2716.png"/><Relationship Id="rId22" Type="http://schemas.openxmlformats.org/officeDocument/2006/relationships/image" Target="../media/image1971.png"/><Relationship Id="rId118" Type="http://schemas.openxmlformats.org/officeDocument/2006/relationships/image" Target="../media/image2019.png"/><Relationship Id="rId325" Type="http://schemas.openxmlformats.org/officeDocument/2006/relationships/customXml" Target="../ink/ink2217.xml"/><Relationship Id="rId532" Type="http://schemas.openxmlformats.org/officeDocument/2006/relationships/customXml" Target="../ink/ink2322.xml"/><Relationship Id="rId977" Type="http://schemas.openxmlformats.org/officeDocument/2006/relationships/customXml" Target="../ink/ink2547.xml"/><Relationship Id="rId1162" Type="http://schemas.openxmlformats.org/officeDocument/2006/relationships/customXml" Target="../ink/ink2640.xml"/><Relationship Id="rId171" Type="http://schemas.openxmlformats.org/officeDocument/2006/relationships/image" Target="../media/image2045.png"/><Relationship Id="rId837" Type="http://schemas.openxmlformats.org/officeDocument/2006/relationships/customXml" Target="../ink/ink2476.xml"/><Relationship Id="rId1022" Type="http://schemas.openxmlformats.org/officeDocument/2006/relationships/image" Target="../media/image2468.png"/><Relationship Id="rId1467" Type="http://schemas.openxmlformats.org/officeDocument/2006/relationships/image" Target="../media/image2689.png"/><Relationship Id="rId1674" Type="http://schemas.openxmlformats.org/officeDocument/2006/relationships/customXml" Target="../ink/ink2898.xml"/><Relationship Id="rId269" Type="http://schemas.openxmlformats.org/officeDocument/2006/relationships/customXml" Target="../ink/ink2189.xml"/><Relationship Id="rId476" Type="http://schemas.openxmlformats.org/officeDocument/2006/relationships/customXml" Target="../ink/ink2294.xml"/><Relationship Id="rId683" Type="http://schemas.openxmlformats.org/officeDocument/2006/relationships/image" Target="../media/image2301.png"/><Relationship Id="rId890" Type="http://schemas.openxmlformats.org/officeDocument/2006/relationships/image" Target="../media/image2402.png"/><Relationship Id="rId904" Type="http://schemas.openxmlformats.org/officeDocument/2006/relationships/image" Target="../media/image2409.png"/><Relationship Id="rId1327" Type="http://schemas.openxmlformats.org/officeDocument/2006/relationships/image" Target="../media/image2619.png"/><Relationship Id="rId1534" Type="http://schemas.openxmlformats.org/officeDocument/2006/relationships/customXml" Target="../ink/ink2828.xml"/><Relationship Id="rId33" Type="http://schemas.openxmlformats.org/officeDocument/2006/relationships/customXml" Target="../ink/ink2070.xml"/><Relationship Id="rId129" Type="http://schemas.openxmlformats.org/officeDocument/2006/relationships/customXml" Target="../ink/ink2118.xml"/><Relationship Id="rId336" Type="http://schemas.openxmlformats.org/officeDocument/2006/relationships/image" Target="../media/image2128.png"/><Relationship Id="rId543" Type="http://schemas.openxmlformats.org/officeDocument/2006/relationships/image" Target="../media/image2230.png"/><Relationship Id="rId988" Type="http://schemas.openxmlformats.org/officeDocument/2006/relationships/image" Target="../media/image2451.png"/><Relationship Id="rId1173" Type="http://schemas.openxmlformats.org/officeDocument/2006/relationships/image" Target="../media/image2543.png"/><Relationship Id="rId1380" Type="http://schemas.openxmlformats.org/officeDocument/2006/relationships/customXml" Target="../ink/ink2750.xml"/><Relationship Id="rId1601" Type="http://schemas.openxmlformats.org/officeDocument/2006/relationships/image" Target="../media/image2755.png"/><Relationship Id="rId182" Type="http://schemas.openxmlformats.org/officeDocument/2006/relationships/customXml" Target="../ink/ink2145.xml"/><Relationship Id="rId403" Type="http://schemas.openxmlformats.org/officeDocument/2006/relationships/customXml" Target="../ink/ink2257.xml"/><Relationship Id="rId750" Type="http://schemas.openxmlformats.org/officeDocument/2006/relationships/customXml" Target="../ink/ink2431.xml"/><Relationship Id="rId848" Type="http://schemas.openxmlformats.org/officeDocument/2006/relationships/customXml" Target="../ink/ink2482.xml"/><Relationship Id="rId1033" Type="http://schemas.openxmlformats.org/officeDocument/2006/relationships/customXml" Target="../ink/ink2575.xml"/><Relationship Id="rId1478" Type="http://schemas.openxmlformats.org/officeDocument/2006/relationships/customXml" Target="../ink/ink2799.xml"/><Relationship Id="rId1685" Type="http://schemas.openxmlformats.org/officeDocument/2006/relationships/image" Target="../media/image2797.png"/><Relationship Id="rId487" Type="http://schemas.openxmlformats.org/officeDocument/2006/relationships/image" Target="../media/image2203.png"/><Relationship Id="rId610" Type="http://schemas.openxmlformats.org/officeDocument/2006/relationships/customXml" Target="../ink/ink2361.xml"/><Relationship Id="rId694" Type="http://schemas.openxmlformats.org/officeDocument/2006/relationships/customXml" Target="../ink/ink2403.xml"/><Relationship Id="rId708" Type="http://schemas.openxmlformats.org/officeDocument/2006/relationships/customXml" Target="../ink/ink2410.xml"/><Relationship Id="rId915" Type="http://schemas.openxmlformats.org/officeDocument/2006/relationships/customXml" Target="../ink/ink2516.xml"/><Relationship Id="rId1240" Type="http://schemas.openxmlformats.org/officeDocument/2006/relationships/image" Target="../media/image2576.png"/><Relationship Id="rId1338" Type="http://schemas.openxmlformats.org/officeDocument/2006/relationships/customXml" Target="../ink/ink2729.xml"/><Relationship Id="rId1545" Type="http://schemas.openxmlformats.org/officeDocument/2006/relationships/image" Target="../media/image2727.png"/><Relationship Id="rId347" Type="http://schemas.openxmlformats.org/officeDocument/2006/relationships/customXml" Target="../ink/ink2228.xml"/><Relationship Id="rId999" Type="http://schemas.openxmlformats.org/officeDocument/2006/relationships/customXml" Target="../ink/ink2558.xml"/><Relationship Id="rId1100" Type="http://schemas.openxmlformats.org/officeDocument/2006/relationships/customXml" Target="../ink/ink2609.xml"/><Relationship Id="rId1184" Type="http://schemas.openxmlformats.org/officeDocument/2006/relationships/customXml" Target="../ink/ink2651.xml"/><Relationship Id="rId1405" Type="http://schemas.openxmlformats.org/officeDocument/2006/relationships/image" Target="../media/image2658.png"/><Relationship Id="rId44" Type="http://schemas.openxmlformats.org/officeDocument/2006/relationships/image" Target="../media/image1982.png"/><Relationship Id="rId554" Type="http://schemas.openxmlformats.org/officeDocument/2006/relationships/customXml" Target="../ink/ink2333.xml"/><Relationship Id="rId761" Type="http://schemas.openxmlformats.org/officeDocument/2006/relationships/image" Target="../media/image2340.png"/><Relationship Id="rId859" Type="http://schemas.openxmlformats.org/officeDocument/2006/relationships/customXml" Target="../ink/ink2488.xml"/><Relationship Id="rId1391" Type="http://schemas.openxmlformats.org/officeDocument/2006/relationships/image" Target="../media/image2651.png"/><Relationship Id="rId1489" Type="http://schemas.openxmlformats.org/officeDocument/2006/relationships/customXml" Target="../ink/ink2805.xml"/><Relationship Id="rId1612" Type="http://schemas.openxmlformats.org/officeDocument/2006/relationships/customXml" Target="../ink/ink2867.xml"/><Relationship Id="rId1696" Type="http://schemas.openxmlformats.org/officeDocument/2006/relationships/customXml" Target="../ink/ink2909.xml"/><Relationship Id="rId193" Type="http://schemas.openxmlformats.org/officeDocument/2006/relationships/customXml" Target="../ink/ink2151.xml"/><Relationship Id="rId207" Type="http://schemas.openxmlformats.org/officeDocument/2006/relationships/customXml" Target="../ink/ink2158.xml"/><Relationship Id="rId414" Type="http://schemas.openxmlformats.org/officeDocument/2006/relationships/image" Target="../media/image2166.png"/><Relationship Id="rId498" Type="http://schemas.openxmlformats.org/officeDocument/2006/relationships/customXml" Target="../ink/ink2305.xml"/><Relationship Id="rId621" Type="http://schemas.openxmlformats.org/officeDocument/2006/relationships/image" Target="../media/image2269.png"/><Relationship Id="rId1044" Type="http://schemas.openxmlformats.org/officeDocument/2006/relationships/image" Target="../media/image2479.png"/><Relationship Id="rId1251" Type="http://schemas.openxmlformats.org/officeDocument/2006/relationships/customXml" Target="../ink/ink2685.xml"/><Relationship Id="rId1349" Type="http://schemas.openxmlformats.org/officeDocument/2006/relationships/image" Target="../media/image2630.png"/><Relationship Id="rId260" Type="http://schemas.openxmlformats.org/officeDocument/2006/relationships/image" Target="../media/image2089.png"/><Relationship Id="rId719" Type="http://schemas.openxmlformats.org/officeDocument/2006/relationships/image" Target="../media/image2319.png"/><Relationship Id="rId926" Type="http://schemas.openxmlformats.org/officeDocument/2006/relationships/image" Target="../media/image2420.png"/><Relationship Id="rId1111" Type="http://schemas.openxmlformats.org/officeDocument/2006/relationships/image" Target="../media/image2512.png"/><Relationship Id="rId1556" Type="http://schemas.openxmlformats.org/officeDocument/2006/relationships/customXml" Target="../ink/ink2839.xml"/><Relationship Id="rId55" Type="http://schemas.openxmlformats.org/officeDocument/2006/relationships/customXml" Target="../ink/ink2081.xml"/><Relationship Id="rId120" Type="http://schemas.openxmlformats.org/officeDocument/2006/relationships/image" Target="../media/image2020.png"/><Relationship Id="rId358" Type="http://schemas.openxmlformats.org/officeDocument/2006/relationships/image" Target="../media/image2139.png"/><Relationship Id="rId565" Type="http://schemas.openxmlformats.org/officeDocument/2006/relationships/image" Target="../media/image2241.png"/><Relationship Id="rId772" Type="http://schemas.openxmlformats.org/officeDocument/2006/relationships/customXml" Target="../ink/ink2442.xml"/><Relationship Id="rId1195" Type="http://schemas.openxmlformats.org/officeDocument/2006/relationships/image" Target="../media/image2554.png"/><Relationship Id="rId1209" Type="http://schemas.openxmlformats.org/officeDocument/2006/relationships/image" Target="../media/image2561.png"/><Relationship Id="rId1416" Type="http://schemas.openxmlformats.org/officeDocument/2006/relationships/customXml" Target="../ink/ink2768.xml"/><Relationship Id="rId1623" Type="http://schemas.openxmlformats.org/officeDocument/2006/relationships/image" Target="../media/image2766.png"/><Relationship Id="rId218" Type="http://schemas.openxmlformats.org/officeDocument/2006/relationships/image" Target="../media/image2068.png"/><Relationship Id="rId425" Type="http://schemas.openxmlformats.org/officeDocument/2006/relationships/customXml" Target="../ink/ink2268.xml"/><Relationship Id="rId632" Type="http://schemas.openxmlformats.org/officeDocument/2006/relationships/customXml" Target="../ink/ink2372.xml"/><Relationship Id="rId1055" Type="http://schemas.openxmlformats.org/officeDocument/2006/relationships/customXml" Target="../ink/ink2586.xml"/><Relationship Id="rId1262" Type="http://schemas.openxmlformats.org/officeDocument/2006/relationships/image" Target="../media/image2587.png"/><Relationship Id="rId271" Type="http://schemas.openxmlformats.org/officeDocument/2006/relationships/customXml" Target="../ink/ink2190.xml"/><Relationship Id="rId937" Type="http://schemas.openxmlformats.org/officeDocument/2006/relationships/customXml" Target="../ink/ink2527.xml"/><Relationship Id="rId1122" Type="http://schemas.openxmlformats.org/officeDocument/2006/relationships/customXml" Target="../ink/ink2620.xml"/><Relationship Id="rId1567" Type="http://schemas.openxmlformats.org/officeDocument/2006/relationships/image" Target="../media/image2738.png"/><Relationship Id="rId66" Type="http://schemas.openxmlformats.org/officeDocument/2006/relationships/image" Target="../media/image1992.png"/><Relationship Id="rId131" Type="http://schemas.openxmlformats.org/officeDocument/2006/relationships/customXml" Target="../ink/ink2119.xml"/><Relationship Id="rId369" Type="http://schemas.openxmlformats.org/officeDocument/2006/relationships/image" Target="../media/image2144.png"/><Relationship Id="rId576" Type="http://schemas.openxmlformats.org/officeDocument/2006/relationships/customXml" Target="../ink/ink2344.xml"/><Relationship Id="rId783" Type="http://schemas.openxmlformats.org/officeDocument/2006/relationships/customXml" Target="../ink/ink2448.xml"/><Relationship Id="rId990" Type="http://schemas.openxmlformats.org/officeDocument/2006/relationships/image" Target="../media/image2452.png"/><Relationship Id="rId1427" Type="http://schemas.openxmlformats.org/officeDocument/2006/relationships/image" Target="../media/image2669.png"/><Relationship Id="rId1634" Type="http://schemas.openxmlformats.org/officeDocument/2006/relationships/customXml" Target="../ink/ink2878.xml"/><Relationship Id="rId229" Type="http://schemas.openxmlformats.org/officeDocument/2006/relationships/customXml" Target="../ink/ink2169.xml"/><Relationship Id="rId436" Type="http://schemas.openxmlformats.org/officeDocument/2006/relationships/image" Target="../media/image2177.png"/><Relationship Id="rId643" Type="http://schemas.openxmlformats.org/officeDocument/2006/relationships/image" Target="../media/image2280.png"/><Relationship Id="rId1066" Type="http://schemas.openxmlformats.org/officeDocument/2006/relationships/image" Target="../media/image2490.png"/><Relationship Id="rId1273" Type="http://schemas.openxmlformats.org/officeDocument/2006/relationships/customXml" Target="../ink/ink2696.xml"/><Relationship Id="rId1480" Type="http://schemas.openxmlformats.org/officeDocument/2006/relationships/customXml" Target="../ink/ink2800.xml"/><Relationship Id="rId850" Type="http://schemas.openxmlformats.org/officeDocument/2006/relationships/image" Target="../media/image2381.png"/><Relationship Id="rId948" Type="http://schemas.openxmlformats.org/officeDocument/2006/relationships/image" Target="../media/image2431.png"/><Relationship Id="rId1133" Type="http://schemas.openxmlformats.org/officeDocument/2006/relationships/image" Target="../media/image2523.png"/><Relationship Id="rId1578" Type="http://schemas.openxmlformats.org/officeDocument/2006/relationships/customXml" Target="../ink/ink2850.xml"/><Relationship Id="rId1701" Type="http://schemas.openxmlformats.org/officeDocument/2006/relationships/image" Target="../media/image2805.png"/><Relationship Id="rId77" Type="http://schemas.openxmlformats.org/officeDocument/2006/relationships/customXml" Target="../ink/ink2092.xml"/><Relationship Id="rId282" Type="http://schemas.openxmlformats.org/officeDocument/2006/relationships/image" Target="../media/image2101.png"/><Relationship Id="rId503" Type="http://schemas.openxmlformats.org/officeDocument/2006/relationships/image" Target="../media/image2211.png"/><Relationship Id="rId587" Type="http://schemas.openxmlformats.org/officeDocument/2006/relationships/image" Target="../media/image2252.png"/><Relationship Id="rId710" Type="http://schemas.openxmlformats.org/officeDocument/2006/relationships/customXml" Target="../ink/ink2411.xml"/><Relationship Id="rId808" Type="http://schemas.openxmlformats.org/officeDocument/2006/relationships/image" Target="../media/image2362.png"/><Relationship Id="rId1340" Type="http://schemas.openxmlformats.org/officeDocument/2006/relationships/customXml" Target="../ink/ink2730.xml"/><Relationship Id="rId1438" Type="http://schemas.openxmlformats.org/officeDocument/2006/relationships/customXml" Target="../ink/ink2779.xml"/><Relationship Id="rId1645" Type="http://schemas.openxmlformats.org/officeDocument/2006/relationships/image" Target="../media/image2777.png"/><Relationship Id="rId8" Type="http://schemas.openxmlformats.org/officeDocument/2006/relationships/image" Target="../media/image1964.png"/><Relationship Id="rId142" Type="http://schemas.openxmlformats.org/officeDocument/2006/relationships/image" Target="../media/image2031.png"/><Relationship Id="rId447" Type="http://schemas.openxmlformats.org/officeDocument/2006/relationships/customXml" Target="../ink/ink2279.xml"/><Relationship Id="rId794" Type="http://schemas.openxmlformats.org/officeDocument/2006/relationships/image" Target="../media/image2356.png"/><Relationship Id="rId1077" Type="http://schemas.openxmlformats.org/officeDocument/2006/relationships/image" Target="../media/image2495.png"/><Relationship Id="rId1200" Type="http://schemas.openxmlformats.org/officeDocument/2006/relationships/customXml" Target="../ink/ink2659.xml"/><Relationship Id="rId654" Type="http://schemas.openxmlformats.org/officeDocument/2006/relationships/customXml" Target="../ink/ink2383.xml"/><Relationship Id="rId861" Type="http://schemas.openxmlformats.org/officeDocument/2006/relationships/customXml" Target="../ink/ink2489.xml"/><Relationship Id="rId959" Type="http://schemas.openxmlformats.org/officeDocument/2006/relationships/customXml" Target="../ink/ink2538.xml"/><Relationship Id="rId1284" Type="http://schemas.openxmlformats.org/officeDocument/2006/relationships/image" Target="../media/image2598.png"/><Relationship Id="rId1491" Type="http://schemas.openxmlformats.org/officeDocument/2006/relationships/customXml" Target="../ink/ink2806.xml"/><Relationship Id="rId1505" Type="http://schemas.openxmlformats.org/officeDocument/2006/relationships/image" Target="../media/image2707.png"/><Relationship Id="rId1589" Type="http://schemas.openxmlformats.org/officeDocument/2006/relationships/image" Target="../media/image2749.png"/><Relationship Id="rId293" Type="http://schemas.openxmlformats.org/officeDocument/2006/relationships/customXml" Target="../ink/ink2201.xml"/><Relationship Id="rId307" Type="http://schemas.openxmlformats.org/officeDocument/2006/relationships/customXml" Target="../ink/ink2208.xml"/><Relationship Id="rId514" Type="http://schemas.openxmlformats.org/officeDocument/2006/relationships/customXml" Target="../ink/ink2313.xml"/><Relationship Id="rId721" Type="http://schemas.openxmlformats.org/officeDocument/2006/relationships/image" Target="../media/image2320.png"/><Relationship Id="rId1144" Type="http://schemas.openxmlformats.org/officeDocument/2006/relationships/customXml" Target="../ink/ink2631.xml"/><Relationship Id="rId1351" Type="http://schemas.openxmlformats.org/officeDocument/2006/relationships/image" Target="../media/image2631.png"/><Relationship Id="rId1449" Type="http://schemas.openxmlformats.org/officeDocument/2006/relationships/image" Target="../media/image2680.png"/><Relationship Id="rId88" Type="http://schemas.openxmlformats.org/officeDocument/2006/relationships/image" Target="../media/image2004.png"/><Relationship Id="rId153" Type="http://schemas.openxmlformats.org/officeDocument/2006/relationships/image" Target="../media/image2036.png"/><Relationship Id="rId360" Type="http://schemas.openxmlformats.org/officeDocument/2006/relationships/image" Target="../media/image2140.png"/><Relationship Id="rId598" Type="http://schemas.openxmlformats.org/officeDocument/2006/relationships/customXml" Target="../ink/ink2355.xml"/><Relationship Id="rId819" Type="http://schemas.openxmlformats.org/officeDocument/2006/relationships/customXml" Target="../ink/ink2467.xml"/><Relationship Id="rId1004" Type="http://schemas.openxmlformats.org/officeDocument/2006/relationships/image" Target="../media/image2459.png"/><Relationship Id="rId1211" Type="http://schemas.openxmlformats.org/officeDocument/2006/relationships/image" Target="../media/image2562.png"/><Relationship Id="rId1656" Type="http://schemas.openxmlformats.org/officeDocument/2006/relationships/customXml" Target="../ink/ink2889.xml"/><Relationship Id="rId220" Type="http://schemas.openxmlformats.org/officeDocument/2006/relationships/image" Target="../media/image2069.png"/><Relationship Id="rId458" Type="http://schemas.openxmlformats.org/officeDocument/2006/relationships/customXml" Target="../ink/ink2285.xml"/><Relationship Id="rId665" Type="http://schemas.openxmlformats.org/officeDocument/2006/relationships/image" Target="../media/image2291.png"/><Relationship Id="rId872" Type="http://schemas.openxmlformats.org/officeDocument/2006/relationships/image" Target="../media/image2392.png"/><Relationship Id="rId1088" Type="http://schemas.openxmlformats.org/officeDocument/2006/relationships/customXml" Target="../ink/ink2603.xml"/><Relationship Id="rId1295" Type="http://schemas.openxmlformats.org/officeDocument/2006/relationships/customXml" Target="../ink/ink2707.xml"/><Relationship Id="rId1309" Type="http://schemas.openxmlformats.org/officeDocument/2006/relationships/image" Target="../media/image2610.png"/><Relationship Id="rId1516" Type="http://schemas.openxmlformats.org/officeDocument/2006/relationships/customXml" Target="../ink/ink2819.xml"/><Relationship Id="rId15" Type="http://schemas.openxmlformats.org/officeDocument/2006/relationships/customXml" Target="../ink/ink2061.xml"/><Relationship Id="rId318" Type="http://schemas.openxmlformats.org/officeDocument/2006/relationships/image" Target="../media/image2119.png"/><Relationship Id="rId525" Type="http://schemas.openxmlformats.org/officeDocument/2006/relationships/image" Target="../media/image2222.png"/><Relationship Id="rId732" Type="http://schemas.openxmlformats.org/officeDocument/2006/relationships/customXml" Target="../ink/ink2422.xml"/><Relationship Id="rId1155" Type="http://schemas.openxmlformats.org/officeDocument/2006/relationships/image" Target="../media/image2534.png"/><Relationship Id="rId1362" Type="http://schemas.openxmlformats.org/officeDocument/2006/relationships/customXml" Target="../ink/ink2741.xml"/><Relationship Id="rId99" Type="http://schemas.openxmlformats.org/officeDocument/2006/relationships/customXml" Target="../ink/ink2103.xml"/><Relationship Id="rId164" Type="http://schemas.openxmlformats.org/officeDocument/2006/relationships/customXml" Target="../ink/ink2136.xml"/><Relationship Id="rId371" Type="http://schemas.openxmlformats.org/officeDocument/2006/relationships/customXml" Target="../ink/ink2241.xml"/><Relationship Id="rId1015" Type="http://schemas.openxmlformats.org/officeDocument/2006/relationships/customXml" Target="../ink/ink2566.xml"/><Relationship Id="rId1222" Type="http://schemas.openxmlformats.org/officeDocument/2006/relationships/customXml" Target="../ink/ink2670.xml"/><Relationship Id="rId1667" Type="http://schemas.openxmlformats.org/officeDocument/2006/relationships/image" Target="../media/image2788.png"/><Relationship Id="rId469" Type="http://schemas.openxmlformats.org/officeDocument/2006/relationships/image" Target="../media/image2193.png"/><Relationship Id="rId676" Type="http://schemas.openxmlformats.org/officeDocument/2006/relationships/customXml" Target="../ink/ink2394.xml"/><Relationship Id="rId883" Type="http://schemas.openxmlformats.org/officeDocument/2006/relationships/customXml" Target="../ink/ink2500.xml"/><Relationship Id="rId1099" Type="http://schemas.openxmlformats.org/officeDocument/2006/relationships/image" Target="../media/image2506.png"/><Relationship Id="rId1527" Type="http://schemas.openxmlformats.org/officeDocument/2006/relationships/image" Target="../media/image2718.png"/><Relationship Id="rId26" Type="http://schemas.openxmlformats.org/officeDocument/2006/relationships/image" Target="../media/image1973.png"/><Relationship Id="rId231" Type="http://schemas.openxmlformats.org/officeDocument/2006/relationships/customXml" Target="../ink/ink2170.xml"/><Relationship Id="rId329" Type="http://schemas.openxmlformats.org/officeDocument/2006/relationships/customXml" Target="../ink/ink2219.xml"/><Relationship Id="rId536" Type="http://schemas.openxmlformats.org/officeDocument/2006/relationships/customXml" Target="../ink/ink2324.xml"/><Relationship Id="rId1166" Type="http://schemas.openxmlformats.org/officeDocument/2006/relationships/customXml" Target="../ink/ink2642.xml"/><Relationship Id="rId1373" Type="http://schemas.openxmlformats.org/officeDocument/2006/relationships/image" Target="../media/image2642.png"/><Relationship Id="rId175" Type="http://schemas.openxmlformats.org/officeDocument/2006/relationships/image" Target="../media/image2047.png"/><Relationship Id="rId743" Type="http://schemas.openxmlformats.org/officeDocument/2006/relationships/image" Target="../media/image2331.png"/><Relationship Id="rId950" Type="http://schemas.openxmlformats.org/officeDocument/2006/relationships/image" Target="../media/image2432.png"/><Relationship Id="rId1026" Type="http://schemas.openxmlformats.org/officeDocument/2006/relationships/image" Target="../media/image2470.png"/><Relationship Id="rId1580" Type="http://schemas.openxmlformats.org/officeDocument/2006/relationships/customXml" Target="../ink/ink2851.xml"/><Relationship Id="rId1678" Type="http://schemas.openxmlformats.org/officeDocument/2006/relationships/customXml" Target="../ink/ink2900.xml"/><Relationship Id="rId382" Type="http://schemas.openxmlformats.org/officeDocument/2006/relationships/image" Target="../media/image2150.png"/><Relationship Id="rId603" Type="http://schemas.openxmlformats.org/officeDocument/2006/relationships/image" Target="../media/image2260.png"/><Relationship Id="rId687" Type="http://schemas.openxmlformats.org/officeDocument/2006/relationships/image" Target="../media/image2303.png"/><Relationship Id="rId810" Type="http://schemas.openxmlformats.org/officeDocument/2006/relationships/image" Target="../media/image2363.png"/><Relationship Id="rId908" Type="http://schemas.openxmlformats.org/officeDocument/2006/relationships/image" Target="../media/image2411.png"/><Relationship Id="rId1233" Type="http://schemas.openxmlformats.org/officeDocument/2006/relationships/customXml" Target="../ink/ink2676.xml"/><Relationship Id="rId1440" Type="http://schemas.openxmlformats.org/officeDocument/2006/relationships/customXml" Target="../ink/ink2780.xml"/><Relationship Id="rId1538" Type="http://schemas.openxmlformats.org/officeDocument/2006/relationships/customXml" Target="../ink/ink2830.xml"/><Relationship Id="rId242" Type="http://schemas.openxmlformats.org/officeDocument/2006/relationships/image" Target="../media/image2080.png"/><Relationship Id="rId894" Type="http://schemas.openxmlformats.org/officeDocument/2006/relationships/image" Target="../media/image2404.png"/><Relationship Id="rId1177" Type="http://schemas.openxmlformats.org/officeDocument/2006/relationships/image" Target="../media/image2545.png"/><Relationship Id="rId1300" Type="http://schemas.openxmlformats.org/officeDocument/2006/relationships/image" Target="../media/image2606.png"/><Relationship Id="rId37" Type="http://schemas.openxmlformats.org/officeDocument/2006/relationships/customXml" Target="../ink/ink2072.xml"/><Relationship Id="rId102" Type="http://schemas.openxmlformats.org/officeDocument/2006/relationships/image" Target="../media/image2011.png"/><Relationship Id="rId547" Type="http://schemas.openxmlformats.org/officeDocument/2006/relationships/image" Target="../media/image2232.png"/><Relationship Id="rId754" Type="http://schemas.openxmlformats.org/officeDocument/2006/relationships/customXml" Target="../ink/ink2433.xml"/><Relationship Id="rId961" Type="http://schemas.openxmlformats.org/officeDocument/2006/relationships/customXml" Target="../ink/ink2539.xml"/><Relationship Id="rId1384" Type="http://schemas.openxmlformats.org/officeDocument/2006/relationships/customXml" Target="../ink/ink2752.xml"/><Relationship Id="rId1591" Type="http://schemas.openxmlformats.org/officeDocument/2006/relationships/image" Target="../media/image2750.png"/><Relationship Id="rId1605" Type="http://schemas.openxmlformats.org/officeDocument/2006/relationships/image" Target="../media/image2757.png"/><Relationship Id="rId1689" Type="http://schemas.openxmlformats.org/officeDocument/2006/relationships/image" Target="../media/image2799.png"/><Relationship Id="rId90" Type="http://schemas.openxmlformats.org/officeDocument/2006/relationships/image" Target="../media/image2005.png"/><Relationship Id="rId186" Type="http://schemas.openxmlformats.org/officeDocument/2006/relationships/customXml" Target="../ink/ink2147.xml"/><Relationship Id="rId393" Type="http://schemas.openxmlformats.org/officeDocument/2006/relationships/customXml" Target="../ink/ink2252.xml"/><Relationship Id="rId407" Type="http://schemas.openxmlformats.org/officeDocument/2006/relationships/customXml" Target="../ink/ink2259.xml"/><Relationship Id="rId614" Type="http://schemas.openxmlformats.org/officeDocument/2006/relationships/customXml" Target="../ink/ink2363.xml"/><Relationship Id="rId821" Type="http://schemas.openxmlformats.org/officeDocument/2006/relationships/customXml" Target="../ink/ink2468.xml"/><Relationship Id="rId1037" Type="http://schemas.openxmlformats.org/officeDocument/2006/relationships/customXml" Target="../ink/ink2577.xml"/><Relationship Id="rId1244" Type="http://schemas.openxmlformats.org/officeDocument/2006/relationships/image" Target="../media/image2578.png"/><Relationship Id="rId1451" Type="http://schemas.openxmlformats.org/officeDocument/2006/relationships/image" Target="../media/image2681.png"/><Relationship Id="rId253" Type="http://schemas.openxmlformats.org/officeDocument/2006/relationships/customXml" Target="../ink/ink2181.xml"/><Relationship Id="rId460" Type="http://schemas.openxmlformats.org/officeDocument/2006/relationships/customXml" Target="../ink/ink2286.xml"/><Relationship Id="rId698" Type="http://schemas.openxmlformats.org/officeDocument/2006/relationships/customXml" Target="../ink/ink2405.xml"/><Relationship Id="rId919" Type="http://schemas.openxmlformats.org/officeDocument/2006/relationships/customXml" Target="../ink/ink2518.xml"/><Relationship Id="rId1090" Type="http://schemas.openxmlformats.org/officeDocument/2006/relationships/customXml" Target="../ink/ink2604.xml"/><Relationship Id="rId1104" Type="http://schemas.openxmlformats.org/officeDocument/2006/relationships/customXml" Target="../ink/ink2611.xml"/><Relationship Id="rId1311" Type="http://schemas.openxmlformats.org/officeDocument/2006/relationships/image" Target="../media/image2611.png"/><Relationship Id="rId1549" Type="http://schemas.openxmlformats.org/officeDocument/2006/relationships/image" Target="../media/image2729.png"/><Relationship Id="rId48" Type="http://schemas.openxmlformats.org/officeDocument/2006/relationships/image" Target="../media/image1984.png"/><Relationship Id="rId113" Type="http://schemas.openxmlformats.org/officeDocument/2006/relationships/customXml" Target="../ink/ink2110.xml"/><Relationship Id="rId320" Type="http://schemas.openxmlformats.org/officeDocument/2006/relationships/image" Target="../media/image2120.png"/><Relationship Id="rId558" Type="http://schemas.openxmlformats.org/officeDocument/2006/relationships/customXml" Target="../ink/ink2335.xml"/><Relationship Id="rId765" Type="http://schemas.openxmlformats.org/officeDocument/2006/relationships/image" Target="../media/image2342.png"/><Relationship Id="rId972" Type="http://schemas.openxmlformats.org/officeDocument/2006/relationships/image" Target="../media/image2443.png"/><Relationship Id="rId1188" Type="http://schemas.openxmlformats.org/officeDocument/2006/relationships/customXml" Target="../ink/ink2653.xml"/><Relationship Id="rId1395" Type="http://schemas.openxmlformats.org/officeDocument/2006/relationships/image" Target="../media/image2653.png"/><Relationship Id="rId1409" Type="http://schemas.openxmlformats.org/officeDocument/2006/relationships/image" Target="../media/image2660.png"/><Relationship Id="rId1616" Type="http://schemas.openxmlformats.org/officeDocument/2006/relationships/customXml" Target="../ink/ink2869.xml"/><Relationship Id="rId197" Type="http://schemas.openxmlformats.org/officeDocument/2006/relationships/customXml" Target="../ink/ink2153.xml"/><Relationship Id="rId418" Type="http://schemas.openxmlformats.org/officeDocument/2006/relationships/image" Target="../media/image2168.png"/><Relationship Id="rId625" Type="http://schemas.openxmlformats.org/officeDocument/2006/relationships/image" Target="../media/image2271.png"/><Relationship Id="rId832" Type="http://schemas.openxmlformats.org/officeDocument/2006/relationships/image" Target="../media/image2374.png"/><Relationship Id="rId1048" Type="http://schemas.openxmlformats.org/officeDocument/2006/relationships/image" Target="../media/image2481.png"/><Relationship Id="rId1255" Type="http://schemas.openxmlformats.org/officeDocument/2006/relationships/customXml" Target="../ink/ink2687.xml"/><Relationship Id="rId1462" Type="http://schemas.openxmlformats.org/officeDocument/2006/relationships/customXml" Target="../ink/ink2791.xml"/><Relationship Id="rId264" Type="http://schemas.openxmlformats.org/officeDocument/2006/relationships/image" Target="../media/image2091.png"/><Relationship Id="rId471" Type="http://schemas.openxmlformats.org/officeDocument/2006/relationships/image" Target="../media/image2194.png"/><Relationship Id="rId1115" Type="http://schemas.openxmlformats.org/officeDocument/2006/relationships/image" Target="../media/image2514.png"/><Relationship Id="rId1322" Type="http://schemas.openxmlformats.org/officeDocument/2006/relationships/customXml" Target="../ink/ink2721.xml"/><Relationship Id="rId59" Type="http://schemas.openxmlformats.org/officeDocument/2006/relationships/customXml" Target="../ink/ink2083.xml"/><Relationship Id="rId124" Type="http://schemas.openxmlformats.org/officeDocument/2006/relationships/image" Target="../media/image2022.png"/><Relationship Id="rId569" Type="http://schemas.openxmlformats.org/officeDocument/2006/relationships/image" Target="../media/image2243.png"/><Relationship Id="rId776" Type="http://schemas.openxmlformats.org/officeDocument/2006/relationships/image" Target="../media/image2347.png"/><Relationship Id="rId983" Type="http://schemas.openxmlformats.org/officeDocument/2006/relationships/customXml" Target="../ink/ink2550.xml"/><Relationship Id="rId1199" Type="http://schemas.openxmlformats.org/officeDocument/2006/relationships/image" Target="../media/image2556.png"/><Relationship Id="rId1627" Type="http://schemas.openxmlformats.org/officeDocument/2006/relationships/image" Target="../media/image2768.png"/><Relationship Id="rId331" Type="http://schemas.openxmlformats.org/officeDocument/2006/relationships/customXml" Target="../ink/ink2220.xml"/><Relationship Id="rId429" Type="http://schemas.openxmlformats.org/officeDocument/2006/relationships/customXml" Target="../ink/ink2270.xml"/><Relationship Id="rId636" Type="http://schemas.openxmlformats.org/officeDocument/2006/relationships/customXml" Target="../ink/ink2374.xml"/><Relationship Id="rId1059" Type="http://schemas.openxmlformats.org/officeDocument/2006/relationships/customXml" Target="../ink/ink2588.xml"/><Relationship Id="rId1266" Type="http://schemas.openxmlformats.org/officeDocument/2006/relationships/image" Target="../media/image2589.png"/><Relationship Id="rId1473" Type="http://schemas.openxmlformats.org/officeDocument/2006/relationships/image" Target="../media/image2692.png"/><Relationship Id="rId843" Type="http://schemas.openxmlformats.org/officeDocument/2006/relationships/customXml" Target="../ink/ink2479.xml"/><Relationship Id="rId1126" Type="http://schemas.openxmlformats.org/officeDocument/2006/relationships/customXml" Target="../ink/ink2622.xml"/><Relationship Id="rId1680" Type="http://schemas.openxmlformats.org/officeDocument/2006/relationships/customXml" Target="../ink/ink2901.xml"/><Relationship Id="rId275" Type="http://schemas.openxmlformats.org/officeDocument/2006/relationships/customXml" Target="../ink/ink2192.xml"/><Relationship Id="rId482" Type="http://schemas.openxmlformats.org/officeDocument/2006/relationships/customXml" Target="../ink/ink2297.xml"/><Relationship Id="rId703" Type="http://schemas.openxmlformats.org/officeDocument/2006/relationships/image" Target="../media/image2311.png"/><Relationship Id="rId910" Type="http://schemas.openxmlformats.org/officeDocument/2006/relationships/image" Target="../media/image2412.png"/><Relationship Id="rId1333" Type="http://schemas.openxmlformats.org/officeDocument/2006/relationships/image" Target="../media/image2622.png"/><Relationship Id="rId1540" Type="http://schemas.openxmlformats.org/officeDocument/2006/relationships/customXml" Target="../ink/ink2831.xml"/><Relationship Id="rId1638" Type="http://schemas.openxmlformats.org/officeDocument/2006/relationships/customXml" Target="../ink/ink2880.xml"/><Relationship Id="rId135" Type="http://schemas.openxmlformats.org/officeDocument/2006/relationships/customXml" Target="../ink/ink2121.xml"/><Relationship Id="rId342" Type="http://schemas.openxmlformats.org/officeDocument/2006/relationships/image" Target="../media/image2131.png"/><Relationship Id="rId787" Type="http://schemas.openxmlformats.org/officeDocument/2006/relationships/customXml" Target="../ink/ink2450.xml"/><Relationship Id="rId994" Type="http://schemas.openxmlformats.org/officeDocument/2006/relationships/image" Target="../media/image2454.png"/><Relationship Id="rId1400" Type="http://schemas.openxmlformats.org/officeDocument/2006/relationships/customXml" Target="../ink/ink2760.xml"/><Relationship Id="rId202" Type="http://schemas.openxmlformats.org/officeDocument/2006/relationships/image" Target="../media/image2060.png"/><Relationship Id="rId647" Type="http://schemas.openxmlformats.org/officeDocument/2006/relationships/image" Target="../media/image2282.png"/><Relationship Id="rId854" Type="http://schemas.openxmlformats.org/officeDocument/2006/relationships/image" Target="../media/image2383.png"/><Relationship Id="rId1277" Type="http://schemas.openxmlformats.org/officeDocument/2006/relationships/customXml" Target="../ink/ink2698.xml"/><Relationship Id="rId1484" Type="http://schemas.openxmlformats.org/officeDocument/2006/relationships/customXml" Target="../ink/ink2802.xml"/><Relationship Id="rId1691" Type="http://schemas.openxmlformats.org/officeDocument/2006/relationships/image" Target="../media/image2800.png"/><Relationship Id="rId286" Type="http://schemas.openxmlformats.org/officeDocument/2006/relationships/image" Target="../media/image2103.png"/><Relationship Id="rId493" Type="http://schemas.openxmlformats.org/officeDocument/2006/relationships/image" Target="../media/image2206.png"/><Relationship Id="rId507" Type="http://schemas.openxmlformats.org/officeDocument/2006/relationships/image" Target="../media/image2213.png"/><Relationship Id="rId714" Type="http://schemas.openxmlformats.org/officeDocument/2006/relationships/customXml" Target="../ink/ink2413.xml"/><Relationship Id="rId921" Type="http://schemas.openxmlformats.org/officeDocument/2006/relationships/customXml" Target="../ink/ink2519.xml"/><Relationship Id="rId1137" Type="http://schemas.openxmlformats.org/officeDocument/2006/relationships/image" Target="../media/image2525.png"/><Relationship Id="rId1344" Type="http://schemas.openxmlformats.org/officeDocument/2006/relationships/customXml" Target="../ink/ink2732.xml"/><Relationship Id="rId1551" Type="http://schemas.openxmlformats.org/officeDocument/2006/relationships/image" Target="../media/image2730.png"/><Relationship Id="rId50" Type="http://schemas.openxmlformats.org/officeDocument/2006/relationships/image" Target="../media/image1985.png"/><Relationship Id="rId146" Type="http://schemas.openxmlformats.org/officeDocument/2006/relationships/image" Target="../media/image2033.png"/><Relationship Id="rId353" Type="http://schemas.openxmlformats.org/officeDocument/2006/relationships/customXml" Target="../ink/ink2231.xml"/><Relationship Id="rId560" Type="http://schemas.openxmlformats.org/officeDocument/2006/relationships/customXml" Target="../ink/ink2336.xml"/><Relationship Id="rId798" Type="http://schemas.openxmlformats.org/officeDocument/2006/relationships/image" Target="../media/image2358.png"/><Relationship Id="rId1190" Type="http://schemas.openxmlformats.org/officeDocument/2006/relationships/customXml" Target="../ink/ink2654.xml"/><Relationship Id="rId1204" Type="http://schemas.openxmlformats.org/officeDocument/2006/relationships/customXml" Target="../ink/ink2661.xml"/><Relationship Id="rId1411" Type="http://schemas.openxmlformats.org/officeDocument/2006/relationships/image" Target="../media/image2661.png"/><Relationship Id="rId1649" Type="http://schemas.openxmlformats.org/officeDocument/2006/relationships/image" Target="../media/image2779.png"/><Relationship Id="rId213" Type="http://schemas.openxmlformats.org/officeDocument/2006/relationships/customXml" Target="../ink/ink2161.xml"/><Relationship Id="rId420" Type="http://schemas.openxmlformats.org/officeDocument/2006/relationships/image" Target="../media/image2169.png"/><Relationship Id="rId658" Type="http://schemas.openxmlformats.org/officeDocument/2006/relationships/customXml" Target="../ink/ink2385.xml"/><Relationship Id="rId865" Type="http://schemas.openxmlformats.org/officeDocument/2006/relationships/customXml" Target="../ink/ink2491.xml"/><Relationship Id="rId1050" Type="http://schemas.openxmlformats.org/officeDocument/2006/relationships/image" Target="../media/image2482.png"/><Relationship Id="rId1288" Type="http://schemas.openxmlformats.org/officeDocument/2006/relationships/image" Target="../media/image2600.png"/><Relationship Id="rId1495" Type="http://schemas.openxmlformats.org/officeDocument/2006/relationships/customXml" Target="../ink/ink2808.xml"/><Relationship Id="rId1509" Type="http://schemas.openxmlformats.org/officeDocument/2006/relationships/image" Target="../media/image2709.png"/><Relationship Id="rId297" Type="http://schemas.openxmlformats.org/officeDocument/2006/relationships/customXml" Target="../ink/ink2203.xml"/><Relationship Id="rId518" Type="http://schemas.openxmlformats.org/officeDocument/2006/relationships/customXml" Target="../ink/ink2315.xml"/><Relationship Id="rId725" Type="http://schemas.openxmlformats.org/officeDocument/2006/relationships/image" Target="../media/image2322.png"/><Relationship Id="rId932" Type="http://schemas.openxmlformats.org/officeDocument/2006/relationships/image" Target="../media/image2423.png"/><Relationship Id="rId1148" Type="http://schemas.openxmlformats.org/officeDocument/2006/relationships/customXml" Target="../ink/ink2633.xml"/><Relationship Id="rId1355" Type="http://schemas.openxmlformats.org/officeDocument/2006/relationships/image" Target="../media/image2633.png"/><Relationship Id="rId1562" Type="http://schemas.openxmlformats.org/officeDocument/2006/relationships/customXml" Target="../ink/ink2842.xml"/><Relationship Id="rId157" Type="http://schemas.openxmlformats.org/officeDocument/2006/relationships/image" Target="../media/image2038.png"/><Relationship Id="rId364" Type="http://schemas.openxmlformats.org/officeDocument/2006/relationships/customXml" Target="../ink/ink2237.xml"/><Relationship Id="rId1008" Type="http://schemas.openxmlformats.org/officeDocument/2006/relationships/image" Target="../media/image2461.png"/><Relationship Id="rId1215" Type="http://schemas.openxmlformats.org/officeDocument/2006/relationships/image" Target="../media/image2564.png"/><Relationship Id="rId1422" Type="http://schemas.openxmlformats.org/officeDocument/2006/relationships/customXml" Target="../ink/ink2771.xml"/><Relationship Id="rId61" Type="http://schemas.openxmlformats.org/officeDocument/2006/relationships/customXml" Target="../ink/ink2084.xml"/><Relationship Id="rId571" Type="http://schemas.openxmlformats.org/officeDocument/2006/relationships/image" Target="../media/image2244.png"/><Relationship Id="rId669" Type="http://schemas.openxmlformats.org/officeDocument/2006/relationships/image" Target="../media/image2293.png"/><Relationship Id="rId876" Type="http://schemas.openxmlformats.org/officeDocument/2006/relationships/image" Target="../media/image2394.png"/><Relationship Id="rId1299" Type="http://schemas.openxmlformats.org/officeDocument/2006/relationships/customXml" Target="../ink/ink2709.xml"/><Relationship Id="rId19" Type="http://schemas.openxmlformats.org/officeDocument/2006/relationships/customXml" Target="../ink/ink2063.xml"/><Relationship Id="rId224" Type="http://schemas.openxmlformats.org/officeDocument/2006/relationships/image" Target="../media/image2071.png"/><Relationship Id="rId431" Type="http://schemas.openxmlformats.org/officeDocument/2006/relationships/customXml" Target="../ink/ink2271.xml"/><Relationship Id="rId529" Type="http://schemas.openxmlformats.org/officeDocument/2006/relationships/image" Target="../media/image2224.png"/><Relationship Id="rId736" Type="http://schemas.openxmlformats.org/officeDocument/2006/relationships/customXml" Target="../ink/ink2424.xml"/><Relationship Id="rId1061" Type="http://schemas.openxmlformats.org/officeDocument/2006/relationships/customXml" Target="../ink/ink2589.xml"/><Relationship Id="rId1159" Type="http://schemas.openxmlformats.org/officeDocument/2006/relationships/image" Target="../media/image2536.png"/><Relationship Id="rId1366" Type="http://schemas.openxmlformats.org/officeDocument/2006/relationships/customXml" Target="../ink/ink2743.xml"/><Relationship Id="rId168" Type="http://schemas.openxmlformats.org/officeDocument/2006/relationships/customXml" Target="../ink/ink2138.xml"/><Relationship Id="rId943" Type="http://schemas.openxmlformats.org/officeDocument/2006/relationships/customXml" Target="../ink/ink2530.xml"/><Relationship Id="rId1019" Type="http://schemas.openxmlformats.org/officeDocument/2006/relationships/customXml" Target="../ink/ink2568.xml"/><Relationship Id="rId1573" Type="http://schemas.openxmlformats.org/officeDocument/2006/relationships/image" Target="../media/image2741.png"/><Relationship Id="rId72" Type="http://schemas.openxmlformats.org/officeDocument/2006/relationships/image" Target="../media/image1995.png"/><Relationship Id="rId375" Type="http://schemas.openxmlformats.org/officeDocument/2006/relationships/customXml" Target="../ink/ink2243.xml"/><Relationship Id="rId582" Type="http://schemas.openxmlformats.org/officeDocument/2006/relationships/customXml" Target="../ink/ink2347.xml"/><Relationship Id="rId803" Type="http://schemas.openxmlformats.org/officeDocument/2006/relationships/customXml" Target="../ink/ink2458.xml"/><Relationship Id="rId1226" Type="http://schemas.openxmlformats.org/officeDocument/2006/relationships/customXml" Target="../ink/ink2672.xml"/><Relationship Id="rId1433" Type="http://schemas.openxmlformats.org/officeDocument/2006/relationships/image" Target="../media/image2672.png"/><Relationship Id="rId1640" Type="http://schemas.openxmlformats.org/officeDocument/2006/relationships/customXml" Target="../ink/ink2881.xml"/><Relationship Id="rId3" Type="http://schemas.openxmlformats.org/officeDocument/2006/relationships/customXml" Target="../ink/ink2055.xml"/><Relationship Id="rId235" Type="http://schemas.openxmlformats.org/officeDocument/2006/relationships/customXml" Target="../ink/ink2172.xml"/><Relationship Id="rId442" Type="http://schemas.openxmlformats.org/officeDocument/2006/relationships/image" Target="../media/image2180.png"/><Relationship Id="rId887" Type="http://schemas.openxmlformats.org/officeDocument/2006/relationships/customXml" Target="../ink/ink2502.xml"/><Relationship Id="rId1072" Type="http://schemas.openxmlformats.org/officeDocument/2006/relationships/image" Target="../media/image2493.png"/><Relationship Id="rId1500" Type="http://schemas.openxmlformats.org/officeDocument/2006/relationships/image" Target="../media/image2705.png"/><Relationship Id="rId302" Type="http://schemas.openxmlformats.org/officeDocument/2006/relationships/image" Target="../media/image2111.png"/><Relationship Id="rId747" Type="http://schemas.openxmlformats.org/officeDocument/2006/relationships/image" Target="../media/image2333.png"/><Relationship Id="rId954" Type="http://schemas.openxmlformats.org/officeDocument/2006/relationships/image" Target="../media/image2434.png"/><Relationship Id="rId1377" Type="http://schemas.openxmlformats.org/officeDocument/2006/relationships/image" Target="../media/image2644.png"/><Relationship Id="rId1584" Type="http://schemas.openxmlformats.org/officeDocument/2006/relationships/customXml" Target="../ink/ink2853.xml"/><Relationship Id="rId83" Type="http://schemas.openxmlformats.org/officeDocument/2006/relationships/customXml" Target="../ink/ink2095.xml"/><Relationship Id="rId179" Type="http://schemas.openxmlformats.org/officeDocument/2006/relationships/image" Target="../media/image2049.png"/><Relationship Id="rId386" Type="http://schemas.openxmlformats.org/officeDocument/2006/relationships/image" Target="../media/image2152.png"/><Relationship Id="rId593" Type="http://schemas.openxmlformats.org/officeDocument/2006/relationships/image" Target="../media/image2255.png"/><Relationship Id="rId607" Type="http://schemas.openxmlformats.org/officeDocument/2006/relationships/image" Target="../media/image2262.png"/><Relationship Id="rId814" Type="http://schemas.openxmlformats.org/officeDocument/2006/relationships/image" Target="../media/image2365.png"/><Relationship Id="rId1237" Type="http://schemas.openxmlformats.org/officeDocument/2006/relationships/customXml" Target="../ink/ink2678.xml"/><Relationship Id="rId1444" Type="http://schemas.openxmlformats.org/officeDocument/2006/relationships/customXml" Target="../ink/ink2782.xml"/><Relationship Id="rId1651" Type="http://schemas.openxmlformats.org/officeDocument/2006/relationships/image" Target="../media/image2780.png"/><Relationship Id="rId246" Type="http://schemas.openxmlformats.org/officeDocument/2006/relationships/image" Target="../media/image2082.png"/><Relationship Id="rId453" Type="http://schemas.openxmlformats.org/officeDocument/2006/relationships/customXml" Target="../ink/ink2282.xml"/><Relationship Id="rId660" Type="http://schemas.openxmlformats.org/officeDocument/2006/relationships/customXml" Target="../ink/ink2386.xml"/><Relationship Id="rId898" Type="http://schemas.openxmlformats.org/officeDocument/2006/relationships/image" Target="../media/image2406.png"/><Relationship Id="rId1083" Type="http://schemas.openxmlformats.org/officeDocument/2006/relationships/image" Target="../media/image2498.png"/><Relationship Id="rId1290" Type="http://schemas.openxmlformats.org/officeDocument/2006/relationships/image" Target="../media/image2601.png"/><Relationship Id="rId1304" Type="http://schemas.openxmlformats.org/officeDocument/2006/relationships/customXml" Target="../ink/ink2712.xml"/><Relationship Id="rId1511" Type="http://schemas.openxmlformats.org/officeDocument/2006/relationships/image" Target="../media/image2710.png"/><Relationship Id="rId106" Type="http://schemas.openxmlformats.org/officeDocument/2006/relationships/image" Target="../media/image2013.png"/><Relationship Id="rId313" Type="http://schemas.openxmlformats.org/officeDocument/2006/relationships/customXml" Target="../ink/ink2211.xml"/><Relationship Id="rId758" Type="http://schemas.openxmlformats.org/officeDocument/2006/relationships/customXml" Target="../ink/ink2435.xml"/><Relationship Id="rId965" Type="http://schemas.openxmlformats.org/officeDocument/2006/relationships/customXml" Target="../ink/ink2541.xml"/><Relationship Id="rId1150" Type="http://schemas.openxmlformats.org/officeDocument/2006/relationships/customXml" Target="../ink/ink2634.xml"/><Relationship Id="rId1388" Type="http://schemas.openxmlformats.org/officeDocument/2006/relationships/customXml" Target="../ink/ink2754.xml"/><Relationship Id="rId1595" Type="http://schemas.openxmlformats.org/officeDocument/2006/relationships/image" Target="../media/image2752.png"/><Relationship Id="rId1609" Type="http://schemas.openxmlformats.org/officeDocument/2006/relationships/image" Target="../media/image2759.png"/><Relationship Id="rId10" Type="http://schemas.openxmlformats.org/officeDocument/2006/relationships/image" Target="../media/image1965.png"/><Relationship Id="rId94" Type="http://schemas.openxmlformats.org/officeDocument/2006/relationships/image" Target="../media/image2007.png"/><Relationship Id="rId397" Type="http://schemas.openxmlformats.org/officeDocument/2006/relationships/customXml" Target="../ink/ink2254.xml"/><Relationship Id="rId520" Type="http://schemas.openxmlformats.org/officeDocument/2006/relationships/customXml" Target="../ink/ink2316.xml"/><Relationship Id="rId618" Type="http://schemas.openxmlformats.org/officeDocument/2006/relationships/customXml" Target="../ink/ink2365.xml"/><Relationship Id="rId825" Type="http://schemas.openxmlformats.org/officeDocument/2006/relationships/customXml" Target="../ink/ink2470.xml"/><Relationship Id="rId1248" Type="http://schemas.openxmlformats.org/officeDocument/2006/relationships/image" Target="../media/image2580.png"/><Relationship Id="rId1455" Type="http://schemas.openxmlformats.org/officeDocument/2006/relationships/image" Target="../media/image2683.png"/><Relationship Id="rId1662" Type="http://schemas.openxmlformats.org/officeDocument/2006/relationships/customXml" Target="../ink/ink2892.xml"/><Relationship Id="rId257" Type="http://schemas.openxmlformats.org/officeDocument/2006/relationships/customXml" Target="../ink/ink2183.xml"/><Relationship Id="rId464" Type="http://schemas.openxmlformats.org/officeDocument/2006/relationships/customXml" Target="../ink/ink2288.xml"/><Relationship Id="rId1010" Type="http://schemas.openxmlformats.org/officeDocument/2006/relationships/image" Target="../media/image2462.png"/><Relationship Id="rId1094" Type="http://schemas.openxmlformats.org/officeDocument/2006/relationships/customXml" Target="../ink/ink2606.xml"/><Relationship Id="rId1108" Type="http://schemas.openxmlformats.org/officeDocument/2006/relationships/customXml" Target="../ink/ink2613.xml"/><Relationship Id="rId1315" Type="http://schemas.openxmlformats.org/officeDocument/2006/relationships/image" Target="../media/image2613.png"/><Relationship Id="rId117" Type="http://schemas.openxmlformats.org/officeDocument/2006/relationships/customXml" Target="../ink/ink2112.xml"/><Relationship Id="rId671" Type="http://schemas.openxmlformats.org/officeDocument/2006/relationships/image" Target="../media/image2294.png"/><Relationship Id="rId769" Type="http://schemas.openxmlformats.org/officeDocument/2006/relationships/image" Target="../media/image2344.png"/><Relationship Id="rId976" Type="http://schemas.openxmlformats.org/officeDocument/2006/relationships/image" Target="../media/image2445.png"/><Relationship Id="rId1399" Type="http://schemas.openxmlformats.org/officeDocument/2006/relationships/image" Target="../media/image2655.png"/><Relationship Id="rId324" Type="http://schemas.openxmlformats.org/officeDocument/2006/relationships/image" Target="../media/image2122.png"/><Relationship Id="rId531" Type="http://schemas.openxmlformats.org/officeDocument/2006/relationships/image" Target="../media/image2225.png"/><Relationship Id="rId629" Type="http://schemas.openxmlformats.org/officeDocument/2006/relationships/image" Target="../media/image2273.png"/><Relationship Id="rId1161" Type="http://schemas.openxmlformats.org/officeDocument/2006/relationships/image" Target="../media/image2537.png"/><Relationship Id="rId1259" Type="http://schemas.openxmlformats.org/officeDocument/2006/relationships/customXml" Target="../ink/ink2689.xml"/><Relationship Id="rId1466" Type="http://schemas.openxmlformats.org/officeDocument/2006/relationships/customXml" Target="../ink/ink2793.xml"/><Relationship Id="rId836" Type="http://schemas.openxmlformats.org/officeDocument/2006/relationships/image" Target="../media/image2376.png"/><Relationship Id="rId1021" Type="http://schemas.openxmlformats.org/officeDocument/2006/relationships/customXml" Target="../ink/ink2569.xml"/><Relationship Id="rId1119" Type="http://schemas.openxmlformats.org/officeDocument/2006/relationships/image" Target="../media/image2516.png"/><Relationship Id="rId1673" Type="http://schemas.openxmlformats.org/officeDocument/2006/relationships/image" Target="../media/image2791.png"/><Relationship Id="rId903" Type="http://schemas.openxmlformats.org/officeDocument/2006/relationships/customXml" Target="../ink/ink2510.xml"/><Relationship Id="rId1326" Type="http://schemas.openxmlformats.org/officeDocument/2006/relationships/customXml" Target="../ink/ink2723.xml"/><Relationship Id="rId1533" Type="http://schemas.openxmlformats.org/officeDocument/2006/relationships/image" Target="../media/image2721.png"/><Relationship Id="rId32" Type="http://schemas.openxmlformats.org/officeDocument/2006/relationships/image" Target="../media/image1976.png"/><Relationship Id="rId1600" Type="http://schemas.openxmlformats.org/officeDocument/2006/relationships/customXml" Target="../ink/ink2861.xml"/><Relationship Id="rId181" Type="http://schemas.openxmlformats.org/officeDocument/2006/relationships/image" Target="../media/image2050.png"/><Relationship Id="rId279" Type="http://schemas.openxmlformats.org/officeDocument/2006/relationships/customXml" Target="../ink/ink2194.xml"/><Relationship Id="rId486" Type="http://schemas.openxmlformats.org/officeDocument/2006/relationships/customXml" Target="../ink/ink2299.xml"/><Relationship Id="rId693" Type="http://schemas.openxmlformats.org/officeDocument/2006/relationships/image" Target="../media/image2306.png"/><Relationship Id="rId139" Type="http://schemas.openxmlformats.org/officeDocument/2006/relationships/customXml" Target="../ink/ink2123.xml"/><Relationship Id="rId346" Type="http://schemas.openxmlformats.org/officeDocument/2006/relationships/image" Target="../media/image2133.png"/><Relationship Id="rId553" Type="http://schemas.openxmlformats.org/officeDocument/2006/relationships/image" Target="../media/image2235.png"/><Relationship Id="rId760" Type="http://schemas.openxmlformats.org/officeDocument/2006/relationships/customXml" Target="../ink/ink2436.xml"/><Relationship Id="rId998" Type="http://schemas.openxmlformats.org/officeDocument/2006/relationships/image" Target="../media/image2456.png"/><Relationship Id="rId1183" Type="http://schemas.openxmlformats.org/officeDocument/2006/relationships/image" Target="../media/image2548.png"/><Relationship Id="rId1390" Type="http://schemas.openxmlformats.org/officeDocument/2006/relationships/customXml" Target="../ink/ink2755.xml"/><Relationship Id="rId206" Type="http://schemas.openxmlformats.org/officeDocument/2006/relationships/image" Target="../media/image2062.png"/><Relationship Id="rId413" Type="http://schemas.openxmlformats.org/officeDocument/2006/relationships/customXml" Target="../ink/ink2262.xml"/><Relationship Id="rId858" Type="http://schemas.openxmlformats.org/officeDocument/2006/relationships/image" Target="../media/image2385.png"/><Relationship Id="rId1043" Type="http://schemas.openxmlformats.org/officeDocument/2006/relationships/customXml" Target="../ink/ink2580.xml"/><Relationship Id="rId1488" Type="http://schemas.openxmlformats.org/officeDocument/2006/relationships/customXml" Target="../ink/ink2804.xml"/><Relationship Id="rId1695" Type="http://schemas.openxmlformats.org/officeDocument/2006/relationships/image" Target="../media/image2802.png"/><Relationship Id="rId620" Type="http://schemas.openxmlformats.org/officeDocument/2006/relationships/customXml" Target="../ink/ink2366.xml"/><Relationship Id="rId718" Type="http://schemas.openxmlformats.org/officeDocument/2006/relationships/customXml" Target="../ink/ink2415.xml"/><Relationship Id="rId925" Type="http://schemas.openxmlformats.org/officeDocument/2006/relationships/customXml" Target="../ink/ink2521.xml"/><Relationship Id="rId1250" Type="http://schemas.openxmlformats.org/officeDocument/2006/relationships/image" Target="../media/image2581.png"/><Relationship Id="rId1348" Type="http://schemas.openxmlformats.org/officeDocument/2006/relationships/customXml" Target="../ink/ink2734.xml"/><Relationship Id="rId1555" Type="http://schemas.openxmlformats.org/officeDocument/2006/relationships/image" Target="../media/image2732.png"/><Relationship Id="rId1110" Type="http://schemas.openxmlformats.org/officeDocument/2006/relationships/customXml" Target="../ink/ink2614.xml"/><Relationship Id="rId1208" Type="http://schemas.openxmlformats.org/officeDocument/2006/relationships/customXml" Target="../ink/ink2663.xml"/><Relationship Id="rId1415" Type="http://schemas.openxmlformats.org/officeDocument/2006/relationships/image" Target="../media/image2663.png"/><Relationship Id="rId54" Type="http://schemas.openxmlformats.org/officeDocument/2006/relationships/image" Target="../media/image1136.png"/><Relationship Id="rId1622" Type="http://schemas.openxmlformats.org/officeDocument/2006/relationships/customXml" Target="../ink/ink2872.xml"/><Relationship Id="rId270" Type="http://schemas.openxmlformats.org/officeDocument/2006/relationships/image" Target="../media/image2094.png"/><Relationship Id="rId130" Type="http://schemas.openxmlformats.org/officeDocument/2006/relationships/image" Target="../media/image2025.png"/><Relationship Id="rId368" Type="http://schemas.openxmlformats.org/officeDocument/2006/relationships/customXml" Target="../ink/ink2239.xml"/><Relationship Id="rId575" Type="http://schemas.openxmlformats.org/officeDocument/2006/relationships/image" Target="../media/image2246.png"/><Relationship Id="rId782" Type="http://schemas.openxmlformats.org/officeDocument/2006/relationships/image" Target="../media/image2350.png"/><Relationship Id="rId228" Type="http://schemas.openxmlformats.org/officeDocument/2006/relationships/image" Target="../media/image2073.png"/><Relationship Id="rId435" Type="http://schemas.openxmlformats.org/officeDocument/2006/relationships/customXml" Target="../ink/ink2273.xml"/><Relationship Id="rId642" Type="http://schemas.openxmlformats.org/officeDocument/2006/relationships/customXml" Target="../ink/ink2377.xml"/><Relationship Id="rId1065" Type="http://schemas.openxmlformats.org/officeDocument/2006/relationships/customXml" Target="../ink/ink2591.xml"/><Relationship Id="rId1272" Type="http://schemas.openxmlformats.org/officeDocument/2006/relationships/image" Target="../media/image2592.png"/><Relationship Id="rId502" Type="http://schemas.openxmlformats.org/officeDocument/2006/relationships/customXml" Target="../ink/ink2307.xml"/><Relationship Id="rId947" Type="http://schemas.openxmlformats.org/officeDocument/2006/relationships/customXml" Target="../ink/ink2532.xml"/><Relationship Id="rId1132" Type="http://schemas.openxmlformats.org/officeDocument/2006/relationships/customXml" Target="../ink/ink2625.xml"/><Relationship Id="rId1577" Type="http://schemas.openxmlformats.org/officeDocument/2006/relationships/image" Target="../media/image2743.png"/><Relationship Id="rId76" Type="http://schemas.openxmlformats.org/officeDocument/2006/relationships/image" Target="../media/image1997.png"/><Relationship Id="rId807" Type="http://schemas.openxmlformats.org/officeDocument/2006/relationships/customXml" Target="../ink/ink2461.xml"/><Relationship Id="rId1437" Type="http://schemas.openxmlformats.org/officeDocument/2006/relationships/image" Target="../media/image2674.png"/><Relationship Id="rId1644" Type="http://schemas.openxmlformats.org/officeDocument/2006/relationships/customXml" Target="../ink/ink2883.xml"/><Relationship Id="rId1504" Type="http://schemas.openxmlformats.org/officeDocument/2006/relationships/customXml" Target="../ink/ink2813.xml"/><Relationship Id="rId292" Type="http://schemas.openxmlformats.org/officeDocument/2006/relationships/image" Target="../media/image2106.png"/><Relationship Id="rId597" Type="http://schemas.openxmlformats.org/officeDocument/2006/relationships/image" Target="../media/image2257.png"/><Relationship Id="rId152" Type="http://schemas.openxmlformats.org/officeDocument/2006/relationships/customXml" Target="../ink/ink2130.xml"/><Relationship Id="rId457" Type="http://schemas.openxmlformats.org/officeDocument/2006/relationships/customXml" Target="../ink/ink2284.xml"/><Relationship Id="rId1087" Type="http://schemas.openxmlformats.org/officeDocument/2006/relationships/image" Target="../media/image2500.png"/><Relationship Id="rId1294" Type="http://schemas.openxmlformats.org/officeDocument/2006/relationships/image" Target="../media/image2603.png"/><Relationship Id="rId664" Type="http://schemas.openxmlformats.org/officeDocument/2006/relationships/customXml" Target="../ink/ink2388.xml"/><Relationship Id="rId871" Type="http://schemas.openxmlformats.org/officeDocument/2006/relationships/customXml" Target="../ink/ink2494.xml"/><Relationship Id="rId969" Type="http://schemas.openxmlformats.org/officeDocument/2006/relationships/customXml" Target="../ink/ink2543.xml"/><Relationship Id="rId1599" Type="http://schemas.openxmlformats.org/officeDocument/2006/relationships/image" Target="../media/image2754.png"/><Relationship Id="rId317" Type="http://schemas.openxmlformats.org/officeDocument/2006/relationships/customXml" Target="../ink/ink2213.xml"/><Relationship Id="rId524" Type="http://schemas.openxmlformats.org/officeDocument/2006/relationships/customXml" Target="../ink/ink2318.xml"/><Relationship Id="rId731" Type="http://schemas.openxmlformats.org/officeDocument/2006/relationships/image" Target="../media/image2325.png"/><Relationship Id="rId1154" Type="http://schemas.openxmlformats.org/officeDocument/2006/relationships/customXml" Target="../ink/ink2636.xml"/><Relationship Id="rId1361" Type="http://schemas.openxmlformats.org/officeDocument/2006/relationships/image" Target="../media/image2636.png"/><Relationship Id="rId1459" Type="http://schemas.openxmlformats.org/officeDocument/2006/relationships/image" Target="../media/image2685.png"/><Relationship Id="rId98" Type="http://schemas.openxmlformats.org/officeDocument/2006/relationships/image" Target="../media/image2009.png"/><Relationship Id="rId829" Type="http://schemas.openxmlformats.org/officeDocument/2006/relationships/customXml" Target="../ink/ink2472.xml"/><Relationship Id="rId1014" Type="http://schemas.openxmlformats.org/officeDocument/2006/relationships/image" Target="../media/image2464.png"/><Relationship Id="rId1221" Type="http://schemas.openxmlformats.org/officeDocument/2006/relationships/image" Target="../media/image2567.png"/><Relationship Id="rId1666" Type="http://schemas.openxmlformats.org/officeDocument/2006/relationships/customXml" Target="../ink/ink2894.xml"/><Relationship Id="rId1319" Type="http://schemas.openxmlformats.org/officeDocument/2006/relationships/image" Target="../media/image2615.png"/><Relationship Id="rId1526" Type="http://schemas.openxmlformats.org/officeDocument/2006/relationships/customXml" Target="../ink/ink2824.xml"/><Relationship Id="rId25" Type="http://schemas.openxmlformats.org/officeDocument/2006/relationships/customXml" Target="../ink/ink2066.xml"/><Relationship Id="rId174" Type="http://schemas.openxmlformats.org/officeDocument/2006/relationships/customXml" Target="../ink/ink2141.xml"/><Relationship Id="rId381" Type="http://schemas.openxmlformats.org/officeDocument/2006/relationships/customXml" Target="../ink/ink2246.xml"/><Relationship Id="rId241" Type="http://schemas.openxmlformats.org/officeDocument/2006/relationships/customXml" Target="../ink/ink2175.xml"/><Relationship Id="rId479" Type="http://schemas.openxmlformats.org/officeDocument/2006/relationships/image" Target="../media/image2198.png"/><Relationship Id="rId686" Type="http://schemas.openxmlformats.org/officeDocument/2006/relationships/customXml" Target="../ink/ink2399.xml"/><Relationship Id="rId893" Type="http://schemas.openxmlformats.org/officeDocument/2006/relationships/customXml" Target="../ink/ink2505.xml"/><Relationship Id="rId339" Type="http://schemas.openxmlformats.org/officeDocument/2006/relationships/customXml" Target="../ink/ink2224.xml"/><Relationship Id="rId546" Type="http://schemas.openxmlformats.org/officeDocument/2006/relationships/customXml" Target="../ink/ink2329.xml"/><Relationship Id="rId753" Type="http://schemas.openxmlformats.org/officeDocument/2006/relationships/image" Target="../media/image2336.png"/><Relationship Id="rId1176" Type="http://schemas.openxmlformats.org/officeDocument/2006/relationships/customXml" Target="../ink/ink2647.xml"/><Relationship Id="rId1383" Type="http://schemas.openxmlformats.org/officeDocument/2006/relationships/image" Target="../media/image2647.png"/><Relationship Id="rId101" Type="http://schemas.openxmlformats.org/officeDocument/2006/relationships/customXml" Target="../ink/ink2104.xml"/><Relationship Id="rId406" Type="http://schemas.openxmlformats.org/officeDocument/2006/relationships/image" Target="../media/image2162.png"/><Relationship Id="rId960" Type="http://schemas.openxmlformats.org/officeDocument/2006/relationships/image" Target="../media/image2437.png"/><Relationship Id="rId1036" Type="http://schemas.openxmlformats.org/officeDocument/2006/relationships/image" Target="../media/image2475.png"/><Relationship Id="rId1243" Type="http://schemas.openxmlformats.org/officeDocument/2006/relationships/customXml" Target="../ink/ink2681.xml"/><Relationship Id="rId1590" Type="http://schemas.openxmlformats.org/officeDocument/2006/relationships/customXml" Target="../ink/ink2856.xml"/><Relationship Id="rId1688" Type="http://schemas.openxmlformats.org/officeDocument/2006/relationships/customXml" Target="../ink/ink2905.xml"/><Relationship Id="rId613" Type="http://schemas.openxmlformats.org/officeDocument/2006/relationships/image" Target="../media/image2265.png"/><Relationship Id="rId820" Type="http://schemas.openxmlformats.org/officeDocument/2006/relationships/image" Target="../media/image2368.png"/><Relationship Id="rId918" Type="http://schemas.openxmlformats.org/officeDocument/2006/relationships/image" Target="../media/image2416.png"/><Relationship Id="rId1450" Type="http://schemas.openxmlformats.org/officeDocument/2006/relationships/customXml" Target="../ink/ink2785.xml"/><Relationship Id="rId1548" Type="http://schemas.openxmlformats.org/officeDocument/2006/relationships/customXml" Target="../ink/ink2835.xml"/><Relationship Id="rId1103" Type="http://schemas.openxmlformats.org/officeDocument/2006/relationships/image" Target="../media/image2508.png"/><Relationship Id="rId1310" Type="http://schemas.openxmlformats.org/officeDocument/2006/relationships/customXml" Target="../ink/ink2715.xml"/><Relationship Id="rId1408" Type="http://schemas.openxmlformats.org/officeDocument/2006/relationships/customXml" Target="../ink/ink2764.xml"/><Relationship Id="rId47" Type="http://schemas.openxmlformats.org/officeDocument/2006/relationships/customXml" Target="../ink/ink2077.xml"/><Relationship Id="rId1615" Type="http://schemas.openxmlformats.org/officeDocument/2006/relationships/image" Target="../media/image2762.png"/><Relationship Id="rId196" Type="http://schemas.openxmlformats.org/officeDocument/2006/relationships/image" Target="../media/image2057.png"/><Relationship Id="rId263" Type="http://schemas.openxmlformats.org/officeDocument/2006/relationships/customXml" Target="../ink/ink2186.xml"/><Relationship Id="rId470" Type="http://schemas.openxmlformats.org/officeDocument/2006/relationships/customXml" Target="../ink/ink2291.xml"/><Relationship Id="rId123" Type="http://schemas.openxmlformats.org/officeDocument/2006/relationships/customXml" Target="../ink/ink2115.xml"/><Relationship Id="rId330" Type="http://schemas.openxmlformats.org/officeDocument/2006/relationships/image" Target="../media/image2125.png"/><Relationship Id="rId568" Type="http://schemas.openxmlformats.org/officeDocument/2006/relationships/customXml" Target="../ink/ink2340.xml"/><Relationship Id="rId775" Type="http://schemas.openxmlformats.org/officeDocument/2006/relationships/customXml" Target="../ink/ink2444.xml"/><Relationship Id="rId982" Type="http://schemas.openxmlformats.org/officeDocument/2006/relationships/image" Target="../media/image2448.png"/><Relationship Id="rId1198" Type="http://schemas.openxmlformats.org/officeDocument/2006/relationships/customXml" Target="../ink/ink2658.xml"/><Relationship Id="rId428" Type="http://schemas.openxmlformats.org/officeDocument/2006/relationships/image" Target="../media/image2173.png"/><Relationship Id="rId635" Type="http://schemas.openxmlformats.org/officeDocument/2006/relationships/image" Target="../media/image2276.png"/><Relationship Id="rId842" Type="http://schemas.openxmlformats.org/officeDocument/2006/relationships/image" Target="../media/image2378.png"/><Relationship Id="rId1058" Type="http://schemas.openxmlformats.org/officeDocument/2006/relationships/image" Target="../media/image2486.png"/><Relationship Id="rId1265" Type="http://schemas.openxmlformats.org/officeDocument/2006/relationships/customXml" Target="../ink/ink2692.xml"/><Relationship Id="rId1472" Type="http://schemas.openxmlformats.org/officeDocument/2006/relationships/customXml" Target="../ink/ink2796.xml"/><Relationship Id="rId702" Type="http://schemas.openxmlformats.org/officeDocument/2006/relationships/customXml" Target="../ink/ink2407.xml"/><Relationship Id="rId1125" Type="http://schemas.openxmlformats.org/officeDocument/2006/relationships/image" Target="../media/image2519.png"/><Relationship Id="rId1332" Type="http://schemas.openxmlformats.org/officeDocument/2006/relationships/customXml" Target="../ink/ink2726.xml"/><Relationship Id="rId69" Type="http://schemas.openxmlformats.org/officeDocument/2006/relationships/customXml" Target="../ink/ink2088.xml"/><Relationship Id="rId1637" Type="http://schemas.openxmlformats.org/officeDocument/2006/relationships/image" Target="../media/image2773.png"/><Relationship Id="rId285" Type="http://schemas.openxmlformats.org/officeDocument/2006/relationships/customXml" Target="../ink/ink2197.xml"/><Relationship Id="rId492" Type="http://schemas.openxmlformats.org/officeDocument/2006/relationships/customXml" Target="../ink/ink2302.xml"/><Relationship Id="rId797" Type="http://schemas.openxmlformats.org/officeDocument/2006/relationships/customXml" Target="../ink/ink2455.xml"/><Relationship Id="rId145" Type="http://schemas.openxmlformats.org/officeDocument/2006/relationships/customXml" Target="../ink/ink2126.xml"/><Relationship Id="rId352" Type="http://schemas.openxmlformats.org/officeDocument/2006/relationships/image" Target="../media/image2136.png"/><Relationship Id="rId1287" Type="http://schemas.openxmlformats.org/officeDocument/2006/relationships/customXml" Target="../ink/ink2703.xml"/><Relationship Id="rId212" Type="http://schemas.openxmlformats.org/officeDocument/2006/relationships/image" Target="../media/image2065.png"/><Relationship Id="rId657" Type="http://schemas.openxmlformats.org/officeDocument/2006/relationships/image" Target="../media/image2287.png"/><Relationship Id="rId864" Type="http://schemas.openxmlformats.org/officeDocument/2006/relationships/image" Target="../media/image2388.png"/><Relationship Id="rId1494" Type="http://schemas.openxmlformats.org/officeDocument/2006/relationships/image" Target="../media/image2702.png"/><Relationship Id="rId517" Type="http://schemas.openxmlformats.org/officeDocument/2006/relationships/image" Target="../media/image2218.png"/><Relationship Id="rId724" Type="http://schemas.openxmlformats.org/officeDocument/2006/relationships/customXml" Target="../ink/ink2418.xml"/><Relationship Id="rId931" Type="http://schemas.openxmlformats.org/officeDocument/2006/relationships/customXml" Target="../ink/ink2524.xml"/><Relationship Id="rId1147" Type="http://schemas.openxmlformats.org/officeDocument/2006/relationships/image" Target="../media/image2530.png"/><Relationship Id="rId1354" Type="http://schemas.openxmlformats.org/officeDocument/2006/relationships/customXml" Target="../ink/ink2737.xml"/><Relationship Id="rId1561" Type="http://schemas.openxmlformats.org/officeDocument/2006/relationships/image" Target="../media/image2735.png"/><Relationship Id="rId60" Type="http://schemas.openxmlformats.org/officeDocument/2006/relationships/image" Target="../media/image1989.png"/><Relationship Id="rId1007" Type="http://schemas.openxmlformats.org/officeDocument/2006/relationships/customXml" Target="../ink/ink2562.xml"/><Relationship Id="rId1214" Type="http://schemas.openxmlformats.org/officeDocument/2006/relationships/customXml" Target="../ink/ink2666.xml"/><Relationship Id="rId1421" Type="http://schemas.openxmlformats.org/officeDocument/2006/relationships/image" Target="../media/image2666.png"/><Relationship Id="rId1659" Type="http://schemas.openxmlformats.org/officeDocument/2006/relationships/image" Target="../media/image2784.png"/><Relationship Id="rId1519" Type="http://schemas.openxmlformats.org/officeDocument/2006/relationships/image" Target="../media/image2714.png"/><Relationship Id="rId18" Type="http://schemas.openxmlformats.org/officeDocument/2006/relationships/image" Target="../media/image1969.png"/><Relationship Id="rId167" Type="http://schemas.openxmlformats.org/officeDocument/2006/relationships/image" Target="../media/image2043.png"/><Relationship Id="rId374" Type="http://schemas.openxmlformats.org/officeDocument/2006/relationships/image" Target="../media/image2146.png"/><Relationship Id="rId581" Type="http://schemas.openxmlformats.org/officeDocument/2006/relationships/image" Target="../media/image2249.png"/><Relationship Id="rId234" Type="http://schemas.openxmlformats.org/officeDocument/2006/relationships/image" Target="../media/image2076.png"/><Relationship Id="rId679" Type="http://schemas.openxmlformats.org/officeDocument/2006/relationships/image" Target="../media/image2298.png"/><Relationship Id="rId886" Type="http://schemas.openxmlformats.org/officeDocument/2006/relationships/image" Target="../media/image2399.png"/><Relationship Id="rId2" Type="http://schemas.openxmlformats.org/officeDocument/2006/relationships/image" Target="../media/image1961.png"/><Relationship Id="rId441" Type="http://schemas.openxmlformats.org/officeDocument/2006/relationships/customXml" Target="../ink/ink2276.xml"/><Relationship Id="rId539" Type="http://schemas.openxmlformats.org/officeDocument/2006/relationships/image" Target="../media/image2228.png"/><Relationship Id="rId746" Type="http://schemas.openxmlformats.org/officeDocument/2006/relationships/customXml" Target="../ink/ink2429.xml"/><Relationship Id="rId1071" Type="http://schemas.openxmlformats.org/officeDocument/2006/relationships/customXml" Target="../ink/ink2594.xml"/><Relationship Id="rId1169" Type="http://schemas.openxmlformats.org/officeDocument/2006/relationships/image" Target="../media/image2541.png"/><Relationship Id="rId1376" Type="http://schemas.openxmlformats.org/officeDocument/2006/relationships/customXml" Target="../ink/ink2748.xml"/><Relationship Id="rId1583" Type="http://schemas.openxmlformats.org/officeDocument/2006/relationships/image" Target="../media/image2746.png"/><Relationship Id="rId301" Type="http://schemas.openxmlformats.org/officeDocument/2006/relationships/customXml" Target="../ink/ink2205.xml"/><Relationship Id="rId953" Type="http://schemas.openxmlformats.org/officeDocument/2006/relationships/customXml" Target="../ink/ink2535.xml"/><Relationship Id="rId1029" Type="http://schemas.openxmlformats.org/officeDocument/2006/relationships/customXml" Target="../ink/ink2573.xml"/><Relationship Id="rId1236" Type="http://schemas.openxmlformats.org/officeDocument/2006/relationships/image" Target="../media/image2574.png"/><Relationship Id="rId82" Type="http://schemas.openxmlformats.org/officeDocument/2006/relationships/image" Target="../media/image2001.png"/><Relationship Id="rId606" Type="http://schemas.openxmlformats.org/officeDocument/2006/relationships/customXml" Target="../ink/ink2359.xml"/><Relationship Id="rId813" Type="http://schemas.openxmlformats.org/officeDocument/2006/relationships/customXml" Target="../ink/ink2464.xml"/><Relationship Id="rId1443" Type="http://schemas.openxmlformats.org/officeDocument/2006/relationships/image" Target="../media/image2677.png"/><Relationship Id="rId1650" Type="http://schemas.openxmlformats.org/officeDocument/2006/relationships/customXml" Target="../ink/ink2886.xml"/><Relationship Id="rId1303" Type="http://schemas.openxmlformats.org/officeDocument/2006/relationships/customXml" Target="../ink/ink2711.xml"/><Relationship Id="rId1510" Type="http://schemas.openxmlformats.org/officeDocument/2006/relationships/customXml" Target="../ink/ink2816.xml"/><Relationship Id="rId1608" Type="http://schemas.openxmlformats.org/officeDocument/2006/relationships/customXml" Target="../ink/ink2865.xml"/><Relationship Id="rId189" Type="http://schemas.openxmlformats.org/officeDocument/2006/relationships/customXml" Target="../ink/ink2149.xml"/><Relationship Id="rId396" Type="http://schemas.openxmlformats.org/officeDocument/2006/relationships/image" Target="../media/image2157.png"/><Relationship Id="rId256" Type="http://schemas.openxmlformats.org/officeDocument/2006/relationships/image" Target="../media/image2087.png"/><Relationship Id="rId463" Type="http://schemas.openxmlformats.org/officeDocument/2006/relationships/image" Target="../media/image2190.png"/><Relationship Id="rId670" Type="http://schemas.openxmlformats.org/officeDocument/2006/relationships/customXml" Target="../ink/ink2391.xml"/><Relationship Id="rId1093" Type="http://schemas.openxmlformats.org/officeDocument/2006/relationships/image" Target="../media/image2503.png"/><Relationship Id="rId116" Type="http://schemas.openxmlformats.org/officeDocument/2006/relationships/image" Target="../media/image2018.png"/><Relationship Id="rId323" Type="http://schemas.openxmlformats.org/officeDocument/2006/relationships/customXml" Target="../ink/ink2216.xml"/><Relationship Id="rId530" Type="http://schemas.openxmlformats.org/officeDocument/2006/relationships/customXml" Target="../ink/ink2321.xml"/><Relationship Id="rId768" Type="http://schemas.openxmlformats.org/officeDocument/2006/relationships/customXml" Target="../ink/ink2440.xml"/><Relationship Id="rId975" Type="http://schemas.openxmlformats.org/officeDocument/2006/relationships/customXml" Target="../ink/ink2546.xml"/><Relationship Id="rId1160" Type="http://schemas.openxmlformats.org/officeDocument/2006/relationships/customXml" Target="../ink/ink2639.xml"/><Relationship Id="rId1398" Type="http://schemas.openxmlformats.org/officeDocument/2006/relationships/customXml" Target="../ink/ink2759.xml"/><Relationship Id="rId628" Type="http://schemas.openxmlformats.org/officeDocument/2006/relationships/customXml" Target="../ink/ink2370.xml"/><Relationship Id="rId835" Type="http://schemas.openxmlformats.org/officeDocument/2006/relationships/customXml" Target="../ink/ink2475.xml"/><Relationship Id="rId1258" Type="http://schemas.openxmlformats.org/officeDocument/2006/relationships/image" Target="../media/image2585.png"/><Relationship Id="rId1465" Type="http://schemas.openxmlformats.org/officeDocument/2006/relationships/image" Target="../media/image2688.png"/><Relationship Id="rId1672" Type="http://schemas.openxmlformats.org/officeDocument/2006/relationships/customXml" Target="../ink/ink2897.xml"/><Relationship Id="rId1020" Type="http://schemas.openxmlformats.org/officeDocument/2006/relationships/image" Target="../media/image2467.png"/><Relationship Id="rId1118" Type="http://schemas.openxmlformats.org/officeDocument/2006/relationships/customXml" Target="../ink/ink2618.xml"/><Relationship Id="rId1325" Type="http://schemas.openxmlformats.org/officeDocument/2006/relationships/image" Target="../media/image2618.png"/><Relationship Id="rId1532" Type="http://schemas.openxmlformats.org/officeDocument/2006/relationships/customXml" Target="../ink/ink2827.xml"/><Relationship Id="rId902" Type="http://schemas.openxmlformats.org/officeDocument/2006/relationships/image" Target="../media/image2408.png"/><Relationship Id="rId31" Type="http://schemas.openxmlformats.org/officeDocument/2006/relationships/customXml" Target="../ink/ink2069.xml"/><Relationship Id="rId180" Type="http://schemas.openxmlformats.org/officeDocument/2006/relationships/customXml" Target="../ink/ink2144.xml"/><Relationship Id="rId278" Type="http://schemas.openxmlformats.org/officeDocument/2006/relationships/image" Target="../media/image2098.png"/><Relationship Id="rId485" Type="http://schemas.openxmlformats.org/officeDocument/2006/relationships/image" Target="../media/image2202.png"/><Relationship Id="rId692" Type="http://schemas.openxmlformats.org/officeDocument/2006/relationships/customXml" Target="../ink/ink2402.xml"/><Relationship Id="rId138" Type="http://schemas.openxmlformats.org/officeDocument/2006/relationships/image" Target="../media/image2029.png"/><Relationship Id="rId345" Type="http://schemas.openxmlformats.org/officeDocument/2006/relationships/customXml" Target="../ink/ink2227.xml"/><Relationship Id="rId552" Type="http://schemas.openxmlformats.org/officeDocument/2006/relationships/customXml" Target="../ink/ink2332.xml"/><Relationship Id="rId997" Type="http://schemas.openxmlformats.org/officeDocument/2006/relationships/customXml" Target="../ink/ink2557.xml"/><Relationship Id="rId1182" Type="http://schemas.openxmlformats.org/officeDocument/2006/relationships/customXml" Target="../ink/ink2650.xml"/><Relationship Id="rId205" Type="http://schemas.openxmlformats.org/officeDocument/2006/relationships/customXml" Target="../ink/ink2157.xml"/><Relationship Id="rId412" Type="http://schemas.openxmlformats.org/officeDocument/2006/relationships/image" Target="../media/image2165.png"/><Relationship Id="rId857" Type="http://schemas.openxmlformats.org/officeDocument/2006/relationships/customXml" Target="../ink/ink2487.xml"/><Relationship Id="rId1042" Type="http://schemas.openxmlformats.org/officeDocument/2006/relationships/image" Target="../media/image2478.png"/><Relationship Id="rId1487" Type="http://schemas.openxmlformats.org/officeDocument/2006/relationships/image" Target="../media/image2699.png"/><Relationship Id="rId1694" Type="http://schemas.openxmlformats.org/officeDocument/2006/relationships/customXml" Target="../ink/ink2908.xml"/><Relationship Id="rId717" Type="http://schemas.openxmlformats.org/officeDocument/2006/relationships/image" Target="../media/image2318.png"/><Relationship Id="rId924" Type="http://schemas.openxmlformats.org/officeDocument/2006/relationships/image" Target="../media/image2419.png"/><Relationship Id="rId1347" Type="http://schemas.openxmlformats.org/officeDocument/2006/relationships/image" Target="../media/image2629.png"/><Relationship Id="rId1554" Type="http://schemas.openxmlformats.org/officeDocument/2006/relationships/customXml" Target="../ink/ink2838.xml"/><Relationship Id="rId53" Type="http://schemas.openxmlformats.org/officeDocument/2006/relationships/customXml" Target="../ink/ink2080.xml"/><Relationship Id="rId1207" Type="http://schemas.openxmlformats.org/officeDocument/2006/relationships/image" Target="../media/image2560.png"/><Relationship Id="rId1414" Type="http://schemas.openxmlformats.org/officeDocument/2006/relationships/customXml" Target="../ink/ink2767.xml"/><Relationship Id="rId1621" Type="http://schemas.openxmlformats.org/officeDocument/2006/relationships/image" Target="../media/image2765.png"/><Relationship Id="rId367" Type="http://schemas.openxmlformats.org/officeDocument/2006/relationships/image" Target="../media/image2143.png"/><Relationship Id="rId574" Type="http://schemas.openxmlformats.org/officeDocument/2006/relationships/customXml" Target="../ink/ink2343.xml"/><Relationship Id="rId227" Type="http://schemas.openxmlformats.org/officeDocument/2006/relationships/customXml" Target="../ink/ink2168.xml"/><Relationship Id="rId781" Type="http://schemas.openxmlformats.org/officeDocument/2006/relationships/customXml" Target="../ink/ink2447.xml"/><Relationship Id="rId879" Type="http://schemas.openxmlformats.org/officeDocument/2006/relationships/customXml" Target="../ink/ink2498.xml"/><Relationship Id="rId434" Type="http://schemas.openxmlformats.org/officeDocument/2006/relationships/image" Target="../media/image2176.png"/><Relationship Id="rId641" Type="http://schemas.openxmlformats.org/officeDocument/2006/relationships/image" Target="../media/image2279.png"/><Relationship Id="rId739" Type="http://schemas.openxmlformats.org/officeDocument/2006/relationships/image" Target="../media/image2329.png"/><Relationship Id="rId1064" Type="http://schemas.openxmlformats.org/officeDocument/2006/relationships/image" Target="../media/image2489.png"/><Relationship Id="rId1271" Type="http://schemas.openxmlformats.org/officeDocument/2006/relationships/customXml" Target="../ink/ink2695.xml"/><Relationship Id="rId1369" Type="http://schemas.openxmlformats.org/officeDocument/2006/relationships/image" Target="../media/image2640.png"/><Relationship Id="rId1576" Type="http://schemas.openxmlformats.org/officeDocument/2006/relationships/customXml" Target="../ink/ink2849.xml"/><Relationship Id="rId501" Type="http://schemas.openxmlformats.org/officeDocument/2006/relationships/image" Target="../media/image2210.png"/><Relationship Id="rId946" Type="http://schemas.openxmlformats.org/officeDocument/2006/relationships/image" Target="../media/image2430.png"/><Relationship Id="rId1131" Type="http://schemas.openxmlformats.org/officeDocument/2006/relationships/image" Target="../media/image2522.png"/><Relationship Id="rId1229" Type="http://schemas.openxmlformats.org/officeDocument/2006/relationships/image" Target="../media/image2571.png"/><Relationship Id="rId75" Type="http://schemas.openxmlformats.org/officeDocument/2006/relationships/customXml" Target="../ink/ink2091.xml"/><Relationship Id="rId806" Type="http://schemas.openxmlformats.org/officeDocument/2006/relationships/customXml" Target="../ink/ink2460.xml"/><Relationship Id="rId1436" Type="http://schemas.openxmlformats.org/officeDocument/2006/relationships/customXml" Target="../ink/ink2778.xml"/><Relationship Id="rId1643" Type="http://schemas.openxmlformats.org/officeDocument/2006/relationships/image" Target="../media/image2776.png"/><Relationship Id="rId1503" Type="http://schemas.openxmlformats.org/officeDocument/2006/relationships/customXml" Target="../ink/ink2812.xml"/><Relationship Id="rId291" Type="http://schemas.openxmlformats.org/officeDocument/2006/relationships/customXml" Target="../ink/ink2200.xml"/><Relationship Id="rId151" Type="http://schemas.openxmlformats.org/officeDocument/2006/relationships/image" Target="../media/image2035.png"/><Relationship Id="rId389" Type="http://schemas.openxmlformats.org/officeDocument/2006/relationships/customXml" Target="../ink/ink2250.xml"/><Relationship Id="rId596" Type="http://schemas.openxmlformats.org/officeDocument/2006/relationships/customXml" Target="../ink/ink2354.xml"/><Relationship Id="rId249" Type="http://schemas.openxmlformats.org/officeDocument/2006/relationships/customXml" Target="../ink/ink2179.xml"/><Relationship Id="rId456" Type="http://schemas.openxmlformats.org/officeDocument/2006/relationships/image" Target="../media/image2187.png"/><Relationship Id="rId663" Type="http://schemas.openxmlformats.org/officeDocument/2006/relationships/image" Target="../media/image2290.png"/><Relationship Id="rId870" Type="http://schemas.openxmlformats.org/officeDocument/2006/relationships/image" Target="../media/image2391.png"/><Relationship Id="rId1086" Type="http://schemas.openxmlformats.org/officeDocument/2006/relationships/customXml" Target="../ink/ink2602.xml"/><Relationship Id="rId1293" Type="http://schemas.openxmlformats.org/officeDocument/2006/relationships/customXml" Target="../ink/ink2706.xml"/><Relationship Id="rId109" Type="http://schemas.openxmlformats.org/officeDocument/2006/relationships/customXml" Target="../ink/ink2108.xml"/><Relationship Id="rId316" Type="http://schemas.openxmlformats.org/officeDocument/2006/relationships/image" Target="../media/image2118.png"/><Relationship Id="rId523" Type="http://schemas.openxmlformats.org/officeDocument/2006/relationships/image" Target="../media/image2221.png"/><Relationship Id="rId968" Type="http://schemas.openxmlformats.org/officeDocument/2006/relationships/image" Target="../media/image2441.png"/><Relationship Id="rId1153" Type="http://schemas.openxmlformats.org/officeDocument/2006/relationships/image" Target="../media/image2533.png"/><Relationship Id="rId1598" Type="http://schemas.openxmlformats.org/officeDocument/2006/relationships/customXml" Target="../ink/ink2860.xml"/><Relationship Id="rId97" Type="http://schemas.openxmlformats.org/officeDocument/2006/relationships/customXml" Target="../ink/ink2102.xml"/><Relationship Id="rId730" Type="http://schemas.openxmlformats.org/officeDocument/2006/relationships/customXml" Target="../ink/ink2421.xml"/><Relationship Id="rId828" Type="http://schemas.openxmlformats.org/officeDocument/2006/relationships/image" Target="../media/image2372.png"/><Relationship Id="rId1013" Type="http://schemas.openxmlformats.org/officeDocument/2006/relationships/customXml" Target="../ink/ink2565.xml"/><Relationship Id="rId1360" Type="http://schemas.openxmlformats.org/officeDocument/2006/relationships/customXml" Target="../ink/ink2740.xml"/><Relationship Id="rId1458" Type="http://schemas.openxmlformats.org/officeDocument/2006/relationships/customXml" Target="../ink/ink2789.xml"/><Relationship Id="rId1665" Type="http://schemas.openxmlformats.org/officeDocument/2006/relationships/image" Target="../media/image2787.png"/><Relationship Id="rId1220" Type="http://schemas.openxmlformats.org/officeDocument/2006/relationships/customXml" Target="../ink/ink2669.xml"/><Relationship Id="rId1318" Type="http://schemas.openxmlformats.org/officeDocument/2006/relationships/customXml" Target="../ink/ink2719.xml"/><Relationship Id="rId1525" Type="http://schemas.openxmlformats.org/officeDocument/2006/relationships/image" Target="../media/image2717.png"/><Relationship Id="rId24" Type="http://schemas.openxmlformats.org/officeDocument/2006/relationships/image" Target="../media/image1972.png"/><Relationship Id="rId173" Type="http://schemas.openxmlformats.org/officeDocument/2006/relationships/image" Target="../media/image2046.png"/><Relationship Id="rId380" Type="http://schemas.openxmlformats.org/officeDocument/2006/relationships/image" Target="../media/image2149.png"/><Relationship Id="rId240" Type="http://schemas.openxmlformats.org/officeDocument/2006/relationships/image" Target="../media/image2079.png"/><Relationship Id="rId478" Type="http://schemas.openxmlformats.org/officeDocument/2006/relationships/customXml" Target="../ink/ink2295.xml"/><Relationship Id="rId685" Type="http://schemas.openxmlformats.org/officeDocument/2006/relationships/image" Target="../media/image2302.png"/><Relationship Id="rId892" Type="http://schemas.openxmlformats.org/officeDocument/2006/relationships/image" Target="../media/image2403.png"/><Relationship Id="rId100" Type="http://schemas.openxmlformats.org/officeDocument/2006/relationships/image" Target="../media/image2010.png"/><Relationship Id="rId338" Type="http://schemas.openxmlformats.org/officeDocument/2006/relationships/image" Target="../media/image2129.png"/><Relationship Id="rId545" Type="http://schemas.openxmlformats.org/officeDocument/2006/relationships/image" Target="../media/image2231.png"/><Relationship Id="rId752" Type="http://schemas.openxmlformats.org/officeDocument/2006/relationships/customXml" Target="../ink/ink2432.xml"/><Relationship Id="rId1175" Type="http://schemas.openxmlformats.org/officeDocument/2006/relationships/image" Target="../media/image2544.png"/><Relationship Id="rId1382" Type="http://schemas.openxmlformats.org/officeDocument/2006/relationships/customXml" Target="../ink/ink2751.xml"/><Relationship Id="rId405" Type="http://schemas.openxmlformats.org/officeDocument/2006/relationships/customXml" Target="../ink/ink2258.xml"/><Relationship Id="rId612" Type="http://schemas.openxmlformats.org/officeDocument/2006/relationships/customXml" Target="../ink/ink2362.xml"/><Relationship Id="rId1035" Type="http://schemas.openxmlformats.org/officeDocument/2006/relationships/customXml" Target="../ink/ink2576.xml"/><Relationship Id="rId1242" Type="http://schemas.openxmlformats.org/officeDocument/2006/relationships/image" Target="../media/image2577.png"/><Relationship Id="rId1687" Type="http://schemas.openxmlformats.org/officeDocument/2006/relationships/image" Target="../media/image2798.png"/><Relationship Id="rId917" Type="http://schemas.openxmlformats.org/officeDocument/2006/relationships/customXml" Target="../ink/ink2517.xml"/><Relationship Id="rId1102" Type="http://schemas.openxmlformats.org/officeDocument/2006/relationships/customXml" Target="../ink/ink2610.xml"/><Relationship Id="rId1547" Type="http://schemas.openxmlformats.org/officeDocument/2006/relationships/image" Target="../media/image2728.png"/><Relationship Id="rId46" Type="http://schemas.openxmlformats.org/officeDocument/2006/relationships/image" Target="../media/image1983.png"/><Relationship Id="rId1407" Type="http://schemas.openxmlformats.org/officeDocument/2006/relationships/image" Target="../media/image2659.png"/><Relationship Id="rId1614" Type="http://schemas.openxmlformats.org/officeDocument/2006/relationships/customXml" Target="../ink/ink2868.xml"/><Relationship Id="rId195" Type="http://schemas.openxmlformats.org/officeDocument/2006/relationships/customXml" Target="../ink/ink2152.xml"/><Relationship Id="rId262" Type="http://schemas.openxmlformats.org/officeDocument/2006/relationships/image" Target="../media/image2090.png"/><Relationship Id="rId567" Type="http://schemas.openxmlformats.org/officeDocument/2006/relationships/image" Target="../media/image2242.png"/><Relationship Id="rId1197" Type="http://schemas.openxmlformats.org/officeDocument/2006/relationships/image" Target="../media/image2555.png"/><Relationship Id="rId122" Type="http://schemas.openxmlformats.org/officeDocument/2006/relationships/image" Target="../media/image2021.png"/><Relationship Id="rId774" Type="http://schemas.openxmlformats.org/officeDocument/2006/relationships/image" Target="../media/image2346.png"/><Relationship Id="rId981" Type="http://schemas.openxmlformats.org/officeDocument/2006/relationships/customXml" Target="../ink/ink2549.xml"/><Relationship Id="rId1057" Type="http://schemas.openxmlformats.org/officeDocument/2006/relationships/customXml" Target="../ink/ink2587.xml"/><Relationship Id="rId427" Type="http://schemas.openxmlformats.org/officeDocument/2006/relationships/customXml" Target="../ink/ink2269.xml"/><Relationship Id="rId634" Type="http://schemas.openxmlformats.org/officeDocument/2006/relationships/customXml" Target="../ink/ink2373.xml"/><Relationship Id="rId841" Type="http://schemas.openxmlformats.org/officeDocument/2006/relationships/customXml" Target="../ink/ink2478.xml"/><Relationship Id="rId1264" Type="http://schemas.openxmlformats.org/officeDocument/2006/relationships/image" Target="../media/image2588.png"/><Relationship Id="rId1471" Type="http://schemas.openxmlformats.org/officeDocument/2006/relationships/image" Target="../media/image2691.png"/><Relationship Id="rId1569" Type="http://schemas.openxmlformats.org/officeDocument/2006/relationships/image" Target="../media/image2739.png"/><Relationship Id="rId701" Type="http://schemas.openxmlformats.org/officeDocument/2006/relationships/image" Target="../media/image2310.png"/><Relationship Id="rId939" Type="http://schemas.openxmlformats.org/officeDocument/2006/relationships/customXml" Target="../ink/ink2528.xml"/><Relationship Id="rId1124" Type="http://schemas.openxmlformats.org/officeDocument/2006/relationships/customXml" Target="../ink/ink2621.xml"/><Relationship Id="rId1331" Type="http://schemas.openxmlformats.org/officeDocument/2006/relationships/image" Target="../media/image2621.png"/><Relationship Id="rId68" Type="http://schemas.openxmlformats.org/officeDocument/2006/relationships/image" Target="../media/image1993.png"/><Relationship Id="rId1429" Type="http://schemas.openxmlformats.org/officeDocument/2006/relationships/image" Target="../media/image2670.png"/><Relationship Id="rId1636" Type="http://schemas.openxmlformats.org/officeDocument/2006/relationships/customXml" Target="../ink/ink2879.xml"/><Relationship Id="rId284" Type="http://schemas.openxmlformats.org/officeDocument/2006/relationships/image" Target="../media/image2102.png"/><Relationship Id="rId491" Type="http://schemas.openxmlformats.org/officeDocument/2006/relationships/image" Target="../media/image2205.png"/><Relationship Id="rId144" Type="http://schemas.openxmlformats.org/officeDocument/2006/relationships/image" Target="../media/image2032.png"/><Relationship Id="rId589" Type="http://schemas.openxmlformats.org/officeDocument/2006/relationships/image" Target="../media/image2253.png"/><Relationship Id="rId796" Type="http://schemas.openxmlformats.org/officeDocument/2006/relationships/image" Target="../media/image2357.png"/><Relationship Id="rId351" Type="http://schemas.openxmlformats.org/officeDocument/2006/relationships/customXml" Target="../ink/ink2230.xml"/><Relationship Id="rId449" Type="http://schemas.openxmlformats.org/officeDocument/2006/relationships/customXml" Target="../ink/ink2280.xml"/><Relationship Id="rId656" Type="http://schemas.openxmlformats.org/officeDocument/2006/relationships/customXml" Target="../ink/ink2384.xml"/><Relationship Id="rId863" Type="http://schemas.openxmlformats.org/officeDocument/2006/relationships/customXml" Target="../ink/ink2490.xml"/><Relationship Id="rId1079" Type="http://schemas.openxmlformats.org/officeDocument/2006/relationships/image" Target="../media/image2496.png"/><Relationship Id="rId1286" Type="http://schemas.openxmlformats.org/officeDocument/2006/relationships/image" Target="../media/image2599.png"/><Relationship Id="rId1493" Type="http://schemas.openxmlformats.org/officeDocument/2006/relationships/customXml" Target="../ink/ink2807.xml"/><Relationship Id="rId211" Type="http://schemas.openxmlformats.org/officeDocument/2006/relationships/customXml" Target="../ink/ink2160.xml"/><Relationship Id="rId309" Type="http://schemas.openxmlformats.org/officeDocument/2006/relationships/customXml" Target="../ink/ink2209.xml"/><Relationship Id="rId516" Type="http://schemas.openxmlformats.org/officeDocument/2006/relationships/customXml" Target="../ink/ink2314.xml"/><Relationship Id="rId1146" Type="http://schemas.openxmlformats.org/officeDocument/2006/relationships/customXml" Target="../ink/ink2632.xml"/><Relationship Id="rId723" Type="http://schemas.openxmlformats.org/officeDocument/2006/relationships/image" Target="../media/image2321.png"/><Relationship Id="rId930" Type="http://schemas.openxmlformats.org/officeDocument/2006/relationships/image" Target="../media/image2422.png"/><Relationship Id="rId1006" Type="http://schemas.openxmlformats.org/officeDocument/2006/relationships/image" Target="../media/image2460.png"/><Relationship Id="rId1353" Type="http://schemas.openxmlformats.org/officeDocument/2006/relationships/image" Target="../media/image2632.png"/><Relationship Id="rId1560" Type="http://schemas.openxmlformats.org/officeDocument/2006/relationships/customXml" Target="../ink/ink2841.xml"/><Relationship Id="rId1658" Type="http://schemas.openxmlformats.org/officeDocument/2006/relationships/customXml" Target="../ink/ink2890.xml"/><Relationship Id="rId1213" Type="http://schemas.openxmlformats.org/officeDocument/2006/relationships/image" Target="../media/image2563.png"/><Relationship Id="rId1420" Type="http://schemas.openxmlformats.org/officeDocument/2006/relationships/customXml" Target="../ink/ink2770.xml"/><Relationship Id="rId1518" Type="http://schemas.openxmlformats.org/officeDocument/2006/relationships/customXml" Target="../ink/ink2820.xml"/><Relationship Id="rId17" Type="http://schemas.openxmlformats.org/officeDocument/2006/relationships/customXml" Target="../ink/ink2062.xml"/><Relationship Id="rId166" Type="http://schemas.openxmlformats.org/officeDocument/2006/relationships/customXml" Target="../ink/ink2137.xml"/><Relationship Id="rId373" Type="http://schemas.openxmlformats.org/officeDocument/2006/relationships/customXml" Target="../ink/ink2242.xml"/><Relationship Id="rId580" Type="http://schemas.openxmlformats.org/officeDocument/2006/relationships/customXml" Target="../ink/ink2346.xml"/><Relationship Id="rId1" Type="http://schemas.openxmlformats.org/officeDocument/2006/relationships/slideLayout" Target="../slideLayouts/slideLayout1.xml"/><Relationship Id="rId233" Type="http://schemas.openxmlformats.org/officeDocument/2006/relationships/customXml" Target="../ink/ink2171.xml"/><Relationship Id="rId440" Type="http://schemas.openxmlformats.org/officeDocument/2006/relationships/image" Target="../media/image2179.png"/><Relationship Id="rId678" Type="http://schemas.openxmlformats.org/officeDocument/2006/relationships/customXml" Target="../ink/ink2395.xml"/><Relationship Id="rId885" Type="http://schemas.openxmlformats.org/officeDocument/2006/relationships/customXml" Target="../ink/ink2501.xml"/><Relationship Id="rId1070" Type="http://schemas.openxmlformats.org/officeDocument/2006/relationships/image" Target="../media/image2492.png"/><Relationship Id="rId300" Type="http://schemas.openxmlformats.org/officeDocument/2006/relationships/image" Target="../media/image2110.png"/><Relationship Id="rId538" Type="http://schemas.openxmlformats.org/officeDocument/2006/relationships/customXml" Target="../ink/ink2325.xml"/><Relationship Id="rId745" Type="http://schemas.openxmlformats.org/officeDocument/2006/relationships/image" Target="../media/image2332.png"/><Relationship Id="rId952" Type="http://schemas.openxmlformats.org/officeDocument/2006/relationships/image" Target="../media/image2433.png"/><Relationship Id="rId1168" Type="http://schemas.openxmlformats.org/officeDocument/2006/relationships/customXml" Target="../ink/ink2643.xml"/><Relationship Id="rId1375" Type="http://schemas.openxmlformats.org/officeDocument/2006/relationships/image" Target="../media/image2643.png"/><Relationship Id="rId1582" Type="http://schemas.openxmlformats.org/officeDocument/2006/relationships/customXml" Target="../ink/ink2852.xml"/><Relationship Id="rId81" Type="http://schemas.openxmlformats.org/officeDocument/2006/relationships/customXml" Target="../ink/ink2094.xml"/><Relationship Id="rId605" Type="http://schemas.openxmlformats.org/officeDocument/2006/relationships/image" Target="../media/image2261.png"/><Relationship Id="rId812" Type="http://schemas.openxmlformats.org/officeDocument/2006/relationships/image" Target="../media/image2364.png"/><Relationship Id="rId1028" Type="http://schemas.openxmlformats.org/officeDocument/2006/relationships/image" Target="../media/image2471.png"/><Relationship Id="rId1235" Type="http://schemas.openxmlformats.org/officeDocument/2006/relationships/customXml" Target="../ink/ink2677.xml"/><Relationship Id="rId1442" Type="http://schemas.openxmlformats.org/officeDocument/2006/relationships/customXml" Target="../ink/ink2781.xml"/><Relationship Id="rId1302" Type="http://schemas.openxmlformats.org/officeDocument/2006/relationships/image" Target="../media/image2607.png"/><Relationship Id="rId39" Type="http://schemas.openxmlformats.org/officeDocument/2006/relationships/customXml" Target="../ink/ink2073.xml"/><Relationship Id="rId1607" Type="http://schemas.openxmlformats.org/officeDocument/2006/relationships/image" Target="../media/image2758.png"/><Relationship Id="rId188" Type="http://schemas.openxmlformats.org/officeDocument/2006/relationships/image" Target="../media/image2053.png"/><Relationship Id="rId395" Type="http://schemas.openxmlformats.org/officeDocument/2006/relationships/customXml" Target="../ink/ink2253.xml"/><Relationship Id="rId255" Type="http://schemas.openxmlformats.org/officeDocument/2006/relationships/customXml" Target="../ink/ink2182.xml"/><Relationship Id="rId462" Type="http://schemas.openxmlformats.org/officeDocument/2006/relationships/customXml" Target="../ink/ink2287.xml"/><Relationship Id="rId1092" Type="http://schemas.openxmlformats.org/officeDocument/2006/relationships/customXml" Target="../ink/ink2605.xml"/><Relationship Id="rId1397" Type="http://schemas.openxmlformats.org/officeDocument/2006/relationships/image" Target="../media/image2654.png"/><Relationship Id="rId115" Type="http://schemas.openxmlformats.org/officeDocument/2006/relationships/customXml" Target="../ink/ink2111.xml"/><Relationship Id="rId322" Type="http://schemas.openxmlformats.org/officeDocument/2006/relationships/image" Target="../media/image2121.png"/><Relationship Id="rId767" Type="http://schemas.openxmlformats.org/officeDocument/2006/relationships/image" Target="../media/image2343.png"/><Relationship Id="rId974" Type="http://schemas.openxmlformats.org/officeDocument/2006/relationships/image" Target="../media/image2444.png"/><Relationship Id="rId627" Type="http://schemas.openxmlformats.org/officeDocument/2006/relationships/image" Target="../media/image2272.png"/><Relationship Id="rId834" Type="http://schemas.openxmlformats.org/officeDocument/2006/relationships/image" Target="../media/image2375.png"/><Relationship Id="rId1257" Type="http://schemas.openxmlformats.org/officeDocument/2006/relationships/customXml" Target="../ink/ink2688.xml"/><Relationship Id="rId1464" Type="http://schemas.openxmlformats.org/officeDocument/2006/relationships/customXml" Target="../ink/ink2792.xml"/><Relationship Id="rId1671" Type="http://schemas.openxmlformats.org/officeDocument/2006/relationships/image" Target="../media/image2790.png"/><Relationship Id="rId901" Type="http://schemas.openxmlformats.org/officeDocument/2006/relationships/customXml" Target="../ink/ink2509.xml"/><Relationship Id="rId1117" Type="http://schemas.openxmlformats.org/officeDocument/2006/relationships/image" Target="../media/image2515.png"/><Relationship Id="rId1324" Type="http://schemas.openxmlformats.org/officeDocument/2006/relationships/customXml" Target="../ink/ink2722.xml"/><Relationship Id="rId1531" Type="http://schemas.openxmlformats.org/officeDocument/2006/relationships/image" Target="../media/image2720.png"/><Relationship Id="rId30" Type="http://schemas.openxmlformats.org/officeDocument/2006/relationships/image" Target="../media/image1975.png"/><Relationship Id="rId1629" Type="http://schemas.openxmlformats.org/officeDocument/2006/relationships/image" Target="../media/image2769.png"/><Relationship Id="rId277" Type="http://schemas.openxmlformats.org/officeDocument/2006/relationships/customXml" Target="../ink/ink2193.xml"/><Relationship Id="rId484" Type="http://schemas.openxmlformats.org/officeDocument/2006/relationships/customXml" Target="../ink/ink2298.xml"/><Relationship Id="rId137" Type="http://schemas.openxmlformats.org/officeDocument/2006/relationships/customXml" Target="../ink/ink2122.xml"/><Relationship Id="rId344" Type="http://schemas.openxmlformats.org/officeDocument/2006/relationships/image" Target="../media/image2132.png"/><Relationship Id="rId691" Type="http://schemas.openxmlformats.org/officeDocument/2006/relationships/image" Target="../media/image2305.png"/><Relationship Id="rId789" Type="http://schemas.openxmlformats.org/officeDocument/2006/relationships/customXml" Target="../ink/ink2451.xml"/><Relationship Id="rId996" Type="http://schemas.openxmlformats.org/officeDocument/2006/relationships/image" Target="../media/image2455.png"/><Relationship Id="rId551" Type="http://schemas.openxmlformats.org/officeDocument/2006/relationships/image" Target="../media/image2234.png"/><Relationship Id="rId649" Type="http://schemas.openxmlformats.org/officeDocument/2006/relationships/image" Target="../media/image2283.png"/><Relationship Id="rId856" Type="http://schemas.openxmlformats.org/officeDocument/2006/relationships/image" Target="../media/image2384.png"/><Relationship Id="rId1181" Type="http://schemas.openxmlformats.org/officeDocument/2006/relationships/image" Target="../media/image2547.png"/><Relationship Id="rId1279" Type="http://schemas.openxmlformats.org/officeDocument/2006/relationships/customXml" Target="../ink/ink2699.xml"/><Relationship Id="rId1486" Type="http://schemas.openxmlformats.org/officeDocument/2006/relationships/customXml" Target="../ink/ink2803.xml"/><Relationship Id="rId204" Type="http://schemas.openxmlformats.org/officeDocument/2006/relationships/image" Target="../media/image2061.png"/><Relationship Id="rId411" Type="http://schemas.openxmlformats.org/officeDocument/2006/relationships/customXml" Target="../ink/ink2261.xml"/><Relationship Id="rId509" Type="http://schemas.openxmlformats.org/officeDocument/2006/relationships/image" Target="../media/image2214.png"/><Relationship Id="rId1041" Type="http://schemas.openxmlformats.org/officeDocument/2006/relationships/customXml" Target="../ink/ink2579.xml"/><Relationship Id="rId1139" Type="http://schemas.openxmlformats.org/officeDocument/2006/relationships/image" Target="../media/image2526.png"/><Relationship Id="rId1346" Type="http://schemas.openxmlformats.org/officeDocument/2006/relationships/customXml" Target="../ink/ink2733.xml"/><Relationship Id="rId1693" Type="http://schemas.openxmlformats.org/officeDocument/2006/relationships/image" Target="../media/image2801.png"/><Relationship Id="rId716" Type="http://schemas.openxmlformats.org/officeDocument/2006/relationships/customXml" Target="../ink/ink2414.xml"/><Relationship Id="rId923" Type="http://schemas.openxmlformats.org/officeDocument/2006/relationships/customXml" Target="../ink/ink2520.xml"/><Relationship Id="rId1553" Type="http://schemas.openxmlformats.org/officeDocument/2006/relationships/image" Target="../media/image2731.png"/><Relationship Id="rId52" Type="http://schemas.openxmlformats.org/officeDocument/2006/relationships/image" Target="../media/image1986.png"/><Relationship Id="rId1206" Type="http://schemas.openxmlformats.org/officeDocument/2006/relationships/customXml" Target="../ink/ink2662.xml"/><Relationship Id="rId1413" Type="http://schemas.openxmlformats.org/officeDocument/2006/relationships/image" Target="../media/image2662.png"/><Relationship Id="rId1620" Type="http://schemas.openxmlformats.org/officeDocument/2006/relationships/customXml" Target="../ink/ink2871.xml"/><Relationship Id="rId299" Type="http://schemas.openxmlformats.org/officeDocument/2006/relationships/customXml" Target="../ink/ink2204.xml"/><Relationship Id="rId159" Type="http://schemas.openxmlformats.org/officeDocument/2006/relationships/image" Target="../media/image2039.png"/><Relationship Id="rId366" Type="http://schemas.openxmlformats.org/officeDocument/2006/relationships/customXml" Target="../ink/ink2238.xml"/><Relationship Id="rId573" Type="http://schemas.openxmlformats.org/officeDocument/2006/relationships/image" Target="../media/image2245.png"/><Relationship Id="rId780" Type="http://schemas.openxmlformats.org/officeDocument/2006/relationships/image" Target="../media/image2349.png"/><Relationship Id="rId226" Type="http://schemas.openxmlformats.org/officeDocument/2006/relationships/image" Target="../media/image2072.png"/><Relationship Id="rId433" Type="http://schemas.openxmlformats.org/officeDocument/2006/relationships/customXml" Target="../ink/ink2272.xml"/><Relationship Id="rId878" Type="http://schemas.openxmlformats.org/officeDocument/2006/relationships/image" Target="../media/image2395.png"/><Relationship Id="rId1063" Type="http://schemas.openxmlformats.org/officeDocument/2006/relationships/customXml" Target="../ink/ink2590.xml"/><Relationship Id="rId1270" Type="http://schemas.openxmlformats.org/officeDocument/2006/relationships/image" Target="../media/image2591.png"/><Relationship Id="rId640" Type="http://schemas.openxmlformats.org/officeDocument/2006/relationships/customXml" Target="../ink/ink2376.xml"/><Relationship Id="rId738" Type="http://schemas.openxmlformats.org/officeDocument/2006/relationships/customXml" Target="../ink/ink2425.xml"/><Relationship Id="rId945" Type="http://schemas.openxmlformats.org/officeDocument/2006/relationships/customXml" Target="../ink/ink2531.xml"/><Relationship Id="rId1368" Type="http://schemas.openxmlformats.org/officeDocument/2006/relationships/customXml" Target="../ink/ink2744.xml"/><Relationship Id="rId1575" Type="http://schemas.openxmlformats.org/officeDocument/2006/relationships/image" Target="../media/image2742.png"/><Relationship Id="rId74" Type="http://schemas.openxmlformats.org/officeDocument/2006/relationships/image" Target="../media/image1996.png"/><Relationship Id="rId500" Type="http://schemas.openxmlformats.org/officeDocument/2006/relationships/customXml" Target="../ink/ink2306.xml"/><Relationship Id="rId805" Type="http://schemas.openxmlformats.org/officeDocument/2006/relationships/image" Target="../media/image2361.png"/><Relationship Id="rId1130" Type="http://schemas.openxmlformats.org/officeDocument/2006/relationships/customXml" Target="../ink/ink2624.xml"/><Relationship Id="rId1228" Type="http://schemas.openxmlformats.org/officeDocument/2006/relationships/customXml" Target="../ink/ink2673.xml"/><Relationship Id="rId1435" Type="http://schemas.openxmlformats.org/officeDocument/2006/relationships/image" Target="../media/image2673.png"/><Relationship Id="rId1642" Type="http://schemas.openxmlformats.org/officeDocument/2006/relationships/customXml" Target="../ink/ink2882.xml"/><Relationship Id="rId1502" Type="http://schemas.openxmlformats.org/officeDocument/2006/relationships/image" Target="../media/image2706.png"/><Relationship Id="rId290" Type="http://schemas.openxmlformats.org/officeDocument/2006/relationships/image" Target="../media/image2105.png"/><Relationship Id="rId388" Type="http://schemas.openxmlformats.org/officeDocument/2006/relationships/image" Target="../media/image2153.png"/><Relationship Id="rId150" Type="http://schemas.openxmlformats.org/officeDocument/2006/relationships/customXml" Target="../ink/ink2129.xml"/><Relationship Id="rId595" Type="http://schemas.openxmlformats.org/officeDocument/2006/relationships/image" Target="../media/image2256.png"/><Relationship Id="rId248" Type="http://schemas.openxmlformats.org/officeDocument/2006/relationships/image" Target="../media/image2083.png"/><Relationship Id="rId455" Type="http://schemas.openxmlformats.org/officeDocument/2006/relationships/customXml" Target="../ink/ink2283.xml"/><Relationship Id="rId662" Type="http://schemas.openxmlformats.org/officeDocument/2006/relationships/customXml" Target="../ink/ink2387.xml"/><Relationship Id="rId1085" Type="http://schemas.openxmlformats.org/officeDocument/2006/relationships/image" Target="../media/image2499.png"/><Relationship Id="rId1292" Type="http://schemas.openxmlformats.org/officeDocument/2006/relationships/image" Target="../media/image2602.png"/><Relationship Id="rId108" Type="http://schemas.openxmlformats.org/officeDocument/2006/relationships/image" Target="../media/image2014.png"/><Relationship Id="rId315" Type="http://schemas.openxmlformats.org/officeDocument/2006/relationships/customXml" Target="../ink/ink2212.xml"/><Relationship Id="rId522" Type="http://schemas.openxmlformats.org/officeDocument/2006/relationships/customXml" Target="../ink/ink2317.xml"/><Relationship Id="rId967" Type="http://schemas.openxmlformats.org/officeDocument/2006/relationships/customXml" Target="../ink/ink2542.xml"/><Relationship Id="rId1152" Type="http://schemas.openxmlformats.org/officeDocument/2006/relationships/customXml" Target="../ink/ink2635.xml"/><Relationship Id="rId1597" Type="http://schemas.openxmlformats.org/officeDocument/2006/relationships/image" Target="../media/image2753.png"/><Relationship Id="rId96" Type="http://schemas.openxmlformats.org/officeDocument/2006/relationships/image" Target="../media/image2008.png"/><Relationship Id="rId827" Type="http://schemas.openxmlformats.org/officeDocument/2006/relationships/customXml" Target="../ink/ink2471.xml"/><Relationship Id="rId1012" Type="http://schemas.openxmlformats.org/officeDocument/2006/relationships/image" Target="../media/image2463.png"/><Relationship Id="rId1457" Type="http://schemas.openxmlformats.org/officeDocument/2006/relationships/image" Target="../media/image2684.png"/><Relationship Id="rId1664" Type="http://schemas.openxmlformats.org/officeDocument/2006/relationships/customXml" Target="../ink/ink2893.xml"/><Relationship Id="rId1317" Type="http://schemas.openxmlformats.org/officeDocument/2006/relationships/image" Target="../media/image2614.png"/><Relationship Id="rId1524" Type="http://schemas.openxmlformats.org/officeDocument/2006/relationships/customXml" Target="../ink/ink2823.xml"/><Relationship Id="rId23" Type="http://schemas.openxmlformats.org/officeDocument/2006/relationships/customXml" Target="../ink/ink2065.xml"/><Relationship Id="rId172" Type="http://schemas.openxmlformats.org/officeDocument/2006/relationships/customXml" Target="../ink/ink2140.xml"/><Relationship Id="rId477" Type="http://schemas.openxmlformats.org/officeDocument/2006/relationships/image" Target="../media/image2197.png"/><Relationship Id="rId684" Type="http://schemas.openxmlformats.org/officeDocument/2006/relationships/customXml" Target="../ink/ink2398.xml"/><Relationship Id="rId337" Type="http://schemas.openxmlformats.org/officeDocument/2006/relationships/customXml" Target="../ink/ink2223.xml"/><Relationship Id="rId891" Type="http://schemas.openxmlformats.org/officeDocument/2006/relationships/customXml" Target="../ink/ink2504.xml"/><Relationship Id="rId989" Type="http://schemas.openxmlformats.org/officeDocument/2006/relationships/customXml" Target="../ink/ink2553.xml"/><Relationship Id="rId544" Type="http://schemas.openxmlformats.org/officeDocument/2006/relationships/customXml" Target="../ink/ink2328.xml"/><Relationship Id="rId751" Type="http://schemas.openxmlformats.org/officeDocument/2006/relationships/image" Target="../media/image2335.png"/><Relationship Id="rId849" Type="http://schemas.openxmlformats.org/officeDocument/2006/relationships/customXml" Target="../ink/ink2483.xml"/><Relationship Id="rId1174" Type="http://schemas.openxmlformats.org/officeDocument/2006/relationships/customXml" Target="../ink/ink2646.xml"/><Relationship Id="rId1381" Type="http://schemas.openxmlformats.org/officeDocument/2006/relationships/image" Target="../media/image2646.png"/><Relationship Id="rId1479" Type="http://schemas.openxmlformats.org/officeDocument/2006/relationships/image" Target="../media/image2695.png"/><Relationship Id="rId1686" Type="http://schemas.openxmlformats.org/officeDocument/2006/relationships/customXml" Target="../ink/ink2904.xml"/><Relationship Id="rId404" Type="http://schemas.openxmlformats.org/officeDocument/2006/relationships/image" Target="../media/image2161.png"/><Relationship Id="rId611" Type="http://schemas.openxmlformats.org/officeDocument/2006/relationships/image" Target="../media/image2264.png"/><Relationship Id="rId1034" Type="http://schemas.openxmlformats.org/officeDocument/2006/relationships/image" Target="../media/image2474.png"/><Relationship Id="rId1241" Type="http://schemas.openxmlformats.org/officeDocument/2006/relationships/customXml" Target="../ink/ink2680.xml"/><Relationship Id="rId1339" Type="http://schemas.openxmlformats.org/officeDocument/2006/relationships/image" Target="../media/image2625.png"/><Relationship Id="rId709" Type="http://schemas.openxmlformats.org/officeDocument/2006/relationships/image" Target="../media/image2314.png"/><Relationship Id="rId916" Type="http://schemas.openxmlformats.org/officeDocument/2006/relationships/image" Target="../media/image2415.png"/><Relationship Id="rId1101" Type="http://schemas.openxmlformats.org/officeDocument/2006/relationships/image" Target="../media/image2507.png"/><Relationship Id="rId1546" Type="http://schemas.openxmlformats.org/officeDocument/2006/relationships/customXml" Target="../ink/ink2834.xml"/><Relationship Id="rId45" Type="http://schemas.openxmlformats.org/officeDocument/2006/relationships/customXml" Target="../ink/ink2076.xml"/><Relationship Id="rId1406" Type="http://schemas.openxmlformats.org/officeDocument/2006/relationships/customXml" Target="../ink/ink2763.xml"/><Relationship Id="rId1613" Type="http://schemas.openxmlformats.org/officeDocument/2006/relationships/image" Target="../media/image2761.png"/><Relationship Id="rId194" Type="http://schemas.openxmlformats.org/officeDocument/2006/relationships/image" Target="../media/image2056.png"/><Relationship Id="rId261" Type="http://schemas.openxmlformats.org/officeDocument/2006/relationships/customXml" Target="../ink/ink2185.xml"/><Relationship Id="rId499" Type="http://schemas.openxmlformats.org/officeDocument/2006/relationships/image" Target="../media/image2209.png"/><Relationship Id="rId359" Type="http://schemas.openxmlformats.org/officeDocument/2006/relationships/customXml" Target="../ink/ink2234.xml"/><Relationship Id="rId566" Type="http://schemas.openxmlformats.org/officeDocument/2006/relationships/customXml" Target="../ink/ink2339.xml"/><Relationship Id="rId773" Type="http://schemas.openxmlformats.org/officeDocument/2006/relationships/customXml" Target="../ink/ink2443.xml"/><Relationship Id="rId1196" Type="http://schemas.openxmlformats.org/officeDocument/2006/relationships/customXml" Target="../ink/ink2657.xml"/><Relationship Id="rId121" Type="http://schemas.openxmlformats.org/officeDocument/2006/relationships/customXml" Target="../ink/ink2114.xml"/><Relationship Id="rId219" Type="http://schemas.openxmlformats.org/officeDocument/2006/relationships/customXml" Target="../ink/ink2164.xml"/><Relationship Id="rId426" Type="http://schemas.openxmlformats.org/officeDocument/2006/relationships/image" Target="../media/image2172.png"/><Relationship Id="rId633" Type="http://schemas.openxmlformats.org/officeDocument/2006/relationships/image" Target="../media/image2275.png"/><Relationship Id="rId980" Type="http://schemas.openxmlformats.org/officeDocument/2006/relationships/image" Target="../media/image2447.png"/><Relationship Id="rId1056" Type="http://schemas.openxmlformats.org/officeDocument/2006/relationships/image" Target="../media/image2485.png"/><Relationship Id="rId1263" Type="http://schemas.openxmlformats.org/officeDocument/2006/relationships/customXml" Target="../ink/ink2691.xml"/><Relationship Id="rId840" Type="http://schemas.openxmlformats.org/officeDocument/2006/relationships/image" Target="../media/image1778.png"/><Relationship Id="rId938" Type="http://schemas.openxmlformats.org/officeDocument/2006/relationships/image" Target="../media/image2426.png"/><Relationship Id="rId1470" Type="http://schemas.openxmlformats.org/officeDocument/2006/relationships/customXml" Target="../ink/ink2795.xml"/><Relationship Id="rId1568" Type="http://schemas.openxmlformats.org/officeDocument/2006/relationships/customXml" Target="../ink/ink2845.xml"/><Relationship Id="rId67" Type="http://schemas.openxmlformats.org/officeDocument/2006/relationships/customXml" Target="../ink/ink2087.xml"/><Relationship Id="rId700" Type="http://schemas.openxmlformats.org/officeDocument/2006/relationships/customXml" Target="../ink/ink2406.xml"/><Relationship Id="rId1123" Type="http://schemas.openxmlformats.org/officeDocument/2006/relationships/image" Target="../media/image2518.png"/><Relationship Id="rId1330" Type="http://schemas.openxmlformats.org/officeDocument/2006/relationships/customXml" Target="../ink/ink2725.xml"/><Relationship Id="rId1428" Type="http://schemas.openxmlformats.org/officeDocument/2006/relationships/customXml" Target="../ink/ink2774.xml"/><Relationship Id="rId1635" Type="http://schemas.openxmlformats.org/officeDocument/2006/relationships/image" Target="../media/image2772.png"/><Relationship Id="rId283" Type="http://schemas.openxmlformats.org/officeDocument/2006/relationships/customXml" Target="../ink/ink2196.xml"/><Relationship Id="rId490" Type="http://schemas.openxmlformats.org/officeDocument/2006/relationships/customXml" Target="../ink/ink2301.xml"/><Relationship Id="rId143" Type="http://schemas.openxmlformats.org/officeDocument/2006/relationships/customXml" Target="../ink/ink2125.xml"/><Relationship Id="rId350" Type="http://schemas.openxmlformats.org/officeDocument/2006/relationships/image" Target="../media/image2135.png"/><Relationship Id="rId588" Type="http://schemas.openxmlformats.org/officeDocument/2006/relationships/customXml" Target="../ink/ink2350.xml"/><Relationship Id="rId795" Type="http://schemas.openxmlformats.org/officeDocument/2006/relationships/customXml" Target="../ink/ink2454.xml"/><Relationship Id="rId9" Type="http://schemas.openxmlformats.org/officeDocument/2006/relationships/customXml" Target="../ink/ink2058.xml"/><Relationship Id="rId210" Type="http://schemas.openxmlformats.org/officeDocument/2006/relationships/image" Target="../media/image2064.png"/><Relationship Id="rId448" Type="http://schemas.openxmlformats.org/officeDocument/2006/relationships/image" Target="../media/image2183.png"/><Relationship Id="rId655" Type="http://schemas.openxmlformats.org/officeDocument/2006/relationships/image" Target="../media/image2286.png"/><Relationship Id="rId862" Type="http://schemas.openxmlformats.org/officeDocument/2006/relationships/image" Target="../media/image2387.png"/><Relationship Id="rId1078" Type="http://schemas.openxmlformats.org/officeDocument/2006/relationships/customXml" Target="../ink/ink2598.xml"/><Relationship Id="rId1285" Type="http://schemas.openxmlformats.org/officeDocument/2006/relationships/customXml" Target="../ink/ink2702.xml"/><Relationship Id="rId1492" Type="http://schemas.openxmlformats.org/officeDocument/2006/relationships/image" Target="../media/image2701.png"/><Relationship Id="rId308" Type="http://schemas.openxmlformats.org/officeDocument/2006/relationships/image" Target="../media/image2114.png"/><Relationship Id="rId515" Type="http://schemas.openxmlformats.org/officeDocument/2006/relationships/image" Target="../media/image2217.png"/><Relationship Id="rId722" Type="http://schemas.openxmlformats.org/officeDocument/2006/relationships/customXml" Target="../ink/ink2417.xml"/><Relationship Id="rId1145" Type="http://schemas.openxmlformats.org/officeDocument/2006/relationships/image" Target="../media/image2529.png"/><Relationship Id="rId1352" Type="http://schemas.openxmlformats.org/officeDocument/2006/relationships/customXml" Target="../ink/ink2736.xml"/><Relationship Id="rId89" Type="http://schemas.openxmlformats.org/officeDocument/2006/relationships/customXml" Target="../ink/ink2098.xml"/><Relationship Id="rId1005" Type="http://schemas.openxmlformats.org/officeDocument/2006/relationships/customXml" Target="../ink/ink2561.xml"/><Relationship Id="rId1212" Type="http://schemas.openxmlformats.org/officeDocument/2006/relationships/customXml" Target="../ink/ink2665.xml"/><Relationship Id="rId1657" Type="http://schemas.openxmlformats.org/officeDocument/2006/relationships/image" Target="../media/image2783.png"/><Relationship Id="rId1517" Type="http://schemas.openxmlformats.org/officeDocument/2006/relationships/image" Target="../media/image2713.png"/><Relationship Id="rId16" Type="http://schemas.openxmlformats.org/officeDocument/2006/relationships/image" Target="../media/image1968.png"/><Relationship Id="rId165" Type="http://schemas.openxmlformats.org/officeDocument/2006/relationships/image" Target="../media/image2042.png"/><Relationship Id="rId372" Type="http://schemas.openxmlformats.org/officeDocument/2006/relationships/image" Target="../media/image2145.png"/><Relationship Id="rId677" Type="http://schemas.openxmlformats.org/officeDocument/2006/relationships/image" Target="../media/image2297.png"/><Relationship Id="rId232" Type="http://schemas.openxmlformats.org/officeDocument/2006/relationships/image" Target="../media/image2075.png"/><Relationship Id="rId884" Type="http://schemas.openxmlformats.org/officeDocument/2006/relationships/image" Target="../media/image2398.png"/><Relationship Id="rId537" Type="http://schemas.openxmlformats.org/officeDocument/2006/relationships/image" Target="../media/image1935.png"/><Relationship Id="rId744" Type="http://schemas.openxmlformats.org/officeDocument/2006/relationships/customXml" Target="../ink/ink2428.xml"/><Relationship Id="rId951" Type="http://schemas.openxmlformats.org/officeDocument/2006/relationships/customXml" Target="../ink/ink2534.xml"/><Relationship Id="rId1167" Type="http://schemas.openxmlformats.org/officeDocument/2006/relationships/image" Target="../media/image2540.png"/><Relationship Id="rId1374" Type="http://schemas.openxmlformats.org/officeDocument/2006/relationships/customXml" Target="../ink/ink2747.xml"/><Relationship Id="rId1581" Type="http://schemas.openxmlformats.org/officeDocument/2006/relationships/image" Target="../media/image2745.png"/><Relationship Id="rId1679" Type="http://schemas.openxmlformats.org/officeDocument/2006/relationships/image" Target="../media/image2794.png"/><Relationship Id="rId80" Type="http://schemas.openxmlformats.org/officeDocument/2006/relationships/image" Target="../media/image1999.png"/><Relationship Id="rId604" Type="http://schemas.openxmlformats.org/officeDocument/2006/relationships/customXml" Target="../ink/ink2358.xml"/><Relationship Id="rId811" Type="http://schemas.openxmlformats.org/officeDocument/2006/relationships/customXml" Target="../ink/ink2463.xml"/><Relationship Id="rId1027" Type="http://schemas.openxmlformats.org/officeDocument/2006/relationships/customXml" Target="../ink/ink2572.xml"/><Relationship Id="rId1234" Type="http://schemas.openxmlformats.org/officeDocument/2006/relationships/image" Target="../media/image2573.png"/><Relationship Id="rId1441" Type="http://schemas.openxmlformats.org/officeDocument/2006/relationships/image" Target="../media/image2676.png"/><Relationship Id="rId909" Type="http://schemas.openxmlformats.org/officeDocument/2006/relationships/customXml" Target="../ink/ink2513.xml"/><Relationship Id="rId1301" Type="http://schemas.openxmlformats.org/officeDocument/2006/relationships/customXml" Target="../ink/ink2710.xml"/><Relationship Id="rId1539" Type="http://schemas.openxmlformats.org/officeDocument/2006/relationships/image" Target="../media/image27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statsthinking21.github.io/statsthinking21-core-site/" TargetMode="External"/><Relationship Id="rId2" Type="http://schemas.openxmlformats.org/officeDocument/2006/relationships/hyperlink" Target="https://www.openintro.org/book/os/" TargetMode="Externa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customXml" Target="../ink/ink5.xml"/><Relationship Id="rId4" Type="http://schemas.openxmlformats.org/officeDocument/2006/relationships/hyperlink" Target="https://ocw.mit.edu/courses/find-by-topic/#cat=mathematics&amp;subcat=probabilityandstatistic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ustomXml" Target="../ink/ink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customXml" Target="../ink/ink10.xml"/><Relationship Id="rId3" Type="http://schemas.openxmlformats.org/officeDocument/2006/relationships/image" Target="../media/image8100.png"/><Relationship Id="rId7" Type="http://schemas.openxmlformats.org/officeDocument/2006/relationships/image" Target="../media/image10.png"/><Relationship Id="rId2" Type="http://schemas.openxmlformats.org/officeDocument/2006/relationships/customXml" Target="../ink/ink7.xml"/><Relationship Id="rId1" Type="http://schemas.openxmlformats.org/officeDocument/2006/relationships/slideLayout" Target="../slideLayouts/slideLayout1.xml"/><Relationship Id="rId6" Type="http://schemas.openxmlformats.org/officeDocument/2006/relationships/customXml" Target="../ink/ink9.xml"/><Relationship Id="rId5" Type="http://schemas.openxmlformats.org/officeDocument/2006/relationships/image" Target="../media/image9.png"/><Relationship Id="rId4" Type="http://schemas.openxmlformats.org/officeDocument/2006/relationships/customXml" Target="../ink/ink8.xml"/><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customXml" Target="../ink/ink14.xml"/><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customXml" Target="../ink/ink11.xml"/><Relationship Id="rId1" Type="http://schemas.openxmlformats.org/officeDocument/2006/relationships/slideLayout" Target="../slideLayouts/slideLayout1.xml"/><Relationship Id="rId6" Type="http://schemas.openxmlformats.org/officeDocument/2006/relationships/customXml" Target="../ink/ink13.xml"/><Relationship Id="rId11" Type="http://schemas.openxmlformats.org/officeDocument/2006/relationships/image" Target="../media/image16.png"/><Relationship Id="rId5" Type="http://schemas.openxmlformats.org/officeDocument/2006/relationships/image" Target="../media/image13.png"/><Relationship Id="rId10" Type="http://schemas.openxmlformats.org/officeDocument/2006/relationships/customXml" Target="../ink/ink15.xml"/><Relationship Id="rId4" Type="http://schemas.openxmlformats.org/officeDocument/2006/relationships/customXml" Target="../ink/ink12.xml"/><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customXml" Target="../ink/ink19.xm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customXml" Target="../ink/ink16.xml"/><Relationship Id="rId1" Type="http://schemas.openxmlformats.org/officeDocument/2006/relationships/slideLayout" Target="../slideLayouts/slideLayout1.xml"/><Relationship Id="rId6" Type="http://schemas.openxmlformats.org/officeDocument/2006/relationships/customXml" Target="../ink/ink18.xml"/><Relationship Id="rId11" Type="http://schemas.openxmlformats.org/officeDocument/2006/relationships/image" Target="../media/image21.png"/><Relationship Id="rId5" Type="http://schemas.openxmlformats.org/officeDocument/2006/relationships/image" Target="../media/image18.png"/><Relationship Id="rId10" Type="http://schemas.openxmlformats.org/officeDocument/2006/relationships/customXml" Target="../ink/ink20.xml"/><Relationship Id="rId4" Type="http://schemas.openxmlformats.org/officeDocument/2006/relationships/customXml" Target="../ink/ink17.xml"/><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3708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err="1">
                <a:latin typeface="Times New Roman" panose="02020603050405020304" pitchFamily="18" charset="0"/>
                <a:cs typeface="Times New Roman" panose="02020603050405020304" pitchFamily="18" charset="0"/>
              </a:rPr>
              <a:t>Statistics</a:t>
            </a:r>
            <a:r>
              <a:rPr lang="de-DE" sz="2800">
                <a:latin typeface="Times New Roman" panose="02020603050405020304" pitchFamily="18" charset="0"/>
                <a:cs typeface="Times New Roman" panose="02020603050405020304" pitchFamily="18" charset="0"/>
              </a:rPr>
              <a:t> B</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438926" y="1463453"/>
            <a:ext cx="5314147" cy="1815882"/>
          </a:xfrm>
          <a:prstGeom prst="rect">
            <a:avLst/>
          </a:prstGeom>
          <a:noFill/>
        </p:spPr>
        <p:txBody>
          <a:bodyPr wrap="none" rtlCol="0">
            <a:spAutoFit/>
          </a:bodyPr>
          <a:lstStyle/>
          <a:p>
            <a:pPr algn="ctr"/>
            <a:r>
              <a:rPr lang="de-DE" sz="2800" b="1" u="sng" dirty="0"/>
              <a:t>This </a:t>
            </a:r>
            <a:r>
              <a:rPr lang="de-DE" sz="2800" b="1" u="sng" dirty="0" err="1"/>
              <a:t>lecture</a:t>
            </a:r>
            <a:r>
              <a:rPr lang="de-DE" sz="2800" b="1" u="sng" dirty="0"/>
              <a:t> will </a:t>
            </a:r>
            <a:r>
              <a:rPr lang="de-DE" sz="2800" b="1" u="sng" dirty="0" err="1"/>
              <a:t>be</a:t>
            </a:r>
            <a:r>
              <a:rPr lang="de-DE" sz="2800" b="1" u="sng" dirty="0"/>
              <a:t> </a:t>
            </a:r>
            <a:r>
              <a:rPr lang="de-DE" sz="2800" b="1" u="sng" dirty="0" err="1"/>
              <a:t>recorded</a:t>
            </a:r>
            <a:r>
              <a:rPr lang="de-DE" sz="2800" b="1" u="sng" dirty="0"/>
              <a:t> and </a:t>
            </a:r>
          </a:p>
          <a:p>
            <a:pPr algn="ctr"/>
            <a:r>
              <a:rPr lang="de-DE" sz="2800" b="1" u="sng" dirty="0"/>
              <a:t>s</a:t>
            </a:r>
            <a:r>
              <a:rPr lang="de-DE" sz="2800" b="1" u="sng"/>
              <a:t>ubsequently </a:t>
            </a:r>
            <a:r>
              <a:rPr lang="de-DE" sz="2800" b="1" u="sng" dirty="0" err="1"/>
              <a:t>uploaded</a:t>
            </a:r>
            <a:r>
              <a:rPr lang="de-DE" sz="2800" b="1" u="sng" dirty="0"/>
              <a:t> in </a:t>
            </a:r>
            <a:r>
              <a:rPr lang="de-DE" sz="2800" b="1" u="sng" dirty="0" err="1"/>
              <a:t>the</a:t>
            </a:r>
            <a:r>
              <a:rPr lang="de-DE" sz="2800" b="1" u="sng" dirty="0"/>
              <a:t> </a:t>
            </a:r>
          </a:p>
          <a:p>
            <a:pPr algn="ctr"/>
            <a:r>
              <a:rPr lang="de-DE" sz="2800" b="1" u="sng" dirty="0" err="1"/>
              <a:t>world</a:t>
            </a:r>
            <a:r>
              <a:rPr lang="de-DE" sz="2800" b="1" u="sng" dirty="0"/>
              <a:t>-</a:t>
            </a:r>
            <a:r>
              <a:rPr lang="de-DE" sz="2800" b="1" u="sng" dirty="0" err="1"/>
              <a:t>wide</a:t>
            </a:r>
            <a:r>
              <a:rPr lang="de-DE" sz="2800" b="1" u="sng" dirty="0"/>
              <a:t>-web</a:t>
            </a:r>
          </a:p>
          <a:p>
            <a:pPr algn="ctr"/>
            <a:endParaRPr lang="de-DE" sz="2800" b="1" u="sng" dirty="0"/>
          </a:p>
        </p:txBody>
      </p:sp>
      <p:sp>
        <p:nvSpPr>
          <p:cNvPr id="2" name="Rechteck 1">
            <a:extLst>
              <a:ext uri="{FF2B5EF4-FFF2-40B4-BE49-F238E27FC236}">
                <a16:creationId xmlns:a16="http://schemas.microsoft.com/office/drawing/2014/main" id="{85FFAD64-B583-4B1E-A19D-3939289F5BC7}"/>
              </a:ext>
            </a:extLst>
          </p:cNvPr>
          <p:cNvSpPr/>
          <p:nvPr/>
        </p:nvSpPr>
        <p:spPr>
          <a:xfrm>
            <a:off x="434608" y="3577539"/>
            <a:ext cx="2967479" cy="369332"/>
          </a:xfrm>
          <a:prstGeom prst="rect">
            <a:avLst/>
          </a:prstGeom>
        </p:spPr>
        <p:txBody>
          <a:bodyPr wrap="none">
            <a:spAutoFit/>
          </a:bodyPr>
          <a:lstStyle/>
          <a:p>
            <a:r>
              <a:rPr lang="de-DE" dirty="0" err="1">
                <a:hlinkClick r:id="rId5"/>
              </a:rPr>
              <a:t>Function</a:t>
            </a:r>
            <a:r>
              <a:rPr lang="de-DE" dirty="0">
                <a:hlinkClick r:id="rId5"/>
              </a:rPr>
              <a:t> </a:t>
            </a:r>
            <a:r>
              <a:rPr lang="de-DE" dirty="0" err="1">
                <a:hlinkClick r:id="rId5"/>
              </a:rPr>
              <a:t>translator</a:t>
            </a:r>
            <a:r>
              <a:rPr lang="de-DE" dirty="0">
                <a:hlinkClick r:id="rId5"/>
              </a:rPr>
              <a:t> (</a:t>
            </a:r>
            <a:r>
              <a:rPr lang="de-DE" dirty="0" err="1">
                <a:hlinkClick r:id="rId5"/>
              </a:rPr>
              <a:t>webpage</a:t>
            </a:r>
            <a:r>
              <a:rPr lang="de-DE" dirty="0">
                <a:hlinkClick r:id="rId5"/>
              </a:rPr>
              <a:t>)</a:t>
            </a:r>
            <a:endParaRPr lang="de-DE" dirty="0"/>
          </a:p>
        </p:txBody>
      </p:sp>
      <p:sp>
        <p:nvSpPr>
          <p:cNvPr id="3" name="Rechteck 2">
            <a:extLst>
              <a:ext uri="{FF2B5EF4-FFF2-40B4-BE49-F238E27FC236}">
                <a16:creationId xmlns:a16="http://schemas.microsoft.com/office/drawing/2014/main" id="{88AA3A3F-66EB-4B4E-B4A5-B83EA3D1A4B7}"/>
              </a:ext>
            </a:extLst>
          </p:cNvPr>
          <p:cNvSpPr/>
          <p:nvPr/>
        </p:nvSpPr>
        <p:spPr>
          <a:xfrm>
            <a:off x="434608" y="4258703"/>
            <a:ext cx="6096000" cy="369332"/>
          </a:xfrm>
          <a:prstGeom prst="rect">
            <a:avLst/>
          </a:prstGeom>
        </p:spPr>
        <p:txBody>
          <a:bodyPr>
            <a:spAutoFit/>
          </a:bodyPr>
          <a:lstStyle/>
          <a:p>
            <a:r>
              <a:rPr lang="de-DE" dirty="0" err="1">
                <a:hlinkClick r:id="rId6"/>
              </a:rPr>
              <a:t>Function</a:t>
            </a:r>
            <a:r>
              <a:rPr lang="de-DE" dirty="0">
                <a:hlinkClick r:id="rId6"/>
              </a:rPr>
              <a:t> </a:t>
            </a:r>
            <a:r>
              <a:rPr lang="de-DE" dirty="0" err="1">
                <a:hlinkClick r:id="rId6"/>
              </a:rPr>
              <a:t>translator</a:t>
            </a:r>
            <a:r>
              <a:rPr lang="de-DE" dirty="0">
                <a:hlinkClick r:id="rId6"/>
              </a:rPr>
              <a:t> Excel 1 (</a:t>
            </a:r>
            <a:r>
              <a:rPr lang="de-DE" dirty="0" err="1">
                <a:hlinkClick r:id="rId6"/>
              </a:rPr>
              <a:t>add</a:t>
            </a:r>
            <a:r>
              <a:rPr lang="de-DE" dirty="0">
                <a:hlinkClick r:id="rId6"/>
              </a:rPr>
              <a:t> in)</a:t>
            </a:r>
            <a:endParaRPr lang="de-DE" dirty="0"/>
          </a:p>
        </p:txBody>
      </p:sp>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B7D27F56-26FD-455D-9474-090B5A2EF4A8}"/>
                  </a:ext>
                </a:extLst>
              </p14:cNvPr>
              <p14:cNvContentPartPr/>
              <p14:nvPr/>
            </p14:nvContentPartPr>
            <p14:xfrm>
              <a:off x="2899061" y="782198"/>
              <a:ext cx="3240" cy="5760"/>
            </p14:xfrm>
          </p:contentPart>
        </mc:Choice>
        <mc:Fallback xmlns="">
          <p:pic>
            <p:nvPicPr>
              <p:cNvPr id="4" name="Freihand 3">
                <a:extLst>
                  <a:ext uri="{FF2B5EF4-FFF2-40B4-BE49-F238E27FC236}">
                    <a16:creationId xmlns:a16="http://schemas.microsoft.com/office/drawing/2014/main" id="{B7D27F56-26FD-455D-9474-090B5A2EF4A8}"/>
                  </a:ext>
                </a:extLst>
              </p:cNvPr>
              <p:cNvPicPr/>
              <p:nvPr/>
            </p:nvPicPr>
            <p:blipFill>
              <a:blip r:embed="rId8"/>
              <a:stretch>
                <a:fillRect/>
              </a:stretch>
            </p:blipFill>
            <p:spPr>
              <a:xfrm>
                <a:off x="2890061" y="773558"/>
                <a:ext cx="208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 name="Freihand 13">
                <a:extLst>
                  <a:ext uri="{FF2B5EF4-FFF2-40B4-BE49-F238E27FC236}">
                    <a16:creationId xmlns:a16="http://schemas.microsoft.com/office/drawing/2014/main" id="{2D9309BF-3467-458A-9554-6ED47D9F2747}"/>
                  </a:ext>
                </a:extLst>
              </p14:cNvPr>
              <p14:cNvContentPartPr/>
              <p14:nvPr/>
            </p14:nvContentPartPr>
            <p14:xfrm>
              <a:off x="10583890" y="380176"/>
              <a:ext cx="176760" cy="186480"/>
            </p14:xfrm>
          </p:contentPart>
        </mc:Choice>
        <mc:Fallback xmlns="">
          <p:pic>
            <p:nvPicPr>
              <p:cNvPr id="14" name="Freihand 13">
                <a:extLst>
                  <a:ext uri="{FF2B5EF4-FFF2-40B4-BE49-F238E27FC236}">
                    <a16:creationId xmlns:a16="http://schemas.microsoft.com/office/drawing/2014/main" id="{2D9309BF-3467-458A-9554-6ED47D9F2747}"/>
                  </a:ext>
                </a:extLst>
              </p:cNvPr>
              <p:cNvPicPr/>
              <p:nvPr/>
            </p:nvPicPr>
            <p:blipFill>
              <a:blip r:embed="rId10"/>
              <a:stretch>
                <a:fillRect/>
              </a:stretch>
            </p:blipFill>
            <p:spPr>
              <a:xfrm>
                <a:off x="10575268" y="371536"/>
                <a:ext cx="194364"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 name="Freihand 14">
                <a:extLst>
                  <a:ext uri="{FF2B5EF4-FFF2-40B4-BE49-F238E27FC236}">
                    <a16:creationId xmlns:a16="http://schemas.microsoft.com/office/drawing/2014/main" id="{D69EFFB7-C24D-4A6C-A980-C9C03022605B}"/>
                  </a:ext>
                </a:extLst>
              </p14:cNvPr>
              <p14:cNvContentPartPr/>
              <p14:nvPr/>
            </p14:nvContentPartPr>
            <p14:xfrm>
              <a:off x="8844010" y="1188736"/>
              <a:ext cx="16200" cy="7920"/>
            </p14:xfrm>
          </p:contentPart>
        </mc:Choice>
        <mc:Fallback xmlns="">
          <p:pic>
            <p:nvPicPr>
              <p:cNvPr id="15" name="Freihand 14">
                <a:extLst>
                  <a:ext uri="{FF2B5EF4-FFF2-40B4-BE49-F238E27FC236}">
                    <a16:creationId xmlns:a16="http://schemas.microsoft.com/office/drawing/2014/main" id="{D69EFFB7-C24D-4A6C-A980-C9C03022605B}"/>
                  </a:ext>
                </a:extLst>
              </p:cNvPr>
              <p:cNvPicPr/>
              <p:nvPr/>
            </p:nvPicPr>
            <p:blipFill>
              <a:blip r:embed="rId12"/>
              <a:stretch>
                <a:fillRect/>
              </a:stretch>
            </p:blipFill>
            <p:spPr>
              <a:xfrm>
                <a:off x="8835370" y="1179736"/>
                <a:ext cx="338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8" name="Freihand 17">
                <a:extLst>
                  <a:ext uri="{FF2B5EF4-FFF2-40B4-BE49-F238E27FC236}">
                    <a16:creationId xmlns:a16="http://schemas.microsoft.com/office/drawing/2014/main" id="{F2572E3C-A9E8-4975-9454-A2FADCD4D492}"/>
                  </a:ext>
                </a:extLst>
              </p14:cNvPr>
              <p14:cNvContentPartPr/>
              <p14:nvPr/>
            </p14:nvContentPartPr>
            <p14:xfrm>
              <a:off x="9421450" y="448936"/>
              <a:ext cx="251280" cy="267480"/>
            </p14:xfrm>
          </p:contentPart>
        </mc:Choice>
        <mc:Fallback xmlns="">
          <p:pic>
            <p:nvPicPr>
              <p:cNvPr id="18" name="Freihand 17">
                <a:extLst>
                  <a:ext uri="{FF2B5EF4-FFF2-40B4-BE49-F238E27FC236}">
                    <a16:creationId xmlns:a16="http://schemas.microsoft.com/office/drawing/2014/main" id="{F2572E3C-A9E8-4975-9454-A2FADCD4D492}"/>
                  </a:ext>
                </a:extLst>
              </p:cNvPr>
              <p:cNvPicPr/>
              <p:nvPr/>
            </p:nvPicPr>
            <p:blipFill>
              <a:blip r:embed="rId14"/>
              <a:stretch>
                <a:fillRect/>
              </a:stretch>
            </p:blipFill>
            <p:spPr>
              <a:xfrm>
                <a:off x="9412798" y="439936"/>
                <a:ext cx="268945" cy="285120"/>
              </a:xfrm>
              <a:prstGeom prst="rect">
                <a:avLst/>
              </a:prstGeom>
            </p:spPr>
          </p:pic>
        </mc:Fallback>
      </mc:AlternateContent>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err="1"/>
              <a:t>Discrete</a:t>
            </a:r>
            <a:r>
              <a:rPr lang="de-DE" sz="3200" dirty="0"/>
              <a:t> and </a:t>
            </a:r>
            <a:r>
              <a:rPr lang="de-DE" sz="3200" dirty="0" err="1"/>
              <a:t>continous</a:t>
            </a:r>
            <a:r>
              <a:rPr lang="de-DE" sz="3200" dirty="0"/>
              <a:t> </a:t>
            </a:r>
            <a:r>
              <a:rPr lang="de-DE" sz="3200" dirty="0" err="1"/>
              <a:t>random</a:t>
            </a:r>
            <a:r>
              <a:rPr lang="de-DE" sz="3200" dirty="0"/>
              <a:t> variables (RV)</a:t>
            </a:r>
            <a:endParaRPr lang="de-DE" sz="3200" baseline="30000" dirty="0"/>
          </a:p>
        </p:txBody>
      </p:sp>
      <p:sp>
        <p:nvSpPr>
          <p:cNvPr id="6" name="Textfeld 5"/>
          <p:cNvSpPr txBox="1"/>
          <p:nvPr/>
        </p:nvSpPr>
        <p:spPr>
          <a:xfrm>
            <a:off x="1583818" y="764704"/>
            <a:ext cx="8856984" cy="5976664"/>
          </a:xfrm>
          <a:prstGeom prst="rect">
            <a:avLst/>
          </a:prstGeom>
          <a:noFill/>
        </p:spPr>
        <p:txBody>
          <a:bodyPr wrap="square" rtlCol="0">
            <a:noAutofit/>
          </a:bodyPr>
          <a:lstStyle/>
          <a:p>
            <a:endParaRPr lang="de-DE" sz="2200" dirty="0"/>
          </a:p>
          <a:p>
            <a:endParaRPr lang="de-DE" sz="2200" dirty="0"/>
          </a:p>
          <a:p>
            <a:endParaRPr lang="de-DE" sz="2200" dirty="0"/>
          </a:p>
          <a:p>
            <a:endParaRPr lang="de-DE" sz="2200" dirty="0"/>
          </a:p>
          <a:p>
            <a:endParaRPr lang="de-DE" sz="2400" dirty="0"/>
          </a:p>
          <a:p>
            <a:endParaRPr lang="de-DE" sz="2400" dirty="0"/>
          </a:p>
        </p:txBody>
      </p:sp>
      <p:sp>
        <p:nvSpPr>
          <p:cNvPr id="7" name="Textfeld 6"/>
          <p:cNvSpPr txBox="1"/>
          <p:nvPr/>
        </p:nvSpPr>
        <p:spPr>
          <a:xfrm>
            <a:off x="899984" y="1193357"/>
            <a:ext cx="8856984" cy="3737414"/>
          </a:xfrm>
          <a:prstGeom prst="rect">
            <a:avLst/>
          </a:prstGeom>
          <a:noFill/>
        </p:spPr>
        <p:txBody>
          <a:bodyPr wrap="square" rtlCol="0">
            <a:noAutofit/>
          </a:bodyPr>
          <a:lstStyle/>
          <a:p>
            <a:r>
              <a:rPr lang="de-DE" sz="2400" b="1" dirty="0" err="1"/>
              <a:t>Discrete</a:t>
            </a:r>
            <a:r>
              <a:rPr lang="de-DE" sz="2400" b="1" dirty="0"/>
              <a:t> RV:</a:t>
            </a:r>
          </a:p>
          <a:p>
            <a:endParaRPr lang="de-DE" sz="2400" b="1" dirty="0"/>
          </a:p>
          <a:p>
            <a:r>
              <a:rPr lang="de-DE" sz="2400" dirty="0"/>
              <a:t>RV, </a:t>
            </a:r>
            <a:r>
              <a:rPr lang="de-DE" sz="2400" dirty="0" err="1"/>
              <a:t>which</a:t>
            </a:r>
            <a:r>
              <a:rPr lang="de-DE" sz="2400" dirty="0"/>
              <a:t> </a:t>
            </a:r>
            <a:r>
              <a:rPr lang="de-DE" sz="2400" dirty="0" err="1"/>
              <a:t>have</a:t>
            </a:r>
            <a:r>
              <a:rPr lang="de-DE" sz="2400" dirty="0"/>
              <a:t> </a:t>
            </a:r>
            <a:r>
              <a:rPr lang="de-DE" sz="2400" dirty="0" err="1"/>
              <a:t>only</a:t>
            </a:r>
            <a:r>
              <a:rPr lang="de-DE" sz="2400" dirty="0"/>
              <a:t> a finite </a:t>
            </a:r>
            <a:r>
              <a:rPr lang="de-DE" sz="2400" dirty="0" err="1"/>
              <a:t>or</a:t>
            </a:r>
            <a:r>
              <a:rPr lang="de-DE" sz="2400" dirty="0"/>
              <a:t> </a:t>
            </a:r>
            <a:r>
              <a:rPr lang="de-DE" sz="2400" dirty="0" err="1"/>
              <a:t>countably</a:t>
            </a:r>
            <a:r>
              <a:rPr lang="de-DE" sz="2400" dirty="0"/>
              <a:t> infinite </a:t>
            </a:r>
            <a:r>
              <a:rPr lang="de-DE" sz="2400" dirty="0" err="1"/>
              <a:t>realizations</a:t>
            </a:r>
            <a:r>
              <a:rPr lang="de-DE" sz="2400" dirty="0"/>
              <a:t>.</a:t>
            </a:r>
          </a:p>
          <a:p>
            <a:endParaRPr lang="de-DE" sz="2400" dirty="0"/>
          </a:p>
          <a:p>
            <a:endParaRPr lang="de-DE" sz="2400" dirty="0"/>
          </a:p>
          <a:p>
            <a:r>
              <a:rPr lang="de-DE" sz="2400" b="1" dirty="0" err="1"/>
              <a:t>Continous</a:t>
            </a:r>
            <a:r>
              <a:rPr lang="de-DE" sz="2400" b="1" dirty="0"/>
              <a:t> RV:</a:t>
            </a:r>
          </a:p>
          <a:p>
            <a:endParaRPr lang="de-DE" sz="2400" b="1" dirty="0"/>
          </a:p>
          <a:p>
            <a:r>
              <a:rPr lang="de-DE" sz="2400" dirty="0"/>
              <a:t>RV </a:t>
            </a:r>
            <a:r>
              <a:rPr lang="de-DE" sz="2400" dirty="0" err="1"/>
              <a:t>which</a:t>
            </a:r>
            <a:r>
              <a:rPr lang="de-DE" sz="2400" dirty="0"/>
              <a:t> </a:t>
            </a:r>
            <a:r>
              <a:rPr lang="de-DE" sz="2400" dirty="0" err="1"/>
              <a:t>can</a:t>
            </a:r>
            <a:r>
              <a:rPr lang="de-DE" sz="2400" dirty="0"/>
              <a:t> </a:t>
            </a:r>
            <a:r>
              <a:rPr lang="de-DE" sz="2400" dirty="0" err="1"/>
              <a:t>realize</a:t>
            </a:r>
            <a:r>
              <a:rPr lang="de-DE" sz="2400" dirty="0"/>
              <a:t> </a:t>
            </a:r>
            <a:r>
              <a:rPr lang="de-DE" sz="2400" dirty="0" err="1"/>
              <a:t>within</a:t>
            </a:r>
            <a:r>
              <a:rPr lang="de-DE" sz="2400" dirty="0"/>
              <a:t> an </a:t>
            </a:r>
            <a:r>
              <a:rPr lang="de-DE" sz="2400" dirty="0" err="1"/>
              <a:t>intervall</a:t>
            </a:r>
            <a:r>
              <a:rPr lang="de-DE" sz="2400" dirty="0"/>
              <a:t> </a:t>
            </a:r>
            <a:r>
              <a:rPr lang="de-DE" sz="2400" dirty="0" err="1"/>
              <a:t>every</a:t>
            </a:r>
            <a:r>
              <a:rPr lang="de-DE" sz="2400" dirty="0"/>
              <a:t> possible real </a:t>
            </a:r>
            <a:r>
              <a:rPr lang="de-DE" sz="2400" dirty="0" err="1"/>
              <a:t>number</a:t>
            </a:r>
            <a:r>
              <a:rPr lang="de-DE" sz="2400" dirty="0"/>
              <a:t>. </a:t>
            </a:r>
          </a:p>
        </p:txBody>
      </p:sp>
      <p:sp>
        <p:nvSpPr>
          <p:cNvPr id="2" name="Rechteck 1">
            <a:extLst>
              <a:ext uri="{FF2B5EF4-FFF2-40B4-BE49-F238E27FC236}">
                <a16:creationId xmlns:a16="http://schemas.microsoft.com/office/drawing/2014/main" id="{95E213F9-C1C3-9418-AE58-F4052F1A575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2">
            <p14:nvContentPartPr>
              <p14:cNvPr id="3" name="Freihand 2">
                <a:extLst>
                  <a:ext uri="{FF2B5EF4-FFF2-40B4-BE49-F238E27FC236}">
                    <a16:creationId xmlns:a16="http://schemas.microsoft.com/office/drawing/2014/main" id="{E2430C74-1CBD-4F09-BE0E-19AACA9DDC48}"/>
                  </a:ext>
                </a:extLst>
              </p14:cNvPr>
              <p14:cNvContentPartPr/>
              <p14:nvPr/>
            </p14:nvContentPartPr>
            <p14:xfrm>
              <a:off x="992770" y="1739896"/>
              <a:ext cx="1601280" cy="72000"/>
            </p14:xfrm>
          </p:contentPart>
        </mc:Choice>
        <mc:Fallback xmlns="">
          <p:pic>
            <p:nvPicPr>
              <p:cNvPr id="3" name="Freihand 2">
                <a:extLst>
                  <a:ext uri="{FF2B5EF4-FFF2-40B4-BE49-F238E27FC236}">
                    <a16:creationId xmlns:a16="http://schemas.microsoft.com/office/drawing/2014/main" id="{E2430C74-1CBD-4F09-BE0E-19AACA9DDC48}"/>
                  </a:ext>
                </a:extLst>
              </p:cNvPr>
              <p:cNvPicPr/>
              <p:nvPr/>
            </p:nvPicPr>
            <p:blipFill>
              <a:blip r:embed="rId3"/>
              <a:stretch>
                <a:fillRect/>
              </a:stretch>
            </p:blipFill>
            <p:spPr>
              <a:xfrm>
                <a:off x="988450" y="1735576"/>
                <a:ext cx="16099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Freihand 4">
                <a:extLst>
                  <a:ext uri="{FF2B5EF4-FFF2-40B4-BE49-F238E27FC236}">
                    <a16:creationId xmlns:a16="http://schemas.microsoft.com/office/drawing/2014/main" id="{705A029E-3C14-4F43-8C13-F35B6C72F5C6}"/>
                  </a:ext>
                </a:extLst>
              </p14:cNvPr>
              <p14:cNvContentPartPr/>
              <p14:nvPr/>
            </p14:nvContentPartPr>
            <p14:xfrm>
              <a:off x="4878970" y="2525056"/>
              <a:ext cx="4097160" cy="23040"/>
            </p14:xfrm>
          </p:contentPart>
        </mc:Choice>
        <mc:Fallback xmlns="">
          <p:pic>
            <p:nvPicPr>
              <p:cNvPr id="5" name="Freihand 4">
                <a:extLst>
                  <a:ext uri="{FF2B5EF4-FFF2-40B4-BE49-F238E27FC236}">
                    <a16:creationId xmlns:a16="http://schemas.microsoft.com/office/drawing/2014/main" id="{705A029E-3C14-4F43-8C13-F35B6C72F5C6}"/>
                  </a:ext>
                </a:extLst>
              </p:cNvPr>
              <p:cNvPicPr/>
              <p:nvPr/>
            </p:nvPicPr>
            <p:blipFill>
              <a:blip r:embed="rId5"/>
              <a:stretch>
                <a:fillRect/>
              </a:stretch>
            </p:blipFill>
            <p:spPr>
              <a:xfrm>
                <a:off x="4874650" y="2520736"/>
                <a:ext cx="410580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9" name="Freihand 28">
                <a:extLst>
                  <a:ext uri="{FF2B5EF4-FFF2-40B4-BE49-F238E27FC236}">
                    <a16:creationId xmlns:a16="http://schemas.microsoft.com/office/drawing/2014/main" id="{A803073A-58D4-490D-8D7A-79A9F4268755}"/>
                  </a:ext>
                </a:extLst>
              </p14:cNvPr>
              <p14:cNvContentPartPr/>
              <p14:nvPr/>
            </p14:nvContentPartPr>
            <p14:xfrm>
              <a:off x="326770" y="5470936"/>
              <a:ext cx="138600" cy="29160"/>
            </p14:xfrm>
          </p:contentPart>
        </mc:Choice>
        <mc:Fallback xmlns="">
          <p:pic>
            <p:nvPicPr>
              <p:cNvPr id="29" name="Freihand 28">
                <a:extLst>
                  <a:ext uri="{FF2B5EF4-FFF2-40B4-BE49-F238E27FC236}">
                    <a16:creationId xmlns:a16="http://schemas.microsoft.com/office/drawing/2014/main" id="{A803073A-58D4-490D-8D7A-79A9F4268755}"/>
                  </a:ext>
                </a:extLst>
              </p:cNvPr>
              <p:cNvPicPr/>
              <p:nvPr/>
            </p:nvPicPr>
            <p:blipFill>
              <a:blip r:embed="rId7"/>
              <a:stretch>
                <a:fillRect/>
              </a:stretch>
            </p:blipFill>
            <p:spPr>
              <a:xfrm>
                <a:off x="322450" y="5466616"/>
                <a:ext cx="14724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0" name="Freihand 29">
                <a:extLst>
                  <a:ext uri="{FF2B5EF4-FFF2-40B4-BE49-F238E27FC236}">
                    <a16:creationId xmlns:a16="http://schemas.microsoft.com/office/drawing/2014/main" id="{55219D0D-3524-41FF-97FE-8C55A86C6DA2}"/>
                  </a:ext>
                </a:extLst>
              </p14:cNvPr>
              <p14:cNvContentPartPr/>
              <p14:nvPr/>
            </p14:nvContentPartPr>
            <p14:xfrm>
              <a:off x="562570" y="5401456"/>
              <a:ext cx="102240" cy="123120"/>
            </p14:xfrm>
          </p:contentPart>
        </mc:Choice>
        <mc:Fallback xmlns="">
          <p:pic>
            <p:nvPicPr>
              <p:cNvPr id="30" name="Freihand 29">
                <a:extLst>
                  <a:ext uri="{FF2B5EF4-FFF2-40B4-BE49-F238E27FC236}">
                    <a16:creationId xmlns:a16="http://schemas.microsoft.com/office/drawing/2014/main" id="{55219D0D-3524-41FF-97FE-8C55A86C6DA2}"/>
                  </a:ext>
                </a:extLst>
              </p:cNvPr>
              <p:cNvPicPr/>
              <p:nvPr/>
            </p:nvPicPr>
            <p:blipFill>
              <a:blip r:embed="rId9"/>
              <a:stretch>
                <a:fillRect/>
              </a:stretch>
            </p:blipFill>
            <p:spPr>
              <a:xfrm>
                <a:off x="558250" y="5397136"/>
                <a:ext cx="1108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1" name="Freihand 30">
                <a:extLst>
                  <a:ext uri="{FF2B5EF4-FFF2-40B4-BE49-F238E27FC236}">
                    <a16:creationId xmlns:a16="http://schemas.microsoft.com/office/drawing/2014/main" id="{B4B5675D-089D-4D4C-9E38-1F9EF1A1DDB8}"/>
                  </a:ext>
                </a:extLst>
              </p14:cNvPr>
              <p14:cNvContentPartPr/>
              <p14:nvPr/>
            </p14:nvContentPartPr>
            <p14:xfrm>
              <a:off x="737530" y="5337376"/>
              <a:ext cx="121320" cy="156240"/>
            </p14:xfrm>
          </p:contentPart>
        </mc:Choice>
        <mc:Fallback xmlns="">
          <p:pic>
            <p:nvPicPr>
              <p:cNvPr id="31" name="Freihand 30">
                <a:extLst>
                  <a:ext uri="{FF2B5EF4-FFF2-40B4-BE49-F238E27FC236}">
                    <a16:creationId xmlns:a16="http://schemas.microsoft.com/office/drawing/2014/main" id="{B4B5675D-089D-4D4C-9E38-1F9EF1A1DDB8}"/>
                  </a:ext>
                </a:extLst>
              </p:cNvPr>
              <p:cNvPicPr/>
              <p:nvPr/>
            </p:nvPicPr>
            <p:blipFill>
              <a:blip r:embed="rId11"/>
              <a:stretch>
                <a:fillRect/>
              </a:stretch>
            </p:blipFill>
            <p:spPr>
              <a:xfrm>
                <a:off x="733210" y="5333056"/>
                <a:ext cx="1299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2" name="Freihand 91">
                <a:extLst>
                  <a:ext uri="{FF2B5EF4-FFF2-40B4-BE49-F238E27FC236}">
                    <a16:creationId xmlns:a16="http://schemas.microsoft.com/office/drawing/2014/main" id="{3F667F9D-BA27-44BC-B72A-9350E6F00161}"/>
                  </a:ext>
                </a:extLst>
              </p14:cNvPr>
              <p14:cNvContentPartPr/>
              <p14:nvPr/>
            </p14:nvContentPartPr>
            <p14:xfrm>
              <a:off x="1396330" y="4167016"/>
              <a:ext cx="6330240" cy="2085480"/>
            </p14:xfrm>
          </p:contentPart>
        </mc:Choice>
        <mc:Fallback xmlns="">
          <p:pic>
            <p:nvPicPr>
              <p:cNvPr id="92" name="Freihand 91">
                <a:extLst>
                  <a:ext uri="{FF2B5EF4-FFF2-40B4-BE49-F238E27FC236}">
                    <a16:creationId xmlns:a16="http://schemas.microsoft.com/office/drawing/2014/main" id="{3F667F9D-BA27-44BC-B72A-9350E6F00161}"/>
                  </a:ext>
                </a:extLst>
              </p:cNvPr>
              <p:cNvPicPr/>
              <p:nvPr/>
            </p:nvPicPr>
            <p:blipFill>
              <a:blip r:embed="rId13"/>
              <a:stretch>
                <a:fillRect/>
              </a:stretch>
            </p:blipFill>
            <p:spPr>
              <a:xfrm>
                <a:off x="1392010" y="4162697"/>
                <a:ext cx="6338880" cy="2094119"/>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3" name="Freihand 92">
                <a:extLst>
                  <a:ext uri="{FF2B5EF4-FFF2-40B4-BE49-F238E27FC236}">
                    <a16:creationId xmlns:a16="http://schemas.microsoft.com/office/drawing/2014/main" id="{22E328DB-F03C-4B51-AA8D-233A8EF4346A}"/>
                  </a:ext>
                </a:extLst>
              </p14:cNvPr>
              <p14:cNvContentPartPr/>
              <p14:nvPr/>
            </p14:nvContentPartPr>
            <p14:xfrm>
              <a:off x="879730" y="3444496"/>
              <a:ext cx="2295000" cy="167040"/>
            </p14:xfrm>
          </p:contentPart>
        </mc:Choice>
        <mc:Fallback xmlns="">
          <p:pic>
            <p:nvPicPr>
              <p:cNvPr id="93" name="Freihand 92">
                <a:extLst>
                  <a:ext uri="{FF2B5EF4-FFF2-40B4-BE49-F238E27FC236}">
                    <a16:creationId xmlns:a16="http://schemas.microsoft.com/office/drawing/2014/main" id="{22E328DB-F03C-4B51-AA8D-233A8EF4346A}"/>
                  </a:ext>
                </a:extLst>
              </p:cNvPr>
              <p:cNvPicPr/>
              <p:nvPr/>
            </p:nvPicPr>
            <p:blipFill>
              <a:blip r:embed="rId15"/>
              <a:stretch>
                <a:fillRect/>
              </a:stretch>
            </p:blipFill>
            <p:spPr>
              <a:xfrm>
                <a:off x="875410" y="3440176"/>
                <a:ext cx="2303640" cy="175680"/>
              </a:xfrm>
              <a:prstGeom prst="rect">
                <a:avLst/>
              </a:prstGeom>
            </p:spPr>
          </p:pic>
        </mc:Fallback>
      </mc:AlternateContent>
    </p:spTree>
    <p:extLst>
      <p:ext uri="{BB962C8B-B14F-4D97-AF65-F5344CB8AC3E}">
        <p14:creationId xmlns:p14="http://schemas.microsoft.com/office/powerpoint/2010/main" val="60254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feld 13"/>
          <p:cNvSpPr txBox="1"/>
          <p:nvPr/>
        </p:nvSpPr>
        <p:spPr>
          <a:xfrm>
            <a:off x="4733671" y="23416"/>
            <a:ext cx="5143249" cy="6552728"/>
          </a:xfrm>
          <a:prstGeom prst="rect">
            <a:avLst/>
          </a:prstGeom>
          <a:noFill/>
        </p:spPr>
        <p:txBody>
          <a:bodyPr wrap="square" rtlCol="0">
            <a:noAutofit/>
          </a:bodyPr>
          <a:lstStyle/>
          <a:p>
            <a:pPr algn="ctr"/>
            <a:r>
              <a:rPr lang="de-DE" sz="3200" b="1" dirty="0" err="1"/>
              <a:t>Continous</a:t>
            </a:r>
            <a:endParaRPr lang="de-DE" sz="3200" b="1" dirty="0"/>
          </a:p>
          <a:p>
            <a:pPr algn="ctr"/>
            <a:endParaRPr lang="de-DE" sz="2400" b="1" dirty="0"/>
          </a:p>
          <a:p>
            <a:pPr algn="ctr"/>
            <a:r>
              <a:rPr lang="de-DE" sz="2400" b="1" dirty="0" err="1"/>
              <a:t>Probability</a:t>
            </a:r>
            <a:r>
              <a:rPr lang="de-DE" sz="2400" b="1" dirty="0"/>
              <a:t> </a:t>
            </a:r>
            <a:r>
              <a:rPr lang="de-DE" sz="2400" b="1" dirty="0" err="1"/>
              <a:t>density</a:t>
            </a:r>
            <a:r>
              <a:rPr lang="de-DE" sz="2400" b="1" dirty="0"/>
              <a:t> </a:t>
            </a:r>
            <a:r>
              <a:rPr lang="de-DE" sz="2400" b="1" dirty="0" err="1"/>
              <a:t>function</a:t>
            </a:r>
            <a:r>
              <a:rPr lang="de-DE" sz="2400" b="1" dirty="0"/>
              <a:t>:</a:t>
            </a:r>
          </a:p>
          <a:p>
            <a:pPr algn="ctr"/>
            <a:endParaRPr lang="de-DE" sz="2400" b="1" dirty="0"/>
          </a:p>
          <a:p>
            <a:pPr algn="ctr"/>
            <a:endParaRPr lang="de-DE" sz="2400" b="1" dirty="0"/>
          </a:p>
          <a:p>
            <a:pPr algn="ctr"/>
            <a:endParaRPr lang="de-DE" sz="2400" b="1" dirty="0"/>
          </a:p>
          <a:p>
            <a:pPr algn="ctr"/>
            <a:r>
              <a:rPr lang="de-DE" sz="2400" b="1" dirty="0" err="1"/>
              <a:t>Cumulative</a:t>
            </a:r>
            <a:r>
              <a:rPr lang="de-DE" sz="2400" b="1" dirty="0"/>
              <a:t> </a:t>
            </a:r>
            <a:r>
              <a:rPr lang="de-DE" sz="2400" b="1" dirty="0" err="1"/>
              <a:t>distribution</a:t>
            </a:r>
            <a:r>
              <a:rPr lang="de-DE" sz="2400" b="1" dirty="0"/>
              <a:t> </a:t>
            </a:r>
            <a:r>
              <a:rPr lang="de-DE" sz="2400" b="1" dirty="0" err="1"/>
              <a:t>function</a:t>
            </a:r>
            <a:r>
              <a:rPr lang="de-DE" sz="2400" b="1" dirty="0"/>
              <a:t>:</a:t>
            </a:r>
          </a:p>
          <a:p>
            <a:pPr algn="ctr"/>
            <a:endParaRPr lang="de-DE" sz="2400" b="1" dirty="0"/>
          </a:p>
          <a:p>
            <a:pPr algn="ctr"/>
            <a:endParaRPr lang="de-DE" sz="2400" b="1" dirty="0"/>
          </a:p>
          <a:p>
            <a:pPr algn="ctr"/>
            <a:endParaRPr lang="de-DE" sz="2400" b="1" dirty="0"/>
          </a:p>
          <a:p>
            <a:pPr algn="ctr"/>
            <a:r>
              <a:rPr lang="de-DE" sz="2400" b="1" dirty="0" err="1"/>
              <a:t>Expected</a:t>
            </a:r>
            <a:r>
              <a:rPr lang="de-DE" sz="2400" b="1" dirty="0"/>
              <a:t> </a:t>
            </a:r>
            <a:r>
              <a:rPr lang="de-DE" sz="2400" b="1" dirty="0" err="1"/>
              <a:t>value</a:t>
            </a:r>
            <a:r>
              <a:rPr lang="de-DE" sz="2400" b="1" dirty="0"/>
              <a:t> :</a:t>
            </a:r>
          </a:p>
          <a:p>
            <a:pPr algn="ctr"/>
            <a:endParaRPr lang="de-DE" sz="2400" b="1" dirty="0"/>
          </a:p>
          <a:p>
            <a:pPr algn="ctr"/>
            <a:endParaRPr lang="de-DE" sz="2400" b="1" dirty="0"/>
          </a:p>
          <a:p>
            <a:pPr algn="ctr"/>
            <a:endParaRPr lang="de-DE" sz="2400" b="1" dirty="0"/>
          </a:p>
          <a:p>
            <a:pPr algn="ctr"/>
            <a:r>
              <a:rPr lang="de-DE" sz="2400" b="1" dirty="0" err="1"/>
              <a:t>Variance</a:t>
            </a:r>
            <a:r>
              <a:rPr lang="de-DE" sz="2400" b="1" dirty="0"/>
              <a:t>:</a:t>
            </a:r>
          </a:p>
        </p:txBody>
      </p:sp>
      <p:sp>
        <p:nvSpPr>
          <p:cNvPr id="7" name="Textfeld 6"/>
          <p:cNvSpPr txBox="1"/>
          <p:nvPr/>
        </p:nvSpPr>
        <p:spPr>
          <a:xfrm>
            <a:off x="35560" y="-7064"/>
            <a:ext cx="5257800" cy="6552728"/>
          </a:xfrm>
          <a:prstGeom prst="rect">
            <a:avLst/>
          </a:prstGeom>
          <a:noFill/>
        </p:spPr>
        <p:txBody>
          <a:bodyPr wrap="square" rtlCol="0">
            <a:noAutofit/>
          </a:bodyPr>
          <a:lstStyle/>
          <a:p>
            <a:pPr algn="ctr"/>
            <a:r>
              <a:rPr lang="de-DE" sz="3200" b="1" dirty="0" err="1"/>
              <a:t>Discret</a:t>
            </a:r>
            <a:endParaRPr lang="de-DE" sz="3200" b="1" dirty="0"/>
          </a:p>
          <a:p>
            <a:pPr algn="ctr"/>
            <a:endParaRPr lang="de-DE" sz="2400" b="1" dirty="0"/>
          </a:p>
          <a:p>
            <a:pPr algn="ctr"/>
            <a:r>
              <a:rPr lang="de-DE" sz="2400" b="1" dirty="0" err="1"/>
              <a:t>Probability</a:t>
            </a:r>
            <a:r>
              <a:rPr lang="de-DE" sz="2400" b="1" dirty="0"/>
              <a:t> </a:t>
            </a:r>
            <a:r>
              <a:rPr lang="de-DE" sz="2400" b="1" dirty="0" err="1"/>
              <a:t>mass</a:t>
            </a:r>
            <a:r>
              <a:rPr lang="de-DE" sz="2400" b="1" dirty="0"/>
              <a:t> </a:t>
            </a:r>
            <a:r>
              <a:rPr lang="de-DE" sz="2400" b="1" dirty="0" err="1"/>
              <a:t>function</a:t>
            </a:r>
            <a:r>
              <a:rPr lang="de-DE" sz="2400" b="1" dirty="0"/>
              <a:t>:</a:t>
            </a:r>
          </a:p>
          <a:p>
            <a:pPr algn="ctr"/>
            <a:endParaRPr lang="de-DE" sz="2400" b="1" dirty="0"/>
          </a:p>
          <a:p>
            <a:pPr algn="ctr"/>
            <a:endParaRPr lang="de-DE" sz="2400" b="1" dirty="0"/>
          </a:p>
          <a:p>
            <a:pPr algn="ctr"/>
            <a:endParaRPr lang="de-DE" sz="2400" b="1" dirty="0"/>
          </a:p>
          <a:p>
            <a:pPr algn="ctr"/>
            <a:r>
              <a:rPr lang="de-DE" sz="2400" b="1" dirty="0" err="1"/>
              <a:t>Cumulative</a:t>
            </a:r>
            <a:r>
              <a:rPr lang="de-DE" sz="2400" b="1" dirty="0"/>
              <a:t> </a:t>
            </a:r>
            <a:r>
              <a:rPr lang="de-DE" sz="2400" b="1" dirty="0" err="1"/>
              <a:t>distribution</a:t>
            </a:r>
            <a:r>
              <a:rPr lang="de-DE" sz="2400" b="1" dirty="0"/>
              <a:t> </a:t>
            </a:r>
            <a:r>
              <a:rPr lang="de-DE" sz="2400" b="1" dirty="0" err="1"/>
              <a:t>function</a:t>
            </a:r>
            <a:r>
              <a:rPr lang="de-DE" sz="2400" b="1" dirty="0"/>
              <a:t>:</a:t>
            </a:r>
          </a:p>
          <a:p>
            <a:pPr algn="ctr"/>
            <a:endParaRPr lang="de-DE" sz="2400" b="1" dirty="0"/>
          </a:p>
          <a:p>
            <a:pPr algn="ctr"/>
            <a:endParaRPr lang="de-DE" sz="2400" b="1" dirty="0"/>
          </a:p>
          <a:p>
            <a:pPr algn="ctr"/>
            <a:endParaRPr lang="de-DE" sz="2400" b="1" dirty="0"/>
          </a:p>
          <a:p>
            <a:pPr algn="ctr"/>
            <a:r>
              <a:rPr lang="de-DE" sz="2400" b="1" dirty="0" err="1"/>
              <a:t>Expected</a:t>
            </a:r>
            <a:r>
              <a:rPr lang="de-DE" sz="2400" b="1" dirty="0"/>
              <a:t> </a:t>
            </a:r>
            <a:r>
              <a:rPr lang="de-DE" sz="2400" b="1" dirty="0" err="1"/>
              <a:t>value</a:t>
            </a:r>
            <a:r>
              <a:rPr lang="de-DE" sz="2400" b="1" dirty="0"/>
              <a:t>:</a:t>
            </a:r>
          </a:p>
          <a:p>
            <a:pPr algn="ctr"/>
            <a:endParaRPr lang="de-DE" sz="2400" b="1" dirty="0"/>
          </a:p>
          <a:p>
            <a:pPr algn="ctr"/>
            <a:endParaRPr lang="de-DE" sz="2400" b="1" dirty="0"/>
          </a:p>
          <a:p>
            <a:pPr algn="ctr"/>
            <a:endParaRPr lang="de-DE" sz="2400" b="1" dirty="0"/>
          </a:p>
          <a:p>
            <a:pPr algn="ctr"/>
            <a:r>
              <a:rPr lang="de-DE" sz="2400" b="1" dirty="0" err="1"/>
              <a:t>Variance</a:t>
            </a:r>
            <a:r>
              <a:rPr lang="de-DE" sz="2400" b="1" dirty="0"/>
              <a:t>:</a:t>
            </a:r>
          </a:p>
        </p:txBody>
      </p:sp>
      <p:graphicFrame>
        <p:nvGraphicFramePr>
          <p:cNvPr id="2" name="Objekt 1"/>
          <p:cNvGraphicFramePr>
            <a:graphicFrameLocks noChangeAspect="1"/>
          </p:cNvGraphicFramePr>
          <p:nvPr/>
        </p:nvGraphicFramePr>
        <p:xfrm>
          <a:off x="1781344" y="1527896"/>
          <a:ext cx="1601788" cy="388937"/>
        </p:xfrm>
        <a:graphic>
          <a:graphicData uri="http://schemas.openxmlformats.org/presentationml/2006/ole">
            <mc:AlternateContent xmlns:mc="http://schemas.openxmlformats.org/markup-compatibility/2006">
              <mc:Choice xmlns:v="urn:schemas-microsoft-com:vml" Requires="v">
                <p:oleObj spid="_x0000_s1258" name="Formel" r:id="rId3" imgW="939600" imgH="228600" progId="Equation.3">
                  <p:embed/>
                </p:oleObj>
              </mc:Choice>
              <mc:Fallback>
                <p:oleObj name="Formel" r:id="rId3" imgW="939600" imgH="228600" progId="Equation.3">
                  <p:embed/>
                  <p:pic>
                    <p:nvPicPr>
                      <p:cNvPr id="2" name="Objek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1344" y="1527896"/>
                        <a:ext cx="1601788" cy="3889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kt 4"/>
          <p:cNvGraphicFramePr>
            <a:graphicFrameLocks noChangeAspect="1"/>
          </p:cNvGraphicFramePr>
          <p:nvPr/>
        </p:nvGraphicFramePr>
        <p:xfrm>
          <a:off x="1489394" y="2849563"/>
          <a:ext cx="2185987" cy="627062"/>
        </p:xfrm>
        <a:graphic>
          <a:graphicData uri="http://schemas.openxmlformats.org/presentationml/2006/ole">
            <mc:AlternateContent xmlns:mc="http://schemas.openxmlformats.org/markup-compatibility/2006">
              <mc:Choice xmlns:v="urn:schemas-microsoft-com:vml" Requires="v">
                <p:oleObj spid="_x0000_s1259" name="Formel" r:id="rId5" imgW="1282680" imgH="368280" progId="Equation.3">
                  <p:embed/>
                </p:oleObj>
              </mc:Choice>
              <mc:Fallback>
                <p:oleObj name="Formel" r:id="rId5" imgW="1282680" imgH="368280" progId="Equation.3">
                  <p:embed/>
                  <p:pic>
                    <p:nvPicPr>
                      <p:cNvPr id="5" name="Objekt 4"/>
                      <p:cNvPicPr>
                        <a:picLocks noChangeAspect="1" noChangeArrowheads="1"/>
                      </p:cNvPicPr>
                      <p:nvPr/>
                    </p:nvPicPr>
                    <p:blipFill>
                      <a:blip r:embed="rId6"/>
                      <a:srcRect/>
                      <a:stretch>
                        <a:fillRect/>
                      </a:stretch>
                    </p:blipFill>
                    <p:spPr bwMode="auto">
                      <a:xfrm>
                        <a:off x="1489394" y="2849563"/>
                        <a:ext cx="2185987" cy="6270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kt 7"/>
          <p:cNvGraphicFramePr>
            <a:graphicFrameLocks noChangeAspect="1"/>
          </p:cNvGraphicFramePr>
          <p:nvPr/>
        </p:nvGraphicFramePr>
        <p:xfrm>
          <a:off x="1622744" y="4314826"/>
          <a:ext cx="1971675" cy="627063"/>
        </p:xfrm>
        <a:graphic>
          <a:graphicData uri="http://schemas.openxmlformats.org/presentationml/2006/ole">
            <mc:AlternateContent xmlns:mc="http://schemas.openxmlformats.org/markup-compatibility/2006">
              <mc:Choice xmlns:v="urn:schemas-microsoft-com:vml" Requires="v">
                <p:oleObj spid="_x0000_s1260" name="Formel" r:id="rId7" imgW="1358640" imgH="431640" progId="Equation.3">
                  <p:embed/>
                </p:oleObj>
              </mc:Choice>
              <mc:Fallback>
                <p:oleObj name="Formel" r:id="rId7" imgW="1358640" imgH="431640" progId="Equation.3">
                  <p:embed/>
                  <p:pic>
                    <p:nvPicPr>
                      <p:cNvPr id="8" name="Objekt 7"/>
                      <p:cNvPicPr>
                        <a:picLocks noChangeAspect="1" noChangeArrowheads="1"/>
                      </p:cNvPicPr>
                      <p:nvPr/>
                    </p:nvPicPr>
                    <p:blipFill>
                      <a:blip r:embed="rId8"/>
                      <a:srcRect/>
                      <a:stretch>
                        <a:fillRect/>
                      </a:stretch>
                    </p:blipFill>
                    <p:spPr bwMode="auto">
                      <a:xfrm>
                        <a:off x="1622744" y="4314826"/>
                        <a:ext cx="1971675" cy="627063"/>
                      </a:xfrm>
                      <a:prstGeom prst="rect">
                        <a:avLst/>
                      </a:prstGeom>
                      <a:noFill/>
                      <a:ln>
                        <a:solidFill>
                          <a:schemeClr val="tx1"/>
                        </a:solidFill>
                      </a:ln>
                      <a:effectLst/>
                    </p:spPr>
                  </p:pic>
                </p:oleObj>
              </mc:Fallback>
            </mc:AlternateContent>
          </a:graphicData>
        </a:graphic>
      </p:graphicFrame>
      <p:graphicFrame>
        <p:nvGraphicFramePr>
          <p:cNvPr id="9" name="Objekt 8"/>
          <p:cNvGraphicFramePr>
            <a:graphicFrameLocks/>
          </p:cNvGraphicFramePr>
          <p:nvPr/>
        </p:nvGraphicFramePr>
        <p:xfrm>
          <a:off x="1133272" y="5683251"/>
          <a:ext cx="2903538" cy="625475"/>
        </p:xfrm>
        <a:graphic>
          <a:graphicData uri="http://schemas.openxmlformats.org/presentationml/2006/ole">
            <mc:AlternateContent xmlns:mc="http://schemas.openxmlformats.org/markup-compatibility/2006">
              <mc:Choice xmlns:v="urn:schemas-microsoft-com:vml" Requires="v">
                <p:oleObj spid="_x0000_s1261" name="Formel" r:id="rId9" imgW="1981080" imgH="431640" progId="Equation.3">
                  <p:embed/>
                </p:oleObj>
              </mc:Choice>
              <mc:Fallback>
                <p:oleObj name="Formel" r:id="rId9" imgW="1981080" imgH="431640" progId="Equation.3">
                  <p:embed/>
                  <p:pic>
                    <p:nvPicPr>
                      <p:cNvPr id="9" name="Objekt 8"/>
                      <p:cNvPicPr>
                        <a:picLocks noChangeAspect="1" noChangeArrowheads="1"/>
                      </p:cNvPicPr>
                      <p:nvPr/>
                    </p:nvPicPr>
                    <p:blipFill>
                      <a:blip r:embed="rId10"/>
                      <a:srcRect/>
                      <a:stretch>
                        <a:fillRect/>
                      </a:stretch>
                    </p:blipFill>
                    <p:spPr bwMode="auto">
                      <a:xfrm>
                        <a:off x="1133272" y="5683251"/>
                        <a:ext cx="2903538" cy="625475"/>
                      </a:xfrm>
                      <a:prstGeom prst="rect">
                        <a:avLst/>
                      </a:prstGeom>
                      <a:noFill/>
                      <a:ln>
                        <a:solidFill>
                          <a:schemeClr val="tx1"/>
                        </a:solidFill>
                      </a:ln>
                    </p:spPr>
                  </p:pic>
                </p:oleObj>
              </mc:Fallback>
            </mc:AlternateContent>
          </a:graphicData>
        </a:graphic>
      </p:graphicFrame>
      <p:graphicFrame>
        <p:nvGraphicFramePr>
          <p:cNvPr id="12" name="Objekt 11"/>
          <p:cNvGraphicFramePr>
            <a:graphicFrameLocks noChangeAspect="1"/>
          </p:cNvGraphicFramePr>
          <p:nvPr/>
        </p:nvGraphicFramePr>
        <p:xfrm>
          <a:off x="5945505" y="2752725"/>
          <a:ext cx="2012950" cy="820738"/>
        </p:xfrm>
        <a:graphic>
          <a:graphicData uri="http://schemas.openxmlformats.org/presentationml/2006/ole">
            <mc:AlternateContent xmlns:mc="http://schemas.openxmlformats.org/markup-compatibility/2006">
              <mc:Choice xmlns:v="urn:schemas-microsoft-com:vml" Requires="v">
                <p:oleObj spid="_x0000_s1262" name="Formel" r:id="rId11" imgW="1180800" imgH="482400" progId="Equation.3">
                  <p:embed/>
                </p:oleObj>
              </mc:Choice>
              <mc:Fallback>
                <p:oleObj name="Formel" r:id="rId11" imgW="1180800" imgH="482400" progId="Equation.3">
                  <p:embed/>
                  <p:pic>
                    <p:nvPicPr>
                      <p:cNvPr id="12" name="Objekt 11"/>
                      <p:cNvPicPr>
                        <a:picLocks noChangeAspect="1" noChangeArrowheads="1"/>
                      </p:cNvPicPr>
                      <p:nvPr/>
                    </p:nvPicPr>
                    <p:blipFill>
                      <a:blip r:embed="rId12"/>
                      <a:srcRect/>
                      <a:stretch>
                        <a:fillRect/>
                      </a:stretch>
                    </p:blipFill>
                    <p:spPr bwMode="auto">
                      <a:xfrm>
                        <a:off x="5945505" y="2752725"/>
                        <a:ext cx="2012950" cy="8207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kt 12"/>
          <p:cNvGraphicFramePr>
            <a:graphicFrameLocks noChangeAspect="1"/>
          </p:cNvGraphicFramePr>
          <p:nvPr/>
        </p:nvGraphicFramePr>
        <p:xfrm>
          <a:off x="6658293" y="1547814"/>
          <a:ext cx="584200" cy="346075"/>
        </p:xfrm>
        <a:graphic>
          <a:graphicData uri="http://schemas.openxmlformats.org/presentationml/2006/ole">
            <mc:AlternateContent xmlns:mc="http://schemas.openxmlformats.org/markup-compatibility/2006">
              <mc:Choice xmlns:v="urn:schemas-microsoft-com:vml" Requires="v">
                <p:oleObj spid="_x0000_s1263" name="Formel" r:id="rId13" imgW="342720" imgH="203040" progId="Equation.3">
                  <p:embed/>
                </p:oleObj>
              </mc:Choice>
              <mc:Fallback>
                <p:oleObj name="Formel" r:id="rId13" imgW="342720" imgH="203040" progId="Equation.3">
                  <p:embed/>
                  <p:pic>
                    <p:nvPicPr>
                      <p:cNvPr id="13" name="Objekt 12"/>
                      <p:cNvPicPr>
                        <a:picLocks noChangeAspect="1" noChangeArrowheads="1"/>
                      </p:cNvPicPr>
                      <p:nvPr/>
                    </p:nvPicPr>
                    <p:blipFill>
                      <a:blip r:embed="rId14"/>
                      <a:srcRect/>
                      <a:stretch>
                        <a:fillRect/>
                      </a:stretch>
                    </p:blipFill>
                    <p:spPr bwMode="auto">
                      <a:xfrm>
                        <a:off x="6658293" y="1547814"/>
                        <a:ext cx="584200" cy="346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 name="Objekt 14"/>
          <p:cNvGraphicFramePr>
            <a:graphicFrameLocks noChangeAspect="1"/>
          </p:cNvGraphicFramePr>
          <p:nvPr/>
        </p:nvGraphicFramePr>
        <p:xfrm>
          <a:off x="5710556" y="4264025"/>
          <a:ext cx="2468563" cy="820738"/>
        </p:xfrm>
        <a:graphic>
          <a:graphicData uri="http://schemas.openxmlformats.org/presentationml/2006/ole">
            <mc:AlternateContent xmlns:mc="http://schemas.openxmlformats.org/markup-compatibility/2006">
              <mc:Choice xmlns:v="urn:schemas-microsoft-com:vml" Requires="v">
                <p:oleObj spid="_x0000_s1264" name="Formel" r:id="rId15" imgW="1447560" imgH="482400" progId="Equation.3">
                  <p:embed/>
                </p:oleObj>
              </mc:Choice>
              <mc:Fallback>
                <p:oleObj name="Formel" r:id="rId15" imgW="1447560" imgH="482400" progId="Equation.3">
                  <p:embed/>
                  <p:pic>
                    <p:nvPicPr>
                      <p:cNvPr id="15" name="Objekt 14"/>
                      <p:cNvPicPr>
                        <a:picLocks noChangeAspect="1" noChangeArrowheads="1"/>
                      </p:cNvPicPr>
                      <p:nvPr/>
                    </p:nvPicPr>
                    <p:blipFill>
                      <a:blip r:embed="rId16"/>
                      <a:srcRect/>
                      <a:stretch>
                        <a:fillRect/>
                      </a:stretch>
                    </p:blipFill>
                    <p:spPr bwMode="auto">
                      <a:xfrm>
                        <a:off x="5710556" y="4264025"/>
                        <a:ext cx="2468563" cy="8207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 name="Objekt 15"/>
          <p:cNvGraphicFramePr>
            <a:graphicFrameLocks noChangeAspect="1"/>
          </p:cNvGraphicFramePr>
          <p:nvPr/>
        </p:nvGraphicFramePr>
        <p:xfrm>
          <a:off x="5127944" y="5632600"/>
          <a:ext cx="3551237" cy="820737"/>
        </p:xfrm>
        <a:graphic>
          <a:graphicData uri="http://schemas.openxmlformats.org/presentationml/2006/ole">
            <mc:AlternateContent xmlns:mc="http://schemas.openxmlformats.org/markup-compatibility/2006">
              <mc:Choice xmlns:v="urn:schemas-microsoft-com:vml" Requires="v">
                <p:oleObj spid="_x0000_s1265" name="Formel" r:id="rId17" imgW="2082600" imgH="482400" progId="Equation.3">
                  <p:embed/>
                </p:oleObj>
              </mc:Choice>
              <mc:Fallback>
                <p:oleObj name="Formel" r:id="rId17" imgW="2082600" imgH="482400" progId="Equation.3">
                  <p:embed/>
                  <p:pic>
                    <p:nvPicPr>
                      <p:cNvPr id="16" name="Objekt 15"/>
                      <p:cNvPicPr>
                        <a:picLocks noChangeAspect="1" noChangeArrowheads="1"/>
                      </p:cNvPicPr>
                      <p:nvPr/>
                    </p:nvPicPr>
                    <p:blipFill>
                      <a:blip r:embed="rId18"/>
                      <a:srcRect/>
                      <a:stretch>
                        <a:fillRect/>
                      </a:stretch>
                    </p:blipFill>
                    <p:spPr bwMode="auto">
                      <a:xfrm>
                        <a:off x="5127944" y="5632600"/>
                        <a:ext cx="3551237" cy="8207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Rechteck 2">
            <a:extLst>
              <a:ext uri="{FF2B5EF4-FFF2-40B4-BE49-F238E27FC236}">
                <a16:creationId xmlns:a16="http://schemas.microsoft.com/office/drawing/2014/main" id="{A811348F-8DAC-A407-1818-43F491C300E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19">
            <p14:nvContentPartPr>
              <p14:cNvPr id="61" name="Freihand 60">
                <a:extLst>
                  <a:ext uri="{FF2B5EF4-FFF2-40B4-BE49-F238E27FC236}">
                    <a16:creationId xmlns:a16="http://schemas.microsoft.com/office/drawing/2014/main" id="{012AB71A-5305-4ED6-856E-CA403B211E8C}"/>
                  </a:ext>
                </a:extLst>
              </p14:cNvPr>
              <p14:cNvContentPartPr/>
              <p14:nvPr/>
            </p14:nvContentPartPr>
            <p14:xfrm>
              <a:off x="9704050" y="42136"/>
              <a:ext cx="1652040" cy="819720"/>
            </p14:xfrm>
          </p:contentPart>
        </mc:Choice>
        <mc:Fallback xmlns="">
          <p:pic>
            <p:nvPicPr>
              <p:cNvPr id="61" name="Freihand 60">
                <a:extLst>
                  <a:ext uri="{FF2B5EF4-FFF2-40B4-BE49-F238E27FC236}">
                    <a16:creationId xmlns:a16="http://schemas.microsoft.com/office/drawing/2014/main" id="{012AB71A-5305-4ED6-856E-CA403B211E8C}"/>
                  </a:ext>
                </a:extLst>
              </p:cNvPr>
              <p:cNvPicPr/>
              <p:nvPr/>
            </p:nvPicPr>
            <p:blipFill>
              <a:blip r:embed="rId20"/>
              <a:stretch>
                <a:fillRect/>
              </a:stretch>
            </p:blipFill>
            <p:spPr>
              <a:xfrm>
                <a:off x="9699730" y="37816"/>
                <a:ext cx="1660680" cy="8283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0" name="Freihand 169">
                <a:extLst>
                  <a:ext uri="{FF2B5EF4-FFF2-40B4-BE49-F238E27FC236}">
                    <a16:creationId xmlns:a16="http://schemas.microsoft.com/office/drawing/2014/main" id="{477FE491-9786-4924-978F-901EDF33A027}"/>
                  </a:ext>
                </a:extLst>
              </p14:cNvPr>
              <p14:cNvContentPartPr/>
              <p14:nvPr/>
            </p14:nvContentPartPr>
            <p14:xfrm>
              <a:off x="1859290" y="1131136"/>
              <a:ext cx="9776880" cy="5111640"/>
            </p14:xfrm>
          </p:contentPart>
        </mc:Choice>
        <mc:Fallback xmlns="">
          <p:pic>
            <p:nvPicPr>
              <p:cNvPr id="170" name="Freihand 169">
                <a:extLst>
                  <a:ext uri="{FF2B5EF4-FFF2-40B4-BE49-F238E27FC236}">
                    <a16:creationId xmlns:a16="http://schemas.microsoft.com/office/drawing/2014/main" id="{477FE491-9786-4924-978F-901EDF33A027}"/>
                  </a:ext>
                </a:extLst>
              </p:cNvPr>
              <p:cNvPicPr/>
              <p:nvPr/>
            </p:nvPicPr>
            <p:blipFill>
              <a:blip r:embed="rId22"/>
              <a:stretch>
                <a:fillRect/>
              </a:stretch>
            </p:blipFill>
            <p:spPr>
              <a:xfrm>
                <a:off x="1854970" y="1126816"/>
                <a:ext cx="9785520" cy="5120280"/>
              </a:xfrm>
              <a:prstGeom prst="rect">
                <a:avLst/>
              </a:prstGeom>
            </p:spPr>
          </p:pic>
        </mc:Fallback>
      </mc:AlternateContent>
    </p:spTree>
    <p:extLst>
      <p:ext uri="{BB962C8B-B14F-4D97-AF65-F5344CB8AC3E}">
        <p14:creationId xmlns:p14="http://schemas.microsoft.com/office/powerpoint/2010/main" val="1419166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454783" y="22126"/>
            <a:ext cx="8856984" cy="648072"/>
          </a:xfrm>
          <a:prstGeom prst="rect">
            <a:avLst/>
          </a:prstGeom>
          <a:noFill/>
        </p:spPr>
        <p:txBody>
          <a:bodyPr wrap="square" rtlCol="0">
            <a:noAutofit/>
          </a:bodyPr>
          <a:lstStyle/>
          <a:p>
            <a:pPr algn="ctr"/>
            <a:r>
              <a:rPr lang="de-DE" sz="3200" dirty="0" err="1"/>
              <a:t>Calculating</a:t>
            </a:r>
            <a:r>
              <a:rPr lang="de-DE" sz="3200" dirty="0"/>
              <a:t> </a:t>
            </a:r>
            <a:r>
              <a:rPr lang="de-DE" sz="3200" err="1"/>
              <a:t>with</a:t>
            </a:r>
            <a:r>
              <a:rPr lang="de-DE" sz="3200"/>
              <a:t> Expectated </a:t>
            </a:r>
            <a:r>
              <a:rPr lang="de-DE" sz="3200" dirty="0"/>
              <a:t>Value and </a:t>
            </a:r>
            <a:r>
              <a:rPr lang="de-DE" sz="3200" dirty="0" err="1"/>
              <a:t>Variance</a:t>
            </a:r>
            <a:endParaRPr lang="de-DE" sz="3200" baseline="30000" dirty="0"/>
          </a:p>
        </p:txBody>
      </p:sp>
      <p:sp>
        <p:nvSpPr>
          <p:cNvPr id="6" name="Textfeld 5"/>
          <p:cNvSpPr txBox="1"/>
          <p:nvPr/>
        </p:nvSpPr>
        <p:spPr>
          <a:xfrm>
            <a:off x="1631504" y="764704"/>
            <a:ext cx="8856984" cy="5976664"/>
          </a:xfrm>
          <a:prstGeom prst="rect">
            <a:avLst/>
          </a:prstGeom>
          <a:noFill/>
        </p:spPr>
        <p:txBody>
          <a:bodyPr wrap="square" rtlCol="0">
            <a:noAutofit/>
          </a:bodyPr>
          <a:lstStyle/>
          <a:p>
            <a:endParaRPr lang="de-DE" sz="2200" dirty="0"/>
          </a:p>
          <a:p>
            <a:endParaRPr lang="de-DE" sz="2200" dirty="0"/>
          </a:p>
          <a:p>
            <a:endParaRPr lang="de-DE" sz="2200" dirty="0"/>
          </a:p>
          <a:p>
            <a:endParaRPr lang="de-DE" sz="2200" dirty="0"/>
          </a:p>
          <a:p>
            <a:endParaRPr lang="de-DE" sz="2400" dirty="0"/>
          </a:p>
          <a:p>
            <a:endParaRPr lang="de-DE" sz="2400" dirty="0"/>
          </a:p>
        </p:txBody>
      </p:sp>
      <p:sp>
        <p:nvSpPr>
          <p:cNvPr id="7" name="Textfeld 6"/>
          <p:cNvSpPr txBox="1"/>
          <p:nvPr/>
        </p:nvSpPr>
        <p:spPr>
          <a:xfrm>
            <a:off x="1631504" y="692696"/>
            <a:ext cx="8856984" cy="5976664"/>
          </a:xfrm>
          <a:prstGeom prst="rect">
            <a:avLst/>
          </a:prstGeom>
          <a:noFill/>
        </p:spPr>
        <p:txBody>
          <a:bodyPr wrap="square" rtlCol="0">
            <a:noAutofit/>
          </a:bodyPr>
          <a:lstStyle/>
          <a:p>
            <a:r>
              <a:rPr lang="de-DE" sz="2400" b="1" dirty="0"/>
              <a:t>Constant:</a:t>
            </a:r>
          </a:p>
          <a:p>
            <a:endParaRPr lang="de-DE" sz="2400" b="1" dirty="0"/>
          </a:p>
          <a:p>
            <a:endParaRPr lang="de-DE" sz="2400" b="1" dirty="0"/>
          </a:p>
          <a:p>
            <a:endParaRPr lang="de-DE" sz="2400" b="1" dirty="0"/>
          </a:p>
          <a:p>
            <a:endParaRPr lang="de-DE" sz="2400" dirty="0"/>
          </a:p>
          <a:p>
            <a:r>
              <a:rPr lang="de-DE" sz="2400" b="1" dirty="0"/>
              <a:t>Constant </a:t>
            </a:r>
            <a:r>
              <a:rPr lang="de-DE" sz="2400" b="1" dirty="0" err="1"/>
              <a:t>factor</a:t>
            </a:r>
            <a:r>
              <a:rPr lang="de-DE" sz="2400" b="1" dirty="0"/>
              <a:t>:</a:t>
            </a:r>
          </a:p>
          <a:p>
            <a:endParaRPr lang="de-DE" sz="2400" b="1" dirty="0"/>
          </a:p>
          <a:p>
            <a:endParaRPr lang="de-DE" sz="2400" b="1" dirty="0"/>
          </a:p>
          <a:p>
            <a:endParaRPr lang="de-DE" sz="2400" b="1" dirty="0"/>
          </a:p>
          <a:p>
            <a:endParaRPr lang="de-DE" sz="2400" b="1" dirty="0"/>
          </a:p>
          <a:p>
            <a:endParaRPr lang="de-DE" sz="2400" b="1" dirty="0"/>
          </a:p>
          <a:p>
            <a:r>
              <a:rPr lang="de-DE" sz="2400" b="1" dirty="0"/>
              <a:t>Linear Transformation:</a:t>
            </a:r>
            <a:endParaRPr lang="de-DE" sz="2400" dirty="0"/>
          </a:p>
        </p:txBody>
      </p:sp>
      <p:graphicFrame>
        <p:nvGraphicFramePr>
          <p:cNvPr id="5" name="Objekt 4"/>
          <p:cNvGraphicFramePr>
            <a:graphicFrameLocks/>
          </p:cNvGraphicFramePr>
          <p:nvPr/>
        </p:nvGraphicFramePr>
        <p:xfrm>
          <a:off x="2423592" y="1343620"/>
          <a:ext cx="1823042" cy="540000"/>
        </p:xfrm>
        <a:graphic>
          <a:graphicData uri="http://schemas.openxmlformats.org/presentationml/2006/ole">
            <mc:AlternateContent xmlns:mc="http://schemas.openxmlformats.org/markup-compatibility/2006">
              <mc:Choice xmlns:v="urn:schemas-microsoft-com:vml" Requires="v">
                <p:oleObj spid="_x0000_s2224" name="Formel" r:id="rId3" imgW="571252" imgH="203112" progId="Equation.3">
                  <p:embed/>
                </p:oleObj>
              </mc:Choice>
              <mc:Fallback>
                <p:oleObj name="Formel" r:id="rId3" imgW="571252" imgH="203112" progId="Equation.3">
                  <p:embed/>
                  <p:pic>
                    <p:nvPicPr>
                      <p:cNvPr id="5" name="Objek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3592" y="1343620"/>
                        <a:ext cx="1823042" cy="540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kt 7"/>
          <p:cNvGraphicFramePr>
            <a:graphicFrameLocks/>
          </p:cNvGraphicFramePr>
          <p:nvPr/>
        </p:nvGraphicFramePr>
        <p:xfrm>
          <a:off x="2423593" y="1988839"/>
          <a:ext cx="2186399" cy="540000"/>
        </p:xfrm>
        <a:graphic>
          <a:graphicData uri="http://schemas.openxmlformats.org/presentationml/2006/ole">
            <mc:AlternateContent xmlns:mc="http://schemas.openxmlformats.org/markup-compatibility/2006">
              <mc:Choice xmlns:v="urn:schemas-microsoft-com:vml" Requires="v">
                <p:oleObj spid="_x0000_s2225" name="Formel" r:id="rId5" imgW="685800" imgH="203200" progId="Equation.3">
                  <p:embed/>
                </p:oleObj>
              </mc:Choice>
              <mc:Fallback>
                <p:oleObj name="Formel" r:id="rId5" imgW="685800" imgH="203200" progId="Equation.3">
                  <p:embed/>
                  <p:pic>
                    <p:nvPicPr>
                      <p:cNvPr id="8" name="Objek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3593" y="1988839"/>
                        <a:ext cx="2186399" cy="540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kt 8"/>
          <p:cNvGraphicFramePr>
            <a:graphicFrameLocks/>
          </p:cNvGraphicFramePr>
          <p:nvPr/>
        </p:nvGraphicFramePr>
        <p:xfrm>
          <a:off x="2239963" y="3127375"/>
          <a:ext cx="3643312" cy="539750"/>
        </p:xfrm>
        <a:graphic>
          <a:graphicData uri="http://schemas.openxmlformats.org/presentationml/2006/ole">
            <mc:AlternateContent xmlns:mc="http://schemas.openxmlformats.org/markup-compatibility/2006">
              <mc:Choice xmlns:v="urn:schemas-microsoft-com:vml" Requires="v">
                <p:oleObj spid="_x0000_s2226" name="Formel" r:id="rId7" imgW="1143000" imgH="203040" progId="Equation.3">
                  <p:embed/>
                </p:oleObj>
              </mc:Choice>
              <mc:Fallback>
                <p:oleObj name="Formel" r:id="rId7" imgW="1143000" imgH="203040" progId="Equation.3">
                  <p:embed/>
                  <p:pic>
                    <p:nvPicPr>
                      <p:cNvPr id="9" name="Objekt 8"/>
                      <p:cNvPicPr>
                        <a:picLocks noChangeAspect="1" noChangeArrowheads="1"/>
                      </p:cNvPicPr>
                      <p:nvPr/>
                    </p:nvPicPr>
                    <p:blipFill>
                      <a:blip r:embed="rId8"/>
                      <a:srcRect/>
                      <a:stretch>
                        <a:fillRect/>
                      </a:stretch>
                    </p:blipFill>
                    <p:spPr bwMode="auto">
                      <a:xfrm>
                        <a:off x="2239963" y="3127375"/>
                        <a:ext cx="3643312" cy="539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kt 9"/>
          <p:cNvGraphicFramePr>
            <a:graphicFrameLocks/>
          </p:cNvGraphicFramePr>
          <p:nvPr/>
        </p:nvGraphicFramePr>
        <p:xfrm>
          <a:off x="2207569" y="3936478"/>
          <a:ext cx="3996001" cy="540000"/>
        </p:xfrm>
        <a:graphic>
          <a:graphicData uri="http://schemas.openxmlformats.org/presentationml/2006/ole">
            <mc:AlternateContent xmlns:mc="http://schemas.openxmlformats.org/markup-compatibility/2006">
              <mc:Choice xmlns:v="urn:schemas-microsoft-com:vml" Requires="v">
                <p:oleObj spid="_x0000_s2227" name="Formel" r:id="rId9" imgW="1409400" imgH="228600" progId="Equation.3">
                  <p:embed/>
                </p:oleObj>
              </mc:Choice>
              <mc:Fallback>
                <p:oleObj name="Formel" r:id="rId9" imgW="1409400" imgH="228600" progId="Equation.3">
                  <p:embed/>
                  <p:pic>
                    <p:nvPicPr>
                      <p:cNvPr id="10" name="Objekt 9"/>
                      <p:cNvPicPr>
                        <a:picLocks noChangeAspect="1" noChangeArrowheads="1"/>
                      </p:cNvPicPr>
                      <p:nvPr/>
                    </p:nvPicPr>
                    <p:blipFill>
                      <a:blip r:embed="rId10"/>
                      <a:srcRect/>
                      <a:stretch>
                        <a:fillRect/>
                      </a:stretch>
                    </p:blipFill>
                    <p:spPr bwMode="auto">
                      <a:xfrm>
                        <a:off x="2207569" y="3936478"/>
                        <a:ext cx="3996001" cy="540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kt 10"/>
          <p:cNvGraphicFramePr>
            <a:graphicFrameLocks/>
          </p:cNvGraphicFramePr>
          <p:nvPr/>
        </p:nvGraphicFramePr>
        <p:xfrm>
          <a:off x="2172766" y="5984875"/>
          <a:ext cx="4859338" cy="539750"/>
        </p:xfrm>
        <a:graphic>
          <a:graphicData uri="http://schemas.openxmlformats.org/presentationml/2006/ole">
            <mc:AlternateContent xmlns:mc="http://schemas.openxmlformats.org/markup-compatibility/2006">
              <mc:Choice xmlns:v="urn:schemas-microsoft-com:vml" Requires="v">
                <p:oleObj spid="_x0000_s2228" name="Formel" r:id="rId11" imgW="1714320" imgH="228600" progId="Equation.3">
                  <p:embed/>
                </p:oleObj>
              </mc:Choice>
              <mc:Fallback>
                <p:oleObj name="Formel" r:id="rId11" imgW="1714320" imgH="228600" progId="Equation.3">
                  <p:embed/>
                  <p:pic>
                    <p:nvPicPr>
                      <p:cNvPr id="11" name="Objekt 10"/>
                      <p:cNvPicPr>
                        <a:picLocks noChangeArrowheads="1"/>
                      </p:cNvPicPr>
                      <p:nvPr/>
                    </p:nvPicPr>
                    <p:blipFill>
                      <a:blip r:embed="rId12"/>
                      <a:srcRect/>
                      <a:stretch>
                        <a:fillRect/>
                      </a:stretch>
                    </p:blipFill>
                    <p:spPr bwMode="auto">
                      <a:xfrm>
                        <a:off x="2172766" y="5984875"/>
                        <a:ext cx="4859338" cy="539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kt 11"/>
          <p:cNvGraphicFramePr>
            <a:graphicFrameLocks/>
          </p:cNvGraphicFramePr>
          <p:nvPr/>
        </p:nvGraphicFramePr>
        <p:xfrm>
          <a:off x="2135560" y="5175250"/>
          <a:ext cx="4979988" cy="539750"/>
        </p:xfrm>
        <a:graphic>
          <a:graphicData uri="http://schemas.openxmlformats.org/presentationml/2006/ole">
            <mc:AlternateContent xmlns:mc="http://schemas.openxmlformats.org/markup-compatibility/2006">
              <mc:Choice xmlns:v="urn:schemas-microsoft-com:vml" Requires="v">
                <p:oleObj spid="_x0000_s2229" name="Formel" r:id="rId13" imgW="1562040" imgH="203040" progId="Equation.3">
                  <p:embed/>
                </p:oleObj>
              </mc:Choice>
              <mc:Fallback>
                <p:oleObj name="Formel" r:id="rId13" imgW="1562040" imgH="203040" progId="Equation.3">
                  <p:embed/>
                  <p:pic>
                    <p:nvPicPr>
                      <p:cNvPr id="12" name="Objekt 11"/>
                      <p:cNvPicPr>
                        <a:picLocks noChangeArrowheads="1"/>
                      </p:cNvPicPr>
                      <p:nvPr/>
                    </p:nvPicPr>
                    <p:blipFill>
                      <a:blip r:embed="rId14"/>
                      <a:srcRect/>
                      <a:stretch>
                        <a:fillRect/>
                      </a:stretch>
                    </p:blipFill>
                    <p:spPr bwMode="auto">
                      <a:xfrm>
                        <a:off x="2135560" y="5175250"/>
                        <a:ext cx="4979988" cy="539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Rechteck 1">
            <a:extLst>
              <a:ext uri="{FF2B5EF4-FFF2-40B4-BE49-F238E27FC236}">
                <a16:creationId xmlns:a16="http://schemas.microsoft.com/office/drawing/2014/main" id="{10141CB6-931F-8C87-C340-C95017FEA7D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15">
            <p14:nvContentPartPr>
              <p14:cNvPr id="30" name="Freihand 29">
                <a:extLst>
                  <a:ext uri="{FF2B5EF4-FFF2-40B4-BE49-F238E27FC236}">
                    <a16:creationId xmlns:a16="http://schemas.microsoft.com/office/drawing/2014/main" id="{0C9D8083-4225-4AAA-8B75-16C1B17BE73B}"/>
                  </a:ext>
                </a:extLst>
              </p14:cNvPr>
              <p14:cNvContentPartPr/>
              <p14:nvPr/>
            </p14:nvContentPartPr>
            <p14:xfrm>
              <a:off x="1913650" y="1769776"/>
              <a:ext cx="5388840" cy="4955400"/>
            </p14:xfrm>
          </p:contentPart>
        </mc:Choice>
        <mc:Fallback xmlns="">
          <p:pic>
            <p:nvPicPr>
              <p:cNvPr id="30" name="Freihand 29">
                <a:extLst>
                  <a:ext uri="{FF2B5EF4-FFF2-40B4-BE49-F238E27FC236}">
                    <a16:creationId xmlns:a16="http://schemas.microsoft.com/office/drawing/2014/main" id="{0C9D8083-4225-4AAA-8B75-16C1B17BE73B}"/>
                  </a:ext>
                </a:extLst>
              </p:cNvPr>
              <p:cNvPicPr/>
              <p:nvPr/>
            </p:nvPicPr>
            <p:blipFill>
              <a:blip r:embed="rId16"/>
              <a:stretch>
                <a:fillRect/>
              </a:stretch>
            </p:blipFill>
            <p:spPr>
              <a:xfrm>
                <a:off x="1909330" y="1765456"/>
                <a:ext cx="5397480" cy="4964040"/>
              </a:xfrm>
              <a:prstGeom prst="rect">
                <a:avLst/>
              </a:prstGeom>
            </p:spPr>
          </p:pic>
        </mc:Fallback>
      </mc:AlternateContent>
    </p:spTree>
    <p:extLst>
      <p:ext uri="{BB962C8B-B14F-4D97-AF65-F5344CB8AC3E}">
        <p14:creationId xmlns:p14="http://schemas.microsoft.com/office/powerpoint/2010/main" val="3552388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2673752" y="0"/>
            <a:ext cx="6516548" cy="6858000"/>
          </a:xfrm>
          <a:prstGeom prst="rect">
            <a:avLst/>
          </a:prstGeom>
          <a:noFill/>
        </p:spPr>
        <p:txBody>
          <a:bodyPr wrap="square" rtlCol="0">
            <a:noAutofit/>
          </a:bodyPr>
          <a:lstStyle/>
          <a:p>
            <a:pPr algn="ctr"/>
            <a:r>
              <a:rPr lang="de-DE" sz="2400" dirty="0">
                <a:solidFill>
                  <a:srgbClr val="000000"/>
                </a:solidFill>
              </a:rPr>
              <a:t>Sample Parameters</a:t>
            </a:r>
          </a:p>
          <a:p>
            <a:pPr algn="ctr"/>
            <a:endParaRPr lang="de-DE" sz="2000" dirty="0">
              <a:solidFill>
                <a:srgbClr val="000000"/>
              </a:solidFill>
            </a:endParaRPr>
          </a:p>
          <a:p>
            <a:pPr marL="342900" indent="-342900">
              <a:buFont typeface="Arial" panose="020B0604020202020204" pitchFamily="34" charset="0"/>
              <a:buChar char="•"/>
            </a:pPr>
            <a:r>
              <a:rPr lang="de-DE" sz="2000" dirty="0">
                <a:solidFill>
                  <a:srgbClr val="000000"/>
                </a:solidFill>
              </a:rPr>
              <a:t>Median</a:t>
            </a:r>
          </a:p>
          <a:p>
            <a:endParaRPr lang="de-DE" sz="2000" dirty="0">
              <a:solidFill>
                <a:srgbClr val="000000"/>
              </a:solidFill>
            </a:endParaRPr>
          </a:p>
          <a:p>
            <a:pPr marL="342900" indent="-342900">
              <a:buFont typeface="Arial" panose="020B0604020202020204" pitchFamily="34" charset="0"/>
              <a:buChar char="•"/>
            </a:pPr>
            <a:r>
              <a:rPr lang="de-DE" sz="2000" dirty="0" err="1">
                <a:solidFill>
                  <a:srgbClr val="000000"/>
                </a:solidFill>
              </a:rPr>
              <a:t>Arithmetic</a:t>
            </a:r>
            <a:r>
              <a:rPr lang="de-DE" sz="2000" dirty="0">
                <a:solidFill>
                  <a:srgbClr val="000000"/>
                </a:solidFill>
              </a:rPr>
              <a:t> </a:t>
            </a:r>
            <a:r>
              <a:rPr lang="de-DE" sz="2000" dirty="0" err="1">
                <a:solidFill>
                  <a:srgbClr val="000000"/>
                </a:solidFill>
              </a:rPr>
              <a:t>mean</a:t>
            </a:r>
            <a:r>
              <a:rPr lang="de-DE" sz="2000" dirty="0">
                <a:solidFill>
                  <a:srgbClr val="000000"/>
                </a:solidFill>
              </a:rPr>
              <a:t> (</a:t>
            </a:r>
            <a:r>
              <a:rPr lang="de-DE" sz="2000" dirty="0" err="1">
                <a:solidFill>
                  <a:srgbClr val="000000"/>
                </a:solidFill>
              </a:rPr>
              <a:t>first</a:t>
            </a:r>
            <a:r>
              <a:rPr lang="de-DE" sz="2000" dirty="0">
                <a:solidFill>
                  <a:srgbClr val="000000"/>
                </a:solidFill>
              </a:rPr>
              <a:t> </a:t>
            </a:r>
            <a:r>
              <a:rPr lang="de-DE" sz="2000" dirty="0" err="1">
                <a:solidFill>
                  <a:srgbClr val="000000"/>
                </a:solidFill>
              </a:rPr>
              <a:t>moment</a:t>
            </a:r>
            <a:r>
              <a:rPr lang="de-DE" sz="2000" dirty="0">
                <a:solidFill>
                  <a:srgbClr val="000000"/>
                </a:solidFill>
              </a:rPr>
              <a:t>)</a:t>
            </a:r>
          </a:p>
          <a:p>
            <a:pPr marL="342900" indent="-342900">
              <a:buFont typeface="Arial" panose="020B0604020202020204" pitchFamily="34" charset="0"/>
              <a:buChar char="•"/>
            </a:pPr>
            <a:r>
              <a:rPr lang="de-DE" sz="2000" dirty="0" err="1">
                <a:solidFill>
                  <a:srgbClr val="000000"/>
                </a:solidFill>
              </a:rPr>
              <a:t>Geometric</a:t>
            </a:r>
            <a:r>
              <a:rPr lang="de-DE" sz="2000" dirty="0">
                <a:solidFill>
                  <a:srgbClr val="000000"/>
                </a:solidFill>
              </a:rPr>
              <a:t> </a:t>
            </a:r>
            <a:r>
              <a:rPr lang="de-DE" sz="2000" dirty="0" err="1">
                <a:solidFill>
                  <a:srgbClr val="000000"/>
                </a:solidFill>
              </a:rPr>
              <a:t>mean</a:t>
            </a:r>
            <a:endParaRPr lang="de-DE" sz="2000" dirty="0">
              <a:solidFill>
                <a:srgbClr val="000000"/>
              </a:solidFill>
            </a:endParaRPr>
          </a:p>
          <a:p>
            <a:pPr marL="342900" indent="-342900">
              <a:buFont typeface="Arial" panose="020B0604020202020204" pitchFamily="34" charset="0"/>
              <a:buChar char="•"/>
            </a:pPr>
            <a:r>
              <a:rPr lang="de-DE" sz="2000" dirty="0">
                <a:solidFill>
                  <a:srgbClr val="000000"/>
                </a:solidFill>
              </a:rPr>
              <a:t>Harmonic </a:t>
            </a:r>
            <a:r>
              <a:rPr lang="de-DE" sz="2000" dirty="0" err="1">
                <a:solidFill>
                  <a:srgbClr val="000000"/>
                </a:solidFill>
              </a:rPr>
              <a:t>mean</a:t>
            </a:r>
            <a:endParaRPr lang="de-DE" sz="2000" dirty="0">
              <a:solidFill>
                <a:srgbClr val="000000"/>
              </a:solidFill>
            </a:endParaRPr>
          </a:p>
          <a:p>
            <a:pPr marL="342900" indent="-342900">
              <a:buFont typeface="Arial" panose="020B0604020202020204" pitchFamily="34" charset="0"/>
              <a:buChar char="•"/>
            </a:pPr>
            <a:endParaRPr lang="de-DE" sz="2000" dirty="0">
              <a:solidFill>
                <a:srgbClr val="000000"/>
              </a:solidFill>
            </a:endParaRPr>
          </a:p>
          <a:p>
            <a:pPr marL="342900" indent="-342900">
              <a:buFont typeface="Arial" panose="020B0604020202020204" pitchFamily="34" charset="0"/>
              <a:buChar char="•"/>
            </a:pPr>
            <a:r>
              <a:rPr lang="de-DE" sz="2000" dirty="0">
                <a:solidFill>
                  <a:srgbClr val="000000"/>
                </a:solidFill>
              </a:rPr>
              <a:t>Range</a:t>
            </a:r>
          </a:p>
          <a:p>
            <a:pPr marL="342900" indent="-342900">
              <a:buFont typeface="Arial" panose="020B0604020202020204" pitchFamily="34" charset="0"/>
              <a:buChar char="•"/>
            </a:pPr>
            <a:endParaRPr lang="de-DE" sz="2000" dirty="0">
              <a:solidFill>
                <a:srgbClr val="000000"/>
              </a:solidFill>
            </a:endParaRPr>
          </a:p>
          <a:p>
            <a:pPr marL="342900" indent="-342900">
              <a:buFont typeface="Arial" panose="020B0604020202020204" pitchFamily="34" charset="0"/>
              <a:buChar char="•"/>
            </a:pPr>
            <a:r>
              <a:rPr lang="de-DE" sz="2000" dirty="0">
                <a:solidFill>
                  <a:srgbClr val="000000"/>
                </a:solidFill>
              </a:rPr>
              <a:t>Mean absolute </a:t>
            </a:r>
            <a:r>
              <a:rPr lang="de-DE" sz="2000" dirty="0" err="1">
                <a:solidFill>
                  <a:srgbClr val="000000"/>
                </a:solidFill>
              </a:rPr>
              <a:t>deviation</a:t>
            </a:r>
            <a:endParaRPr lang="de-DE" sz="2000" dirty="0">
              <a:solidFill>
                <a:srgbClr val="000000"/>
              </a:solidFill>
            </a:endParaRPr>
          </a:p>
          <a:p>
            <a:pPr marL="342900" indent="-342900">
              <a:buFont typeface="Arial" panose="020B0604020202020204" pitchFamily="34" charset="0"/>
              <a:buChar char="•"/>
            </a:pPr>
            <a:endParaRPr lang="de-DE" sz="2000" dirty="0">
              <a:solidFill>
                <a:srgbClr val="000000"/>
              </a:solidFill>
            </a:endParaRPr>
          </a:p>
          <a:p>
            <a:pPr marL="342900" indent="-342900">
              <a:buFont typeface="Arial" panose="020B0604020202020204" pitchFamily="34" charset="0"/>
              <a:buChar char="•"/>
            </a:pPr>
            <a:r>
              <a:rPr lang="de-DE" sz="2000" dirty="0">
                <a:solidFill>
                  <a:srgbClr val="000000"/>
                </a:solidFill>
              </a:rPr>
              <a:t>Sample </a:t>
            </a:r>
            <a:r>
              <a:rPr lang="de-DE" sz="2000" dirty="0" err="1">
                <a:solidFill>
                  <a:srgbClr val="000000"/>
                </a:solidFill>
              </a:rPr>
              <a:t>Variance</a:t>
            </a:r>
            <a:r>
              <a:rPr lang="de-DE" sz="2000" dirty="0">
                <a:solidFill>
                  <a:srgbClr val="000000"/>
                </a:solidFill>
              </a:rPr>
              <a:t>: </a:t>
            </a:r>
            <a:r>
              <a:rPr lang="de-DE" sz="2000" dirty="0" err="1">
                <a:solidFill>
                  <a:srgbClr val="000000"/>
                </a:solidFill>
              </a:rPr>
              <a:t>biased</a:t>
            </a:r>
            <a:r>
              <a:rPr lang="de-DE" sz="2000" dirty="0">
                <a:solidFill>
                  <a:srgbClr val="000000"/>
                </a:solidFill>
              </a:rPr>
              <a:t> and </a:t>
            </a:r>
            <a:r>
              <a:rPr lang="de-DE" sz="2000" dirty="0" err="1">
                <a:solidFill>
                  <a:srgbClr val="000000"/>
                </a:solidFill>
              </a:rPr>
              <a:t>unbiased</a:t>
            </a:r>
            <a:r>
              <a:rPr lang="de-DE" sz="2000" dirty="0">
                <a:solidFill>
                  <a:srgbClr val="000000"/>
                </a:solidFill>
              </a:rPr>
              <a:t> (</a:t>
            </a:r>
            <a:r>
              <a:rPr lang="de-DE" sz="2000" dirty="0" err="1">
                <a:solidFill>
                  <a:srgbClr val="000000"/>
                </a:solidFill>
              </a:rPr>
              <a:t>second</a:t>
            </a:r>
            <a:r>
              <a:rPr lang="de-DE" sz="2000" dirty="0">
                <a:solidFill>
                  <a:srgbClr val="000000"/>
                </a:solidFill>
              </a:rPr>
              <a:t> </a:t>
            </a:r>
            <a:r>
              <a:rPr lang="de-DE" sz="2000" dirty="0" err="1">
                <a:solidFill>
                  <a:srgbClr val="000000"/>
                </a:solidFill>
              </a:rPr>
              <a:t>moment</a:t>
            </a:r>
            <a:r>
              <a:rPr lang="de-DE" sz="2000" dirty="0">
                <a:solidFill>
                  <a:srgbClr val="000000"/>
                </a:solidFill>
              </a:rPr>
              <a:t>)</a:t>
            </a:r>
          </a:p>
          <a:p>
            <a:pPr marL="342900" indent="-342900">
              <a:buFont typeface="Arial" panose="020B0604020202020204" pitchFamily="34" charset="0"/>
              <a:buChar char="•"/>
            </a:pPr>
            <a:endParaRPr lang="de-DE" sz="2000" dirty="0">
              <a:solidFill>
                <a:srgbClr val="000000"/>
              </a:solidFill>
            </a:endParaRPr>
          </a:p>
          <a:p>
            <a:pPr marL="342900" indent="-342900">
              <a:buFont typeface="Arial" panose="020B0604020202020204" pitchFamily="34" charset="0"/>
              <a:buChar char="•"/>
            </a:pPr>
            <a:r>
              <a:rPr lang="de-DE" sz="2000" dirty="0">
                <a:solidFill>
                  <a:srgbClr val="000000"/>
                </a:solidFill>
              </a:rPr>
              <a:t>Standard </a:t>
            </a:r>
            <a:r>
              <a:rPr lang="de-DE" sz="2000" dirty="0" err="1">
                <a:solidFill>
                  <a:srgbClr val="000000"/>
                </a:solidFill>
              </a:rPr>
              <a:t>deviation</a:t>
            </a:r>
            <a:endParaRPr lang="de-DE" sz="2000" dirty="0">
              <a:solidFill>
                <a:srgbClr val="000000"/>
              </a:solidFill>
            </a:endParaRPr>
          </a:p>
          <a:p>
            <a:pPr marL="342900" indent="-342900">
              <a:buFont typeface="Arial" panose="020B0604020202020204" pitchFamily="34" charset="0"/>
              <a:buChar char="•"/>
            </a:pPr>
            <a:endParaRPr lang="de-DE" sz="2000" dirty="0">
              <a:solidFill>
                <a:srgbClr val="000000"/>
              </a:solidFill>
            </a:endParaRPr>
          </a:p>
          <a:p>
            <a:pPr marL="342900" indent="-342900">
              <a:buFont typeface="Arial" panose="020B0604020202020204" pitchFamily="34" charset="0"/>
              <a:buChar char="•"/>
            </a:pPr>
            <a:r>
              <a:rPr lang="de-DE" sz="2000" dirty="0" err="1">
                <a:solidFill>
                  <a:srgbClr val="000000"/>
                </a:solidFill>
              </a:rPr>
              <a:t>Skewness</a:t>
            </a:r>
            <a:r>
              <a:rPr lang="de-DE" sz="2000" dirty="0">
                <a:solidFill>
                  <a:srgbClr val="000000"/>
                </a:solidFill>
              </a:rPr>
              <a:t> (</a:t>
            </a:r>
            <a:r>
              <a:rPr lang="de-DE" sz="2000" dirty="0" err="1">
                <a:solidFill>
                  <a:srgbClr val="000000"/>
                </a:solidFill>
              </a:rPr>
              <a:t>third</a:t>
            </a:r>
            <a:r>
              <a:rPr lang="de-DE" sz="2000" dirty="0">
                <a:solidFill>
                  <a:srgbClr val="000000"/>
                </a:solidFill>
              </a:rPr>
              <a:t> </a:t>
            </a:r>
            <a:r>
              <a:rPr lang="de-DE" sz="2000" dirty="0" err="1">
                <a:solidFill>
                  <a:srgbClr val="000000"/>
                </a:solidFill>
              </a:rPr>
              <a:t>moment</a:t>
            </a:r>
            <a:r>
              <a:rPr lang="de-DE" sz="2000" dirty="0">
                <a:solidFill>
                  <a:srgbClr val="000000"/>
                </a:solidFill>
              </a:rPr>
              <a:t>)</a:t>
            </a:r>
          </a:p>
          <a:p>
            <a:pPr marL="342900" indent="-342900">
              <a:buFont typeface="Arial" panose="020B0604020202020204" pitchFamily="34" charset="0"/>
              <a:buChar char="•"/>
            </a:pPr>
            <a:endParaRPr lang="de-DE" sz="2000" dirty="0">
              <a:solidFill>
                <a:srgbClr val="000000"/>
              </a:solidFill>
            </a:endParaRPr>
          </a:p>
          <a:p>
            <a:pPr marL="342900" indent="-342900">
              <a:buFont typeface="Arial" panose="020B0604020202020204" pitchFamily="34" charset="0"/>
              <a:buChar char="•"/>
            </a:pPr>
            <a:r>
              <a:rPr lang="de-DE" sz="2000" dirty="0" err="1">
                <a:solidFill>
                  <a:srgbClr val="000000"/>
                </a:solidFill>
              </a:rPr>
              <a:t>Kurtosis</a:t>
            </a:r>
            <a:r>
              <a:rPr lang="de-DE" sz="2000" dirty="0">
                <a:solidFill>
                  <a:srgbClr val="000000"/>
                </a:solidFill>
              </a:rPr>
              <a:t> (</a:t>
            </a:r>
            <a:r>
              <a:rPr lang="de-DE" sz="2000" dirty="0" err="1">
                <a:solidFill>
                  <a:srgbClr val="000000"/>
                </a:solidFill>
              </a:rPr>
              <a:t>fourth</a:t>
            </a:r>
            <a:r>
              <a:rPr lang="de-DE" sz="2000" dirty="0">
                <a:solidFill>
                  <a:srgbClr val="000000"/>
                </a:solidFill>
              </a:rPr>
              <a:t> </a:t>
            </a:r>
            <a:r>
              <a:rPr lang="de-DE" sz="2000" dirty="0" err="1">
                <a:solidFill>
                  <a:srgbClr val="000000"/>
                </a:solidFill>
              </a:rPr>
              <a:t>moment</a:t>
            </a:r>
            <a:r>
              <a:rPr lang="de-DE" sz="2000" dirty="0">
                <a:solidFill>
                  <a:srgbClr val="000000"/>
                </a:solidFill>
              </a:rPr>
              <a:t>)</a:t>
            </a:r>
          </a:p>
          <a:p>
            <a:endParaRPr lang="de-DE" sz="2400" dirty="0">
              <a:solidFill>
                <a:srgbClr val="000000"/>
              </a:solidFill>
            </a:endParaRPr>
          </a:p>
          <a:p>
            <a:endParaRPr lang="de-DE" sz="2400" dirty="0">
              <a:solidFill>
                <a:srgbClr val="000000"/>
              </a:solidFill>
            </a:endParaRPr>
          </a:p>
          <a:p>
            <a:endParaRPr lang="de-DE" sz="2400" dirty="0">
              <a:solidFill>
                <a:srgbClr val="000000"/>
              </a:solidFill>
            </a:endParaRPr>
          </a:p>
          <a:p>
            <a:pPr algn="ctr"/>
            <a:endParaRPr lang="de-DE" sz="2400" dirty="0">
              <a:solidFill>
                <a:srgbClr val="000000"/>
              </a:solidFill>
            </a:endParaRPr>
          </a:p>
          <a:p>
            <a:endParaRPr lang="de-DE" sz="2000" dirty="0"/>
          </a:p>
        </p:txBody>
      </p:sp>
      <p:sp>
        <p:nvSpPr>
          <p:cNvPr id="2" name="Rechteck 1">
            <a:extLst>
              <a:ext uri="{FF2B5EF4-FFF2-40B4-BE49-F238E27FC236}">
                <a16:creationId xmlns:a16="http://schemas.microsoft.com/office/drawing/2014/main" id="{42373086-DDDB-6DE3-0032-EE1C92F9BF4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2">
            <p14:nvContentPartPr>
              <p14:cNvPr id="26" name="Freihand 25">
                <a:extLst>
                  <a:ext uri="{FF2B5EF4-FFF2-40B4-BE49-F238E27FC236}">
                    <a16:creationId xmlns:a16="http://schemas.microsoft.com/office/drawing/2014/main" id="{C6B36D83-8E3B-4ABB-9DB9-85E73713AA8B}"/>
                  </a:ext>
                </a:extLst>
              </p14:cNvPr>
              <p14:cNvContentPartPr/>
              <p14:nvPr/>
            </p14:nvContentPartPr>
            <p14:xfrm>
              <a:off x="2221090" y="483856"/>
              <a:ext cx="6350760" cy="5946840"/>
            </p14:xfrm>
          </p:contentPart>
        </mc:Choice>
        <mc:Fallback xmlns="">
          <p:pic>
            <p:nvPicPr>
              <p:cNvPr id="26" name="Freihand 25">
                <a:extLst>
                  <a:ext uri="{FF2B5EF4-FFF2-40B4-BE49-F238E27FC236}">
                    <a16:creationId xmlns:a16="http://schemas.microsoft.com/office/drawing/2014/main" id="{C6B36D83-8E3B-4ABB-9DB9-85E73713AA8B}"/>
                  </a:ext>
                </a:extLst>
              </p:cNvPr>
              <p:cNvPicPr/>
              <p:nvPr/>
            </p:nvPicPr>
            <p:blipFill>
              <a:blip r:embed="rId3"/>
              <a:stretch>
                <a:fillRect/>
              </a:stretch>
            </p:blipFill>
            <p:spPr>
              <a:xfrm>
                <a:off x="2216770" y="479536"/>
                <a:ext cx="6359400" cy="595547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317C0D6C-7996-4AB4-B75A-06F23E0ABBED}"/>
                  </a:ext>
                </a:extLst>
              </p14:cNvPr>
              <p14:cNvContentPartPr/>
              <p14:nvPr/>
            </p14:nvContentPartPr>
            <p14:xfrm>
              <a:off x="2914262" y="4845463"/>
              <a:ext cx="3377880" cy="1176480"/>
            </p14:xfrm>
          </p:contentPart>
        </mc:Choice>
        <mc:Fallback xmlns="">
          <p:pic>
            <p:nvPicPr>
              <p:cNvPr id="3" name="Freihand 2">
                <a:extLst>
                  <a:ext uri="{FF2B5EF4-FFF2-40B4-BE49-F238E27FC236}">
                    <a16:creationId xmlns:a16="http://schemas.microsoft.com/office/drawing/2014/main" id="{317C0D6C-7996-4AB4-B75A-06F23E0ABBED}"/>
                  </a:ext>
                </a:extLst>
              </p:cNvPr>
              <p:cNvPicPr/>
              <p:nvPr/>
            </p:nvPicPr>
            <p:blipFill>
              <a:blip r:embed="rId5"/>
              <a:stretch>
                <a:fillRect/>
              </a:stretch>
            </p:blipFill>
            <p:spPr>
              <a:xfrm>
                <a:off x="2909942" y="4841143"/>
                <a:ext cx="3386520" cy="1185120"/>
              </a:xfrm>
              <a:prstGeom prst="rect">
                <a:avLst/>
              </a:prstGeom>
            </p:spPr>
          </p:pic>
        </mc:Fallback>
      </mc:AlternateContent>
    </p:spTree>
    <p:extLst>
      <p:ext uri="{BB962C8B-B14F-4D97-AF65-F5344CB8AC3E}">
        <p14:creationId xmlns:p14="http://schemas.microsoft.com/office/powerpoint/2010/main" val="168248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feld 5"/>
              <p:cNvSpPr txBox="1"/>
              <p:nvPr/>
            </p:nvSpPr>
            <p:spPr>
              <a:xfrm>
                <a:off x="224175" y="116632"/>
                <a:ext cx="11389756" cy="6552728"/>
              </a:xfrm>
              <a:prstGeom prst="rect">
                <a:avLst/>
              </a:prstGeom>
              <a:noFill/>
            </p:spPr>
            <p:txBody>
              <a:bodyPr wrap="square" rtlCol="0">
                <a:noAutofit/>
              </a:bodyPr>
              <a:lstStyle/>
              <a:p>
                <a:pPr algn="ctr"/>
                <a:r>
                  <a:rPr lang="de-DE" sz="2400" dirty="0">
                    <a:solidFill>
                      <a:srgbClr val="000000"/>
                    </a:solidFill>
                  </a:rPr>
                  <a:t>Median</a:t>
                </a:r>
              </a:p>
              <a:p>
                <a:pPr algn="ctr"/>
                <a:endParaRPr lang="de-DE" sz="2400" dirty="0">
                  <a:solidFill>
                    <a:srgbClr val="000000"/>
                  </a:solidFill>
                </a:endParaRPr>
              </a:p>
              <a:p>
                <a:r>
                  <a:rPr lang="en-US" sz="2400" u="sng" dirty="0">
                    <a:solidFill>
                      <a:srgbClr val="000000"/>
                    </a:solidFill>
                  </a:rPr>
                  <a:t> Definition:</a:t>
                </a:r>
              </a:p>
              <a:p>
                <a:endParaRPr lang="en-US" sz="2400" dirty="0">
                  <a:solidFill>
                    <a:srgbClr val="000000"/>
                  </a:solidFill>
                </a:endParaRPr>
              </a:p>
              <a:p>
                <a:r>
                  <a:rPr lang="en-US" sz="2400" dirty="0">
                    <a:solidFill>
                      <a:srgbClr val="000000"/>
                    </a:solidFill>
                  </a:rPr>
                  <a:t>The Median</a:t>
                </a:r>
                <a14:m>
                  <m:oMath xmlns:m="http://schemas.openxmlformats.org/officeDocument/2006/math">
                    <m:r>
                      <a:rPr lang="de-DE" sz="2400" b="0" i="0" smtClean="0">
                        <a:solidFill>
                          <a:srgbClr val="000000"/>
                        </a:solidFill>
                        <a:latin typeface="Cambria Math" panose="02040503050406030204" pitchFamily="18" charset="0"/>
                      </a:rPr>
                      <m:t> </m:t>
                    </m:r>
                    <m:r>
                      <a:rPr lang="de-DE" sz="2400" i="1">
                        <a:solidFill>
                          <a:srgbClr val="000000"/>
                        </a:solidFill>
                        <a:latin typeface="Cambria Math" panose="02040503050406030204" pitchFamily="18" charset="0"/>
                      </a:rPr>
                      <m:t>𝑀</m:t>
                    </m:r>
                  </m:oMath>
                </a14:m>
                <a:r>
                  <a:rPr lang="en-US" sz="2400" dirty="0">
                    <a:solidFill>
                      <a:srgbClr val="000000"/>
                    </a:solidFill>
                  </a:rPr>
                  <a:t>is the middle observation when the data set is sorted in ascending or descending order. If the data set has an even number of observations, the median is the mean of the two middle observations. It separates the  data set into a lower and higher half.</a:t>
                </a:r>
              </a:p>
              <a:p>
                <a:endParaRPr lang="en-US" sz="2400" dirty="0">
                  <a:solidFill>
                    <a:srgbClr val="000000"/>
                  </a:solidFill>
                </a:endParaRPr>
              </a:p>
              <a:p>
                <a:r>
                  <a:rPr lang="en-US" sz="2400" dirty="0">
                    <a:solidFill>
                      <a:srgbClr val="000000"/>
                    </a:solidFill>
                  </a:rPr>
                  <a:t>Suppose you have a data set </a:t>
                </a:r>
                <a14:m>
                  <m:oMath xmlns:m="http://schemas.openxmlformats.org/officeDocument/2006/math">
                    <m:sSub>
                      <m:sSubPr>
                        <m:ctrlPr>
                          <a:rPr lang="en-US" sz="2400" i="1" smtClean="0">
                            <a:solidFill>
                              <a:srgbClr val="000000"/>
                            </a:solidFill>
                            <a:latin typeface="Cambria Math" panose="02040503050406030204" pitchFamily="18" charset="0"/>
                          </a:rPr>
                        </m:ctrlPr>
                      </m:sSubPr>
                      <m:e>
                        <m:r>
                          <a:rPr lang="de-DE" sz="2400" b="0" i="1" smtClean="0">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1</m:t>
                        </m:r>
                      </m:sub>
                    </m:sSub>
                    <m:r>
                      <a:rPr lang="de-DE" sz="2400" b="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2</m:t>
                        </m:r>
                      </m:sub>
                    </m:sSub>
                    <m:r>
                      <a:rPr lang="de-DE" sz="2400" b="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3</m:t>
                        </m:r>
                      </m:sub>
                    </m:sSub>
                    <m:r>
                      <a:rPr lang="de-DE" sz="2400" i="1">
                        <a:solidFill>
                          <a:srgbClr val="000000"/>
                        </a:solidFill>
                        <a:latin typeface="Cambria Math" panose="02040503050406030204" pitchFamily="18" charset="0"/>
                      </a:rPr>
                      <m:t>,</m:t>
                    </m:r>
                    <m:r>
                      <a:rPr lang="de-DE" sz="2400" b="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𝑛</m:t>
                        </m:r>
                      </m:sub>
                    </m:sSub>
                  </m:oMath>
                </a14:m>
                <a:r>
                  <a:rPr lang="de-DE" sz="2400" dirty="0">
                    <a:solidFill>
                      <a:srgbClr val="000000"/>
                    </a:solidFill>
                  </a:rPr>
                  <a:t>, </a:t>
                </a:r>
                <a:r>
                  <a:rPr lang="de-DE" sz="2400" dirty="0" err="1">
                    <a:solidFill>
                      <a:srgbClr val="000000"/>
                    </a:solidFill>
                  </a:rPr>
                  <a:t>then</a:t>
                </a:r>
                <a:r>
                  <a:rPr lang="de-DE" sz="2400" dirty="0">
                    <a:solidFill>
                      <a:srgbClr val="000000"/>
                    </a:solidFill>
                  </a:rPr>
                  <a:t> </a:t>
                </a:r>
                <a:r>
                  <a:rPr lang="de-DE" sz="2400" dirty="0" err="1">
                    <a:solidFill>
                      <a:srgbClr val="000000"/>
                    </a:solidFill>
                  </a:rPr>
                  <a:t>sort</a:t>
                </a:r>
                <a:r>
                  <a:rPr lang="de-DE" sz="2400" dirty="0">
                    <a:solidFill>
                      <a:srgbClr val="000000"/>
                    </a:solidFill>
                  </a:rPr>
                  <a:t> </a:t>
                </a:r>
                <a:r>
                  <a:rPr lang="de-DE" sz="2400" dirty="0" err="1">
                    <a:solidFill>
                      <a:srgbClr val="000000"/>
                    </a:solidFill>
                  </a:rPr>
                  <a:t>the</a:t>
                </a:r>
                <a:r>
                  <a:rPr lang="de-DE" sz="2400" dirty="0">
                    <a:solidFill>
                      <a:srgbClr val="000000"/>
                    </a:solidFill>
                  </a:rPr>
                  <a:t> </a:t>
                </a:r>
                <a:r>
                  <a:rPr lang="de-DE" sz="2400" dirty="0" err="1">
                    <a:solidFill>
                      <a:srgbClr val="000000"/>
                    </a:solidFill>
                  </a:rPr>
                  <a:t>data</a:t>
                </a:r>
                <a:r>
                  <a:rPr lang="de-DE" sz="2400" dirty="0">
                    <a:solidFill>
                      <a:srgbClr val="000000"/>
                    </a:solidFill>
                  </a:rPr>
                  <a:t> </a:t>
                </a:r>
                <a:r>
                  <a:rPr lang="de-DE" sz="2400" dirty="0" err="1">
                    <a:solidFill>
                      <a:srgbClr val="000000"/>
                    </a:solidFill>
                  </a:rPr>
                  <a:t>set</a:t>
                </a:r>
                <a:r>
                  <a:rPr lang="de-DE" sz="2400" dirty="0">
                    <a:solidFill>
                      <a:srgbClr val="000000"/>
                    </a:solidFill>
                  </a:rPr>
                  <a:t> </a:t>
                </a:r>
                <a:r>
                  <a:rPr lang="de-DE" sz="2400" dirty="0" err="1">
                    <a:solidFill>
                      <a:srgbClr val="000000"/>
                    </a:solidFill>
                  </a:rPr>
                  <a:t>into</a:t>
                </a:r>
                <a:r>
                  <a:rPr lang="de-DE" sz="2400" dirty="0">
                    <a:solidFill>
                      <a:srgbClr val="000000"/>
                    </a:solidFill>
                  </a:rPr>
                  <a:t> an </a:t>
                </a:r>
                <a:r>
                  <a:rPr lang="de-DE" sz="2400" dirty="0" err="1">
                    <a:solidFill>
                      <a:srgbClr val="000000"/>
                    </a:solidFill>
                  </a:rPr>
                  <a:t>ascending</a:t>
                </a:r>
                <a:r>
                  <a:rPr lang="de-DE" sz="2400" dirty="0">
                    <a:solidFill>
                      <a:srgbClr val="000000"/>
                    </a:solidFill>
                  </a:rPr>
                  <a:t> </a:t>
                </a:r>
                <a:r>
                  <a:rPr lang="de-DE" sz="2400" dirty="0" err="1">
                    <a:solidFill>
                      <a:srgbClr val="000000"/>
                    </a:solidFill>
                  </a:rPr>
                  <a:t>row</a:t>
                </a:r>
                <a:endParaRPr lang="de-DE" sz="2400" dirty="0">
                  <a:solidFill>
                    <a:srgbClr val="000000"/>
                  </a:solidFill>
                </a:endParaRPr>
              </a:p>
              <a:p>
                <a:pPr algn="ctr"/>
                <a:endParaRPr lang="de-DE" sz="2400" dirty="0">
                  <a:solidFill>
                    <a:srgbClr val="000000"/>
                  </a:solidFill>
                </a:endParaRPr>
              </a:p>
              <a:p>
                <a:pPr algn="ctr"/>
                <a14:m>
                  <m:oMathPara xmlns:m="http://schemas.openxmlformats.org/officeDocument/2006/math">
                    <m:oMathParaPr>
                      <m:jc m:val="centerGroup"/>
                    </m:oMathParaPr>
                    <m:oMath xmlns:m="http://schemas.openxmlformats.org/officeDocument/2006/math">
                      <m:sSub>
                        <m:sSubPr>
                          <m:ctrlPr>
                            <a:rPr lang="en-US" sz="2400" i="1" smtClean="0">
                              <a:solidFill>
                                <a:srgbClr val="000000"/>
                              </a:solidFill>
                              <a:latin typeface="Cambria Math" panose="02040503050406030204" pitchFamily="18" charset="0"/>
                            </a:rPr>
                          </m:ctrlPr>
                        </m:sSubPr>
                        <m:e>
                          <m:r>
                            <a:rPr lang="de-DE" sz="2400" b="0" i="1" smtClean="0">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[1]</m:t>
                          </m:r>
                        </m:sub>
                      </m:sSub>
                      <m:r>
                        <a:rPr lang="de-DE"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[2]</m:t>
                          </m:r>
                        </m:sub>
                      </m:sSub>
                      <m:r>
                        <a:rPr lang="de-DE"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[3]</m:t>
                          </m:r>
                        </m:sub>
                      </m:sSub>
                      <m:r>
                        <a:rPr lang="de-DE" sz="2400" i="1">
                          <a:solidFill>
                            <a:srgbClr val="000000"/>
                          </a:solidFill>
                          <a:latin typeface="Cambria Math" panose="02040503050406030204" pitchFamily="18" charset="0"/>
                        </a:rPr>
                        <m:t>≤</m:t>
                      </m:r>
                      <m:r>
                        <a:rPr lang="de-DE" sz="2400" b="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m:t>
                          </m:r>
                          <m:r>
                            <a:rPr lang="de-DE" sz="2400" i="1">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m:t>
                          </m:r>
                          <m:r>
                            <a:rPr lang="de-DE" sz="2400" b="0" i="1" smtClean="0">
                              <a:solidFill>
                                <a:srgbClr val="000000"/>
                              </a:solidFill>
                              <a:latin typeface="Cambria Math" panose="02040503050406030204" pitchFamily="18" charset="0"/>
                            </a:rPr>
                            <m:t>𝑛</m:t>
                          </m:r>
                          <m:r>
                            <a:rPr lang="de-DE" sz="2400" b="0" i="1" smtClean="0">
                              <a:solidFill>
                                <a:srgbClr val="000000"/>
                              </a:solidFill>
                              <a:latin typeface="Cambria Math" panose="02040503050406030204" pitchFamily="18" charset="0"/>
                            </a:rPr>
                            <m:t>]</m:t>
                          </m:r>
                        </m:sub>
                      </m:sSub>
                    </m:oMath>
                  </m:oMathPara>
                </a14:m>
                <a:endParaRPr lang="de-DE" sz="2400" dirty="0">
                  <a:solidFill>
                    <a:srgbClr val="000000"/>
                  </a:solidFill>
                </a:endParaRPr>
              </a:p>
              <a:p>
                <a:pPr algn="ctr"/>
                <a:endParaRPr lang="de-DE" sz="2400" dirty="0">
                  <a:solidFill>
                    <a:srgbClr val="000000"/>
                  </a:solidFill>
                </a:endParaRPr>
              </a:p>
              <a:p>
                <a:endParaRPr lang="de-DE" sz="2000" dirty="0"/>
              </a:p>
              <a:p>
                <a:pPr/>
                <a14:m>
                  <m:oMathPara xmlns:m="http://schemas.openxmlformats.org/officeDocument/2006/math">
                    <m:oMathParaPr>
                      <m:jc m:val="centerGroup"/>
                    </m:oMathParaPr>
                    <m:oMath xmlns:m="http://schemas.openxmlformats.org/officeDocument/2006/math">
                      <m:r>
                        <a:rPr lang="de-DE" sz="2400" b="0" i="1" smtClean="0">
                          <a:solidFill>
                            <a:srgbClr val="000000"/>
                          </a:solidFill>
                          <a:latin typeface="Cambria Math" panose="02040503050406030204" pitchFamily="18" charset="0"/>
                        </a:rPr>
                        <m:t>𝑀</m:t>
                      </m:r>
                      <m:r>
                        <a:rPr lang="de-DE" sz="2400" b="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𝑥</m:t>
                          </m:r>
                        </m:e>
                        <m:sub>
                          <m:d>
                            <m:dPr>
                              <m:begChr m:val="["/>
                              <m:ctrlPr>
                                <a:rPr lang="de-DE" sz="2400" i="1">
                                  <a:solidFill>
                                    <a:srgbClr val="000000"/>
                                  </a:solidFill>
                                  <a:latin typeface="Cambria Math" panose="02040503050406030204" pitchFamily="18" charset="0"/>
                                </a:rPr>
                              </m:ctrlPr>
                            </m:dPr>
                            <m:e>
                              <m:r>
                                <a:rPr lang="de-DE" sz="2400" i="1">
                                  <a:solidFill>
                                    <a:srgbClr val="000000"/>
                                  </a:solidFill>
                                  <a:latin typeface="Cambria Math" panose="02040503050406030204" pitchFamily="18" charset="0"/>
                                </a:rPr>
                                <m:t>(</m:t>
                              </m:r>
                              <m:r>
                                <a:rPr lang="de-DE" sz="2400" b="0" i="1" smtClean="0">
                                  <a:solidFill>
                                    <a:srgbClr val="000000"/>
                                  </a:solidFill>
                                  <a:latin typeface="Cambria Math" panose="02040503050406030204" pitchFamily="18" charset="0"/>
                                </a:rPr>
                                <m:t>𝑛</m:t>
                              </m:r>
                              <m:r>
                                <a:rPr lang="de-DE" sz="2400" i="1">
                                  <a:solidFill>
                                    <a:srgbClr val="000000"/>
                                  </a:solidFill>
                                  <a:latin typeface="Cambria Math" panose="02040503050406030204" pitchFamily="18" charset="0"/>
                                </a:rPr>
                                <m:t>+1</m:t>
                              </m:r>
                            </m:e>
                          </m:d>
                          <m:r>
                            <a:rPr lang="de-DE" sz="2400" i="1">
                              <a:solidFill>
                                <a:srgbClr val="000000"/>
                              </a:solidFill>
                              <a:latin typeface="Cambria Math" panose="02040503050406030204" pitchFamily="18" charset="0"/>
                            </a:rPr>
                            <m:t>/2]</m:t>
                          </m:r>
                        </m:sub>
                      </m:sSub>
                      <m:r>
                        <a:rPr lang="de-DE" sz="2400" b="0" i="1" smtClean="0">
                          <a:solidFill>
                            <a:srgbClr val="000000"/>
                          </a:solidFill>
                          <a:latin typeface="Cambria Math" panose="02040503050406030204" pitchFamily="18" charset="0"/>
                        </a:rPr>
                        <m:t>                    </m:t>
                      </m:r>
                      <m:r>
                        <m:rPr>
                          <m:nor/>
                        </m:rPr>
                        <a:rPr lang="de-DE" sz="2400" b="0" i="0" smtClean="0">
                          <a:solidFill>
                            <a:srgbClr val="000000"/>
                          </a:solidFill>
                          <a:latin typeface="Cambria Math" panose="02040503050406030204" pitchFamily="18" charset="0"/>
                        </a:rPr>
                        <m:t>    </m:t>
                      </m:r>
                      <m:r>
                        <m:rPr>
                          <m:nor/>
                        </m:rPr>
                        <a:rPr lang="de-DE" sz="2400" b="0" i="0" smtClean="0">
                          <a:solidFill>
                            <a:srgbClr val="000000"/>
                          </a:solidFill>
                          <a:latin typeface="Cambria Math" panose="02040503050406030204" pitchFamily="18" charset="0"/>
                        </a:rPr>
                        <m:t>if</m:t>
                      </m:r>
                      <m:r>
                        <a:rPr lang="de-DE" sz="2400" b="0" i="1" smtClean="0">
                          <a:solidFill>
                            <a:srgbClr val="000000"/>
                          </a:solidFill>
                          <a:latin typeface="Cambria Math" panose="02040503050406030204" pitchFamily="18" charset="0"/>
                        </a:rPr>
                        <m:t> </m:t>
                      </m:r>
                      <m:r>
                        <a:rPr lang="de-DE" sz="2400" b="0" i="1" smtClean="0">
                          <a:solidFill>
                            <a:srgbClr val="000000"/>
                          </a:solidFill>
                          <a:latin typeface="Cambria Math" panose="02040503050406030204" pitchFamily="18" charset="0"/>
                        </a:rPr>
                        <m:t>𝑁</m:t>
                      </m:r>
                      <m:r>
                        <a:rPr lang="de-DE" sz="2400" b="0" i="1" smtClean="0">
                          <a:solidFill>
                            <a:srgbClr val="000000"/>
                          </a:solidFill>
                          <a:latin typeface="Cambria Math" panose="02040503050406030204" pitchFamily="18" charset="0"/>
                        </a:rPr>
                        <m:t> </m:t>
                      </m:r>
                      <m:r>
                        <m:rPr>
                          <m:nor/>
                        </m:rPr>
                        <a:rPr lang="de-DE" sz="2400" b="0" i="0" smtClean="0">
                          <a:solidFill>
                            <a:srgbClr val="000000"/>
                          </a:solidFill>
                          <a:latin typeface="Cambria Math" panose="02040503050406030204" pitchFamily="18" charset="0"/>
                        </a:rPr>
                        <m:t>is</m:t>
                      </m:r>
                      <m:r>
                        <m:rPr>
                          <m:nor/>
                        </m:rPr>
                        <a:rPr lang="de-DE" sz="2400" b="0" i="0" smtClean="0">
                          <a:solidFill>
                            <a:srgbClr val="000000"/>
                          </a:solidFill>
                          <a:latin typeface="Cambria Math" panose="02040503050406030204" pitchFamily="18" charset="0"/>
                        </a:rPr>
                        <m:t> </m:t>
                      </m:r>
                      <m:r>
                        <m:rPr>
                          <m:nor/>
                        </m:rPr>
                        <a:rPr lang="de-DE" sz="2400" b="0" i="0" smtClean="0">
                          <a:solidFill>
                            <a:srgbClr val="000000"/>
                          </a:solidFill>
                          <a:latin typeface="Cambria Math" panose="02040503050406030204" pitchFamily="18" charset="0"/>
                        </a:rPr>
                        <m:t>odd</m:t>
                      </m:r>
                    </m:oMath>
                  </m:oMathPara>
                </a14:m>
                <a:endParaRPr lang="de-DE" sz="2400" b="0" dirty="0">
                  <a:solidFill>
                    <a:srgbClr val="000000"/>
                  </a:solidFill>
                </a:endParaRPr>
              </a:p>
              <a:p>
                <a:pPr/>
                <a14:m>
                  <m:oMathPara xmlns:m="http://schemas.openxmlformats.org/officeDocument/2006/math">
                    <m:oMathParaPr>
                      <m:jc m:val="centerGroup"/>
                    </m:oMathParaPr>
                    <m:oMath xmlns:m="http://schemas.openxmlformats.org/officeDocument/2006/math">
                      <m:r>
                        <a:rPr lang="de-DE" sz="2400" b="0" i="1" smtClean="0">
                          <a:solidFill>
                            <a:srgbClr val="000000"/>
                          </a:solidFill>
                          <a:latin typeface="Cambria Math" panose="02040503050406030204" pitchFamily="18" charset="0"/>
                        </a:rPr>
                        <m:t>𝑀</m:t>
                      </m:r>
                      <m:r>
                        <a:rPr lang="de-DE" sz="2400" b="0" i="1" smtClean="0">
                          <a:solidFill>
                            <a:srgbClr val="000000"/>
                          </a:solidFill>
                          <a:latin typeface="Cambria Math" panose="02040503050406030204" pitchFamily="18" charset="0"/>
                        </a:rPr>
                        <m:t>=</m:t>
                      </m:r>
                      <m:f>
                        <m:fPr>
                          <m:ctrlPr>
                            <a:rPr lang="de-DE" sz="2400" i="1">
                              <a:solidFill>
                                <a:srgbClr val="000000"/>
                              </a:solidFill>
                              <a:latin typeface="Cambria Math" panose="02040503050406030204" pitchFamily="18" charset="0"/>
                            </a:rPr>
                          </m:ctrlPr>
                        </m:fPr>
                        <m:num>
                          <m:r>
                            <a:rPr lang="de-DE" sz="2400" i="1">
                              <a:solidFill>
                                <a:srgbClr val="000000"/>
                              </a:solidFill>
                              <a:latin typeface="Cambria Math" panose="02040503050406030204" pitchFamily="18" charset="0"/>
                            </a:rPr>
                            <m:t>1</m:t>
                          </m:r>
                        </m:num>
                        <m:den>
                          <m:r>
                            <a:rPr lang="de-DE" sz="2400" i="1">
                              <a:solidFill>
                                <a:srgbClr val="000000"/>
                              </a:solidFill>
                              <a:latin typeface="Cambria Math" panose="02040503050406030204" pitchFamily="18" charset="0"/>
                            </a:rPr>
                            <m:t>2</m:t>
                          </m:r>
                        </m:den>
                      </m:f>
                      <m:r>
                        <a:rPr lang="de-DE" sz="2400" b="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b="0" i="1" smtClean="0">
                              <a:solidFill>
                                <a:srgbClr val="000000"/>
                              </a:solidFill>
                              <a:latin typeface="Cambria Math" panose="02040503050406030204" pitchFamily="18" charset="0"/>
                            </a:rPr>
                            <m:t> </m:t>
                          </m:r>
                          <m:r>
                            <a:rPr lang="de-DE" sz="2400" i="1">
                              <a:solidFill>
                                <a:srgbClr val="000000"/>
                              </a:solidFill>
                              <a:latin typeface="Cambria Math" panose="02040503050406030204" pitchFamily="18" charset="0"/>
                            </a:rPr>
                            <m:t>𝑥</m:t>
                          </m:r>
                        </m:e>
                        <m:sub>
                          <m:d>
                            <m:dPr>
                              <m:begChr m:val="["/>
                              <m:endChr m:val="]"/>
                              <m:ctrlPr>
                                <a:rPr lang="de-DE" sz="2400" b="0" i="1" smtClean="0">
                                  <a:solidFill>
                                    <a:srgbClr val="000000"/>
                                  </a:solidFill>
                                  <a:latin typeface="Cambria Math" panose="02040503050406030204" pitchFamily="18" charset="0"/>
                                </a:rPr>
                              </m:ctrlPr>
                            </m:dPr>
                            <m:e>
                              <m:r>
                                <a:rPr lang="de-DE" sz="2400" b="0" i="1" smtClean="0">
                                  <a:solidFill>
                                    <a:srgbClr val="000000"/>
                                  </a:solidFill>
                                  <a:latin typeface="Cambria Math" panose="02040503050406030204" pitchFamily="18" charset="0"/>
                                </a:rPr>
                                <m:t>𝑛</m:t>
                              </m:r>
                              <m:r>
                                <a:rPr lang="de-DE" sz="2400" b="0" i="1" smtClean="0">
                                  <a:solidFill>
                                    <a:srgbClr val="000000"/>
                                  </a:solidFill>
                                  <a:latin typeface="Cambria Math" panose="02040503050406030204" pitchFamily="18" charset="0"/>
                                </a:rPr>
                                <m:t>/2</m:t>
                              </m:r>
                            </m:e>
                          </m:d>
                        </m:sub>
                      </m:sSub>
                      <m:r>
                        <a:rPr lang="de-DE" sz="2400" b="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 </m:t>
                          </m:r>
                          <m:r>
                            <a:rPr lang="de-DE" sz="2400" i="1">
                              <a:solidFill>
                                <a:srgbClr val="000000"/>
                              </a:solidFill>
                              <a:latin typeface="Cambria Math" panose="02040503050406030204" pitchFamily="18" charset="0"/>
                            </a:rPr>
                            <m:t>𝑥</m:t>
                          </m:r>
                        </m:e>
                        <m:sub>
                          <m:d>
                            <m:dPr>
                              <m:begChr m:val="["/>
                              <m:endChr m:val="]"/>
                              <m:ctrlPr>
                                <a:rPr lang="de-DE" sz="2400" b="0" i="1" smtClean="0">
                                  <a:solidFill>
                                    <a:srgbClr val="000000"/>
                                  </a:solidFill>
                                  <a:latin typeface="Cambria Math" panose="02040503050406030204" pitchFamily="18" charset="0"/>
                                </a:rPr>
                              </m:ctrlPr>
                            </m:dPr>
                            <m:e>
                              <m:r>
                                <a:rPr lang="de-DE" sz="2400" b="0" i="1" smtClean="0">
                                  <a:solidFill>
                                    <a:srgbClr val="000000"/>
                                  </a:solidFill>
                                  <a:latin typeface="Cambria Math" panose="02040503050406030204" pitchFamily="18" charset="0"/>
                                </a:rPr>
                                <m:t>𝑛</m:t>
                              </m:r>
                              <m:r>
                                <a:rPr lang="de-DE" sz="2400" b="0" i="1" smtClean="0">
                                  <a:solidFill>
                                    <a:srgbClr val="000000"/>
                                  </a:solidFill>
                                  <a:latin typeface="Cambria Math" panose="02040503050406030204" pitchFamily="18" charset="0"/>
                                </a:rPr>
                                <m:t>/2+1</m:t>
                              </m:r>
                            </m:e>
                          </m:d>
                        </m:sub>
                      </m:sSub>
                      <m:r>
                        <a:rPr lang="de-DE" sz="2400" b="0" i="1" smtClean="0">
                          <a:solidFill>
                            <a:srgbClr val="000000"/>
                          </a:solidFill>
                          <a:latin typeface="Cambria Math" panose="02040503050406030204" pitchFamily="18" charset="0"/>
                        </a:rPr>
                        <m:t>)</m:t>
                      </m:r>
                      <m:r>
                        <m:rPr>
                          <m:nor/>
                        </m:rPr>
                        <a:rPr lang="de-DE" sz="2400" b="0" i="0" smtClean="0">
                          <a:solidFill>
                            <a:srgbClr val="000000"/>
                          </a:solidFill>
                          <a:latin typeface="Cambria Math" panose="02040503050406030204" pitchFamily="18" charset="0"/>
                        </a:rPr>
                        <m:t>      </m:t>
                      </m:r>
                      <m:r>
                        <m:rPr>
                          <m:nor/>
                        </m:rPr>
                        <a:rPr lang="de-DE" sz="2400" b="0" i="0" smtClean="0">
                          <a:solidFill>
                            <a:srgbClr val="000000"/>
                          </a:solidFill>
                          <a:latin typeface="Cambria Math" panose="02040503050406030204" pitchFamily="18" charset="0"/>
                        </a:rPr>
                        <m:t>if</m:t>
                      </m:r>
                      <m:r>
                        <a:rPr lang="de-DE" sz="2400" b="0" i="1" smtClean="0">
                          <a:solidFill>
                            <a:srgbClr val="000000"/>
                          </a:solidFill>
                          <a:latin typeface="Cambria Math" panose="02040503050406030204" pitchFamily="18" charset="0"/>
                        </a:rPr>
                        <m:t> </m:t>
                      </m:r>
                      <m:r>
                        <a:rPr lang="de-DE" sz="2400" b="0" i="1" smtClean="0">
                          <a:solidFill>
                            <a:srgbClr val="000000"/>
                          </a:solidFill>
                          <a:latin typeface="Cambria Math" panose="02040503050406030204" pitchFamily="18" charset="0"/>
                        </a:rPr>
                        <m:t>𝑁</m:t>
                      </m:r>
                      <m:r>
                        <a:rPr lang="de-DE" sz="2400" b="0" i="1" smtClean="0">
                          <a:solidFill>
                            <a:srgbClr val="000000"/>
                          </a:solidFill>
                          <a:latin typeface="Cambria Math" panose="02040503050406030204" pitchFamily="18" charset="0"/>
                        </a:rPr>
                        <m:t> </m:t>
                      </m:r>
                      <m:r>
                        <m:rPr>
                          <m:nor/>
                        </m:rPr>
                        <a:rPr lang="de-DE" sz="2400" b="0" i="0" smtClean="0">
                          <a:solidFill>
                            <a:srgbClr val="000000"/>
                          </a:solidFill>
                          <a:latin typeface="Cambria Math" panose="02040503050406030204" pitchFamily="18" charset="0"/>
                        </a:rPr>
                        <m:t>is</m:t>
                      </m:r>
                      <m:r>
                        <m:rPr>
                          <m:nor/>
                        </m:rPr>
                        <a:rPr lang="de-DE" sz="2400" b="0" i="0" smtClean="0">
                          <a:solidFill>
                            <a:srgbClr val="000000"/>
                          </a:solidFill>
                          <a:latin typeface="Cambria Math" panose="02040503050406030204" pitchFamily="18" charset="0"/>
                        </a:rPr>
                        <m:t> </m:t>
                      </m:r>
                      <m:r>
                        <m:rPr>
                          <m:nor/>
                        </m:rPr>
                        <a:rPr lang="de-DE" sz="2400" b="0" i="0" smtClean="0">
                          <a:solidFill>
                            <a:srgbClr val="000000"/>
                          </a:solidFill>
                          <a:latin typeface="Cambria Math" panose="02040503050406030204" pitchFamily="18" charset="0"/>
                        </a:rPr>
                        <m:t>even</m:t>
                      </m:r>
                    </m:oMath>
                  </m:oMathPara>
                </a14:m>
                <a:endParaRPr lang="de-DE" sz="2400" dirty="0"/>
              </a:p>
              <a:p>
                <a:endParaRPr lang="de-DE" sz="2400" dirty="0"/>
              </a:p>
            </p:txBody>
          </p:sp>
        </mc:Choice>
        <mc:Fallback xmlns="">
          <p:sp>
            <p:nvSpPr>
              <p:cNvPr id="6" name="Textfeld 5"/>
              <p:cNvSpPr txBox="1">
                <a:spLocks noRot="1" noChangeAspect="1" noMove="1" noResize="1" noEditPoints="1" noAdjustHandles="1" noChangeArrowheads="1" noChangeShapeType="1" noTextEdit="1"/>
              </p:cNvSpPr>
              <p:nvPr/>
            </p:nvSpPr>
            <p:spPr>
              <a:xfrm>
                <a:off x="224175" y="116632"/>
                <a:ext cx="11389756" cy="6552728"/>
              </a:xfrm>
              <a:prstGeom prst="rect">
                <a:avLst/>
              </a:prstGeom>
              <a:blipFill>
                <a:blip r:embed="rId2"/>
                <a:stretch>
                  <a:fillRect l="-857" t="-744"/>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741D331B-319D-3BE4-5CD1-BD165750C6B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grpSp>
        <p:nvGrpSpPr>
          <p:cNvPr id="12" name="Gruppieren 11">
            <a:extLst>
              <a:ext uri="{FF2B5EF4-FFF2-40B4-BE49-F238E27FC236}">
                <a16:creationId xmlns:a16="http://schemas.microsoft.com/office/drawing/2014/main" id="{6906AE92-4D75-4A59-B763-EC274E169AB1}"/>
              </a:ext>
            </a:extLst>
          </p:cNvPr>
          <p:cNvGrpSpPr/>
          <p:nvPr/>
        </p:nvGrpSpPr>
        <p:grpSpPr>
          <a:xfrm>
            <a:off x="5425622" y="704383"/>
            <a:ext cx="219960" cy="195120"/>
            <a:chOff x="5425622" y="704383"/>
            <a:chExt cx="219960" cy="195120"/>
          </a:xfrm>
        </p:grpSpPr>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D3328580-830B-4519-87EE-5F957FC3E491}"/>
                    </a:ext>
                  </a:extLst>
                </p14:cNvPr>
                <p14:cNvContentPartPr/>
                <p14:nvPr/>
              </p14:nvContentPartPr>
              <p14:xfrm>
                <a:off x="5429222" y="704383"/>
                <a:ext cx="96480" cy="157680"/>
              </p14:xfrm>
            </p:contentPart>
          </mc:Choice>
          <mc:Fallback xmlns="">
            <p:pic>
              <p:nvPicPr>
                <p:cNvPr id="3" name="Freihand 2">
                  <a:extLst>
                    <a:ext uri="{FF2B5EF4-FFF2-40B4-BE49-F238E27FC236}">
                      <a16:creationId xmlns:a16="http://schemas.microsoft.com/office/drawing/2014/main" id="{D3328580-830B-4519-87EE-5F957FC3E491}"/>
                    </a:ext>
                  </a:extLst>
                </p:cNvPr>
                <p:cNvPicPr/>
                <p:nvPr/>
              </p:nvPicPr>
              <p:blipFill>
                <a:blip r:embed="rId4"/>
                <a:stretch>
                  <a:fillRect/>
                </a:stretch>
              </p:blipFill>
              <p:spPr>
                <a:xfrm>
                  <a:off x="5424902" y="700063"/>
                  <a:ext cx="1051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8055D366-5C75-4DDF-934D-39A346FC8DB1}"/>
                    </a:ext>
                  </a:extLst>
                </p14:cNvPr>
                <p14:cNvContentPartPr/>
                <p14:nvPr/>
              </p14:nvContentPartPr>
              <p14:xfrm>
                <a:off x="5425622" y="704383"/>
                <a:ext cx="96480" cy="132840"/>
              </p14:xfrm>
            </p:contentPart>
          </mc:Choice>
          <mc:Fallback xmlns="">
            <p:pic>
              <p:nvPicPr>
                <p:cNvPr id="4" name="Freihand 3">
                  <a:extLst>
                    <a:ext uri="{FF2B5EF4-FFF2-40B4-BE49-F238E27FC236}">
                      <a16:creationId xmlns:a16="http://schemas.microsoft.com/office/drawing/2014/main" id="{8055D366-5C75-4DDF-934D-39A346FC8DB1}"/>
                    </a:ext>
                  </a:extLst>
                </p:cNvPr>
                <p:cNvPicPr/>
                <p:nvPr/>
              </p:nvPicPr>
              <p:blipFill>
                <a:blip r:embed="rId6"/>
                <a:stretch>
                  <a:fillRect/>
                </a:stretch>
              </p:blipFill>
              <p:spPr>
                <a:xfrm>
                  <a:off x="5421302" y="700063"/>
                  <a:ext cx="1051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A1B210FA-96F9-45C1-80ED-AE19E848501A}"/>
                    </a:ext>
                  </a:extLst>
                </p14:cNvPr>
                <p14:cNvContentPartPr/>
                <p14:nvPr/>
              </p14:nvContentPartPr>
              <p14:xfrm>
                <a:off x="5595902" y="810223"/>
                <a:ext cx="49680" cy="89280"/>
              </p14:xfrm>
            </p:contentPart>
          </mc:Choice>
          <mc:Fallback xmlns="">
            <p:pic>
              <p:nvPicPr>
                <p:cNvPr id="5" name="Freihand 4">
                  <a:extLst>
                    <a:ext uri="{FF2B5EF4-FFF2-40B4-BE49-F238E27FC236}">
                      <a16:creationId xmlns:a16="http://schemas.microsoft.com/office/drawing/2014/main" id="{A1B210FA-96F9-45C1-80ED-AE19E848501A}"/>
                    </a:ext>
                  </a:extLst>
                </p:cNvPr>
                <p:cNvPicPr/>
                <p:nvPr/>
              </p:nvPicPr>
              <p:blipFill>
                <a:blip r:embed="rId8"/>
                <a:stretch>
                  <a:fillRect/>
                </a:stretch>
              </p:blipFill>
              <p:spPr>
                <a:xfrm>
                  <a:off x="5591582" y="805903"/>
                  <a:ext cx="583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A4CCDE13-776E-4CFB-855E-DFBE4E8EBCB4}"/>
                    </a:ext>
                  </a:extLst>
                </p14:cNvPr>
                <p14:cNvContentPartPr/>
                <p14:nvPr/>
              </p14:nvContentPartPr>
              <p14:xfrm>
                <a:off x="5611022" y="733183"/>
                <a:ext cx="360" cy="360"/>
              </p14:xfrm>
            </p:contentPart>
          </mc:Choice>
          <mc:Fallback xmlns="">
            <p:pic>
              <p:nvPicPr>
                <p:cNvPr id="7" name="Freihand 6">
                  <a:extLst>
                    <a:ext uri="{FF2B5EF4-FFF2-40B4-BE49-F238E27FC236}">
                      <a16:creationId xmlns:a16="http://schemas.microsoft.com/office/drawing/2014/main" id="{A4CCDE13-776E-4CFB-855E-DFBE4E8EBCB4}"/>
                    </a:ext>
                  </a:extLst>
                </p:cNvPr>
                <p:cNvPicPr/>
                <p:nvPr/>
              </p:nvPicPr>
              <p:blipFill>
                <a:blip r:embed="rId10"/>
                <a:stretch>
                  <a:fillRect/>
                </a:stretch>
              </p:blipFill>
              <p:spPr>
                <a:xfrm>
                  <a:off x="5606702" y="728863"/>
                  <a:ext cx="9000" cy="9000"/>
                </a:xfrm>
                <a:prstGeom prst="rect">
                  <a:avLst/>
                </a:prstGeom>
              </p:spPr>
            </p:pic>
          </mc:Fallback>
        </mc:AlternateContent>
      </p:grpSp>
      <p:grpSp>
        <p:nvGrpSpPr>
          <p:cNvPr id="11" name="Gruppieren 10">
            <a:extLst>
              <a:ext uri="{FF2B5EF4-FFF2-40B4-BE49-F238E27FC236}">
                <a16:creationId xmlns:a16="http://schemas.microsoft.com/office/drawing/2014/main" id="{AB17809E-DD49-495F-814A-E4543D88ABA8}"/>
              </a:ext>
            </a:extLst>
          </p:cNvPr>
          <p:cNvGrpSpPr/>
          <p:nvPr/>
        </p:nvGrpSpPr>
        <p:grpSpPr>
          <a:xfrm>
            <a:off x="5791742" y="732463"/>
            <a:ext cx="161280" cy="92520"/>
            <a:chOff x="5791742" y="732463"/>
            <a:chExt cx="161280" cy="92520"/>
          </a:xfrm>
        </p:grpSpPr>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FFD24139-1BE7-43C2-A537-9B39131E5FA9}"/>
                    </a:ext>
                  </a:extLst>
                </p14:cNvPr>
                <p14:cNvContentPartPr/>
                <p14:nvPr/>
              </p14:nvContentPartPr>
              <p14:xfrm>
                <a:off x="5791742" y="732463"/>
                <a:ext cx="139320" cy="38520"/>
              </p14:xfrm>
            </p:contentPart>
          </mc:Choice>
          <mc:Fallback xmlns="">
            <p:pic>
              <p:nvPicPr>
                <p:cNvPr id="8" name="Freihand 7">
                  <a:extLst>
                    <a:ext uri="{FF2B5EF4-FFF2-40B4-BE49-F238E27FC236}">
                      <a16:creationId xmlns:a16="http://schemas.microsoft.com/office/drawing/2014/main" id="{FFD24139-1BE7-43C2-A537-9B39131E5FA9}"/>
                    </a:ext>
                  </a:extLst>
                </p:cNvPr>
                <p:cNvPicPr/>
                <p:nvPr/>
              </p:nvPicPr>
              <p:blipFill>
                <a:blip r:embed="rId12"/>
                <a:stretch>
                  <a:fillRect/>
                </a:stretch>
              </p:blipFill>
              <p:spPr>
                <a:xfrm>
                  <a:off x="5787422" y="728143"/>
                  <a:ext cx="14796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7FBCAEC1-D196-424A-9173-DD0946D43292}"/>
                    </a:ext>
                  </a:extLst>
                </p14:cNvPr>
                <p14:cNvContentPartPr/>
                <p14:nvPr/>
              </p14:nvContentPartPr>
              <p14:xfrm>
                <a:off x="5820902" y="801223"/>
                <a:ext cx="132120" cy="23760"/>
              </p14:xfrm>
            </p:contentPart>
          </mc:Choice>
          <mc:Fallback xmlns="">
            <p:pic>
              <p:nvPicPr>
                <p:cNvPr id="9" name="Freihand 8">
                  <a:extLst>
                    <a:ext uri="{FF2B5EF4-FFF2-40B4-BE49-F238E27FC236}">
                      <a16:creationId xmlns:a16="http://schemas.microsoft.com/office/drawing/2014/main" id="{7FBCAEC1-D196-424A-9173-DD0946D43292}"/>
                    </a:ext>
                  </a:extLst>
                </p:cNvPr>
                <p:cNvPicPr/>
                <p:nvPr/>
              </p:nvPicPr>
              <p:blipFill>
                <a:blip r:embed="rId14"/>
                <a:stretch>
                  <a:fillRect/>
                </a:stretch>
              </p:blipFill>
              <p:spPr>
                <a:xfrm>
                  <a:off x="5816582" y="796903"/>
                  <a:ext cx="140760" cy="32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10" name="Freihand 9">
                <a:extLst>
                  <a:ext uri="{FF2B5EF4-FFF2-40B4-BE49-F238E27FC236}">
                    <a16:creationId xmlns:a16="http://schemas.microsoft.com/office/drawing/2014/main" id="{CEA7FB87-C04A-4A6A-BA47-EDC9F262CCD6}"/>
                  </a:ext>
                </a:extLst>
              </p14:cNvPr>
              <p14:cNvContentPartPr/>
              <p14:nvPr/>
            </p14:nvContentPartPr>
            <p14:xfrm>
              <a:off x="6099542" y="606103"/>
              <a:ext cx="108720" cy="272520"/>
            </p14:xfrm>
          </p:contentPart>
        </mc:Choice>
        <mc:Fallback xmlns="">
          <p:pic>
            <p:nvPicPr>
              <p:cNvPr id="10" name="Freihand 9">
                <a:extLst>
                  <a:ext uri="{FF2B5EF4-FFF2-40B4-BE49-F238E27FC236}">
                    <a16:creationId xmlns:a16="http://schemas.microsoft.com/office/drawing/2014/main" id="{CEA7FB87-C04A-4A6A-BA47-EDC9F262CCD6}"/>
                  </a:ext>
                </a:extLst>
              </p:cNvPr>
              <p:cNvPicPr/>
              <p:nvPr/>
            </p:nvPicPr>
            <p:blipFill>
              <a:blip r:embed="rId16"/>
              <a:stretch>
                <a:fillRect/>
              </a:stretch>
            </p:blipFill>
            <p:spPr>
              <a:xfrm>
                <a:off x="6095222" y="601783"/>
                <a:ext cx="117360" cy="281160"/>
              </a:xfrm>
              <a:prstGeom prst="rect">
                <a:avLst/>
              </a:prstGeom>
            </p:spPr>
          </p:pic>
        </mc:Fallback>
      </mc:AlternateContent>
      <p:grpSp>
        <p:nvGrpSpPr>
          <p:cNvPr id="28" name="Gruppieren 27">
            <a:extLst>
              <a:ext uri="{FF2B5EF4-FFF2-40B4-BE49-F238E27FC236}">
                <a16:creationId xmlns:a16="http://schemas.microsoft.com/office/drawing/2014/main" id="{CDF7BB3B-46F1-484E-9AD0-33A7A78EE752}"/>
              </a:ext>
            </a:extLst>
          </p:cNvPr>
          <p:cNvGrpSpPr/>
          <p:nvPr/>
        </p:nvGrpSpPr>
        <p:grpSpPr>
          <a:xfrm>
            <a:off x="6389702" y="639943"/>
            <a:ext cx="204120" cy="219960"/>
            <a:chOff x="6389702" y="639943"/>
            <a:chExt cx="204120" cy="219960"/>
          </a:xfrm>
        </p:grpSpPr>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48A3C370-E0A9-4E0A-917F-7C4A7858D04D}"/>
                    </a:ext>
                  </a:extLst>
                </p14:cNvPr>
                <p14:cNvContentPartPr/>
                <p14:nvPr/>
              </p14:nvContentPartPr>
              <p14:xfrm>
                <a:off x="6389702" y="639943"/>
                <a:ext cx="114480" cy="151200"/>
              </p14:xfrm>
            </p:contentPart>
          </mc:Choice>
          <mc:Fallback xmlns="">
            <p:pic>
              <p:nvPicPr>
                <p:cNvPr id="13" name="Freihand 12">
                  <a:extLst>
                    <a:ext uri="{FF2B5EF4-FFF2-40B4-BE49-F238E27FC236}">
                      <a16:creationId xmlns:a16="http://schemas.microsoft.com/office/drawing/2014/main" id="{48A3C370-E0A9-4E0A-917F-7C4A7858D04D}"/>
                    </a:ext>
                  </a:extLst>
                </p:cNvPr>
                <p:cNvPicPr/>
                <p:nvPr/>
              </p:nvPicPr>
              <p:blipFill>
                <a:blip r:embed="rId18"/>
                <a:stretch>
                  <a:fillRect/>
                </a:stretch>
              </p:blipFill>
              <p:spPr>
                <a:xfrm>
                  <a:off x="6385382" y="635623"/>
                  <a:ext cx="1231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864ADC22-BDEC-42E5-9B96-1FAD2B306AE7}"/>
                    </a:ext>
                  </a:extLst>
                </p14:cNvPr>
                <p14:cNvContentPartPr/>
                <p14:nvPr/>
              </p14:nvContentPartPr>
              <p14:xfrm>
                <a:off x="6587342" y="748303"/>
                <a:ext cx="6480" cy="111600"/>
              </p14:xfrm>
            </p:contentPart>
          </mc:Choice>
          <mc:Fallback xmlns="">
            <p:pic>
              <p:nvPicPr>
                <p:cNvPr id="14" name="Freihand 13">
                  <a:extLst>
                    <a:ext uri="{FF2B5EF4-FFF2-40B4-BE49-F238E27FC236}">
                      <a16:creationId xmlns:a16="http://schemas.microsoft.com/office/drawing/2014/main" id="{864ADC22-BDEC-42E5-9B96-1FAD2B306AE7}"/>
                    </a:ext>
                  </a:extLst>
                </p:cNvPr>
                <p:cNvPicPr/>
                <p:nvPr/>
              </p:nvPicPr>
              <p:blipFill>
                <a:blip r:embed="rId20"/>
                <a:stretch>
                  <a:fillRect/>
                </a:stretch>
              </p:blipFill>
              <p:spPr>
                <a:xfrm>
                  <a:off x="6583022" y="743983"/>
                  <a:ext cx="15120" cy="120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
            <p14:nvContentPartPr>
              <p14:cNvPr id="35" name="Freihand 34">
                <a:extLst>
                  <a:ext uri="{FF2B5EF4-FFF2-40B4-BE49-F238E27FC236}">
                    <a16:creationId xmlns:a16="http://schemas.microsoft.com/office/drawing/2014/main" id="{71B49201-E68A-4A22-876B-695EB813DB40}"/>
                  </a:ext>
                </a:extLst>
              </p14:cNvPr>
              <p14:cNvContentPartPr/>
              <p14:nvPr/>
            </p14:nvContentPartPr>
            <p14:xfrm>
              <a:off x="9527822" y="670543"/>
              <a:ext cx="5400" cy="129600"/>
            </p14:xfrm>
          </p:contentPart>
        </mc:Choice>
        <mc:Fallback xmlns="">
          <p:pic>
            <p:nvPicPr>
              <p:cNvPr id="35" name="Freihand 34">
                <a:extLst>
                  <a:ext uri="{FF2B5EF4-FFF2-40B4-BE49-F238E27FC236}">
                    <a16:creationId xmlns:a16="http://schemas.microsoft.com/office/drawing/2014/main" id="{71B49201-E68A-4A22-876B-695EB813DB40}"/>
                  </a:ext>
                </a:extLst>
              </p:cNvPr>
              <p:cNvPicPr/>
              <p:nvPr/>
            </p:nvPicPr>
            <p:blipFill>
              <a:blip r:embed="rId22"/>
              <a:stretch>
                <a:fillRect/>
              </a:stretch>
            </p:blipFill>
            <p:spPr>
              <a:xfrm>
                <a:off x="9523502" y="666223"/>
                <a:ext cx="14040" cy="138240"/>
              </a:xfrm>
              <a:prstGeom prst="rect">
                <a:avLst/>
              </a:prstGeom>
            </p:spPr>
          </p:pic>
        </mc:Fallback>
      </mc:AlternateContent>
      <p:grpSp>
        <p:nvGrpSpPr>
          <p:cNvPr id="39" name="Gruppieren 38">
            <a:extLst>
              <a:ext uri="{FF2B5EF4-FFF2-40B4-BE49-F238E27FC236}">
                <a16:creationId xmlns:a16="http://schemas.microsoft.com/office/drawing/2014/main" id="{7F391820-8B23-4C1F-AE3A-0A14648B5CB7}"/>
              </a:ext>
            </a:extLst>
          </p:cNvPr>
          <p:cNvGrpSpPr/>
          <p:nvPr/>
        </p:nvGrpSpPr>
        <p:grpSpPr>
          <a:xfrm>
            <a:off x="9673982" y="467863"/>
            <a:ext cx="350280" cy="200520"/>
            <a:chOff x="9673982" y="467863"/>
            <a:chExt cx="350280" cy="200520"/>
          </a:xfrm>
        </p:grpSpPr>
        <mc:AlternateContent xmlns:mc="http://schemas.openxmlformats.org/markup-compatibility/2006" xmlns:p14="http://schemas.microsoft.com/office/powerpoint/2010/main">
          <mc:Choice Requires="p14">
            <p:contentPart p14:bwMode="auto" r:id="rId23">
              <p14:nvContentPartPr>
                <p14:cNvPr id="37" name="Freihand 36">
                  <a:extLst>
                    <a:ext uri="{FF2B5EF4-FFF2-40B4-BE49-F238E27FC236}">
                      <a16:creationId xmlns:a16="http://schemas.microsoft.com/office/drawing/2014/main" id="{3F007B6B-8206-4860-8E2C-A2483B3823CA}"/>
                    </a:ext>
                  </a:extLst>
                </p14:cNvPr>
                <p14:cNvContentPartPr/>
                <p14:nvPr/>
              </p14:nvContentPartPr>
              <p14:xfrm>
                <a:off x="9673982" y="493423"/>
                <a:ext cx="159840" cy="169560"/>
              </p14:xfrm>
            </p:contentPart>
          </mc:Choice>
          <mc:Fallback xmlns="">
            <p:pic>
              <p:nvPicPr>
                <p:cNvPr id="37" name="Freihand 36">
                  <a:extLst>
                    <a:ext uri="{FF2B5EF4-FFF2-40B4-BE49-F238E27FC236}">
                      <a16:creationId xmlns:a16="http://schemas.microsoft.com/office/drawing/2014/main" id="{3F007B6B-8206-4860-8E2C-A2483B3823CA}"/>
                    </a:ext>
                  </a:extLst>
                </p:cNvPr>
                <p:cNvPicPr/>
                <p:nvPr/>
              </p:nvPicPr>
              <p:blipFill>
                <a:blip r:embed="rId24"/>
                <a:stretch>
                  <a:fillRect/>
                </a:stretch>
              </p:blipFill>
              <p:spPr>
                <a:xfrm>
                  <a:off x="9669662" y="489103"/>
                  <a:ext cx="16848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8" name="Freihand 37">
                  <a:extLst>
                    <a:ext uri="{FF2B5EF4-FFF2-40B4-BE49-F238E27FC236}">
                      <a16:creationId xmlns:a16="http://schemas.microsoft.com/office/drawing/2014/main" id="{8EA7B6B7-0891-4F0D-AB25-F8912D379365}"/>
                    </a:ext>
                  </a:extLst>
                </p14:cNvPr>
                <p14:cNvContentPartPr/>
                <p14:nvPr/>
              </p14:nvContentPartPr>
              <p14:xfrm>
                <a:off x="9894662" y="467863"/>
                <a:ext cx="129600" cy="200520"/>
              </p14:xfrm>
            </p:contentPart>
          </mc:Choice>
          <mc:Fallback xmlns="">
            <p:pic>
              <p:nvPicPr>
                <p:cNvPr id="38" name="Freihand 37">
                  <a:extLst>
                    <a:ext uri="{FF2B5EF4-FFF2-40B4-BE49-F238E27FC236}">
                      <a16:creationId xmlns:a16="http://schemas.microsoft.com/office/drawing/2014/main" id="{8EA7B6B7-0891-4F0D-AB25-F8912D379365}"/>
                    </a:ext>
                  </a:extLst>
                </p:cNvPr>
                <p:cNvPicPr/>
                <p:nvPr/>
              </p:nvPicPr>
              <p:blipFill>
                <a:blip r:embed="rId26"/>
                <a:stretch>
                  <a:fillRect/>
                </a:stretch>
              </p:blipFill>
              <p:spPr>
                <a:xfrm>
                  <a:off x="9890342" y="463543"/>
                  <a:ext cx="138240" cy="209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
            <p14:nvContentPartPr>
              <p14:cNvPr id="40" name="Freihand 39">
                <a:extLst>
                  <a:ext uri="{FF2B5EF4-FFF2-40B4-BE49-F238E27FC236}">
                    <a16:creationId xmlns:a16="http://schemas.microsoft.com/office/drawing/2014/main" id="{D92DEDF4-A3FC-4A0F-B229-EAA510B73D95}"/>
                  </a:ext>
                </a:extLst>
              </p14:cNvPr>
              <p14:cNvContentPartPr/>
              <p14:nvPr/>
            </p14:nvContentPartPr>
            <p14:xfrm>
              <a:off x="8176382" y="635983"/>
              <a:ext cx="360" cy="360"/>
            </p14:xfrm>
          </p:contentPart>
        </mc:Choice>
        <mc:Fallback xmlns="">
          <p:pic>
            <p:nvPicPr>
              <p:cNvPr id="40" name="Freihand 39">
                <a:extLst>
                  <a:ext uri="{FF2B5EF4-FFF2-40B4-BE49-F238E27FC236}">
                    <a16:creationId xmlns:a16="http://schemas.microsoft.com/office/drawing/2014/main" id="{D92DEDF4-A3FC-4A0F-B229-EAA510B73D95}"/>
                  </a:ext>
                </a:extLst>
              </p:cNvPr>
              <p:cNvPicPr/>
              <p:nvPr/>
            </p:nvPicPr>
            <p:blipFill>
              <a:blip r:embed="rId10"/>
              <a:stretch>
                <a:fillRect/>
              </a:stretch>
            </p:blipFill>
            <p:spPr>
              <a:xfrm>
                <a:off x="8172062" y="63166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8" name="Freihand 47">
                <a:extLst>
                  <a:ext uri="{FF2B5EF4-FFF2-40B4-BE49-F238E27FC236}">
                    <a16:creationId xmlns:a16="http://schemas.microsoft.com/office/drawing/2014/main" id="{4F5BFD32-DA88-416D-8E71-780A81967F88}"/>
                  </a:ext>
                </a:extLst>
              </p14:cNvPr>
              <p14:cNvContentPartPr/>
              <p14:nvPr/>
            </p14:nvContentPartPr>
            <p14:xfrm>
              <a:off x="6359102" y="866023"/>
              <a:ext cx="162720" cy="104400"/>
            </p14:xfrm>
          </p:contentPart>
        </mc:Choice>
        <mc:Fallback xmlns="">
          <p:pic>
            <p:nvPicPr>
              <p:cNvPr id="48" name="Freihand 47">
                <a:extLst>
                  <a:ext uri="{FF2B5EF4-FFF2-40B4-BE49-F238E27FC236}">
                    <a16:creationId xmlns:a16="http://schemas.microsoft.com/office/drawing/2014/main" id="{4F5BFD32-DA88-416D-8E71-780A81967F88}"/>
                  </a:ext>
                </a:extLst>
              </p:cNvPr>
              <p:cNvPicPr/>
              <p:nvPr/>
            </p:nvPicPr>
            <p:blipFill>
              <a:blip r:embed="rId29"/>
              <a:stretch>
                <a:fillRect/>
              </a:stretch>
            </p:blipFill>
            <p:spPr>
              <a:xfrm>
                <a:off x="6354782" y="861703"/>
                <a:ext cx="1713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9" name="Freihand 48">
                <a:extLst>
                  <a:ext uri="{FF2B5EF4-FFF2-40B4-BE49-F238E27FC236}">
                    <a16:creationId xmlns:a16="http://schemas.microsoft.com/office/drawing/2014/main" id="{A25F00AC-CBFC-468C-A980-7464DACB82A8}"/>
                  </a:ext>
                </a:extLst>
              </p14:cNvPr>
              <p14:cNvContentPartPr/>
              <p14:nvPr/>
            </p14:nvContentPartPr>
            <p14:xfrm>
              <a:off x="9695942" y="755143"/>
              <a:ext cx="271440" cy="83880"/>
            </p14:xfrm>
          </p:contentPart>
        </mc:Choice>
        <mc:Fallback xmlns="">
          <p:pic>
            <p:nvPicPr>
              <p:cNvPr id="49" name="Freihand 48">
                <a:extLst>
                  <a:ext uri="{FF2B5EF4-FFF2-40B4-BE49-F238E27FC236}">
                    <a16:creationId xmlns:a16="http://schemas.microsoft.com/office/drawing/2014/main" id="{A25F00AC-CBFC-468C-A980-7464DACB82A8}"/>
                  </a:ext>
                </a:extLst>
              </p:cNvPr>
              <p:cNvPicPr/>
              <p:nvPr/>
            </p:nvPicPr>
            <p:blipFill>
              <a:blip r:embed="rId31"/>
              <a:stretch>
                <a:fillRect/>
              </a:stretch>
            </p:blipFill>
            <p:spPr>
              <a:xfrm>
                <a:off x="9691622" y="750823"/>
                <a:ext cx="2800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0" name="Freihand 49">
                <a:extLst>
                  <a:ext uri="{FF2B5EF4-FFF2-40B4-BE49-F238E27FC236}">
                    <a16:creationId xmlns:a16="http://schemas.microsoft.com/office/drawing/2014/main" id="{617BB850-B086-494A-85F6-383F6778930C}"/>
                  </a:ext>
                </a:extLst>
              </p14:cNvPr>
              <p14:cNvContentPartPr/>
              <p14:nvPr/>
            </p14:nvContentPartPr>
            <p14:xfrm>
              <a:off x="5405102" y="498823"/>
              <a:ext cx="1000440" cy="52560"/>
            </p14:xfrm>
          </p:contentPart>
        </mc:Choice>
        <mc:Fallback xmlns="">
          <p:pic>
            <p:nvPicPr>
              <p:cNvPr id="50" name="Freihand 49">
                <a:extLst>
                  <a:ext uri="{FF2B5EF4-FFF2-40B4-BE49-F238E27FC236}">
                    <a16:creationId xmlns:a16="http://schemas.microsoft.com/office/drawing/2014/main" id="{617BB850-B086-494A-85F6-383F6778930C}"/>
                  </a:ext>
                </a:extLst>
              </p:cNvPr>
              <p:cNvPicPr/>
              <p:nvPr/>
            </p:nvPicPr>
            <p:blipFill>
              <a:blip r:embed="rId33"/>
              <a:stretch>
                <a:fillRect/>
              </a:stretch>
            </p:blipFill>
            <p:spPr>
              <a:xfrm>
                <a:off x="5400782" y="494503"/>
                <a:ext cx="1009080" cy="61200"/>
              </a:xfrm>
              <a:prstGeom prst="rect">
                <a:avLst/>
              </a:prstGeom>
            </p:spPr>
          </p:pic>
        </mc:Fallback>
      </mc:AlternateContent>
      <p:grpSp>
        <p:nvGrpSpPr>
          <p:cNvPr id="53" name="Gruppieren 52">
            <a:extLst>
              <a:ext uri="{FF2B5EF4-FFF2-40B4-BE49-F238E27FC236}">
                <a16:creationId xmlns:a16="http://schemas.microsoft.com/office/drawing/2014/main" id="{1F2F92CC-DF85-484A-9C35-978FD022DF49}"/>
              </a:ext>
            </a:extLst>
          </p:cNvPr>
          <p:cNvGrpSpPr/>
          <p:nvPr/>
        </p:nvGrpSpPr>
        <p:grpSpPr>
          <a:xfrm>
            <a:off x="4423022" y="1219183"/>
            <a:ext cx="252000" cy="155880"/>
            <a:chOff x="4423022" y="1219183"/>
            <a:chExt cx="252000" cy="155880"/>
          </a:xfrm>
        </p:grpSpPr>
        <mc:AlternateContent xmlns:mc="http://schemas.openxmlformats.org/markup-compatibility/2006" xmlns:p14="http://schemas.microsoft.com/office/powerpoint/2010/main">
          <mc:Choice Requires="p14">
            <p:contentPart p14:bwMode="auto" r:id="rId34">
              <p14:nvContentPartPr>
                <p14:cNvPr id="51" name="Freihand 50">
                  <a:extLst>
                    <a:ext uri="{FF2B5EF4-FFF2-40B4-BE49-F238E27FC236}">
                      <a16:creationId xmlns:a16="http://schemas.microsoft.com/office/drawing/2014/main" id="{7E2D7F97-38FE-4D53-BF9F-9A41E3EC9FCD}"/>
                    </a:ext>
                  </a:extLst>
                </p14:cNvPr>
                <p14:cNvContentPartPr/>
                <p14:nvPr/>
              </p14:nvContentPartPr>
              <p14:xfrm>
                <a:off x="4423022" y="1281463"/>
                <a:ext cx="148320" cy="14760"/>
              </p14:xfrm>
            </p:contentPart>
          </mc:Choice>
          <mc:Fallback xmlns="">
            <p:pic>
              <p:nvPicPr>
                <p:cNvPr id="51" name="Freihand 50">
                  <a:extLst>
                    <a:ext uri="{FF2B5EF4-FFF2-40B4-BE49-F238E27FC236}">
                      <a16:creationId xmlns:a16="http://schemas.microsoft.com/office/drawing/2014/main" id="{7E2D7F97-38FE-4D53-BF9F-9A41E3EC9FCD}"/>
                    </a:ext>
                  </a:extLst>
                </p:cNvPr>
                <p:cNvPicPr/>
                <p:nvPr/>
              </p:nvPicPr>
              <p:blipFill>
                <a:blip r:embed="rId35"/>
                <a:stretch>
                  <a:fillRect/>
                </a:stretch>
              </p:blipFill>
              <p:spPr>
                <a:xfrm>
                  <a:off x="4418702" y="1277143"/>
                  <a:ext cx="1569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2" name="Freihand 51">
                  <a:extLst>
                    <a:ext uri="{FF2B5EF4-FFF2-40B4-BE49-F238E27FC236}">
                      <a16:creationId xmlns:a16="http://schemas.microsoft.com/office/drawing/2014/main" id="{9E05E7B8-7D49-4877-9FDE-73FBE40186C4}"/>
                    </a:ext>
                  </a:extLst>
                </p14:cNvPr>
                <p14:cNvContentPartPr/>
                <p14:nvPr/>
              </p14:nvContentPartPr>
              <p14:xfrm>
                <a:off x="4594022" y="1219183"/>
                <a:ext cx="81000" cy="155880"/>
              </p14:xfrm>
            </p:contentPart>
          </mc:Choice>
          <mc:Fallback xmlns="">
            <p:pic>
              <p:nvPicPr>
                <p:cNvPr id="52" name="Freihand 51">
                  <a:extLst>
                    <a:ext uri="{FF2B5EF4-FFF2-40B4-BE49-F238E27FC236}">
                      <a16:creationId xmlns:a16="http://schemas.microsoft.com/office/drawing/2014/main" id="{9E05E7B8-7D49-4877-9FDE-73FBE40186C4}"/>
                    </a:ext>
                  </a:extLst>
                </p:cNvPr>
                <p:cNvPicPr/>
                <p:nvPr/>
              </p:nvPicPr>
              <p:blipFill>
                <a:blip r:embed="rId37"/>
                <a:stretch>
                  <a:fillRect/>
                </a:stretch>
              </p:blipFill>
              <p:spPr>
                <a:xfrm>
                  <a:off x="4589702" y="1214863"/>
                  <a:ext cx="89640" cy="164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
            <p14:nvContentPartPr>
              <p14:cNvPr id="54" name="Freihand 53">
                <a:extLst>
                  <a:ext uri="{FF2B5EF4-FFF2-40B4-BE49-F238E27FC236}">
                    <a16:creationId xmlns:a16="http://schemas.microsoft.com/office/drawing/2014/main" id="{C09B227E-2001-427A-A480-B43E96C6768C}"/>
                  </a:ext>
                </a:extLst>
              </p14:cNvPr>
              <p14:cNvContentPartPr/>
              <p14:nvPr/>
            </p14:nvContentPartPr>
            <p14:xfrm>
              <a:off x="4919102" y="1207303"/>
              <a:ext cx="167400" cy="151920"/>
            </p14:xfrm>
          </p:contentPart>
        </mc:Choice>
        <mc:Fallback xmlns="">
          <p:pic>
            <p:nvPicPr>
              <p:cNvPr id="54" name="Freihand 53">
                <a:extLst>
                  <a:ext uri="{FF2B5EF4-FFF2-40B4-BE49-F238E27FC236}">
                    <a16:creationId xmlns:a16="http://schemas.microsoft.com/office/drawing/2014/main" id="{C09B227E-2001-427A-A480-B43E96C6768C}"/>
                  </a:ext>
                </a:extLst>
              </p:cNvPr>
              <p:cNvPicPr/>
              <p:nvPr/>
            </p:nvPicPr>
            <p:blipFill>
              <a:blip r:embed="rId39"/>
              <a:stretch>
                <a:fillRect/>
              </a:stretch>
            </p:blipFill>
            <p:spPr>
              <a:xfrm>
                <a:off x="4914782" y="1202983"/>
                <a:ext cx="176040" cy="160560"/>
              </a:xfrm>
              <a:prstGeom prst="rect">
                <a:avLst/>
              </a:prstGeom>
            </p:spPr>
          </p:pic>
        </mc:Fallback>
      </mc:AlternateContent>
      <p:grpSp>
        <p:nvGrpSpPr>
          <p:cNvPr id="59" name="Gruppieren 58">
            <a:extLst>
              <a:ext uri="{FF2B5EF4-FFF2-40B4-BE49-F238E27FC236}">
                <a16:creationId xmlns:a16="http://schemas.microsoft.com/office/drawing/2014/main" id="{9DF3CB4F-C2B4-4E40-AC0B-A7D47D46A4E4}"/>
              </a:ext>
            </a:extLst>
          </p:cNvPr>
          <p:cNvGrpSpPr/>
          <p:nvPr/>
        </p:nvGrpSpPr>
        <p:grpSpPr>
          <a:xfrm>
            <a:off x="10152782" y="387223"/>
            <a:ext cx="431640" cy="384840"/>
            <a:chOff x="10152782" y="387223"/>
            <a:chExt cx="431640" cy="384840"/>
          </a:xfrm>
        </p:grpSpPr>
        <mc:AlternateContent xmlns:mc="http://schemas.openxmlformats.org/markup-compatibility/2006" xmlns:p14="http://schemas.microsoft.com/office/powerpoint/2010/main">
          <mc:Choice Requires="p14">
            <p:contentPart p14:bwMode="auto" r:id="rId40">
              <p14:nvContentPartPr>
                <p14:cNvPr id="42" name="Freihand 41">
                  <a:extLst>
                    <a:ext uri="{FF2B5EF4-FFF2-40B4-BE49-F238E27FC236}">
                      <a16:creationId xmlns:a16="http://schemas.microsoft.com/office/drawing/2014/main" id="{E2165975-7BF9-47A9-BF6A-DD894EBD5065}"/>
                    </a:ext>
                  </a:extLst>
                </p14:cNvPr>
                <p14:cNvContentPartPr/>
                <p14:nvPr/>
              </p14:nvContentPartPr>
              <p14:xfrm>
                <a:off x="10152782" y="660103"/>
                <a:ext cx="15120" cy="111960"/>
              </p14:xfrm>
            </p:contentPart>
          </mc:Choice>
          <mc:Fallback xmlns="">
            <p:pic>
              <p:nvPicPr>
                <p:cNvPr id="42" name="Freihand 41">
                  <a:extLst>
                    <a:ext uri="{FF2B5EF4-FFF2-40B4-BE49-F238E27FC236}">
                      <a16:creationId xmlns:a16="http://schemas.microsoft.com/office/drawing/2014/main" id="{E2165975-7BF9-47A9-BF6A-DD894EBD5065}"/>
                    </a:ext>
                  </a:extLst>
                </p:cNvPr>
                <p:cNvPicPr/>
                <p:nvPr/>
              </p:nvPicPr>
              <p:blipFill>
                <a:blip r:embed="rId41"/>
                <a:stretch>
                  <a:fillRect/>
                </a:stretch>
              </p:blipFill>
              <p:spPr>
                <a:xfrm>
                  <a:off x="10148462" y="655783"/>
                  <a:ext cx="237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3" name="Freihand 42">
                  <a:extLst>
                    <a:ext uri="{FF2B5EF4-FFF2-40B4-BE49-F238E27FC236}">
                      <a16:creationId xmlns:a16="http://schemas.microsoft.com/office/drawing/2014/main" id="{7C1849D1-5FA5-464A-8CCE-AE67D1C02F85}"/>
                    </a:ext>
                  </a:extLst>
                </p14:cNvPr>
                <p14:cNvContentPartPr/>
                <p14:nvPr/>
              </p14:nvContentPartPr>
              <p14:xfrm>
                <a:off x="10299662" y="484783"/>
                <a:ext cx="96480" cy="177840"/>
              </p14:xfrm>
            </p:contentPart>
          </mc:Choice>
          <mc:Fallback xmlns="">
            <p:pic>
              <p:nvPicPr>
                <p:cNvPr id="43" name="Freihand 42">
                  <a:extLst>
                    <a:ext uri="{FF2B5EF4-FFF2-40B4-BE49-F238E27FC236}">
                      <a16:creationId xmlns:a16="http://schemas.microsoft.com/office/drawing/2014/main" id="{7C1849D1-5FA5-464A-8CCE-AE67D1C02F85}"/>
                    </a:ext>
                  </a:extLst>
                </p:cNvPr>
                <p:cNvPicPr/>
                <p:nvPr/>
              </p:nvPicPr>
              <p:blipFill>
                <a:blip r:embed="rId43"/>
                <a:stretch>
                  <a:fillRect/>
                </a:stretch>
              </p:blipFill>
              <p:spPr>
                <a:xfrm>
                  <a:off x="10295342" y="480463"/>
                  <a:ext cx="10512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4" name="Freihand 43">
                  <a:extLst>
                    <a:ext uri="{FF2B5EF4-FFF2-40B4-BE49-F238E27FC236}">
                      <a16:creationId xmlns:a16="http://schemas.microsoft.com/office/drawing/2014/main" id="{C7AD8DFB-0A77-4B02-BA78-531CEDE9DCC3}"/>
                    </a:ext>
                  </a:extLst>
                </p14:cNvPr>
                <p14:cNvContentPartPr/>
                <p14:nvPr/>
              </p14:nvContentPartPr>
              <p14:xfrm>
                <a:off x="10342142" y="465343"/>
                <a:ext cx="107640" cy="23400"/>
              </p14:xfrm>
            </p:contentPart>
          </mc:Choice>
          <mc:Fallback xmlns="">
            <p:pic>
              <p:nvPicPr>
                <p:cNvPr id="44" name="Freihand 43">
                  <a:extLst>
                    <a:ext uri="{FF2B5EF4-FFF2-40B4-BE49-F238E27FC236}">
                      <a16:creationId xmlns:a16="http://schemas.microsoft.com/office/drawing/2014/main" id="{C7AD8DFB-0A77-4B02-BA78-531CEDE9DCC3}"/>
                    </a:ext>
                  </a:extLst>
                </p:cNvPr>
                <p:cNvPicPr/>
                <p:nvPr/>
              </p:nvPicPr>
              <p:blipFill>
                <a:blip r:embed="rId45"/>
                <a:stretch>
                  <a:fillRect/>
                </a:stretch>
              </p:blipFill>
              <p:spPr>
                <a:xfrm>
                  <a:off x="10337822" y="461023"/>
                  <a:ext cx="1162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5" name="Freihand 44">
                  <a:extLst>
                    <a:ext uri="{FF2B5EF4-FFF2-40B4-BE49-F238E27FC236}">
                      <a16:creationId xmlns:a16="http://schemas.microsoft.com/office/drawing/2014/main" id="{BD2FBC29-2714-42CF-BDDF-57EEDB95DC2E}"/>
                    </a:ext>
                  </a:extLst>
                </p14:cNvPr>
                <p14:cNvContentPartPr/>
                <p14:nvPr/>
              </p14:nvContentPartPr>
              <p14:xfrm>
                <a:off x="10440782" y="387223"/>
                <a:ext cx="143640" cy="355320"/>
              </p14:xfrm>
            </p:contentPart>
          </mc:Choice>
          <mc:Fallback xmlns="">
            <p:pic>
              <p:nvPicPr>
                <p:cNvPr id="45" name="Freihand 44">
                  <a:extLst>
                    <a:ext uri="{FF2B5EF4-FFF2-40B4-BE49-F238E27FC236}">
                      <a16:creationId xmlns:a16="http://schemas.microsoft.com/office/drawing/2014/main" id="{BD2FBC29-2714-42CF-BDDF-57EEDB95DC2E}"/>
                    </a:ext>
                  </a:extLst>
                </p:cNvPr>
                <p:cNvPicPr/>
                <p:nvPr/>
              </p:nvPicPr>
              <p:blipFill>
                <a:blip r:embed="rId47"/>
                <a:stretch>
                  <a:fillRect/>
                </a:stretch>
              </p:blipFill>
              <p:spPr>
                <a:xfrm>
                  <a:off x="10436462" y="382903"/>
                  <a:ext cx="152280" cy="3639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6" name="Freihand 45">
                  <a:extLst>
                    <a:ext uri="{FF2B5EF4-FFF2-40B4-BE49-F238E27FC236}">
                      <a16:creationId xmlns:a16="http://schemas.microsoft.com/office/drawing/2014/main" id="{9A6FE1E6-EC4C-4396-B655-8827A549A782}"/>
                    </a:ext>
                  </a:extLst>
                </p14:cNvPr>
                <p14:cNvContentPartPr/>
                <p14:nvPr/>
              </p14:nvContentPartPr>
              <p14:xfrm>
                <a:off x="10490822" y="389383"/>
                <a:ext cx="50040" cy="372960"/>
              </p14:xfrm>
            </p:contentPart>
          </mc:Choice>
          <mc:Fallback xmlns="">
            <p:pic>
              <p:nvPicPr>
                <p:cNvPr id="46" name="Freihand 45">
                  <a:extLst>
                    <a:ext uri="{FF2B5EF4-FFF2-40B4-BE49-F238E27FC236}">
                      <a16:creationId xmlns:a16="http://schemas.microsoft.com/office/drawing/2014/main" id="{9A6FE1E6-EC4C-4396-B655-8827A549A782}"/>
                    </a:ext>
                  </a:extLst>
                </p:cNvPr>
                <p:cNvPicPr/>
                <p:nvPr/>
              </p:nvPicPr>
              <p:blipFill>
                <a:blip r:embed="rId49"/>
                <a:stretch>
                  <a:fillRect/>
                </a:stretch>
              </p:blipFill>
              <p:spPr>
                <a:xfrm>
                  <a:off x="10486502" y="385063"/>
                  <a:ext cx="58680" cy="3816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5" name="Freihand 54">
                  <a:extLst>
                    <a:ext uri="{FF2B5EF4-FFF2-40B4-BE49-F238E27FC236}">
                      <a16:creationId xmlns:a16="http://schemas.microsoft.com/office/drawing/2014/main" id="{7D703430-1DD6-48DC-90F0-80A86A5D180E}"/>
                    </a:ext>
                  </a:extLst>
                </p14:cNvPr>
                <p14:cNvContentPartPr/>
                <p14:nvPr/>
              </p14:nvContentPartPr>
              <p14:xfrm>
                <a:off x="10259702" y="712663"/>
                <a:ext cx="102240" cy="18720"/>
              </p14:xfrm>
            </p:contentPart>
          </mc:Choice>
          <mc:Fallback xmlns="">
            <p:pic>
              <p:nvPicPr>
                <p:cNvPr id="55" name="Freihand 54">
                  <a:extLst>
                    <a:ext uri="{FF2B5EF4-FFF2-40B4-BE49-F238E27FC236}">
                      <a16:creationId xmlns:a16="http://schemas.microsoft.com/office/drawing/2014/main" id="{7D703430-1DD6-48DC-90F0-80A86A5D180E}"/>
                    </a:ext>
                  </a:extLst>
                </p:cNvPr>
                <p:cNvPicPr/>
                <p:nvPr/>
              </p:nvPicPr>
              <p:blipFill>
                <a:blip r:embed="rId51"/>
                <a:stretch>
                  <a:fillRect/>
                </a:stretch>
              </p:blipFill>
              <p:spPr>
                <a:xfrm>
                  <a:off x="10255382" y="708343"/>
                  <a:ext cx="110880" cy="27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2">
            <p14:nvContentPartPr>
              <p14:cNvPr id="60" name="Freihand 59">
                <a:extLst>
                  <a:ext uri="{FF2B5EF4-FFF2-40B4-BE49-F238E27FC236}">
                    <a16:creationId xmlns:a16="http://schemas.microsoft.com/office/drawing/2014/main" id="{A0D97692-AD2B-4524-BACF-160C77BE3DDE}"/>
                  </a:ext>
                </a:extLst>
              </p14:cNvPr>
              <p14:cNvContentPartPr/>
              <p14:nvPr/>
            </p14:nvContentPartPr>
            <p14:xfrm>
              <a:off x="5310782" y="1327903"/>
              <a:ext cx="1800" cy="81000"/>
            </p14:xfrm>
          </p:contentPart>
        </mc:Choice>
        <mc:Fallback xmlns="">
          <p:pic>
            <p:nvPicPr>
              <p:cNvPr id="60" name="Freihand 59">
                <a:extLst>
                  <a:ext uri="{FF2B5EF4-FFF2-40B4-BE49-F238E27FC236}">
                    <a16:creationId xmlns:a16="http://schemas.microsoft.com/office/drawing/2014/main" id="{A0D97692-AD2B-4524-BACF-160C77BE3DDE}"/>
                  </a:ext>
                </a:extLst>
              </p:cNvPr>
              <p:cNvPicPr/>
              <p:nvPr/>
            </p:nvPicPr>
            <p:blipFill>
              <a:blip r:embed="rId53"/>
              <a:stretch>
                <a:fillRect/>
              </a:stretch>
            </p:blipFill>
            <p:spPr>
              <a:xfrm>
                <a:off x="5306462" y="1323583"/>
                <a:ext cx="10440" cy="89640"/>
              </a:xfrm>
              <a:prstGeom prst="rect">
                <a:avLst/>
              </a:prstGeom>
            </p:spPr>
          </p:pic>
        </mc:Fallback>
      </mc:AlternateContent>
      <p:grpSp>
        <p:nvGrpSpPr>
          <p:cNvPr id="67" name="Gruppieren 66">
            <a:extLst>
              <a:ext uri="{FF2B5EF4-FFF2-40B4-BE49-F238E27FC236}">
                <a16:creationId xmlns:a16="http://schemas.microsoft.com/office/drawing/2014/main" id="{00EB04BC-30BF-428A-AA51-808DFE4A278A}"/>
              </a:ext>
            </a:extLst>
          </p:cNvPr>
          <p:cNvGrpSpPr/>
          <p:nvPr/>
        </p:nvGrpSpPr>
        <p:grpSpPr>
          <a:xfrm>
            <a:off x="5533262" y="1209103"/>
            <a:ext cx="229680" cy="194400"/>
            <a:chOff x="5533262" y="1209103"/>
            <a:chExt cx="229680" cy="194400"/>
          </a:xfrm>
        </p:grpSpPr>
        <mc:AlternateContent xmlns:mc="http://schemas.openxmlformats.org/markup-compatibility/2006" xmlns:p14="http://schemas.microsoft.com/office/powerpoint/2010/main">
          <mc:Choice Requires="p14">
            <p:contentPart p14:bwMode="auto" r:id="rId54">
              <p14:nvContentPartPr>
                <p14:cNvPr id="61" name="Freihand 60">
                  <a:extLst>
                    <a:ext uri="{FF2B5EF4-FFF2-40B4-BE49-F238E27FC236}">
                      <a16:creationId xmlns:a16="http://schemas.microsoft.com/office/drawing/2014/main" id="{8F075D50-8B7E-4780-BA5A-661806A91834}"/>
                    </a:ext>
                  </a:extLst>
                </p14:cNvPr>
                <p14:cNvContentPartPr/>
                <p14:nvPr/>
              </p14:nvContentPartPr>
              <p14:xfrm>
                <a:off x="5533262" y="1238623"/>
                <a:ext cx="79920" cy="123120"/>
              </p14:xfrm>
            </p:contentPart>
          </mc:Choice>
          <mc:Fallback xmlns="">
            <p:pic>
              <p:nvPicPr>
                <p:cNvPr id="61" name="Freihand 60">
                  <a:extLst>
                    <a:ext uri="{FF2B5EF4-FFF2-40B4-BE49-F238E27FC236}">
                      <a16:creationId xmlns:a16="http://schemas.microsoft.com/office/drawing/2014/main" id="{8F075D50-8B7E-4780-BA5A-661806A91834}"/>
                    </a:ext>
                  </a:extLst>
                </p:cNvPr>
                <p:cNvPicPr/>
                <p:nvPr/>
              </p:nvPicPr>
              <p:blipFill>
                <a:blip r:embed="rId55"/>
                <a:stretch>
                  <a:fillRect/>
                </a:stretch>
              </p:blipFill>
              <p:spPr>
                <a:xfrm>
                  <a:off x="5528942" y="1234303"/>
                  <a:ext cx="885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2" name="Freihand 61">
                  <a:extLst>
                    <a:ext uri="{FF2B5EF4-FFF2-40B4-BE49-F238E27FC236}">
                      <a16:creationId xmlns:a16="http://schemas.microsoft.com/office/drawing/2014/main" id="{3DEB77DB-4884-487E-B390-AF519B06A87E}"/>
                    </a:ext>
                  </a:extLst>
                </p14:cNvPr>
                <p14:cNvContentPartPr/>
                <p14:nvPr/>
              </p14:nvContentPartPr>
              <p14:xfrm>
                <a:off x="5543342" y="1209103"/>
                <a:ext cx="97920" cy="10800"/>
              </p14:xfrm>
            </p:contentPart>
          </mc:Choice>
          <mc:Fallback xmlns="">
            <p:pic>
              <p:nvPicPr>
                <p:cNvPr id="62" name="Freihand 61">
                  <a:extLst>
                    <a:ext uri="{FF2B5EF4-FFF2-40B4-BE49-F238E27FC236}">
                      <a16:creationId xmlns:a16="http://schemas.microsoft.com/office/drawing/2014/main" id="{3DEB77DB-4884-487E-B390-AF519B06A87E}"/>
                    </a:ext>
                  </a:extLst>
                </p:cNvPr>
                <p:cNvPicPr/>
                <p:nvPr/>
              </p:nvPicPr>
              <p:blipFill>
                <a:blip r:embed="rId57"/>
                <a:stretch>
                  <a:fillRect/>
                </a:stretch>
              </p:blipFill>
              <p:spPr>
                <a:xfrm>
                  <a:off x="5539022" y="1204783"/>
                  <a:ext cx="1065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3" name="Freihand 62">
                  <a:extLst>
                    <a:ext uri="{FF2B5EF4-FFF2-40B4-BE49-F238E27FC236}">
                      <a16:creationId xmlns:a16="http://schemas.microsoft.com/office/drawing/2014/main" id="{CD443CF0-87E8-4661-852A-A04B91AEF0C5}"/>
                    </a:ext>
                  </a:extLst>
                </p14:cNvPr>
                <p14:cNvContentPartPr/>
                <p14:nvPr/>
              </p14:nvContentPartPr>
              <p14:xfrm>
                <a:off x="5745302" y="1310983"/>
                <a:ext cx="17640" cy="92520"/>
              </p14:xfrm>
            </p:contentPart>
          </mc:Choice>
          <mc:Fallback xmlns="">
            <p:pic>
              <p:nvPicPr>
                <p:cNvPr id="63" name="Freihand 62">
                  <a:extLst>
                    <a:ext uri="{FF2B5EF4-FFF2-40B4-BE49-F238E27FC236}">
                      <a16:creationId xmlns:a16="http://schemas.microsoft.com/office/drawing/2014/main" id="{CD443CF0-87E8-4661-852A-A04B91AEF0C5}"/>
                    </a:ext>
                  </a:extLst>
                </p:cNvPr>
                <p:cNvPicPr/>
                <p:nvPr/>
              </p:nvPicPr>
              <p:blipFill>
                <a:blip r:embed="rId59"/>
                <a:stretch>
                  <a:fillRect/>
                </a:stretch>
              </p:blipFill>
              <p:spPr>
                <a:xfrm>
                  <a:off x="5740982" y="1306663"/>
                  <a:ext cx="26280" cy="101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0">
            <p14:nvContentPartPr>
              <p14:cNvPr id="74" name="Freihand 73">
                <a:extLst>
                  <a:ext uri="{FF2B5EF4-FFF2-40B4-BE49-F238E27FC236}">
                    <a16:creationId xmlns:a16="http://schemas.microsoft.com/office/drawing/2014/main" id="{BD0CB0C3-2C61-4D35-A8B6-1B64F377EB2F}"/>
                  </a:ext>
                </a:extLst>
              </p14:cNvPr>
              <p14:cNvContentPartPr/>
              <p14:nvPr/>
            </p14:nvContentPartPr>
            <p14:xfrm>
              <a:off x="7536302" y="1146823"/>
              <a:ext cx="97200" cy="153000"/>
            </p14:xfrm>
          </p:contentPart>
        </mc:Choice>
        <mc:Fallback xmlns="">
          <p:pic>
            <p:nvPicPr>
              <p:cNvPr id="74" name="Freihand 73">
                <a:extLst>
                  <a:ext uri="{FF2B5EF4-FFF2-40B4-BE49-F238E27FC236}">
                    <a16:creationId xmlns:a16="http://schemas.microsoft.com/office/drawing/2014/main" id="{BD0CB0C3-2C61-4D35-A8B6-1B64F377EB2F}"/>
                  </a:ext>
                </a:extLst>
              </p:cNvPr>
              <p:cNvPicPr/>
              <p:nvPr/>
            </p:nvPicPr>
            <p:blipFill>
              <a:blip r:embed="rId61"/>
              <a:stretch>
                <a:fillRect/>
              </a:stretch>
            </p:blipFill>
            <p:spPr>
              <a:xfrm>
                <a:off x="7531982" y="1142503"/>
                <a:ext cx="1058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77" name="Freihand 76">
                <a:extLst>
                  <a:ext uri="{FF2B5EF4-FFF2-40B4-BE49-F238E27FC236}">
                    <a16:creationId xmlns:a16="http://schemas.microsoft.com/office/drawing/2014/main" id="{B40396FF-BE6B-41FA-B53C-8AD542E558F8}"/>
                  </a:ext>
                </a:extLst>
              </p14:cNvPr>
              <p14:cNvContentPartPr/>
              <p14:nvPr/>
            </p14:nvContentPartPr>
            <p14:xfrm>
              <a:off x="6778142" y="841183"/>
              <a:ext cx="91800" cy="23400"/>
            </p14:xfrm>
          </p:contentPart>
        </mc:Choice>
        <mc:Fallback xmlns="">
          <p:pic>
            <p:nvPicPr>
              <p:cNvPr id="77" name="Freihand 76">
                <a:extLst>
                  <a:ext uri="{FF2B5EF4-FFF2-40B4-BE49-F238E27FC236}">
                    <a16:creationId xmlns:a16="http://schemas.microsoft.com/office/drawing/2014/main" id="{B40396FF-BE6B-41FA-B53C-8AD542E558F8}"/>
                  </a:ext>
                </a:extLst>
              </p:cNvPr>
              <p:cNvPicPr/>
              <p:nvPr/>
            </p:nvPicPr>
            <p:blipFill>
              <a:blip r:embed="rId63"/>
              <a:stretch>
                <a:fillRect/>
              </a:stretch>
            </p:blipFill>
            <p:spPr>
              <a:xfrm>
                <a:off x="6773822" y="836863"/>
                <a:ext cx="100440" cy="32040"/>
              </a:xfrm>
              <a:prstGeom prst="rect">
                <a:avLst/>
              </a:prstGeom>
            </p:spPr>
          </p:pic>
        </mc:Fallback>
      </mc:AlternateContent>
      <p:grpSp>
        <p:nvGrpSpPr>
          <p:cNvPr id="82" name="Gruppieren 81">
            <a:extLst>
              <a:ext uri="{FF2B5EF4-FFF2-40B4-BE49-F238E27FC236}">
                <a16:creationId xmlns:a16="http://schemas.microsoft.com/office/drawing/2014/main" id="{829CD095-5DD3-49D9-8BD0-E8C24AFDDC5E}"/>
              </a:ext>
            </a:extLst>
          </p:cNvPr>
          <p:cNvGrpSpPr/>
          <p:nvPr/>
        </p:nvGrpSpPr>
        <p:grpSpPr>
          <a:xfrm>
            <a:off x="7842302" y="1142503"/>
            <a:ext cx="407520" cy="208800"/>
            <a:chOff x="7842302" y="1142503"/>
            <a:chExt cx="407520" cy="208800"/>
          </a:xfrm>
        </p:grpSpPr>
        <mc:AlternateContent xmlns:mc="http://schemas.openxmlformats.org/markup-compatibility/2006" xmlns:p14="http://schemas.microsoft.com/office/powerpoint/2010/main">
          <mc:Choice Requires="p14">
            <p:contentPart p14:bwMode="auto" r:id="rId64">
              <p14:nvContentPartPr>
                <p14:cNvPr id="79" name="Freihand 78">
                  <a:extLst>
                    <a:ext uri="{FF2B5EF4-FFF2-40B4-BE49-F238E27FC236}">
                      <a16:creationId xmlns:a16="http://schemas.microsoft.com/office/drawing/2014/main" id="{9D18ACE0-E792-45B0-9A31-B1CA5E9BA90D}"/>
                    </a:ext>
                  </a:extLst>
                </p14:cNvPr>
                <p14:cNvContentPartPr/>
                <p14:nvPr/>
              </p14:nvContentPartPr>
              <p14:xfrm>
                <a:off x="7842302" y="1283263"/>
                <a:ext cx="12600" cy="68040"/>
              </p14:xfrm>
            </p:contentPart>
          </mc:Choice>
          <mc:Fallback xmlns="">
            <p:pic>
              <p:nvPicPr>
                <p:cNvPr id="79" name="Freihand 78">
                  <a:extLst>
                    <a:ext uri="{FF2B5EF4-FFF2-40B4-BE49-F238E27FC236}">
                      <a16:creationId xmlns:a16="http://schemas.microsoft.com/office/drawing/2014/main" id="{9D18ACE0-E792-45B0-9A31-B1CA5E9BA90D}"/>
                    </a:ext>
                  </a:extLst>
                </p:cNvPr>
                <p:cNvPicPr/>
                <p:nvPr/>
              </p:nvPicPr>
              <p:blipFill>
                <a:blip r:embed="rId65"/>
                <a:stretch>
                  <a:fillRect/>
                </a:stretch>
              </p:blipFill>
              <p:spPr>
                <a:xfrm>
                  <a:off x="7837982" y="1278943"/>
                  <a:ext cx="212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80" name="Freihand 79">
                  <a:extLst>
                    <a:ext uri="{FF2B5EF4-FFF2-40B4-BE49-F238E27FC236}">
                      <a16:creationId xmlns:a16="http://schemas.microsoft.com/office/drawing/2014/main" id="{B29D5570-4056-4526-93EB-2109B847B0C5}"/>
                    </a:ext>
                  </a:extLst>
                </p14:cNvPr>
                <p14:cNvContentPartPr/>
                <p14:nvPr/>
              </p14:nvContentPartPr>
              <p14:xfrm>
                <a:off x="7987022" y="1158343"/>
                <a:ext cx="86400" cy="100080"/>
              </p14:xfrm>
            </p:contentPart>
          </mc:Choice>
          <mc:Fallback xmlns="">
            <p:pic>
              <p:nvPicPr>
                <p:cNvPr id="80" name="Freihand 79">
                  <a:extLst>
                    <a:ext uri="{FF2B5EF4-FFF2-40B4-BE49-F238E27FC236}">
                      <a16:creationId xmlns:a16="http://schemas.microsoft.com/office/drawing/2014/main" id="{B29D5570-4056-4526-93EB-2109B847B0C5}"/>
                    </a:ext>
                  </a:extLst>
                </p:cNvPr>
                <p:cNvPicPr/>
                <p:nvPr/>
              </p:nvPicPr>
              <p:blipFill>
                <a:blip r:embed="rId67"/>
                <a:stretch>
                  <a:fillRect/>
                </a:stretch>
              </p:blipFill>
              <p:spPr>
                <a:xfrm>
                  <a:off x="7982702" y="1154023"/>
                  <a:ext cx="950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81" name="Freihand 80">
                  <a:extLst>
                    <a:ext uri="{FF2B5EF4-FFF2-40B4-BE49-F238E27FC236}">
                      <a16:creationId xmlns:a16="http://schemas.microsoft.com/office/drawing/2014/main" id="{BBF88285-840F-4CD3-93F9-B53D309CE8E4}"/>
                    </a:ext>
                  </a:extLst>
                </p14:cNvPr>
                <p14:cNvContentPartPr/>
                <p14:nvPr/>
              </p14:nvContentPartPr>
              <p14:xfrm>
                <a:off x="8152982" y="1142503"/>
                <a:ext cx="96840" cy="115560"/>
              </p14:xfrm>
            </p:contentPart>
          </mc:Choice>
          <mc:Fallback xmlns="">
            <p:pic>
              <p:nvPicPr>
                <p:cNvPr id="81" name="Freihand 80">
                  <a:extLst>
                    <a:ext uri="{FF2B5EF4-FFF2-40B4-BE49-F238E27FC236}">
                      <a16:creationId xmlns:a16="http://schemas.microsoft.com/office/drawing/2014/main" id="{BBF88285-840F-4CD3-93F9-B53D309CE8E4}"/>
                    </a:ext>
                  </a:extLst>
                </p:cNvPr>
                <p:cNvPicPr/>
                <p:nvPr/>
              </p:nvPicPr>
              <p:blipFill>
                <a:blip r:embed="rId69"/>
                <a:stretch>
                  <a:fillRect/>
                </a:stretch>
              </p:blipFill>
              <p:spPr>
                <a:xfrm>
                  <a:off x="8148662" y="1138183"/>
                  <a:ext cx="105480" cy="124200"/>
                </a:xfrm>
                <a:prstGeom prst="rect">
                  <a:avLst/>
                </a:prstGeom>
              </p:spPr>
            </p:pic>
          </mc:Fallback>
        </mc:AlternateContent>
      </p:grpSp>
      <p:grpSp>
        <p:nvGrpSpPr>
          <p:cNvPr id="90" name="Gruppieren 89">
            <a:extLst>
              <a:ext uri="{FF2B5EF4-FFF2-40B4-BE49-F238E27FC236}">
                <a16:creationId xmlns:a16="http://schemas.microsoft.com/office/drawing/2014/main" id="{0284D5F7-804A-47ED-BBA5-4E76804E3E7E}"/>
              </a:ext>
            </a:extLst>
          </p:cNvPr>
          <p:cNvGrpSpPr/>
          <p:nvPr/>
        </p:nvGrpSpPr>
        <p:grpSpPr>
          <a:xfrm>
            <a:off x="8428742" y="1074823"/>
            <a:ext cx="835560" cy="246240"/>
            <a:chOff x="8428742" y="1074823"/>
            <a:chExt cx="835560" cy="246240"/>
          </a:xfrm>
        </p:grpSpPr>
        <mc:AlternateContent xmlns:mc="http://schemas.openxmlformats.org/markup-compatibility/2006" xmlns:p14="http://schemas.microsoft.com/office/powerpoint/2010/main">
          <mc:Choice Requires="p14">
            <p:contentPart p14:bwMode="auto" r:id="rId70">
              <p14:nvContentPartPr>
                <p14:cNvPr id="83" name="Freihand 82">
                  <a:extLst>
                    <a:ext uri="{FF2B5EF4-FFF2-40B4-BE49-F238E27FC236}">
                      <a16:creationId xmlns:a16="http://schemas.microsoft.com/office/drawing/2014/main" id="{008A6C64-FD7A-42B8-941F-7FE5FDC91B57}"/>
                    </a:ext>
                  </a:extLst>
                </p14:cNvPr>
                <p14:cNvContentPartPr/>
                <p14:nvPr/>
              </p14:nvContentPartPr>
              <p14:xfrm>
                <a:off x="8428742" y="1229263"/>
                <a:ext cx="1800" cy="91800"/>
              </p14:xfrm>
            </p:contentPart>
          </mc:Choice>
          <mc:Fallback xmlns="">
            <p:pic>
              <p:nvPicPr>
                <p:cNvPr id="83" name="Freihand 82">
                  <a:extLst>
                    <a:ext uri="{FF2B5EF4-FFF2-40B4-BE49-F238E27FC236}">
                      <a16:creationId xmlns:a16="http://schemas.microsoft.com/office/drawing/2014/main" id="{008A6C64-FD7A-42B8-941F-7FE5FDC91B57}"/>
                    </a:ext>
                  </a:extLst>
                </p:cNvPr>
                <p:cNvPicPr/>
                <p:nvPr/>
              </p:nvPicPr>
              <p:blipFill>
                <a:blip r:embed="rId71"/>
                <a:stretch>
                  <a:fillRect/>
                </a:stretch>
              </p:blipFill>
              <p:spPr>
                <a:xfrm>
                  <a:off x="8424422" y="1224943"/>
                  <a:ext cx="104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84" name="Freihand 83">
                  <a:extLst>
                    <a:ext uri="{FF2B5EF4-FFF2-40B4-BE49-F238E27FC236}">
                      <a16:creationId xmlns:a16="http://schemas.microsoft.com/office/drawing/2014/main" id="{9B8D1805-10CE-4A9F-85C7-FD71E4B65AE5}"/>
                    </a:ext>
                  </a:extLst>
                </p14:cNvPr>
                <p14:cNvContentPartPr/>
                <p14:nvPr/>
              </p14:nvContentPartPr>
              <p14:xfrm>
                <a:off x="8555102" y="1144303"/>
                <a:ext cx="1440" cy="92160"/>
              </p14:xfrm>
            </p:contentPart>
          </mc:Choice>
          <mc:Fallback xmlns="">
            <p:pic>
              <p:nvPicPr>
                <p:cNvPr id="84" name="Freihand 83">
                  <a:extLst>
                    <a:ext uri="{FF2B5EF4-FFF2-40B4-BE49-F238E27FC236}">
                      <a16:creationId xmlns:a16="http://schemas.microsoft.com/office/drawing/2014/main" id="{9B8D1805-10CE-4A9F-85C7-FD71E4B65AE5}"/>
                    </a:ext>
                  </a:extLst>
                </p:cNvPr>
                <p:cNvPicPr/>
                <p:nvPr/>
              </p:nvPicPr>
              <p:blipFill>
                <a:blip r:embed="rId73"/>
                <a:stretch>
                  <a:fillRect/>
                </a:stretch>
              </p:blipFill>
              <p:spPr>
                <a:xfrm>
                  <a:off x="8550782" y="1139983"/>
                  <a:ext cx="100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85" name="Freihand 84">
                  <a:extLst>
                    <a:ext uri="{FF2B5EF4-FFF2-40B4-BE49-F238E27FC236}">
                      <a16:creationId xmlns:a16="http://schemas.microsoft.com/office/drawing/2014/main" id="{B0A699B9-981A-4B3C-99E8-484CB0B097D4}"/>
                    </a:ext>
                  </a:extLst>
                </p14:cNvPr>
                <p14:cNvContentPartPr/>
                <p14:nvPr/>
              </p14:nvContentPartPr>
              <p14:xfrm>
                <a:off x="8631422" y="1116943"/>
                <a:ext cx="74520" cy="122040"/>
              </p14:xfrm>
            </p:contentPart>
          </mc:Choice>
          <mc:Fallback xmlns="">
            <p:pic>
              <p:nvPicPr>
                <p:cNvPr id="85" name="Freihand 84">
                  <a:extLst>
                    <a:ext uri="{FF2B5EF4-FFF2-40B4-BE49-F238E27FC236}">
                      <a16:creationId xmlns:a16="http://schemas.microsoft.com/office/drawing/2014/main" id="{B0A699B9-981A-4B3C-99E8-484CB0B097D4}"/>
                    </a:ext>
                  </a:extLst>
                </p:cNvPr>
                <p:cNvPicPr/>
                <p:nvPr/>
              </p:nvPicPr>
              <p:blipFill>
                <a:blip r:embed="rId75"/>
                <a:stretch>
                  <a:fillRect/>
                </a:stretch>
              </p:blipFill>
              <p:spPr>
                <a:xfrm>
                  <a:off x="8627102" y="1112623"/>
                  <a:ext cx="831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86" name="Freihand 85">
                  <a:extLst>
                    <a:ext uri="{FF2B5EF4-FFF2-40B4-BE49-F238E27FC236}">
                      <a16:creationId xmlns:a16="http://schemas.microsoft.com/office/drawing/2014/main" id="{B9B02DCC-3772-4044-9C6D-99F88688C050}"/>
                    </a:ext>
                  </a:extLst>
                </p14:cNvPr>
                <p14:cNvContentPartPr/>
                <p14:nvPr/>
              </p14:nvContentPartPr>
              <p14:xfrm>
                <a:off x="8636822" y="1191463"/>
                <a:ext cx="91440" cy="2520"/>
              </p14:xfrm>
            </p:contentPart>
          </mc:Choice>
          <mc:Fallback xmlns="">
            <p:pic>
              <p:nvPicPr>
                <p:cNvPr id="86" name="Freihand 85">
                  <a:extLst>
                    <a:ext uri="{FF2B5EF4-FFF2-40B4-BE49-F238E27FC236}">
                      <a16:creationId xmlns:a16="http://schemas.microsoft.com/office/drawing/2014/main" id="{B9B02DCC-3772-4044-9C6D-99F88688C050}"/>
                    </a:ext>
                  </a:extLst>
                </p:cNvPr>
                <p:cNvPicPr/>
                <p:nvPr/>
              </p:nvPicPr>
              <p:blipFill>
                <a:blip r:embed="rId77"/>
                <a:stretch>
                  <a:fillRect/>
                </a:stretch>
              </p:blipFill>
              <p:spPr>
                <a:xfrm>
                  <a:off x="8632502" y="1187143"/>
                  <a:ext cx="10008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87" name="Freihand 86">
                  <a:extLst>
                    <a:ext uri="{FF2B5EF4-FFF2-40B4-BE49-F238E27FC236}">
                      <a16:creationId xmlns:a16="http://schemas.microsoft.com/office/drawing/2014/main" id="{59B99BBC-3510-42FA-8A53-A99883FEF8DD}"/>
                    </a:ext>
                  </a:extLst>
                </p14:cNvPr>
                <p14:cNvContentPartPr/>
                <p14:nvPr/>
              </p14:nvContentPartPr>
              <p14:xfrm>
                <a:off x="8835182" y="1199743"/>
                <a:ext cx="9000" cy="99000"/>
              </p14:xfrm>
            </p:contentPart>
          </mc:Choice>
          <mc:Fallback xmlns="">
            <p:pic>
              <p:nvPicPr>
                <p:cNvPr id="87" name="Freihand 86">
                  <a:extLst>
                    <a:ext uri="{FF2B5EF4-FFF2-40B4-BE49-F238E27FC236}">
                      <a16:creationId xmlns:a16="http://schemas.microsoft.com/office/drawing/2014/main" id="{59B99BBC-3510-42FA-8A53-A99883FEF8DD}"/>
                    </a:ext>
                  </a:extLst>
                </p:cNvPr>
                <p:cNvPicPr/>
                <p:nvPr/>
              </p:nvPicPr>
              <p:blipFill>
                <a:blip r:embed="rId79"/>
                <a:stretch>
                  <a:fillRect/>
                </a:stretch>
              </p:blipFill>
              <p:spPr>
                <a:xfrm>
                  <a:off x="8830862" y="1195423"/>
                  <a:ext cx="176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88" name="Freihand 87">
                  <a:extLst>
                    <a:ext uri="{FF2B5EF4-FFF2-40B4-BE49-F238E27FC236}">
                      <a16:creationId xmlns:a16="http://schemas.microsoft.com/office/drawing/2014/main" id="{11EB67EE-5026-4840-AD99-C2DB635EB301}"/>
                    </a:ext>
                  </a:extLst>
                </p14:cNvPr>
                <p14:cNvContentPartPr/>
                <p14:nvPr/>
              </p14:nvContentPartPr>
              <p14:xfrm>
                <a:off x="8946782" y="1087063"/>
                <a:ext cx="141480" cy="132120"/>
              </p14:xfrm>
            </p:contentPart>
          </mc:Choice>
          <mc:Fallback xmlns="">
            <p:pic>
              <p:nvPicPr>
                <p:cNvPr id="88" name="Freihand 87">
                  <a:extLst>
                    <a:ext uri="{FF2B5EF4-FFF2-40B4-BE49-F238E27FC236}">
                      <a16:creationId xmlns:a16="http://schemas.microsoft.com/office/drawing/2014/main" id="{11EB67EE-5026-4840-AD99-C2DB635EB301}"/>
                    </a:ext>
                  </a:extLst>
                </p:cNvPr>
                <p:cNvPicPr/>
                <p:nvPr/>
              </p:nvPicPr>
              <p:blipFill>
                <a:blip r:embed="rId81"/>
                <a:stretch>
                  <a:fillRect/>
                </a:stretch>
              </p:blipFill>
              <p:spPr>
                <a:xfrm>
                  <a:off x="8942462" y="1082743"/>
                  <a:ext cx="1501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89" name="Freihand 88">
                  <a:extLst>
                    <a:ext uri="{FF2B5EF4-FFF2-40B4-BE49-F238E27FC236}">
                      <a16:creationId xmlns:a16="http://schemas.microsoft.com/office/drawing/2014/main" id="{7FC7B108-B594-49B9-894B-6DD76830CE44}"/>
                    </a:ext>
                  </a:extLst>
                </p14:cNvPr>
                <p14:cNvContentPartPr/>
                <p14:nvPr/>
              </p14:nvContentPartPr>
              <p14:xfrm>
                <a:off x="9180782" y="1074823"/>
                <a:ext cx="83520" cy="151920"/>
              </p14:xfrm>
            </p:contentPart>
          </mc:Choice>
          <mc:Fallback xmlns="">
            <p:pic>
              <p:nvPicPr>
                <p:cNvPr id="89" name="Freihand 88">
                  <a:extLst>
                    <a:ext uri="{FF2B5EF4-FFF2-40B4-BE49-F238E27FC236}">
                      <a16:creationId xmlns:a16="http://schemas.microsoft.com/office/drawing/2014/main" id="{7FC7B108-B594-49B9-894B-6DD76830CE44}"/>
                    </a:ext>
                  </a:extLst>
                </p:cNvPr>
                <p:cNvPicPr/>
                <p:nvPr/>
              </p:nvPicPr>
              <p:blipFill>
                <a:blip r:embed="rId83"/>
                <a:stretch>
                  <a:fillRect/>
                </a:stretch>
              </p:blipFill>
              <p:spPr>
                <a:xfrm>
                  <a:off x="9176462" y="1070503"/>
                  <a:ext cx="92160" cy="160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4">
            <p14:nvContentPartPr>
              <p14:cNvPr id="91" name="Freihand 90">
                <a:extLst>
                  <a:ext uri="{FF2B5EF4-FFF2-40B4-BE49-F238E27FC236}">
                    <a16:creationId xmlns:a16="http://schemas.microsoft.com/office/drawing/2014/main" id="{241D770D-545B-45E8-BFD7-F3F00A4D55DF}"/>
                  </a:ext>
                </a:extLst>
              </p14:cNvPr>
              <p14:cNvContentPartPr/>
              <p14:nvPr/>
            </p14:nvContentPartPr>
            <p14:xfrm>
              <a:off x="3759542" y="3499783"/>
              <a:ext cx="1876680" cy="66240"/>
            </p14:xfrm>
          </p:contentPart>
        </mc:Choice>
        <mc:Fallback xmlns="">
          <p:pic>
            <p:nvPicPr>
              <p:cNvPr id="91" name="Freihand 90">
                <a:extLst>
                  <a:ext uri="{FF2B5EF4-FFF2-40B4-BE49-F238E27FC236}">
                    <a16:creationId xmlns:a16="http://schemas.microsoft.com/office/drawing/2014/main" id="{241D770D-545B-45E8-BFD7-F3F00A4D55DF}"/>
                  </a:ext>
                </a:extLst>
              </p:cNvPr>
              <p:cNvPicPr/>
              <p:nvPr/>
            </p:nvPicPr>
            <p:blipFill>
              <a:blip r:embed="rId85"/>
              <a:stretch>
                <a:fillRect/>
              </a:stretch>
            </p:blipFill>
            <p:spPr>
              <a:xfrm>
                <a:off x="3755222" y="3495463"/>
                <a:ext cx="18853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20" name="Freihand 19">
                <a:extLst>
                  <a:ext uri="{FF2B5EF4-FFF2-40B4-BE49-F238E27FC236}">
                    <a16:creationId xmlns:a16="http://schemas.microsoft.com/office/drawing/2014/main" id="{422A94B6-7071-4970-AFC8-9E425504B676}"/>
                  </a:ext>
                </a:extLst>
              </p14:cNvPr>
              <p14:cNvContentPartPr/>
              <p14:nvPr/>
            </p14:nvContentPartPr>
            <p14:xfrm>
              <a:off x="7588502" y="566863"/>
              <a:ext cx="112320" cy="180000"/>
            </p14:xfrm>
          </p:contentPart>
        </mc:Choice>
        <mc:Fallback xmlns="">
          <p:pic>
            <p:nvPicPr>
              <p:cNvPr id="20" name="Freihand 19">
                <a:extLst>
                  <a:ext uri="{FF2B5EF4-FFF2-40B4-BE49-F238E27FC236}">
                    <a16:creationId xmlns:a16="http://schemas.microsoft.com/office/drawing/2014/main" id="{422A94B6-7071-4970-AFC8-9E425504B676}"/>
                  </a:ext>
                </a:extLst>
              </p:cNvPr>
              <p:cNvPicPr/>
              <p:nvPr/>
            </p:nvPicPr>
            <p:blipFill>
              <a:blip r:embed="rId87"/>
              <a:stretch>
                <a:fillRect/>
              </a:stretch>
            </p:blipFill>
            <p:spPr>
              <a:xfrm>
                <a:off x="7584182" y="562543"/>
                <a:ext cx="12096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21" name="Freihand 20">
                <a:extLst>
                  <a:ext uri="{FF2B5EF4-FFF2-40B4-BE49-F238E27FC236}">
                    <a16:creationId xmlns:a16="http://schemas.microsoft.com/office/drawing/2014/main" id="{500156DC-C348-418C-9866-AB769CCE35EE}"/>
                  </a:ext>
                </a:extLst>
              </p14:cNvPr>
              <p14:cNvContentPartPr/>
              <p14:nvPr/>
            </p14:nvContentPartPr>
            <p14:xfrm>
              <a:off x="7591742" y="656143"/>
              <a:ext cx="131040" cy="15480"/>
            </p14:xfrm>
          </p:contentPart>
        </mc:Choice>
        <mc:Fallback xmlns="">
          <p:pic>
            <p:nvPicPr>
              <p:cNvPr id="21" name="Freihand 20">
                <a:extLst>
                  <a:ext uri="{FF2B5EF4-FFF2-40B4-BE49-F238E27FC236}">
                    <a16:creationId xmlns:a16="http://schemas.microsoft.com/office/drawing/2014/main" id="{500156DC-C348-418C-9866-AB769CCE35EE}"/>
                  </a:ext>
                </a:extLst>
              </p:cNvPr>
              <p:cNvPicPr/>
              <p:nvPr/>
            </p:nvPicPr>
            <p:blipFill>
              <a:blip r:embed="rId89"/>
              <a:stretch>
                <a:fillRect/>
              </a:stretch>
            </p:blipFill>
            <p:spPr>
              <a:xfrm>
                <a:off x="7587422" y="651823"/>
                <a:ext cx="1396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22" name="Freihand 21">
                <a:extLst>
                  <a:ext uri="{FF2B5EF4-FFF2-40B4-BE49-F238E27FC236}">
                    <a16:creationId xmlns:a16="http://schemas.microsoft.com/office/drawing/2014/main" id="{9C366DD1-B8D5-453A-8C5F-36F8FAFADF1D}"/>
                  </a:ext>
                </a:extLst>
              </p14:cNvPr>
              <p14:cNvContentPartPr/>
              <p14:nvPr/>
            </p14:nvContentPartPr>
            <p14:xfrm>
              <a:off x="7920062" y="722023"/>
              <a:ext cx="2520" cy="125280"/>
            </p14:xfrm>
          </p:contentPart>
        </mc:Choice>
        <mc:Fallback xmlns="">
          <p:pic>
            <p:nvPicPr>
              <p:cNvPr id="22" name="Freihand 21">
                <a:extLst>
                  <a:ext uri="{FF2B5EF4-FFF2-40B4-BE49-F238E27FC236}">
                    <a16:creationId xmlns:a16="http://schemas.microsoft.com/office/drawing/2014/main" id="{9C366DD1-B8D5-453A-8C5F-36F8FAFADF1D}"/>
                  </a:ext>
                </a:extLst>
              </p:cNvPr>
              <p:cNvPicPr/>
              <p:nvPr/>
            </p:nvPicPr>
            <p:blipFill>
              <a:blip r:embed="rId91"/>
              <a:stretch>
                <a:fillRect/>
              </a:stretch>
            </p:blipFill>
            <p:spPr>
              <a:xfrm>
                <a:off x="7915742" y="717703"/>
                <a:ext cx="111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29" name="Freihand 28">
                <a:extLst>
                  <a:ext uri="{FF2B5EF4-FFF2-40B4-BE49-F238E27FC236}">
                    <a16:creationId xmlns:a16="http://schemas.microsoft.com/office/drawing/2014/main" id="{5601738B-E7D8-44A6-B32C-C933198EB576}"/>
                  </a:ext>
                </a:extLst>
              </p14:cNvPr>
              <p14:cNvContentPartPr/>
              <p14:nvPr/>
            </p14:nvContentPartPr>
            <p14:xfrm>
              <a:off x="8430182" y="699703"/>
              <a:ext cx="18000" cy="120240"/>
            </p14:xfrm>
          </p:contentPart>
        </mc:Choice>
        <mc:Fallback xmlns="">
          <p:pic>
            <p:nvPicPr>
              <p:cNvPr id="29" name="Freihand 28">
                <a:extLst>
                  <a:ext uri="{FF2B5EF4-FFF2-40B4-BE49-F238E27FC236}">
                    <a16:creationId xmlns:a16="http://schemas.microsoft.com/office/drawing/2014/main" id="{5601738B-E7D8-44A6-B32C-C933198EB576}"/>
                  </a:ext>
                </a:extLst>
              </p:cNvPr>
              <p:cNvPicPr/>
              <p:nvPr/>
            </p:nvPicPr>
            <p:blipFill>
              <a:blip r:embed="rId93"/>
              <a:stretch>
                <a:fillRect/>
              </a:stretch>
            </p:blipFill>
            <p:spPr>
              <a:xfrm>
                <a:off x="8425862" y="695383"/>
                <a:ext cx="266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30" name="Freihand 29">
                <a:extLst>
                  <a:ext uri="{FF2B5EF4-FFF2-40B4-BE49-F238E27FC236}">
                    <a16:creationId xmlns:a16="http://schemas.microsoft.com/office/drawing/2014/main" id="{11DAB15D-48AE-44AD-8351-4718ED16FC67}"/>
                  </a:ext>
                </a:extLst>
              </p14:cNvPr>
              <p14:cNvContentPartPr/>
              <p14:nvPr/>
            </p14:nvContentPartPr>
            <p14:xfrm>
              <a:off x="8615582" y="549223"/>
              <a:ext cx="65160" cy="186480"/>
            </p14:xfrm>
          </p:contentPart>
        </mc:Choice>
        <mc:Fallback xmlns="">
          <p:pic>
            <p:nvPicPr>
              <p:cNvPr id="30" name="Freihand 29">
                <a:extLst>
                  <a:ext uri="{FF2B5EF4-FFF2-40B4-BE49-F238E27FC236}">
                    <a16:creationId xmlns:a16="http://schemas.microsoft.com/office/drawing/2014/main" id="{11DAB15D-48AE-44AD-8351-4718ED16FC67}"/>
                  </a:ext>
                </a:extLst>
              </p:cNvPr>
              <p:cNvPicPr/>
              <p:nvPr/>
            </p:nvPicPr>
            <p:blipFill>
              <a:blip r:embed="rId95"/>
              <a:stretch>
                <a:fillRect/>
              </a:stretch>
            </p:blipFill>
            <p:spPr>
              <a:xfrm>
                <a:off x="8611262" y="544903"/>
                <a:ext cx="7380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31" name="Freihand 30">
                <a:extLst>
                  <a:ext uri="{FF2B5EF4-FFF2-40B4-BE49-F238E27FC236}">
                    <a16:creationId xmlns:a16="http://schemas.microsoft.com/office/drawing/2014/main" id="{C91887A1-1067-44CF-AFDC-92015923850D}"/>
                  </a:ext>
                </a:extLst>
              </p14:cNvPr>
              <p14:cNvContentPartPr/>
              <p14:nvPr/>
            </p14:nvContentPartPr>
            <p14:xfrm>
              <a:off x="8868662" y="697183"/>
              <a:ext cx="14400" cy="121680"/>
            </p14:xfrm>
          </p:contentPart>
        </mc:Choice>
        <mc:Fallback xmlns="">
          <p:pic>
            <p:nvPicPr>
              <p:cNvPr id="31" name="Freihand 30">
                <a:extLst>
                  <a:ext uri="{FF2B5EF4-FFF2-40B4-BE49-F238E27FC236}">
                    <a16:creationId xmlns:a16="http://schemas.microsoft.com/office/drawing/2014/main" id="{C91887A1-1067-44CF-AFDC-92015923850D}"/>
                  </a:ext>
                </a:extLst>
              </p:cNvPr>
              <p:cNvPicPr/>
              <p:nvPr/>
            </p:nvPicPr>
            <p:blipFill>
              <a:blip r:embed="rId97"/>
              <a:stretch>
                <a:fillRect/>
              </a:stretch>
            </p:blipFill>
            <p:spPr>
              <a:xfrm>
                <a:off x="8864342" y="692863"/>
                <a:ext cx="2304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32" name="Freihand 31">
                <a:extLst>
                  <a:ext uri="{FF2B5EF4-FFF2-40B4-BE49-F238E27FC236}">
                    <a16:creationId xmlns:a16="http://schemas.microsoft.com/office/drawing/2014/main" id="{46726C7E-A2CC-4866-B884-E01FAA3F5B69}"/>
                  </a:ext>
                </a:extLst>
              </p14:cNvPr>
              <p14:cNvContentPartPr/>
              <p14:nvPr/>
            </p14:nvContentPartPr>
            <p14:xfrm>
              <a:off x="9050822" y="541663"/>
              <a:ext cx="84240" cy="123840"/>
            </p14:xfrm>
          </p:contentPart>
        </mc:Choice>
        <mc:Fallback xmlns="">
          <p:pic>
            <p:nvPicPr>
              <p:cNvPr id="32" name="Freihand 31">
                <a:extLst>
                  <a:ext uri="{FF2B5EF4-FFF2-40B4-BE49-F238E27FC236}">
                    <a16:creationId xmlns:a16="http://schemas.microsoft.com/office/drawing/2014/main" id="{46726C7E-A2CC-4866-B884-E01FAA3F5B69}"/>
                  </a:ext>
                </a:extLst>
              </p:cNvPr>
              <p:cNvPicPr/>
              <p:nvPr/>
            </p:nvPicPr>
            <p:blipFill>
              <a:blip r:embed="rId99"/>
              <a:stretch>
                <a:fillRect/>
              </a:stretch>
            </p:blipFill>
            <p:spPr>
              <a:xfrm>
                <a:off x="9046502" y="537343"/>
                <a:ext cx="928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33" name="Freihand 32">
                <a:extLst>
                  <a:ext uri="{FF2B5EF4-FFF2-40B4-BE49-F238E27FC236}">
                    <a16:creationId xmlns:a16="http://schemas.microsoft.com/office/drawing/2014/main" id="{0C6A3BF3-2F13-44B3-BDD2-F53E123D1873}"/>
                  </a:ext>
                </a:extLst>
              </p14:cNvPr>
              <p14:cNvContentPartPr/>
              <p14:nvPr/>
            </p14:nvContentPartPr>
            <p14:xfrm>
              <a:off x="9232262" y="496303"/>
              <a:ext cx="80640" cy="177840"/>
            </p14:xfrm>
          </p:contentPart>
        </mc:Choice>
        <mc:Fallback xmlns="">
          <p:pic>
            <p:nvPicPr>
              <p:cNvPr id="33" name="Freihand 32">
                <a:extLst>
                  <a:ext uri="{FF2B5EF4-FFF2-40B4-BE49-F238E27FC236}">
                    <a16:creationId xmlns:a16="http://schemas.microsoft.com/office/drawing/2014/main" id="{0C6A3BF3-2F13-44B3-BDD2-F53E123D1873}"/>
                  </a:ext>
                </a:extLst>
              </p:cNvPr>
              <p:cNvPicPr/>
              <p:nvPr/>
            </p:nvPicPr>
            <p:blipFill>
              <a:blip r:embed="rId101"/>
              <a:stretch>
                <a:fillRect/>
              </a:stretch>
            </p:blipFill>
            <p:spPr>
              <a:xfrm>
                <a:off x="9227942" y="491983"/>
                <a:ext cx="8928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34" name="Freihand 33">
                <a:extLst>
                  <a:ext uri="{FF2B5EF4-FFF2-40B4-BE49-F238E27FC236}">
                    <a16:creationId xmlns:a16="http://schemas.microsoft.com/office/drawing/2014/main" id="{56139D76-160A-4D9B-B27D-25B6EC1B6031}"/>
                  </a:ext>
                </a:extLst>
              </p14:cNvPr>
              <p14:cNvContentPartPr/>
              <p14:nvPr/>
            </p14:nvContentPartPr>
            <p14:xfrm>
              <a:off x="9223622" y="583063"/>
              <a:ext cx="116280" cy="32400"/>
            </p14:xfrm>
          </p:contentPart>
        </mc:Choice>
        <mc:Fallback xmlns="">
          <p:pic>
            <p:nvPicPr>
              <p:cNvPr id="34" name="Freihand 33">
                <a:extLst>
                  <a:ext uri="{FF2B5EF4-FFF2-40B4-BE49-F238E27FC236}">
                    <a16:creationId xmlns:a16="http://schemas.microsoft.com/office/drawing/2014/main" id="{56139D76-160A-4D9B-B27D-25B6EC1B6031}"/>
                  </a:ext>
                </a:extLst>
              </p:cNvPr>
              <p:cNvPicPr/>
              <p:nvPr/>
            </p:nvPicPr>
            <p:blipFill>
              <a:blip r:embed="rId103"/>
              <a:stretch>
                <a:fillRect/>
              </a:stretch>
            </p:blipFill>
            <p:spPr>
              <a:xfrm>
                <a:off x="9219302" y="578743"/>
                <a:ext cx="1249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23" name="Freihand 22">
                <a:extLst>
                  <a:ext uri="{FF2B5EF4-FFF2-40B4-BE49-F238E27FC236}">
                    <a16:creationId xmlns:a16="http://schemas.microsoft.com/office/drawing/2014/main" id="{08709AB6-3CAA-4E7D-B2A0-C7FC2B26DCC2}"/>
                  </a:ext>
                </a:extLst>
              </p14:cNvPr>
              <p14:cNvContentPartPr/>
              <p14:nvPr/>
            </p14:nvContentPartPr>
            <p14:xfrm>
              <a:off x="8066222" y="555703"/>
              <a:ext cx="121320" cy="174960"/>
            </p14:xfrm>
          </p:contentPart>
        </mc:Choice>
        <mc:Fallback xmlns="">
          <p:pic>
            <p:nvPicPr>
              <p:cNvPr id="23" name="Freihand 22">
                <a:extLst>
                  <a:ext uri="{FF2B5EF4-FFF2-40B4-BE49-F238E27FC236}">
                    <a16:creationId xmlns:a16="http://schemas.microsoft.com/office/drawing/2014/main" id="{08709AB6-3CAA-4E7D-B2A0-C7FC2B26DCC2}"/>
                  </a:ext>
                </a:extLst>
              </p:cNvPr>
              <p:cNvPicPr/>
              <p:nvPr/>
            </p:nvPicPr>
            <p:blipFill>
              <a:blip r:embed="rId105"/>
              <a:stretch>
                <a:fillRect/>
              </a:stretch>
            </p:blipFill>
            <p:spPr>
              <a:xfrm>
                <a:off x="8061902" y="551383"/>
                <a:ext cx="12996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24" name="Freihand 23">
                <a:extLst>
                  <a:ext uri="{FF2B5EF4-FFF2-40B4-BE49-F238E27FC236}">
                    <a16:creationId xmlns:a16="http://schemas.microsoft.com/office/drawing/2014/main" id="{605D42AC-116D-491D-B072-B1FD61BD3F90}"/>
                  </a:ext>
                </a:extLst>
              </p14:cNvPr>
              <p14:cNvContentPartPr/>
              <p14:nvPr/>
            </p14:nvContentPartPr>
            <p14:xfrm>
              <a:off x="8107982" y="645343"/>
              <a:ext cx="116640" cy="18720"/>
            </p14:xfrm>
          </p:contentPart>
        </mc:Choice>
        <mc:Fallback xmlns="">
          <p:pic>
            <p:nvPicPr>
              <p:cNvPr id="24" name="Freihand 23">
                <a:extLst>
                  <a:ext uri="{FF2B5EF4-FFF2-40B4-BE49-F238E27FC236}">
                    <a16:creationId xmlns:a16="http://schemas.microsoft.com/office/drawing/2014/main" id="{605D42AC-116D-491D-B072-B1FD61BD3F90}"/>
                  </a:ext>
                </a:extLst>
              </p:cNvPr>
              <p:cNvPicPr/>
              <p:nvPr/>
            </p:nvPicPr>
            <p:blipFill>
              <a:blip r:embed="rId107"/>
              <a:stretch>
                <a:fillRect/>
              </a:stretch>
            </p:blipFill>
            <p:spPr>
              <a:xfrm>
                <a:off x="8103662" y="641023"/>
                <a:ext cx="1252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56" name="Freihand 55">
                <a:extLst>
                  <a:ext uri="{FF2B5EF4-FFF2-40B4-BE49-F238E27FC236}">
                    <a16:creationId xmlns:a16="http://schemas.microsoft.com/office/drawing/2014/main" id="{2B723E86-5E93-4908-AFA8-3410680A5B97}"/>
                  </a:ext>
                </a:extLst>
              </p14:cNvPr>
              <p14:cNvContentPartPr/>
              <p14:nvPr/>
            </p14:nvContentPartPr>
            <p14:xfrm>
              <a:off x="8586062" y="846223"/>
              <a:ext cx="54360" cy="11520"/>
            </p14:xfrm>
          </p:contentPart>
        </mc:Choice>
        <mc:Fallback xmlns="">
          <p:pic>
            <p:nvPicPr>
              <p:cNvPr id="56" name="Freihand 55">
                <a:extLst>
                  <a:ext uri="{FF2B5EF4-FFF2-40B4-BE49-F238E27FC236}">
                    <a16:creationId xmlns:a16="http://schemas.microsoft.com/office/drawing/2014/main" id="{2B723E86-5E93-4908-AFA8-3410680A5B97}"/>
                  </a:ext>
                </a:extLst>
              </p:cNvPr>
              <p:cNvPicPr/>
              <p:nvPr/>
            </p:nvPicPr>
            <p:blipFill>
              <a:blip r:embed="rId109"/>
              <a:stretch>
                <a:fillRect/>
              </a:stretch>
            </p:blipFill>
            <p:spPr>
              <a:xfrm>
                <a:off x="8581742" y="841903"/>
                <a:ext cx="630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57" name="Freihand 56">
                <a:extLst>
                  <a:ext uri="{FF2B5EF4-FFF2-40B4-BE49-F238E27FC236}">
                    <a16:creationId xmlns:a16="http://schemas.microsoft.com/office/drawing/2014/main" id="{65F92CDD-BE0F-4358-B02C-3356F0BA74BD}"/>
                  </a:ext>
                </a:extLst>
              </p14:cNvPr>
              <p14:cNvContentPartPr/>
              <p14:nvPr/>
            </p14:nvContentPartPr>
            <p14:xfrm>
              <a:off x="8050742" y="833623"/>
              <a:ext cx="91080" cy="18000"/>
            </p14:xfrm>
          </p:contentPart>
        </mc:Choice>
        <mc:Fallback xmlns="">
          <p:pic>
            <p:nvPicPr>
              <p:cNvPr id="57" name="Freihand 56">
                <a:extLst>
                  <a:ext uri="{FF2B5EF4-FFF2-40B4-BE49-F238E27FC236}">
                    <a16:creationId xmlns:a16="http://schemas.microsoft.com/office/drawing/2014/main" id="{65F92CDD-BE0F-4358-B02C-3356F0BA74BD}"/>
                  </a:ext>
                </a:extLst>
              </p:cNvPr>
              <p:cNvPicPr/>
              <p:nvPr/>
            </p:nvPicPr>
            <p:blipFill>
              <a:blip r:embed="rId111"/>
              <a:stretch>
                <a:fillRect/>
              </a:stretch>
            </p:blipFill>
            <p:spPr>
              <a:xfrm>
                <a:off x="8046422" y="829303"/>
                <a:ext cx="997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58" name="Freihand 57">
                <a:extLst>
                  <a:ext uri="{FF2B5EF4-FFF2-40B4-BE49-F238E27FC236}">
                    <a16:creationId xmlns:a16="http://schemas.microsoft.com/office/drawing/2014/main" id="{636B2413-DECD-4AD8-860D-71747F11F871}"/>
                  </a:ext>
                </a:extLst>
              </p14:cNvPr>
              <p14:cNvContentPartPr/>
              <p14:nvPr/>
            </p14:nvContentPartPr>
            <p14:xfrm>
              <a:off x="7564022" y="856303"/>
              <a:ext cx="108000" cy="3600"/>
            </p14:xfrm>
          </p:contentPart>
        </mc:Choice>
        <mc:Fallback xmlns="">
          <p:pic>
            <p:nvPicPr>
              <p:cNvPr id="58" name="Freihand 57">
                <a:extLst>
                  <a:ext uri="{FF2B5EF4-FFF2-40B4-BE49-F238E27FC236}">
                    <a16:creationId xmlns:a16="http://schemas.microsoft.com/office/drawing/2014/main" id="{636B2413-DECD-4AD8-860D-71747F11F871}"/>
                  </a:ext>
                </a:extLst>
              </p:cNvPr>
              <p:cNvPicPr/>
              <p:nvPr/>
            </p:nvPicPr>
            <p:blipFill>
              <a:blip r:embed="rId113"/>
              <a:stretch>
                <a:fillRect/>
              </a:stretch>
            </p:blipFill>
            <p:spPr>
              <a:xfrm>
                <a:off x="7559702" y="851983"/>
                <a:ext cx="11664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5" name="Freihand 14">
                <a:extLst>
                  <a:ext uri="{FF2B5EF4-FFF2-40B4-BE49-F238E27FC236}">
                    <a16:creationId xmlns:a16="http://schemas.microsoft.com/office/drawing/2014/main" id="{EE7DE783-9071-4351-B204-174F5040C2E1}"/>
                  </a:ext>
                </a:extLst>
              </p14:cNvPr>
              <p14:cNvContentPartPr/>
              <p14:nvPr/>
            </p14:nvContentPartPr>
            <p14:xfrm>
              <a:off x="6767342" y="598543"/>
              <a:ext cx="86040" cy="178200"/>
            </p14:xfrm>
          </p:contentPart>
        </mc:Choice>
        <mc:Fallback xmlns="">
          <p:pic>
            <p:nvPicPr>
              <p:cNvPr id="15" name="Freihand 14">
                <a:extLst>
                  <a:ext uri="{FF2B5EF4-FFF2-40B4-BE49-F238E27FC236}">
                    <a16:creationId xmlns:a16="http://schemas.microsoft.com/office/drawing/2014/main" id="{EE7DE783-9071-4351-B204-174F5040C2E1}"/>
                  </a:ext>
                </a:extLst>
              </p:cNvPr>
              <p:cNvPicPr/>
              <p:nvPr/>
            </p:nvPicPr>
            <p:blipFill>
              <a:blip r:embed="rId115"/>
              <a:stretch>
                <a:fillRect/>
              </a:stretch>
            </p:blipFill>
            <p:spPr>
              <a:xfrm>
                <a:off x="6763022" y="594223"/>
                <a:ext cx="9468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6" name="Freihand 15">
                <a:extLst>
                  <a:ext uri="{FF2B5EF4-FFF2-40B4-BE49-F238E27FC236}">
                    <a16:creationId xmlns:a16="http://schemas.microsoft.com/office/drawing/2014/main" id="{208387A6-C095-42F9-9749-27CA579F52F6}"/>
                  </a:ext>
                </a:extLst>
              </p14:cNvPr>
              <p14:cNvContentPartPr/>
              <p14:nvPr/>
            </p14:nvContentPartPr>
            <p14:xfrm>
              <a:off x="7006742" y="740743"/>
              <a:ext cx="12960" cy="124200"/>
            </p14:xfrm>
          </p:contentPart>
        </mc:Choice>
        <mc:Fallback xmlns="">
          <p:pic>
            <p:nvPicPr>
              <p:cNvPr id="16" name="Freihand 15">
                <a:extLst>
                  <a:ext uri="{FF2B5EF4-FFF2-40B4-BE49-F238E27FC236}">
                    <a16:creationId xmlns:a16="http://schemas.microsoft.com/office/drawing/2014/main" id="{208387A6-C095-42F9-9749-27CA579F52F6}"/>
                  </a:ext>
                </a:extLst>
              </p:cNvPr>
              <p:cNvPicPr/>
              <p:nvPr/>
            </p:nvPicPr>
            <p:blipFill>
              <a:blip r:embed="rId117"/>
              <a:stretch>
                <a:fillRect/>
              </a:stretch>
            </p:blipFill>
            <p:spPr>
              <a:xfrm>
                <a:off x="7002422" y="736423"/>
                <a:ext cx="216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7" name="Freihand 16">
                <a:extLst>
                  <a:ext uri="{FF2B5EF4-FFF2-40B4-BE49-F238E27FC236}">
                    <a16:creationId xmlns:a16="http://schemas.microsoft.com/office/drawing/2014/main" id="{6F6D8B28-87D0-4187-A3B9-7BC883EF36B4}"/>
                  </a:ext>
                </a:extLst>
              </p14:cNvPr>
              <p14:cNvContentPartPr/>
              <p14:nvPr/>
            </p14:nvContentPartPr>
            <p14:xfrm>
              <a:off x="7159382" y="614743"/>
              <a:ext cx="13680" cy="150480"/>
            </p14:xfrm>
          </p:contentPart>
        </mc:Choice>
        <mc:Fallback xmlns="">
          <p:pic>
            <p:nvPicPr>
              <p:cNvPr id="17" name="Freihand 16">
                <a:extLst>
                  <a:ext uri="{FF2B5EF4-FFF2-40B4-BE49-F238E27FC236}">
                    <a16:creationId xmlns:a16="http://schemas.microsoft.com/office/drawing/2014/main" id="{6F6D8B28-87D0-4187-A3B9-7BC883EF36B4}"/>
                  </a:ext>
                </a:extLst>
              </p:cNvPr>
              <p:cNvPicPr/>
              <p:nvPr/>
            </p:nvPicPr>
            <p:blipFill>
              <a:blip r:embed="rId119"/>
              <a:stretch>
                <a:fillRect/>
              </a:stretch>
            </p:blipFill>
            <p:spPr>
              <a:xfrm>
                <a:off x="7155062" y="610423"/>
                <a:ext cx="223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8" name="Freihand 17">
                <a:extLst>
                  <a:ext uri="{FF2B5EF4-FFF2-40B4-BE49-F238E27FC236}">
                    <a16:creationId xmlns:a16="http://schemas.microsoft.com/office/drawing/2014/main" id="{55C8EB00-35BB-402A-9B49-E0612D441DF6}"/>
                  </a:ext>
                </a:extLst>
              </p14:cNvPr>
              <p14:cNvContentPartPr/>
              <p14:nvPr/>
            </p14:nvContentPartPr>
            <p14:xfrm>
              <a:off x="7239662" y="593503"/>
              <a:ext cx="96120" cy="146160"/>
            </p14:xfrm>
          </p:contentPart>
        </mc:Choice>
        <mc:Fallback xmlns="">
          <p:pic>
            <p:nvPicPr>
              <p:cNvPr id="18" name="Freihand 17">
                <a:extLst>
                  <a:ext uri="{FF2B5EF4-FFF2-40B4-BE49-F238E27FC236}">
                    <a16:creationId xmlns:a16="http://schemas.microsoft.com/office/drawing/2014/main" id="{55C8EB00-35BB-402A-9B49-E0612D441DF6}"/>
                  </a:ext>
                </a:extLst>
              </p:cNvPr>
              <p:cNvPicPr/>
              <p:nvPr/>
            </p:nvPicPr>
            <p:blipFill>
              <a:blip r:embed="rId121"/>
              <a:stretch>
                <a:fillRect/>
              </a:stretch>
            </p:blipFill>
            <p:spPr>
              <a:xfrm>
                <a:off x="7235342" y="589183"/>
                <a:ext cx="1047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9" name="Freihand 18">
                <a:extLst>
                  <a:ext uri="{FF2B5EF4-FFF2-40B4-BE49-F238E27FC236}">
                    <a16:creationId xmlns:a16="http://schemas.microsoft.com/office/drawing/2014/main" id="{FCF13EA4-5B15-49ED-A41A-27B32300F036}"/>
                  </a:ext>
                </a:extLst>
              </p14:cNvPr>
              <p14:cNvContentPartPr/>
              <p14:nvPr/>
            </p14:nvContentPartPr>
            <p14:xfrm>
              <a:off x="7414982" y="727063"/>
              <a:ext cx="8640" cy="106560"/>
            </p14:xfrm>
          </p:contentPart>
        </mc:Choice>
        <mc:Fallback xmlns="">
          <p:pic>
            <p:nvPicPr>
              <p:cNvPr id="19" name="Freihand 18">
                <a:extLst>
                  <a:ext uri="{FF2B5EF4-FFF2-40B4-BE49-F238E27FC236}">
                    <a16:creationId xmlns:a16="http://schemas.microsoft.com/office/drawing/2014/main" id="{FCF13EA4-5B15-49ED-A41A-27B32300F036}"/>
                  </a:ext>
                </a:extLst>
              </p:cNvPr>
              <p:cNvPicPr/>
              <p:nvPr/>
            </p:nvPicPr>
            <p:blipFill>
              <a:blip r:embed="rId123"/>
              <a:stretch>
                <a:fillRect/>
              </a:stretch>
            </p:blipFill>
            <p:spPr>
              <a:xfrm>
                <a:off x="7410662" y="722743"/>
                <a:ext cx="172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7" name="Freihand 96">
                <a:extLst>
                  <a:ext uri="{FF2B5EF4-FFF2-40B4-BE49-F238E27FC236}">
                    <a16:creationId xmlns:a16="http://schemas.microsoft.com/office/drawing/2014/main" id="{0BFE6991-7810-4BBB-9DFB-761E6E2284A4}"/>
                  </a:ext>
                </a:extLst>
              </p14:cNvPr>
              <p14:cNvContentPartPr/>
              <p14:nvPr/>
            </p14:nvContentPartPr>
            <p14:xfrm>
              <a:off x="7152542" y="484063"/>
              <a:ext cx="250560" cy="40680"/>
            </p14:xfrm>
          </p:contentPart>
        </mc:Choice>
        <mc:Fallback xmlns="">
          <p:pic>
            <p:nvPicPr>
              <p:cNvPr id="97" name="Freihand 96">
                <a:extLst>
                  <a:ext uri="{FF2B5EF4-FFF2-40B4-BE49-F238E27FC236}">
                    <a16:creationId xmlns:a16="http://schemas.microsoft.com/office/drawing/2014/main" id="{0BFE6991-7810-4BBB-9DFB-761E6E2284A4}"/>
                  </a:ext>
                </a:extLst>
              </p:cNvPr>
              <p:cNvPicPr/>
              <p:nvPr/>
            </p:nvPicPr>
            <p:blipFill>
              <a:blip r:embed="rId125"/>
              <a:stretch>
                <a:fillRect/>
              </a:stretch>
            </p:blipFill>
            <p:spPr>
              <a:xfrm>
                <a:off x="7148222" y="479743"/>
                <a:ext cx="25920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8" name="Freihand 97">
                <a:extLst>
                  <a:ext uri="{FF2B5EF4-FFF2-40B4-BE49-F238E27FC236}">
                    <a16:creationId xmlns:a16="http://schemas.microsoft.com/office/drawing/2014/main" id="{1857DAAA-78E6-45CF-8D88-D10BF611901E}"/>
                  </a:ext>
                </a:extLst>
              </p14:cNvPr>
              <p14:cNvContentPartPr/>
              <p14:nvPr/>
            </p14:nvContentPartPr>
            <p14:xfrm>
              <a:off x="7550702" y="414583"/>
              <a:ext cx="1122120" cy="78480"/>
            </p14:xfrm>
          </p:contentPart>
        </mc:Choice>
        <mc:Fallback xmlns="">
          <p:pic>
            <p:nvPicPr>
              <p:cNvPr id="98" name="Freihand 97">
                <a:extLst>
                  <a:ext uri="{FF2B5EF4-FFF2-40B4-BE49-F238E27FC236}">
                    <a16:creationId xmlns:a16="http://schemas.microsoft.com/office/drawing/2014/main" id="{1857DAAA-78E6-45CF-8D88-D10BF611901E}"/>
                  </a:ext>
                </a:extLst>
              </p:cNvPr>
              <p:cNvPicPr/>
              <p:nvPr/>
            </p:nvPicPr>
            <p:blipFill>
              <a:blip r:embed="rId127"/>
              <a:stretch>
                <a:fillRect/>
              </a:stretch>
            </p:blipFill>
            <p:spPr>
              <a:xfrm>
                <a:off x="7546382" y="410263"/>
                <a:ext cx="11307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9" name="Freihand 98">
                <a:extLst>
                  <a:ext uri="{FF2B5EF4-FFF2-40B4-BE49-F238E27FC236}">
                    <a16:creationId xmlns:a16="http://schemas.microsoft.com/office/drawing/2014/main" id="{2A943517-2D6D-4465-85C8-4B1AF875974C}"/>
                  </a:ext>
                </a:extLst>
              </p14:cNvPr>
              <p14:cNvContentPartPr/>
              <p14:nvPr/>
            </p14:nvContentPartPr>
            <p14:xfrm>
              <a:off x="8824382" y="372463"/>
              <a:ext cx="486000" cy="36000"/>
            </p14:xfrm>
          </p:contentPart>
        </mc:Choice>
        <mc:Fallback xmlns="">
          <p:pic>
            <p:nvPicPr>
              <p:cNvPr id="99" name="Freihand 98">
                <a:extLst>
                  <a:ext uri="{FF2B5EF4-FFF2-40B4-BE49-F238E27FC236}">
                    <a16:creationId xmlns:a16="http://schemas.microsoft.com/office/drawing/2014/main" id="{2A943517-2D6D-4465-85C8-4B1AF875974C}"/>
                  </a:ext>
                </a:extLst>
              </p:cNvPr>
              <p:cNvPicPr/>
              <p:nvPr/>
            </p:nvPicPr>
            <p:blipFill>
              <a:blip r:embed="rId129"/>
              <a:stretch>
                <a:fillRect/>
              </a:stretch>
            </p:blipFill>
            <p:spPr>
              <a:xfrm>
                <a:off x="8820062" y="368143"/>
                <a:ext cx="49464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02" name="Freihand 101">
                <a:extLst>
                  <a:ext uri="{FF2B5EF4-FFF2-40B4-BE49-F238E27FC236}">
                    <a16:creationId xmlns:a16="http://schemas.microsoft.com/office/drawing/2014/main" id="{651A3B71-0B3F-439C-A1F7-9A67D1C4D4F6}"/>
                  </a:ext>
                </a:extLst>
              </p14:cNvPr>
              <p14:cNvContentPartPr/>
              <p14:nvPr/>
            </p14:nvContentPartPr>
            <p14:xfrm>
              <a:off x="4179302" y="3970303"/>
              <a:ext cx="298080" cy="269640"/>
            </p14:xfrm>
          </p:contentPart>
        </mc:Choice>
        <mc:Fallback xmlns="">
          <p:pic>
            <p:nvPicPr>
              <p:cNvPr id="102" name="Freihand 101">
                <a:extLst>
                  <a:ext uri="{FF2B5EF4-FFF2-40B4-BE49-F238E27FC236}">
                    <a16:creationId xmlns:a16="http://schemas.microsoft.com/office/drawing/2014/main" id="{651A3B71-0B3F-439C-A1F7-9A67D1C4D4F6}"/>
                  </a:ext>
                </a:extLst>
              </p:cNvPr>
              <p:cNvPicPr/>
              <p:nvPr/>
            </p:nvPicPr>
            <p:blipFill>
              <a:blip r:embed="rId131"/>
              <a:stretch>
                <a:fillRect/>
              </a:stretch>
            </p:blipFill>
            <p:spPr>
              <a:xfrm>
                <a:off x="4174982" y="3965983"/>
                <a:ext cx="306720" cy="278280"/>
              </a:xfrm>
              <a:prstGeom prst="rect">
                <a:avLst/>
              </a:prstGeom>
            </p:spPr>
          </p:pic>
        </mc:Fallback>
      </mc:AlternateContent>
      <p:grpSp>
        <p:nvGrpSpPr>
          <p:cNvPr id="104" name="Gruppieren 103">
            <a:extLst>
              <a:ext uri="{FF2B5EF4-FFF2-40B4-BE49-F238E27FC236}">
                <a16:creationId xmlns:a16="http://schemas.microsoft.com/office/drawing/2014/main" id="{91574106-B7EA-40D2-81A9-5F56F0BB873A}"/>
              </a:ext>
            </a:extLst>
          </p:cNvPr>
          <p:cNvGrpSpPr/>
          <p:nvPr/>
        </p:nvGrpSpPr>
        <p:grpSpPr>
          <a:xfrm>
            <a:off x="6121142" y="1158343"/>
            <a:ext cx="1203120" cy="318240"/>
            <a:chOff x="6121142" y="1158343"/>
            <a:chExt cx="1203120" cy="318240"/>
          </a:xfrm>
        </p:grpSpPr>
        <mc:AlternateContent xmlns:mc="http://schemas.openxmlformats.org/markup-compatibility/2006" xmlns:p14="http://schemas.microsoft.com/office/powerpoint/2010/main">
          <mc:Choice Requires="p14">
            <p:contentPart p14:bwMode="auto" r:id="rId132">
              <p14:nvContentPartPr>
                <p14:cNvPr id="64" name="Freihand 63">
                  <a:extLst>
                    <a:ext uri="{FF2B5EF4-FFF2-40B4-BE49-F238E27FC236}">
                      <a16:creationId xmlns:a16="http://schemas.microsoft.com/office/drawing/2014/main" id="{D4F32ADA-4600-4376-B337-3389E7E91B43}"/>
                    </a:ext>
                  </a:extLst>
                </p14:cNvPr>
                <p14:cNvContentPartPr/>
                <p14:nvPr/>
              </p14:nvContentPartPr>
              <p14:xfrm>
                <a:off x="6121142" y="1197583"/>
                <a:ext cx="77400" cy="144000"/>
              </p14:xfrm>
            </p:contentPart>
          </mc:Choice>
          <mc:Fallback xmlns="">
            <p:pic>
              <p:nvPicPr>
                <p:cNvPr id="64" name="Freihand 63">
                  <a:extLst>
                    <a:ext uri="{FF2B5EF4-FFF2-40B4-BE49-F238E27FC236}">
                      <a16:creationId xmlns:a16="http://schemas.microsoft.com/office/drawing/2014/main" id="{D4F32ADA-4600-4376-B337-3389E7E91B43}"/>
                    </a:ext>
                  </a:extLst>
                </p:cNvPr>
                <p:cNvPicPr/>
                <p:nvPr/>
              </p:nvPicPr>
              <p:blipFill>
                <a:blip r:embed="rId133"/>
                <a:stretch>
                  <a:fillRect/>
                </a:stretch>
              </p:blipFill>
              <p:spPr>
                <a:xfrm>
                  <a:off x="6116822" y="1193263"/>
                  <a:ext cx="8604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65" name="Freihand 64">
                  <a:extLst>
                    <a:ext uri="{FF2B5EF4-FFF2-40B4-BE49-F238E27FC236}">
                      <a16:creationId xmlns:a16="http://schemas.microsoft.com/office/drawing/2014/main" id="{BAE90BA9-5B73-4165-9F96-8A871BF23554}"/>
                    </a:ext>
                  </a:extLst>
                </p14:cNvPr>
                <p14:cNvContentPartPr/>
                <p14:nvPr/>
              </p14:nvContentPartPr>
              <p14:xfrm>
                <a:off x="6311222" y="1336543"/>
                <a:ext cx="11520" cy="68400"/>
              </p14:xfrm>
            </p:contentPart>
          </mc:Choice>
          <mc:Fallback xmlns="">
            <p:pic>
              <p:nvPicPr>
                <p:cNvPr id="65" name="Freihand 64">
                  <a:extLst>
                    <a:ext uri="{FF2B5EF4-FFF2-40B4-BE49-F238E27FC236}">
                      <a16:creationId xmlns:a16="http://schemas.microsoft.com/office/drawing/2014/main" id="{BAE90BA9-5B73-4165-9F96-8A871BF23554}"/>
                    </a:ext>
                  </a:extLst>
                </p:cNvPr>
                <p:cNvPicPr/>
                <p:nvPr/>
              </p:nvPicPr>
              <p:blipFill>
                <a:blip r:embed="rId135"/>
                <a:stretch>
                  <a:fillRect/>
                </a:stretch>
              </p:blipFill>
              <p:spPr>
                <a:xfrm>
                  <a:off x="6306902" y="1332223"/>
                  <a:ext cx="201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68" name="Freihand 67">
                  <a:extLst>
                    <a:ext uri="{FF2B5EF4-FFF2-40B4-BE49-F238E27FC236}">
                      <a16:creationId xmlns:a16="http://schemas.microsoft.com/office/drawing/2014/main" id="{B29DB7FE-CDD8-4C3A-8066-0B0C8E982AAD}"/>
                    </a:ext>
                  </a:extLst>
                </p14:cNvPr>
                <p14:cNvContentPartPr/>
                <p14:nvPr/>
              </p14:nvContentPartPr>
              <p14:xfrm>
                <a:off x="6498782" y="1158343"/>
                <a:ext cx="148320" cy="155160"/>
              </p14:xfrm>
            </p:contentPart>
          </mc:Choice>
          <mc:Fallback xmlns="">
            <p:pic>
              <p:nvPicPr>
                <p:cNvPr id="68" name="Freihand 67">
                  <a:extLst>
                    <a:ext uri="{FF2B5EF4-FFF2-40B4-BE49-F238E27FC236}">
                      <a16:creationId xmlns:a16="http://schemas.microsoft.com/office/drawing/2014/main" id="{B29DB7FE-CDD8-4C3A-8066-0B0C8E982AAD}"/>
                    </a:ext>
                  </a:extLst>
                </p:cNvPr>
                <p:cNvPicPr/>
                <p:nvPr/>
              </p:nvPicPr>
              <p:blipFill>
                <a:blip r:embed="rId137"/>
                <a:stretch>
                  <a:fillRect/>
                </a:stretch>
              </p:blipFill>
              <p:spPr>
                <a:xfrm>
                  <a:off x="6494462" y="1154023"/>
                  <a:ext cx="15696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69" name="Freihand 68">
                  <a:extLst>
                    <a:ext uri="{FF2B5EF4-FFF2-40B4-BE49-F238E27FC236}">
                      <a16:creationId xmlns:a16="http://schemas.microsoft.com/office/drawing/2014/main" id="{B476B0D1-F54C-4F71-8700-57BB88BAD53E}"/>
                    </a:ext>
                  </a:extLst>
                </p14:cNvPr>
                <p14:cNvContentPartPr/>
                <p14:nvPr/>
              </p14:nvContentPartPr>
              <p14:xfrm>
                <a:off x="6553862" y="1251223"/>
                <a:ext cx="119880" cy="360"/>
              </p14:xfrm>
            </p:contentPart>
          </mc:Choice>
          <mc:Fallback xmlns="">
            <p:pic>
              <p:nvPicPr>
                <p:cNvPr id="69" name="Freihand 68">
                  <a:extLst>
                    <a:ext uri="{FF2B5EF4-FFF2-40B4-BE49-F238E27FC236}">
                      <a16:creationId xmlns:a16="http://schemas.microsoft.com/office/drawing/2014/main" id="{B476B0D1-F54C-4F71-8700-57BB88BAD53E}"/>
                    </a:ext>
                  </a:extLst>
                </p:cNvPr>
                <p:cNvPicPr/>
                <p:nvPr/>
              </p:nvPicPr>
              <p:blipFill>
                <a:blip r:embed="rId139"/>
                <a:stretch>
                  <a:fillRect/>
                </a:stretch>
              </p:blipFill>
              <p:spPr>
                <a:xfrm>
                  <a:off x="6549542" y="1246903"/>
                  <a:ext cx="12852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70" name="Freihand 69">
                  <a:extLst>
                    <a:ext uri="{FF2B5EF4-FFF2-40B4-BE49-F238E27FC236}">
                      <a16:creationId xmlns:a16="http://schemas.microsoft.com/office/drawing/2014/main" id="{74D4DC25-7E09-420F-986C-55809F946D6E}"/>
                    </a:ext>
                  </a:extLst>
                </p14:cNvPr>
                <p14:cNvContentPartPr/>
                <p14:nvPr/>
              </p14:nvContentPartPr>
              <p14:xfrm>
                <a:off x="6835022" y="1313143"/>
                <a:ext cx="15120" cy="77040"/>
              </p14:xfrm>
            </p:contentPart>
          </mc:Choice>
          <mc:Fallback xmlns="">
            <p:pic>
              <p:nvPicPr>
                <p:cNvPr id="70" name="Freihand 69">
                  <a:extLst>
                    <a:ext uri="{FF2B5EF4-FFF2-40B4-BE49-F238E27FC236}">
                      <a16:creationId xmlns:a16="http://schemas.microsoft.com/office/drawing/2014/main" id="{74D4DC25-7E09-420F-986C-55809F946D6E}"/>
                    </a:ext>
                  </a:extLst>
                </p:cNvPr>
                <p:cNvPicPr/>
                <p:nvPr/>
              </p:nvPicPr>
              <p:blipFill>
                <a:blip r:embed="rId141"/>
                <a:stretch>
                  <a:fillRect/>
                </a:stretch>
              </p:blipFill>
              <p:spPr>
                <a:xfrm>
                  <a:off x="6830702" y="1308823"/>
                  <a:ext cx="237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71" name="Freihand 70">
                  <a:extLst>
                    <a:ext uri="{FF2B5EF4-FFF2-40B4-BE49-F238E27FC236}">
                      <a16:creationId xmlns:a16="http://schemas.microsoft.com/office/drawing/2014/main" id="{E1F932EA-290F-49D4-8005-B8FEF1F9F548}"/>
                    </a:ext>
                  </a:extLst>
                </p14:cNvPr>
                <p14:cNvContentPartPr/>
                <p14:nvPr/>
              </p14:nvContentPartPr>
              <p14:xfrm>
                <a:off x="7042382" y="1168063"/>
                <a:ext cx="118800" cy="145080"/>
              </p14:xfrm>
            </p:contentPart>
          </mc:Choice>
          <mc:Fallback xmlns="">
            <p:pic>
              <p:nvPicPr>
                <p:cNvPr id="71" name="Freihand 70">
                  <a:extLst>
                    <a:ext uri="{FF2B5EF4-FFF2-40B4-BE49-F238E27FC236}">
                      <a16:creationId xmlns:a16="http://schemas.microsoft.com/office/drawing/2014/main" id="{E1F932EA-290F-49D4-8005-B8FEF1F9F548}"/>
                    </a:ext>
                  </a:extLst>
                </p:cNvPr>
                <p:cNvPicPr/>
                <p:nvPr/>
              </p:nvPicPr>
              <p:blipFill>
                <a:blip r:embed="rId143"/>
                <a:stretch>
                  <a:fillRect/>
                </a:stretch>
              </p:blipFill>
              <p:spPr>
                <a:xfrm>
                  <a:off x="7038062" y="1163743"/>
                  <a:ext cx="1274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72" name="Freihand 71">
                  <a:extLst>
                    <a:ext uri="{FF2B5EF4-FFF2-40B4-BE49-F238E27FC236}">
                      <a16:creationId xmlns:a16="http://schemas.microsoft.com/office/drawing/2014/main" id="{4E05B98D-065E-4631-B04D-6A63D53DF26C}"/>
                    </a:ext>
                  </a:extLst>
                </p14:cNvPr>
                <p14:cNvContentPartPr/>
                <p14:nvPr/>
              </p14:nvContentPartPr>
              <p14:xfrm>
                <a:off x="7047062" y="1253743"/>
                <a:ext cx="140400" cy="5400"/>
              </p14:xfrm>
            </p:contentPart>
          </mc:Choice>
          <mc:Fallback xmlns="">
            <p:pic>
              <p:nvPicPr>
                <p:cNvPr id="72" name="Freihand 71">
                  <a:extLst>
                    <a:ext uri="{FF2B5EF4-FFF2-40B4-BE49-F238E27FC236}">
                      <a16:creationId xmlns:a16="http://schemas.microsoft.com/office/drawing/2014/main" id="{4E05B98D-065E-4631-B04D-6A63D53DF26C}"/>
                    </a:ext>
                  </a:extLst>
                </p:cNvPr>
                <p:cNvPicPr/>
                <p:nvPr/>
              </p:nvPicPr>
              <p:blipFill>
                <a:blip r:embed="rId145"/>
                <a:stretch>
                  <a:fillRect/>
                </a:stretch>
              </p:blipFill>
              <p:spPr>
                <a:xfrm>
                  <a:off x="7042742" y="1249423"/>
                  <a:ext cx="14904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73" name="Freihand 72">
                  <a:extLst>
                    <a:ext uri="{FF2B5EF4-FFF2-40B4-BE49-F238E27FC236}">
                      <a16:creationId xmlns:a16="http://schemas.microsoft.com/office/drawing/2014/main" id="{63C27939-A05A-4E58-A47E-D7306E2945AE}"/>
                    </a:ext>
                  </a:extLst>
                </p14:cNvPr>
                <p14:cNvContentPartPr/>
                <p14:nvPr/>
              </p14:nvContentPartPr>
              <p14:xfrm>
                <a:off x="7317782" y="1305943"/>
                <a:ext cx="6480" cy="93960"/>
              </p14:xfrm>
            </p:contentPart>
          </mc:Choice>
          <mc:Fallback xmlns="">
            <p:pic>
              <p:nvPicPr>
                <p:cNvPr id="73" name="Freihand 72">
                  <a:extLst>
                    <a:ext uri="{FF2B5EF4-FFF2-40B4-BE49-F238E27FC236}">
                      <a16:creationId xmlns:a16="http://schemas.microsoft.com/office/drawing/2014/main" id="{63C27939-A05A-4E58-A47E-D7306E2945AE}"/>
                    </a:ext>
                  </a:extLst>
                </p:cNvPr>
                <p:cNvPicPr/>
                <p:nvPr/>
              </p:nvPicPr>
              <p:blipFill>
                <a:blip r:embed="rId147"/>
                <a:stretch>
                  <a:fillRect/>
                </a:stretch>
              </p:blipFill>
              <p:spPr>
                <a:xfrm>
                  <a:off x="7313462" y="1301623"/>
                  <a:ext cx="151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3" name="Freihand 102">
                  <a:extLst>
                    <a:ext uri="{FF2B5EF4-FFF2-40B4-BE49-F238E27FC236}">
                      <a16:creationId xmlns:a16="http://schemas.microsoft.com/office/drawing/2014/main" id="{EB2E719D-DEC1-4604-BB7B-0809BEED4701}"/>
                    </a:ext>
                  </a:extLst>
                </p14:cNvPr>
                <p14:cNvContentPartPr/>
                <p14:nvPr/>
              </p14:nvContentPartPr>
              <p14:xfrm>
                <a:off x="6480062" y="1450663"/>
                <a:ext cx="587880" cy="25920"/>
              </p14:xfrm>
            </p:contentPart>
          </mc:Choice>
          <mc:Fallback xmlns="">
            <p:pic>
              <p:nvPicPr>
                <p:cNvPr id="103" name="Freihand 102">
                  <a:extLst>
                    <a:ext uri="{FF2B5EF4-FFF2-40B4-BE49-F238E27FC236}">
                      <a16:creationId xmlns:a16="http://schemas.microsoft.com/office/drawing/2014/main" id="{EB2E719D-DEC1-4604-BB7B-0809BEED4701}"/>
                    </a:ext>
                  </a:extLst>
                </p:cNvPr>
                <p:cNvPicPr/>
                <p:nvPr/>
              </p:nvPicPr>
              <p:blipFill>
                <a:blip r:embed="rId149"/>
                <a:stretch>
                  <a:fillRect/>
                </a:stretch>
              </p:blipFill>
              <p:spPr>
                <a:xfrm>
                  <a:off x="6475742" y="1446343"/>
                  <a:ext cx="596520" cy="34560"/>
                </a:xfrm>
                <a:prstGeom prst="rect">
                  <a:avLst/>
                </a:prstGeom>
              </p:spPr>
            </p:pic>
          </mc:Fallback>
        </mc:AlternateContent>
      </p:grpSp>
      <p:grpSp>
        <p:nvGrpSpPr>
          <p:cNvPr id="110" name="Gruppieren 109">
            <a:extLst>
              <a:ext uri="{FF2B5EF4-FFF2-40B4-BE49-F238E27FC236}">
                <a16:creationId xmlns:a16="http://schemas.microsoft.com/office/drawing/2014/main" id="{FCF2F16E-B5DC-4689-AA6A-C215F34A5151}"/>
              </a:ext>
            </a:extLst>
          </p:cNvPr>
          <p:cNvGrpSpPr/>
          <p:nvPr/>
        </p:nvGrpSpPr>
        <p:grpSpPr>
          <a:xfrm>
            <a:off x="5011982" y="1029103"/>
            <a:ext cx="212040" cy="113040"/>
            <a:chOff x="5011982" y="1029103"/>
            <a:chExt cx="212040" cy="113040"/>
          </a:xfrm>
        </p:grpSpPr>
        <mc:AlternateContent xmlns:mc="http://schemas.openxmlformats.org/markup-compatibility/2006" xmlns:p14="http://schemas.microsoft.com/office/powerpoint/2010/main">
          <mc:Choice Requires="p14">
            <p:contentPart p14:bwMode="auto" r:id="rId150">
              <p14:nvContentPartPr>
                <p14:cNvPr id="105" name="Freihand 104">
                  <a:extLst>
                    <a:ext uri="{FF2B5EF4-FFF2-40B4-BE49-F238E27FC236}">
                      <a16:creationId xmlns:a16="http://schemas.microsoft.com/office/drawing/2014/main" id="{AAEA4FD0-0101-4584-BBF5-BB4C516952DA}"/>
                    </a:ext>
                  </a:extLst>
                </p14:cNvPr>
                <p14:cNvContentPartPr/>
                <p14:nvPr/>
              </p14:nvContentPartPr>
              <p14:xfrm>
                <a:off x="5023862" y="1029103"/>
                <a:ext cx="47160" cy="68400"/>
              </p14:xfrm>
            </p:contentPart>
          </mc:Choice>
          <mc:Fallback xmlns="">
            <p:pic>
              <p:nvPicPr>
                <p:cNvPr id="105" name="Freihand 104">
                  <a:extLst>
                    <a:ext uri="{FF2B5EF4-FFF2-40B4-BE49-F238E27FC236}">
                      <a16:creationId xmlns:a16="http://schemas.microsoft.com/office/drawing/2014/main" id="{AAEA4FD0-0101-4584-BBF5-BB4C516952DA}"/>
                    </a:ext>
                  </a:extLst>
                </p:cNvPr>
                <p:cNvPicPr/>
                <p:nvPr/>
              </p:nvPicPr>
              <p:blipFill>
                <a:blip r:embed="rId151"/>
                <a:stretch>
                  <a:fillRect/>
                </a:stretch>
              </p:blipFill>
              <p:spPr>
                <a:xfrm>
                  <a:off x="5019542" y="1024783"/>
                  <a:ext cx="558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6" name="Freihand 105">
                  <a:extLst>
                    <a:ext uri="{FF2B5EF4-FFF2-40B4-BE49-F238E27FC236}">
                      <a16:creationId xmlns:a16="http://schemas.microsoft.com/office/drawing/2014/main" id="{6A3079FC-2839-46A5-99EA-EDAA99AD6334}"/>
                    </a:ext>
                  </a:extLst>
                </p14:cNvPr>
                <p14:cNvContentPartPr/>
                <p14:nvPr/>
              </p14:nvContentPartPr>
              <p14:xfrm>
                <a:off x="5011982" y="1051423"/>
                <a:ext cx="83880" cy="17280"/>
              </p14:xfrm>
            </p:contentPart>
          </mc:Choice>
          <mc:Fallback xmlns="">
            <p:pic>
              <p:nvPicPr>
                <p:cNvPr id="106" name="Freihand 105">
                  <a:extLst>
                    <a:ext uri="{FF2B5EF4-FFF2-40B4-BE49-F238E27FC236}">
                      <a16:creationId xmlns:a16="http://schemas.microsoft.com/office/drawing/2014/main" id="{6A3079FC-2839-46A5-99EA-EDAA99AD6334}"/>
                    </a:ext>
                  </a:extLst>
                </p:cNvPr>
                <p:cNvPicPr/>
                <p:nvPr/>
              </p:nvPicPr>
              <p:blipFill>
                <a:blip r:embed="rId153"/>
                <a:stretch>
                  <a:fillRect/>
                </a:stretch>
              </p:blipFill>
              <p:spPr>
                <a:xfrm>
                  <a:off x="5007662" y="1047103"/>
                  <a:ext cx="925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7" name="Freihand 106">
                  <a:extLst>
                    <a:ext uri="{FF2B5EF4-FFF2-40B4-BE49-F238E27FC236}">
                      <a16:creationId xmlns:a16="http://schemas.microsoft.com/office/drawing/2014/main" id="{88944C7D-7BB9-4C1B-952E-27E77094F5B8}"/>
                    </a:ext>
                  </a:extLst>
                </p14:cNvPr>
                <p14:cNvContentPartPr/>
                <p14:nvPr/>
              </p14:nvContentPartPr>
              <p14:xfrm>
                <a:off x="5109542" y="1079503"/>
                <a:ext cx="52920" cy="42120"/>
              </p14:xfrm>
            </p:contentPart>
          </mc:Choice>
          <mc:Fallback xmlns="">
            <p:pic>
              <p:nvPicPr>
                <p:cNvPr id="107" name="Freihand 106">
                  <a:extLst>
                    <a:ext uri="{FF2B5EF4-FFF2-40B4-BE49-F238E27FC236}">
                      <a16:creationId xmlns:a16="http://schemas.microsoft.com/office/drawing/2014/main" id="{88944C7D-7BB9-4C1B-952E-27E77094F5B8}"/>
                    </a:ext>
                  </a:extLst>
                </p:cNvPr>
                <p:cNvPicPr/>
                <p:nvPr/>
              </p:nvPicPr>
              <p:blipFill>
                <a:blip r:embed="rId155"/>
                <a:stretch>
                  <a:fillRect/>
                </a:stretch>
              </p:blipFill>
              <p:spPr>
                <a:xfrm>
                  <a:off x="5105222" y="1075183"/>
                  <a:ext cx="6156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8" name="Freihand 107">
                  <a:extLst>
                    <a:ext uri="{FF2B5EF4-FFF2-40B4-BE49-F238E27FC236}">
                      <a16:creationId xmlns:a16="http://schemas.microsoft.com/office/drawing/2014/main" id="{8D0BB3ED-F7FB-4693-8725-BA0779961064}"/>
                    </a:ext>
                  </a:extLst>
                </p14:cNvPr>
                <p14:cNvContentPartPr/>
                <p14:nvPr/>
              </p14:nvContentPartPr>
              <p14:xfrm>
                <a:off x="5083622" y="1057183"/>
                <a:ext cx="58680" cy="81000"/>
              </p14:xfrm>
            </p:contentPart>
          </mc:Choice>
          <mc:Fallback xmlns="">
            <p:pic>
              <p:nvPicPr>
                <p:cNvPr id="108" name="Freihand 107">
                  <a:extLst>
                    <a:ext uri="{FF2B5EF4-FFF2-40B4-BE49-F238E27FC236}">
                      <a16:creationId xmlns:a16="http://schemas.microsoft.com/office/drawing/2014/main" id="{8D0BB3ED-F7FB-4693-8725-BA0779961064}"/>
                    </a:ext>
                  </a:extLst>
                </p:cNvPr>
                <p:cNvPicPr/>
                <p:nvPr/>
              </p:nvPicPr>
              <p:blipFill>
                <a:blip r:embed="rId157"/>
                <a:stretch>
                  <a:fillRect/>
                </a:stretch>
              </p:blipFill>
              <p:spPr>
                <a:xfrm>
                  <a:off x="5079302" y="1052863"/>
                  <a:ext cx="673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9" name="Freihand 108">
                  <a:extLst>
                    <a:ext uri="{FF2B5EF4-FFF2-40B4-BE49-F238E27FC236}">
                      <a16:creationId xmlns:a16="http://schemas.microsoft.com/office/drawing/2014/main" id="{C4C61AB1-E254-4430-9CCF-279408E2243C}"/>
                    </a:ext>
                  </a:extLst>
                </p14:cNvPr>
                <p14:cNvContentPartPr/>
                <p14:nvPr/>
              </p14:nvContentPartPr>
              <p14:xfrm>
                <a:off x="5161022" y="1051063"/>
                <a:ext cx="63000" cy="91080"/>
              </p14:xfrm>
            </p:contentPart>
          </mc:Choice>
          <mc:Fallback xmlns="">
            <p:pic>
              <p:nvPicPr>
                <p:cNvPr id="109" name="Freihand 108">
                  <a:extLst>
                    <a:ext uri="{FF2B5EF4-FFF2-40B4-BE49-F238E27FC236}">
                      <a16:creationId xmlns:a16="http://schemas.microsoft.com/office/drawing/2014/main" id="{C4C61AB1-E254-4430-9CCF-279408E2243C}"/>
                    </a:ext>
                  </a:extLst>
                </p:cNvPr>
                <p:cNvPicPr/>
                <p:nvPr/>
              </p:nvPicPr>
              <p:blipFill>
                <a:blip r:embed="rId159"/>
                <a:stretch>
                  <a:fillRect/>
                </a:stretch>
              </p:blipFill>
              <p:spPr>
                <a:xfrm>
                  <a:off x="5156702" y="1046743"/>
                  <a:ext cx="71640" cy="99720"/>
                </a:xfrm>
                <a:prstGeom prst="rect">
                  <a:avLst/>
                </a:prstGeom>
              </p:spPr>
            </p:pic>
          </mc:Fallback>
        </mc:AlternateContent>
      </p:grpSp>
      <p:grpSp>
        <p:nvGrpSpPr>
          <p:cNvPr id="136" name="Gruppieren 135">
            <a:extLst>
              <a:ext uri="{FF2B5EF4-FFF2-40B4-BE49-F238E27FC236}">
                <a16:creationId xmlns:a16="http://schemas.microsoft.com/office/drawing/2014/main" id="{2261AF56-68B3-4E5B-94BE-EE1E487DA6D1}"/>
              </a:ext>
            </a:extLst>
          </p:cNvPr>
          <p:cNvGrpSpPr/>
          <p:nvPr/>
        </p:nvGrpSpPr>
        <p:grpSpPr>
          <a:xfrm>
            <a:off x="5464502" y="1021903"/>
            <a:ext cx="177840" cy="110160"/>
            <a:chOff x="5464502" y="1021903"/>
            <a:chExt cx="177840" cy="110160"/>
          </a:xfrm>
        </p:grpSpPr>
        <mc:AlternateContent xmlns:mc="http://schemas.openxmlformats.org/markup-compatibility/2006" xmlns:p14="http://schemas.microsoft.com/office/powerpoint/2010/main">
          <mc:Choice Requires="p14">
            <p:contentPart p14:bwMode="auto" r:id="rId160">
              <p14:nvContentPartPr>
                <p14:cNvPr id="111" name="Freihand 110">
                  <a:extLst>
                    <a:ext uri="{FF2B5EF4-FFF2-40B4-BE49-F238E27FC236}">
                      <a16:creationId xmlns:a16="http://schemas.microsoft.com/office/drawing/2014/main" id="{7043FEF2-926B-4CD8-A77F-D2C0BB1A8D73}"/>
                    </a:ext>
                  </a:extLst>
                </p14:cNvPr>
                <p14:cNvContentPartPr/>
                <p14:nvPr/>
              </p14:nvContentPartPr>
              <p14:xfrm>
                <a:off x="5473502" y="1021903"/>
                <a:ext cx="50040" cy="64800"/>
              </p14:xfrm>
            </p:contentPart>
          </mc:Choice>
          <mc:Fallback xmlns="">
            <p:pic>
              <p:nvPicPr>
                <p:cNvPr id="111" name="Freihand 110">
                  <a:extLst>
                    <a:ext uri="{FF2B5EF4-FFF2-40B4-BE49-F238E27FC236}">
                      <a16:creationId xmlns:a16="http://schemas.microsoft.com/office/drawing/2014/main" id="{7043FEF2-926B-4CD8-A77F-D2C0BB1A8D73}"/>
                    </a:ext>
                  </a:extLst>
                </p:cNvPr>
                <p:cNvPicPr/>
                <p:nvPr/>
              </p:nvPicPr>
              <p:blipFill>
                <a:blip r:embed="rId161"/>
                <a:stretch>
                  <a:fillRect/>
                </a:stretch>
              </p:blipFill>
              <p:spPr>
                <a:xfrm>
                  <a:off x="5469182" y="1017583"/>
                  <a:ext cx="586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2" name="Freihand 111">
                  <a:extLst>
                    <a:ext uri="{FF2B5EF4-FFF2-40B4-BE49-F238E27FC236}">
                      <a16:creationId xmlns:a16="http://schemas.microsoft.com/office/drawing/2014/main" id="{87EAD4B2-13BF-4A9D-9FB5-D6B01C4D6EA4}"/>
                    </a:ext>
                  </a:extLst>
                </p14:cNvPr>
                <p14:cNvContentPartPr/>
                <p14:nvPr/>
              </p14:nvContentPartPr>
              <p14:xfrm>
                <a:off x="5464502" y="1049983"/>
                <a:ext cx="64080" cy="9000"/>
              </p14:xfrm>
            </p:contentPart>
          </mc:Choice>
          <mc:Fallback xmlns="">
            <p:pic>
              <p:nvPicPr>
                <p:cNvPr id="112" name="Freihand 111">
                  <a:extLst>
                    <a:ext uri="{FF2B5EF4-FFF2-40B4-BE49-F238E27FC236}">
                      <a16:creationId xmlns:a16="http://schemas.microsoft.com/office/drawing/2014/main" id="{87EAD4B2-13BF-4A9D-9FB5-D6B01C4D6EA4}"/>
                    </a:ext>
                  </a:extLst>
                </p:cNvPr>
                <p:cNvPicPr/>
                <p:nvPr/>
              </p:nvPicPr>
              <p:blipFill>
                <a:blip r:embed="rId163"/>
                <a:stretch>
                  <a:fillRect/>
                </a:stretch>
              </p:blipFill>
              <p:spPr>
                <a:xfrm>
                  <a:off x="5460182" y="1045663"/>
                  <a:ext cx="7272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3" name="Freihand 112">
                  <a:extLst>
                    <a:ext uri="{FF2B5EF4-FFF2-40B4-BE49-F238E27FC236}">
                      <a16:creationId xmlns:a16="http://schemas.microsoft.com/office/drawing/2014/main" id="{48D045B8-4A2E-405E-936E-3BCCBB8889B5}"/>
                    </a:ext>
                  </a:extLst>
                </p14:cNvPr>
                <p14:cNvContentPartPr/>
                <p14:nvPr/>
              </p14:nvContentPartPr>
              <p14:xfrm>
                <a:off x="5529662" y="1063303"/>
                <a:ext cx="42840" cy="48600"/>
              </p14:xfrm>
            </p:contentPart>
          </mc:Choice>
          <mc:Fallback xmlns="">
            <p:pic>
              <p:nvPicPr>
                <p:cNvPr id="113" name="Freihand 112">
                  <a:extLst>
                    <a:ext uri="{FF2B5EF4-FFF2-40B4-BE49-F238E27FC236}">
                      <a16:creationId xmlns:a16="http://schemas.microsoft.com/office/drawing/2014/main" id="{48D045B8-4A2E-405E-936E-3BCCBB8889B5}"/>
                    </a:ext>
                  </a:extLst>
                </p:cNvPr>
                <p:cNvPicPr/>
                <p:nvPr/>
              </p:nvPicPr>
              <p:blipFill>
                <a:blip r:embed="rId165"/>
                <a:stretch>
                  <a:fillRect/>
                </a:stretch>
              </p:blipFill>
              <p:spPr>
                <a:xfrm>
                  <a:off x="5525342" y="1058983"/>
                  <a:ext cx="5148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4" name="Freihand 113">
                  <a:extLst>
                    <a:ext uri="{FF2B5EF4-FFF2-40B4-BE49-F238E27FC236}">
                      <a16:creationId xmlns:a16="http://schemas.microsoft.com/office/drawing/2014/main" id="{E15C6D39-6DC5-4703-AF35-7A37AC984DF5}"/>
                    </a:ext>
                  </a:extLst>
                </p14:cNvPr>
                <p14:cNvContentPartPr/>
                <p14:nvPr/>
              </p14:nvContentPartPr>
              <p14:xfrm>
                <a:off x="5582942" y="1074463"/>
                <a:ext cx="24480" cy="25920"/>
              </p14:xfrm>
            </p:contentPart>
          </mc:Choice>
          <mc:Fallback xmlns="">
            <p:pic>
              <p:nvPicPr>
                <p:cNvPr id="114" name="Freihand 113">
                  <a:extLst>
                    <a:ext uri="{FF2B5EF4-FFF2-40B4-BE49-F238E27FC236}">
                      <a16:creationId xmlns:a16="http://schemas.microsoft.com/office/drawing/2014/main" id="{E15C6D39-6DC5-4703-AF35-7A37AC984DF5}"/>
                    </a:ext>
                  </a:extLst>
                </p:cNvPr>
                <p:cNvPicPr/>
                <p:nvPr/>
              </p:nvPicPr>
              <p:blipFill>
                <a:blip r:embed="rId167"/>
                <a:stretch>
                  <a:fillRect/>
                </a:stretch>
              </p:blipFill>
              <p:spPr>
                <a:xfrm>
                  <a:off x="5578622" y="1070143"/>
                  <a:ext cx="331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5" name="Freihand 114">
                  <a:extLst>
                    <a:ext uri="{FF2B5EF4-FFF2-40B4-BE49-F238E27FC236}">
                      <a16:creationId xmlns:a16="http://schemas.microsoft.com/office/drawing/2014/main" id="{0A228371-F1D5-4C87-90F7-B7B7D1367795}"/>
                    </a:ext>
                  </a:extLst>
                </p14:cNvPr>
                <p14:cNvContentPartPr/>
                <p14:nvPr/>
              </p14:nvContentPartPr>
              <p14:xfrm>
                <a:off x="5605982" y="1048903"/>
                <a:ext cx="36360" cy="83160"/>
              </p14:xfrm>
            </p:contentPart>
          </mc:Choice>
          <mc:Fallback xmlns="">
            <p:pic>
              <p:nvPicPr>
                <p:cNvPr id="115" name="Freihand 114">
                  <a:extLst>
                    <a:ext uri="{FF2B5EF4-FFF2-40B4-BE49-F238E27FC236}">
                      <a16:creationId xmlns:a16="http://schemas.microsoft.com/office/drawing/2014/main" id="{0A228371-F1D5-4C87-90F7-B7B7D1367795}"/>
                    </a:ext>
                  </a:extLst>
                </p:cNvPr>
                <p:cNvPicPr/>
                <p:nvPr/>
              </p:nvPicPr>
              <p:blipFill>
                <a:blip r:embed="rId169"/>
                <a:stretch>
                  <a:fillRect/>
                </a:stretch>
              </p:blipFill>
              <p:spPr>
                <a:xfrm>
                  <a:off x="5601662" y="1044583"/>
                  <a:ext cx="45000" cy="91800"/>
                </a:xfrm>
                <a:prstGeom prst="rect">
                  <a:avLst/>
                </a:prstGeom>
              </p:spPr>
            </p:pic>
          </mc:Fallback>
        </mc:AlternateContent>
      </p:grpSp>
      <p:grpSp>
        <p:nvGrpSpPr>
          <p:cNvPr id="135" name="Gruppieren 134">
            <a:extLst>
              <a:ext uri="{FF2B5EF4-FFF2-40B4-BE49-F238E27FC236}">
                <a16:creationId xmlns:a16="http://schemas.microsoft.com/office/drawing/2014/main" id="{F6125008-BE49-4309-9856-F54A63605AA2}"/>
              </a:ext>
            </a:extLst>
          </p:cNvPr>
          <p:cNvGrpSpPr/>
          <p:nvPr/>
        </p:nvGrpSpPr>
        <p:grpSpPr>
          <a:xfrm>
            <a:off x="6039422" y="1024783"/>
            <a:ext cx="205200" cy="96120"/>
            <a:chOff x="6039422" y="1024783"/>
            <a:chExt cx="205200" cy="96120"/>
          </a:xfrm>
        </p:grpSpPr>
        <mc:AlternateContent xmlns:mc="http://schemas.openxmlformats.org/markup-compatibility/2006" xmlns:p14="http://schemas.microsoft.com/office/powerpoint/2010/main">
          <mc:Choice Requires="p14">
            <p:contentPart p14:bwMode="auto" r:id="rId170">
              <p14:nvContentPartPr>
                <p14:cNvPr id="116" name="Freihand 115">
                  <a:extLst>
                    <a:ext uri="{FF2B5EF4-FFF2-40B4-BE49-F238E27FC236}">
                      <a16:creationId xmlns:a16="http://schemas.microsoft.com/office/drawing/2014/main" id="{6115C024-EF86-4EDD-8266-FB86D705D63D}"/>
                    </a:ext>
                  </a:extLst>
                </p14:cNvPr>
                <p14:cNvContentPartPr/>
                <p14:nvPr/>
              </p14:nvContentPartPr>
              <p14:xfrm>
                <a:off x="6041582" y="1024783"/>
                <a:ext cx="66240" cy="68760"/>
              </p14:xfrm>
            </p:contentPart>
          </mc:Choice>
          <mc:Fallback xmlns="">
            <p:pic>
              <p:nvPicPr>
                <p:cNvPr id="116" name="Freihand 115">
                  <a:extLst>
                    <a:ext uri="{FF2B5EF4-FFF2-40B4-BE49-F238E27FC236}">
                      <a16:creationId xmlns:a16="http://schemas.microsoft.com/office/drawing/2014/main" id="{6115C024-EF86-4EDD-8266-FB86D705D63D}"/>
                    </a:ext>
                  </a:extLst>
                </p:cNvPr>
                <p:cNvPicPr/>
                <p:nvPr/>
              </p:nvPicPr>
              <p:blipFill>
                <a:blip r:embed="rId171"/>
                <a:stretch>
                  <a:fillRect/>
                </a:stretch>
              </p:blipFill>
              <p:spPr>
                <a:xfrm>
                  <a:off x="6037262" y="1020463"/>
                  <a:ext cx="748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7" name="Freihand 116">
                  <a:extLst>
                    <a:ext uri="{FF2B5EF4-FFF2-40B4-BE49-F238E27FC236}">
                      <a16:creationId xmlns:a16="http://schemas.microsoft.com/office/drawing/2014/main" id="{3A5B3431-74D9-41C1-A6AA-2356739742E5}"/>
                    </a:ext>
                  </a:extLst>
                </p14:cNvPr>
                <p14:cNvContentPartPr/>
                <p14:nvPr/>
              </p14:nvContentPartPr>
              <p14:xfrm>
                <a:off x="6039422" y="1040983"/>
                <a:ext cx="66240" cy="28080"/>
              </p14:xfrm>
            </p:contentPart>
          </mc:Choice>
          <mc:Fallback xmlns="">
            <p:pic>
              <p:nvPicPr>
                <p:cNvPr id="117" name="Freihand 116">
                  <a:extLst>
                    <a:ext uri="{FF2B5EF4-FFF2-40B4-BE49-F238E27FC236}">
                      <a16:creationId xmlns:a16="http://schemas.microsoft.com/office/drawing/2014/main" id="{3A5B3431-74D9-41C1-A6AA-2356739742E5}"/>
                    </a:ext>
                  </a:extLst>
                </p:cNvPr>
                <p:cNvPicPr/>
                <p:nvPr/>
              </p:nvPicPr>
              <p:blipFill>
                <a:blip r:embed="rId173"/>
                <a:stretch>
                  <a:fillRect/>
                </a:stretch>
              </p:blipFill>
              <p:spPr>
                <a:xfrm>
                  <a:off x="6035102" y="1036663"/>
                  <a:ext cx="748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8" name="Freihand 117">
                  <a:extLst>
                    <a:ext uri="{FF2B5EF4-FFF2-40B4-BE49-F238E27FC236}">
                      <a16:creationId xmlns:a16="http://schemas.microsoft.com/office/drawing/2014/main" id="{165F9E7D-0C02-41BE-8833-93404FBD2AF1}"/>
                    </a:ext>
                  </a:extLst>
                </p14:cNvPr>
                <p14:cNvContentPartPr/>
                <p14:nvPr/>
              </p14:nvContentPartPr>
              <p14:xfrm>
                <a:off x="6108902" y="1051423"/>
                <a:ext cx="48240" cy="58680"/>
              </p14:xfrm>
            </p:contentPart>
          </mc:Choice>
          <mc:Fallback xmlns="">
            <p:pic>
              <p:nvPicPr>
                <p:cNvPr id="118" name="Freihand 117">
                  <a:extLst>
                    <a:ext uri="{FF2B5EF4-FFF2-40B4-BE49-F238E27FC236}">
                      <a16:creationId xmlns:a16="http://schemas.microsoft.com/office/drawing/2014/main" id="{165F9E7D-0C02-41BE-8833-93404FBD2AF1}"/>
                    </a:ext>
                  </a:extLst>
                </p:cNvPr>
                <p:cNvPicPr/>
                <p:nvPr/>
              </p:nvPicPr>
              <p:blipFill>
                <a:blip r:embed="rId175"/>
                <a:stretch>
                  <a:fillRect/>
                </a:stretch>
              </p:blipFill>
              <p:spPr>
                <a:xfrm>
                  <a:off x="6104582" y="1047103"/>
                  <a:ext cx="568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9" name="Freihand 118">
                  <a:extLst>
                    <a:ext uri="{FF2B5EF4-FFF2-40B4-BE49-F238E27FC236}">
                      <a16:creationId xmlns:a16="http://schemas.microsoft.com/office/drawing/2014/main" id="{E93B4AB0-2245-437E-801B-10FA54A79AD0}"/>
                    </a:ext>
                  </a:extLst>
                </p14:cNvPr>
                <p14:cNvContentPartPr/>
                <p14:nvPr/>
              </p14:nvContentPartPr>
              <p14:xfrm>
                <a:off x="6161462" y="1059343"/>
                <a:ext cx="33840" cy="56880"/>
              </p14:xfrm>
            </p:contentPart>
          </mc:Choice>
          <mc:Fallback xmlns="">
            <p:pic>
              <p:nvPicPr>
                <p:cNvPr id="119" name="Freihand 118">
                  <a:extLst>
                    <a:ext uri="{FF2B5EF4-FFF2-40B4-BE49-F238E27FC236}">
                      <a16:creationId xmlns:a16="http://schemas.microsoft.com/office/drawing/2014/main" id="{E93B4AB0-2245-437E-801B-10FA54A79AD0}"/>
                    </a:ext>
                  </a:extLst>
                </p:cNvPr>
                <p:cNvPicPr/>
                <p:nvPr/>
              </p:nvPicPr>
              <p:blipFill>
                <a:blip r:embed="rId177"/>
                <a:stretch>
                  <a:fillRect/>
                </a:stretch>
              </p:blipFill>
              <p:spPr>
                <a:xfrm>
                  <a:off x="6157142" y="1055023"/>
                  <a:ext cx="4248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20" name="Freihand 119">
                  <a:extLst>
                    <a:ext uri="{FF2B5EF4-FFF2-40B4-BE49-F238E27FC236}">
                      <a16:creationId xmlns:a16="http://schemas.microsoft.com/office/drawing/2014/main" id="{C0C4A358-6EDE-4392-A18C-4807F5C90981}"/>
                    </a:ext>
                  </a:extLst>
                </p14:cNvPr>
                <p14:cNvContentPartPr/>
                <p14:nvPr/>
              </p14:nvContentPartPr>
              <p14:xfrm>
                <a:off x="6198542" y="1048903"/>
                <a:ext cx="46080" cy="72000"/>
              </p14:xfrm>
            </p:contentPart>
          </mc:Choice>
          <mc:Fallback xmlns="">
            <p:pic>
              <p:nvPicPr>
                <p:cNvPr id="120" name="Freihand 119">
                  <a:extLst>
                    <a:ext uri="{FF2B5EF4-FFF2-40B4-BE49-F238E27FC236}">
                      <a16:creationId xmlns:a16="http://schemas.microsoft.com/office/drawing/2014/main" id="{C0C4A358-6EDE-4392-A18C-4807F5C90981}"/>
                    </a:ext>
                  </a:extLst>
                </p:cNvPr>
                <p:cNvPicPr/>
                <p:nvPr/>
              </p:nvPicPr>
              <p:blipFill>
                <a:blip r:embed="rId179"/>
                <a:stretch>
                  <a:fillRect/>
                </a:stretch>
              </p:blipFill>
              <p:spPr>
                <a:xfrm>
                  <a:off x="6194222" y="1044583"/>
                  <a:ext cx="54720" cy="80640"/>
                </a:xfrm>
                <a:prstGeom prst="rect">
                  <a:avLst/>
                </a:prstGeom>
              </p:spPr>
            </p:pic>
          </mc:Fallback>
        </mc:AlternateContent>
      </p:grpSp>
      <p:grpSp>
        <p:nvGrpSpPr>
          <p:cNvPr id="134" name="Gruppieren 133">
            <a:extLst>
              <a:ext uri="{FF2B5EF4-FFF2-40B4-BE49-F238E27FC236}">
                <a16:creationId xmlns:a16="http://schemas.microsoft.com/office/drawing/2014/main" id="{B2080EAC-9EBA-4E34-AEF6-360503A4FDA8}"/>
              </a:ext>
            </a:extLst>
          </p:cNvPr>
          <p:cNvGrpSpPr/>
          <p:nvPr/>
        </p:nvGrpSpPr>
        <p:grpSpPr>
          <a:xfrm>
            <a:off x="6507062" y="990223"/>
            <a:ext cx="214560" cy="92520"/>
            <a:chOff x="6507062" y="990223"/>
            <a:chExt cx="214560" cy="92520"/>
          </a:xfrm>
        </p:grpSpPr>
        <mc:AlternateContent xmlns:mc="http://schemas.openxmlformats.org/markup-compatibility/2006" xmlns:p14="http://schemas.microsoft.com/office/powerpoint/2010/main">
          <mc:Choice Requires="p14">
            <p:contentPart p14:bwMode="auto" r:id="rId180">
              <p14:nvContentPartPr>
                <p14:cNvPr id="121" name="Freihand 120">
                  <a:extLst>
                    <a:ext uri="{FF2B5EF4-FFF2-40B4-BE49-F238E27FC236}">
                      <a16:creationId xmlns:a16="http://schemas.microsoft.com/office/drawing/2014/main" id="{C61601CA-C1DB-494F-99E1-A8002314BC63}"/>
                    </a:ext>
                  </a:extLst>
                </p14:cNvPr>
                <p14:cNvContentPartPr/>
                <p14:nvPr/>
              </p14:nvContentPartPr>
              <p14:xfrm>
                <a:off x="6521462" y="990223"/>
                <a:ext cx="51120" cy="82800"/>
              </p14:xfrm>
            </p:contentPart>
          </mc:Choice>
          <mc:Fallback xmlns="">
            <p:pic>
              <p:nvPicPr>
                <p:cNvPr id="121" name="Freihand 120">
                  <a:extLst>
                    <a:ext uri="{FF2B5EF4-FFF2-40B4-BE49-F238E27FC236}">
                      <a16:creationId xmlns:a16="http://schemas.microsoft.com/office/drawing/2014/main" id="{C61601CA-C1DB-494F-99E1-A8002314BC63}"/>
                    </a:ext>
                  </a:extLst>
                </p:cNvPr>
                <p:cNvPicPr/>
                <p:nvPr/>
              </p:nvPicPr>
              <p:blipFill>
                <a:blip r:embed="rId181"/>
                <a:stretch>
                  <a:fillRect/>
                </a:stretch>
              </p:blipFill>
              <p:spPr>
                <a:xfrm>
                  <a:off x="6517142" y="985903"/>
                  <a:ext cx="597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2" name="Freihand 121">
                  <a:extLst>
                    <a:ext uri="{FF2B5EF4-FFF2-40B4-BE49-F238E27FC236}">
                      <a16:creationId xmlns:a16="http://schemas.microsoft.com/office/drawing/2014/main" id="{B3859E40-AFC0-42DC-AD51-45195F47D473}"/>
                    </a:ext>
                  </a:extLst>
                </p14:cNvPr>
                <p14:cNvContentPartPr/>
                <p14:nvPr/>
              </p14:nvContentPartPr>
              <p14:xfrm>
                <a:off x="6507062" y="1021903"/>
                <a:ext cx="64080" cy="28800"/>
              </p14:xfrm>
            </p:contentPart>
          </mc:Choice>
          <mc:Fallback xmlns="">
            <p:pic>
              <p:nvPicPr>
                <p:cNvPr id="122" name="Freihand 121">
                  <a:extLst>
                    <a:ext uri="{FF2B5EF4-FFF2-40B4-BE49-F238E27FC236}">
                      <a16:creationId xmlns:a16="http://schemas.microsoft.com/office/drawing/2014/main" id="{B3859E40-AFC0-42DC-AD51-45195F47D473}"/>
                    </a:ext>
                  </a:extLst>
                </p:cNvPr>
                <p:cNvPicPr/>
                <p:nvPr/>
              </p:nvPicPr>
              <p:blipFill>
                <a:blip r:embed="rId183"/>
                <a:stretch>
                  <a:fillRect/>
                </a:stretch>
              </p:blipFill>
              <p:spPr>
                <a:xfrm>
                  <a:off x="6502742" y="1017583"/>
                  <a:ext cx="727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3" name="Freihand 122">
                  <a:extLst>
                    <a:ext uri="{FF2B5EF4-FFF2-40B4-BE49-F238E27FC236}">
                      <a16:creationId xmlns:a16="http://schemas.microsoft.com/office/drawing/2014/main" id="{E7841C1E-D9B6-4946-96E2-C5DA5E31F967}"/>
                    </a:ext>
                  </a:extLst>
                </p14:cNvPr>
                <p14:cNvContentPartPr/>
                <p14:nvPr/>
              </p14:nvContentPartPr>
              <p14:xfrm>
                <a:off x="6584822" y="1022623"/>
                <a:ext cx="34560" cy="53280"/>
              </p14:xfrm>
            </p:contentPart>
          </mc:Choice>
          <mc:Fallback xmlns="">
            <p:pic>
              <p:nvPicPr>
                <p:cNvPr id="123" name="Freihand 122">
                  <a:extLst>
                    <a:ext uri="{FF2B5EF4-FFF2-40B4-BE49-F238E27FC236}">
                      <a16:creationId xmlns:a16="http://schemas.microsoft.com/office/drawing/2014/main" id="{E7841C1E-D9B6-4946-96E2-C5DA5E31F967}"/>
                    </a:ext>
                  </a:extLst>
                </p:cNvPr>
                <p:cNvPicPr/>
                <p:nvPr/>
              </p:nvPicPr>
              <p:blipFill>
                <a:blip r:embed="rId185"/>
                <a:stretch>
                  <a:fillRect/>
                </a:stretch>
              </p:blipFill>
              <p:spPr>
                <a:xfrm>
                  <a:off x="6580502" y="1018303"/>
                  <a:ext cx="432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4" name="Freihand 123">
                  <a:extLst>
                    <a:ext uri="{FF2B5EF4-FFF2-40B4-BE49-F238E27FC236}">
                      <a16:creationId xmlns:a16="http://schemas.microsoft.com/office/drawing/2014/main" id="{8671404B-63FF-423A-A2D2-6C0DC8049DEF}"/>
                    </a:ext>
                  </a:extLst>
                </p14:cNvPr>
                <p14:cNvContentPartPr/>
                <p14:nvPr/>
              </p14:nvContentPartPr>
              <p14:xfrm>
                <a:off x="6635582" y="1033423"/>
                <a:ext cx="28800" cy="20160"/>
              </p14:xfrm>
            </p:contentPart>
          </mc:Choice>
          <mc:Fallback xmlns="">
            <p:pic>
              <p:nvPicPr>
                <p:cNvPr id="124" name="Freihand 123">
                  <a:extLst>
                    <a:ext uri="{FF2B5EF4-FFF2-40B4-BE49-F238E27FC236}">
                      <a16:creationId xmlns:a16="http://schemas.microsoft.com/office/drawing/2014/main" id="{8671404B-63FF-423A-A2D2-6C0DC8049DEF}"/>
                    </a:ext>
                  </a:extLst>
                </p:cNvPr>
                <p:cNvPicPr/>
                <p:nvPr/>
              </p:nvPicPr>
              <p:blipFill>
                <a:blip r:embed="rId187"/>
                <a:stretch>
                  <a:fillRect/>
                </a:stretch>
              </p:blipFill>
              <p:spPr>
                <a:xfrm>
                  <a:off x="6631262" y="1029103"/>
                  <a:ext cx="374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5" name="Freihand 124">
                  <a:extLst>
                    <a:ext uri="{FF2B5EF4-FFF2-40B4-BE49-F238E27FC236}">
                      <a16:creationId xmlns:a16="http://schemas.microsoft.com/office/drawing/2014/main" id="{104B90A2-B99F-4ABB-A7DB-CFCF14E32860}"/>
                    </a:ext>
                  </a:extLst>
                </p14:cNvPr>
                <p14:cNvContentPartPr/>
                <p14:nvPr/>
              </p14:nvContentPartPr>
              <p14:xfrm>
                <a:off x="6651782" y="1053223"/>
                <a:ext cx="14400" cy="24480"/>
              </p14:xfrm>
            </p:contentPart>
          </mc:Choice>
          <mc:Fallback xmlns="">
            <p:pic>
              <p:nvPicPr>
                <p:cNvPr id="125" name="Freihand 124">
                  <a:extLst>
                    <a:ext uri="{FF2B5EF4-FFF2-40B4-BE49-F238E27FC236}">
                      <a16:creationId xmlns:a16="http://schemas.microsoft.com/office/drawing/2014/main" id="{104B90A2-B99F-4ABB-A7DB-CFCF14E32860}"/>
                    </a:ext>
                  </a:extLst>
                </p:cNvPr>
                <p:cNvPicPr/>
                <p:nvPr/>
              </p:nvPicPr>
              <p:blipFill>
                <a:blip r:embed="rId189"/>
                <a:stretch>
                  <a:fillRect/>
                </a:stretch>
              </p:blipFill>
              <p:spPr>
                <a:xfrm>
                  <a:off x="6647462" y="1048903"/>
                  <a:ext cx="230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6" name="Freihand 125">
                  <a:extLst>
                    <a:ext uri="{FF2B5EF4-FFF2-40B4-BE49-F238E27FC236}">
                      <a16:creationId xmlns:a16="http://schemas.microsoft.com/office/drawing/2014/main" id="{2F7DF330-28B6-4082-A89C-0AAB009BD743}"/>
                    </a:ext>
                  </a:extLst>
                </p14:cNvPr>
                <p14:cNvContentPartPr/>
                <p14:nvPr/>
              </p14:nvContentPartPr>
              <p14:xfrm>
                <a:off x="6680222" y="1021543"/>
                <a:ext cx="41400" cy="61200"/>
              </p14:xfrm>
            </p:contentPart>
          </mc:Choice>
          <mc:Fallback xmlns="">
            <p:pic>
              <p:nvPicPr>
                <p:cNvPr id="126" name="Freihand 125">
                  <a:extLst>
                    <a:ext uri="{FF2B5EF4-FFF2-40B4-BE49-F238E27FC236}">
                      <a16:creationId xmlns:a16="http://schemas.microsoft.com/office/drawing/2014/main" id="{2F7DF330-28B6-4082-A89C-0AAB009BD743}"/>
                    </a:ext>
                  </a:extLst>
                </p:cNvPr>
                <p:cNvPicPr/>
                <p:nvPr/>
              </p:nvPicPr>
              <p:blipFill>
                <a:blip r:embed="rId191"/>
                <a:stretch>
                  <a:fillRect/>
                </a:stretch>
              </p:blipFill>
              <p:spPr>
                <a:xfrm>
                  <a:off x="6675902" y="1017223"/>
                  <a:ext cx="50040" cy="69840"/>
                </a:xfrm>
                <a:prstGeom prst="rect">
                  <a:avLst/>
                </a:prstGeom>
              </p:spPr>
            </p:pic>
          </mc:Fallback>
        </mc:AlternateContent>
      </p:grpSp>
      <p:grpSp>
        <p:nvGrpSpPr>
          <p:cNvPr id="133" name="Gruppieren 132">
            <a:extLst>
              <a:ext uri="{FF2B5EF4-FFF2-40B4-BE49-F238E27FC236}">
                <a16:creationId xmlns:a16="http://schemas.microsoft.com/office/drawing/2014/main" id="{E8B81154-118B-4307-BA8C-E7070D498DB6}"/>
              </a:ext>
            </a:extLst>
          </p:cNvPr>
          <p:cNvGrpSpPr/>
          <p:nvPr/>
        </p:nvGrpSpPr>
        <p:grpSpPr>
          <a:xfrm>
            <a:off x="7006742" y="984823"/>
            <a:ext cx="184320" cy="110880"/>
            <a:chOff x="7006742" y="984823"/>
            <a:chExt cx="184320" cy="110880"/>
          </a:xfrm>
        </p:grpSpPr>
        <mc:AlternateContent xmlns:mc="http://schemas.openxmlformats.org/markup-compatibility/2006" xmlns:p14="http://schemas.microsoft.com/office/powerpoint/2010/main">
          <mc:Choice Requires="p14">
            <p:contentPart p14:bwMode="auto" r:id="rId192">
              <p14:nvContentPartPr>
                <p14:cNvPr id="127" name="Freihand 126">
                  <a:extLst>
                    <a:ext uri="{FF2B5EF4-FFF2-40B4-BE49-F238E27FC236}">
                      <a16:creationId xmlns:a16="http://schemas.microsoft.com/office/drawing/2014/main" id="{8A0F3AF1-D982-41C6-9DA0-FFF0FD3B3693}"/>
                    </a:ext>
                  </a:extLst>
                </p14:cNvPr>
                <p14:cNvContentPartPr/>
                <p14:nvPr/>
              </p14:nvContentPartPr>
              <p14:xfrm>
                <a:off x="7009262" y="984823"/>
                <a:ext cx="68400" cy="61920"/>
              </p14:xfrm>
            </p:contentPart>
          </mc:Choice>
          <mc:Fallback xmlns="">
            <p:pic>
              <p:nvPicPr>
                <p:cNvPr id="127" name="Freihand 126">
                  <a:extLst>
                    <a:ext uri="{FF2B5EF4-FFF2-40B4-BE49-F238E27FC236}">
                      <a16:creationId xmlns:a16="http://schemas.microsoft.com/office/drawing/2014/main" id="{8A0F3AF1-D982-41C6-9DA0-FFF0FD3B3693}"/>
                    </a:ext>
                  </a:extLst>
                </p:cNvPr>
                <p:cNvPicPr/>
                <p:nvPr/>
              </p:nvPicPr>
              <p:blipFill>
                <a:blip r:embed="rId193"/>
                <a:stretch>
                  <a:fillRect/>
                </a:stretch>
              </p:blipFill>
              <p:spPr>
                <a:xfrm>
                  <a:off x="7004942" y="980503"/>
                  <a:ext cx="770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8" name="Freihand 127">
                  <a:extLst>
                    <a:ext uri="{FF2B5EF4-FFF2-40B4-BE49-F238E27FC236}">
                      <a16:creationId xmlns:a16="http://schemas.microsoft.com/office/drawing/2014/main" id="{6B2A0F91-7426-4102-B852-09124B5906A2}"/>
                    </a:ext>
                  </a:extLst>
                </p14:cNvPr>
                <p14:cNvContentPartPr/>
                <p14:nvPr/>
              </p14:nvContentPartPr>
              <p14:xfrm>
                <a:off x="7006742" y="997423"/>
                <a:ext cx="75960" cy="32040"/>
              </p14:xfrm>
            </p:contentPart>
          </mc:Choice>
          <mc:Fallback xmlns="">
            <p:pic>
              <p:nvPicPr>
                <p:cNvPr id="128" name="Freihand 127">
                  <a:extLst>
                    <a:ext uri="{FF2B5EF4-FFF2-40B4-BE49-F238E27FC236}">
                      <a16:creationId xmlns:a16="http://schemas.microsoft.com/office/drawing/2014/main" id="{6B2A0F91-7426-4102-B852-09124B5906A2}"/>
                    </a:ext>
                  </a:extLst>
                </p:cNvPr>
                <p:cNvPicPr/>
                <p:nvPr/>
              </p:nvPicPr>
              <p:blipFill>
                <a:blip r:embed="rId195"/>
                <a:stretch>
                  <a:fillRect/>
                </a:stretch>
              </p:blipFill>
              <p:spPr>
                <a:xfrm>
                  <a:off x="7002422" y="993103"/>
                  <a:ext cx="846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9" name="Freihand 128">
                  <a:extLst>
                    <a:ext uri="{FF2B5EF4-FFF2-40B4-BE49-F238E27FC236}">
                      <a16:creationId xmlns:a16="http://schemas.microsoft.com/office/drawing/2014/main" id="{A27BC5DE-B11D-47FD-8400-FD3AC4C24C9A}"/>
                    </a:ext>
                  </a:extLst>
                </p14:cNvPr>
                <p14:cNvContentPartPr/>
                <p14:nvPr/>
              </p14:nvContentPartPr>
              <p14:xfrm>
                <a:off x="7081982" y="1019743"/>
                <a:ext cx="46440" cy="52560"/>
              </p14:xfrm>
            </p:contentPart>
          </mc:Choice>
          <mc:Fallback xmlns="">
            <p:pic>
              <p:nvPicPr>
                <p:cNvPr id="129" name="Freihand 128">
                  <a:extLst>
                    <a:ext uri="{FF2B5EF4-FFF2-40B4-BE49-F238E27FC236}">
                      <a16:creationId xmlns:a16="http://schemas.microsoft.com/office/drawing/2014/main" id="{A27BC5DE-B11D-47FD-8400-FD3AC4C24C9A}"/>
                    </a:ext>
                  </a:extLst>
                </p:cNvPr>
                <p:cNvPicPr/>
                <p:nvPr/>
              </p:nvPicPr>
              <p:blipFill>
                <a:blip r:embed="rId197"/>
                <a:stretch>
                  <a:fillRect/>
                </a:stretch>
              </p:blipFill>
              <p:spPr>
                <a:xfrm>
                  <a:off x="7077662" y="1015423"/>
                  <a:ext cx="550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30" name="Freihand 129">
                  <a:extLst>
                    <a:ext uri="{FF2B5EF4-FFF2-40B4-BE49-F238E27FC236}">
                      <a16:creationId xmlns:a16="http://schemas.microsoft.com/office/drawing/2014/main" id="{2B0FC709-E66F-4EAD-B657-F0F04CAE87BD}"/>
                    </a:ext>
                  </a:extLst>
                </p14:cNvPr>
                <p14:cNvContentPartPr/>
                <p14:nvPr/>
              </p14:nvContentPartPr>
              <p14:xfrm>
                <a:off x="7090622" y="1012543"/>
                <a:ext cx="39240" cy="7920"/>
              </p14:xfrm>
            </p:contentPart>
          </mc:Choice>
          <mc:Fallback xmlns="">
            <p:pic>
              <p:nvPicPr>
                <p:cNvPr id="130" name="Freihand 129">
                  <a:extLst>
                    <a:ext uri="{FF2B5EF4-FFF2-40B4-BE49-F238E27FC236}">
                      <a16:creationId xmlns:a16="http://schemas.microsoft.com/office/drawing/2014/main" id="{2B0FC709-E66F-4EAD-B657-F0F04CAE87BD}"/>
                    </a:ext>
                  </a:extLst>
                </p:cNvPr>
                <p:cNvPicPr/>
                <p:nvPr/>
              </p:nvPicPr>
              <p:blipFill>
                <a:blip r:embed="rId199"/>
                <a:stretch>
                  <a:fillRect/>
                </a:stretch>
              </p:blipFill>
              <p:spPr>
                <a:xfrm>
                  <a:off x="7086302" y="1008223"/>
                  <a:ext cx="478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31" name="Freihand 130">
                  <a:extLst>
                    <a:ext uri="{FF2B5EF4-FFF2-40B4-BE49-F238E27FC236}">
                      <a16:creationId xmlns:a16="http://schemas.microsoft.com/office/drawing/2014/main" id="{4B5D6893-3F78-4397-8A26-B53D2F19220D}"/>
                    </a:ext>
                  </a:extLst>
                </p14:cNvPr>
                <p14:cNvContentPartPr/>
                <p14:nvPr/>
              </p14:nvContentPartPr>
              <p14:xfrm>
                <a:off x="7032662" y="987703"/>
                <a:ext cx="72360" cy="90720"/>
              </p14:xfrm>
            </p:contentPart>
          </mc:Choice>
          <mc:Fallback xmlns="">
            <p:pic>
              <p:nvPicPr>
                <p:cNvPr id="131" name="Freihand 130">
                  <a:extLst>
                    <a:ext uri="{FF2B5EF4-FFF2-40B4-BE49-F238E27FC236}">
                      <a16:creationId xmlns:a16="http://schemas.microsoft.com/office/drawing/2014/main" id="{4B5D6893-3F78-4397-8A26-B53D2F19220D}"/>
                    </a:ext>
                  </a:extLst>
                </p:cNvPr>
                <p:cNvPicPr/>
                <p:nvPr/>
              </p:nvPicPr>
              <p:blipFill>
                <a:blip r:embed="rId201"/>
                <a:stretch>
                  <a:fillRect/>
                </a:stretch>
              </p:blipFill>
              <p:spPr>
                <a:xfrm>
                  <a:off x="7028342" y="983383"/>
                  <a:ext cx="810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32" name="Freihand 131">
                  <a:extLst>
                    <a:ext uri="{FF2B5EF4-FFF2-40B4-BE49-F238E27FC236}">
                      <a16:creationId xmlns:a16="http://schemas.microsoft.com/office/drawing/2014/main" id="{423B4ACC-CF69-4F9C-82FA-5BFFF224F87E}"/>
                    </a:ext>
                  </a:extLst>
                </p14:cNvPr>
                <p14:cNvContentPartPr/>
                <p14:nvPr/>
              </p14:nvContentPartPr>
              <p14:xfrm>
                <a:off x="7136702" y="1011103"/>
                <a:ext cx="54360" cy="84600"/>
              </p14:xfrm>
            </p:contentPart>
          </mc:Choice>
          <mc:Fallback xmlns="">
            <p:pic>
              <p:nvPicPr>
                <p:cNvPr id="132" name="Freihand 131">
                  <a:extLst>
                    <a:ext uri="{FF2B5EF4-FFF2-40B4-BE49-F238E27FC236}">
                      <a16:creationId xmlns:a16="http://schemas.microsoft.com/office/drawing/2014/main" id="{423B4ACC-CF69-4F9C-82FA-5BFFF224F87E}"/>
                    </a:ext>
                  </a:extLst>
                </p:cNvPr>
                <p:cNvPicPr/>
                <p:nvPr/>
              </p:nvPicPr>
              <p:blipFill>
                <a:blip r:embed="rId203"/>
                <a:stretch>
                  <a:fillRect/>
                </a:stretch>
              </p:blipFill>
              <p:spPr>
                <a:xfrm>
                  <a:off x="7132382" y="1006783"/>
                  <a:ext cx="63000" cy="93240"/>
                </a:xfrm>
                <a:prstGeom prst="rect">
                  <a:avLst/>
                </a:prstGeom>
              </p:spPr>
            </p:pic>
          </mc:Fallback>
        </mc:AlternateContent>
      </p:grpSp>
      <p:grpSp>
        <p:nvGrpSpPr>
          <p:cNvPr id="142" name="Gruppieren 141">
            <a:extLst>
              <a:ext uri="{FF2B5EF4-FFF2-40B4-BE49-F238E27FC236}">
                <a16:creationId xmlns:a16="http://schemas.microsoft.com/office/drawing/2014/main" id="{8C5B0F31-1298-4A38-B580-F47D1E080979}"/>
              </a:ext>
            </a:extLst>
          </p:cNvPr>
          <p:cNvGrpSpPr/>
          <p:nvPr/>
        </p:nvGrpSpPr>
        <p:grpSpPr>
          <a:xfrm>
            <a:off x="7452062" y="988063"/>
            <a:ext cx="195480" cy="111600"/>
            <a:chOff x="7452062" y="988063"/>
            <a:chExt cx="195480" cy="111600"/>
          </a:xfrm>
        </p:grpSpPr>
        <mc:AlternateContent xmlns:mc="http://schemas.openxmlformats.org/markup-compatibility/2006" xmlns:p14="http://schemas.microsoft.com/office/powerpoint/2010/main">
          <mc:Choice Requires="p14">
            <p:contentPart p14:bwMode="auto" r:id="rId204">
              <p14:nvContentPartPr>
                <p14:cNvPr id="137" name="Freihand 136">
                  <a:extLst>
                    <a:ext uri="{FF2B5EF4-FFF2-40B4-BE49-F238E27FC236}">
                      <a16:creationId xmlns:a16="http://schemas.microsoft.com/office/drawing/2014/main" id="{D3F076BD-0945-4BAB-B0B7-F64AFA4DCC39}"/>
                    </a:ext>
                  </a:extLst>
                </p14:cNvPr>
                <p14:cNvContentPartPr/>
                <p14:nvPr/>
              </p14:nvContentPartPr>
              <p14:xfrm>
                <a:off x="7452062" y="988063"/>
                <a:ext cx="70200" cy="76680"/>
              </p14:xfrm>
            </p:contentPart>
          </mc:Choice>
          <mc:Fallback xmlns="">
            <p:pic>
              <p:nvPicPr>
                <p:cNvPr id="137" name="Freihand 136">
                  <a:extLst>
                    <a:ext uri="{FF2B5EF4-FFF2-40B4-BE49-F238E27FC236}">
                      <a16:creationId xmlns:a16="http://schemas.microsoft.com/office/drawing/2014/main" id="{D3F076BD-0945-4BAB-B0B7-F64AFA4DCC39}"/>
                    </a:ext>
                  </a:extLst>
                </p:cNvPr>
                <p:cNvPicPr/>
                <p:nvPr/>
              </p:nvPicPr>
              <p:blipFill>
                <a:blip r:embed="rId205"/>
                <a:stretch>
                  <a:fillRect/>
                </a:stretch>
              </p:blipFill>
              <p:spPr>
                <a:xfrm>
                  <a:off x="7447742" y="983743"/>
                  <a:ext cx="788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8" name="Freihand 137">
                  <a:extLst>
                    <a:ext uri="{FF2B5EF4-FFF2-40B4-BE49-F238E27FC236}">
                      <a16:creationId xmlns:a16="http://schemas.microsoft.com/office/drawing/2014/main" id="{05D0CE40-9869-469C-8624-9815A5755834}"/>
                    </a:ext>
                  </a:extLst>
                </p14:cNvPr>
                <p14:cNvContentPartPr/>
                <p14:nvPr/>
              </p14:nvContentPartPr>
              <p14:xfrm>
                <a:off x="7452782" y="1007863"/>
                <a:ext cx="68760" cy="30960"/>
              </p14:xfrm>
            </p:contentPart>
          </mc:Choice>
          <mc:Fallback xmlns="">
            <p:pic>
              <p:nvPicPr>
                <p:cNvPr id="138" name="Freihand 137">
                  <a:extLst>
                    <a:ext uri="{FF2B5EF4-FFF2-40B4-BE49-F238E27FC236}">
                      <a16:creationId xmlns:a16="http://schemas.microsoft.com/office/drawing/2014/main" id="{05D0CE40-9869-469C-8624-9815A5755834}"/>
                    </a:ext>
                  </a:extLst>
                </p:cNvPr>
                <p:cNvPicPr/>
                <p:nvPr/>
              </p:nvPicPr>
              <p:blipFill>
                <a:blip r:embed="rId207"/>
                <a:stretch>
                  <a:fillRect/>
                </a:stretch>
              </p:blipFill>
              <p:spPr>
                <a:xfrm>
                  <a:off x="7448462" y="1003543"/>
                  <a:ext cx="774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39" name="Freihand 138">
                  <a:extLst>
                    <a:ext uri="{FF2B5EF4-FFF2-40B4-BE49-F238E27FC236}">
                      <a16:creationId xmlns:a16="http://schemas.microsoft.com/office/drawing/2014/main" id="{3385CA6F-5091-4DAF-BAFD-71A708D06F3E}"/>
                    </a:ext>
                  </a:extLst>
                </p14:cNvPr>
                <p14:cNvContentPartPr/>
                <p14:nvPr/>
              </p14:nvContentPartPr>
              <p14:xfrm>
                <a:off x="7554662" y="1029103"/>
                <a:ext cx="34200" cy="56880"/>
              </p14:xfrm>
            </p:contentPart>
          </mc:Choice>
          <mc:Fallback xmlns="">
            <p:pic>
              <p:nvPicPr>
                <p:cNvPr id="139" name="Freihand 138">
                  <a:extLst>
                    <a:ext uri="{FF2B5EF4-FFF2-40B4-BE49-F238E27FC236}">
                      <a16:creationId xmlns:a16="http://schemas.microsoft.com/office/drawing/2014/main" id="{3385CA6F-5091-4DAF-BAFD-71A708D06F3E}"/>
                    </a:ext>
                  </a:extLst>
                </p:cNvPr>
                <p:cNvPicPr/>
                <p:nvPr/>
              </p:nvPicPr>
              <p:blipFill>
                <a:blip r:embed="rId209"/>
                <a:stretch>
                  <a:fillRect/>
                </a:stretch>
              </p:blipFill>
              <p:spPr>
                <a:xfrm>
                  <a:off x="7550342" y="1024783"/>
                  <a:ext cx="428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40" name="Freihand 139">
                  <a:extLst>
                    <a:ext uri="{FF2B5EF4-FFF2-40B4-BE49-F238E27FC236}">
                      <a16:creationId xmlns:a16="http://schemas.microsoft.com/office/drawing/2014/main" id="{B6A64DFC-D561-4581-8EE2-C50A13747E36}"/>
                    </a:ext>
                  </a:extLst>
                </p14:cNvPr>
                <p14:cNvContentPartPr/>
                <p14:nvPr/>
              </p14:nvContentPartPr>
              <p14:xfrm>
                <a:off x="7494542" y="1014343"/>
                <a:ext cx="69840" cy="77400"/>
              </p14:xfrm>
            </p:contentPart>
          </mc:Choice>
          <mc:Fallback xmlns="">
            <p:pic>
              <p:nvPicPr>
                <p:cNvPr id="140" name="Freihand 139">
                  <a:extLst>
                    <a:ext uri="{FF2B5EF4-FFF2-40B4-BE49-F238E27FC236}">
                      <a16:creationId xmlns:a16="http://schemas.microsoft.com/office/drawing/2014/main" id="{B6A64DFC-D561-4581-8EE2-C50A13747E36}"/>
                    </a:ext>
                  </a:extLst>
                </p:cNvPr>
                <p:cNvPicPr/>
                <p:nvPr/>
              </p:nvPicPr>
              <p:blipFill>
                <a:blip r:embed="rId211"/>
                <a:stretch>
                  <a:fillRect/>
                </a:stretch>
              </p:blipFill>
              <p:spPr>
                <a:xfrm>
                  <a:off x="7490222" y="1010023"/>
                  <a:ext cx="784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41" name="Freihand 140">
                  <a:extLst>
                    <a:ext uri="{FF2B5EF4-FFF2-40B4-BE49-F238E27FC236}">
                      <a16:creationId xmlns:a16="http://schemas.microsoft.com/office/drawing/2014/main" id="{405CE718-B9B8-4A1B-A080-AD387414A944}"/>
                    </a:ext>
                  </a:extLst>
                </p14:cNvPr>
                <p14:cNvContentPartPr/>
                <p14:nvPr/>
              </p14:nvContentPartPr>
              <p14:xfrm>
                <a:off x="7600382" y="1018663"/>
                <a:ext cx="47160" cy="81000"/>
              </p14:xfrm>
            </p:contentPart>
          </mc:Choice>
          <mc:Fallback xmlns="">
            <p:pic>
              <p:nvPicPr>
                <p:cNvPr id="141" name="Freihand 140">
                  <a:extLst>
                    <a:ext uri="{FF2B5EF4-FFF2-40B4-BE49-F238E27FC236}">
                      <a16:creationId xmlns:a16="http://schemas.microsoft.com/office/drawing/2014/main" id="{405CE718-B9B8-4A1B-A080-AD387414A944}"/>
                    </a:ext>
                  </a:extLst>
                </p:cNvPr>
                <p:cNvPicPr/>
                <p:nvPr/>
              </p:nvPicPr>
              <p:blipFill>
                <a:blip r:embed="rId213"/>
                <a:stretch>
                  <a:fillRect/>
                </a:stretch>
              </p:blipFill>
              <p:spPr>
                <a:xfrm>
                  <a:off x="7596062" y="1014343"/>
                  <a:ext cx="55800" cy="89640"/>
                </a:xfrm>
                <a:prstGeom prst="rect">
                  <a:avLst/>
                </a:prstGeom>
              </p:spPr>
            </p:pic>
          </mc:Fallback>
        </mc:AlternateContent>
      </p:grpSp>
      <p:grpSp>
        <p:nvGrpSpPr>
          <p:cNvPr id="155" name="Gruppieren 154">
            <a:extLst>
              <a:ext uri="{FF2B5EF4-FFF2-40B4-BE49-F238E27FC236}">
                <a16:creationId xmlns:a16="http://schemas.microsoft.com/office/drawing/2014/main" id="{19B0B08D-CCFB-4B55-A660-5367EF2457F7}"/>
              </a:ext>
            </a:extLst>
          </p:cNvPr>
          <p:cNvGrpSpPr/>
          <p:nvPr/>
        </p:nvGrpSpPr>
        <p:grpSpPr>
          <a:xfrm>
            <a:off x="8027702" y="985543"/>
            <a:ext cx="221760" cy="102960"/>
            <a:chOff x="8027702" y="985543"/>
            <a:chExt cx="221760" cy="102960"/>
          </a:xfrm>
        </p:grpSpPr>
        <mc:AlternateContent xmlns:mc="http://schemas.openxmlformats.org/markup-compatibility/2006" xmlns:p14="http://schemas.microsoft.com/office/powerpoint/2010/main">
          <mc:Choice Requires="p14">
            <p:contentPart p14:bwMode="auto" r:id="rId214">
              <p14:nvContentPartPr>
                <p14:cNvPr id="143" name="Freihand 142">
                  <a:extLst>
                    <a:ext uri="{FF2B5EF4-FFF2-40B4-BE49-F238E27FC236}">
                      <a16:creationId xmlns:a16="http://schemas.microsoft.com/office/drawing/2014/main" id="{3E48190F-CFBA-4AC1-B7B3-11D117DEB849}"/>
                    </a:ext>
                  </a:extLst>
                </p14:cNvPr>
                <p14:cNvContentPartPr/>
                <p14:nvPr/>
              </p14:nvContentPartPr>
              <p14:xfrm>
                <a:off x="8027702" y="985543"/>
                <a:ext cx="65160" cy="65160"/>
              </p14:xfrm>
            </p:contentPart>
          </mc:Choice>
          <mc:Fallback xmlns="">
            <p:pic>
              <p:nvPicPr>
                <p:cNvPr id="143" name="Freihand 142">
                  <a:extLst>
                    <a:ext uri="{FF2B5EF4-FFF2-40B4-BE49-F238E27FC236}">
                      <a16:creationId xmlns:a16="http://schemas.microsoft.com/office/drawing/2014/main" id="{3E48190F-CFBA-4AC1-B7B3-11D117DEB849}"/>
                    </a:ext>
                  </a:extLst>
                </p:cNvPr>
                <p:cNvPicPr/>
                <p:nvPr/>
              </p:nvPicPr>
              <p:blipFill>
                <a:blip r:embed="rId215"/>
                <a:stretch>
                  <a:fillRect/>
                </a:stretch>
              </p:blipFill>
              <p:spPr>
                <a:xfrm>
                  <a:off x="8023382" y="981223"/>
                  <a:ext cx="738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44" name="Freihand 143">
                  <a:extLst>
                    <a:ext uri="{FF2B5EF4-FFF2-40B4-BE49-F238E27FC236}">
                      <a16:creationId xmlns:a16="http://schemas.microsoft.com/office/drawing/2014/main" id="{C75B34CE-5D02-464B-A7ED-00C377598A0F}"/>
                    </a:ext>
                  </a:extLst>
                </p14:cNvPr>
                <p14:cNvContentPartPr/>
                <p14:nvPr/>
              </p14:nvContentPartPr>
              <p14:xfrm>
                <a:off x="8035982" y="999223"/>
                <a:ext cx="58680" cy="21960"/>
              </p14:xfrm>
            </p:contentPart>
          </mc:Choice>
          <mc:Fallback xmlns="">
            <p:pic>
              <p:nvPicPr>
                <p:cNvPr id="144" name="Freihand 143">
                  <a:extLst>
                    <a:ext uri="{FF2B5EF4-FFF2-40B4-BE49-F238E27FC236}">
                      <a16:creationId xmlns:a16="http://schemas.microsoft.com/office/drawing/2014/main" id="{C75B34CE-5D02-464B-A7ED-00C377598A0F}"/>
                    </a:ext>
                  </a:extLst>
                </p:cNvPr>
                <p:cNvPicPr/>
                <p:nvPr/>
              </p:nvPicPr>
              <p:blipFill>
                <a:blip r:embed="rId217"/>
                <a:stretch>
                  <a:fillRect/>
                </a:stretch>
              </p:blipFill>
              <p:spPr>
                <a:xfrm>
                  <a:off x="8031662" y="994903"/>
                  <a:ext cx="673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45" name="Freihand 144">
                  <a:extLst>
                    <a:ext uri="{FF2B5EF4-FFF2-40B4-BE49-F238E27FC236}">
                      <a16:creationId xmlns:a16="http://schemas.microsoft.com/office/drawing/2014/main" id="{7635BA21-9021-43AE-BD44-D80984B63F8F}"/>
                    </a:ext>
                  </a:extLst>
                </p14:cNvPr>
                <p14:cNvContentPartPr/>
                <p14:nvPr/>
              </p14:nvContentPartPr>
              <p14:xfrm>
                <a:off x="8089982" y="1008943"/>
                <a:ext cx="64800" cy="51480"/>
              </p14:xfrm>
            </p:contentPart>
          </mc:Choice>
          <mc:Fallback xmlns="">
            <p:pic>
              <p:nvPicPr>
                <p:cNvPr id="145" name="Freihand 144">
                  <a:extLst>
                    <a:ext uri="{FF2B5EF4-FFF2-40B4-BE49-F238E27FC236}">
                      <a16:creationId xmlns:a16="http://schemas.microsoft.com/office/drawing/2014/main" id="{7635BA21-9021-43AE-BD44-D80984B63F8F}"/>
                    </a:ext>
                  </a:extLst>
                </p:cNvPr>
                <p:cNvPicPr/>
                <p:nvPr/>
              </p:nvPicPr>
              <p:blipFill>
                <a:blip r:embed="rId219"/>
                <a:stretch>
                  <a:fillRect/>
                </a:stretch>
              </p:blipFill>
              <p:spPr>
                <a:xfrm>
                  <a:off x="8085662" y="1004623"/>
                  <a:ext cx="7344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46" name="Freihand 145">
                  <a:extLst>
                    <a:ext uri="{FF2B5EF4-FFF2-40B4-BE49-F238E27FC236}">
                      <a16:creationId xmlns:a16="http://schemas.microsoft.com/office/drawing/2014/main" id="{ACADA8B2-612A-4124-97D3-4D9E8EDB3750}"/>
                    </a:ext>
                  </a:extLst>
                </p14:cNvPr>
                <p14:cNvContentPartPr/>
                <p14:nvPr/>
              </p14:nvContentPartPr>
              <p14:xfrm>
                <a:off x="8163422" y="1017223"/>
                <a:ext cx="20880" cy="36360"/>
              </p14:xfrm>
            </p:contentPart>
          </mc:Choice>
          <mc:Fallback xmlns="">
            <p:pic>
              <p:nvPicPr>
                <p:cNvPr id="146" name="Freihand 145">
                  <a:extLst>
                    <a:ext uri="{FF2B5EF4-FFF2-40B4-BE49-F238E27FC236}">
                      <a16:creationId xmlns:a16="http://schemas.microsoft.com/office/drawing/2014/main" id="{ACADA8B2-612A-4124-97D3-4D9E8EDB3750}"/>
                    </a:ext>
                  </a:extLst>
                </p:cNvPr>
                <p:cNvPicPr/>
                <p:nvPr/>
              </p:nvPicPr>
              <p:blipFill>
                <a:blip r:embed="rId221"/>
                <a:stretch>
                  <a:fillRect/>
                </a:stretch>
              </p:blipFill>
              <p:spPr>
                <a:xfrm>
                  <a:off x="8159102" y="1012903"/>
                  <a:ext cx="2952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47" name="Freihand 146">
                  <a:extLst>
                    <a:ext uri="{FF2B5EF4-FFF2-40B4-BE49-F238E27FC236}">
                      <a16:creationId xmlns:a16="http://schemas.microsoft.com/office/drawing/2014/main" id="{1A5EC23C-324D-4358-A5D1-2AAE2C5A8077}"/>
                    </a:ext>
                  </a:extLst>
                </p14:cNvPr>
                <p14:cNvContentPartPr/>
                <p14:nvPr/>
              </p14:nvContentPartPr>
              <p14:xfrm>
                <a:off x="8140022" y="1029463"/>
                <a:ext cx="45360" cy="11160"/>
              </p14:xfrm>
            </p:contentPart>
          </mc:Choice>
          <mc:Fallback xmlns="">
            <p:pic>
              <p:nvPicPr>
                <p:cNvPr id="147" name="Freihand 146">
                  <a:extLst>
                    <a:ext uri="{FF2B5EF4-FFF2-40B4-BE49-F238E27FC236}">
                      <a16:creationId xmlns:a16="http://schemas.microsoft.com/office/drawing/2014/main" id="{1A5EC23C-324D-4358-A5D1-2AAE2C5A8077}"/>
                    </a:ext>
                  </a:extLst>
                </p:cNvPr>
                <p:cNvPicPr/>
                <p:nvPr/>
              </p:nvPicPr>
              <p:blipFill>
                <a:blip r:embed="rId223"/>
                <a:stretch>
                  <a:fillRect/>
                </a:stretch>
              </p:blipFill>
              <p:spPr>
                <a:xfrm>
                  <a:off x="8135702" y="1025143"/>
                  <a:ext cx="540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48" name="Freihand 147">
                  <a:extLst>
                    <a:ext uri="{FF2B5EF4-FFF2-40B4-BE49-F238E27FC236}">
                      <a16:creationId xmlns:a16="http://schemas.microsoft.com/office/drawing/2014/main" id="{AC181CAA-D746-44C7-BC07-163AA898E438}"/>
                    </a:ext>
                  </a:extLst>
                </p14:cNvPr>
                <p14:cNvContentPartPr/>
                <p14:nvPr/>
              </p14:nvContentPartPr>
              <p14:xfrm>
                <a:off x="8199422" y="995623"/>
                <a:ext cx="50040" cy="92880"/>
              </p14:xfrm>
            </p:contentPart>
          </mc:Choice>
          <mc:Fallback xmlns="">
            <p:pic>
              <p:nvPicPr>
                <p:cNvPr id="148" name="Freihand 147">
                  <a:extLst>
                    <a:ext uri="{FF2B5EF4-FFF2-40B4-BE49-F238E27FC236}">
                      <a16:creationId xmlns:a16="http://schemas.microsoft.com/office/drawing/2014/main" id="{AC181CAA-D746-44C7-BC07-163AA898E438}"/>
                    </a:ext>
                  </a:extLst>
                </p:cNvPr>
                <p:cNvPicPr/>
                <p:nvPr/>
              </p:nvPicPr>
              <p:blipFill>
                <a:blip r:embed="rId225"/>
                <a:stretch>
                  <a:fillRect/>
                </a:stretch>
              </p:blipFill>
              <p:spPr>
                <a:xfrm>
                  <a:off x="8195102" y="991303"/>
                  <a:ext cx="58680" cy="101520"/>
                </a:xfrm>
                <a:prstGeom prst="rect">
                  <a:avLst/>
                </a:prstGeom>
              </p:spPr>
            </p:pic>
          </mc:Fallback>
        </mc:AlternateContent>
      </p:grpSp>
      <p:grpSp>
        <p:nvGrpSpPr>
          <p:cNvPr id="154" name="Gruppieren 153">
            <a:extLst>
              <a:ext uri="{FF2B5EF4-FFF2-40B4-BE49-F238E27FC236}">
                <a16:creationId xmlns:a16="http://schemas.microsoft.com/office/drawing/2014/main" id="{DE0BE650-EDFB-4C0F-8AB4-BF49432908F9}"/>
              </a:ext>
            </a:extLst>
          </p:cNvPr>
          <p:cNvGrpSpPr/>
          <p:nvPr/>
        </p:nvGrpSpPr>
        <p:grpSpPr>
          <a:xfrm>
            <a:off x="8548262" y="966103"/>
            <a:ext cx="235440" cy="87480"/>
            <a:chOff x="8548262" y="966103"/>
            <a:chExt cx="235440" cy="87480"/>
          </a:xfrm>
        </p:grpSpPr>
        <mc:AlternateContent xmlns:mc="http://schemas.openxmlformats.org/markup-compatibility/2006" xmlns:p14="http://schemas.microsoft.com/office/powerpoint/2010/main">
          <mc:Choice Requires="p14">
            <p:contentPart p14:bwMode="auto" r:id="rId226">
              <p14:nvContentPartPr>
                <p14:cNvPr id="149" name="Freihand 148">
                  <a:extLst>
                    <a:ext uri="{FF2B5EF4-FFF2-40B4-BE49-F238E27FC236}">
                      <a16:creationId xmlns:a16="http://schemas.microsoft.com/office/drawing/2014/main" id="{93FE979B-5839-4396-A01F-FA5C5BE2364F}"/>
                    </a:ext>
                  </a:extLst>
                </p14:cNvPr>
                <p14:cNvContentPartPr/>
                <p14:nvPr/>
              </p14:nvContentPartPr>
              <p14:xfrm>
                <a:off x="8548262" y="966103"/>
                <a:ext cx="81360" cy="66960"/>
              </p14:xfrm>
            </p:contentPart>
          </mc:Choice>
          <mc:Fallback xmlns="">
            <p:pic>
              <p:nvPicPr>
                <p:cNvPr id="149" name="Freihand 148">
                  <a:extLst>
                    <a:ext uri="{FF2B5EF4-FFF2-40B4-BE49-F238E27FC236}">
                      <a16:creationId xmlns:a16="http://schemas.microsoft.com/office/drawing/2014/main" id="{93FE979B-5839-4396-A01F-FA5C5BE2364F}"/>
                    </a:ext>
                  </a:extLst>
                </p:cNvPr>
                <p:cNvPicPr/>
                <p:nvPr/>
              </p:nvPicPr>
              <p:blipFill>
                <a:blip r:embed="rId227"/>
                <a:stretch>
                  <a:fillRect/>
                </a:stretch>
              </p:blipFill>
              <p:spPr>
                <a:xfrm>
                  <a:off x="8543942" y="961783"/>
                  <a:ext cx="9000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50" name="Freihand 149">
                  <a:extLst>
                    <a:ext uri="{FF2B5EF4-FFF2-40B4-BE49-F238E27FC236}">
                      <a16:creationId xmlns:a16="http://schemas.microsoft.com/office/drawing/2014/main" id="{F8DB4930-019A-4808-AC6C-A89E836A5E9A}"/>
                    </a:ext>
                  </a:extLst>
                </p14:cNvPr>
                <p14:cNvContentPartPr/>
                <p14:nvPr/>
              </p14:nvContentPartPr>
              <p14:xfrm>
                <a:off x="8559422" y="983743"/>
                <a:ext cx="63720" cy="16200"/>
              </p14:xfrm>
            </p:contentPart>
          </mc:Choice>
          <mc:Fallback xmlns="">
            <p:pic>
              <p:nvPicPr>
                <p:cNvPr id="150" name="Freihand 149">
                  <a:extLst>
                    <a:ext uri="{FF2B5EF4-FFF2-40B4-BE49-F238E27FC236}">
                      <a16:creationId xmlns:a16="http://schemas.microsoft.com/office/drawing/2014/main" id="{F8DB4930-019A-4808-AC6C-A89E836A5E9A}"/>
                    </a:ext>
                  </a:extLst>
                </p:cNvPr>
                <p:cNvPicPr/>
                <p:nvPr/>
              </p:nvPicPr>
              <p:blipFill>
                <a:blip r:embed="rId229"/>
                <a:stretch>
                  <a:fillRect/>
                </a:stretch>
              </p:blipFill>
              <p:spPr>
                <a:xfrm>
                  <a:off x="8555102" y="979423"/>
                  <a:ext cx="723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51" name="Freihand 150">
                  <a:extLst>
                    <a:ext uri="{FF2B5EF4-FFF2-40B4-BE49-F238E27FC236}">
                      <a16:creationId xmlns:a16="http://schemas.microsoft.com/office/drawing/2014/main" id="{EDBF3CE5-829E-4EDD-BBBC-0B76ADC43973}"/>
                    </a:ext>
                  </a:extLst>
                </p14:cNvPr>
                <p14:cNvContentPartPr/>
                <p14:nvPr/>
              </p14:nvContentPartPr>
              <p14:xfrm>
                <a:off x="8617742" y="987343"/>
                <a:ext cx="65160" cy="54000"/>
              </p14:xfrm>
            </p:contentPart>
          </mc:Choice>
          <mc:Fallback xmlns="">
            <p:pic>
              <p:nvPicPr>
                <p:cNvPr id="151" name="Freihand 150">
                  <a:extLst>
                    <a:ext uri="{FF2B5EF4-FFF2-40B4-BE49-F238E27FC236}">
                      <a16:creationId xmlns:a16="http://schemas.microsoft.com/office/drawing/2014/main" id="{EDBF3CE5-829E-4EDD-BBBC-0B76ADC43973}"/>
                    </a:ext>
                  </a:extLst>
                </p:cNvPr>
                <p:cNvPicPr/>
                <p:nvPr/>
              </p:nvPicPr>
              <p:blipFill>
                <a:blip r:embed="rId231"/>
                <a:stretch>
                  <a:fillRect/>
                </a:stretch>
              </p:blipFill>
              <p:spPr>
                <a:xfrm>
                  <a:off x="8613422" y="983023"/>
                  <a:ext cx="7380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52" name="Freihand 151">
                  <a:extLst>
                    <a:ext uri="{FF2B5EF4-FFF2-40B4-BE49-F238E27FC236}">
                      <a16:creationId xmlns:a16="http://schemas.microsoft.com/office/drawing/2014/main" id="{B305FEF5-3C03-4142-ADF9-C52C37844724}"/>
                    </a:ext>
                  </a:extLst>
                </p14:cNvPr>
                <p14:cNvContentPartPr/>
                <p14:nvPr/>
              </p14:nvContentPartPr>
              <p14:xfrm>
                <a:off x="8667062" y="989863"/>
                <a:ext cx="64440" cy="63720"/>
              </p14:xfrm>
            </p:contentPart>
          </mc:Choice>
          <mc:Fallback xmlns="">
            <p:pic>
              <p:nvPicPr>
                <p:cNvPr id="152" name="Freihand 151">
                  <a:extLst>
                    <a:ext uri="{FF2B5EF4-FFF2-40B4-BE49-F238E27FC236}">
                      <a16:creationId xmlns:a16="http://schemas.microsoft.com/office/drawing/2014/main" id="{B305FEF5-3C03-4142-ADF9-C52C37844724}"/>
                    </a:ext>
                  </a:extLst>
                </p:cNvPr>
                <p:cNvPicPr/>
                <p:nvPr/>
              </p:nvPicPr>
              <p:blipFill>
                <a:blip r:embed="rId233"/>
                <a:stretch>
                  <a:fillRect/>
                </a:stretch>
              </p:blipFill>
              <p:spPr>
                <a:xfrm>
                  <a:off x="8662742" y="985543"/>
                  <a:ext cx="730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53" name="Freihand 152">
                  <a:extLst>
                    <a:ext uri="{FF2B5EF4-FFF2-40B4-BE49-F238E27FC236}">
                      <a16:creationId xmlns:a16="http://schemas.microsoft.com/office/drawing/2014/main" id="{C9BB618C-0BE0-4685-B18D-3069CAE57E3E}"/>
                    </a:ext>
                  </a:extLst>
                </p14:cNvPr>
                <p14:cNvContentPartPr/>
                <p14:nvPr/>
              </p14:nvContentPartPr>
              <p14:xfrm>
                <a:off x="8731142" y="970423"/>
                <a:ext cx="52560" cy="82440"/>
              </p14:xfrm>
            </p:contentPart>
          </mc:Choice>
          <mc:Fallback xmlns="">
            <p:pic>
              <p:nvPicPr>
                <p:cNvPr id="153" name="Freihand 152">
                  <a:extLst>
                    <a:ext uri="{FF2B5EF4-FFF2-40B4-BE49-F238E27FC236}">
                      <a16:creationId xmlns:a16="http://schemas.microsoft.com/office/drawing/2014/main" id="{C9BB618C-0BE0-4685-B18D-3069CAE57E3E}"/>
                    </a:ext>
                  </a:extLst>
                </p:cNvPr>
                <p:cNvPicPr/>
                <p:nvPr/>
              </p:nvPicPr>
              <p:blipFill>
                <a:blip r:embed="rId235"/>
                <a:stretch>
                  <a:fillRect/>
                </a:stretch>
              </p:blipFill>
              <p:spPr>
                <a:xfrm>
                  <a:off x="8726822" y="966103"/>
                  <a:ext cx="61200" cy="91080"/>
                </a:xfrm>
                <a:prstGeom prst="rect">
                  <a:avLst/>
                </a:prstGeom>
              </p:spPr>
            </p:pic>
          </mc:Fallback>
        </mc:AlternateContent>
      </p:grpSp>
      <p:grpSp>
        <p:nvGrpSpPr>
          <p:cNvPr id="162" name="Gruppieren 161">
            <a:extLst>
              <a:ext uri="{FF2B5EF4-FFF2-40B4-BE49-F238E27FC236}">
                <a16:creationId xmlns:a16="http://schemas.microsoft.com/office/drawing/2014/main" id="{EF2BC12A-42BC-48B1-A7F0-83FB390BECAD}"/>
              </a:ext>
            </a:extLst>
          </p:cNvPr>
          <p:cNvGrpSpPr/>
          <p:nvPr/>
        </p:nvGrpSpPr>
        <p:grpSpPr>
          <a:xfrm>
            <a:off x="8995742" y="900223"/>
            <a:ext cx="293040" cy="94680"/>
            <a:chOff x="8995742" y="900223"/>
            <a:chExt cx="293040" cy="94680"/>
          </a:xfrm>
        </p:grpSpPr>
        <mc:AlternateContent xmlns:mc="http://schemas.openxmlformats.org/markup-compatibility/2006" xmlns:p14="http://schemas.microsoft.com/office/powerpoint/2010/main">
          <mc:Choice Requires="p14">
            <p:contentPart p14:bwMode="auto" r:id="rId236">
              <p14:nvContentPartPr>
                <p14:cNvPr id="156" name="Freihand 155">
                  <a:extLst>
                    <a:ext uri="{FF2B5EF4-FFF2-40B4-BE49-F238E27FC236}">
                      <a16:creationId xmlns:a16="http://schemas.microsoft.com/office/drawing/2014/main" id="{B7E2EFBB-BFED-4F30-A98E-D1EC1E2C5C7A}"/>
                    </a:ext>
                  </a:extLst>
                </p14:cNvPr>
                <p14:cNvContentPartPr/>
                <p14:nvPr/>
              </p14:nvContentPartPr>
              <p14:xfrm>
                <a:off x="8995742" y="900223"/>
                <a:ext cx="78120" cy="91440"/>
              </p14:xfrm>
            </p:contentPart>
          </mc:Choice>
          <mc:Fallback xmlns="">
            <p:pic>
              <p:nvPicPr>
                <p:cNvPr id="156" name="Freihand 155">
                  <a:extLst>
                    <a:ext uri="{FF2B5EF4-FFF2-40B4-BE49-F238E27FC236}">
                      <a16:creationId xmlns:a16="http://schemas.microsoft.com/office/drawing/2014/main" id="{B7E2EFBB-BFED-4F30-A98E-D1EC1E2C5C7A}"/>
                    </a:ext>
                  </a:extLst>
                </p:cNvPr>
                <p:cNvPicPr/>
                <p:nvPr/>
              </p:nvPicPr>
              <p:blipFill>
                <a:blip r:embed="rId237"/>
                <a:stretch>
                  <a:fillRect/>
                </a:stretch>
              </p:blipFill>
              <p:spPr>
                <a:xfrm>
                  <a:off x="8991422" y="895903"/>
                  <a:ext cx="867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57" name="Freihand 156">
                  <a:extLst>
                    <a:ext uri="{FF2B5EF4-FFF2-40B4-BE49-F238E27FC236}">
                      <a16:creationId xmlns:a16="http://schemas.microsoft.com/office/drawing/2014/main" id="{DC400137-34EF-4B16-B916-F9EDC7F26260}"/>
                    </a:ext>
                  </a:extLst>
                </p14:cNvPr>
                <p14:cNvContentPartPr/>
                <p14:nvPr/>
              </p14:nvContentPartPr>
              <p14:xfrm>
                <a:off x="8995742" y="940183"/>
                <a:ext cx="77760" cy="25200"/>
              </p14:xfrm>
            </p:contentPart>
          </mc:Choice>
          <mc:Fallback xmlns="">
            <p:pic>
              <p:nvPicPr>
                <p:cNvPr id="157" name="Freihand 156">
                  <a:extLst>
                    <a:ext uri="{FF2B5EF4-FFF2-40B4-BE49-F238E27FC236}">
                      <a16:creationId xmlns:a16="http://schemas.microsoft.com/office/drawing/2014/main" id="{DC400137-34EF-4B16-B916-F9EDC7F26260}"/>
                    </a:ext>
                  </a:extLst>
                </p:cNvPr>
                <p:cNvPicPr/>
                <p:nvPr/>
              </p:nvPicPr>
              <p:blipFill>
                <a:blip r:embed="rId239"/>
                <a:stretch>
                  <a:fillRect/>
                </a:stretch>
              </p:blipFill>
              <p:spPr>
                <a:xfrm>
                  <a:off x="8991422" y="935863"/>
                  <a:ext cx="864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58" name="Freihand 157">
                  <a:extLst>
                    <a:ext uri="{FF2B5EF4-FFF2-40B4-BE49-F238E27FC236}">
                      <a16:creationId xmlns:a16="http://schemas.microsoft.com/office/drawing/2014/main" id="{8D40FC05-6BB1-4F2C-B78F-2F3763CFBDF5}"/>
                    </a:ext>
                  </a:extLst>
                </p14:cNvPr>
                <p14:cNvContentPartPr/>
                <p14:nvPr/>
              </p14:nvContentPartPr>
              <p14:xfrm>
                <a:off x="9083582" y="943063"/>
                <a:ext cx="68040" cy="43560"/>
              </p14:xfrm>
            </p:contentPart>
          </mc:Choice>
          <mc:Fallback xmlns="">
            <p:pic>
              <p:nvPicPr>
                <p:cNvPr id="158" name="Freihand 157">
                  <a:extLst>
                    <a:ext uri="{FF2B5EF4-FFF2-40B4-BE49-F238E27FC236}">
                      <a16:creationId xmlns:a16="http://schemas.microsoft.com/office/drawing/2014/main" id="{8D40FC05-6BB1-4F2C-B78F-2F3763CFBDF5}"/>
                    </a:ext>
                  </a:extLst>
                </p:cNvPr>
                <p:cNvPicPr/>
                <p:nvPr/>
              </p:nvPicPr>
              <p:blipFill>
                <a:blip r:embed="rId241"/>
                <a:stretch>
                  <a:fillRect/>
                </a:stretch>
              </p:blipFill>
              <p:spPr>
                <a:xfrm>
                  <a:off x="9079262" y="938743"/>
                  <a:ext cx="7668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59" name="Freihand 158">
                  <a:extLst>
                    <a:ext uri="{FF2B5EF4-FFF2-40B4-BE49-F238E27FC236}">
                      <a16:creationId xmlns:a16="http://schemas.microsoft.com/office/drawing/2014/main" id="{88C4B6CC-A85C-4DB4-A2D9-A105F0E04B98}"/>
                    </a:ext>
                  </a:extLst>
                </p14:cNvPr>
                <p14:cNvContentPartPr/>
                <p14:nvPr/>
              </p14:nvContentPartPr>
              <p14:xfrm>
                <a:off x="9163502" y="926863"/>
                <a:ext cx="55080" cy="62640"/>
              </p14:xfrm>
            </p:contentPart>
          </mc:Choice>
          <mc:Fallback xmlns="">
            <p:pic>
              <p:nvPicPr>
                <p:cNvPr id="159" name="Freihand 158">
                  <a:extLst>
                    <a:ext uri="{FF2B5EF4-FFF2-40B4-BE49-F238E27FC236}">
                      <a16:creationId xmlns:a16="http://schemas.microsoft.com/office/drawing/2014/main" id="{88C4B6CC-A85C-4DB4-A2D9-A105F0E04B98}"/>
                    </a:ext>
                  </a:extLst>
                </p:cNvPr>
                <p:cNvPicPr/>
                <p:nvPr/>
              </p:nvPicPr>
              <p:blipFill>
                <a:blip r:embed="rId243"/>
                <a:stretch>
                  <a:fillRect/>
                </a:stretch>
              </p:blipFill>
              <p:spPr>
                <a:xfrm>
                  <a:off x="9159182" y="922543"/>
                  <a:ext cx="6372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61" name="Freihand 160">
                  <a:extLst>
                    <a:ext uri="{FF2B5EF4-FFF2-40B4-BE49-F238E27FC236}">
                      <a16:creationId xmlns:a16="http://schemas.microsoft.com/office/drawing/2014/main" id="{AB69ADFA-2F5B-4EAE-8883-E95F7D856EE5}"/>
                    </a:ext>
                  </a:extLst>
                </p14:cNvPr>
                <p14:cNvContentPartPr/>
                <p14:nvPr/>
              </p14:nvContentPartPr>
              <p14:xfrm>
                <a:off x="9229742" y="909943"/>
                <a:ext cx="59040" cy="84960"/>
              </p14:xfrm>
            </p:contentPart>
          </mc:Choice>
          <mc:Fallback xmlns="">
            <p:pic>
              <p:nvPicPr>
                <p:cNvPr id="161" name="Freihand 160">
                  <a:extLst>
                    <a:ext uri="{FF2B5EF4-FFF2-40B4-BE49-F238E27FC236}">
                      <a16:creationId xmlns:a16="http://schemas.microsoft.com/office/drawing/2014/main" id="{AB69ADFA-2F5B-4EAE-8883-E95F7D856EE5}"/>
                    </a:ext>
                  </a:extLst>
                </p:cNvPr>
                <p:cNvPicPr/>
                <p:nvPr/>
              </p:nvPicPr>
              <p:blipFill>
                <a:blip r:embed="rId245"/>
                <a:stretch>
                  <a:fillRect/>
                </a:stretch>
              </p:blipFill>
              <p:spPr>
                <a:xfrm>
                  <a:off x="9225422" y="905623"/>
                  <a:ext cx="67680" cy="93600"/>
                </a:xfrm>
                <a:prstGeom prst="rect">
                  <a:avLst/>
                </a:prstGeom>
              </p:spPr>
            </p:pic>
          </mc:Fallback>
        </mc:AlternateContent>
      </p:grpSp>
      <p:grpSp>
        <p:nvGrpSpPr>
          <p:cNvPr id="164" name="Gruppieren 163">
            <a:extLst>
              <a:ext uri="{FF2B5EF4-FFF2-40B4-BE49-F238E27FC236}">
                <a16:creationId xmlns:a16="http://schemas.microsoft.com/office/drawing/2014/main" id="{1E8DCABE-2F7C-4E56-8180-55DAC8DD54F0}"/>
              </a:ext>
            </a:extLst>
          </p:cNvPr>
          <p:cNvGrpSpPr/>
          <p:nvPr/>
        </p:nvGrpSpPr>
        <p:grpSpPr>
          <a:xfrm>
            <a:off x="5248502" y="107503"/>
            <a:ext cx="1714680" cy="453960"/>
            <a:chOff x="5248502" y="107503"/>
            <a:chExt cx="1714680" cy="453960"/>
          </a:xfrm>
        </p:grpSpPr>
        <mc:AlternateContent xmlns:mc="http://schemas.openxmlformats.org/markup-compatibility/2006" xmlns:p14="http://schemas.microsoft.com/office/powerpoint/2010/main">
          <mc:Choice Requires="p14">
            <p:contentPart p14:bwMode="auto" r:id="rId246">
              <p14:nvContentPartPr>
                <p14:cNvPr id="92" name="Freihand 91">
                  <a:extLst>
                    <a:ext uri="{FF2B5EF4-FFF2-40B4-BE49-F238E27FC236}">
                      <a16:creationId xmlns:a16="http://schemas.microsoft.com/office/drawing/2014/main" id="{FAE18A90-9909-4073-AF0E-4F24C54D5269}"/>
                    </a:ext>
                  </a:extLst>
                </p14:cNvPr>
                <p14:cNvContentPartPr/>
                <p14:nvPr/>
              </p14:nvContentPartPr>
              <p14:xfrm>
                <a:off x="6437942" y="453463"/>
                <a:ext cx="48600" cy="95760"/>
              </p14:xfrm>
            </p:contentPart>
          </mc:Choice>
          <mc:Fallback xmlns="">
            <p:pic>
              <p:nvPicPr>
                <p:cNvPr id="92" name="Freihand 91">
                  <a:extLst>
                    <a:ext uri="{FF2B5EF4-FFF2-40B4-BE49-F238E27FC236}">
                      <a16:creationId xmlns:a16="http://schemas.microsoft.com/office/drawing/2014/main" id="{FAE18A90-9909-4073-AF0E-4F24C54D5269}"/>
                    </a:ext>
                  </a:extLst>
                </p:cNvPr>
                <p:cNvPicPr/>
                <p:nvPr/>
              </p:nvPicPr>
              <p:blipFill>
                <a:blip r:embed="rId247"/>
                <a:stretch>
                  <a:fillRect/>
                </a:stretch>
              </p:blipFill>
              <p:spPr>
                <a:xfrm>
                  <a:off x="6433622" y="449143"/>
                  <a:ext cx="572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93" name="Freihand 92">
                  <a:extLst>
                    <a:ext uri="{FF2B5EF4-FFF2-40B4-BE49-F238E27FC236}">
                      <a16:creationId xmlns:a16="http://schemas.microsoft.com/office/drawing/2014/main" id="{3CB7D911-C487-4F65-A673-4AB7B4BFB923}"/>
                    </a:ext>
                  </a:extLst>
                </p14:cNvPr>
                <p14:cNvContentPartPr/>
                <p14:nvPr/>
              </p14:nvContentPartPr>
              <p14:xfrm>
                <a:off x="6432182" y="486943"/>
                <a:ext cx="65880" cy="38160"/>
              </p14:xfrm>
            </p:contentPart>
          </mc:Choice>
          <mc:Fallback xmlns="">
            <p:pic>
              <p:nvPicPr>
                <p:cNvPr id="93" name="Freihand 92">
                  <a:extLst>
                    <a:ext uri="{FF2B5EF4-FFF2-40B4-BE49-F238E27FC236}">
                      <a16:creationId xmlns:a16="http://schemas.microsoft.com/office/drawing/2014/main" id="{3CB7D911-C487-4F65-A673-4AB7B4BFB923}"/>
                    </a:ext>
                  </a:extLst>
                </p:cNvPr>
                <p:cNvPicPr/>
                <p:nvPr/>
              </p:nvPicPr>
              <p:blipFill>
                <a:blip r:embed="rId249"/>
                <a:stretch>
                  <a:fillRect/>
                </a:stretch>
              </p:blipFill>
              <p:spPr>
                <a:xfrm>
                  <a:off x="6427862" y="482623"/>
                  <a:ext cx="745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94" name="Freihand 93">
                  <a:extLst>
                    <a:ext uri="{FF2B5EF4-FFF2-40B4-BE49-F238E27FC236}">
                      <a16:creationId xmlns:a16="http://schemas.microsoft.com/office/drawing/2014/main" id="{83018299-B636-4F22-9226-20376F18175E}"/>
                    </a:ext>
                  </a:extLst>
                </p14:cNvPr>
                <p14:cNvContentPartPr/>
                <p14:nvPr/>
              </p14:nvContentPartPr>
              <p14:xfrm>
                <a:off x="6514262" y="493063"/>
                <a:ext cx="76320" cy="68400"/>
              </p14:xfrm>
            </p:contentPart>
          </mc:Choice>
          <mc:Fallback xmlns="">
            <p:pic>
              <p:nvPicPr>
                <p:cNvPr id="94" name="Freihand 93">
                  <a:extLst>
                    <a:ext uri="{FF2B5EF4-FFF2-40B4-BE49-F238E27FC236}">
                      <a16:creationId xmlns:a16="http://schemas.microsoft.com/office/drawing/2014/main" id="{83018299-B636-4F22-9226-20376F18175E}"/>
                    </a:ext>
                  </a:extLst>
                </p:cNvPr>
                <p:cNvPicPr/>
                <p:nvPr/>
              </p:nvPicPr>
              <p:blipFill>
                <a:blip r:embed="rId251"/>
                <a:stretch>
                  <a:fillRect/>
                </a:stretch>
              </p:blipFill>
              <p:spPr>
                <a:xfrm>
                  <a:off x="6509942" y="488743"/>
                  <a:ext cx="849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95" name="Freihand 94">
                  <a:extLst>
                    <a:ext uri="{FF2B5EF4-FFF2-40B4-BE49-F238E27FC236}">
                      <a16:creationId xmlns:a16="http://schemas.microsoft.com/office/drawing/2014/main" id="{E01E4123-9C19-4926-BB76-BAB32274DB3E}"/>
                    </a:ext>
                  </a:extLst>
                </p14:cNvPr>
                <p14:cNvContentPartPr/>
                <p14:nvPr/>
              </p14:nvContentPartPr>
              <p14:xfrm>
                <a:off x="6765182" y="423223"/>
                <a:ext cx="81360" cy="118080"/>
              </p14:xfrm>
            </p:contentPart>
          </mc:Choice>
          <mc:Fallback xmlns="">
            <p:pic>
              <p:nvPicPr>
                <p:cNvPr id="95" name="Freihand 94">
                  <a:extLst>
                    <a:ext uri="{FF2B5EF4-FFF2-40B4-BE49-F238E27FC236}">
                      <a16:creationId xmlns:a16="http://schemas.microsoft.com/office/drawing/2014/main" id="{E01E4123-9C19-4926-BB76-BAB32274DB3E}"/>
                    </a:ext>
                  </a:extLst>
                </p:cNvPr>
                <p:cNvPicPr/>
                <p:nvPr/>
              </p:nvPicPr>
              <p:blipFill>
                <a:blip r:embed="rId253"/>
                <a:stretch>
                  <a:fillRect/>
                </a:stretch>
              </p:blipFill>
              <p:spPr>
                <a:xfrm>
                  <a:off x="6760862" y="418903"/>
                  <a:ext cx="900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96" name="Freihand 95">
                  <a:extLst>
                    <a:ext uri="{FF2B5EF4-FFF2-40B4-BE49-F238E27FC236}">
                      <a16:creationId xmlns:a16="http://schemas.microsoft.com/office/drawing/2014/main" id="{94450312-09A0-414A-BC32-ED86DF813BE7}"/>
                    </a:ext>
                  </a:extLst>
                </p14:cNvPr>
                <p14:cNvContentPartPr/>
                <p14:nvPr/>
              </p14:nvContentPartPr>
              <p14:xfrm>
                <a:off x="6844742" y="499543"/>
                <a:ext cx="118440" cy="45360"/>
              </p14:xfrm>
            </p:contentPart>
          </mc:Choice>
          <mc:Fallback xmlns="">
            <p:pic>
              <p:nvPicPr>
                <p:cNvPr id="96" name="Freihand 95">
                  <a:extLst>
                    <a:ext uri="{FF2B5EF4-FFF2-40B4-BE49-F238E27FC236}">
                      <a16:creationId xmlns:a16="http://schemas.microsoft.com/office/drawing/2014/main" id="{94450312-09A0-414A-BC32-ED86DF813BE7}"/>
                    </a:ext>
                  </a:extLst>
                </p:cNvPr>
                <p:cNvPicPr/>
                <p:nvPr/>
              </p:nvPicPr>
              <p:blipFill>
                <a:blip r:embed="rId255"/>
                <a:stretch>
                  <a:fillRect/>
                </a:stretch>
              </p:blipFill>
              <p:spPr>
                <a:xfrm>
                  <a:off x="6840422" y="495223"/>
                  <a:ext cx="1270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63" name="Freihand 162">
                  <a:extLst>
                    <a:ext uri="{FF2B5EF4-FFF2-40B4-BE49-F238E27FC236}">
                      <a16:creationId xmlns:a16="http://schemas.microsoft.com/office/drawing/2014/main" id="{EB5DA731-8B79-4FFB-BA86-D41435DC3799}"/>
                    </a:ext>
                  </a:extLst>
                </p14:cNvPr>
                <p14:cNvContentPartPr/>
                <p14:nvPr/>
              </p14:nvContentPartPr>
              <p14:xfrm>
                <a:off x="5248502" y="107503"/>
                <a:ext cx="1393560" cy="440280"/>
              </p14:xfrm>
            </p:contentPart>
          </mc:Choice>
          <mc:Fallback xmlns="">
            <p:pic>
              <p:nvPicPr>
                <p:cNvPr id="163" name="Freihand 162">
                  <a:extLst>
                    <a:ext uri="{FF2B5EF4-FFF2-40B4-BE49-F238E27FC236}">
                      <a16:creationId xmlns:a16="http://schemas.microsoft.com/office/drawing/2014/main" id="{EB5DA731-8B79-4FFB-BA86-D41435DC3799}"/>
                    </a:ext>
                  </a:extLst>
                </p:cNvPr>
                <p:cNvPicPr/>
                <p:nvPr/>
              </p:nvPicPr>
              <p:blipFill>
                <a:blip r:embed="rId257"/>
                <a:stretch>
                  <a:fillRect/>
                </a:stretch>
              </p:blipFill>
              <p:spPr>
                <a:xfrm>
                  <a:off x="5244182" y="103183"/>
                  <a:ext cx="1402200" cy="448920"/>
                </a:xfrm>
                <a:prstGeom prst="rect">
                  <a:avLst/>
                </a:prstGeom>
              </p:spPr>
            </p:pic>
          </mc:Fallback>
        </mc:AlternateContent>
      </p:grpSp>
      <p:grpSp>
        <p:nvGrpSpPr>
          <p:cNvPr id="169" name="Gruppieren 168">
            <a:extLst>
              <a:ext uri="{FF2B5EF4-FFF2-40B4-BE49-F238E27FC236}">
                <a16:creationId xmlns:a16="http://schemas.microsoft.com/office/drawing/2014/main" id="{6C285A97-1828-40D8-B663-1DC158C9E462}"/>
              </a:ext>
            </a:extLst>
          </p:cNvPr>
          <p:cNvGrpSpPr/>
          <p:nvPr/>
        </p:nvGrpSpPr>
        <p:grpSpPr>
          <a:xfrm>
            <a:off x="9999062" y="1033423"/>
            <a:ext cx="523440" cy="164880"/>
            <a:chOff x="9999062" y="1033423"/>
            <a:chExt cx="523440" cy="164880"/>
          </a:xfrm>
        </p:grpSpPr>
        <mc:AlternateContent xmlns:mc="http://schemas.openxmlformats.org/markup-compatibility/2006" xmlns:p14="http://schemas.microsoft.com/office/powerpoint/2010/main">
          <mc:Choice Requires="p14">
            <p:contentPart p14:bwMode="auto" r:id="rId258">
              <p14:nvContentPartPr>
                <p14:cNvPr id="165" name="Freihand 164">
                  <a:extLst>
                    <a:ext uri="{FF2B5EF4-FFF2-40B4-BE49-F238E27FC236}">
                      <a16:creationId xmlns:a16="http://schemas.microsoft.com/office/drawing/2014/main" id="{3EF4F76B-C149-4AA1-8377-247079D232C7}"/>
                    </a:ext>
                  </a:extLst>
                </p14:cNvPr>
                <p14:cNvContentPartPr/>
                <p14:nvPr/>
              </p14:nvContentPartPr>
              <p14:xfrm>
                <a:off x="9999062" y="1079143"/>
                <a:ext cx="101160" cy="86760"/>
              </p14:xfrm>
            </p:contentPart>
          </mc:Choice>
          <mc:Fallback xmlns="">
            <p:pic>
              <p:nvPicPr>
                <p:cNvPr id="165" name="Freihand 164">
                  <a:extLst>
                    <a:ext uri="{FF2B5EF4-FFF2-40B4-BE49-F238E27FC236}">
                      <a16:creationId xmlns:a16="http://schemas.microsoft.com/office/drawing/2014/main" id="{3EF4F76B-C149-4AA1-8377-247079D232C7}"/>
                    </a:ext>
                  </a:extLst>
                </p:cNvPr>
                <p:cNvPicPr/>
                <p:nvPr/>
              </p:nvPicPr>
              <p:blipFill>
                <a:blip r:embed="rId259"/>
                <a:stretch>
                  <a:fillRect/>
                </a:stretch>
              </p:blipFill>
              <p:spPr>
                <a:xfrm>
                  <a:off x="9994742" y="1074823"/>
                  <a:ext cx="1098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66" name="Freihand 165">
                  <a:extLst>
                    <a:ext uri="{FF2B5EF4-FFF2-40B4-BE49-F238E27FC236}">
                      <a16:creationId xmlns:a16="http://schemas.microsoft.com/office/drawing/2014/main" id="{D73A0EF9-E884-4A82-9992-DCB1810C8828}"/>
                    </a:ext>
                  </a:extLst>
                </p14:cNvPr>
                <p14:cNvContentPartPr/>
                <p14:nvPr/>
              </p14:nvContentPartPr>
              <p14:xfrm>
                <a:off x="10198862" y="1096783"/>
                <a:ext cx="82080" cy="6480"/>
              </p14:xfrm>
            </p:contentPart>
          </mc:Choice>
          <mc:Fallback xmlns="">
            <p:pic>
              <p:nvPicPr>
                <p:cNvPr id="166" name="Freihand 165">
                  <a:extLst>
                    <a:ext uri="{FF2B5EF4-FFF2-40B4-BE49-F238E27FC236}">
                      <a16:creationId xmlns:a16="http://schemas.microsoft.com/office/drawing/2014/main" id="{D73A0EF9-E884-4A82-9992-DCB1810C8828}"/>
                    </a:ext>
                  </a:extLst>
                </p:cNvPr>
                <p:cNvPicPr/>
                <p:nvPr/>
              </p:nvPicPr>
              <p:blipFill>
                <a:blip r:embed="rId261"/>
                <a:stretch>
                  <a:fillRect/>
                </a:stretch>
              </p:blipFill>
              <p:spPr>
                <a:xfrm>
                  <a:off x="10194542" y="1092463"/>
                  <a:ext cx="9072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67" name="Freihand 166">
                  <a:extLst>
                    <a:ext uri="{FF2B5EF4-FFF2-40B4-BE49-F238E27FC236}">
                      <a16:creationId xmlns:a16="http://schemas.microsoft.com/office/drawing/2014/main" id="{E5CCC6CD-E19C-4D44-8027-8245BC978547}"/>
                    </a:ext>
                  </a:extLst>
                </p14:cNvPr>
                <p14:cNvContentPartPr/>
                <p14:nvPr/>
              </p14:nvContentPartPr>
              <p14:xfrm>
                <a:off x="10204622" y="1148623"/>
                <a:ext cx="60840" cy="11880"/>
              </p14:xfrm>
            </p:contentPart>
          </mc:Choice>
          <mc:Fallback xmlns="">
            <p:pic>
              <p:nvPicPr>
                <p:cNvPr id="167" name="Freihand 166">
                  <a:extLst>
                    <a:ext uri="{FF2B5EF4-FFF2-40B4-BE49-F238E27FC236}">
                      <a16:creationId xmlns:a16="http://schemas.microsoft.com/office/drawing/2014/main" id="{E5CCC6CD-E19C-4D44-8027-8245BC978547}"/>
                    </a:ext>
                  </a:extLst>
                </p:cNvPr>
                <p:cNvPicPr/>
                <p:nvPr/>
              </p:nvPicPr>
              <p:blipFill>
                <a:blip r:embed="rId263"/>
                <a:stretch>
                  <a:fillRect/>
                </a:stretch>
              </p:blipFill>
              <p:spPr>
                <a:xfrm>
                  <a:off x="10200302" y="1144303"/>
                  <a:ext cx="694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68" name="Freihand 167">
                  <a:extLst>
                    <a:ext uri="{FF2B5EF4-FFF2-40B4-BE49-F238E27FC236}">
                      <a16:creationId xmlns:a16="http://schemas.microsoft.com/office/drawing/2014/main" id="{894F442D-FEF4-49B9-8F65-5E976A92DAE1}"/>
                    </a:ext>
                  </a:extLst>
                </p14:cNvPr>
                <p14:cNvContentPartPr/>
                <p14:nvPr/>
              </p14:nvContentPartPr>
              <p14:xfrm>
                <a:off x="10397222" y="1033423"/>
                <a:ext cx="125280" cy="164880"/>
              </p14:xfrm>
            </p:contentPart>
          </mc:Choice>
          <mc:Fallback xmlns="">
            <p:pic>
              <p:nvPicPr>
                <p:cNvPr id="168" name="Freihand 167">
                  <a:extLst>
                    <a:ext uri="{FF2B5EF4-FFF2-40B4-BE49-F238E27FC236}">
                      <a16:creationId xmlns:a16="http://schemas.microsoft.com/office/drawing/2014/main" id="{894F442D-FEF4-49B9-8F65-5E976A92DAE1}"/>
                    </a:ext>
                  </a:extLst>
                </p:cNvPr>
                <p:cNvPicPr/>
                <p:nvPr/>
              </p:nvPicPr>
              <p:blipFill>
                <a:blip r:embed="rId265"/>
                <a:stretch>
                  <a:fillRect/>
                </a:stretch>
              </p:blipFill>
              <p:spPr>
                <a:xfrm>
                  <a:off x="10392902" y="1029103"/>
                  <a:ext cx="133920" cy="173520"/>
                </a:xfrm>
                <a:prstGeom prst="rect">
                  <a:avLst/>
                </a:prstGeom>
              </p:spPr>
            </p:pic>
          </mc:Fallback>
        </mc:AlternateContent>
      </p:grpSp>
      <p:grpSp>
        <p:nvGrpSpPr>
          <p:cNvPr id="187" name="Gruppieren 186">
            <a:extLst>
              <a:ext uri="{FF2B5EF4-FFF2-40B4-BE49-F238E27FC236}">
                <a16:creationId xmlns:a16="http://schemas.microsoft.com/office/drawing/2014/main" id="{B496E4C4-E332-4175-B5D4-036FD810E3D0}"/>
              </a:ext>
            </a:extLst>
          </p:cNvPr>
          <p:cNvGrpSpPr/>
          <p:nvPr/>
        </p:nvGrpSpPr>
        <p:grpSpPr>
          <a:xfrm>
            <a:off x="6976502" y="894103"/>
            <a:ext cx="363240" cy="759960"/>
            <a:chOff x="6976502" y="894103"/>
            <a:chExt cx="363240" cy="759960"/>
          </a:xfrm>
        </p:grpSpPr>
        <mc:AlternateContent xmlns:mc="http://schemas.openxmlformats.org/markup-compatibility/2006" xmlns:p14="http://schemas.microsoft.com/office/powerpoint/2010/main">
          <mc:Choice Requires="p14">
            <p:contentPart p14:bwMode="auto" r:id="rId266">
              <p14:nvContentPartPr>
                <p14:cNvPr id="170" name="Freihand 169">
                  <a:extLst>
                    <a:ext uri="{FF2B5EF4-FFF2-40B4-BE49-F238E27FC236}">
                      <a16:creationId xmlns:a16="http://schemas.microsoft.com/office/drawing/2014/main" id="{2D943982-C934-467A-A45F-02A4E1976FB1}"/>
                    </a:ext>
                  </a:extLst>
                </p14:cNvPr>
                <p14:cNvContentPartPr/>
                <p14:nvPr/>
              </p14:nvContentPartPr>
              <p14:xfrm>
                <a:off x="6976502" y="894103"/>
                <a:ext cx="139320" cy="574200"/>
              </p14:xfrm>
            </p:contentPart>
          </mc:Choice>
          <mc:Fallback xmlns="">
            <p:pic>
              <p:nvPicPr>
                <p:cNvPr id="170" name="Freihand 169">
                  <a:extLst>
                    <a:ext uri="{FF2B5EF4-FFF2-40B4-BE49-F238E27FC236}">
                      <a16:creationId xmlns:a16="http://schemas.microsoft.com/office/drawing/2014/main" id="{2D943982-C934-467A-A45F-02A4E1976FB1}"/>
                    </a:ext>
                  </a:extLst>
                </p:cNvPr>
                <p:cNvPicPr/>
                <p:nvPr/>
              </p:nvPicPr>
              <p:blipFill>
                <a:blip r:embed="rId267"/>
                <a:stretch>
                  <a:fillRect/>
                </a:stretch>
              </p:blipFill>
              <p:spPr>
                <a:xfrm>
                  <a:off x="6972182" y="889783"/>
                  <a:ext cx="147960" cy="58284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71" name="Freihand 170">
                  <a:extLst>
                    <a:ext uri="{FF2B5EF4-FFF2-40B4-BE49-F238E27FC236}">
                      <a16:creationId xmlns:a16="http://schemas.microsoft.com/office/drawing/2014/main" id="{D2C9C8F2-7ED3-497E-B4E5-B01F54FA7230}"/>
                    </a:ext>
                  </a:extLst>
                </p14:cNvPr>
                <p14:cNvContentPartPr/>
                <p14:nvPr/>
              </p14:nvContentPartPr>
              <p14:xfrm>
                <a:off x="7012862" y="908863"/>
                <a:ext cx="309600" cy="556560"/>
              </p14:xfrm>
            </p:contentPart>
          </mc:Choice>
          <mc:Fallback xmlns="">
            <p:pic>
              <p:nvPicPr>
                <p:cNvPr id="171" name="Freihand 170">
                  <a:extLst>
                    <a:ext uri="{FF2B5EF4-FFF2-40B4-BE49-F238E27FC236}">
                      <a16:creationId xmlns:a16="http://schemas.microsoft.com/office/drawing/2014/main" id="{D2C9C8F2-7ED3-497E-B4E5-B01F54FA7230}"/>
                    </a:ext>
                  </a:extLst>
                </p:cNvPr>
                <p:cNvPicPr/>
                <p:nvPr/>
              </p:nvPicPr>
              <p:blipFill>
                <a:blip r:embed="rId269"/>
                <a:stretch>
                  <a:fillRect/>
                </a:stretch>
              </p:blipFill>
              <p:spPr>
                <a:xfrm>
                  <a:off x="7008542" y="904543"/>
                  <a:ext cx="318240" cy="5652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72" name="Freihand 171">
                  <a:extLst>
                    <a:ext uri="{FF2B5EF4-FFF2-40B4-BE49-F238E27FC236}">
                      <a16:creationId xmlns:a16="http://schemas.microsoft.com/office/drawing/2014/main" id="{AE8E5C17-B425-4198-96C6-826BED2AF66B}"/>
                    </a:ext>
                  </a:extLst>
                </p14:cNvPr>
                <p14:cNvContentPartPr/>
                <p14:nvPr/>
              </p14:nvContentPartPr>
              <p14:xfrm>
                <a:off x="7234622" y="1504663"/>
                <a:ext cx="61560" cy="149400"/>
              </p14:xfrm>
            </p:contentPart>
          </mc:Choice>
          <mc:Fallback xmlns="">
            <p:pic>
              <p:nvPicPr>
                <p:cNvPr id="172" name="Freihand 171">
                  <a:extLst>
                    <a:ext uri="{FF2B5EF4-FFF2-40B4-BE49-F238E27FC236}">
                      <a16:creationId xmlns:a16="http://schemas.microsoft.com/office/drawing/2014/main" id="{AE8E5C17-B425-4198-96C6-826BED2AF66B}"/>
                    </a:ext>
                  </a:extLst>
                </p:cNvPr>
                <p:cNvPicPr/>
                <p:nvPr/>
              </p:nvPicPr>
              <p:blipFill>
                <a:blip r:embed="rId271"/>
                <a:stretch>
                  <a:fillRect/>
                </a:stretch>
              </p:blipFill>
              <p:spPr>
                <a:xfrm>
                  <a:off x="7230302" y="1500343"/>
                  <a:ext cx="702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73" name="Freihand 172">
                  <a:extLst>
                    <a:ext uri="{FF2B5EF4-FFF2-40B4-BE49-F238E27FC236}">
                      <a16:creationId xmlns:a16="http://schemas.microsoft.com/office/drawing/2014/main" id="{ECC8C534-C0B3-4D37-BB89-D230477D8E48}"/>
                    </a:ext>
                  </a:extLst>
                </p14:cNvPr>
                <p14:cNvContentPartPr/>
                <p14:nvPr/>
              </p14:nvContentPartPr>
              <p14:xfrm>
                <a:off x="7180982" y="1415743"/>
                <a:ext cx="158760" cy="138600"/>
              </p14:xfrm>
            </p:contentPart>
          </mc:Choice>
          <mc:Fallback xmlns="">
            <p:pic>
              <p:nvPicPr>
                <p:cNvPr id="173" name="Freihand 172">
                  <a:extLst>
                    <a:ext uri="{FF2B5EF4-FFF2-40B4-BE49-F238E27FC236}">
                      <a16:creationId xmlns:a16="http://schemas.microsoft.com/office/drawing/2014/main" id="{ECC8C534-C0B3-4D37-BB89-D230477D8E48}"/>
                    </a:ext>
                  </a:extLst>
                </p:cNvPr>
                <p:cNvPicPr/>
                <p:nvPr/>
              </p:nvPicPr>
              <p:blipFill>
                <a:blip r:embed="rId273"/>
                <a:stretch>
                  <a:fillRect/>
                </a:stretch>
              </p:blipFill>
              <p:spPr>
                <a:xfrm>
                  <a:off x="7176662" y="1411423"/>
                  <a:ext cx="167400" cy="147240"/>
                </a:xfrm>
                <a:prstGeom prst="rect">
                  <a:avLst/>
                </a:prstGeom>
              </p:spPr>
            </p:pic>
          </mc:Fallback>
        </mc:AlternateContent>
      </p:grpSp>
      <p:grpSp>
        <p:nvGrpSpPr>
          <p:cNvPr id="186" name="Gruppieren 185">
            <a:extLst>
              <a:ext uri="{FF2B5EF4-FFF2-40B4-BE49-F238E27FC236}">
                <a16:creationId xmlns:a16="http://schemas.microsoft.com/office/drawing/2014/main" id="{11938877-6C2A-4C7D-BC6B-63E94D8F29A7}"/>
              </a:ext>
            </a:extLst>
          </p:cNvPr>
          <p:cNvGrpSpPr/>
          <p:nvPr/>
        </p:nvGrpSpPr>
        <p:grpSpPr>
          <a:xfrm>
            <a:off x="7529102" y="1526623"/>
            <a:ext cx="671400" cy="171000"/>
            <a:chOff x="7529102" y="1526623"/>
            <a:chExt cx="671400" cy="171000"/>
          </a:xfrm>
        </p:grpSpPr>
        <mc:AlternateContent xmlns:mc="http://schemas.openxmlformats.org/markup-compatibility/2006" xmlns:p14="http://schemas.microsoft.com/office/powerpoint/2010/main">
          <mc:Choice Requires="p14">
            <p:contentPart p14:bwMode="auto" r:id="rId274">
              <p14:nvContentPartPr>
                <p14:cNvPr id="174" name="Freihand 173">
                  <a:extLst>
                    <a:ext uri="{FF2B5EF4-FFF2-40B4-BE49-F238E27FC236}">
                      <a16:creationId xmlns:a16="http://schemas.microsoft.com/office/drawing/2014/main" id="{BE7B9003-8F57-4D6F-91CA-0AB851CBC85B}"/>
                    </a:ext>
                  </a:extLst>
                </p14:cNvPr>
                <p14:cNvContentPartPr/>
                <p14:nvPr/>
              </p14:nvContentPartPr>
              <p14:xfrm>
                <a:off x="7544582" y="1526623"/>
                <a:ext cx="57600" cy="156600"/>
              </p14:xfrm>
            </p:contentPart>
          </mc:Choice>
          <mc:Fallback xmlns="">
            <p:pic>
              <p:nvPicPr>
                <p:cNvPr id="174" name="Freihand 173">
                  <a:extLst>
                    <a:ext uri="{FF2B5EF4-FFF2-40B4-BE49-F238E27FC236}">
                      <a16:creationId xmlns:a16="http://schemas.microsoft.com/office/drawing/2014/main" id="{BE7B9003-8F57-4D6F-91CA-0AB851CBC85B}"/>
                    </a:ext>
                  </a:extLst>
                </p:cNvPr>
                <p:cNvPicPr/>
                <p:nvPr/>
              </p:nvPicPr>
              <p:blipFill>
                <a:blip r:embed="rId275"/>
                <a:stretch>
                  <a:fillRect/>
                </a:stretch>
              </p:blipFill>
              <p:spPr>
                <a:xfrm>
                  <a:off x="7540262" y="1522303"/>
                  <a:ext cx="662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75" name="Freihand 174">
                  <a:extLst>
                    <a:ext uri="{FF2B5EF4-FFF2-40B4-BE49-F238E27FC236}">
                      <a16:creationId xmlns:a16="http://schemas.microsoft.com/office/drawing/2014/main" id="{72D61ED3-E736-4ACF-9462-D6280177EE14}"/>
                    </a:ext>
                  </a:extLst>
                </p14:cNvPr>
                <p14:cNvContentPartPr/>
                <p14:nvPr/>
              </p14:nvContentPartPr>
              <p14:xfrm>
                <a:off x="7529102" y="1593943"/>
                <a:ext cx="123840" cy="32760"/>
              </p14:xfrm>
            </p:contentPart>
          </mc:Choice>
          <mc:Fallback xmlns="">
            <p:pic>
              <p:nvPicPr>
                <p:cNvPr id="175" name="Freihand 174">
                  <a:extLst>
                    <a:ext uri="{FF2B5EF4-FFF2-40B4-BE49-F238E27FC236}">
                      <a16:creationId xmlns:a16="http://schemas.microsoft.com/office/drawing/2014/main" id="{72D61ED3-E736-4ACF-9462-D6280177EE14}"/>
                    </a:ext>
                  </a:extLst>
                </p:cNvPr>
                <p:cNvPicPr/>
                <p:nvPr/>
              </p:nvPicPr>
              <p:blipFill>
                <a:blip r:embed="rId277"/>
                <a:stretch>
                  <a:fillRect/>
                </a:stretch>
              </p:blipFill>
              <p:spPr>
                <a:xfrm>
                  <a:off x="7524782" y="1589623"/>
                  <a:ext cx="1324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76" name="Freihand 175">
                  <a:extLst>
                    <a:ext uri="{FF2B5EF4-FFF2-40B4-BE49-F238E27FC236}">
                      <a16:creationId xmlns:a16="http://schemas.microsoft.com/office/drawing/2014/main" id="{56E78A63-E6D8-467A-8D1D-3588E2AE1B39}"/>
                    </a:ext>
                  </a:extLst>
                </p14:cNvPr>
                <p14:cNvContentPartPr/>
                <p14:nvPr/>
              </p14:nvContentPartPr>
              <p14:xfrm>
                <a:off x="7699022" y="1577023"/>
                <a:ext cx="99720" cy="120600"/>
              </p14:xfrm>
            </p:contentPart>
          </mc:Choice>
          <mc:Fallback xmlns="">
            <p:pic>
              <p:nvPicPr>
                <p:cNvPr id="176" name="Freihand 175">
                  <a:extLst>
                    <a:ext uri="{FF2B5EF4-FFF2-40B4-BE49-F238E27FC236}">
                      <a16:creationId xmlns:a16="http://schemas.microsoft.com/office/drawing/2014/main" id="{56E78A63-E6D8-467A-8D1D-3588E2AE1B39}"/>
                    </a:ext>
                  </a:extLst>
                </p:cNvPr>
                <p:cNvPicPr/>
                <p:nvPr/>
              </p:nvPicPr>
              <p:blipFill>
                <a:blip r:embed="rId279"/>
                <a:stretch>
                  <a:fillRect/>
                </a:stretch>
              </p:blipFill>
              <p:spPr>
                <a:xfrm>
                  <a:off x="7694702" y="1572703"/>
                  <a:ext cx="1083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77" name="Freihand 176">
                  <a:extLst>
                    <a:ext uri="{FF2B5EF4-FFF2-40B4-BE49-F238E27FC236}">
                      <a16:creationId xmlns:a16="http://schemas.microsoft.com/office/drawing/2014/main" id="{4E2ADD37-6476-4507-9255-FD83FA479E96}"/>
                    </a:ext>
                  </a:extLst>
                </p14:cNvPr>
                <p14:cNvContentPartPr/>
                <p14:nvPr/>
              </p14:nvContentPartPr>
              <p14:xfrm>
                <a:off x="7800542" y="1607263"/>
                <a:ext cx="157680" cy="52560"/>
              </p14:xfrm>
            </p:contentPart>
          </mc:Choice>
          <mc:Fallback xmlns="">
            <p:pic>
              <p:nvPicPr>
                <p:cNvPr id="177" name="Freihand 176">
                  <a:extLst>
                    <a:ext uri="{FF2B5EF4-FFF2-40B4-BE49-F238E27FC236}">
                      <a16:creationId xmlns:a16="http://schemas.microsoft.com/office/drawing/2014/main" id="{4E2ADD37-6476-4507-9255-FD83FA479E96}"/>
                    </a:ext>
                  </a:extLst>
                </p:cNvPr>
                <p:cNvPicPr/>
                <p:nvPr/>
              </p:nvPicPr>
              <p:blipFill>
                <a:blip r:embed="rId281"/>
                <a:stretch>
                  <a:fillRect/>
                </a:stretch>
              </p:blipFill>
              <p:spPr>
                <a:xfrm>
                  <a:off x="7796222" y="1602943"/>
                  <a:ext cx="16632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78" name="Freihand 177">
                  <a:extLst>
                    <a:ext uri="{FF2B5EF4-FFF2-40B4-BE49-F238E27FC236}">
                      <a16:creationId xmlns:a16="http://schemas.microsoft.com/office/drawing/2014/main" id="{120A072B-836E-4085-B1CE-54FED72CB7B4}"/>
                    </a:ext>
                  </a:extLst>
                </p14:cNvPr>
                <p14:cNvContentPartPr/>
                <p14:nvPr/>
              </p14:nvContentPartPr>
              <p14:xfrm>
                <a:off x="7913582" y="1540303"/>
                <a:ext cx="133200" cy="119880"/>
              </p14:xfrm>
            </p:contentPart>
          </mc:Choice>
          <mc:Fallback xmlns="">
            <p:pic>
              <p:nvPicPr>
                <p:cNvPr id="178" name="Freihand 177">
                  <a:extLst>
                    <a:ext uri="{FF2B5EF4-FFF2-40B4-BE49-F238E27FC236}">
                      <a16:creationId xmlns:a16="http://schemas.microsoft.com/office/drawing/2014/main" id="{120A072B-836E-4085-B1CE-54FED72CB7B4}"/>
                    </a:ext>
                  </a:extLst>
                </p:cNvPr>
                <p:cNvPicPr/>
                <p:nvPr/>
              </p:nvPicPr>
              <p:blipFill>
                <a:blip r:embed="rId283"/>
                <a:stretch>
                  <a:fillRect/>
                </a:stretch>
              </p:blipFill>
              <p:spPr>
                <a:xfrm>
                  <a:off x="7909262" y="1535983"/>
                  <a:ext cx="1418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79" name="Freihand 178">
                  <a:extLst>
                    <a:ext uri="{FF2B5EF4-FFF2-40B4-BE49-F238E27FC236}">
                      <a16:creationId xmlns:a16="http://schemas.microsoft.com/office/drawing/2014/main" id="{1E21A5C9-3EAC-4292-A498-35C013BBB0D8}"/>
                    </a:ext>
                  </a:extLst>
                </p14:cNvPr>
                <p14:cNvContentPartPr/>
                <p14:nvPr/>
              </p14:nvContentPartPr>
              <p14:xfrm>
                <a:off x="8035982" y="1543903"/>
                <a:ext cx="360" cy="360"/>
              </p14:xfrm>
            </p:contentPart>
          </mc:Choice>
          <mc:Fallback xmlns="">
            <p:pic>
              <p:nvPicPr>
                <p:cNvPr id="179" name="Freihand 178">
                  <a:extLst>
                    <a:ext uri="{FF2B5EF4-FFF2-40B4-BE49-F238E27FC236}">
                      <a16:creationId xmlns:a16="http://schemas.microsoft.com/office/drawing/2014/main" id="{1E21A5C9-3EAC-4292-A498-35C013BBB0D8}"/>
                    </a:ext>
                  </a:extLst>
                </p:cNvPr>
                <p:cNvPicPr/>
                <p:nvPr/>
              </p:nvPicPr>
              <p:blipFill>
                <a:blip r:embed="rId285"/>
                <a:stretch>
                  <a:fillRect/>
                </a:stretch>
              </p:blipFill>
              <p:spPr>
                <a:xfrm>
                  <a:off x="8031662" y="153958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80" name="Freihand 179">
                  <a:extLst>
                    <a:ext uri="{FF2B5EF4-FFF2-40B4-BE49-F238E27FC236}">
                      <a16:creationId xmlns:a16="http://schemas.microsoft.com/office/drawing/2014/main" id="{8FAE7592-BF94-47EC-AAA0-951999601E01}"/>
                    </a:ext>
                  </a:extLst>
                </p14:cNvPr>
                <p14:cNvContentPartPr/>
                <p14:nvPr/>
              </p14:nvContentPartPr>
              <p14:xfrm>
                <a:off x="8068742" y="1611223"/>
                <a:ext cx="131760" cy="37800"/>
              </p14:xfrm>
            </p:contentPart>
          </mc:Choice>
          <mc:Fallback xmlns="">
            <p:pic>
              <p:nvPicPr>
                <p:cNvPr id="180" name="Freihand 179">
                  <a:extLst>
                    <a:ext uri="{FF2B5EF4-FFF2-40B4-BE49-F238E27FC236}">
                      <a16:creationId xmlns:a16="http://schemas.microsoft.com/office/drawing/2014/main" id="{8FAE7592-BF94-47EC-AAA0-951999601E01}"/>
                    </a:ext>
                  </a:extLst>
                </p:cNvPr>
                <p:cNvPicPr/>
                <p:nvPr/>
              </p:nvPicPr>
              <p:blipFill>
                <a:blip r:embed="rId287"/>
                <a:stretch>
                  <a:fillRect/>
                </a:stretch>
              </p:blipFill>
              <p:spPr>
                <a:xfrm>
                  <a:off x="8064422" y="1606903"/>
                  <a:ext cx="140400" cy="46440"/>
                </a:xfrm>
                <a:prstGeom prst="rect">
                  <a:avLst/>
                </a:prstGeom>
              </p:spPr>
            </p:pic>
          </mc:Fallback>
        </mc:AlternateContent>
      </p:grpSp>
      <p:grpSp>
        <p:nvGrpSpPr>
          <p:cNvPr id="185" name="Gruppieren 184">
            <a:extLst>
              <a:ext uri="{FF2B5EF4-FFF2-40B4-BE49-F238E27FC236}">
                <a16:creationId xmlns:a16="http://schemas.microsoft.com/office/drawing/2014/main" id="{3481B133-3A31-4D6E-9820-5299EA19401B}"/>
              </a:ext>
            </a:extLst>
          </p:cNvPr>
          <p:cNvGrpSpPr/>
          <p:nvPr/>
        </p:nvGrpSpPr>
        <p:grpSpPr>
          <a:xfrm>
            <a:off x="8401742" y="1464343"/>
            <a:ext cx="395640" cy="148320"/>
            <a:chOff x="8401742" y="1464343"/>
            <a:chExt cx="395640" cy="148320"/>
          </a:xfrm>
        </p:grpSpPr>
        <mc:AlternateContent xmlns:mc="http://schemas.openxmlformats.org/markup-compatibility/2006" xmlns:p14="http://schemas.microsoft.com/office/powerpoint/2010/main">
          <mc:Choice Requires="p14">
            <p:contentPart p14:bwMode="auto" r:id="rId288">
              <p14:nvContentPartPr>
                <p14:cNvPr id="181" name="Freihand 180">
                  <a:extLst>
                    <a:ext uri="{FF2B5EF4-FFF2-40B4-BE49-F238E27FC236}">
                      <a16:creationId xmlns:a16="http://schemas.microsoft.com/office/drawing/2014/main" id="{AF528419-EDE9-44E5-A90C-DCBD749AEB36}"/>
                    </a:ext>
                  </a:extLst>
                </p14:cNvPr>
                <p14:cNvContentPartPr/>
                <p14:nvPr/>
              </p14:nvContentPartPr>
              <p14:xfrm>
                <a:off x="8401742" y="1522663"/>
                <a:ext cx="121320" cy="12600"/>
              </p14:xfrm>
            </p:contentPart>
          </mc:Choice>
          <mc:Fallback xmlns="">
            <p:pic>
              <p:nvPicPr>
                <p:cNvPr id="181" name="Freihand 180">
                  <a:extLst>
                    <a:ext uri="{FF2B5EF4-FFF2-40B4-BE49-F238E27FC236}">
                      <a16:creationId xmlns:a16="http://schemas.microsoft.com/office/drawing/2014/main" id="{AF528419-EDE9-44E5-A90C-DCBD749AEB36}"/>
                    </a:ext>
                  </a:extLst>
                </p:cNvPr>
                <p:cNvPicPr/>
                <p:nvPr/>
              </p:nvPicPr>
              <p:blipFill>
                <a:blip r:embed="rId289"/>
                <a:stretch>
                  <a:fillRect/>
                </a:stretch>
              </p:blipFill>
              <p:spPr>
                <a:xfrm>
                  <a:off x="8397422" y="1518343"/>
                  <a:ext cx="1299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82" name="Freihand 181">
                  <a:extLst>
                    <a:ext uri="{FF2B5EF4-FFF2-40B4-BE49-F238E27FC236}">
                      <a16:creationId xmlns:a16="http://schemas.microsoft.com/office/drawing/2014/main" id="{48DB939D-81C5-4EC1-AB11-1CFD47BFA46F}"/>
                    </a:ext>
                  </a:extLst>
                </p14:cNvPr>
                <p14:cNvContentPartPr/>
                <p14:nvPr/>
              </p14:nvContentPartPr>
              <p14:xfrm>
                <a:off x="8435582" y="1562263"/>
                <a:ext cx="147240" cy="33480"/>
              </p14:xfrm>
            </p:contentPart>
          </mc:Choice>
          <mc:Fallback xmlns="">
            <p:pic>
              <p:nvPicPr>
                <p:cNvPr id="182" name="Freihand 181">
                  <a:extLst>
                    <a:ext uri="{FF2B5EF4-FFF2-40B4-BE49-F238E27FC236}">
                      <a16:creationId xmlns:a16="http://schemas.microsoft.com/office/drawing/2014/main" id="{48DB939D-81C5-4EC1-AB11-1CFD47BFA46F}"/>
                    </a:ext>
                  </a:extLst>
                </p:cNvPr>
                <p:cNvPicPr/>
                <p:nvPr/>
              </p:nvPicPr>
              <p:blipFill>
                <a:blip r:embed="rId291"/>
                <a:stretch>
                  <a:fillRect/>
                </a:stretch>
              </p:blipFill>
              <p:spPr>
                <a:xfrm>
                  <a:off x="8431262" y="1557943"/>
                  <a:ext cx="1558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83" name="Freihand 182">
                  <a:extLst>
                    <a:ext uri="{FF2B5EF4-FFF2-40B4-BE49-F238E27FC236}">
                      <a16:creationId xmlns:a16="http://schemas.microsoft.com/office/drawing/2014/main" id="{F9858A04-7C02-493F-BFCF-67EF2720F187}"/>
                    </a:ext>
                  </a:extLst>
                </p14:cNvPr>
                <p14:cNvContentPartPr/>
                <p14:nvPr/>
              </p14:nvContentPartPr>
              <p14:xfrm>
                <a:off x="8625302" y="1464343"/>
                <a:ext cx="100440" cy="148320"/>
              </p14:xfrm>
            </p:contentPart>
          </mc:Choice>
          <mc:Fallback xmlns="">
            <p:pic>
              <p:nvPicPr>
                <p:cNvPr id="183" name="Freihand 182">
                  <a:extLst>
                    <a:ext uri="{FF2B5EF4-FFF2-40B4-BE49-F238E27FC236}">
                      <a16:creationId xmlns:a16="http://schemas.microsoft.com/office/drawing/2014/main" id="{F9858A04-7C02-493F-BFCF-67EF2720F187}"/>
                    </a:ext>
                  </a:extLst>
                </p:cNvPr>
                <p:cNvPicPr/>
                <p:nvPr/>
              </p:nvPicPr>
              <p:blipFill>
                <a:blip r:embed="rId293"/>
                <a:stretch>
                  <a:fillRect/>
                </a:stretch>
              </p:blipFill>
              <p:spPr>
                <a:xfrm>
                  <a:off x="8620982" y="1460023"/>
                  <a:ext cx="10908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84" name="Freihand 183">
                  <a:extLst>
                    <a:ext uri="{FF2B5EF4-FFF2-40B4-BE49-F238E27FC236}">
                      <a16:creationId xmlns:a16="http://schemas.microsoft.com/office/drawing/2014/main" id="{0E2C6FDF-703B-4A5E-8252-B69CB73A5849}"/>
                    </a:ext>
                  </a:extLst>
                </p14:cNvPr>
                <p14:cNvContentPartPr/>
                <p14:nvPr/>
              </p14:nvContentPartPr>
              <p14:xfrm>
                <a:off x="8645822" y="1502863"/>
                <a:ext cx="151560" cy="40320"/>
              </p14:xfrm>
            </p:contentPart>
          </mc:Choice>
          <mc:Fallback xmlns="">
            <p:pic>
              <p:nvPicPr>
                <p:cNvPr id="184" name="Freihand 183">
                  <a:extLst>
                    <a:ext uri="{FF2B5EF4-FFF2-40B4-BE49-F238E27FC236}">
                      <a16:creationId xmlns:a16="http://schemas.microsoft.com/office/drawing/2014/main" id="{0E2C6FDF-703B-4A5E-8252-B69CB73A5849}"/>
                    </a:ext>
                  </a:extLst>
                </p:cNvPr>
                <p:cNvPicPr/>
                <p:nvPr/>
              </p:nvPicPr>
              <p:blipFill>
                <a:blip r:embed="rId295"/>
                <a:stretch>
                  <a:fillRect/>
                </a:stretch>
              </p:blipFill>
              <p:spPr>
                <a:xfrm>
                  <a:off x="8641502" y="1498543"/>
                  <a:ext cx="160200" cy="48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6">
            <p14:nvContentPartPr>
              <p14:cNvPr id="188" name="Freihand 187">
                <a:extLst>
                  <a:ext uri="{FF2B5EF4-FFF2-40B4-BE49-F238E27FC236}">
                    <a16:creationId xmlns:a16="http://schemas.microsoft.com/office/drawing/2014/main" id="{7A220A3C-88F0-4808-96BE-8F49D781E735}"/>
                  </a:ext>
                </a:extLst>
              </p14:cNvPr>
              <p14:cNvContentPartPr/>
              <p14:nvPr/>
            </p14:nvContentPartPr>
            <p14:xfrm>
              <a:off x="11483342" y="866023"/>
              <a:ext cx="21240" cy="13680"/>
            </p14:xfrm>
          </p:contentPart>
        </mc:Choice>
        <mc:Fallback xmlns="">
          <p:pic>
            <p:nvPicPr>
              <p:cNvPr id="188" name="Freihand 187">
                <a:extLst>
                  <a:ext uri="{FF2B5EF4-FFF2-40B4-BE49-F238E27FC236}">
                    <a16:creationId xmlns:a16="http://schemas.microsoft.com/office/drawing/2014/main" id="{7A220A3C-88F0-4808-96BE-8F49D781E735}"/>
                  </a:ext>
                </a:extLst>
              </p:cNvPr>
              <p:cNvPicPr/>
              <p:nvPr/>
            </p:nvPicPr>
            <p:blipFill>
              <a:blip r:embed="rId297"/>
              <a:stretch>
                <a:fillRect/>
              </a:stretch>
            </p:blipFill>
            <p:spPr>
              <a:xfrm>
                <a:off x="11479022" y="861703"/>
                <a:ext cx="298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89" name="Freihand 188">
                <a:extLst>
                  <a:ext uri="{FF2B5EF4-FFF2-40B4-BE49-F238E27FC236}">
                    <a16:creationId xmlns:a16="http://schemas.microsoft.com/office/drawing/2014/main" id="{51D62E98-EDBA-43AD-85DF-20824D75961F}"/>
                  </a:ext>
                </a:extLst>
              </p14:cNvPr>
              <p14:cNvContentPartPr/>
              <p14:nvPr/>
            </p14:nvContentPartPr>
            <p14:xfrm>
              <a:off x="10878182" y="876103"/>
              <a:ext cx="9360" cy="6840"/>
            </p14:xfrm>
          </p:contentPart>
        </mc:Choice>
        <mc:Fallback xmlns="">
          <p:pic>
            <p:nvPicPr>
              <p:cNvPr id="189" name="Freihand 188">
                <a:extLst>
                  <a:ext uri="{FF2B5EF4-FFF2-40B4-BE49-F238E27FC236}">
                    <a16:creationId xmlns:a16="http://schemas.microsoft.com/office/drawing/2014/main" id="{51D62E98-EDBA-43AD-85DF-20824D75961F}"/>
                  </a:ext>
                </a:extLst>
              </p:cNvPr>
              <p:cNvPicPr/>
              <p:nvPr/>
            </p:nvPicPr>
            <p:blipFill>
              <a:blip r:embed="rId299"/>
              <a:stretch>
                <a:fillRect/>
              </a:stretch>
            </p:blipFill>
            <p:spPr>
              <a:xfrm>
                <a:off x="10873862" y="871783"/>
                <a:ext cx="18000" cy="15480"/>
              </a:xfrm>
              <a:prstGeom prst="rect">
                <a:avLst/>
              </a:prstGeom>
            </p:spPr>
          </p:pic>
        </mc:Fallback>
      </mc:AlternateContent>
      <p:grpSp>
        <p:nvGrpSpPr>
          <p:cNvPr id="192" name="Gruppieren 191">
            <a:extLst>
              <a:ext uri="{FF2B5EF4-FFF2-40B4-BE49-F238E27FC236}">
                <a16:creationId xmlns:a16="http://schemas.microsoft.com/office/drawing/2014/main" id="{B7FD6AF8-1F1B-43E9-9028-4432A029F52B}"/>
              </a:ext>
            </a:extLst>
          </p:cNvPr>
          <p:cNvGrpSpPr/>
          <p:nvPr/>
        </p:nvGrpSpPr>
        <p:grpSpPr>
          <a:xfrm>
            <a:off x="10425662" y="314863"/>
            <a:ext cx="363240" cy="196920"/>
            <a:chOff x="10425662" y="314863"/>
            <a:chExt cx="363240" cy="196920"/>
          </a:xfrm>
        </p:grpSpPr>
        <mc:AlternateContent xmlns:mc="http://schemas.openxmlformats.org/markup-compatibility/2006" xmlns:p14="http://schemas.microsoft.com/office/powerpoint/2010/main">
          <mc:Choice Requires="p14">
            <p:contentPart p14:bwMode="auto" r:id="rId300">
              <p14:nvContentPartPr>
                <p14:cNvPr id="190" name="Freihand 189">
                  <a:extLst>
                    <a:ext uri="{FF2B5EF4-FFF2-40B4-BE49-F238E27FC236}">
                      <a16:creationId xmlns:a16="http://schemas.microsoft.com/office/drawing/2014/main" id="{17DBB326-8830-4DDE-BFB1-4AC6561B5DCA}"/>
                    </a:ext>
                  </a:extLst>
                </p14:cNvPr>
                <p14:cNvContentPartPr/>
                <p14:nvPr/>
              </p14:nvContentPartPr>
              <p14:xfrm>
                <a:off x="10465622" y="327823"/>
                <a:ext cx="323280" cy="163800"/>
              </p14:xfrm>
            </p:contentPart>
          </mc:Choice>
          <mc:Fallback xmlns="">
            <p:pic>
              <p:nvPicPr>
                <p:cNvPr id="190" name="Freihand 189">
                  <a:extLst>
                    <a:ext uri="{FF2B5EF4-FFF2-40B4-BE49-F238E27FC236}">
                      <a16:creationId xmlns:a16="http://schemas.microsoft.com/office/drawing/2014/main" id="{17DBB326-8830-4DDE-BFB1-4AC6561B5DCA}"/>
                    </a:ext>
                  </a:extLst>
                </p:cNvPr>
                <p:cNvPicPr/>
                <p:nvPr/>
              </p:nvPicPr>
              <p:blipFill>
                <a:blip r:embed="rId301"/>
                <a:stretch>
                  <a:fillRect/>
                </a:stretch>
              </p:blipFill>
              <p:spPr>
                <a:xfrm>
                  <a:off x="10461302" y="323503"/>
                  <a:ext cx="3319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91" name="Freihand 190">
                  <a:extLst>
                    <a:ext uri="{FF2B5EF4-FFF2-40B4-BE49-F238E27FC236}">
                      <a16:creationId xmlns:a16="http://schemas.microsoft.com/office/drawing/2014/main" id="{E541A1AB-9A56-4593-8283-FCC327FE02AB}"/>
                    </a:ext>
                  </a:extLst>
                </p14:cNvPr>
                <p14:cNvContentPartPr/>
                <p14:nvPr/>
              </p14:nvContentPartPr>
              <p14:xfrm>
                <a:off x="10425662" y="314863"/>
                <a:ext cx="180720" cy="196920"/>
              </p14:xfrm>
            </p:contentPart>
          </mc:Choice>
          <mc:Fallback xmlns="">
            <p:pic>
              <p:nvPicPr>
                <p:cNvPr id="191" name="Freihand 190">
                  <a:extLst>
                    <a:ext uri="{FF2B5EF4-FFF2-40B4-BE49-F238E27FC236}">
                      <a16:creationId xmlns:a16="http://schemas.microsoft.com/office/drawing/2014/main" id="{E541A1AB-9A56-4593-8283-FCC327FE02AB}"/>
                    </a:ext>
                  </a:extLst>
                </p:cNvPr>
                <p:cNvPicPr/>
                <p:nvPr/>
              </p:nvPicPr>
              <p:blipFill>
                <a:blip r:embed="rId303"/>
                <a:stretch>
                  <a:fillRect/>
                </a:stretch>
              </p:blipFill>
              <p:spPr>
                <a:xfrm>
                  <a:off x="10421342" y="310543"/>
                  <a:ext cx="189360" cy="205560"/>
                </a:xfrm>
                <a:prstGeom prst="rect">
                  <a:avLst/>
                </a:prstGeom>
              </p:spPr>
            </p:pic>
          </mc:Fallback>
        </mc:AlternateContent>
      </p:grpSp>
      <p:grpSp>
        <p:nvGrpSpPr>
          <p:cNvPr id="195" name="Gruppieren 194">
            <a:extLst>
              <a:ext uri="{FF2B5EF4-FFF2-40B4-BE49-F238E27FC236}">
                <a16:creationId xmlns:a16="http://schemas.microsoft.com/office/drawing/2014/main" id="{30D24ADC-9D81-4C5C-AB55-F6070F3A1BE7}"/>
              </a:ext>
            </a:extLst>
          </p:cNvPr>
          <p:cNvGrpSpPr/>
          <p:nvPr/>
        </p:nvGrpSpPr>
        <p:grpSpPr>
          <a:xfrm>
            <a:off x="10977182" y="294703"/>
            <a:ext cx="171000" cy="115560"/>
            <a:chOff x="10977182" y="294703"/>
            <a:chExt cx="171000" cy="115560"/>
          </a:xfrm>
        </p:grpSpPr>
        <mc:AlternateContent xmlns:mc="http://schemas.openxmlformats.org/markup-compatibility/2006" xmlns:p14="http://schemas.microsoft.com/office/powerpoint/2010/main">
          <mc:Choice Requires="p14">
            <p:contentPart p14:bwMode="auto" r:id="rId304">
              <p14:nvContentPartPr>
                <p14:cNvPr id="193" name="Freihand 192">
                  <a:extLst>
                    <a:ext uri="{FF2B5EF4-FFF2-40B4-BE49-F238E27FC236}">
                      <a16:creationId xmlns:a16="http://schemas.microsoft.com/office/drawing/2014/main" id="{EBFE06EE-4487-4BBE-892D-45C70B40A3B4}"/>
                    </a:ext>
                  </a:extLst>
                </p14:cNvPr>
                <p14:cNvContentPartPr/>
                <p14:nvPr/>
              </p14:nvContentPartPr>
              <p14:xfrm>
                <a:off x="10977182" y="294703"/>
                <a:ext cx="18360" cy="107640"/>
              </p14:xfrm>
            </p:contentPart>
          </mc:Choice>
          <mc:Fallback xmlns="">
            <p:pic>
              <p:nvPicPr>
                <p:cNvPr id="193" name="Freihand 192">
                  <a:extLst>
                    <a:ext uri="{FF2B5EF4-FFF2-40B4-BE49-F238E27FC236}">
                      <a16:creationId xmlns:a16="http://schemas.microsoft.com/office/drawing/2014/main" id="{EBFE06EE-4487-4BBE-892D-45C70B40A3B4}"/>
                    </a:ext>
                  </a:extLst>
                </p:cNvPr>
                <p:cNvPicPr/>
                <p:nvPr/>
              </p:nvPicPr>
              <p:blipFill>
                <a:blip r:embed="rId305"/>
                <a:stretch>
                  <a:fillRect/>
                </a:stretch>
              </p:blipFill>
              <p:spPr>
                <a:xfrm>
                  <a:off x="10972862" y="290383"/>
                  <a:ext cx="270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94" name="Freihand 193">
                  <a:extLst>
                    <a:ext uri="{FF2B5EF4-FFF2-40B4-BE49-F238E27FC236}">
                      <a16:creationId xmlns:a16="http://schemas.microsoft.com/office/drawing/2014/main" id="{12E0591B-6A4C-47B8-9D00-6EECD69DACBC}"/>
                    </a:ext>
                  </a:extLst>
                </p14:cNvPr>
                <p14:cNvContentPartPr/>
                <p14:nvPr/>
              </p14:nvContentPartPr>
              <p14:xfrm>
                <a:off x="11052422" y="297223"/>
                <a:ext cx="95760" cy="113040"/>
              </p14:xfrm>
            </p:contentPart>
          </mc:Choice>
          <mc:Fallback xmlns="">
            <p:pic>
              <p:nvPicPr>
                <p:cNvPr id="194" name="Freihand 193">
                  <a:extLst>
                    <a:ext uri="{FF2B5EF4-FFF2-40B4-BE49-F238E27FC236}">
                      <a16:creationId xmlns:a16="http://schemas.microsoft.com/office/drawing/2014/main" id="{12E0591B-6A4C-47B8-9D00-6EECD69DACBC}"/>
                    </a:ext>
                  </a:extLst>
                </p:cNvPr>
                <p:cNvPicPr/>
                <p:nvPr/>
              </p:nvPicPr>
              <p:blipFill>
                <a:blip r:embed="rId307"/>
                <a:stretch>
                  <a:fillRect/>
                </a:stretch>
              </p:blipFill>
              <p:spPr>
                <a:xfrm>
                  <a:off x="11048102" y="292903"/>
                  <a:ext cx="104400" cy="121680"/>
                </a:xfrm>
                <a:prstGeom prst="rect">
                  <a:avLst/>
                </a:prstGeom>
              </p:spPr>
            </p:pic>
          </mc:Fallback>
        </mc:AlternateContent>
      </p:grpSp>
      <p:grpSp>
        <p:nvGrpSpPr>
          <p:cNvPr id="201" name="Gruppieren 200">
            <a:extLst>
              <a:ext uri="{FF2B5EF4-FFF2-40B4-BE49-F238E27FC236}">
                <a16:creationId xmlns:a16="http://schemas.microsoft.com/office/drawing/2014/main" id="{E229046E-C1C0-4160-B55D-2120BCE64423}"/>
              </a:ext>
            </a:extLst>
          </p:cNvPr>
          <p:cNvGrpSpPr/>
          <p:nvPr/>
        </p:nvGrpSpPr>
        <p:grpSpPr>
          <a:xfrm>
            <a:off x="8187182" y="1198663"/>
            <a:ext cx="1905120" cy="282600"/>
            <a:chOff x="8187182" y="1198663"/>
            <a:chExt cx="1905120" cy="282600"/>
          </a:xfrm>
        </p:grpSpPr>
        <mc:AlternateContent xmlns:mc="http://schemas.openxmlformats.org/markup-compatibility/2006" xmlns:p14="http://schemas.microsoft.com/office/powerpoint/2010/main">
          <mc:Choice Requires="p14">
            <p:contentPart p14:bwMode="auto" r:id="rId308">
              <p14:nvContentPartPr>
                <p14:cNvPr id="196" name="Freihand 195">
                  <a:extLst>
                    <a:ext uri="{FF2B5EF4-FFF2-40B4-BE49-F238E27FC236}">
                      <a16:creationId xmlns:a16="http://schemas.microsoft.com/office/drawing/2014/main" id="{30155B91-CF8E-4B7A-BEBC-66F343A89068}"/>
                    </a:ext>
                  </a:extLst>
                </p14:cNvPr>
                <p14:cNvContentPartPr/>
                <p14:nvPr/>
              </p14:nvContentPartPr>
              <p14:xfrm>
                <a:off x="8304902" y="1268863"/>
                <a:ext cx="1505880" cy="174600"/>
              </p14:xfrm>
            </p:contentPart>
          </mc:Choice>
          <mc:Fallback xmlns="">
            <p:pic>
              <p:nvPicPr>
                <p:cNvPr id="196" name="Freihand 195">
                  <a:extLst>
                    <a:ext uri="{FF2B5EF4-FFF2-40B4-BE49-F238E27FC236}">
                      <a16:creationId xmlns:a16="http://schemas.microsoft.com/office/drawing/2014/main" id="{30155B91-CF8E-4B7A-BEBC-66F343A89068}"/>
                    </a:ext>
                  </a:extLst>
                </p:cNvPr>
                <p:cNvPicPr/>
                <p:nvPr/>
              </p:nvPicPr>
              <p:blipFill>
                <a:blip r:embed="rId309"/>
                <a:stretch>
                  <a:fillRect/>
                </a:stretch>
              </p:blipFill>
              <p:spPr>
                <a:xfrm>
                  <a:off x="8300582" y="1264543"/>
                  <a:ext cx="15145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97" name="Freihand 196">
                  <a:extLst>
                    <a:ext uri="{FF2B5EF4-FFF2-40B4-BE49-F238E27FC236}">
                      <a16:creationId xmlns:a16="http://schemas.microsoft.com/office/drawing/2014/main" id="{F4BC49A2-3E7F-49B0-AD06-62F2C93A1C12}"/>
                    </a:ext>
                  </a:extLst>
                </p14:cNvPr>
                <p14:cNvContentPartPr/>
                <p14:nvPr/>
              </p14:nvContentPartPr>
              <p14:xfrm>
                <a:off x="8187182" y="1198663"/>
                <a:ext cx="166680" cy="135360"/>
              </p14:xfrm>
            </p:contentPart>
          </mc:Choice>
          <mc:Fallback xmlns="">
            <p:pic>
              <p:nvPicPr>
                <p:cNvPr id="197" name="Freihand 196">
                  <a:extLst>
                    <a:ext uri="{FF2B5EF4-FFF2-40B4-BE49-F238E27FC236}">
                      <a16:creationId xmlns:a16="http://schemas.microsoft.com/office/drawing/2014/main" id="{F4BC49A2-3E7F-49B0-AD06-62F2C93A1C12}"/>
                    </a:ext>
                  </a:extLst>
                </p:cNvPr>
                <p:cNvPicPr/>
                <p:nvPr/>
              </p:nvPicPr>
              <p:blipFill>
                <a:blip r:embed="rId311"/>
                <a:stretch>
                  <a:fillRect/>
                </a:stretch>
              </p:blipFill>
              <p:spPr>
                <a:xfrm>
                  <a:off x="8182862" y="1194343"/>
                  <a:ext cx="1753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99" name="Freihand 198">
                  <a:extLst>
                    <a:ext uri="{FF2B5EF4-FFF2-40B4-BE49-F238E27FC236}">
                      <a16:creationId xmlns:a16="http://schemas.microsoft.com/office/drawing/2014/main" id="{48E1DCCD-E0EA-4203-A103-F64B1653A59F}"/>
                    </a:ext>
                  </a:extLst>
                </p14:cNvPr>
                <p14:cNvContentPartPr/>
                <p14:nvPr/>
              </p14:nvContentPartPr>
              <p14:xfrm>
                <a:off x="9879902" y="1362103"/>
                <a:ext cx="84600" cy="102960"/>
              </p14:xfrm>
            </p:contentPart>
          </mc:Choice>
          <mc:Fallback xmlns="">
            <p:pic>
              <p:nvPicPr>
                <p:cNvPr id="199" name="Freihand 198">
                  <a:extLst>
                    <a:ext uri="{FF2B5EF4-FFF2-40B4-BE49-F238E27FC236}">
                      <a16:creationId xmlns:a16="http://schemas.microsoft.com/office/drawing/2014/main" id="{48E1DCCD-E0EA-4203-A103-F64B1653A59F}"/>
                    </a:ext>
                  </a:extLst>
                </p:cNvPr>
                <p:cNvPicPr/>
                <p:nvPr/>
              </p:nvPicPr>
              <p:blipFill>
                <a:blip r:embed="rId313"/>
                <a:stretch>
                  <a:fillRect/>
                </a:stretch>
              </p:blipFill>
              <p:spPr>
                <a:xfrm>
                  <a:off x="9875582" y="1357783"/>
                  <a:ext cx="932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00" name="Freihand 199">
                  <a:extLst>
                    <a:ext uri="{FF2B5EF4-FFF2-40B4-BE49-F238E27FC236}">
                      <a16:creationId xmlns:a16="http://schemas.microsoft.com/office/drawing/2014/main" id="{0E92BB85-0632-4D84-A28B-50A064C2D78C}"/>
                    </a:ext>
                  </a:extLst>
                </p14:cNvPr>
                <p14:cNvContentPartPr/>
                <p14:nvPr/>
              </p14:nvContentPartPr>
              <p14:xfrm>
                <a:off x="9996182" y="1353463"/>
                <a:ext cx="96120" cy="127800"/>
              </p14:xfrm>
            </p:contentPart>
          </mc:Choice>
          <mc:Fallback xmlns="">
            <p:pic>
              <p:nvPicPr>
                <p:cNvPr id="200" name="Freihand 199">
                  <a:extLst>
                    <a:ext uri="{FF2B5EF4-FFF2-40B4-BE49-F238E27FC236}">
                      <a16:creationId xmlns:a16="http://schemas.microsoft.com/office/drawing/2014/main" id="{0E92BB85-0632-4D84-A28B-50A064C2D78C}"/>
                    </a:ext>
                  </a:extLst>
                </p:cNvPr>
                <p:cNvPicPr/>
                <p:nvPr/>
              </p:nvPicPr>
              <p:blipFill>
                <a:blip r:embed="rId315"/>
                <a:stretch>
                  <a:fillRect/>
                </a:stretch>
              </p:blipFill>
              <p:spPr>
                <a:xfrm>
                  <a:off x="9991862" y="1349143"/>
                  <a:ext cx="104760" cy="136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6">
            <p14:nvContentPartPr>
              <p14:cNvPr id="202" name="Freihand 201">
                <a:extLst>
                  <a:ext uri="{FF2B5EF4-FFF2-40B4-BE49-F238E27FC236}">
                    <a16:creationId xmlns:a16="http://schemas.microsoft.com/office/drawing/2014/main" id="{8533D2A6-C74C-45C9-93D6-7C79B84C4138}"/>
                  </a:ext>
                </a:extLst>
              </p14:cNvPr>
              <p14:cNvContentPartPr/>
              <p14:nvPr/>
            </p14:nvContentPartPr>
            <p14:xfrm>
              <a:off x="6905942" y="871783"/>
              <a:ext cx="828000" cy="663120"/>
            </p14:xfrm>
          </p:contentPart>
        </mc:Choice>
        <mc:Fallback xmlns="">
          <p:pic>
            <p:nvPicPr>
              <p:cNvPr id="202" name="Freihand 201">
                <a:extLst>
                  <a:ext uri="{FF2B5EF4-FFF2-40B4-BE49-F238E27FC236}">
                    <a16:creationId xmlns:a16="http://schemas.microsoft.com/office/drawing/2014/main" id="{8533D2A6-C74C-45C9-93D6-7C79B84C4138}"/>
                  </a:ext>
                </a:extLst>
              </p:cNvPr>
              <p:cNvPicPr/>
              <p:nvPr/>
            </p:nvPicPr>
            <p:blipFill>
              <a:blip r:embed="rId317"/>
              <a:stretch>
                <a:fillRect/>
              </a:stretch>
            </p:blipFill>
            <p:spPr>
              <a:xfrm>
                <a:off x="6901622" y="867463"/>
                <a:ext cx="836640" cy="671760"/>
              </a:xfrm>
              <a:prstGeom prst="rect">
                <a:avLst/>
              </a:prstGeom>
            </p:spPr>
          </p:pic>
        </mc:Fallback>
      </mc:AlternateContent>
      <p:grpSp>
        <p:nvGrpSpPr>
          <p:cNvPr id="227" name="Gruppieren 226">
            <a:extLst>
              <a:ext uri="{FF2B5EF4-FFF2-40B4-BE49-F238E27FC236}">
                <a16:creationId xmlns:a16="http://schemas.microsoft.com/office/drawing/2014/main" id="{7011EDED-7498-49B5-90F4-09EBF861F67D}"/>
              </a:ext>
            </a:extLst>
          </p:cNvPr>
          <p:cNvGrpSpPr/>
          <p:nvPr/>
        </p:nvGrpSpPr>
        <p:grpSpPr>
          <a:xfrm>
            <a:off x="10286342" y="1319623"/>
            <a:ext cx="1884960" cy="434520"/>
            <a:chOff x="10286342" y="1319623"/>
            <a:chExt cx="1884960" cy="434520"/>
          </a:xfrm>
        </p:grpSpPr>
        <mc:AlternateContent xmlns:mc="http://schemas.openxmlformats.org/markup-compatibility/2006" xmlns:p14="http://schemas.microsoft.com/office/powerpoint/2010/main">
          <mc:Choice Requires="p14">
            <p:contentPart p14:bwMode="auto" r:id="rId318">
              <p14:nvContentPartPr>
                <p14:cNvPr id="203" name="Freihand 202">
                  <a:extLst>
                    <a:ext uri="{FF2B5EF4-FFF2-40B4-BE49-F238E27FC236}">
                      <a16:creationId xmlns:a16="http://schemas.microsoft.com/office/drawing/2014/main" id="{ACEC72FA-23E6-4576-8FD7-C2FD8F092250}"/>
                    </a:ext>
                  </a:extLst>
                </p14:cNvPr>
                <p14:cNvContentPartPr/>
                <p14:nvPr/>
              </p14:nvContentPartPr>
              <p14:xfrm>
                <a:off x="10286342" y="1460383"/>
                <a:ext cx="152640" cy="14400"/>
              </p14:xfrm>
            </p:contentPart>
          </mc:Choice>
          <mc:Fallback xmlns="">
            <p:pic>
              <p:nvPicPr>
                <p:cNvPr id="203" name="Freihand 202">
                  <a:extLst>
                    <a:ext uri="{FF2B5EF4-FFF2-40B4-BE49-F238E27FC236}">
                      <a16:creationId xmlns:a16="http://schemas.microsoft.com/office/drawing/2014/main" id="{ACEC72FA-23E6-4576-8FD7-C2FD8F092250}"/>
                    </a:ext>
                  </a:extLst>
                </p:cNvPr>
                <p:cNvPicPr/>
                <p:nvPr/>
              </p:nvPicPr>
              <p:blipFill>
                <a:blip r:embed="rId319"/>
                <a:stretch>
                  <a:fillRect/>
                </a:stretch>
              </p:blipFill>
              <p:spPr>
                <a:xfrm>
                  <a:off x="10282022" y="1456063"/>
                  <a:ext cx="1612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04" name="Freihand 203">
                  <a:extLst>
                    <a:ext uri="{FF2B5EF4-FFF2-40B4-BE49-F238E27FC236}">
                      <a16:creationId xmlns:a16="http://schemas.microsoft.com/office/drawing/2014/main" id="{77698793-7F1D-416D-8AD0-841D929490A8}"/>
                    </a:ext>
                  </a:extLst>
                </p14:cNvPr>
                <p14:cNvContentPartPr/>
                <p14:nvPr/>
              </p14:nvContentPartPr>
              <p14:xfrm>
                <a:off x="10407302" y="1410703"/>
                <a:ext cx="99360" cy="148680"/>
              </p14:xfrm>
            </p:contentPart>
          </mc:Choice>
          <mc:Fallback xmlns="">
            <p:pic>
              <p:nvPicPr>
                <p:cNvPr id="204" name="Freihand 203">
                  <a:extLst>
                    <a:ext uri="{FF2B5EF4-FFF2-40B4-BE49-F238E27FC236}">
                      <a16:creationId xmlns:a16="http://schemas.microsoft.com/office/drawing/2014/main" id="{77698793-7F1D-416D-8AD0-841D929490A8}"/>
                    </a:ext>
                  </a:extLst>
                </p:cNvPr>
                <p:cNvPicPr/>
                <p:nvPr/>
              </p:nvPicPr>
              <p:blipFill>
                <a:blip r:embed="rId321"/>
                <a:stretch>
                  <a:fillRect/>
                </a:stretch>
              </p:blipFill>
              <p:spPr>
                <a:xfrm>
                  <a:off x="10402982" y="1406383"/>
                  <a:ext cx="10800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05" name="Freihand 204">
                  <a:extLst>
                    <a:ext uri="{FF2B5EF4-FFF2-40B4-BE49-F238E27FC236}">
                      <a16:creationId xmlns:a16="http://schemas.microsoft.com/office/drawing/2014/main" id="{9D0494C7-9FA0-474A-B7C7-F27F5B83EF02}"/>
                    </a:ext>
                  </a:extLst>
                </p14:cNvPr>
                <p14:cNvContentPartPr/>
                <p14:nvPr/>
              </p14:nvContentPartPr>
              <p14:xfrm>
                <a:off x="10626902" y="1397743"/>
                <a:ext cx="108360" cy="135360"/>
              </p14:xfrm>
            </p:contentPart>
          </mc:Choice>
          <mc:Fallback xmlns="">
            <p:pic>
              <p:nvPicPr>
                <p:cNvPr id="205" name="Freihand 204">
                  <a:extLst>
                    <a:ext uri="{FF2B5EF4-FFF2-40B4-BE49-F238E27FC236}">
                      <a16:creationId xmlns:a16="http://schemas.microsoft.com/office/drawing/2014/main" id="{9D0494C7-9FA0-474A-B7C7-F27F5B83EF02}"/>
                    </a:ext>
                  </a:extLst>
                </p:cNvPr>
                <p:cNvPicPr/>
                <p:nvPr/>
              </p:nvPicPr>
              <p:blipFill>
                <a:blip r:embed="rId323"/>
                <a:stretch>
                  <a:fillRect/>
                </a:stretch>
              </p:blipFill>
              <p:spPr>
                <a:xfrm>
                  <a:off x="10622582" y="1393423"/>
                  <a:ext cx="117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06" name="Freihand 205">
                  <a:extLst>
                    <a:ext uri="{FF2B5EF4-FFF2-40B4-BE49-F238E27FC236}">
                      <a16:creationId xmlns:a16="http://schemas.microsoft.com/office/drawing/2014/main" id="{F0C7AAE2-B0DC-4F23-8655-23F0107E5252}"/>
                    </a:ext>
                  </a:extLst>
                </p14:cNvPr>
                <p14:cNvContentPartPr/>
                <p14:nvPr/>
              </p14:nvContentPartPr>
              <p14:xfrm>
                <a:off x="10634462" y="1441303"/>
                <a:ext cx="114480" cy="57960"/>
              </p14:xfrm>
            </p:contentPart>
          </mc:Choice>
          <mc:Fallback xmlns="">
            <p:pic>
              <p:nvPicPr>
                <p:cNvPr id="206" name="Freihand 205">
                  <a:extLst>
                    <a:ext uri="{FF2B5EF4-FFF2-40B4-BE49-F238E27FC236}">
                      <a16:creationId xmlns:a16="http://schemas.microsoft.com/office/drawing/2014/main" id="{F0C7AAE2-B0DC-4F23-8655-23F0107E5252}"/>
                    </a:ext>
                  </a:extLst>
                </p:cNvPr>
                <p:cNvPicPr/>
                <p:nvPr/>
              </p:nvPicPr>
              <p:blipFill>
                <a:blip r:embed="rId325"/>
                <a:stretch>
                  <a:fillRect/>
                </a:stretch>
              </p:blipFill>
              <p:spPr>
                <a:xfrm>
                  <a:off x="10630142" y="1436983"/>
                  <a:ext cx="12312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07" name="Freihand 206">
                  <a:extLst>
                    <a:ext uri="{FF2B5EF4-FFF2-40B4-BE49-F238E27FC236}">
                      <a16:creationId xmlns:a16="http://schemas.microsoft.com/office/drawing/2014/main" id="{79734A73-5400-47C7-BFA7-CDAB9C95127E}"/>
                    </a:ext>
                  </a:extLst>
                </p14:cNvPr>
                <p14:cNvContentPartPr/>
                <p14:nvPr/>
              </p14:nvContentPartPr>
              <p14:xfrm>
                <a:off x="10750382" y="1466863"/>
                <a:ext cx="33840" cy="98280"/>
              </p14:xfrm>
            </p:contentPart>
          </mc:Choice>
          <mc:Fallback xmlns="">
            <p:pic>
              <p:nvPicPr>
                <p:cNvPr id="207" name="Freihand 206">
                  <a:extLst>
                    <a:ext uri="{FF2B5EF4-FFF2-40B4-BE49-F238E27FC236}">
                      <a16:creationId xmlns:a16="http://schemas.microsoft.com/office/drawing/2014/main" id="{79734A73-5400-47C7-BFA7-CDAB9C95127E}"/>
                    </a:ext>
                  </a:extLst>
                </p:cNvPr>
                <p:cNvPicPr/>
                <p:nvPr/>
              </p:nvPicPr>
              <p:blipFill>
                <a:blip r:embed="rId327"/>
                <a:stretch>
                  <a:fillRect/>
                </a:stretch>
              </p:blipFill>
              <p:spPr>
                <a:xfrm>
                  <a:off x="10746062" y="1462543"/>
                  <a:ext cx="424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08" name="Freihand 207">
                  <a:extLst>
                    <a:ext uri="{FF2B5EF4-FFF2-40B4-BE49-F238E27FC236}">
                      <a16:creationId xmlns:a16="http://schemas.microsoft.com/office/drawing/2014/main" id="{8D8F8240-D752-4FCF-92BE-8A004EE62B1E}"/>
                    </a:ext>
                  </a:extLst>
                </p14:cNvPr>
                <p14:cNvContentPartPr/>
                <p14:nvPr/>
              </p14:nvContentPartPr>
              <p14:xfrm>
                <a:off x="10789262" y="1487383"/>
                <a:ext cx="51480" cy="51120"/>
              </p14:xfrm>
            </p:contentPart>
          </mc:Choice>
          <mc:Fallback xmlns="">
            <p:pic>
              <p:nvPicPr>
                <p:cNvPr id="208" name="Freihand 207">
                  <a:extLst>
                    <a:ext uri="{FF2B5EF4-FFF2-40B4-BE49-F238E27FC236}">
                      <a16:creationId xmlns:a16="http://schemas.microsoft.com/office/drawing/2014/main" id="{8D8F8240-D752-4FCF-92BE-8A004EE62B1E}"/>
                    </a:ext>
                  </a:extLst>
                </p:cNvPr>
                <p:cNvPicPr/>
                <p:nvPr/>
              </p:nvPicPr>
              <p:blipFill>
                <a:blip r:embed="rId329"/>
                <a:stretch>
                  <a:fillRect/>
                </a:stretch>
              </p:blipFill>
              <p:spPr>
                <a:xfrm>
                  <a:off x="10784942" y="1483063"/>
                  <a:ext cx="601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09" name="Freihand 208">
                  <a:extLst>
                    <a:ext uri="{FF2B5EF4-FFF2-40B4-BE49-F238E27FC236}">
                      <a16:creationId xmlns:a16="http://schemas.microsoft.com/office/drawing/2014/main" id="{4EB46744-029E-448A-8E55-E51B4B2A8234}"/>
                    </a:ext>
                  </a:extLst>
                </p14:cNvPr>
                <p14:cNvContentPartPr/>
                <p14:nvPr/>
              </p14:nvContentPartPr>
              <p14:xfrm>
                <a:off x="10851182" y="1438783"/>
                <a:ext cx="136440" cy="108360"/>
              </p14:xfrm>
            </p:contentPart>
          </mc:Choice>
          <mc:Fallback xmlns="">
            <p:pic>
              <p:nvPicPr>
                <p:cNvPr id="209" name="Freihand 208">
                  <a:extLst>
                    <a:ext uri="{FF2B5EF4-FFF2-40B4-BE49-F238E27FC236}">
                      <a16:creationId xmlns:a16="http://schemas.microsoft.com/office/drawing/2014/main" id="{4EB46744-029E-448A-8E55-E51B4B2A8234}"/>
                    </a:ext>
                  </a:extLst>
                </p:cNvPr>
                <p:cNvPicPr/>
                <p:nvPr/>
              </p:nvPicPr>
              <p:blipFill>
                <a:blip r:embed="rId331"/>
                <a:stretch>
                  <a:fillRect/>
                </a:stretch>
              </p:blipFill>
              <p:spPr>
                <a:xfrm>
                  <a:off x="10846862" y="1434463"/>
                  <a:ext cx="1450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10" name="Freihand 209">
                  <a:extLst>
                    <a:ext uri="{FF2B5EF4-FFF2-40B4-BE49-F238E27FC236}">
                      <a16:creationId xmlns:a16="http://schemas.microsoft.com/office/drawing/2014/main" id="{B49A356F-7F7E-4E52-91BE-3C191FA597BB}"/>
                    </a:ext>
                  </a:extLst>
                </p14:cNvPr>
                <p14:cNvContentPartPr/>
                <p14:nvPr/>
              </p14:nvContentPartPr>
              <p14:xfrm>
                <a:off x="10984022" y="1448863"/>
                <a:ext cx="2160" cy="18720"/>
              </p14:xfrm>
            </p:contentPart>
          </mc:Choice>
          <mc:Fallback xmlns="">
            <p:pic>
              <p:nvPicPr>
                <p:cNvPr id="210" name="Freihand 209">
                  <a:extLst>
                    <a:ext uri="{FF2B5EF4-FFF2-40B4-BE49-F238E27FC236}">
                      <a16:creationId xmlns:a16="http://schemas.microsoft.com/office/drawing/2014/main" id="{B49A356F-7F7E-4E52-91BE-3C191FA597BB}"/>
                    </a:ext>
                  </a:extLst>
                </p:cNvPr>
                <p:cNvPicPr/>
                <p:nvPr/>
              </p:nvPicPr>
              <p:blipFill>
                <a:blip r:embed="rId333"/>
                <a:stretch>
                  <a:fillRect/>
                </a:stretch>
              </p:blipFill>
              <p:spPr>
                <a:xfrm>
                  <a:off x="10979702" y="1444543"/>
                  <a:ext cx="108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11" name="Freihand 210">
                  <a:extLst>
                    <a:ext uri="{FF2B5EF4-FFF2-40B4-BE49-F238E27FC236}">
                      <a16:creationId xmlns:a16="http://schemas.microsoft.com/office/drawing/2014/main" id="{960EA711-E92C-45E0-96EA-08795B901E28}"/>
                    </a:ext>
                  </a:extLst>
                </p14:cNvPr>
                <p14:cNvContentPartPr/>
                <p14:nvPr/>
              </p14:nvContentPartPr>
              <p14:xfrm>
                <a:off x="10992662" y="1502863"/>
                <a:ext cx="115560" cy="46800"/>
              </p14:xfrm>
            </p:contentPart>
          </mc:Choice>
          <mc:Fallback xmlns="">
            <p:pic>
              <p:nvPicPr>
                <p:cNvPr id="211" name="Freihand 210">
                  <a:extLst>
                    <a:ext uri="{FF2B5EF4-FFF2-40B4-BE49-F238E27FC236}">
                      <a16:creationId xmlns:a16="http://schemas.microsoft.com/office/drawing/2014/main" id="{960EA711-E92C-45E0-96EA-08795B901E28}"/>
                    </a:ext>
                  </a:extLst>
                </p:cNvPr>
                <p:cNvPicPr/>
                <p:nvPr/>
              </p:nvPicPr>
              <p:blipFill>
                <a:blip r:embed="rId335"/>
                <a:stretch>
                  <a:fillRect/>
                </a:stretch>
              </p:blipFill>
              <p:spPr>
                <a:xfrm>
                  <a:off x="10988342" y="1498543"/>
                  <a:ext cx="1242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12" name="Freihand 211">
                  <a:extLst>
                    <a:ext uri="{FF2B5EF4-FFF2-40B4-BE49-F238E27FC236}">
                      <a16:creationId xmlns:a16="http://schemas.microsoft.com/office/drawing/2014/main" id="{E2426D53-0320-4315-A053-88D1B081871F}"/>
                    </a:ext>
                  </a:extLst>
                </p14:cNvPr>
                <p14:cNvContentPartPr/>
                <p14:nvPr/>
              </p14:nvContentPartPr>
              <p14:xfrm>
                <a:off x="11170502" y="1430503"/>
                <a:ext cx="99000" cy="3960"/>
              </p14:xfrm>
            </p:contentPart>
          </mc:Choice>
          <mc:Fallback xmlns="">
            <p:pic>
              <p:nvPicPr>
                <p:cNvPr id="212" name="Freihand 211">
                  <a:extLst>
                    <a:ext uri="{FF2B5EF4-FFF2-40B4-BE49-F238E27FC236}">
                      <a16:creationId xmlns:a16="http://schemas.microsoft.com/office/drawing/2014/main" id="{E2426D53-0320-4315-A053-88D1B081871F}"/>
                    </a:ext>
                  </a:extLst>
                </p:cNvPr>
                <p:cNvPicPr/>
                <p:nvPr/>
              </p:nvPicPr>
              <p:blipFill>
                <a:blip r:embed="rId337"/>
                <a:stretch>
                  <a:fillRect/>
                </a:stretch>
              </p:blipFill>
              <p:spPr>
                <a:xfrm>
                  <a:off x="11166182" y="1426183"/>
                  <a:ext cx="1076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13" name="Freihand 212">
                  <a:extLst>
                    <a:ext uri="{FF2B5EF4-FFF2-40B4-BE49-F238E27FC236}">
                      <a16:creationId xmlns:a16="http://schemas.microsoft.com/office/drawing/2014/main" id="{451103BD-412D-4D2B-9227-15B5BEAAB032}"/>
                    </a:ext>
                  </a:extLst>
                </p14:cNvPr>
                <p14:cNvContentPartPr/>
                <p14:nvPr/>
              </p14:nvContentPartPr>
              <p14:xfrm>
                <a:off x="11173742" y="1479823"/>
                <a:ext cx="102600" cy="16920"/>
              </p14:xfrm>
            </p:contentPart>
          </mc:Choice>
          <mc:Fallback xmlns="">
            <p:pic>
              <p:nvPicPr>
                <p:cNvPr id="213" name="Freihand 212">
                  <a:extLst>
                    <a:ext uri="{FF2B5EF4-FFF2-40B4-BE49-F238E27FC236}">
                      <a16:creationId xmlns:a16="http://schemas.microsoft.com/office/drawing/2014/main" id="{451103BD-412D-4D2B-9227-15B5BEAAB032}"/>
                    </a:ext>
                  </a:extLst>
                </p:cNvPr>
                <p:cNvPicPr/>
                <p:nvPr/>
              </p:nvPicPr>
              <p:blipFill>
                <a:blip r:embed="rId339"/>
                <a:stretch>
                  <a:fillRect/>
                </a:stretch>
              </p:blipFill>
              <p:spPr>
                <a:xfrm>
                  <a:off x="11169422" y="1475503"/>
                  <a:ext cx="1112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14" name="Freihand 213">
                  <a:extLst>
                    <a:ext uri="{FF2B5EF4-FFF2-40B4-BE49-F238E27FC236}">
                      <a16:creationId xmlns:a16="http://schemas.microsoft.com/office/drawing/2014/main" id="{840A5169-0841-4FDA-8F65-759FDF4EA637}"/>
                    </a:ext>
                  </a:extLst>
                </p14:cNvPr>
                <p14:cNvContentPartPr/>
                <p14:nvPr/>
              </p14:nvContentPartPr>
              <p14:xfrm>
                <a:off x="11335382" y="1331143"/>
                <a:ext cx="75240" cy="151560"/>
              </p14:xfrm>
            </p:contentPart>
          </mc:Choice>
          <mc:Fallback xmlns="">
            <p:pic>
              <p:nvPicPr>
                <p:cNvPr id="214" name="Freihand 213">
                  <a:extLst>
                    <a:ext uri="{FF2B5EF4-FFF2-40B4-BE49-F238E27FC236}">
                      <a16:creationId xmlns:a16="http://schemas.microsoft.com/office/drawing/2014/main" id="{840A5169-0841-4FDA-8F65-759FDF4EA637}"/>
                    </a:ext>
                  </a:extLst>
                </p:cNvPr>
                <p:cNvPicPr/>
                <p:nvPr/>
              </p:nvPicPr>
              <p:blipFill>
                <a:blip r:embed="rId341"/>
                <a:stretch>
                  <a:fillRect/>
                </a:stretch>
              </p:blipFill>
              <p:spPr>
                <a:xfrm>
                  <a:off x="11331062" y="1326823"/>
                  <a:ext cx="838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15" name="Freihand 214">
                  <a:extLst>
                    <a:ext uri="{FF2B5EF4-FFF2-40B4-BE49-F238E27FC236}">
                      <a16:creationId xmlns:a16="http://schemas.microsoft.com/office/drawing/2014/main" id="{8E217B80-3297-48A3-9450-11A1FFE00C42}"/>
                    </a:ext>
                  </a:extLst>
                </p14:cNvPr>
                <p14:cNvContentPartPr/>
                <p14:nvPr/>
              </p14:nvContentPartPr>
              <p14:xfrm>
                <a:off x="11323502" y="1409983"/>
                <a:ext cx="110160" cy="13680"/>
              </p14:xfrm>
            </p:contentPart>
          </mc:Choice>
          <mc:Fallback xmlns="">
            <p:pic>
              <p:nvPicPr>
                <p:cNvPr id="215" name="Freihand 214">
                  <a:extLst>
                    <a:ext uri="{FF2B5EF4-FFF2-40B4-BE49-F238E27FC236}">
                      <a16:creationId xmlns:a16="http://schemas.microsoft.com/office/drawing/2014/main" id="{8E217B80-3297-48A3-9450-11A1FFE00C42}"/>
                    </a:ext>
                  </a:extLst>
                </p:cNvPr>
                <p:cNvPicPr/>
                <p:nvPr/>
              </p:nvPicPr>
              <p:blipFill>
                <a:blip r:embed="rId343"/>
                <a:stretch>
                  <a:fillRect/>
                </a:stretch>
              </p:blipFill>
              <p:spPr>
                <a:xfrm>
                  <a:off x="11319182" y="1405663"/>
                  <a:ext cx="1188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16" name="Freihand 215">
                  <a:extLst>
                    <a:ext uri="{FF2B5EF4-FFF2-40B4-BE49-F238E27FC236}">
                      <a16:creationId xmlns:a16="http://schemas.microsoft.com/office/drawing/2014/main" id="{A0B46D76-3608-4736-8615-0C79E0DBC84B}"/>
                    </a:ext>
                  </a:extLst>
                </p14:cNvPr>
                <p14:cNvContentPartPr/>
                <p14:nvPr/>
              </p14:nvContentPartPr>
              <p14:xfrm>
                <a:off x="11447342" y="1394503"/>
                <a:ext cx="61200" cy="92880"/>
              </p14:xfrm>
            </p:contentPart>
          </mc:Choice>
          <mc:Fallback xmlns="">
            <p:pic>
              <p:nvPicPr>
                <p:cNvPr id="216" name="Freihand 215">
                  <a:extLst>
                    <a:ext uri="{FF2B5EF4-FFF2-40B4-BE49-F238E27FC236}">
                      <a16:creationId xmlns:a16="http://schemas.microsoft.com/office/drawing/2014/main" id="{A0B46D76-3608-4736-8615-0C79E0DBC84B}"/>
                    </a:ext>
                  </a:extLst>
                </p:cNvPr>
                <p:cNvPicPr/>
                <p:nvPr/>
              </p:nvPicPr>
              <p:blipFill>
                <a:blip r:embed="rId345"/>
                <a:stretch>
                  <a:fillRect/>
                </a:stretch>
              </p:blipFill>
              <p:spPr>
                <a:xfrm>
                  <a:off x="11443022" y="1390183"/>
                  <a:ext cx="698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17" name="Freihand 216">
                  <a:extLst>
                    <a:ext uri="{FF2B5EF4-FFF2-40B4-BE49-F238E27FC236}">
                      <a16:creationId xmlns:a16="http://schemas.microsoft.com/office/drawing/2014/main" id="{E8735A70-BAA0-482E-8ABE-5F36E73DC4F7}"/>
                    </a:ext>
                  </a:extLst>
                </p14:cNvPr>
                <p14:cNvContentPartPr/>
                <p14:nvPr/>
              </p14:nvContentPartPr>
              <p14:xfrm>
                <a:off x="11535182" y="1328263"/>
                <a:ext cx="87840" cy="164880"/>
              </p14:xfrm>
            </p:contentPart>
          </mc:Choice>
          <mc:Fallback xmlns="">
            <p:pic>
              <p:nvPicPr>
                <p:cNvPr id="217" name="Freihand 216">
                  <a:extLst>
                    <a:ext uri="{FF2B5EF4-FFF2-40B4-BE49-F238E27FC236}">
                      <a16:creationId xmlns:a16="http://schemas.microsoft.com/office/drawing/2014/main" id="{E8735A70-BAA0-482E-8ABE-5F36E73DC4F7}"/>
                    </a:ext>
                  </a:extLst>
                </p:cNvPr>
                <p:cNvPicPr/>
                <p:nvPr/>
              </p:nvPicPr>
              <p:blipFill>
                <a:blip r:embed="rId347"/>
                <a:stretch>
                  <a:fillRect/>
                </a:stretch>
              </p:blipFill>
              <p:spPr>
                <a:xfrm>
                  <a:off x="11530862" y="1323943"/>
                  <a:ext cx="964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18" name="Freihand 217">
                  <a:extLst>
                    <a:ext uri="{FF2B5EF4-FFF2-40B4-BE49-F238E27FC236}">
                      <a16:creationId xmlns:a16="http://schemas.microsoft.com/office/drawing/2014/main" id="{CD37121C-05D2-4E82-8EF1-7B2D22E9D80F}"/>
                    </a:ext>
                  </a:extLst>
                </p14:cNvPr>
                <p14:cNvContentPartPr/>
                <p14:nvPr/>
              </p14:nvContentPartPr>
              <p14:xfrm>
                <a:off x="11277422" y="1526263"/>
                <a:ext cx="345960" cy="48240"/>
              </p14:xfrm>
            </p:contentPart>
          </mc:Choice>
          <mc:Fallback xmlns="">
            <p:pic>
              <p:nvPicPr>
                <p:cNvPr id="218" name="Freihand 217">
                  <a:extLst>
                    <a:ext uri="{FF2B5EF4-FFF2-40B4-BE49-F238E27FC236}">
                      <a16:creationId xmlns:a16="http://schemas.microsoft.com/office/drawing/2014/main" id="{CD37121C-05D2-4E82-8EF1-7B2D22E9D80F}"/>
                    </a:ext>
                  </a:extLst>
                </p:cNvPr>
                <p:cNvPicPr/>
                <p:nvPr/>
              </p:nvPicPr>
              <p:blipFill>
                <a:blip r:embed="rId349"/>
                <a:stretch>
                  <a:fillRect/>
                </a:stretch>
              </p:blipFill>
              <p:spPr>
                <a:xfrm>
                  <a:off x="11273102" y="1521943"/>
                  <a:ext cx="35460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19" name="Freihand 218">
                  <a:extLst>
                    <a:ext uri="{FF2B5EF4-FFF2-40B4-BE49-F238E27FC236}">
                      <a16:creationId xmlns:a16="http://schemas.microsoft.com/office/drawing/2014/main" id="{F91C275C-1F9B-4B2F-8111-8CA168F7CA5C}"/>
                    </a:ext>
                  </a:extLst>
                </p14:cNvPr>
                <p14:cNvContentPartPr/>
                <p14:nvPr/>
              </p14:nvContentPartPr>
              <p14:xfrm>
                <a:off x="11349422" y="1610143"/>
                <a:ext cx="125640" cy="144000"/>
              </p14:xfrm>
            </p:contentPart>
          </mc:Choice>
          <mc:Fallback xmlns="">
            <p:pic>
              <p:nvPicPr>
                <p:cNvPr id="219" name="Freihand 218">
                  <a:extLst>
                    <a:ext uri="{FF2B5EF4-FFF2-40B4-BE49-F238E27FC236}">
                      <a16:creationId xmlns:a16="http://schemas.microsoft.com/office/drawing/2014/main" id="{F91C275C-1F9B-4B2F-8111-8CA168F7CA5C}"/>
                    </a:ext>
                  </a:extLst>
                </p:cNvPr>
                <p:cNvPicPr/>
                <p:nvPr/>
              </p:nvPicPr>
              <p:blipFill>
                <a:blip r:embed="rId351"/>
                <a:stretch>
                  <a:fillRect/>
                </a:stretch>
              </p:blipFill>
              <p:spPr>
                <a:xfrm>
                  <a:off x="11345102" y="1605823"/>
                  <a:ext cx="1342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20" name="Freihand 219">
                  <a:extLst>
                    <a:ext uri="{FF2B5EF4-FFF2-40B4-BE49-F238E27FC236}">
                      <a16:creationId xmlns:a16="http://schemas.microsoft.com/office/drawing/2014/main" id="{2B989668-0BAC-458D-A145-F3BECD826B2E}"/>
                    </a:ext>
                  </a:extLst>
                </p14:cNvPr>
                <p14:cNvContentPartPr/>
                <p14:nvPr/>
              </p14:nvContentPartPr>
              <p14:xfrm>
                <a:off x="11667662" y="1547503"/>
                <a:ext cx="138600" cy="14760"/>
              </p14:xfrm>
            </p:contentPart>
          </mc:Choice>
          <mc:Fallback xmlns="">
            <p:pic>
              <p:nvPicPr>
                <p:cNvPr id="220" name="Freihand 219">
                  <a:extLst>
                    <a:ext uri="{FF2B5EF4-FFF2-40B4-BE49-F238E27FC236}">
                      <a16:creationId xmlns:a16="http://schemas.microsoft.com/office/drawing/2014/main" id="{2B989668-0BAC-458D-A145-F3BECD826B2E}"/>
                    </a:ext>
                  </a:extLst>
                </p:cNvPr>
                <p:cNvPicPr/>
                <p:nvPr/>
              </p:nvPicPr>
              <p:blipFill>
                <a:blip r:embed="rId353"/>
                <a:stretch>
                  <a:fillRect/>
                </a:stretch>
              </p:blipFill>
              <p:spPr>
                <a:xfrm>
                  <a:off x="11663342" y="1543183"/>
                  <a:ext cx="1472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21" name="Freihand 220">
                  <a:extLst>
                    <a:ext uri="{FF2B5EF4-FFF2-40B4-BE49-F238E27FC236}">
                      <a16:creationId xmlns:a16="http://schemas.microsoft.com/office/drawing/2014/main" id="{FCE37C79-83C0-4D16-8FA6-23AE2208E1F6}"/>
                    </a:ext>
                  </a:extLst>
                </p14:cNvPr>
                <p14:cNvContentPartPr/>
                <p14:nvPr/>
              </p14:nvContentPartPr>
              <p14:xfrm>
                <a:off x="11671262" y="1598623"/>
                <a:ext cx="122760" cy="12240"/>
              </p14:xfrm>
            </p:contentPart>
          </mc:Choice>
          <mc:Fallback xmlns="">
            <p:pic>
              <p:nvPicPr>
                <p:cNvPr id="221" name="Freihand 220">
                  <a:extLst>
                    <a:ext uri="{FF2B5EF4-FFF2-40B4-BE49-F238E27FC236}">
                      <a16:creationId xmlns:a16="http://schemas.microsoft.com/office/drawing/2014/main" id="{FCE37C79-83C0-4D16-8FA6-23AE2208E1F6}"/>
                    </a:ext>
                  </a:extLst>
                </p:cNvPr>
                <p:cNvPicPr/>
                <p:nvPr/>
              </p:nvPicPr>
              <p:blipFill>
                <a:blip r:embed="rId355"/>
                <a:stretch>
                  <a:fillRect/>
                </a:stretch>
              </p:blipFill>
              <p:spPr>
                <a:xfrm>
                  <a:off x="11666942" y="1594303"/>
                  <a:ext cx="13140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22" name="Freihand 221">
                  <a:extLst>
                    <a:ext uri="{FF2B5EF4-FFF2-40B4-BE49-F238E27FC236}">
                      <a16:creationId xmlns:a16="http://schemas.microsoft.com/office/drawing/2014/main" id="{D9F9EDFE-6C8E-402C-A0E2-786062E652C8}"/>
                    </a:ext>
                  </a:extLst>
                </p14:cNvPr>
                <p14:cNvContentPartPr/>
                <p14:nvPr/>
              </p14:nvContentPartPr>
              <p14:xfrm>
                <a:off x="11826062" y="1438783"/>
                <a:ext cx="113040" cy="163440"/>
              </p14:xfrm>
            </p:contentPart>
          </mc:Choice>
          <mc:Fallback xmlns="">
            <p:pic>
              <p:nvPicPr>
                <p:cNvPr id="222" name="Freihand 221">
                  <a:extLst>
                    <a:ext uri="{FF2B5EF4-FFF2-40B4-BE49-F238E27FC236}">
                      <a16:creationId xmlns:a16="http://schemas.microsoft.com/office/drawing/2014/main" id="{D9F9EDFE-6C8E-402C-A0E2-786062E652C8}"/>
                    </a:ext>
                  </a:extLst>
                </p:cNvPr>
                <p:cNvPicPr/>
                <p:nvPr/>
              </p:nvPicPr>
              <p:blipFill>
                <a:blip r:embed="rId357"/>
                <a:stretch>
                  <a:fillRect/>
                </a:stretch>
              </p:blipFill>
              <p:spPr>
                <a:xfrm>
                  <a:off x="11821742" y="1434463"/>
                  <a:ext cx="1216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23" name="Freihand 222">
                  <a:extLst>
                    <a:ext uri="{FF2B5EF4-FFF2-40B4-BE49-F238E27FC236}">
                      <a16:creationId xmlns:a16="http://schemas.microsoft.com/office/drawing/2014/main" id="{AF797CC6-377B-429C-A245-B6C1F396D65B}"/>
                    </a:ext>
                  </a:extLst>
                </p14:cNvPr>
                <p14:cNvContentPartPr/>
                <p14:nvPr/>
              </p14:nvContentPartPr>
              <p14:xfrm>
                <a:off x="11839742" y="1539943"/>
                <a:ext cx="105840" cy="121320"/>
              </p14:xfrm>
            </p:contentPart>
          </mc:Choice>
          <mc:Fallback xmlns="">
            <p:pic>
              <p:nvPicPr>
                <p:cNvPr id="223" name="Freihand 222">
                  <a:extLst>
                    <a:ext uri="{FF2B5EF4-FFF2-40B4-BE49-F238E27FC236}">
                      <a16:creationId xmlns:a16="http://schemas.microsoft.com/office/drawing/2014/main" id="{AF797CC6-377B-429C-A245-B6C1F396D65B}"/>
                    </a:ext>
                  </a:extLst>
                </p:cNvPr>
                <p:cNvPicPr/>
                <p:nvPr/>
              </p:nvPicPr>
              <p:blipFill>
                <a:blip r:embed="rId359"/>
                <a:stretch>
                  <a:fillRect/>
                </a:stretch>
              </p:blipFill>
              <p:spPr>
                <a:xfrm>
                  <a:off x="11835422" y="1535623"/>
                  <a:ext cx="1144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24" name="Freihand 223">
                  <a:extLst>
                    <a:ext uri="{FF2B5EF4-FFF2-40B4-BE49-F238E27FC236}">
                      <a16:creationId xmlns:a16="http://schemas.microsoft.com/office/drawing/2014/main" id="{D8EBCFED-6C30-45D1-A0CE-2F0D34595B5B}"/>
                    </a:ext>
                  </a:extLst>
                </p14:cNvPr>
                <p14:cNvContentPartPr/>
                <p14:nvPr/>
              </p14:nvContentPartPr>
              <p14:xfrm>
                <a:off x="11978702" y="1480903"/>
                <a:ext cx="72360" cy="122400"/>
              </p14:xfrm>
            </p:contentPart>
          </mc:Choice>
          <mc:Fallback xmlns="">
            <p:pic>
              <p:nvPicPr>
                <p:cNvPr id="224" name="Freihand 223">
                  <a:extLst>
                    <a:ext uri="{FF2B5EF4-FFF2-40B4-BE49-F238E27FC236}">
                      <a16:creationId xmlns:a16="http://schemas.microsoft.com/office/drawing/2014/main" id="{D8EBCFED-6C30-45D1-A0CE-2F0D34595B5B}"/>
                    </a:ext>
                  </a:extLst>
                </p:cNvPr>
                <p:cNvPicPr/>
                <p:nvPr/>
              </p:nvPicPr>
              <p:blipFill>
                <a:blip r:embed="rId361"/>
                <a:stretch>
                  <a:fillRect/>
                </a:stretch>
              </p:blipFill>
              <p:spPr>
                <a:xfrm>
                  <a:off x="11974382" y="1476583"/>
                  <a:ext cx="810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25" name="Freihand 224">
                  <a:extLst>
                    <a:ext uri="{FF2B5EF4-FFF2-40B4-BE49-F238E27FC236}">
                      <a16:creationId xmlns:a16="http://schemas.microsoft.com/office/drawing/2014/main" id="{19B0FC61-C785-4CAD-B439-3332EB9F81AC}"/>
                    </a:ext>
                  </a:extLst>
                </p14:cNvPr>
                <p14:cNvContentPartPr/>
                <p14:nvPr/>
              </p14:nvContentPartPr>
              <p14:xfrm>
                <a:off x="12017582" y="1465063"/>
                <a:ext cx="112680" cy="11160"/>
              </p14:xfrm>
            </p:contentPart>
          </mc:Choice>
          <mc:Fallback xmlns="">
            <p:pic>
              <p:nvPicPr>
                <p:cNvPr id="225" name="Freihand 224">
                  <a:extLst>
                    <a:ext uri="{FF2B5EF4-FFF2-40B4-BE49-F238E27FC236}">
                      <a16:creationId xmlns:a16="http://schemas.microsoft.com/office/drawing/2014/main" id="{19B0FC61-C785-4CAD-B439-3332EB9F81AC}"/>
                    </a:ext>
                  </a:extLst>
                </p:cNvPr>
                <p:cNvPicPr/>
                <p:nvPr/>
              </p:nvPicPr>
              <p:blipFill>
                <a:blip r:embed="rId363"/>
                <a:stretch>
                  <a:fillRect/>
                </a:stretch>
              </p:blipFill>
              <p:spPr>
                <a:xfrm>
                  <a:off x="12013262" y="1460743"/>
                  <a:ext cx="1213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26" name="Freihand 225">
                  <a:extLst>
                    <a:ext uri="{FF2B5EF4-FFF2-40B4-BE49-F238E27FC236}">
                      <a16:creationId xmlns:a16="http://schemas.microsoft.com/office/drawing/2014/main" id="{13B44608-FD80-4E1F-AD27-DECF4CFC362B}"/>
                    </a:ext>
                  </a:extLst>
                </p14:cNvPr>
                <p14:cNvContentPartPr/>
                <p14:nvPr/>
              </p14:nvContentPartPr>
              <p14:xfrm>
                <a:off x="11744702" y="1319623"/>
                <a:ext cx="426600" cy="428760"/>
              </p14:xfrm>
            </p:contentPart>
          </mc:Choice>
          <mc:Fallback xmlns="">
            <p:pic>
              <p:nvPicPr>
                <p:cNvPr id="226" name="Freihand 225">
                  <a:extLst>
                    <a:ext uri="{FF2B5EF4-FFF2-40B4-BE49-F238E27FC236}">
                      <a16:creationId xmlns:a16="http://schemas.microsoft.com/office/drawing/2014/main" id="{13B44608-FD80-4E1F-AD27-DECF4CFC362B}"/>
                    </a:ext>
                  </a:extLst>
                </p:cNvPr>
                <p:cNvPicPr/>
                <p:nvPr/>
              </p:nvPicPr>
              <p:blipFill>
                <a:blip r:embed="rId365"/>
                <a:stretch>
                  <a:fillRect/>
                </a:stretch>
              </p:blipFill>
              <p:spPr>
                <a:xfrm>
                  <a:off x="11740382" y="1315303"/>
                  <a:ext cx="435240" cy="437400"/>
                </a:xfrm>
                <a:prstGeom prst="rect">
                  <a:avLst/>
                </a:prstGeom>
              </p:spPr>
            </p:pic>
          </mc:Fallback>
        </mc:AlternateContent>
      </p:grpSp>
    </p:spTree>
    <p:extLst>
      <p:ext uri="{BB962C8B-B14F-4D97-AF65-F5344CB8AC3E}">
        <p14:creationId xmlns:p14="http://schemas.microsoft.com/office/powerpoint/2010/main" val="844079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1631504" y="764704"/>
                <a:ext cx="8856984" cy="5976664"/>
              </a:xfrm>
              <a:prstGeom prst="rect">
                <a:avLst/>
              </a:prstGeom>
              <a:noFill/>
            </p:spPr>
            <p:txBody>
              <a:bodyPr wrap="square" rtlCol="0">
                <a:noAutofit/>
              </a:bodyPr>
              <a:lstStyle/>
              <a:p>
                <a:endParaRPr lang="de-DE" sz="2400" dirty="0"/>
              </a:p>
              <a:p>
                <a:pPr/>
                <a14:m>
                  <m:oMathPara xmlns:m="http://schemas.openxmlformats.org/officeDocument/2006/math">
                    <m:oMathParaPr>
                      <m:jc m:val="centerGroup"/>
                    </m:oMathParaPr>
                    <m:oMath xmlns:m="http://schemas.openxmlformats.org/officeDocument/2006/math">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r>
                        <a:rPr lang="de-DE" sz="2400" i="1">
                          <a:latin typeface="Cambria Math"/>
                        </a:rPr>
                        <m:t>=</m:t>
                      </m:r>
                      <m:f>
                        <m:fPr>
                          <m:ctrlPr>
                            <a:rPr lang="de-DE" sz="2400" i="1">
                              <a:latin typeface="Cambria Math" panose="02040503050406030204" pitchFamily="18" charset="0"/>
                            </a:rPr>
                          </m:ctrlPr>
                        </m:fPr>
                        <m:num>
                          <m:r>
                            <a:rPr lang="de-DE" sz="2400" i="1">
                              <a:latin typeface="Cambria Math"/>
                            </a:rPr>
                            <m:t>𝑥</m:t>
                          </m:r>
                          <m:r>
                            <a:rPr lang="de-DE" sz="2400" i="1" baseline="-25000">
                              <a:latin typeface="Cambria Math"/>
                            </a:rPr>
                            <m:t>1</m:t>
                          </m:r>
                          <m:r>
                            <a:rPr lang="de-DE" sz="2400" i="1">
                              <a:latin typeface="Cambria Math"/>
                            </a:rPr>
                            <m:t>+</m:t>
                          </m:r>
                          <m:r>
                            <a:rPr lang="de-DE" sz="2400" i="1">
                              <a:latin typeface="Cambria Math"/>
                            </a:rPr>
                            <m:t>𝑥</m:t>
                          </m:r>
                          <m:r>
                            <a:rPr lang="de-DE" sz="2400" i="1" baseline="-25000">
                              <a:latin typeface="Cambria Math"/>
                            </a:rPr>
                            <m:t>2</m:t>
                          </m:r>
                          <m:r>
                            <a:rPr lang="de-DE" sz="2400" i="1">
                              <a:latin typeface="Cambria Math"/>
                            </a:rPr>
                            <m:t>+…+</m:t>
                          </m:r>
                          <m:sSub>
                            <m:sSubPr>
                              <m:ctrlPr>
                                <a:rPr lang="de-DE" sz="2400" i="1">
                                  <a:latin typeface="Cambria Math" panose="02040503050406030204" pitchFamily="18" charset="0"/>
                                </a:rPr>
                              </m:ctrlPr>
                            </m:sSubPr>
                            <m:e>
                              <m:r>
                                <a:rPr lang="de-DE" sz="2400" i="1">
                                  <a:latin typeface="Cambria Math" panose="02040503050406030204" pitchFamily="18" charset="0"/>
                                </a:rPr>
                                <m:t>𝑥</m:t>
                              </m:r>
                            </m:e>
                            <m:sub>
                              <m:r>
                                <a:rPr lang="de-DE" sz="2400" b="0" i="1" smtClean="0">
                                  <a:latin typeface="Cambria Math" panose="02040503050406030204" pitchFamily="18" charset="0"/>
                                </a:rPr>
                                <m:t>𝑛</m:t>
                              </m:r>
                            </m:sub>
                          </m:sSub>
                        </m:num>
                        <m:den>
                          <m:r>
                            <a:rPr lang="de-DE" sz="2400" i="1">
                              <a:latin typeface="Cambria Math" panose="02040503050406030204" pitchFamily="18" charset="0"/>
                            </a:rPr>
                            <m:t>𝑛</m:t>
                          </m:r>
                        </m:den>
                      </m:f>
                      <m:r>
                        <a:rPr lang="de-DE" sz="2400" i="1">
                          <a:latin typeface="Cambria Math"/>
                        </a:rPr>
                        <m:t>=</m:t>
                      </m:r>
                      <m:f>
                        <m:fPr>
                          <m:ctrlPr>
                            <a:rPr lang="de-DE" sz="2400" i="1">
                              <a:latin typeface="Cambria Math" panose="02040503050406030204" pitchFamily="18" charset="0"/>
                            </a:rPr>
                          </m:ctrlPr>
                        </m:fPr>
                        <m:num>
                          <m:r>
                            <a:rPr lang="de-DE" sz="2400" i="1">
                              <a:latin typeface="Cambria Math" panose="02040503050406030204" pitchFamily="18" charset="0"/>
                            </a:rPr>
                            <m:t>1</m:t>
                          </m:r>
                        </m:num>
                        <m:den>
                          <m:r>
                            <a:rPr lang="de-DE" sz="2400" i="1">
                              <a:latin typeface="Cambria Math" panose="02040503050406030204" pitchFamily="18" charset="0"/>
                            </a:rPr>
                            <m:t>𝑛</m:t>
                          </m:r>
                        </m:den>
                      </m:f>
                      <m:nary>
                        <m:naryPr>
                          <m:chr m:val="∑"/>
                          <m:ctrlPr>
                            <a:rPr lang="de-DE" sz="2400" i="1">
                              <a:latin typeface="Cambria Math" panose="02040503050406030204" pitchFamily="18" charset="0"/>
                            </a:rPr>
                          </m:ctrlPr>
                        </m:naryPr>
                        <m:sub>
                          <m:r>
                            <m:rPr>
                              <m:brk m:alnAt="23"/>
                            </m:rPr>
                            <a:rPr lang="de-DE" sz="2400" i="1">
                              <a:latin typeface="Cambria Math"/>
                            </a:rPr>
                            <m:t>𝑖</m:t>
                          </m:r>
                          <m:r>
                            <a:rPr lang="de-DE" sz="2400" i="1">
                              <a:latin typeface="Cambria Math"/>
                            </a:rPr>
                            <m:t>=1</m:t>
                          </m:r>
                        </m:sub>
                        <m:sup>
                          <m:r>
                            <a:rPr lang="de-DE" sz="2400" i="1">
                              <a:latin typeface="Cambria Math" panose="02040503050406030204" pitchFamily="18" charset="0"/>
                            </a:rPr>
                            <m:t>𝑛</m:t>
                          </m:r>
                        </m:sup>
                        <m:e>
                          <m:r>
                            <a:rPr lang="de-DE" sz="2400" i="1">
                              <a:latin typeface="Cambria Math"/>
                            </a:rPr>
                            <m:t>𝑥</m:t>
                          </m:r>
                          <m:r>
                            <a:rPr lang="de-DE" sz="2400" i="1" baseline="-25000">
                              <a:latin typeface="Cambria Math"/>
                            </a:rPr>
                            <m:t>𝑖</m:t>
                          </m:r>
                        </m:e>
                      </m:nary>
                    </m:oMath>
                  </m:oMathPara>
                </a14:m>
                <a:endParaRPr lang="de-DE" sz="2400" dirty="0"/>
              </a:p>
              <a:p>
                <a:endParaRPr lang="de-DE" sz="2400" dirty="0"/>
              </a:p>
              <a:p>
                <a:pPr algn="ctr"/>
                <a:r>
                  <a:rPr lang="de-DE" sz="2400" b="1" u="sng" dirty="0"/>
                  <a:t>Properties </a:t>
                </a:r>
                <a:r>
                  <a:rPr lang="de-DE" sz="2400" b="1" u="sng" dirty="0" err="1"/>
                  <a:t>of</a:t>
                </a:r>
                <a:r>
                  <a:rPr lang="de-DE" sz="2400" b="1" u="sng" dirty="0"/>
                  <a:t> </a:t>
                </a:r>
                <a:r>
                  <a:rPr lang="de-DE" sz="2400" b="1" u="sng" dirty="0" err="1"/>
                  <a:t>the</a:t>
                </a:r>
                <a:r>
                  <a:rPr lang="de-DE" sz="2400" b="1" u="sng" dirty="0"/>
                  <a:t> </a:t>
                </a:r>
                <a:r>
                  <a:rPr lang="de-DE" sz="2400" b="1" u="sng" dirty="0" err="1"/>
                  <a:t>arithemtic</a:t>
                </a:r>
                <a:r>
                  <a:rPr lang="de-DE" sz="2400" b="1" u="sng" dirty="0"/>
                  <a:t> </a:t>
                </a:r>
                <a:r>
                  <a:rPr lang="de-DE" sz="2400" b="1" u="sng" dirty="0" err="1"/>
                  <a:t>mean</a:t>
                </a:r>
                <a:endParaRPr lang="de-DE" sz="2400" b="1" u="sng" dirty="0"/>
              </a:p>
              <a:p>
                <a:endParaRPr lang="de-DE" sz="2400" dirty="0"/>
              </a:p>
              <a:p>
                <a:r>
                  <a:rPr lang="de-DE" sz="2400" dirty="0"/>
                  <a:t>1.	Center </a:t>
                </a:r>
                <a:r>
                  <a:rPr lang="de-DE" sz="2400" dirty="0" err="1"/>
                  <a:t>of</a:t>
                </a:r>
                <a:r>
                  <a:rPr lang="de-DE" sz="2400" dirty="0"/>
                  <a:t> </a:t>
                </a:r>
                <a:r>
                  <a:rPr lang="de-DE" sz="2400" dirty="0" err="1"/>
                  <a:t>gravity</a:t>
                </a:r>
                <a:r>
                  <a:rPr lang="de-DE" sz="2400" dirty="0"/>
                  <a:t>:	</a:t>
                </a:r>
                <a14:m>
                  <m:oMath xmlns:m="http://schemas.openxmlformats.org/officeDocument/2006/math">
                    <m:nary>
                      <m:naryPr>
                        <m:chr m:val="∑"/>
                        <m:ctrlPr>
                          <a:rPr lang="de-DE" sz="2400" i="1" smtClean="0">
                            <a:latin typeface="Cambria Math" panose="02040503050406030204" pitchFamily="18" charset="0"/>
                          </a:rPr>
                        </m:ctrlPr>
                      </m:naryPr>
                      <m:sub>
                        <m:r>
                          <m:rPr>
                            <m:brk m:alnAt="23"/>
                          </m:rPr>
                          <a:rPr lang="de-DE" sz="2400" i="1">
                            <a:latin typeface="Cambria Math"/>
                          </a:rPr>
                          <m:t>𝑖</m:t>
                        </m:r>
                        <m:r>
                          <a:rPr lang="de-DE" sz="2400" i="1">
                            <a:latin typeface="Cambria Math"/>
                          </a:rPr>
                          <m:t>=1</m:t>
                        </m:r>
                      </m:sub>
                      <m:sup>
                        <m:r>
                          <a:rPr lang="de-DE" sz="2400" i="1">
                            <a:latin typeface="Cambria Math" panose="02040503050406030204" pitchFamily="18" charset="0"/>
                          </a:rPr>
                          <m:t>𝑛</m:t>
                        </m:r>
                      </m:sup>
                      <m:e>
                        <m:d>
                          <m:dPr>
                            <m:ctrlPr>
                              <a:rPr lang="de-DE" sz="2400" b="0" i="1" smtClean="0">
                                <a:latin typeface="Cambria Math" panose="02040503050406030204" pitchFamily="18" charset="0"/>
                              </a:rPr>
                            </m:ctrlPr>
                          </m:dPr>
                          <m:e>
                            <m:sSub>
                              <m:sSubPr>
                                <m:ctrlPr>
                                  <a:rPr lang="de-DE" sz="2400" i="1">
                                    <a:latin typeface="Cambria Math" panose="02040503050406030204" pitchFamily="18" charset="0"/>
                                  </a:rPr>
                                </m:ctrlPr>
                              </m:sSubPr>
                              <m:e>
                                <m:r>
                                  <a:rPr lang="de-DE" sz="2400" i="1">
                                    <a:latin typeface="Cambria Math" panose="02040503050406030204" pitchFamily="18" charset="0"/>
                                  </a:rPr>
                                  <m:t>𝑥</m:t>
                                </m:r>
                              </m:e>
                              <m:sub>
                                <m:r>
                                  <a:rPr lang="de-DE" sz="2400" i="1">
                                    <a:latin typeface="Cambria Math" panose="02040503050406030204" pitchFamily="18" charset="0"/>
                                  </a:rPr>
                                  <m:t>𝑖</m:t>
                                </m:r>
                              </m:sub>
                            </m:sSub>
                            <m:r>
                              <a:rPr lang="de-DE" sz="2400" b="0" i="1" smtClean="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d>
                        <m:r>
                          <a:rPr lang="de-DE" sz="2400" b="0" i="1" smtClean="0">
                            <a:latin typeface="Cambria Math" panose="02040503050406030204" pitchFamily="18" charset="0"/>
                          </a:rPr>
                          <m:t>=0</m:t>
                        </m:r>
                      </m:e>
                    </m:nary>
                  </m:oMath>
                </a14:m>
                <a:endParaRPr lang="de-DE" sz="2400" baseline="-25000" dirty="0"/>
              </a:p>
              <a:p>
                <a:endParaRPr lang="de-DE" sz="2400" dirty="0"/>
              </a:p>
              <a:p>
                <a:r>
                  <a:rPr lang="de-DE" sz="2400" dirty="0"/>
                  <a:t>2.	</a:t>
                </a:r>
                <a:r>
                  <a:rPr lang="de-DE" sz="2400" dirty="0" err="1"/>
                  <a:t>Invariance</a:t>
                </a:r>
                <a:r>
                  <a:rPr lang="de-DE" sz="2400" dirty="0"/>
                  <a:t> </a:t>
                </a:r>
                <a:r>
                  <a:rPr lang="de-DE" sz="2400" dirty="0" err="1"/>
                  <a:t>under</a:t>
                </a:r>
                <a:r>
                  <a:rPr lang="de-DE" sz="2400" dirty="0"/>
                  <a:t> linear </a:t>
                </a:r>
                <a:r>
                  <a:rPr lang="de-DE" sz="2400" dirty="0" err="1"/>
                  <a:t>transformation</a:t>
                </a:r>
                <a:r>
                  <a:rPr lang="de-DE" sz="2400" dirty="0"/>
                  <a:t>:</a:t>
                </a:r>
              </a:p>
              <a:p>
                <a:endParaRPr lang="de-DE" sz="2400" dirty="0"/>
              </a:p>
              <a:p>
                <a:pPr/>
                <a14:m>
                  <m:oMathPara xmlns:m="http://schemas.openxmlformats.org/officeDocument/2006/math">
                    <m:oMathParaPr>
                      <m:jc m:val="centerGroup"/>
                    </m:oMathParaPr>
                    <m:oMath xmlns:m="http://schemas.openxmlformats.org/officeDocument/2006/math">
                      <m:sSubSup>
                        <m:sSubSupPr>
                          <m:ctrlPr>
                            <a:rPr lang="de-DE" sz="2400" i="1" smtClean="0">
                              <a:latin typeface="Cambria Math" panose="02040503050406030204" pitchFamily="18" charset="0"/>
                            </a:rPr>
                          </m:ctrlPr>
                        </m:sSubSupPr>
                        <m:e>
                          <m:r>
                            <a:rPr lang="de-DE" sz="2400" b="0" i="1" smtClean="0">
                              <a:latin typeface="Cambria Math" panose="02040503050406030204" pitchFamily="18" charset="0"/>
                            </a:rPr>
                            <m:t>𝑥</m:t>
                          </m:r>
                        </m:e>
                        <m:sub>
                          <m:r>
                            <a:rPr lang="de-DE" sz="2400" b="0" i="1" smtClean="0">
                              <a:latin typeface="Cambria Math" panose="02040503050406030204" pitchFamily="18" charset="0"/>
                            </a:rPr>
                            <m:t>𝑖</m:t>
                          </m:r>
                        </m:sub>
                        <m:sup>
                          <m:r>
                            <a:rPr lang="de-DE" sz="2400" b="0" i="1" smtClean="0">
                              <a:latin typeface="Cambria Math" panose="02040503050406030204" pitchFamily="18" charset="0"/>
                            </a:rPr>
                            <m:t>′</m:t>
                          </m:r>
                        </m:sup>
                      </m:sSubSup>
                      <m:r>
                        <a:rPr lang="de-DE" sz="2400" b="0" i="1" smtClean="0">
                          <a:latin typeface="Cambria Math" panose="02040503050406030204" pitchFamily="18" charset="0"/>
                        </a:rPr>
                        <m:t>=</m:t>
                      </m:r>
                      <m:r>
                        <a:rPr lang="de-DE" sz="2400" b="0" i="1" smtClean="0">
                          <a:latin typeface="Cambria Math" panose="02040503050406030204" pitchFamily="18" charset="0"/>
                        </a:rPr>
                        <m:t>𝑎</m:t>
                      </m:r>
                      <m:sSub>
                        <m:sSubPr>
                          <m:ctrlPr>
                            <a:rPr lang="de-DE" sz="2400" b="0" i="1" smtClean="0">
                              <a:latin typeface="Cambria Math" panose="02040503050406030204" pitchFamily="18" charset="0"/>
                            </a:rPr>
                          </m:ctrlPr>
                        </m:sSubPr>
                        <m:e>
                          <m:r>
                            <a:rPr lang="de-DE" sz="2400" b="0" i="1" smtClean="0">
                              <a:latin typeface="Cambria Math" panose="02040503050406030204" pitchFamily="18" charset="0"/>
                            </a:rPr>
                            <m:t>𝑥</m:t>
                          </m:r>
                        </m:e>
                        <m:sub>
                          <m:r>
                            <a:rPr lang="de-DE" sz="2400" b="0" i="1" smtClean="0">
                              <a:latin typeface="Cambria Math" panose="02040503050406030204" pitchFamily="18" charset="0"/>
                            </a:rPr>
                            <m:t>𝑖</m:t>
                          </m:r>
                        </m:sub>
                      </m:sSub>
                      <m:r>
                        <a:rPr lang="de-DE" sz="2400" b="0" i="1" smtClean="0">
                          <a:latin typeface="Cambria Math" panose="02040503050406030204" pitchFamily="18" charset="0"/>
                        </a:rPr>
                        <m:t>+</m:t>
                      </m:r>
                      <m:r>
                        <a:rPr lang="de-DE" sz="2400" b="0" i="1" smtClean="0">
                          <a:latin typeface="Cambria Math" panose="02040503050406030204" pitchFamily="18" charset="0"/>
                        </a:rPr>
                        <m:t>𝑏</m:t>
                      </m:r>
                      <m:r>
                        <a:rPr lang="de-DE" sz="2400" b="0" i="1" smtClean="0">
                          <a:latin typeface="Cambria Math" panose="02040503050406030204" pitchFamily="18" charset="0"/>
                        </a:rPr>
                        <m:t>→</m:t>
                      </m:r>
                      <m:sSubSup>
                        <m:sSubSupPr>
                          <m:ctrlPr>
                            <a:rPr lang="de-DE" sz="2400" i="1">
                              <a:latin typeface="Cambria Math" panose="02040503050406030204" pitchFamily="18" charset="0"/>
                            </a:rPr>
                          </m:ctrlPr>
                        </m:sSubSupPr>
                        <m:e>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sub>
                          <m:r>
                            <a:rPr lang="de-DE" sz="2400" i="1">
                              <a:latin typeface="Cambria Math" panose="02040503050406030204" pitchFamily="18" charset="0"/>
                            </a:rPr>
                            <m:t>𝑖</m:t>
                          </m:r>
                        </m:sub>
                        <m:sup>
                          <m:r>
                            <a:rPr lang="de-DE" sz="2400" i="1">
                              <a:latin typeface="Cambria Math" panose="02040503050406030204" pitchFamily="18" charset="0"/>
                            </a:rPr>
                            <m:t>′</m:t>
                          </m:r>
                        </m:sup>
                      </m:sSubSup>
                      <m:r>
                        <a:rPr lang="de-DE" sz="2400" i="1">
                          <a:latin typeface="Cambria Math" panose="02040503050406030204" pitchFamily="18" charset="0"/>
                        </a:rPr>
                        <m:t>=</m:t>
                      </m:r>
                      <m:r>
                        <a:rPr lang="de-DE" sz="2400" i="1">
                          <a:latin typeface="Cambria Math" panose="02040503050406030204" pitchFamily="18" charset="0"/>
                        </a:rPr>
                        <m:t>𝑎</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r>
                        <a:rPr lang="de-DE" sz="2400" i="1">
                          <a:latin typeface="Cambria Math" panose="02040503050406030204" pitchFamily="18" charset="0"/>
                        </a:rPr>
                        <m:t>+</m:t>
                      </m:r>
                      <m:r>
                        <a:rPr lang="de-DE" sz="2400" i="1">
                          <a:latin typeface="Cambria Math" panose="02040503050406030204" pitchFamily="18" charset="0"/>
                        </a:rPr>
                        <m:t>𝑏</m:t>
                      </m:r>
                    </m:oMath>
                  </m:oMathPara>
                </a14:m>
                <a:endParaRPr lang="de-DE" sz="2400" dirty="0"/>
              </a:p>
              <a:p>
                <a:endParaRPr lang="de-DE" sz="2400" dirty="0"/>
              </a:p>
              <a:p>
                <a:r>
                  <a:rPr lang="de-DE" sz="2400" dirty="0"/>
                  <a:t>3.	Minimum </a:t>
                </a:r>
                <a:r>
                  <a:rPr lang="de-DE" sz="2400" dirty="0" err="1"/>
                  <a:t>of</a:t>
                </a:r>
                <a:r>
                  <a:rPr lang="de-DE" sz="2400" dirty="0"/>
                  <a:t> </a:t>
                </a:r>
                <a:r>
                  <a:rPr lang="de-DE" sz="2400" err="1"/>
                  <a:t>quadratic</a:t>
                </a:r>
                <a:r>
                  <a:rPr lang="de-DE" sz="2400"/>
                  <a:t> deviation (for all </a:t>
                </a:r>
                <a:r>
                  <a:rPr lang="de-DE" sz="2400" i="1"/>
                  <a:t>m</a:t>
                </a:r>
                <a:r>
                  <a:rPr lang="de-DE" sz="2400"/>
                  <a:t>):</a:t>
                </a:r>
                <a:endParaRPr lang="de-DE" sz="2400" dirty="0"/>
              </a:p>
              <a:p>
                <a:r>
                  <a:rPr lang="de-DE" sz="2400" dirty="0"/>
                  <a:t>		</a:t>
                </a:r>
              </a:p>
              <a:p>
                <a:r>
                  <a:rPr lang="de-DE" sz="2400" dirty="0"/>
                  <a:t>		          </a:t>
                </a:r>
                <a14:m>
                  <m:oMath xmlns:m="http://schemas.openxmlformats.org/officeDocument/2006/math">
                    <m:nary>
                      <m:naryPr>
                        <m:chr m:val="∑"/>
                        <m:ctrlPr>
                          <a:rPr lang="de-DE" sz="2400" i="1" smtClean="0">
                            <a:latin typeface="Cambria Math" panose="02040503050406030204" pitchFamily="18" charset="0"/>
                          </a:rPr>
                        </m:ctrlPr>
                      </m:naryPr>
                      <m:sub>
                        <m:r>
                          <m:rPr>
                            <m:brk m:alnAt="23"/>
                          </m:rPr>
                          <a:rPr lang="de-DE" sz="2400" i="1">
                            <a:latin typeface="Cambria Math"/>
                          </a:rPr>
                          <m:t>𝑖</m:t>
                        </m:r>
                        <m:r>
                          <a:rPr lang="de-DE" sz="2400" i="1">
                            <a:latin typeface="Cambria Math"/>
                          </a:rPr>
                          <m:t>=1</m:t>
                        </m:r>
                      </m:sub>
                      <m:sup>
                        <m:r>
                          <a:rPr lang="de-DE" sz="2400" i="1">
                            <a:latin typeface="Cambria Math" panose="02040503050406030204" pitchFamily="18" charset="0"/>
                          </a:rPr>
                          <m:t>𝑛</m:t>
                        </m:r>
                      </m:sup>
                      <m:e>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rPr>
                                  <m:t>𝑥</m:t>
                                </m:r>
                              </m:e>
                              <m:sub>
                                <m:r>
                                  <a:rPr lang="de-DE" sz="2400" i="1">
                                    <a:latin typeface="Cambria Math" panose="02040503050406030204" pitchFamily="18" charset="0"/>
                                  </a:rPr>
                                  <m:t>𝑖</m:t>
                                </m:r>
                              </m:sub>
                            </m:sSub>
                            <m:r>
                              <a:rPr lang="de-DE" sz="2400" i="1">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r>
                              <a:rPr lang="de-DE" sz="2400" b="0" i="1" smtClean="0">
                                <a:latin typeface="Cambria Math" panose="02040503050406030204" pitchFamily="18" charset="0"/>
                              </a:rPr>
                              <m:t>)</m:t>
                            </m:r>
                          </m:e>
                          <m:sup>
                            <m:r>
                              <a:rPr lang="de-DE" sz="2400" b="0" i="1" smtClean="0">
                                <a:latin typeface="Cambria Math" panose="02040503050406030204" pitchFamily="18" charset="0"/>
                              </a:rPr>
                              <m:t>2</m:t>
                            </m:r>
                          </m:sup>
                        </m:sSup>
                        <m:r>
                          <a:rPr lang="de-DE" sz="2400" i="1">
                            <a:solidFill>
                              <a:srgbClr val="000000"/>
                            </a:solidFill>
                            <a:latin typeface="Cambria Math" panose="02040503050406030204" pitchFamily="18" charset="0"/>
                          </a:rPr>
                          <m:t>≤</m:t>
                        </m:r>
                        <m:nary>
                          <m:naryPr>
                            <m:chr m:val="∑"/>
                            <m:ctrlPr>
                              <a:rPr lang="de-DE" sz="2400" i="1">
                                <a:latin typeface="Cambria Math" panose="02040503050406030204" pitchFamily="18" charset="0"/>
                              </a:rPr>
                            </m:ctrlPr>
                          </m:naryPr>
                          <m:sub>
                            <m:r>
                              <m:rPr>
                                <m:brk m:alnAt="23"/>
                              </m:rPr>
                              <a:rPr lang="de-DE" sz="2400" i="1">
                                <a:latin typeface="Cambria Math"/>
                              </a:rPr>
                              <m:t>𝑖</m:t>
                            </m:r>
                            <m:r>
                              <a:rPr lang="de-DE" sz="2400" i="1">
                                <a:latin typeface="Cambria Math"/>
                              </a:rPr>
                              <m:t>=1</m:t>
                            </m:r>
                          </m:sub>
                          <m:sup>
                            <m:r>
                              <a:rPr lang="de-DE" sz="2400" i="1">
                                <a:latin typeface="Cambria Math" panose="02040503050406030204" pitchFamily="18" charset="0"/>
                              </a:rPr>
                              <m:t>𝑛</m:t>
                            </m:r>
                          </m:sup>
                          <m:e>
                            <m:sSup>
                              <m:sSupPr>
                                <m:ctrlPr>
                                  <a:rPr lang="de-DE" sz="2400" i="1">
                                    <a:latin typeface="Cambria Math" panose="02040503050406030204" pitchFamily="18" charset="0"/>
                                  </a:rPr>
                                </m:ctrlPr>
                              </m:sSupPr>
                              <m:e>
                                <m:d>
                                  <m:dPr>
                                    <m:ctrlPr>
                                      <a:rPr lang="de-DE" sz="2400" i="1">
                                        <a:latin typeface="Cambria Math" panose="02040503050406030204" pitchFamily="18" charset="0"/>
                                      </a:rPr>
                                    </m:ctrlPr>
                                  </m:dPr>
                                  <m:e>
                                    <m:sSub>
                                      <m:sSubPr>
                                        <m:ctrlPr>
                                          <a:rPr lang="de-DE" sz="2400" i="1">
                                            <a:latin typeface="Cambria Math" panose="02040503050406030204" pitchFamily="18" charset="0"/>
                                          </a:rPr>
                                        </m:ctrlPr>
                                      </m:sSubPr>
                                      <m:e>
                                        <m:r>
                                          <a:rPr lang="de-DE" sz="2400" i="1">
                                            <a:latin typeface="Cambria Math" panose="02040503050406030204" pitchFamily="18" charset="0"/>
                                          </a:rPr>
                                          <m:t>𝑥</m:t>
                                        </m:r>
                                      </m:e>
                                      <m:sub>
                                        <m:r>
                                          <a:rPr lang="de-DE" sz="2400" i="1">
                                            <a:latin typeface="Cambria Math" panose="02040503050406030204" pitchFamily="18" charset="0"/>
                                          </a:rPr>
                                          <m:t>𝑖</m:t>
                                        </m:r>
                                      </m:sub>
                                    </m:sSub>
                                    <m:r>
                                      <a:rPr lang="de-DE" sz="2400" i="1">
                                        <a:latin typeface="Cambria Math" panose="02040503050406030204" pitchFamily="18" charset="0"/>
                                      </a:rPr>
                                      <m:t>−</m:t>
                                    </m:r>
                                    <m:r>
                                      <a:rPr lang="de-DE" sz="2400" b="0" i="1" smtClean="0">
                                        <a:latin typeface="Cambria Math" panose="02040503050406030204" pitchFamily="18" charset="0"/>
                                      </a:rPr>
                                      <m:t>𝑚</m:t>
                                    </m:r>
                                  </m:e>
                                </m:d>
                              </m:e>
                              <m:sup>
                                <m:r>
                                  <a:rPr lang="de-DE" sz="2400" i="1">
                                    <a:latin typeface="Cambria Math" panose="02040503050406030204" pitchFamily="18" charset="0"/>
                                  </a:rPr>
                                  <m:t>2</m:t>
                                </m:r>
                              </m:sup>
                            </m:sSup>
                          </m:e>
                        </m:nary>
                        <m:r>
                          <a:rPr lang="de-DE" sz="2400" b="0" i="1" smtClean="0">
                            <a:latin typeface="Cambria Math" panose="02040503050406030204" pitchFamily="18" charset="0"/>
                          </a:rPr>
                          <m:t> </m:t>
                        </m:r>
                      </m:e>
                    </m:nary>
                  </m:oMath>
                </a14:m>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1631504" y="764704"/>
                <a:ext cx="8856984" cy="5976664"/>
              </a:xfrm>
              <a:prstGeom prst="rect">
                <a:avLst/>
              </a:prstGeom>
              <a:blipFill>
                <a:blip r:embed="rId2"/>
                <a:stretch>
                  <a:fillRect l="-1101" b="-13150"/>
                </a:stretch>
              </a:blipFill>
            </p:spPr>
            <p:txBody>
              <a:bodyPr/>
              <a:lstStyle/>
              <a:p>
                <a:r>
                  <a:rPr lang="de-DE">
                    <a:noFill/>
                  </a:rPr>
                  <a:t> </a:t>
                </a:r>
              </a:p>
            </p:txBody>
          </p:sp>
        </mc:Fallback>
      </mc:AlternateContent>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err="1"/>
              <a:t>Arithmethic</a:t>
            </a:r>
            <a:r>
              <a:rPr lang="de-DE" sz="3200" dirty="0"/>
              <a:t> Mean</a:t>
            </a:r>
          </a:p>
        </p:txBody>
      </p:sp>
      <p:sp>
        <p:nvSpPr>
          <p:cNvPr id="3" name="Rechteck 2">
            <a:extLst>
              <a:ext uri="{FF2B5EF4-FFF2-40B4-BE49-F238E27FC236}">
                <a16:creationId xmlns:a16="http://schemas.microsoft.com/office/drawing/2014/main" id="{B26CE0CC-D16D-196E-8BB5-9C6E661EC4D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grpSp>
        <p:nvGrpSpPr>
          <p:cNvPr id="33" name="Gruppieren 32">
            <a:extLst>
              <a:ext uri="{FF2B5EF4-FFF2-40B4-BE49-F238E27FC236}">
                <a16:creationId xmlns:a16="http://schemas.microsoft.com/office/drawing/2014/main" id="{A37BA7EF-D223-40D5-B471-245385A2E71F}"/>
              </a:ext>
            </a:extLst>
          </p:cNvPr>
          <p:cNvGrpSpPr/>
          <p:nvPr/>
        </p:nvGrpSpPr>
        <p:grpSpPr>
          <a:xfrm>
            <a:off x="7063262" y="750079"/>
            <a:ext cx="4147560" cy="1563480"/>
            <a:chOff x="7063262" y="750079"/>
            <a:chExt cx="4147560" cy="1563480"/>
          </a:xfrm>
        </p:grpSpPr>
        <mc:AlternateContent xmlns:mc="http://schemas.openxmlformats.org/markup-compatibility/2006" xmlns:p14="http://schemas.microsoft.com/office/powerpoint/2010/main">
          <mc:Choice Requires="p14">
            <p:contentPart p14:bwMode="auto" r:id="rId3">
              <p14:nvContentPartPr>
                <p14:cNvPr id="5" name="Freihand 4">
                  <a:extLst>
                    <a:ext uri="{FF2B5EF4-FFF2-40B4-BE49-F238E27FC236}">
                      <a16:creationId xmlns:a16="http://schemas.microsoft.com/office/drawing/2014/main" id="{D9756C86-803E-459B-B51E-B3173BF6DB11}"/>
                    </a:ext>
                  </a:extLst>
                </p14:cNvPr>
                <p14:cNvContentPartPr/>
                <p14:nvPr/>
              </p14:nvContentPartPr>
              <p14:xfrm>
                <a:off x="7369262" y="1005679"/>
                <a:ext cx="878040" cy="1307880"/>
              </p14:xfrm>
            </p:contentPart>
          </mc:Choice>
          <mc:Fallback xmlns="">
            <p:pic>
              <p:nvPicPr>
                <p:cNvPr id="5" name="Freihand 4">
                  <a:extLst>
                    <a:ext uri="{FF2B5EF4-FFF2-40B4-BE49-F238E27FC236}">
                      <a16:creationId xmlns:a16="http://schemas.microsoft.com/office/drawing/2014/main" id="{D9756C86-803E-459B-B51E-B3173BF6DB11}"/>
                    </a:ext>
                  </a:extLst>
                </p:cNvPr>
                <p:cNvPicPr/>
                <p:nvPr/>
              </p:nvPicPr>
              <p:blipFill>
                <a:blip r:embed="rId4"/>
                <a:stretch>
                  <a:fillRect/>
                </a:stretch>
              </p:blipFill>
              <p:spPr>
                <a:xfrm>
                  <a:off x="7364942" y="1001359"/>
                  <a:ext cx="886680" cy="13165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7668526A-9E3C-46D4-8C82-DE75DB464D4C}"/>
                    </a:ext>
                  </a:extLst>
                </p14:cNvPr>
                <p14:cNvContentPartPr/>
                <p14:nvPr/>
              </p14:nvContentPartPr>
              <p14:xfrm>
                <a:off x="8382302" y="948079"/>
                <a:ext cx="221040" cy="166320"/>
              </p14:xfrm>
            </p:contentPart>
          </mc:Choice>
          <mc:Fallback xmlns="">
            <p:pic>
              <p:nvPicPr>
                <p:cNvPr id="6" name="Freihand 5">
                  <a:extLst>
                    <a:ext uri="{FF2B5EF4-FFF2-40B4-BE49-F238E27FC236}">
                      <a16:creationId xmlns:a16="http://schemas.microsoft.com/office/drawing/2014/main" id="{7668526A-9E3C-46D4-8C82-DE75DB464D4C}"/>
                    </a:ext>
                  </a:extLst>
                </p:cNvPr>
                <p:cNvPicPr/>
                <p:nvPr/>
              </p:nvPicPr>
              <p:blipFill>
                <a:blip r:embed="rId6"/>
                <a:stretch>
                  <a:fillRect/>
                </a:stretch>
              </p:blipFill>
              <p:spPr>
                <a:xfrm>
                  <a:off x="8377982" y="943759"/>
                  <a:ext cx="22968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F3A5D8C7-6796-4C8A-AFCD-4A23C2ABDFAB}"/>
                    </a:ext>
                  </a:extLst>
                </p14:cNvPr>
                <p14:cNvContentPartPr/>
                <p14:nvPr/>
              </p14:nvContentPartPr>
              <p14:xfrm>
                <a:off x="8282942" y="963559"/>
                <a:ext cx="232920" cy="232200"/>
              </p14:xfrm>
            </p:contentPart>
          </mc:Choice>
          <mc:Fallback xmlns="">
            <p:pic>
              <p:nvPicPr>
                <p:cNvPr id="7" name="Freihand 6">
                  <a:extLst>
                    <a:ext uri="{FF2B5EF4-FFF2-40B4-BE49-F238E27FC236}">
                      <a16:creationId xmlns:a16="http://schemas.microsoft.com/office/drawing/2014/main" id="{F3A5D8C7-6796-4C8A-AFCD-4A23C2ABDFAB}"/>
                    </a:ext>
                  </a:extLst>
                </p:cNvPr>
                <p:cNvPicPr/>
                <p:nvPr/>
              </p:nvPicPr>
              <p:blipFill>
                <a:blip r:embed="rId8"/>
                <a:stretch>
                  <a:fillRect/>
                </a:stretch>
              </p:blipFill>
              <p:spPr>
                <a:xfrm>
                  <a:off x="8278622" y="959239"/>
                  <a:ext cx="24156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0B910E5F-0693-4B0E-BF52-27540C1F6419}"/>
                    </a:ext>
                  </a:extLst>
                </p14:cNvPr>
                <p14:cNvContentPartPr/>
                <p14:nvPr/>
              </p14:nvContentPartPr>
              <p14:xfrm>
                <a:off x="8816462" y="792919"/>
                <a:ext cx="86040" cy="158040"/>
              </p14:xfrm>
            </p:contentPart>
          </mc:Choice>
          <mc:Fallback xmlns="">
            <p:pic>
              <p:nvPicPr>
                <p:cNvPr id="9" name="Freihand 8">
                  <a:extLst>
                    <a:ext uri="{FF2B5EF4-FFF2-40B4-BE49-F238E27FC236}">
                      <a16:creationId xmlns:a16="http://schemas.microsoft.com/office/drawing/2014/main" id="{0B910E5F-0693-4B0E-BF52-27540C1F6419}"/>
                    </a:ext>
                  </a:extLst>
                </p:cNvPr>
                <p:cNvPicPr/>
                <p:nvPr/>
              </p:nvPicPr>
              <p:blipFill>
                <a:blip r:embed="rId10"/>
                <a:stretch>
                  <a:fillRect/>
                </a:stretch>
              </p:blipFill>
              <p:spPr>
                <a:xfrm>
                  <a:off x="8812142" y="788599"/>
                  <a:ext cx="946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8F4F2D04-076E-4A98-8E46-AC240F87F155}"/>
                    </a:ext>
                  </a:extLst>
                </p14:cNvPr>
                <p14:cNvContentPartPr/>
                <p14:nvPr/>
              </p14:nvContentPartPr>
              <p14:xfrm>
                <a:off x="8921582" y="868159"/>
                <a:ext cx="321840" cy="75600"/>
              </p14:xfrm>
            </p:contentPart>
          </mc:Choice>
          <mc:Fallback xmlns="">
            <p:pic>
              <p:nvPicPr>
                <p:cNvPr id="10" name="Freihand 9">
                  <a:extLst>
                    <a:ext uri="{FF2B5EF4-FFF2-40B4-BE49-F238E27FC236}">
                      <a16:creationId xmlns:a16="http://schemas.microsoft.com/office/drawing/2014/main" id="{8F4F2D04-076E-4A98-8E46-AC240F87F155}"/>
                    </a:ext>
                  </a:extLst>
                </p:cNvPr>
                <p:cNvPicPr/>
                <p:nvPr/>
              </p:nvPicPr>
              <p:blipFill>
                <a:blip r:embed="rId12"/>
                <a:stretch>
                  <a:fillRect/>
                </a:stretch>
              </p:blipFill>
              <p:spPr>
                <a:xfrm>
                  <a:off x="8917262" y="863839"/>
                  <a:ext cx="3304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61A151B8-1FDB-4694-83C5-E0FB024A7F69}"/>
                    </a:ext>
                  </a:extLst>
                </p14:cNvPr>
                <p14:cNvContentPartPr/>
                <p14:nvPr/>
              </p14:nvContentPartPr>
              <p14:xfrm>
                <a:off x="9268982" y="866719"/>
                <a:ext cx="154800" cy="56160"/>
              </p14:xfrm>
            </p:contentPart>
          </mc:Choice>
          <mc:Fallback xmlns="">
            <p:pic>
              <p:nvPicPr>
                <p:cNvPr id="11" name="Freihand 10">
                  <a:extLst>
                    <a:ext uri="{FF2B5EF4-FFF2-40B4-BE49-F238E27FC236}">
                      <a16:creationId xmlns:a16="http://schemas.microsoft.com/office/drawing/2014/main" id="{61A151B8-1FDB-4694-83C5-E0FB024A7F69}"/>
                    </a:ext>
                  </a:extLst>
                </p:cNvPr>
                <p:cNvPicPr/>
                <p:nvPr/>
              </p:nvPicPr>
              <p:blipFill>
                <a:blip r:embed="rId14"/>
                <a:stretch>
                  <a:fillRect/>
                </a:stretch>
              </p:blipFill>
              <p:spPr>
                <a:xfrm>
                  <a:off x="9264662" y="862399"/>
                  <a:ext cx="16344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F1AFE11D-DC3F-441A-B0B7-2E050CBC0358}"/>
                    </a:ext>
                  </a:extLst>
                </p14:cNvPr>
                <p14:cNvContentPartPr/>
                <p14:nvPr/>
              </p14:nvContentPartPr>
              <p14:xfrm>
                <a:off x="9467342" y="841519"/>
                <a:ext cx="72720" cy="78840"/>
              </p14:xfrm>
            </p:contentPart>
          </mc:Choice>
          <mc:Fallback xmlns="">
            <p:pic>
              <p:nvPicPr>
                <p:cNvPr id="12" name="Freihand 11">
                  <a:extLst>
                    <a:ext uri="{FF2B5EF4-FFF2-40B4-BE49-F238E27FC236}">
                      <a16:creationId xmlns:a16="http://schemas.microsoft.com/office/drawing/2014/main" id="{F1AFE11D-DC3F-441A-B0B7-2E050CBC0358}"/>
                    </a:ext>
                  </a:extLst>
                </p:cNvPr>
                <p:cNvPicPr/>
                <p:nvPr/>
              </p:nvPicPr>
              <p:blipFill>
                <a:blip r:embed="rId16"/>
                <a:stretch>
                  <a:fillRect/>
                </a:stretch>
              </p:blipFill>
              <p:spPr>
                <a:xfrm>
                  <a:off x="9463022" y="837199"/>
                  <a:ext cx="813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B2AD70D3-5026-4F9B-B682-241C28FFEC27}"/>
                    </a:ext>
                  </a:extLst>
                </p14:cNvPr>
                <p14:cNvContentPartPr/>
                <p14:nvPr/>
              </p14:nvContentPartPr>
              <p14:xfrm>
                <a:off x="9759302" y="847639"/>
                <a:ext cx="131760" cy="89280"/>
              </p14:xfrm>
            </p:contentPart>
          </mc:Choice>
          <mc:Fallback xmlns="">
            <p:pic>
              <p:nvPicPr>
                <p:cNvPr id="13" name="Freihand 12">
                  <a:extLst>
                    <a:ext uri="{FF2B5EF4-FFF2-40B4-BE49-F238E27FC236}">
                      <a16:creationId xmlns:a16="http://schemas.microsoft.com/office/drawing/2014/main" id="{B2AD70D3-5026-4F9B-B682-241C28FFEC27}"/>
                    </a:ext>
                  </a:extLst>
                </p:cNvPr>
                <p:cNvPicPr/>
                <p:nvPr/>
              </p:nvPicPr>
              <p:blipFill>
                <a:blip r:embed="rId18"/>
                <a:stretch>
                  <a:fillRect/>
                </a:stretch>
              </p:blipFill>
              <p:spPr>
                <a:xfrm>
                  <a:off x="9754982" y="843319"/>
                  <a:ext cx="1404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D5AE6A02-DF42-41C9-B634-1FFBD2281745}"/>
                    </a:ext>
                  </a:extLst>
                </p14:cNvPr>
                <p14:cNvContentPartPr/>
                <p14:nvPr/>
              </p14:nvContentPartPr>
              <p14:xfrm>
                <a:off x="9932102" y="769159"/>
                <a:ext cx="49680" cy="131040"/>
              </p14:xfrm>
            </p:contentPart>
          </mc:Choice>
          <mc:Fallback xmlns="">
            <p:pic>
              <p:nvPicPr>
                <p:cNvPr id="14" name="Freihand 13">
                  <a:extLst>
                    <a:ext uri="{FF2B5EF4-FFF2-40B4-BE49-F238E27FC236}">
                      <a16:creationId xmlns:a16="http://schemas.microsoft.com/office/drawing/2014/main" id="{D5AE6A02-DF42-41C9-B634-1FFBD2281745}"/>
                    </a:ext>
                  </a:extLst>
                </p:cNvPr>
                <p:cNvPicPr/>
                <p:nvPr/>
              </p:nvPicPr>
              <p:blipFill>
                <a:blip r:embed="rId20"/>
                <a:stretch>
                  <a:fillRect/>
                </a:stretch>
              </p:blipFill>
              <p:spPr>
                <a:xfrm>
                  <a:off x="9927782" y="764839"/>
                  <a:ext cx="583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2486A5E9-EC17-4E5A-B5DF-AC66C01FE914}"/>
                    </a:ext>
                  </a:extLst>
                </p14:cNvPr>
                <p14:cNvContentPartPr/>
                <p14:nvPr/>
              </p14:nvContentPartPr>
              <p14:xfrm>
                <a:off x="9996182" y="777439"/>
                <a:ext cx="65520" cy="138600"/>
              </p14:xfrm>
            </p:contentPart>
          </mc:Choice>
          <mc:Fallback xmlns="">
            <p:pic>
              <p:nvPicPr>
                <p:cNvPr id="15" name="Freihand 14">
                  <a:extLst>
                    <a:ext uri="{FF2B5EF4-FFF2-40B4-BE49-F238E27FC236}">
                      <a16:creationId xmlns:a16="http://schemas.microsoft.com/office/drawing/2014/main" id="{2486A5E9-EC17-4E5A-B5DF-AC66C01FE914}"/>
                    </a:ext>
                  </a:extLst>
                </p:cNvPr>
                <p:cNvPicPr/>
                <p:nvPr/>
              </p:nvPicPr>
              <p:blipFill>
                <a:blip r:embed="rId22"/>
                <a:stretch>
                  <a:fillRect/>
                </a:stretch>
              </p:blipFill>
              <p:spPr>
                <a:xfrm>
                  <a:off x="9991862" y="773119"/>
                  <a:ext cx="741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6D6B2580-B816-4027-B352-30AE752713FA}"/>
                    </a:ext>
                  </a:extLst>
                </p14:cNvPr>
                <p14:cNvContentPartPr/>
                <p14:nvPr/>
              </p14:nvContentPartPr>
              <p14:xfrm>
                <a:off x="10033622" y="840079"/>
                <a:ext cx="146520" cy="56160"/>
              </p14:xfrm>
            </p:contentPart>
          </mc:Choice>
          <mc:Fallback xmlns="">
            <p:pic>
              <p:nvPicPr>
                <p:cNvPr id="16" name="Freihand 15">
                  <a:extLst>
                    <a:ext uri="{FF2B5EF4-FFF2-40B4-BE49-F238E27FC236}">
                      <a16:creationId xmlns:a16="http://schemas.microsoft.com/office/drawing/2014/main" id="{6D6B2580-B816-4027-B352-30AE752713FA}"/>
                    </a:ext>
                  </a:extLst>
                </p:cNvPr>
                <p:cNvPicPr/>
                <p:nvPr/>
              </p:nvPicPr>
              <p:blipFill>
                <a:blip r:embed="rId24"/>
                <a:stretch>
                  <a:fillRect/>
                </a:stretch>
              </p:blipFill>
              <p:spPr>
                <a:xfrm>
                  <a:off x="10029302" y="835759"/>
                  <a:ext cx="1551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D423761D-60C8-4BDA-92BD-FF9190CF6DAC}"/>
                    </a:ext>
                  </a:extLst>
                </p14:cNvPr>
                <p14:cNvContentPartPr/>
                <p14:nvPr/>
              </p14:nvContentPartPr>
              <p14:xfrm>
                <a:off x="10363742" y="792199"/>
                <a:ext cx="360" cy="360"/>
              </p14:xfrm>
            </p:contentPart>
          </mc:Choice>
          <mc:Fallback xmlns="">
            <p:pic>
              <p:nvPicPr>
                <p:cNvPr id="17" name="Freihand 16">
                  <a:extLst>
                    <a:ext uri="{FF2B5EF4-FFF2-40B4-BE49-F238E27FC236}">
                      <a16:creationId xmlns:a16="http://schemas.microsoft.com/office/drawing/2014/main" id="{D423761D-60C8-4BDA-92BD-FF9190CF6DAC}"/>
                    </a:ext>
                  </a:extLst>
                </p:cNvPr>
                <p:cNvPicPr/>
                <p:nvPr/>
              </p:nvPicPr>
              <p:blipFill>
                <a:blip r:embed="rId26"/>
                <a:stretch>
                  <a:fillRect/>
                </a:stretch>
              </p:blipFill>
              <p:spPr>
                <a:xfrm>
                  <a:off x="10359422" y="787879"/>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23D4F48C-0916-48C0-A7A2-8924B3655DD9}"/>
                    </a:ext>
                  </a:extLst>
                </p14:cNvPr>
                <p14:cNvContentPartPr/>
                <p14:nvPr/>
              </p14:nvContentPartPr>
              <p14:xfrm>
                <a:off x="10352582" y="792199"/>
                <a:ext cx="200520" cy="126360"/>
              </p14:xfrm>
            </p:contentPart>
          </mc:Choice>
          <mc:Fallback xmlns="">
            <p:pic>
              <p:nvPicPr>
                <p:cNvPr id="18" name="Freihand 17">
                  <a:extLst>
                    <a:ext uri="{FF2B5EF4-FFF2-40B4-BE49-F238E27FC236}">
                      <a16:creationId xmlns:a16="http://schemas.microsoft.com/office/drawing/2014/main" id="{23D4F48C-0916-48C0-A7A2-8924B3655DD9}"/>
                    </a:ext>
                  </a:extLst>
                </p:cNvPr>
                <p:cNvPicPr/>
                <p:nvPr/>
              </p:nvPicPr>
              <p:blipFill>
                <a:blip r:embed="rId28"/>
                <a:stretch>
                  <a:fillRect/>
                </a:stretch>
              </p:blipFill>
              <p:spPr>
                <a:xfrm>
                  <a:off x="10348262" y="787879"/>
                  <a:ext cx="2091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8D1273CA-D8EE-43AC-A11D-A52E7D2E916B}"/>
                    </a:ext>
                  </a:extLst>
                </p14:cNvPr>
                <p14:cNvContentPartPr/>
                <p14:nvPr/>
              </p14:nvContentPartPr>
              <p14:xfrm>
                <a:off x="10539422" y="750079"/>
                <a:ext cx="337680" cy="139320"/>
              </p14:xfrm>
            </p:contentPart>
          </mc:Choice>
          <mc:Fallback xmlns="">
            <p:pic>
              <p:nvPicPr>
                <p:cNvPr id="19" name="Freihand 18">
                  <a:extLst>
                    <a:ext uri="{FF2B5EF4-FFF2-40B4-BE49-F238E27FC236}">
                      <a16:creationId xmlns:a16="http://schemas.microsoft.com/office/drawing/2014/main" id="{8D1273CA-D8EE-43AC-A11D-A52E7D2E916B}"/>
                    </a:ext>
                  </a:extLst>
                </p:cNvPr>
                <p:cNvPicPr/>
                <p:nvPr/>
              </p:nvPicPr>
              <p:blipFill>
                <a:blip r:embed="rId30"/>
                <a:stretch>
                  <a:fillRect/>
                </a:stretch>
              </p:blipFill>
              <p:spPr>
                <a:xfrm>
                  <a:off x="10535102" y="745759"/>
                  <a:ext cx="3463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24749F64-00F0-4037-8E91-A04327588972}"/>
                    </a:ext>
                  </a:extLst>
                </p14:cNvPr>
                <p14:cNvContentPartPr/>
                <p14:nvPr/>
              </p14:nvContentPartPr>
              <p14:xfrm>
                <a:off x="7063262" y="1151119"/>
                <a:ext cx="331200" cy="993600"/>
              </p14:xfrm>
            </p:contentPart>
          </mc:Choice>
          <mc:Fallback xmlns="">
            <p:pic>
              <p:nvPicPr>
                <p:cNvPr id="21" name="Freihand 20">
                  <a:extLst>
                    <a:ext uri="{FF2B5EF4-FFF2-40B4-BE49-F238E27FC236}">
                      <a16:creationId xmlns:a16="http://schemas.microsoft.com/office/drawing/2014/main" id="{24749F64-00F0-4037-8E91-A04327588972}"/>
                    </a:ext>
                  </a:extLst>
                </p:cNvPr>
                <p:cNvPicPr/>
                <p:nvPr/>
              </p:nvPicPr>
              <p:blipFill>
                <a:blip r:embed="rId32"/>
                <a:stretch>
                  <a:fillRect/>
                </a:stretch>
              </p:blipFill>
              <p:spPr>
                <a:xfrm>
                  <a:off x="7058582" y="1146799"/>
                  <a:ext cx="339840" cy="10022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397EB3F9-A189-46DB-BE7F-B8808E61A853}"/>
                    </a:ext>
                  </a:extLst>
                </p14:cNvPr>
                <p14:cNvContentPartPr/>
                <p14:nvPr/>
              </p14:nvContentPartPr>
              <p14:xfrm>
                <a:off x="7367822" y="1108639"/>
                <a:ext cx="1517760" cy="327600"/>
              </p14:xfrm>
            </p:contentPart>
          </mc:Choice>
          <mc:Fallback xmlns="">
            <p:pic>
              <p:nvPicPr>
                <p:cNvPr id="22" name="Freihand 21">
                  <a:extLst>
                    <a:ext uri="{FF2B5EF4-FFF2-40B4-BE49-F238E27FC236}">
                      <a16:creationId xmlns:a16="http://schemas.microsoft.com/office/drawing/2014/main" id="{397EB3F9-A189-46DB-BE7F-B8808E61A853}"/>
                    </a:ext>
                  </a:extLst>
                </p:cNvPr>
                <p:cNvPicPr/>
                <p:nvPr/>
              </p:nvPicPr>
              <p:blipFill>
                <a:blip r:embed="rId34"/>
                <a:stretch>
                  <a:fillRect/>
                </a:stretch>
              </p:blipFill>
              <p:spPr>
                <a:xfrm>
                  <a:off x="7363502" y="1104319"/>
                  <a:ext cx="1526400" cy="3362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FB09367D-0F12-45F7-B471-186E1B1615A6}"/>
                    </a:ext>
                  </a:extLst>
                </p14:cNvPr>
                <p14:cNvContentPartPr/>
                <p14:nvPr/>
              </p14:nvContentPartPr>
              <p14:xfrm>
                <a:off x="8859302" y="1236079"/>
                <a:ext cx="136080" cy="180360"/>
              </p14:xfrm>
            </p:contentPart>
          </mc:Choice>
          <mc:Fallback xmlns="">
            <p:pic>
              <p:nvPicPr>
                <p:cNvPr id="23" name="Freihand 22">
                  <a:extLst>
                    <a:ext uri="{FF2B5EF4-FFF2-40B4-BE49-F238E27FC236}">
                      <a16:creationId xmlns:a16="http://schemas.microsoft.com/office/drawing/2014/main" id="{FB09367D-0F12-45F7-B471-186E1B1615A6}"/>
                    </a:ext>
                  </a:extLst>
                </p:cNvPr>
                <p:cNvPicPr/>
                <p:nvPr/>
              </p:nvPicPr>
              <p:blipFill>
                <a:blip r:embed="rId36"/>
                <a:stretch>
                  <a:fillRect/>
                </a:stretch>
              </p:blipFill>
              <p:spPr>
                <a:xfrm>
                  <a:off x="8854982" y="1231759"/>
                  <a:ext cx="14472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00FE6D66-C1D3-42FA-9844-B3664CCCEE41}"/>
                    </a:ext>
                  </a:extLst>
                </p14:cNvPr>
                <p14:cNvContentPartPr/>
                <p14:nvPr/>
              </p14:nvContentPartPr>
              <p14:xfrm>
                <a:off x="9435662" y="1233919"/>
                <a:ext cx="91800" cy="226080"/>
              </p14:xfrm>
            </p:contentPart>
          </mc:Choice>
          <mc:Fallback xmlns="">
            <p:pic>
              <p:nvPicPr>
                <p:cNvPr id="24" name="Freihand 23">
                  <a:extLst>
                    <a:ext uri="{FF2B5EF4-FFF2-40B4-BE49-F238E27FC236}">
                      <a16:creationId xmlns:a16="http://schemas.microsoft.com/office/drawing/2014/main" id="{00FE6D66-C1D3-42FA-9844-B3664CCCEE41}"/>
                    </a:ext>
                  </a:extLst>
                </p:cNvPr>
                <p:cNvPicPr/>
                <p:nvPr/>
              </p:nvPicPr>
              <p:blipFill>
                <a:blip r:embed="rId38"/>
                <a:stretch>
                  <a:fillRect/>
                </a:stretch>
              </p:blipFill>
              <p:spPr>
                <a:xfrm>
                  <a:off x="9431342" y="1229599"/>
                  <a:ext cx="10044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9386B196-C2B5-4011-9D1A-4F3F9B9051CD}"/>
                    </a:ext>
                  </a:extLst>
                </p14:cNvPr>
                <p14:cNvContentPartPr/>
                <p14:nvPr/>
              </p14:nvContentPartPr>
              <p14:xfrm>
                <a:off x="9570662" y="1238959"/>
                <a:ext cx="77400" cy="63360"/>
              </p14:xfrm>
            </p:contentPart>
          </mc:Choice>
          <mc:Fallback xmlns="">
            <p:pic>
              <p:nvPicPr>
                <p:cNvPr id="25" name="Freihand 24">
                  <a:extLst>
                    <a:ext uri="{FF2B5EF4-FFF2-40B4-BE49-F238E27FC236}">
                      <a16:creationId xmlns:a16="http://schemas.microsoft.com/office/drawing/2014/main" id="{9386B196-C2B5-4011-9D1A-4F3F9B9051CD}"/>
                    </a:ext>
                  </a:extLst>
                </p:cNvPr>
                <p:cNvPicPr/>
                <p:nvPr/>
              </p:nvPicPr>
              <p:blipFill>
                <a:blip r:embed="rId40"/>
                <a:stretch>
                  <a:fillRect/>
                </a:stretch>
              </p:blipFill>
              <p:spPr>
                <a:xfrm>
                  <a:off x="9566342" y="1234639"/>
                  <a:ext cx="860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C387B2EC-0136-49C6-A9F4-327B08BAF21D}"/>
                    </a:ext>
                  </a:extLst>
                </p14:cNvPr>
                <p14:cNvContentPartPr/>
                <p14:nvPr/>
              </p14:nvContentPartPr>
              <p14:xfrm>
                <a:off x="9699182" y="1114399"/>
                <a:ext cx="365040" cy="174600"/>
              </p14:xfrm>
            </p:contentPart>
          </mc:Choice>
          <mc:Fallback xmlns="">
            <p:pic>
              <p:nvPicPr>
                <p:cNvPr id="26" name="Freihand 25">
                  <a:extLst>
                    <a:ext uri="{FF2B5EF4-FFF2-40B4-BE49-F238E27FC236}">
                      <a16:creationId xmlns:a16="http://schemas.microsoft.com/office/drawing/2014/main" id="{C387B2EC-0136-49C6-A9F4-327B08BAF21D}"/>
                    </a:ext>
                  </a:extLst>
                </p:cNvPr>
                <p:cNvPicPr/>
                <p:nvPr/>
              </p:nvPicPr>
              <p:blipFill>
                <a:blip r:embed="rId42"/>
                <a:stretch>
                  <a:fillRect/>
                </a:stretch>
              </p:blipFill>
              <p:spPr>
                <a:xfrm>
                  <a:off x="9694862" y="1110079"/>
                  <a:ext cx="3736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87035B70-3DA6-4493-A2C3-396B93D31D72}"/>
                    </a:ext>
                  </a:extLst>
                </p14:cNvPr>
                <p14:cNvContentPartPr/>
                <p14:nvPr/>
              </p14:nvContentPartPr>
              <p14:xfrm>
                <a:off x="9909062" y="1045639"/>
                <a:ext cx="9360" cy="3960"/>
              </p14:xfrm>
            </p:contentPart>
          </mc:Choice>
          <mc:Fallback xmlns="">
            <p:pic>
              <p:nvPicPr>
                <p:cNvPr id="27" name="Freihand 26">
                  <a:extLst>
                    <a:ext uri="{FF2B5EF4-FFF2-40B4-BE49-F238E27FC236}">
                      <a16:creationId xmlns:a16="http://schemas.microsoft.com/office/drawing/2014/main" id="{87035B70-3DA6-4493-A2C3-396B93D31D72}"/>
                    </a:ext>
                  </a:extLst>
                </p:cNvPr>
                <p:cNvPicPr/>
                <p:nvPr/>
              </p:nvPicPr>
              <p:blipFill>
                <a:blip r:embed="rId44"/>
                <a:stretch>
                  <a:fillRect/>
                </a:stretch>
              </p:blipFill>
              <p:spPr>
                <a:xfrm>
                  <a:off x="9904742" y="1041319"/>
                  <a:ext cx="180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Freihand 27">
                  <a:extLst>
                    <a:ext uri="{FF2B5EF4-FFF2-40B4-BE49-F238E27FC236}">
                      <a16:creationId xmlns:a16="http://schemas.microsoft.com/office/drawing/2014/main" id="{BD3F95A1-E9E3-46B5-B73F-88035296201A}"/>
                    </a:ext>
                  </a:extLst>
                </p14:cNvPr>
                <p14:cNvContentPartPr/>
                <p14:nvPr/>
              </p14:nvContentPartPr>
              <p14:xfrm>
                <a:off x="10268702" y="1121239"/>
                <a:ext cx="357840" cy="145440"/>
              </p14:xfrm>
            </p:contentPart>
          </mc:Choice>
          <mc:Fallback xmlns="">
            <p:pic>
              <p:nvPicPr>
                <p:cNvPr id="28" name="Freihand 27">
                  <a:extLst>
                    <a:ext uri="{FF2B5EF4-FFF2-40B4-BE49-F238E27FC236}">
                      <a16:creationId xmlns:a16="http://schemas.microsoft.com/office/drawing/2014/main" id="{BD3F95A1-E9E3-46B5-B73F-88035296201A}"/>
                    </a:ext>
                  </a:extLst>
                </p:cNvPr>
                <p:cNvPicPr/>
                <p:nvPr/>
              </p:nvPicPr>
              <p:blipFill>
                <a:blip r:embed="rId46"/>
                <a:stretch>
                  <a:fillRect/>
                </a:stretch>
              </p:blipFill>
              <p:spPr>
                <a:xfrm>
                  <a:off x="10264382" y="1116919"/>
                  <a:ext cx="3664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Freihand 28">
                  <a:extLst>
                    <a:ext uri="{FF2B5EF4-FFF2-40B4-BE49-F238E27FC236}">
                      <a16:creationId xmlns:a16="http://schemas.microsoft.com/office/drawing/2014/main" id="{3CDAE1FE-0895-4BEF-8791-AF95A0CF95EA}"/>
                    </a:ext>
                  </a:extLst>
                </p14:cNvPr>
                <p14:cNvContentPartPr/>
                <p14:nvPr/>
              </p14:nvContentPartPr>
              <p14:xfrm>
                <a:off x="10666862" y="1075519"/>
                <a:ext cx="121320" cy="159120"/>
              </p14:xfrm>
            </p:contentPart>
          </mc:Choice>
          <mc:Fallback xmlns="">
            <p:pic>
              <p:nvPicPr>
                <p:cNvPr id="29" name="Freihand 28">
                  <a:extLst>
                    <a:ext uri="{FF2B5EF4-FFF2-40B4-BE49-F238E27FC236}">
                      <a16:creationId xmlns:a16="http://schemas.microsoft.com/office/drawing/2014/main" id="{3CDAE1FE-0895-4BEF-8791-AF95A0CF95EA}"/>
                    </a:ext>
                  </a:extLst>
                </p:cNvPr>
                <p:cNvPicPr/>
                <p:nvPr/>
              </p:nvPicPr>
              <p:blipFill>
                <a:blip r:embed="rId48"/>
                <a:stretch>
                  <a:fillRect/>
                </a:stretch>
              </p:blipFill>
              <p:spPr>
                <a:xfrm>
                  <a:off x="10662542" y="1071199"/>
                  <a:ext cx="1299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0" name="Freihand 29">
                  <a:extLst>
                    <a:ext uri="{FF2B5EF4-FFF2-40B4-BE49-F238E27FC236}">
                      <a16:creationId xmlns:a16="http://schemas.microsoft.com/office/drawing/2014/main" id="{FC89F413-2F0E-47E8-9462-0C70D6970953}"/>
                    </a:ext>
                  </a:extLst>
                </p14:cNvPr>
                <p14:cNvContentPartPr/>
                <p14:nvPr/>
              </p14:nvContentPartPr>
              <p14:xfrm>
                <a:off x="10925702" y="1120879"/>
                <a:ext cx="285120" cy="100800"/>
              </p14:xfrm>
            </p:contentPart>
          </mc:Choice>
          <mc:Fallback xmlns="">
            <p:pic>
              <p:nvPicPr>
                <p:cNvPr id="30" name="Freihand 29">
                  <a:extLst>
                    <a:ext uri="{FF2B5EF4-FFF2-40B4-BE49-F238E27FC236}">
                      <a16:creationId xmlns:a16="http://schemas.microsoft.com/office/drawing/2014/main" id="{FC89F413-2F0E-47E8-9462-0C70D6970953}"/>
                    </a:ext>
                  </a:extLst>
                </p:cNvPr>
                <p:cNvPicPr/>
                <p:nvPr/>
              </p:nvPicPr>
              <p:blipFill>
                <a:blip r:embed="rId50"/>
                <a:stretch>
                  <a:fillRect/>
                </a:stretch>
              </p:blipFill>
              <p:spPr>
                <a:xfrm>
                  <a:off x="10921382" y="1116559"/>
                  <a:ext cx="2937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1" name="Freihand 30">
                  <a:extLst>
                    <a:ext uri="{FF2B5EF4-FFF2-40B4-BE49-F238E27FC236}">
                      <a16:creationId xmlns:a16="http://schemas.microsoft.com/office/drawing/2014/main" id="{FCC3957B-3152-4FC6-9DE7-136EB8713CDD}"/>
                    </a:ext>
                  </a:extLst>
                </p14:cNvPr>
                <p14:cNvContentPartPr/>
                <p14:nvPr/>
              </p14:nvContentPartPr>
              <p14:xfrm>
                <a:off x="11209742" y="1058239"/>
                <a:ext cx="360" cy="360"/>
              </p14:xfrm>
            </p:contentPart>
          </mc:Choice>
          <mc:Fallback xmlns="">
            <p:pic>
              <p:nvPicPr>
                <p:cNvPr id="31" name="Freihand 30">
                  <a:extLst>
                    <a:ext uri="{FF2B5EF4-FFF2-40B4-BE49-F238E27FC236}">
                      <a16:creationId xmlns:a16="http://schemas.microsoft.com/office/drawing/2014/main" id="{FCC3957B-3152-4FC6-9DE7-136EB8713CDD}"/>
                    </a:ext>
                  </a:extLst>
                </p:cNvPr>
                <p:cNvPicPr/>
                <p:nvPr/>
              </p:nvPicPr>
              <p:blipFill>
                <a:blip r:embed="rId26"/>
                <a:stretch>
                  <a:fillRect/>
                </a:stretch>
              </p:blipFill>
              <p:spPr>
                <a:xfrm>
                  <a:off x="11205422" y="1053919"/>
                  <a:ext cx="9000" cy="9000"/>
                </a:xfrm>
                <a:prstGeom prst="rect">
                  <a:avLst/>
                </a:prstGeom>
              </p:spPr>
            </p:pic>
          </mc:Fallback>
        </mc:AlternateContent>
      </p:grpSp>
      <p:grpSp>
        <p:nvGrpSpPr>
          <p:cNvPr id="40" name="Gruppieren 39">
            <a:extLst>
              <a:ext uri="{FF2B5EF4-FFF2-40B4-BE49-F238E27FC236}">
                <a16:creationId xmlns:a16="http://schemas.microsoft.com/office/drawing/2014/main" id="{639C3C44-7A9D-42C0-961A-E0D9760748FA}"/>
              </a:ext>
            </a:extLst>
          </p:cNvPr>
          <p:cNvGrpSpPr/>
          <p:nvPr/>
        </p:nvGrpSpPr>
        <p:grpSpPr>
          <a:xfrm>
            <a:off x="9929222" y="1470079"/>
            <a:ext cx="1057680" cy="319320"/>
            <a:chOff x="9929222" y="1470079"/>
            <a:chExt cx="1057680" cy="319320"/>
          </a:xfrm>
        </p:grpSpPr>
        <mc:AlternateContent xmlns:mc="http://schemas.openxmlformats.org/markup-compatibility/2006" xmlns:p14="http://schemas.microsoft.com/office/powerpoint/2010/main">
          <mc:Choice Requires="p14">
            <p:contentPart p14:bwMode="auto" r:id="rId52">
              <p14:nvContentPartPr>
                <p14:cNvPr id="34" name="Freihand 33">
                  <a:extLst>
                    <a:ext uri="{FF2B5EF4-FFF2-40B4-BE49-F238E27FC236}">
                      <a16:creationId xmlns:a16="http://schemas.microsoft.com/office/drawing/2014/main" id="{0493EF2C-691A-4C92-8770-044D82BC5B34}"/>
                    </a:ext>
                  </a:extLst>
                </p14:cNvPr>
                <p14:cNvContentPartPr/>
                <p14:nvPr/>
              </p14:nvContentPartPr>
              <p14:xfrm>
                <a:off x="10089422" y="1475119"/>
                <a:ext cx="275400" cy="200520"/>
              </p14:xfrm>
            </p:contentPart>
          </mc:Choice>
          <mc:Fallback xmlns="">
            <p:pic>
              <p:nvPicPr>
                <p:cNvPr id="34" name="Freihand 33">
                  <a:extLst>
                    <a:ext uri="{FF2B5EF4-FFF2-40B4-BE49-F238E27FC236}">
                      <a16:creationId xmlns:a16="http://schemas.microsoft.com/office/drawing/2014/main" id="{0493EF2C-691A-4C92-8770-044D82BC5B34}"/>
                    </a:ext>
                  </a:extLst>
                </p:cNvPr>
                <p:cNvPicPr/>
                <p:nvPr/>
              </p:nvPicPr>
              <p:blipFill>
                <a:blip r:embed="rId53"/>
                <a:stretch>
                  <a:fillRect/>
                </a:stretch>
              </p:blipFill>
              <p:spPr>
                <a:xfrm>
                  <a:off x="10085102" y="1470799"/>
                  <a:ext cx="28404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5" name="Freihand 34">
                  <a:extLst>
                    <a:ext uri="{FF2B5EF4-FFF2-40B4-BE49-F238E27FC236}">
                      <a16:creationId xmlns:a16="http://schemas.microsoft.com/office/drawing/2014/main" id="{AB436EAA-4BB5-4DC9-85F8-0D89712FCE63}"/>
                    </a:ext>
                  </a:extLst>
                </p14:cNvPr>
                <p14:cNvContentPartPr/>
                <p14:nvPr/>
              </p14:nvContentPartPr>
              <p14:xfrm>
                <a:off x="10413782" y="1546399"/>
                <a:ext cx="79200" cy="111960"/>
              </p14:xfrm>
            </p:contentPart>
          </mc:Choice>
          <mc:Fallback xmlns="">
            <p:pic>
              <p:nvPicPr>
                <p:cNvPr id="35" name="Freihand 34">
                  <a:extLst>
                    <a:ext uri="{FF2B5EF4-FFF2-40B4-BE49-F238E27FC236}">
                      <a16:creationId xmlns:a16="http://schemas.microsoft.com/office/drawing/2014/main" id="{AB436EAA-4BB5-4DC9-85F8-0D89712FCE63}"/>
                    </a:ext>
                  </a:extLst>
                </p:cNvPr>
                <p:cNvPicPr/>
                <p:nvPr/>
              </p:nvPicPr>
              <p:blipFill>
                <a:blip r:embed="rId55"/>
                <a:stretch>
                  <a:fillRect/>
                </a:stretch>
              </p:blipFill>
              <p:spPr>
                <a:xfrm>
                  <a:off x="10409462" y="1542079"/>
                  <a:ext cx="878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6" name="Freihand 35">
                  <a:extLst>
                    <a:ext uri="{FF2B5EF4-FFF2-40B4-BE49-F238E27FC236}">
                      <a16:creationId xmlns:a16="http://schemas.microsoft.com/office/drawing/2014/main" id="{81D99B59-0E43-453E-9732-F657715F580A}"/>
                    </a:ext>
                  </a:extLst>
                </p14:cNvPr>
                <p14:cNvContentPartPr/>
                <p14:nvPr/>
              </p14:nvContentPartPr>
              <p14:xfrm>
                <a:off x="10410902" y="1582039"/>
                <a:ext cx="56880" cy="720"/>
              </p14:xfrm>
            </p:contentPart>
          </mc:Choice>
          <mc:Fallback xmlns="">
            <p:pic>
              <p:nvPicPr>
                <p:cNvPr id="36" name="Freihand 35">
                  <a:extLst>
                    <a:ext uri="{FF2B5EF4-FFF2-40B4-BE49-F238E27FC236}">
                      <a16:creationId xmlns:a16="http://schemas.microsoft.com/office/drawing/2014/main" id="{81D99B59-0E43-453E-9732-F657715F580A}"/>
                    </a:ext>
                  </a:extLst>
                </p:cNvPr>
                <p:cNvPicPr/>
                <p:nvPr/>
              </p:nvPicPr>
              <p:blipFill>
                <a:blip r:embed="rId57"/>
                <a:stretch>
                  <a:fillRect/>
                </a:stretch>
              </p:blipFill>
              <p:spPr>
                <a:xfrm>
                  <a:off x="10406582" y="1577719"/>
                  <a:ext cx="6552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7" name="Freihand 36">
                  <a:extLst>
                    <a:ext uri="{FF2B5EF4-FFF2-40B4-BE49-F238E27FC236}">
                      <a16:creationId xmlns:a16="http://schemas.microsoft.com/office/drawing/2014/main" id="{23FFEF13-D3E9-44DD-8C42-920542A82856}"/>
                    </a:ext>
                  </a:extLst>
                </p14:cNvPr>
                <p14:cNvContentPartPr/>
                <p14:nvPr/>
              </p14:nvContentPartPr>
              <p14:xfrm>
                <a:off x="10504502" y="1564759"/>
                <a:ext cx="108000" cy="90000"/>
              </p14:xfrm>
            </p:contentPart>
          </mc:Choice>
          <mc:Fallback xmlns="">
            <p:pic>
              <p:nvPicPr>
                <p:cNvPr id="37" name="Freihand 36">
                  <a:extLst>
                    <a:ext uri="{FF2B5EF4-FFF2-40B4-BE49-F238E27FC236}">
                      <a16:creationId xmlns:a16="http://schemas.microsoft.com/office/drawing/2014/main" id="{23FFEF13-D3E9-44DD-8C42-920542A82856}"/>
                    </a:ext>
                  </a:extLst>
                </p:cNvPr>
                <p:cNvPicPr/>
                <p:nvPr/>
              </p:nvPicPr>
              <p:blipFill>
                <a:blip r:embed="rId59"/>
                <a:stretch>
                  <a:fillRect/>
                </a:stretch>
              </p:blipFill>
              <p:spPr>
                <a:xfrm>
                  <a:off x="10500182" y="1560439"/>
                  <a:ext cx="1166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8" name="Freihand 37">
                  <a:extLst>
                    <a:ext uri="{FF2B5EF4-FFF2-40B4-BE49-F238E27FC236}">
                      <a16:creationId xmlns:a16="http://schemas.microsoft.com/office/drawing/2014/main" id="{B3B6839F-1836-4ECC-8423-43956FCC4389}"/>
                    </a:ext>
                  </a:extLst>
                </p14:cNvPr>
                <p14:cNvContentPartPr/>
                <p14:nvPr/>
              </p14:nvContentPartPr>
              <p14:xfrm>
                <a:off x="10613222" y="1470079"/>
                <a:ext cx="142200" cy="189720"/>
              </p14:xfrm>
            </p:contentPart>
          </mc:Choice>
          <mc:Fallback xmlns="">
            <p:pic>
              <p:nvPicPr>
                <p:cNvPr id="38" name="Freihand 37">
                  <a:extLst>
                    <a:ext uri="{FF2B5EF4-FFF2-40B4-BE49-F238E27FC236}">
                      <a16:creationId xmlns:a16="http://schemas.microsoft.com/office/drawing/2014/main" id="{B3B6839F-1836-4ECC-8423-43956FCC4389}"/>
                    </a:ext>
                  </a:extLst>
                </p:cNvPr>
                <p:cNvPicPr/>
                <p:nvPr/>
              </p:nvPicPr>
              <p:blipFill>
                <a:blip r:embed="rId61"/>
                <a:stretch>
                  <a:fillRect/>
                </a:stretch>
              </p:blipFill>
              <p:spPr>
                <a:xfrm>
                  <a:off x="10608902" y="1465759"/>
                  <a:ext cx="1508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9" name="Freihand 38">
                  <a:extLst>
                    <a:ext uri="{FF2B5EF4-FFF2-40B4-BE49-F238E27FC236}">
                      <a16:creationId xmlns:a16="http://schemas.microsoft.com/office/drawing/2014/main" id="{FDCE458F-0DB8-4D23-BF0D-327DA1538DEE}"/>
                    </a:ext>
                  </a:extLst>
                </p14:cNvPr>
                <p14:cNvContentPartPr/>
                <p14:nvPr/>
              </p14:nvContentPartPr>
              <p14:xfrm>
                <a:off x="9929222" y="1708759"/>
                <a:ext cx="1057680" cy="80640"/>
              </p14:xfrm>
            </p:contentPart>
          </mc:Choice>
          <mc:Fallback xmlns="">
            <p:pic>
              <p:nvPicPr>
                <p:cNvPr id="39" name="Freihand 38">
                  <a:extLst>
                    <a:ext uri="{FF2B5EF4-FFF2-40B4-BE49-F238E27FC236}">
                      <a16:creationId xmlns:a16="http://schemas.microsoft.com/office/drawing/2014/main" id="{FDCE458F-0DB8-4D23-BF0D-327DA1538DEE}"/>
                    </a:ext>
                  </a:extLst>
                </p:cNvPr>
                <p:cNvPicPr/>
                <p:nvPr/>
              </p:nvPicPr>
              <p:blipFill>
                <a:blip r:embed="rId63"/>
                <a:stretch>
                  <a:fillRect/>
                </a:stretch>
              </p:blipFill>
              <p:spPr>
                <a:xfrm>
                  <a:off x="9924902" y="1704439"/>
                  <a:ext cx="1066320" cy="89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4">
            <p14:nvContentPartPr>
              <p14:cNvPr id="54" name="Freihand 53">
                <a:extLst>
                  <a:ext uri="{FF2B5EF4-FFF2-40B4-BE49-F238E27FC236}">
                    <a16:creationId xmlns:a16="http://schemas.microsoft.com/office/drawing/2014/main" id="{1EE9F69C-7F5C-4EFE-A300-D6FFFF053BAC}"/>
                  </a:ext>
                </a:extLst>
              </p14:cNvPr>
              <p14:cNvContentPartPr/>
              <p14:nvPr/>
            </p14:nvContentPartPr>
            <p14:xfrm>
              <a:off x="10424582" y="2194399"/>
              <a:ext cx="18720" cy="731520"/>
            </p14:xfrm>
          </p:contentPart>
        </mc:Choice>
        <mc:Fallback xmlns="">
          <p:pic>
            <p:nvPicPr>
              <p:cNvPr id="54" name="Freihand 53">
                <a:extLst>
                  <a:ext uri="{FF2B5EF4-FFF2-40B4-BE49-F238E27FC236}">
                    <a16:creationId xmlns:a16="http://schemas.microsoft.com/office/drawing/2014/main" id="{1EE9F69C-7F5C-4EFE-A300-D6FFFF053BAC}"/>
                  </a:ext>
                </a:extLst>
              </p:cNvPr>
              <p:cNvPicPr/>
              <p:nvPr/>
            </p:nvPicPr>
            <p:blipFill>
              <a:blip r:embed="rId65"/>
              <a:stretch>
                <a:fillRect/>
              </a:stretch>
            </p:blipFill>
            <p:spPr>
              <a:xfrm>
                <a:off x="10420262" y="2190079"/>
                <a:ext cx="27360" cy="7401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6" name="Freihand 55">
                <a:extLst>
                  <a:ext uri="{FF2B5EF4-FFF2-40B4-BE49-F238E27FC236}">
                    <a16:creationId xmlns:a16="http://schemas.microsoft.com/office/drawing/2014/main" id="{0B9DCA1E-B91E-4DC8-BDA7-6303BB21A658}"/>
                  </a:ext>
                </a:extLst>
              </p14:cNvPr>
              <p14:cNvContentPartPr/>
              <p14:nvPr/>
            </p14:nvContentPartPr>
            <p14:xfrm>
              <a:off x="10237742" y="2502919"/>
              <a:ext cx="739800" cy="632160"/>
            </p14:xfrm>
          </p:contentPart>
        </mc:Choice>
        <mc:Fallback xmlns="">
          <p:pic>
            <p:nvPicPr>
              <p:cNvPr id="56" name="Freihand 55">
                <a:extLst>
                  <a:ext uri="{FF2B5EF4-FFF2-40B4-BE49-F238E27FC236}">
                    <a16:creationId xmlns:a16="http://schemas.microsoft.com/office/drawing/2014/main" id="{0B9DCA1E-B91E-4DC8-BDA7-6303BB21A658}"/>
                  </a:ext>
                </a:extLst>
              </p:cNvPr>
              <p:cNvPicPr/>
              <p:nvPr/>
            </p:nvPicPr>
            <p:blipFill>
              <a:blip r:embed="rId67"/>
              <a:stretch>
                <a:fillRect/>
              </a:stretch>
            </p:blipFill>
            <p:spPr>
              <a:xfrm>
                <a:off x="10233422" y="2498599"/>
                <a:ext cx="748440" cy="640800"/>
              </a:xfrm>
              <a:prstGeom prst="rect">
                <a:avLst/>
              </a:prstGeom>
            </p:spPr>
          </p:pic>
        </mc:Fallback>
      </mc:AlternateContent>
      <p:grpSp>
        <p:nvGrpSpPr>
          <p:cNvPr id="69" name="Gruppieren 68">
            <a:extLst>
              <a:ext uri="{FF2B5EF4-FFF2-40B4-BE49-F238E27FC236}">
                <a16:creationId xmlns:a16="http://schemas.microsoft.com/office/drawing/2014/main" id="{2DE40715-9CE1-4A71-A30E-9460B119B22B}"/>
              </a:ext>
            </a:extLst>
          </p:cNvPr>
          <p:cNvGrpSpPr/>
          <p:nvPr/>
        </p:nvGrpSpPr>
        <p:grpSpPr>
          <a:xfrm>
            <a:off x="10009862" y="1975519"/>
            <a:ext cx="1738080" cy="1167120"/>
            <a:chOff x="10009862" y="1975519"/>
            <a:chExt cx="1738080" cy="1167120"/>
          </a:xfrm>
        </p:grpSpPr>
        <mc:AlternateContent xmlns:mc="http://schemas.openxmlformats.org/markup-compatibility/2006" xmlns:p14="http://schemas.microsoft.com/office/powerpoint/2010/main">
          <mc:Choice Requires="p14">
            <p:contentPart p14:bwMode="auto" r:id="rId68">
              <p14:nvContentPartPr>
                <p14:cNvPr id="41" name="Freihand 40">
                  <a:extLst>
                    <a:ext uri="{FF2B5EF4-FFF2-40B4-BE49-F238E27FC236}">
                      <a16:creationId xmlns:a16="http://schemas.microsoft.com/office/drawing/2014/main" id="{93AFC887-DBD0-4F56-A550-6DBA30595CF0}"/>
                    </a:ext>
                  </a:extLst>
                </p14:cNvPr>
                <p14:cNvContentPartPr/>
                <p14:nvPr/>
              </p14:nvContentPartPr>
              <p14:xfrm>
                <a:off x="10009862" y="2195479"/>
                <a:ext cx="439200" cy="570240"/>
              </p14:xfrm>
            </p:contentPart>
          </mc:Choice>
          <mc:Fallback xmlns="">
            <p:pic>
              <p:nvPicPr>
                <p:cNvPr id="41" name="Freihand 40">
                  <a:extLst>
                    <a:ext uri="{FF2B5EF4-FFF2-40B4-BE49-F238E27FC236}">
                      <a16:creationId xmlns:a16="http://schemas.microsoft.com/office/drawing/2014/main" id="{93AFC887-DBD0-4F56-A550-6DBA30595CF0}"/>
                    </a:ext>
                  </a:extLst>
                </p:cNvPr>
                <p:cNvPicPr/>
                <p:nvPr/>
              </p:nvPicPr>
              <p:blipFill>
                <a:blip r:embed="rId69"/>
                <a:stretch>
                  <a:fillRect/>
                </a:stretch>
              </p:blipFill>
              <p:spPr>
                <a:xfrm>
                  <a:off x="10005542" y="2191159"/>
                  <a:ext cx="447840" cy="5788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2" name="Freihand 41">
                  <a:extLst>
                    <a:ext uri="{FF2B5EF4-FFF2-40B4-BE49-F238E27FC236}">
                      <a16:creationId xmlns:a16="http://schemas.microsoft.com/office/drawing/2014/main" id="{2FF5D827-C62A-433A-A628-7AE4D2A8DA49}"/>
                    </a:ext>
                  </a:extLst>
                </p14:cNvPr>
                <p14:cNvContentPartPr/>
                <p14:nvPr/>
              </p14:nvContentPartPr>
              <p14:xfrm>
                <a:off x="10439342" y="2180359"/>
                <a:ext cx="578880" cy="962280"/>
              </p14:xfrm>
            </p:contentPart>
          </mc:Choice>
          <mc:Fallback xmlns="">
            <p:pic>
              <p:nvPicPr>
                <p:cNvPr id="42" name="Freihand 41">
                  <a:extLst>
                    <a:ext uri="{FF2B5EF4-FFF2-40B4-BE49-F238E27FC236}">
                      <a16:creationId xmlns:a16="http://schemas.microsoft.com/office/drawing/2014/main" id="{2FF5D827-C62A-433A-A628-7AE4D2A8DA49}"/>
                    </a:ext>
                  </a:extLst>
                </p:cNvPr>
                <p:cNvPicPr/>
                <p:nvPr/>
              </p:nvPicPr>
              <p:blipFill>
                <a:blip r:embed="rId71"/>
                <a:stretch>
                  <a:fillRect/>
                </a:stretch>
              </p:blipFill>
              <p:spPr>
                <a:xfrm>
                  <a:off x="10435022" y="2176039"/>
                  <a:ext cx="587520" cy="9709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4" name="Freihand 43">
                  <a:extLst>
                    <a:ext uri="{FF2B5EF4-FFF2-40B4-BE49-F238E27FC236}">
                      <a16:creationId xmlns:a16="http://schemas.microsoft.com/office/drawing/2014/main" id="{8396CC40-3F68-47D4-967A-69311CDD7947}"/>
                    </a:ext>
                  </a:extLst>
                </p14:cNvPr>
                <p14:cNvContentPartPr/>
                <p14:nvPr/>
              </p14:nvContentPartPr>
              <p14:xfrm>
                <a:off x="10020662" y="2760319"/>
                <a:ext cx="1002600" cy="380880"/>
              </p14:xfrm>
            </p:contentPart>
          </mc:Choice>
          <mc:Fallback xmlns="">
            <p:pic>
              <p:nvPicPr>
                <p:cNvPr id="44" name="Freihand 43">
                  <a:extLst>
                    <a:ext uri="{FF2B5EF4-FFF2-40B4-BE49-F238E27FC236}">
                      <a16:creationId xmlns:a16="http://schemas.microsoft.com/office/drawing/2014/main" id="{8396CC40-3F68-47D4-967A-69311CDD7947}"/>
                    </a:ext>
                  </a:extLst>
                </p:cNvPr>
                <p:cNvPicPr/>
                <p:nvPr/>
              </p:nvPicPr>
              <p:blipFill>
                <a:blip r:embed="rId73"/>
                <a:stretch>
                  <a:fillRect/>
                </a:stretch>
              </p:blipFill>
              <p:spPr>
                <a:xfrm>
                  <a:off x="10016342" y="2755999"/>
                  <a:ext cx="1011240" cy="3895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6" name="Freihand 45">
                  <a:extLst>
                    <a:ext uri="{FF2B5EF4-FFF2-40B4-BE49-F238E27FC236}">
                      <a16:creationId xmlns:a16="http://schemas.microsoft.com/office/drawing/2014/main" id="{D8FF36B7-DF9C-4759-9C6C-42B3260A36B0}"/>
                    </a:ext>
                  </a:extLst>
                </p14:cNvPr>
                <p14:cNvContentPartPr/>
                <p14:nvPr/>
              </p14:nvContentPartPr>
              <p14:xfrm>
                <a:off x="10169342" y="2458279"/>
                <a:ext cx="100800" cy="76680"/>
              </p14:xfrm>
            </p:contentPart>
          </mc:Choice>
          <mc:Fallback xmlns="">
            <p:pic>
              <p:nvPicPr>
                <p:cNvPr id="46" name="Freihand 45">
                  <a:extLst>
                    <a:ext uri="{FF2B5EF4-FFF2-40B4-BE49-F238E27FC236}">
                      <a16:creationId xmlns:a16="http://schemas.microsoft.com/office/drawing/2014/main" id="{D8FF36B7-DF9C-4759-9C6C-42B3260A36B0}"/>
                    </a:ext>
                  </a:extLst>
                </p:cNvPr>
                <p:cNvPicPr/>
                <p:nvPr/>
              </p:nvPicPr>
              <p:blipFill>
                <a:blip r:embed="rId75"/>
                <a:stretch>
                  <a:fillRect/>
                </a:stretch>
              </p:blipFill>
              <p:spPr>
                <a:xfrm>
                  <a:off x="10165022" y="2453959"/>
                  <a:ext cx="1094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8" name="Freihand 47">
                  <a:extLst>
                    <a:ext uri="{FF2B5EF4-FFF2-40B4-BE49-F238E27FC236}">
                      <a16:creationId xmlns:a16="http://schemas.microsoft.com/office/drawing/2014/main" id="{BE4B5715-F28A-448A-AC2D-E5B3F4A63A77}"/>
                    </a:ext>
                  </a:extLst>
                </p14:cNvPr>
                <p14:cNvContentPartPr/>
                <p14:nvPr/>
              </p14:nvContentPartPr>
              <p14:xfrm>
                <a:off x="10665422" y="2633959"/>
                <a:ext cx="3240" cy="3960"/>
              </p14:xfrm>
            </p:contentPart>
          </mc:Choice>
          <mc:Fallback xmlns="">
            <p:pic>
              <p:nvPicPr>
                <p:cNvPr id="48" name="Freihand 47">
                  <a:extLst>
                    <a:ext uri="{FF2B5EF4-FFF2-40B4-BE49-F238E27FC236}">
                      <a16:creationId xmlns:a16="http://schemas.microsoft.com/office/drawing/2014/main" id="{BE4B5715-F28A-448A-AC2D-E5B3F4A63A77}"/>
                    </a:ext>
                  </a:extLst>
                </p:cNvPr>
                <p:cNvPicPr/>
                <p:nvPr/>
              </p:nvPicPr>
              <p:blipFill>
                <a:blip r:embed="rId77"/>
                <a:stretch>
                  <a:fillRect/>
                </a:stretch>
              </p:blipFill>
              <p:spPr>
                <a:xfrm>
                  <a:off x="10661102" y="2629639"/>
                  <a:ext cx="118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0" name="Freihand 49">
                  <a:extLst>
                    <a:ext uri="{FF2B5EF4-FFF2-40B4-BE49-F238E27FC236}">
                      <a16:creationId xmlns:a16="http://schemas.microsoft.com/office/drawing/2014/main" id="{A7FB1228-C086-441C-9671-FAF10056A4CF}"/>
                    </a:ext>
                  </a:extLst>
                </p14:cNvPr>
                <p14:cNvContentPartPr/>
                <p14:nvPr/>
              </p14:nvContentPartPr>
              <p14:xfrm>
                <a:off x="10646702" y="2573839"/>
                <a:ext cx="95400" cy="69120"/>
              </p14:xfrm>
            </p:contentPart>
          </mc:Choice>
          <mc:Fallback xmlns="">
            <p:pic>
              <p:nvPicPr>
                <p:cNvPr id="50" name="Freihand 49">
                  <a:extLst>
                    <a:ext uri="{FF2B5EF4-FFF2-40B4-BE49-F238E27FC236}">
                      <a16:creationId xmlns:a16="http://schemas.microsoft.com/office/drawing/2014/main" id="{A7FB1228-C086-441C-9671-FAF10056A4CF}"/>
                    </a:ext>
                  </a:extLst>
                </p:cNvPr>
                <p:cNvPicPr/>
                <p:nvPr/>
              </p:nvPicPr>
              <p:blipFill>
                <a:blip r:embed="rId79"/>
                <a:stretch>
                  <a:fillRect/>
                </a:stretch>
              </p:blipFill>
              <p:spPr>
                <a:xfrm>
                  <a:off x="10642382" y="2569519"/>
                  <a:ext cx="1040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2" name="Freihand 51">
                  <a:extLst>
                    <a:ext uri="{FF2B5EF4-FFF2-40B4-BE49-F238E27FC236}">
                      <a16:creationId xmlns:a16="http://schemas.microsoft.com/office/drawing/2014/main" id="{AB472FFA-1224-47B8-ABCE-2942D84AC1A3}"/>
                    </a:ext>
                  </a:extLst>
                </p14:cNvPr>
                <p14:cNvContentPartPr/>
                <p14:nvPr/>
              </p14:nvContentPartPr>
              <p14:xfrm>
                <a:off x="10408742" y="2858599"/>
                <a:ext cx="36000" cy="123840"/>
              </p14:xfrm>
            </p:contentPart>
          </mc:Choice>
          <mc:Fallback xmlns="">
            <p:pic>
              <p:nvPicPr>
                <p:cNvPr id="52" name="Freihand 51">
                  <a:extLst>
                    <a:ext uri="{FF2B5EF4-FFF2-40B4-BE49-F238E27FC236}">
                      <a16:creationId xmlns:a16="http://schemas.microsoft.com/office/drawing/2014/main" id="{AB472FFA-1224-47B8-ABCE-2942D84AC1A3}"/>
                    </a:ext>
                  </a:extLst>
                </p:cNvPr>
                <p:cNvPicPr/>
                <p:nvPr/>
              </p:nvPicPr>
              <p:blipFill>
                <a:blip r:embed="rId81"/>
                <a:stretch>
                  <a:fillRect/>
                </a:stretch>
              </p:blipFill>
              <p:spPr>
                <a:xfrm>
                  <a:off x="10404422" y="2854279"/>
                  <a:ext cx="446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8" name="Freihand 57">
                  <a:extLst>
                    <a:ext uri="{FF2B5EF4-FFF2-40B4-BE49-F238E27FC236}">
                      <a16:creationId xmlns:a16="http://schemas.microsoft.com/office/drawing/2014/main" id="{5A035B86-53DD-47E8-B510-AD72FA3F55C0}"/>
                    </a:ext>
                  </a:extLst>
                </p14:cNvPr>
                <p14:cNvContentPartPr/>
                <p14:nvPr/>
              </p14:nvContentPartPr>
              <p14:xfrm>
                <a:off x="10013822" y="2615599"/>
                <a:ext cx="694080" cy="127080"/>
              </p14:xfrm>
            </p:contentPart>
          </mc:Choice>
          <mc:Fallback xmlns="">
            <p:pic>
              <p:nvPicPr>
                <p:cNvPr id="58" name="Freihand 57">
                  <a:extLst>
                    <a:ext uri="{FF2B5EF4-FFF2-40B4-BE49-F238E27FC236}">
                      <a16:creationId xmlns:a16="http://schemas.microsoft.com/office/drawing/2014/main" id="{5A035B86-53DD-47E8-B510-AD72FA3F55C0}"/>
                    </a:ext>
                  </a:extLst>
                </p:cNvPr>
                <p:cNvPicPr/>
                <p:nvPr/>
              </p:nvPicPr>
              <p:blipFill>
                <a:blip r:embed="rId83"/>
                <a:stretch>
                  <a:fillRect/>
                </a:stretch>
              </p:blipFill>
              <p:spPr>
                <a:xfrm>
                  <a:off x="10009502" y="2611279"/>
                  <a:ext cx="7027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9" name="Freihand 58">
                  <a:extLst>
                    <a:ext uri="{FF2B5EF4-FFF2-40B4-BE49-F238E27FC236}">
                      <a16:creationId xmlns:a16="http://schemas.microsoft.com/office/drawing/2014/main" id="{80F3461D-A881-4B47-B04F-07CDE307C2BD}"/>
                    </a:ext>
                  </a:extLst>
                </p14:cNvPr>
                <p14:cNvContentPartPr/>
                <p14:nvPr/>
              </p14:nvContentPartPr>
              <p14:xfrm>
                <a:off x="10408382" y="2656279"/>
                <a:ext cx="57240" cy="51120"/>
              </p14:xfrm>
            </p:contentPart>
          </mc:Choice>
          <mc:Fallback xmlns="">
            <p:pic>
              <p:nvPicPr>
                <p:cNvPr id="59" name="Freihand 58">
                  <a:extLst>
                    <a:ext uri="{FF2B5EF4-FFF2-40B4-BE49-F238E27FC236}">
                      <a16:creationId xmlns:a16="http://schemas.microsoft.com/office/drawing/2014/main" id="{80F3461D-A881-4B47-B04F-07CDE307C2BD}"/>
                    </a:ext>
                  </a:extLst>
                </p:cNvPr>
                <p:cNvPicPr/>
                <p:nvPr/>
              </p:nvPicPr>
              <p:blipFill>
                <a:blip r:embed="rId85"/>
                <a:stretch>
                  <a:fillRect/>
                </a:stretch>
              </p:blipFill>
              <p:spPr>
                <a:xfrm>
                  <a:off x="10404062" y="2651959"/>
                  <a:ext cx="6588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0" name="Freihand 59">
                  <a:extLst>
                    <a:ext uri="{FF2B5EF4-FFF2-40B4-BE49-F238E27FC236}">
                      <a16:creationId xmlns:a16="http://schemas.microsoft.com/office/drawing/2014/main" id="{5BFC627A-CD68-4685-993E-B974E48354CB}"/>
                    </a:ext>
                  </a:extLst>
                </p14:cNvPr>
                <p14:cNvContentPartPr/>
                <p14:nvPr/>
              </p14:nvContentPartPr>
              <p14:xfrm>
                <a:off x="10444742" y="2347399"/>
                <a:ext cx="498600" cy="295920"/>
              </p14:xfrm>
            </p:contentPart>
          </mc:Choice>
          <mc:Fallback xmlns="">
            <p:pic>
              <p:nvPicPr>
                <p:cNvPr id="60" name="Freihand 59">
                  <a:extLst>
                    <a:ext uri="{FF2B5EF4-FFF2-40B4-BE49-F238E27FC236}">
                      <a16:creationId xmlns:a16="http://schemas.microsoft.com/office/drawing/2014/main" id="{5BFC627A-CD68-4685-993E-B974E48354CB}"/>
                    </a:ext>
                  </a:extLst>
                </p:cNvPr>
                <p:cNvPicPr/>
                <p:nvPr/>
              </p:nvPicPr>
              <p:blipFill>
                <a:blip r:embed="rId87"/>
                <a:stretch>
                  <a:fillRect/>
                </a:stretch>
              </p:blipFill>
              <p:spPr>
                <a:xfrm>
                  <a:off x="10440422" y="2343079"/>
                  <a:ext cx="50724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1" name="Freihand 60">
                  <a:extLst>
                    <a:ext uri="{FF2B5EF4-FFF2-40B4-BE49-F238E27FC236}">
                      <a16:creationId xmlns:a16="http://schemas.microsoft.com/office/drawing/2014/main" id="{EB06C91C-B032-40E7-A19D-74466D89E9A4}"/>
                    </a:ext>
                  </a:extLst>
                </p14:cNvPr>
                <p14:cNvContentPartPr/>
                <p14:nvPr/>
              </p14:nvContentPartPr>
              <p14:xfrm>
                <a:off x="10428902" y="2473399"/>
                <a:ext cx="203040" cy="180720"/>
              </p14:xfrm>
            </p:contentPart>
          </mc:Choice>
          <mc:Fallback xmlns="">
            <p:pic>
              <p:nvPicPr>
                <p:cNvPr id="61" name="Freihand 60">
                  <a:extLst>
                    <a:ext uri="{FF2B5EF4-FFF2-40B4-BE49-F238E27FC236}">
                      <a16:creationId xmlns:a16="http://schemas.microsoft.com/office/drawing/2014/main" id="{EB06C91C-B032-40E7-A19D-74466D89E9A4}"/>
                    </a:ext>
                  </a:extLst>
                </p:cNvPr>
                <p:cNvPicPr/>
                <p:nvPr/>
              </p:nvPicPr>
              <p:blipFill>
                <a:blip r:embed="rId89"/>
                <a:stretch>
                  <a:fillRect/>
                </a:stretch>
              </p:blipFill>
              <p:spPr>
                <a:xfrm>
                  <a:off x="10424582" y="2469079"/>
                  <a:ext cx="21168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2" name="Freihand 61">
                  <a:extLst>
                    <a:ext uri="{FF2B5EF4-FFF2-40B4-BE49-F238E27FC236}">
                      <a16:creationId xmlns:a16="http://schemas.microsoft.com/office/drawing/2014/main" id="{6EA70B18-3BAE-4A7D-8457-688A3D6B0041}"/>
                    </a:ext>
                  </a:extLst>
                </p14:cNvPr>
                <p14:cNvContentPartPr/>
                <p14:nvPr/>
              </p14:nvContentPartPr>
              <p14:xfrm>
                <a:off x="10865942" y="2105119"/>
                <a:ext cx="86400" cy="119880"/>
              </p14:xfrm>
            </p:contentPart>
          </mc:Choice>
          <mc:Fallback xmlns="">
            <p:pic>
              <p:nvPicPr>
                <p:cNvPr id="62" name="Freihand 61">
                  <a:extLst>
                    <a:ext uri="{FF2B5EF4-FFF2-40B4-BE49-F238E27FC236}">
                      <a16:creationId xmlns:a16="http://schemas.microsoft.com/office/drawing/2014/main" id="{6EA70B18-3BAE-4A7D-8457-688A3D6B0041}"/>
                    </a:ext>
                  </a:extLst>
                </p:cNvPr>
                <p:cNvPicPr/>
                <p:nvPr/>
              </p:nvPicPr>
              <p:blipFill>
                <a:blip r:embed="rId91"/>
                <a:stretch>
                  <a:fillRect/>
                </a:stretch>
              </p:blipFill>
              <p:spPr>
                <a:xfrm>
                  <a:off x="10861622" y="2100799"/>
                  <a:ext cx="950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3" name="Freihand 62">
                  <a:extLst>
                    <a:ext uri="{FF2B5EF4-FFF2-40B4-BE49-F238E27FC236}">
                      <a16:creationId xmlns:a16="http://schemas.microsoft.com/office/drawing/2014/main" id="{7BD56732-DEA3-4417-ACD0-3B5E1B647222}"/>
                    </a:ext>
                  </a:extLst>
                </p14:cNvPr>
                <p14:cNvContentPartPr/>
                <p14:nvPr/>
              </p14:nvContentPartPr>
              <p14:xfrm>
                <a:off x="10975742" y="2046439"/>
                <a:ext cx="371160" cy="177120"/>
              </p14:xfrm>
            </p:contentPart>
          </mc:Choice>
          <mc:Fallback xmlns="">
            <p:pic>
              <p:nvPicPr>
                <p:cNvPr id="63" name="Freihand 62">
                  <a:extLst>
                    <a:ext uri="{FF2B5EF4-FFF2-40B4-BE49-F238E27FC236}">
                      <a16:creationId xmlns:a16="http://schemas.microsoft.com/office/drawing/2014/main" id="{7BD56732-DEA3-4417-ACD0-3B5E1B647222}"/>
                    </a:ext>
                  </a:extLst>
                </p:cNvPr>
                <p:cNvPicPr/>
                <p:nvPr/>
              </p:nvPicPr>
              <p:blipFill>
                <a:blip r:embed="rId93"/>
                <a:stretch>
                  <a:fillRect/>
                </a:stretch>
              </p:blipFill>
              <p:spPr>
                <a:xfrm>
                  <a:off x="10971422" y="2042119"/>
                  <a:ext cx="3798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4" name="Freihand 63">
                  <a:extLst>
                    <a:ext uri="{FF2B5EF4-FFF2-40B4-BE49-F238E27FC236}">
                      <a16:creationId xmlns:a16="http://schemas.microsoft.com/office/drawing/2014/main" id="{933ED117-3E09-48C4-A0D6-64AC33A93CE4}"/>
                    </a:ext>
                  </a:extLst>
                </p14:cNvPr>
                <p14:cNvContentPartPr/>
                <p14:nvPr/>
              </p14:nvContentPartPr>
              <p14:xfrm>
                <a:off x="11326022" y="2063719"/>
                <a:ext cx="96480" cy="184680"/>
              </p14:xfrm>
            </p:contentPart>
          </mc:Choice>
          <mc:Fallback xmlns="">
            <p:pic>
              <p:nvPicPr>
                <p:cNvPr id="64" name="Freihand 63">
                  <a:extLst>
                    <a:ext uri="{FF2B5EF4-FFF2-40B4-BE49-F238E27FC236}">
                      <a16:creationId xmlns:a16="http://schemas.microsoft.com/office/drawing/2014/main" id="{933ED117-3E09-48C4-A0D6-64AC33A93CE4}"/>
                    </a:ext>
                  </a:extLst>
                </p:cNvPr>
                <p:cNvPicPr/>
                <p:nvPr/>
              </p:nvPicPr>
              <p:blipFill>
                <a:blip r:embed="rId95"/>
                <a:stretch>
                  <a:fillRect/>
                </a:stretch>
              </p:blipFill>
              <p:spPr>
                <a:xfrm>
                  <a:off x="11321702" y="2059399"/>
                  <a:ext cx="10512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5" name="Freihand 64">
                  <a:extLst>
                    <a:ext uri="{FF2B5EF4-FFF2-40B4-BE49-F238E27FC236}">
                      <a16:creationId xmlns:a16="http://schemas.microsoft.com/office/drawing/2014/main" id="{0B016A23-33A0-4383-BAB7-3B718D3F87C6}"/>
                    </a:ext>
                  </a:extLst>
                </p14:cNvPr>
                <p14:cNvContentPartPr/>
                <p14:nvPr/>
              </p14:nvContentPartPr>
              <p14:xfrm>
                <a:off x="11425382" y="2070199"/>
                <a:ext cx="100440" cy="60120"/>
              </p14:xfrm>
            </p:contentPart>
          </mc:Choice>
          <mc:Fallback xmlns="">
            <p:pic>
              <p:nvPicPr>
                <p:cNvPr id="65" name="Freihand 64">
                  <a:extLst>
                    <a:ext uri="{FF2B5EF4-FFF2-40B4-BE49-F238E27FC236}">
                      <a16:creationId xmlns:a16="http://schemas.microsoft.com/office/drawing/2014/main" id="{0B016A23-33A0-4383-BAB7-3B718D3F87C6}"/>
                    </a:ext>
                  </a:extLst>
                </p:cNvPr>
                <p:cNvPicPr/>
                <p:nvPr/>
              </p:nvPicPr>
              <p:blipFill>
                <a:blip r:embed="rId97"/>
                <a:stretch>
                  <a:fillRect/>
                </a:stretch>
              </p:blipFill>
              <p:spPr>
                <a:xfrm>
                  <a:off x="11421062" y="2065879"/>
                  <a:ext cx="1090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6" name="Freihand 65">
                  <a:extLst>
                    <a:ext uri="{FF2B5EF4-FFF2-40B4-BE49-F238E27FC236}">
                      <a16:creationId xmlns:a16="http://schemas.microsoft.com/office/drawing/2014/main" id="{E34A226C-D3B7-4D7F-BED7-61188D1372C8}"/>
                    </a:ext>
                  </a:extLst>
                </p14:cNvPr>
                <p14:cNvContentPartPr/>
                <p14:nvPr/>
              </p14:nvContentPartPr>
              <p14:xfrm>
                <a:off x="11548502" y="1975519"/>
                <a:ext cx="103320" cy="129600"/>
              </p14:xfrm>
            </p:contentPart>
          </mc:Choice>
          <mc:Fallback xmlns="">
            <p:pic>
              <p:nvPicPr>
                <p:cNvPr id="66" name="Freihand 65">
                  <a:extLst>
                    <a:ext uri="{FF2B5EF4-FFF2-40B4-BE49-F238E27FC236}">
                      <a16:creationId xmlns:a16="http://schemas.microsoft.com/office/drawing/2014/main" id="{E34A226C-D3B7-4D7F-BED7-61188D1372C8}"/>
                    </a:ext>
                  </a:extLst>
                </p:cNvPr>
                <p:cNvPicPr/>
                <p:nvPr/>
              </p:nvPicPr>
              <p:blipFill>
                <a:blip r:embed="rId99"/>
                <a:stretch>
                  <a:fillRect/>
                </a:stretch>
              </p:blipFill>
              <p:spPr>
                <a:xfrm>
                  <a:off x="11544182" y="1971199"/>
                  <a:ext cx="1119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7" name="Freihand 66">
                  <a:extLst>
                    <a:ext uri="{FF2B5EF4-FFF2-40B4-BE49-F238E27FC236}">
                      <a16:creationId xmlns:a16="http://schemas.microsoft.com/office/drawing/2014/main" id="{D48347AE-CAE6-4321-9F1D-053E596F4D16}"/>
                    </a:ext>
                  </a:extLst>
                </p14:cNvPr>
                <p14:cNvContentPartPr/>
                <p14:nvPr/>
              </p14:nvContentPartPr>
              <p14:xfrm>
                <a:off x="11592062" y="2062639"/>
                <a:ext cx="41760" cy="50040"/>
              </p14:xfrm>
            </p:contentPart>
          </mc:Choice>
          <mc:Fallback xmlns="">
            <p:pic>
              <p:nvPicPr>
                <p:cNvPr id="67" name="Freihand 66">
                  <a:extLst>
                    <a:ext uri="{FF2B5EF4-FFF2-40B4-BE49-F238E27FC236}">
                      <a16:creationId xmlns:a16="http://schemas.microsoft.com/office/drawing/2014/main" id="{D48347AE-CAE6-4321-9F1D-053E596F4D16}"/>
                    </a:ext>
                  </a:extLst>
                </p:cNvPr>
                <p:cNvPicPr/>
                <p:nvPr/>
              </p:nvPicPr>
              <p:blipFill>
                <a:blip r:embed="rId101"/>
                <a:stretch>
                  <a:fillRect/>
                </a:stretch>
              </p:blipFill>
              <p:spPr>
                <a:xfrm>
                  <a:off x="11587742" y="2058319"/>
                  <a:ext cx="5040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8" name="Freihand 67">
                  <a:extLst>
                    <a:ext uri="{FF2B5EF4-FFF2-40B4-BE49-F238E27FC236}">
                      <a16:creationId xmlns:a16="http://schemas.microsoft.com/office/drawing/2014/main" id="{6121C686-6D54-4F2C-A690-0EE081009A3A}"/>
                    </a:ext>
                  </a:extLst>
                </p14:cNvPr>
                <p14:cNvContentPartPr/>
                <p14:nvPr/>
              </p14:nvContentPartPr>
              <p14:xfrm>
                <a:off x="11654702" y="1987039"/>
                <a:ext cx="93240" cy="143280"/>
              </p14:xfrm>
            </p:contentPart>
          </mc:Choice>
          <mc:Fallback xmlns="">
            <p:pic>
              <p:nvPicPr>
                <p:cNvPr id="68" name="Freihand 67">
                  <a:extLst>
                    <a:ext uri="{FF2B5EF4-FFF2-40B4-BE49-F238E27FC236}">
                      <a16:creationId xmlns:a16="http://schemas.microsoft.com/office/drawing/2014/main" id="{6121C686-6D54-4F2C-A690-0EE081009A3A}"/>
                    </a:ext>
                  </a:extLst>
                </p:cNvPr>
                <p:cNvPicPr/>
                <p:nvPr/>
              </p:nvPicPr>
              <p:blipFill>
                <a:blip r:embed="rId103"/>
                <a:stretch>
                  <a:fillRect/>
                </a:stretch>
              </p:blipFill>
              <p:spPr>
                <a:xfrm>
                  <a:off x="11650382" y="1982719"/>
                  <a:ext cx="101880" cy="151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4">
            <p14:nvContentPartPr>
              <p14:cNvPr id="70" name="Freihand 69">
                <a:extLst>
                  <a:ext uri="{FF2B5EF4-FFF2-40B4-BE49-F238E27FC236}">
                    <a16:creationId xmlns:a16="http://schemas.microsoft.com/office/drawing/2014/main" id="{F1F2BD16-D8D2-4F36-8616-E0ADFF7D08F6}"/>
                  </a:ext>
                </a:extLst>
              </p14:cNvPr>
              <p14:cNvContentPartPr/>
              <p14:nvPr/>
            </p14:nvContentPartPr>
            <p14:xfrm>
              <a:off x="2634182" y="3673999"/>
              <a:ext cx="2065680" cy="59400"/>
            </p14:xfrm>
          </p:contentPart>
        </mc:Choice>
        <mc:Fallback xmlns="">
          <p:pic>
            <p:nvPicPr>
              <p:cNvPr id="70" name="Freihand 69">
                <a:extLst>
                  <a:ext uri="{FF2B5EF4-FFF2-40B4-BE49-F238E27FC236}">
                    <a16:creationId xmlns:a16="http://schemas.microsoft.com/office/drawing/2014/main" id="{F1F2BD16-D8D2-4F36-8616-E0ADFF7D08F6}"/>
                  </a:ext>
                </a:extLst>
              </p:cNvPr>
              <p:cNvPicPr/>
              <p:nvPr/>
            </p:nvPicPr>
            <p:blipFill>
              <a:blip r:embed="rId105"/>
              <a:stretch>
                <a:fillRect/>
              </a:stretch>
            </p:blipFill>
            <p:spPr>
              <a:xfrm>
                <a:off x="2629862" y="3669679"/>
                <a:ext cx="207432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1" name="Freihand 70">
                <a:extLst>
                  <a:ext uri="{FF2B5EF4-FFF2-40B4-BE49-F238E27FC236}">
                    <a16:creationId xmlns:a16="http://schemas.microsoft.com/office/drawing/2014/main" id="{24AA362E-B710-4AA8-A309-32383F3DE702}"/>
                  </a:ext>
                </a:extLst>
              </p14:cNvPr>
              <p14:cNvContentPartPr/>
              <p14:nvPr/>
            </p14:nvContentPartPr>
            <p14:xfrm>
              <a:off x="7156862" y="3618919"/>
              <a:ext cx="732600" cy="178920"/>
            </p14:xfrm>
          </p:contentPart>
        </mc:Choice>
        <mc:Fallback xmlns="">
          <p:pic>
            <p:nvPicPr>
              <p:cNvPr id="71" name="Freihand 70">
                <a:extLst>
                  <a:ext uri="{FF2B5EF4-FFF2-40B4-BE49-F238E27FC236}">
                    <a16:creationId xmlns:a16="http://schemas.microsoft.com/office/drawing/2014/main" id="{24AA362E-B710-4AA8-A309-32383F3DE702}"/>
                  </a:ext>
                </a:extLst>
              </p:cNvPr>
              <p:cNvPicPr/>
              <p:nvPr/>
            </p:nvPicPr>
            <p:blipFill>
              <a:blip r:embed="rId107"/>
              <a:stretch>
                <a:fillRect/>
              </a:stretch>
            </p:blipFill>
            <p:spPr>
              <a:xfrm>
                <a:off x="7152542" y="3614599"/>
                <a:ext cx="741240" cy="187560"/>
              </a:xfrm>
              <a:prstGeom prst="rect">
                <a:avLst/>
              </a:prstGeom>
            </p:spPr>
          </p:pic>
        </mc:Fallback>
      </mc:AlternateContent>
      <p:grpSp>
        <p:nvGrpSpPr>
          <p:cNvPr id="76" name="Gruppieren 75">
            <a:extLst>
              <a:ext uri="{FF2B5EF4-FFF2-40B4-BE49-F238E27FC236}">
                <a16:creationId xmlns:a16="http://schemas.microsoft.com/office/drawing/2014/main" id="{EE7689D0-C462-4655-BA1B-1990F3CD06C6}"/>
              </a:ext>
            </a:extLst>
          </p:cNvPr>
          <p:cNvGrpSpPr/>
          <p:nvPr/>
        </p:nvGrpSpPr>
        <p:grpSpPr>
          <a:xfrm>
            <a:off x="4797782" y="4582639"/>
            <a:ext cx="1167840" cy="633240"/>
            <a:chOff x="4797782" y="4582639"/>
            <a:chExt cx="1167840" cy="633240"/>
          </a:xfrm>
        </p:grpSpPr>
        <mc:AlternateContent xmlns:mc="http://schemas.openxmlformats.org/markup-compatibility/2006" xmlns:p14="http://schemas.microsoft.com/office/powerpoint/2010/main">
          <mc:Choice Requires="p14">
            <p:contentPart p14:bwMode="auto" r:id="rId108">
              <p14:nvContentPartPr>
                <p14:cNvPr id="72" name="Freihand 71">
                  <a:extLst>
                    <a:ext uri="{FF2B5EF4-FFF2-40B4-BE49-F238E27FC236}">
                      <a16:creationId xmlns:a16="http://schemas.microsoft.com/office/drawing/2014/main" id="{EEEEB8A0-F833-4E08-A118-3D5572618843}"/>
                    </a:ext>
                  </a:extLst>
                </p14:cNvPr>
                <p14:cNvContentPartPr/>
                <p14:nvPr/>
              </p14:nvContentPartPr>
              <p14:xfrm>
                <a:off x="4797782" y="4661119"/>
                <a:ext cx="1167840" cy="554760"/>
              </p14:xfrm>
            </p:contentPart>
          </mc:Choice>
          <mc:Fallback xmlns="">
            <p:pic>
              <p:nvPicPr>
                <p:cNvPr id="72" name="Freihand 71">
                  <a:extLst>
                    <a:ext uri="{FF2B5EF4-FFF2-40B4-BE49-F238E27FC236}">
                      <a16:creationId xmlns:a16="http://schemas.microsoft.com/office/drawing/2014/main" id="{EEEEB8A0-F833-4E08-A118-3D5572618843}"/>
                    </a:ext>
                  </a:extLst>
                </p:cNvPr>
                <p:cNvPicPr/>
                <p:nvPr/>
              </p:nvPicPr>
              <p:blipFill>
                <a:blip r:embed="rId109"/>
                <a:stretch>
                  <a:fillRect/>
                </a:stretch>
              </p:blipFill>
              <p:spPr>
                <a:xfrm>
                  <a:off x="4793462" y="4656799"/>
                  <a:ext cx="1176480" cy="5634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3" name="Freihand 72">
                  <a:extLst>
                    <a:ext uri="{FF2B5EF4-FFF2-40B4-BE49-F238E27FC236}">
                      <a16:creationId xmlns:a16="http://schemas.microsoft.com/office/drawing/2014/main" id="{93299D45-1966-4F03-9721-0C67069481F3}"/>
                    </a:ext>
                  </a:extLst>
                </p14:cNvPr>
                <p14:cNvContentPartPr/>
                <p14:nvPr/>
              </p14:nvContentPartPr>
              <p14:xfrm>
                <a:off x="4992542" y="4624759"/>
                <a:ext cx="223560" cy="215640"/>
              </p14:xfrm>
            </p:contentPart>
          </mc:Choice>
          <mc:Fallback xmlns="">
            <p:pic>
              <p:nvPicPr>
                <p:cNvPr id="73" name="Freihand 72">
                  <a:extLst>
                    <a:ext uri="{FF2B5EF4-FFF2-40B4-BE49-F238E27FC236}">
                      <a16:creationId xmlns:a16="http://schemas.microsoft.com/office/drawing/2014/main" id="{93299D45-1966-4F03-9721-0C67069481F3}"/>
                    </a:ext>
                  </a:extLst>
                </p:cNvPr>
                <p:cNvPicPr/>
                <p:nvPr/>
              </p:nvPicPr>
              <p:blipFill>
                <a:blip r:embed="rId111"/>
                <a:stretch>
                  <a:fillRect/>
                </a:stretch>
              </p:blipFill>
              <p:spPr>
                <a:xfrm>
                  <a:off x="4988222" y="4620439"/>
                  <a:ext cx="23220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5" name="Freihand 74">
                  <a:extLst>
                    <a:ext uri="{FF2B5EF4-FFF2-40B4-BE49-F238E27FC236}">
                      <a16:creationId xmlns:a16="http://schemas.microsoft.com/office/drawing/2014/main" id="{676399CA-AAC4-4C83-A79F-CF84A8DBCE71}"/>
                    </a:ext>
                  </a:extLst>
                </p14:cNvPr>
                <p14:cNvContentPartPr/>
                <p14:nvPr/>
              </p14:nvContentPartPr>
              <p14:xfrm>
                <a:off x="5440382" y="4582639"/>
                <a:ext cx="279720" cy="198720"/>
              </p14:xfrm>
            </p:contentPart>
          </mc:Choice>
          <mc:Fallback xmlns="">
            <p:pic>
              <p:nvPicPr>
                <p:cNvPr id="75" name="Freihand 74">
                  <a:extLst>
                    <a:ext uri="{FF2B5EF4-FFF2-40B4-BE49-F238E27FC236}">
                      <a16:creationId xmlns:a16="http://schemas.microsoft.com/office/drawing/2014/main" id="{676399CA-AAC4-4C83-A79F-CF84A8DBCE71}"/>
                    </a:ext>
                  </a:extLst>
                </p:cNvPr>
                <p:cNvPicPr/>
                <p:nvPr/>
              </p:nvPicPr>
              <p:blipFill>
                <a:blip r:embed="rId113"/>
                <a:stretch>
                  <a:fillRect/>
                </a:stretch>
              </p:blipFill>
              <p:spPr>
                <a:xfrm>
                  <a:off x="5436062" y="4578319"/>
                  <a:ext cx="288360" cy="207360"/>
                </a:xfrm>
                <a:prstGeom prst="rect">
                  <a:avLst/>
                </a:prstGeom>
              </p:spPr>
            </p:pic>
          </mc:Fallback>
        </mc:AlternateContent>
      </p:grpSp>
      <p:grpSp>
        <p:nvGrpSpPr>
          <p:cNvPr id="81" name="Gruppieren 80">
            <a:extLst>
              <a:ext uri="{FF2B5EF4-FFF2-40B4-BE49-F238E27FC236}">
                <a16:creationId xmlns:a16="http://schemas.microsoft.com/office/drawing/2014/main" id="{CF084DCC-1B00-4F78-99FC-3772518812EA}"/>
              </a:ext>
            </a:extLst>
          </p:cNvPr>
          <p:cNvGrpSpPr/>
          <p:nvPr/>
        </p:nvGrpSpPr>
        <p:grpSpPr>
          <a:xfrm>
            <a:off x="6270542" y="4645999"/>
            <a:ext cx="1729440" cy="660240"/>
            <a:chOff x="6270542" y="4645999"/>
            <a:chExt cx="1729440" cy="660240"/>
          </a:xfrm>
        </p:grpSpPr>
        <mc:AlternateContent xmlns:mc="http://schemas.openxmlformats.org/markup-compatibility/2006" xmlns:p14="http://schemas.microsoft.com/office/powerpoint/2010/main">
          <mc:Choice Requires="p14">
            <p:contentPart p14:bwMode="auto" r:id="rId114">
              <p14:nvContentPartPr>
                <p14:cNvPr id="77" name="Freihand 76">
                  <a:extLst>
                    <a:ext uri="{FF2B5EF4-FFF2-40B4-BE49-F238E27FC236}">
                      <a16:creationId xmlns:a16="http://schemas.microsoft.com/office/drawing/2014/main" id="{C052496B-4B60-4DBB-8C79-49933B63439B}"/>
                    </a:ext>
                  </a:extLst>
                </p14:cNvPr>
                <p14:cNvContentPartPr/>
                <p14:nvPr/>
              </p14:nvContentPartPr>
              <p14:xfrm>
                <a:off x="6590222" y="4758679"/>
                <a:ext cx="6840" cy="17640"/>
              </p14:xfrm>
            </p:contentPart>
          </mc:Choice>
          <mc:Fallback xmlns="">
            <p:pic>
              <p:nvPicPr>
                <p:cNvPr id="77" name="Freihand 76">
                  <a:extLst>
                    <a:ext uri="{FF2B5EF4-FFF2-40B4-BE49-F238E27FC236}">
                      <a16:creationId xmlns:a16="http://schemas.microsoft.com/office/drawing/2014/main" id="{C052496B-4B60-4DBB-8C79-49933B63439B}"/>
                    </a:ext>
                  </a:extLst>
                </p:cNvPr>
                <p:cNvPicPr/>
                <p:nvPr/>
              </p:nvPicPr>
              <p:blipFill>
                <a:blip r:embed="rId115"/>
                <a:stretch>
                  <a:fillRect/>
                </a:stretch>
              </p:blipFill>
              <p:spPr>
                <a:xfrm>
                  <a:off x="6585902" y="4754359"/>
                  <a:ext cx="154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8" name="Freihand 77">
                  <a:extLst>
                    <a:ext uri="{FF2B5EF4-FFF2-40B4-BE49-F238E27FC236}">
                      <a16:creationId xmlns:a16="http://schemas.microsoft.com/office/drawing/2014/main" id="{077997EB-27E8-45BD-84B4-29B70CF8262F}"/>
                    </a:ext>
                  </a:extLst>
                </p14:cNvPr>
                <p14:cNvContentPartPr/>
                <p14:nvPr/>
              </p14:nvContentPartPr>
              <p14:xfrm>
                <a:off x="6270542" y="4678399"/>
                <a:ext cx="367920" cy="627840"/>
              </p14:xfrm>
            </p:contentPart>
          </mc:Choice>
          <mc:Fallback xmlns="">
            <p:pic>
              <p:nvPicPr>
                <p:cNvPr id="78" name="Freihand 77">
                  <a:extLst>
                    <a:ext uri="{FF2B5EF4-FFF2-40B4-BE49-F238E27FC236}">
                      <a16:creationId xmlns:a16="http://schemas.microsoft.com/office/drawing/2014/main" id="{077997EB-27E8-45BD-84B4-29B70CF8262F}"/>
                    </a:ext>
                  </a:extLst>
                </p:cNvPr>
                <p:cNvPicPr/>
                <p:nvPr/>
              </p:nvPicPr>
              <p:blipFill>
                <a:blip r:embed="rId117"/>
                <a:stretch>
                  <a:fillRect/>
                </a:stretch>
              </p:blipFill>
              <p:spPr>
                <a:xfrm>
                  <a:off x="6266222" y="4674079"/>
                  <a:ext cx="376560" cy="6364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0" name="Freihand 79">
                  <a:extLst>
                    <a:ext uri="{FF2B5EF4-FFF2-40B4-BE49-F238E27FC236}">
                      <a16:creationId xmlns:a16="http://schemas.microsoft.com/office/drawing/2014/main" id="{83FAA280-48A5-4BA9-89B6-3C10620F22D3}"/>
                    </a:ext>
                  </a:extLst>
                </p14:cNvPr>
                <p14:cNvContentPartPr/>
                <p14:nvPr/>
              </p14:nvContentPartPr>
              <p14:xfrm>
                <a:off x="6870662" y="4645999"/>
                <a:ext cx="1129320" cy="602640"/>
              </p14:xfrm>
            </p:contentPart>
          </mc:Choice>
          <mc:Fallback xmlns="">
            <p:pic>
              <p:nvPicPr>
                <p:cNvPr id="80" name="Freihand 79">
                  <a:extLst>
                    <a:ext uri="{FF2B5EF4-FFF2-40B4-BE49-F238E27FC236}">
                      <a16:creationId xmlns:a16="http://schemas.microsoft.com/office/drawing/2014/main" id="{83FAA280-48A5-4BA9-89B6-3C10620F22D3}"/>
                    </a:ext>
                  </a:extLst>
                </p:cNvPr>
                <p:cNvPicPr/>
                <p:nvPr/>
              </p:nvPicPr>
              <p:blipFill>
                <a:blip r:embed="rId119"/>
                <a:stretch>
                  <a:fillRect/>
                </a:stretch>
              </p:blipFill>
              <p:spPr>
                <a:xfrm>
                  <a:off x="6866342" y="4641679"/>
                  <a:ext cx="1137960" cy="611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0">
            <p14:nvContentPartPr>
              <p14:cNvPr id="82" name="Freihand 81">
                <a:extLst>
                  <a:ext uri="{FF2B5EF4-FFF2-40B4-BE49-F238E27FC236}">
                    <a16:creationId xmlns:a16="http://schemas.microsoft.com/office/drawing/2014/main" id="{F64406C8-31BD-4A8A-8307-E8A6DF643DA6}"/>
                  </a:ext>
                </a:extLst>
              </p14:cNvPr>
              <p14:cNvContentPartPr/>
              <p14:nvPr/>
            </p14:nvContentPartPr>
            <p14:xfrm>
              <a:off x="5575382" y="6074839"/>
              <a:ext cx="303480" cy="491040"/>
            </p14:xfrm>
          </p:contentPart>
        </mc:Choice>
        <mc:Fallback xmlns="">
          <p:pic>
            <p:nvPicPr>
              <p:cNvPr id="82" name="Freihand 81">
                <a:extLst>
                  <a:ext uri="{FF2B5EF4-FFF2-40B4-BE49-F238E27FC236}">
                    <a16:creationId xmlns:a16="http://schemas.microsoft.com/office/drawing/2014/main" id="{F64406C8-31BD-4A8A-8307-E8A6DF643DA6}"/>
                  </a:ext>
                </a:extLst>
              </p:cNvPr>
              <p:cNvPicPr/>
              <p:nvPr/>
            </p:nvPicPr>
            <p:blipFill>
              <a:blip r:embed="rId121"/>
              <a:stretch>
                <a:fillRect/>
              </a:stretch>
            </p:blipFill>
            <p:spPr>
              <a:xfrm>
                <a:off x="5571062" y="6070519"/>
                <a:ext cx="312120" cy="4996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3" name="Freihand 82">
                <a:extLst>
                  <a:ext uri="{FF2B5EF4-FFF2-40B4-BE49-F238E27FC236}">
                    <a16:creationId xmlns:a16="http://schemas.microsoft.com/office/drawing/2014/main" id="{CE1713BE-EE57-4BF0-B89E-B5D435D7CB34}"/>
                  </a:ext>
                </a:extLst>
              </p14:cNvPr>
              <p14:cNvContentPartPr/>
              <p14:nvPr/>
            </p14:nvContentPartPr>
            <p14:xfrm>
              <a:off x="3938462" y="5962159"/>
              <a:ext cx="2133720" cy="839520"/>
            </p14:xfrm>
          </p:contentPart>
        </mc:Choice>
        <mc:Fallback xmlns="">
          <p:pic>
            <p:nvPicPr>
              <p:cNvPr id="83" name="Freihand 82">
                <a:extLst>
                  <a:ext uri="{FF2B5EF4-FFF2-40B4-BE49-F238E27FC236}">
                    <a16:creationId xmlns:a16="http://schemas.microsoft.com/office/drawing/2014/main" id="{CE1713BE-EE57-4BF0-B89E-B5D435D7CB34}"/>
                  </a:ext>
                </a:extLst>
              </p:cNvPr>
              <p:cNvPicPr/>
              <p:nvPr/>
            </p:nvPicPr>
            <p:blipFill>
              <a:blip r:embed="rId123"/>
              <a:stretch>
                <a:fillRect/>
              </a:stretch>
            </p:blipFill>
            <p:spPr>
              <a:xfrm>
                <a:off x="3934142" y="5957839"/>
                <a:ext cx="2142360" cy="8481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4" name="Freihand 83">
                <a:extLst>
                  <a:ext uri="{FF2B5EF4-FFF2-40B4-BE49-F238E27FC236}">
                    <a16:creationId xmlns:a16="http://schemas.microsoft.com/office/drawing/2014/main" id="{8AA7C71D-5BB0-4B94-BAC7-6DD1CAE4BD21}"/>
                  </a:ext>
                </a:extLst>
              </p14:cNvPr>
              <p14:cNvContentPartPr/>
              <p14:nvPr/>
            </p14:nvContentPartPr>
            <p14:xfrm>
              <a:off x="1323422" y="3073159"/>
              <a:ext cx="981000" cy="3025080"/>
            </p14:xfrm>
          </p:contentPart>
        </mc:Choice>
        <mc:Fallback xmlns="">
          <p:pic>
            <p:nvPicPr>
              <p:cNvPr id="84" name="Freihand 83">
                <a:extLst>
                  <a:ext uri="{FF2B5EF4-FFF2-40B4-BE49-F238E27FC236}">
                    <a16:creationId xmlns:a16="http://schemas.microsoft.com/office/drawing/2014/main" id="{8AA7C71D-5BB0-4B94-BAC7-6DD1CAE4BD21}"/>
                  </a:ext>
                </a:extLst>
              </p:cNvPr>
              <p:cNvPicPr/>
              <p:nvPr/>
            </p:nvPicPr>
            <p:blipFill>
              <a:blip r:embed="rId125"/>
              <a:stretch>
                <a:fillRect/>
              </a:stretch>
            </p:blipFill>
            <p:spPr>
              <a:xfrm>
                <a:off x="1319102" y="3068839"/>
                <a:ext cx="989640" cy="3033720"/>
              </a:xfrm>
              <a:prstGeom prst="rect">
                <a:avLst/>
              </a:prstGeom>
            </p:spPr>
          </p:pic>
        </mc:Fallback>
      </mc:AlternateContent>
    </p:spTree>
    <p:extLst>
      <p:ext uri="{BB962C8B-B14F-4D97-AF65-F5344CB8AC3E}">
        <p14:creationId xmlns:p14="http://schemas.microsoft.com/office/powerpoint/2010/main" val="1422207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104173" y="764704"/>
                <a:ext cx="11933498" cy="1307164"/>
              </a:xfrm>
              <a:prstGeom prst="rect">
                <a:avLst/>
              </a:prstGeom>
              <a:noFill/>
            </p:spPr>
            <p:txBody>
              <a:bodyPr wrap="square" rtlCol="0">
                <a:noAutofit/>
              </a:bodyPr>
              <a:lstStyle/>
              <a:p>
                <a:endParaRPr lang="de-DE" sz="2400" dirty="0"/>
              </a:p>
              <a:p>
                <a:r>
                  <a:rPr lang="de-DE" sz="2400" dirty="0"/>
                  <a:t>		</a:t>
                </a:r>
                <a14:m>
                  <m:oMath xmlns:m="http://schemas.openxmlformats.org/officeDocument/2006/math">
                    <m:sSub>
                      <m:sSubPr>
                        <m:ctrlPr>
                          <a:rPr lang="el-GR" sz="2400" i="1">
                            <a:latin typeface="Cambria Math" panose="02040503050406030204" pitchFamily="18" charset="0"/>
                          </a:rPr>
                        </m:ctrlPr>
                      </m:sSubPr>
                      <m:e>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sub>
                        <m:r>
                          <a:rPr lang="de-DE" sz="2400" b="0" i="1" smtClean="0">
                            <a:latin typeface="Cambria Math" panose="02040503050406030204" pitchFamily="18" charset="0"/>
                          </a:rPr>
                          <m:t>𝑔</m:t>
                        </m:r>
                      </m:sub>
                    </m:sSub>
                    <m:r>
                      <a:rPr lang="de-DE" sz="2400" i="1">
                        <a:latin typeface="Cambria Math" panose="02040503050406030204" pitchFamily="18" charset="0"/>
                      </a:rPr>
                      <m:t>=</m:t>
                    </m:r>
                    <m:rad>
                      <m:radPr>
                        <m:ctrlPr>
                          <a:rPr lang="de-DE" sz="2400" i="1">
                            <a:latin typeface="Cambria Math" panose="02040503050406030204" pitchFamily="18" charset="0"/>
                          </a:rPr>
                        </m:ctrlPr>
                      </m:radPr>
                      <m:deg>
                        <m:r>
                          <m:rPr>
                            <m:brk m:alnAt="7"/>
                          </m:rPr>
                          <a:rPr lang="de-DE" sz="2400" i="1">
                            <a:latin typeface="Cambria Math" panose="02040503050406030204" pitchFamily="18" charset="0"/>
                          </a:rPr>
                          <m:t>𝑛</m:t>
                        </m:r>
                      </m:deg>
                      <m:e>
                        <m:sSub>
                          <m:sSubPr>
                            <m:ctrlPr>
                              <a:rPr lang="el-GR" sz="2400" i="1">
                                <a:latin typeface="Cambria Math" panose="02040503050406030204" pitchFamily="18" charset="0"/>
                              </a:rPr>
                            </m:ctrlPr>
                          </m:sSubPr>
                          <m:e>
                            <m:sSub>
                              <m:sSubPr>
                                <m:ctrlPr>
                                  <a:rPr lang="el-GR" sz="2400" i="1">
                                    <a:latin typeface="Cambria Math" panose="02040503050406030204" pitchFamily="18" charset="0"/>
                                  </a:rPr>
                                </m:ctrlPr>
                              </m:sSubPr>
                              <m:e>
                                <m:sSub>
                                  <m:sSubPr>
                                    <m:ctrlPr>
                                      <a:rPr lang="el-GR" sz="2400" i="1">
                                        <a:latin typeface="Cambria Math" panose="02040503050406030204" pitchFamily="18" charset="0"/>
                                      </a:rPr>
                                    </m:ctrlPr>
                                  </m:sSubPr>
                                  <m:e>
                                    <m:r>
                                      <a:rPr lang="de-DE" sz="2400" i="1">
                                        <a:latin typeface="Cambria Math" panose="02040503050406030204" pitchFamily="18" charset="0"/>
                                      </a:rPr>
                                      <m:t>𝑥</m:t>
                                    </m:r>
                                  </m:e>
                                  <m:sub>
                                    <m:r>
                                      <a:rPr lang="de-DE" sz="2400" i="1">
                                        <a:latin typeface="Cambria Math" panose="02040503050406030204" pitchFamily="18" charset="0"/>
                                      </a:rPr>
                                      <m:t>1</m:t>
                                    </m:r>
                                  </m:sub>
                                </m:sSub>
                                <m:r>
                                  <a:rPr lang="de-DE" sz="2400" i="1" smtClean="0">
                                    <a:latin typeface="Cambria Math" panose="02040503050406030204" pitchFamily="18" charset="0"/>
                                  </a:rPr>
                                  <m:t>∙</m:t>
                                </m:r>
                                <m:r>
                                  <a:rPr lang="de-DE" sz="2400" i="1">
                                    <a:latin typeface="Cambria Math" panose="02040503050406030204" pitchFamily="18" charset="0"/>
                                  </a:rPr>
                                  <m:t>𝑥</m:t>
                                </m:r>
                              </m:e>
                              <m:sub>
                                <m:r>
                                  <a:rPr lang="de-DE" sz="2400" i="1">
                                    <a:latin typeface="Cambria Math" panose="02040503050406030204" pitchFamily="18" charset="0"/>
                                  </a:rPr>
                                  <m:t>2</m:t>
                                </m:r>
                              </m:sub>
                            </m:sSub>
                            <m:r>
                              <a:rPr lang="de-DE" sz="2400" i="1">
                                <a:latin typeface="Cambria Math" panose="02040503050406030204" pitchFamily="18" charset="0"/>
                              </a:rPr>
                              <m:t>∙</m:t>
                            </m:r>
                            <m:r>
                              <a:rPr lang="de-DE" sz="2400" b="0" i="1" smtClean="0">
                                <a:latin typeface="Cambria Math" panose="02040503050406030204" pitchFamily="18" charset="0"/>
                              </a:rPr>
                              <m:t> … </m:t>
                            </m:r>
                            <m:r>
                              <a:rPr lang="de-DE" sz="2400" i="1">
                                <a:latin typeface="Cambria Math" panose="02040503050406030204" pitchFamily="18" charset="0"/>
                              </a:rPr>
                              <m:t>∙</m:t>
                            </m:r>
                            <m:r>
                              <a:rPr lang="de-DE" sz="2400" i="1">
                                <a:latin typeface="Cambria Math" panose="02040503050406030204" pitchFamily="18" charset="0"/>
                              </a:rPr>
                              <m:t>𝑥</m:t>
                            </m:r>
                          </m:e>
                          <m:sub>
                            <m:r>
                              <a:rPr lang="de-DE" sz="2400" i="1">
                                <a:latin typeface="Cambria Math" panose="02040503050406030204" pitchFamily="18" charset="0"/>
                              </a:rPr>
                              <m:t>𝑛</m:t>
                            </m:r>
                          </m:sub>
                        </m:sSub>
                      </m:e>
                    </m:rad>
                    <m:r>
                      <a:rPr lang="de-DE" sz="2400" b="0" i="1" smtClean="0">
                        <a:latin typeface="Cambria Math" panose="02040503050406030204" pitchFamily="18" charset="0"/>
                      </a:rPr>
                      <m:t>=(</m:t>
                    </m:r>
                    <m:sSub>
                      <m:sSubPr>
                        <m:ctrlPr>
                          <a:rPr lang="el-GR" sz="2400" i="1">
                            <a:latin typeface="Cambria Math" panose="02040503050406030204" pitchFamily="18" charset="0"/>
                          </a:rPr>
                        </m:ctrlPr>
                      </m:sSubPr>
                      <m:e>
                        <m:sSub>
                          <m:sSubPr>
                            <m:ctrlPr>
                              <a:rPr lang="el-GR" sz="2400" i="1">
                                <a:latin typeface="Cambria Math" panose="02040503050406030204" pitchFamily="18" charset="0"/>
                              </a:rPr>
                            </m:ctrlPr>
                          </m:sSubPr>
                          <m:e>
                            <m:sSub>
                              <m:sSubPr>
                                <m:ctrlPr>
                                  <a:rPr lang="el-GR" sz="2400" i="1">
                                    <a:latin typeface="Cambria Math" panose="02040503050406030204" pitchFamily="18" charset="0"/>
                                  </a:rPr>
                                </m:ctrlPr>
                              </m:sSubPr>
                              <m:e>
                                <m:r>
                                  <a:rPr lang="de-DE" sz="2400" i="1">
                                    <a:latin typeface="Cambria Math" panose="02040503050406030204" pitchFamily="18" charset="0"/>
                                  </a:rPr>
                                  <m:t>𝑥</m:t>
                                </m:r>
                              </m:e>
                              <m:sub>
                                <m:r>
                                  <a:rPr lang="de-DE" sz="2400" i="1">
                                    <a:latin typeface="Cambria Math" panose="02040503050406030204" pitchFamily="18" charset="0"/>
                                  </a:rPr>
                                  <m:t>1</m:t>
                                </m:r>
                              </m:sub>
                            </m:sSub>
                            <m:r>
                              <a:rPr lang="de-DE" sz="2400" i="1">
                                <a:latin typeface="Cambria Math" panose="02040503050406030204" pitchFamily="18" charset="0"/>
                              </a:rPr>
                              <m:t>∙</m:t>
                            </m:r>
                            <m:r>
                              <a:rPr lang="de-DE" sz="2400" i="1">
                                <a:latin typeface="Cambria Math" panose="02040503050406030204" pitchFamily="18" charset="0"/>
                              </a:rPr>
                              <m:t>𝑥</m:t>
                            </m:r>
                          </m:e>
                          <m:sub>
                            <m:r>
                              <a:rPr lang="de-DE" sz="2400" i="1">
                                <a:latin typeface="Cambria Math" panose="02040503050406030204" pitchFamily="18" charset="0"/>
                              </a:rPr>
                              <m:t>2</m:t>
                            </m:r>
                          </m:sub>
                        </m:sSub>
                        <m:r>
                          <a:rPr lang="de-DE" sz="2400" i="1">
                            <a:latin typeface="Cambria Math" panose="02040503050406030204" pitchFamily="18" charset="0"/>
                          </a:rPr>
                          <m:t>∙ … ∙</m:t>
                        </m:r>
                        <m:r>
                          <a:rPr lang="de-DE" sz="2400" i="1">
                            <a:latin typeface="Cambria Math" panose="02040503050406030204" pitchFamily="18" charset="0"/>
                          </a:rPr>
                          <m:t>𝑥</m:t>
                        </m:r>
                      </m:e>
                      <m:sub>
                        <m:r>
                          <a:rPr lang="de-DE" sz="2400" i="1">
                            <a:latin typeface="Cambria Math" panose="02040503050406030204" pitchFamily="18" charset="0"/>
                          </a:rPr>
                          <m:t>𝑛</m:t>
                        </m:r>
                      </m:sub>
                    </m:sSub>
                    <m:sSup>
                      <m:sSupPr>
                        <m:ctrlPr>
                          <a:rPr lang="de-DE" sz="2400" b="0" i="1" smtClean="0">
                            <a:latin typeface="Cambria Math" panose="02040503050406030204" pitchFamily="18" charset="0"/>
                          </a:rPr>
                        </m:ctrlPr>
                      </m:sSupPr>
                      <m:e>
                        <m:r>
                          <a:rPr lang="de-DE" sz="2400" b="0" i="1" smtClean="0">
                            <a:latin typeface="Cambria Math" panose="02040503050406030204" pitchFamily="18" charset="0"/>
                          </a:rPr>
                          <m:t>)</m:t>
                        </m:r>
                      </m:e>
                      <m:sup>
                        <m:f>
                          <m:fPr>
                            <m:ctrlPr>
                              <a:rPr lang="de-DE" sz="2400" b="0" i="1" smtClean="0">
                                <a:latin typeface="Cambria Math" panose="02040503050406030204" pitchFamily="18" charset="0"/>
                              </a:rPr>
                            </m:ctrlPr>
                          </m:fPr>
                          <m:num>
                            <m:r>
                              <a:rPr lang="de-DE" sz="2400" b="0" i="1" smtClean="0">
                                <a:latin typeface="Cambria Math" panose="02040503050406030204" pitchFamily="18" charset="0"/>
                              </a:rPr>
                              <m:t>1</m:t>
                            </m:r>
                          </m:num>
                          <m:den>
                            <m:r>
                              <a:rPr lang="de-DE" sz="2400" b="0" i="1" smtClean="0">
                                <a:latin typeface="Cambria Math" panose="02040503050406030204" pitchFamily="18" charset="0"/>
                              </a:rPr>
                              <m:t>𝑛</m:t>
                            </m:r>
                          </m:den>
                        </m:f>
                      </m:sup>
                    </m:sSup>
                    <m:sSub>
                      <m:sSubPr>
                        <m:ctrlPr>
                          <a:rPr lang="el-GR" sz="2400" i="1">
                            <a:latin typeface="Cambria Math" panose="02040503050406030204" pitchFamily="18" charset="0"/>
                          </a:rPr>
                        </m:ctrlPr>
                      </m:sSubPr>
                      <m:e>
                        <m:r>
                          <a:rPr lang="de-DE" sz="2400" b="0" i="1" smtClean="0">
                            <a:latin typeface="Cambria Math" panose="02040503050406030204" pitchFamily="18" charset="0"/>
                          </a:rPr>
                          <m:t>                     </m:t>
                        </m:r>
                        <m:r>
                          <a:rPr lang="de-DE" sz="2400" i="1">
                            <a:latin typeface="Cambria Math" panose="02040503050406030204" pitchFamily="18" charset="0"/>
                          </a:rPr>
                          <m:t>𝑥</m:t>
                        </m:r>
                      </m:e>
                      <m:sub>
                        <m:r>
                          <a:rPr lang="de-DE" sz="2400" b="0" i="1" smtClean="0">
                            <a:latin typeface="Cambria Math" panose="02040503050406030204" pitchFamily="18" charset="0"/>
                          </a:rPr>
                          <m:t>𝑖</m:t>
                        </m:r>
                      </m:sub>
                    </m:sSub>
                    <m:r>
                      <a:rPr lang="de-DE" sz="2400" i="1">
                        <a:latin typeface="Cambria Math" panose="02040503050406030204" pitchFamily="18" charset="0"/>
                      </a:rPr>
                      <m:t>&gt;0</m:t>
                    </m:r>
                  </m:oMath>
                </a14:m>
                <a:r>
                  <a:rPr lang="de-DE" sz="2400" dirty="0"/>
                  <a:t> </a:t>
                </a:r>
              </a:p>
              <a:p>
                <a:endParaRPr lang="de-DE" sz="2400" dirty="0"/>
              </a:p>
              <a:p>
                <a:endParaRPr lang="de-DE" sz="2400" dirty="0"/>
              </a:p>
              <a:p>
                <a:endParaRPr lang="de-DE" sz="2400" dirty="0"/>
              </a:p>
              <a:p>
                <a:endParaRPr lang="de-DE" sz="2400" dirty="0"/>
              </a:p>
              <a:p>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104173" y="764704"/>
                <a:ext cx="11933498" cy="1307164"/>
              </a:xfrm>
              <a:prstGeom prst="rect">
                <a:avLst/>
              </a:prstGeom>
              <a:blipFill>
                <a:blip r:embed="rId2"/>
                <a:stretch>
                  <a:fillRect/>
                </a:stretch>
              </a:blipFill>
            </p:spPr>
            <p:txBody>
              <a:bodyPr/>
              <a:lstStyle/>
              <a:p>
                <a:r>
                  <a:rPr lang="de-DE">
                    <a:noFill/>
                  </a:rPr>
                  <a:t> </a:t>
                </a:r>
              </a:p>
            </p:txBody>
          </p:sp>
        </mc:Fallback>
      </mc:AlternateContent>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err="1"/>
              <a:t>Geometric</a:t>
            </a:r>
            <a:r>
              <a:rPr lang="de-DE" sz="3200" dirty="0"/>
              <a:t> </a:t>
            </a:r>
            <a:r>
              <a:rPr lang="de-DE" sz="3200" dirty="0" err="1"/>
              <a:t>mean</a:t>
            </a:r>
            <a:endParaRPr lang="de-DE" sz="3200" dirty="0"/>
          </a:p>
        </p:txBody>
      </p:sp>
      <p:sp>
        <p:nvSpPr>
          <p:cNvPr id="5" name="Textfeld 4">
            <a:extLst>
              <a:ext uri="{FF2B5EF4-FFF2-40B4-BE49-F238E27FC236}">
                <a16:creationId xmlns:a16="http://schemas.microsoft.com/office/drawing/2014/main" id="{83E16A9F-0ED4-B0EC-2F72-0741C1E74E03}"/>
              </a:ext>
            </a:extLst>
          </p:cNvPr>
          <p:cNvSpPr txBox="1"/>
          <p:nvPr/>
        </p:nvSpPr>
        <p:spPr>
          <a:xfrm>
            <a:off x="1703512" y="3104964"/>
            <a:ext cx="8856984" cy="648072"/>
          </a:xfrm>
          <a:prstGeom prst="rect">
            <a:avLst/>
          </a:prstGeom>
          <a:noFill/>
        </p:spPr>
        <p:txBody>
          <a:bodyPr wrap="square" rtlCol="0">
            <a:noAutofit/>
          </a:bodyPr>
          <a:lstStyle/>
          <a:p>
            <a:pPr algn="ctr"/>
            <a:r>
              <a:rPr lang="de-DE" sz="3200" dirty="0"/>
              <a:t>Harmonic </a:t>
            </a:r>
            <a:r>
              <a:rPr lang="de-DE" sz="3200" dirty="0" err="1"/>
              <a:t>mean</a:t>
            </a:r>
            <a:endParaRPr lang="de-DE" sz="3200" dirty="0"/>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E7CD54FB-F740-B64D-EC27-37DAFA9A6AB5}"/>
                  </a:ext>
                </a:extLst>
              </p:cNvPr>
              <p:cNvSpPr txBox="1"/>
              <p:nvPr/>
            </p:nvSpPr>
            <p:spPr>
              <a:xfrm>
                <a:off x="4491308" y="4148062"/>
                <a:ext cx="3389005" cy="9492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sz="2000" i="1" smtClean="0">
                              <a:latin typeface="Cambria Math" panose="02040503050406030204" pitchFamily="18" charset="0"/>
                            </a:rPr>
                          </m:ctrlPr>
                        </m:sSubPr>
                        <m:e>
                          <m:acc>
                            <m:accPr>
                              <m:chr m:val="̅"/>
                              <m:ctrlPr>
                                <a:rPr lang="de-DE" sz="2000" i="1">
                                  <a:latin typeface="Cambria Math" panose="02040503050406030204" pitchFamily="18" charset="0"/>
                                </a:rPr>
                              </m:ctrlPr>
                            </m:accPr>
                            <m:e>
                              <m:r>
                                <a:rPr lang="de-DE" sz="2000" i="1">
                                  <a:latin typeface="Cambria Math" panose="02040503050406030204" pitchFamily="18" charset="0"/>
                                </a:rPr>
                                <m:t>𝑥</m:t>
                              </m:r>
                            </m:e>
                          </m:acc>
                        </m:e>
                        <m:sub>
                          <m:r>
                            <a:rPr lang="de-DE" sz="2000" b="0" i="1" smtClean="0">
                              <a:latin typeface="Cambria Math" panose="02040503050406030204" pitchFamily="18" charset="0"/>
                            </a:rPr>
                            <m:t>h</m:t>
                          </m:r>
                        </m:sub>
                      </m:sSub>
                      <m:r>
                        <a:rPr lang="de-DE" sz="2200" b="0" i="1" smtClean="0">
                          <a:latin typeface="Cambria Math" panose="02040503050406030204" pitchFamily="18" charset="0"/>
                        </a:rPr>
                        <m:t>(</m:t>
                      </m:r>
                      <m:sSub>
                        <m:sSubPr>
                          <m:ctrlPr>
                            <a:rPr lang="de-DE" sz="2200" b="0" i="1" smtClean="0">
                              <a:latin typeface="Cambria Math" panose="02040503050406030204" pitchFamily="18" charset="0"/>
                            </a:rPr>
                          </m:ctrlPr>
                        </m:sSubPr>
                        <m:e>
                          <m:r>
                            <a:rPr lang="de-DE" sz="2200" b="0" i="1" smtClean="0">
                              <a:latin typeface="Cambria Math" panose="02040503050406030204" pitchFamily="18" charset="0"/>
                            </a:rPr>
                            <m:t>𝑥</m:t>
                          </m:r>
                        </m:e>
                        <m:sub>
                          <m:r>
                            <a:rPr lang="de-DE" sz="2200" b="0" i="1" smtClean="0">
                              <a:latin typeface="Cambria Math" panose="02040503050406030204" pitchFamily="18" charset="0"/>
                            </a:rPr>
                            <m:t>1</m:t>
                          </m:r>
                        </m:sub>
                      </m:sSub>
                      <m:r>
                        <a:rPr lang="de-DE" sz="2200" b="0" i="1" smtClean="0">
                          <a:latin typeface="Cambria Math" panose="02040503050406030204" pitchFamily="18" charset="0"/>
                        </a:rPr>
                        <m:t>,</m:t>
                      </m:r>
                      <m:sSub>
                        <m:sSubPr>
                          <m:ctrlPr>
                            <a:rPr lang="de-DE" sz="2200" i="1">
                              <a:latin typeface="Cambria Math" panose="02040503050406030204" pitchFamily="18" charset="0"/>
                            </a:rPr>
                          </m:ctrlPr>
                        </m:sSubPr>
                        <m:e>
                          <m:r>
                            <a:rPr lang="de-DE" sz="2200" i="1">
                              <a:latin typeface="Cambria Math" panose="02040503050406030204" pitchFamily="18" charset="0"/>
                            </a:rPr>
                            <m:t>𝑥</m:t>
                          </m:r>
                        </m:e>
                        <m:sub>
                          <m:r>
                            <a:rPr lang="de-DE" sz="2200" b="0" i="1" smtClean="0">
                              <a:latin typeface="Cambria Math" panose="02040503050406030204" pitchFamily="18" charset="0"/>
                            </a:rPr>
                            <m:t>2</m:t>
                          </m:r>
                        </m:sub>
                      </m:sSub>
                      <m:r>
                        <a:rPr lang="de-DE" sz="2200" b="0" i="1" smtClean="0">
                          <a:latin typeface="Cambria Math" panose="02040503050406030204" pitchFamily="18" charset="0"/>
                        </a:rPr>
                        <m:t>,…</m:t>
                      </m:r>
                      <m:sSub>
                        <m:sSubPr>
                          <m:ctrlPr>
                            <a:rPr lang="de-DE" sz="2200" i="1">
                              <a:latin typeface="Cambria Math" panose="02040503050406030204" pitchFamily="18" charset="0"/>
                            </a:rPr>
                          </m:ctrlPr>
                        </m:sSubPr>
                        <m:e>
                          <m:r>
                            <a:rPr lang="de-DE" sz="2200" i="1">
                              <a:latin typeface="Cambria Math" panose="02040503050406030204" pitchFamily="18" charset="0"/>
                            </a:rPr>
                            <m:t>𝑥</m:t>
                          </m:r>
                        </m:e>
                        <m:sub>
                          <m:r>
                            <a:rPr lang="de-DE" sz="2200" b="0" i="1" smtClean="0">
                              <a:latin typeface="Cambria Math" panose="02040503050406030204" pitchFamily="18" charset="0"/>
                            </a:rPr>
                            <m:t>𝑛</m:t>
                          </m:r>
                        </m:sub>
                      </m:sSub>
                      <m:r>
                        <a:rPr lang="de-DE" sz="2200" b="0" i="1" smtClean="0">
                          <a:latin typeface="Cambria Math" panose="02040503050406030204" pitchFamily="18" charset="0"/>
                        </a:rPr>
                        <m:t>)=</m:t>
                      </m:r>
                      <m:f>
                        <m:fPr>
                          <m:ctrlPr>
                            <a:rPr lang="de-DE" sz="2200" b="0" i="1" smtClean="0">
                              <a:latin typeface="Cambria Math" panose="02040503050406030204" pitchFamily="18" charset="0"/>
                            </a:rPr>
                          </m:ctrlPr>
                        </m:fPr>
                        <m:num>
                          <m:r>
                            <a:rPr lang="de-DE" sz="2200" b="0" i="1" smtClean="0">
                              <a:latin typeface="Cambria Math" panose="02040503050406030204" pitchFamily="18" charset="0"/>
                            </a:rPr>
                            <m:t>𝑛</m:t>
                          </m:r>
                        </m:num>
                        <m:den>
                          <m:nary>
                            <m:naryPr>
                              <m:chr m:val="∑"/>
                              <m:ctrlPr>
                                <a:rPr lang="de-DE" sz="2200" b="0" i="1" smtClean="0">
                                  <a:latin typeface="Cambria Math" panose="02040503050406030204" pitchFamily="18" charset="0"/>
                                </a:rPr>
                              </m:ctrlPr>
                            </m:naryPr>
                            <m:sub>
                              <m:r>
                                <m:rPr>
                                  <m:brk m:alnAt="23"/>
                                </m:rPr>
                                <a:rPr lang="de-DE" sz="2200" b="0" i="1" smtClean="0">
                                  <a:latin typeface="Cambria Math" panose="02040503050406030204" pitchFamily="18" charset="0"/>
                                </a:rPr>
                                <m:t>𝑖</m:t>
                              </m:r>
                              <m:r>
                                <a:rPr lang="de-DE" sz="2200" b="0" i="1" smtClean="0">
                                  <a:latin typeface="Cambria Math" panose="02040503050406030204" pitchFamily="18" charset="0"/>
                                </a:rPr>
                                <m:t>=1</m:t>
                              </m:r>
                            </m:sub>
                            <m:sup>
                              <m:r>
                                <a:rPr lang="de-DE" sz="2200" b="0" i="1" smtClean="0">
                                  <a:latin typeface="Cambria Math" panose="02040503050406030204" pitchFamily="18" charset="0"/>
                                </a:rPr>
                                <m:t>𝑛</m:t>
                              </m:r>
                            </m:sup>
                            <m:e>
                              <m:f>
                                <m:fPr>
                                  <m:ctrlPr>
                                    <a:rPr lang="de-DE" sz="2200" i="1">
                                      <a:latin typeface="Cambria Math" panose="02040503050406030204" pitchFamily="18" charset="0"/>
                                    </a:rPr>
                                  </m:ctrlPr>
                                </m:fPr>
                                <m:num>
                                  <m:r>
                                    <a:rPr lang="de-DE" sz="2200" i="1">
                                      <a:latin typeface="Cambria Math" panose="02040503050406030204" pitchFamily="18" charset="0"/>
                                    </a:rPr>
                                    <m:t>1</m:t>
                                  </m:r>
                                </m:num>
                                <m:den>
                                  <m:sSub>
                                    <m:sSubPr>
                                      <m:ctrlPr>
                                        <a:rPr lang="de-DE" sz="2200" i="1">
                                          <a:latin typeface="Cambria Math" panose="02040503050406030204" pitchFamily="18" charset="0"/>
                                        </a:rPr>
                                      </m:ctrlPr>
                                    </m:sSubPr>
                                    <m:e>
                                      <m:r>
                                        <a:rPr lang="de-DE" sz="2200" i="1">
                                          <a:latin typeface="Cambria Math" panose="02040503050406030204" pitchFamily="18" charset="0"/>
                                        </a:rPr>
                                        <m:t>𝑥</m:t>
                                      </m:r>
                                    </m:e>
                                    <m:sub>
                                      <m:r>
                                        <a:rPr lang="de-DE" sz="2200" b="0" i="1" smtClean="0">
                                          <a:latin typeface="Cambria Math" panose="02040503050406030204" pitchFamily="18" charset="0"/>
                                        </a:rPr>
                                        <m:t>𝑖</m:t>
                                      </m:r>
                                    </m:sub>
                                  </m:sSub>
                                </m:den>
                              </m:f>
                            </m:e>
                          </m:nary>
                        </m:den>
                      </m:f>
                    </m:oMath>
                  </m:oMathPara>
                </a14:m>
                <a:endParaRPr lang="de-DE" sz="2200" dirty="0"/>
              </a:p>
            </p:txBody>
          </p:sp>
        </mc:Choice>
        <mc:Fallback xmlns="">
          <p:sp>
            <p:nvSpPr>
              <p:cNvPr id="6" name="Textfeld 5">
                <a:extLst>
                  <a:ext uri="{FF2B5EF4-FFF2-40B4-BE49-F238E27FC236}">
                    <a16:creationId xmlns:a16="http://schemas.microsoft.com/office/drawing/2014/main" id="{E7CD54FB-F740-B64D-EC27-37DAFA9A6AB5}"/>
                  </a:ext>
                </a:extLst>
              </p:cNvPr>
              <p:cNvSpPr txBox="1">
                <a:spLocks noRot="1" noChangeAspect="1" noMove="1" noResize="1" noEditPoints="1" noAdjustHandles="1" noChangeArrowheads="1" noChangeShapeType="1" noTextEdit="1"/>
              </p:cNvSpPr>
              <p:nvPr/>
            </p:nvSpPr>
            <p:spPr>
              <a:xfrm>
                <a:off x="4491308" y="4148062"/>
                <a:ext cx="3389005" cy="949299"/>
              </a:xfrm>
              <a:prstGeom prst="rect">
                <a:avLst/>
              </a:prstGeom>
              <a:blipFill>
                <a:blip r:embed="rId3"/>
                <a:stretch>
                  <a:fillRect/>
                </a:stretch>
              </a:blipFill>
            </p:spPr>
            <p:txBody>
              <a:bodyPr/>
              <a:lstStyle/>
              <a:p>
                <a:r>
                  <a:rPr lang="de-DE">
                    <a:noFill/>
                  </a:rPr>
                  <a:t> </a:t>
                </a:r>
              </a:p>
            </p:txBody>
          </p:sp>
        </mc:Fallback>
      </mc:AlternateContent>
      <p:sp>
        <p:nvSpPr>
          <p:cNvPr id="3" name="Rechteck 2">
            <a:extLst>
              <a:ext uri="{FF2B5EF4-FFF2-40B4-BE49-F238E27FC236}">
                <a16:creationId xmlns:a16="http://schemas.microsoft.com/office/drawing/2014/main" id="{AA5A4B7B-4D41-3821-F711-242D86DC4D0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grpSp>
        <p:nvGrpSpPr>
          <p:cNvPr id="18" name="Gruppieren 17">
            <a:extLst>
              <a:ext uri="{FF2B5EF4-FFF2-40B4-BE49-F238E27FC236}">
                <a16:creationId xmlns:a16="http://schemas.microsoft.com/office/drawing/2014/main" id="{B6E08DFD-B318-4C7E-A556-F6A09A0661BF}"/>
              </a:ext>
            </a:extLst>
          </p:cNvPr>
          <p:cNvGrpSpPr/>
          <p:nvPr/>
        </p:nvGrpSpPr>
        <p:grpSpPr>
          <a:xfrm>
            <a:off x="904742" y="1856383"/>
            <a:ext cx="528480" cy="191160"/>
            <a:chOff x="904742" y="1856383"/>
            <a:chExt cx="528480" cy="191160"/>
          </a:xfrm>
        </p:grpSpPr>
        <mc:AlternateContent xmlns:mc="http://schemas.openxmlformats.org/markup-compatibility/2006" xmlns:p14="http://schemas.microsoft.com/office/powerpoint/2010/main">
          <mc:Choice Requires="p14">
            <p:contentPart p14:bwMode="auto" r:id="rId4">
              <p14:nvContentPartPr>
                <p14:cNvPr id="7" name="Freihand 6">
                  <a:extLst>
                    <a:ext uri="{FF2B5EF4-FFF2-40B4-BE49-F238E27FC236}">
                      <a16:creationId xmlns:a16="http://schemas.microsoft.com/office/drawing/2014/main" id="{6A8CBEED-967F-4852-A6A2-9815C5A30425}"/>
                    </a:ext>
                  </a:extLst>
                </p14:cNvPr>
                <p14:cNvContentPartPr/>
                <p14:nvPr/>
              </p14:nvContentPartPr>
              <p14:xfrm>
                <a:off x="909782" y="1881943"/>
                <a:ext cx="91440" cy="146160"/>
              </p14:xfrm>
            </p:contentPart>
          </mc:Choice>
          <mc:Fallback xmlns="">
            <p:pic>
              <p:nvPicPr>
                <p:cNvPr id="7" name="Freihand 6">
                  <a:extLst>
                    <a:ext uri="{FF2B5EF4-FFF2-40B4-BE49-F238E27FC236}">
                      <a16:creationId xmlns:a16="http://schemas.microsoft.com/office/drawing/2014/main" id="{6A8CBEED-967F-4852-A6A2-9815C5A30425}"/>
                    </a:ext>
                  </a:extLst>
                </p:cNvPr>
                <p:cNvPicPr/>
                <p:nvPr/>
              </p:nvPicPr>
              <p:blipFill>
                <a:blip r:embed="rId5"/>
                <a:stretch>
                  <a:fillRect/>
                </a:stretch>
              </p:blipFill>
              <p:spPr>
                <a:xfrm>
                  <a:off x="905462" y="1877623"/>
                  <a:ext cx="1000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Freihand 7">
                  <a:extLst>
                    <a:ext uri="{FF2B5EF4-FFF2-40B4-BE49-F238E27FC236}">
                      <a16:creationId xmlns:a16="http://schemas.microsoft.com/office/drawing/2014/main" id="{05F037BE-6E4C-499D-BB85-E71A5593F508}"/>
                    </a:ext>
                  </a:extLst>
                </p14:cNvPr>
                <p14:cNvContentPartPr/>
                <p14:nvPr/>
              </p14:nvContentPartPr>
              <p14:xfrm>
                <a:off x="904742" y="1957543"/>
                <a:ext cx="239040" cy="68760"/>
              </p14:xfrm>
            </p:contentPart>
          </mc:Choice>
          <mc:Fallback xmlns="">
            <p:pic>
              <p:nvPicPr>
                <p:cNvPr id="8" name="Freihand 7">
                  <a:extLst>
                    <a:ext uri="{FF2B5EF4-FFF2-40B4-BE49-F238E27FC236}">
                      <a16:creationId xmlns:a16="http://schemas.microsoft.com/office/drawing/2014/main" id="{05F037BE-6E4C-499D-BB85-E71A5593F508}"/>
                    </a:ext>
                  </a:extLst>
                </p:cNvPr>
                <p:cNvPicPr/>
                <p:nvPr/>
              </p:nvPicPr>
              <p:blipFill>
                <a:blip r:embed="rId7"/>
                <a:stretch>
                  <a:fillRect/>
                </a:stretch>
              </p:blipFill>
              <p:spPr>
                <a:xfrm>
                  <a:off x="900422" y="1953223"/>
                  <a:ext cx="2476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Freihand 8">
                  <a:extLst>
                    <a:ext uri="{FF2B5EF4-FFF2-40B4-BE49-F238E27FC236}">
                      <a16:creationId xmlns:a16="http://schemas.microsoft.com/office/drawing/2014/main" id="{C3853608-1641-48A0-A1F2-6296CC101E73}"/>
                    </a:ext>
                  </a:extLst>
                </p14:cNvPr>
                <p14:cNvContentPartPr/>
                <p14:nvPr/>
              </p14:nvContentPartPr>
              <p14:xfrm>
                <a:off x="1268702" y="1948183"/>
                <a:ext cx="9360" cy="37440"/>
              </p14:xfrm>
            </p:contentPart>
          </mc:Choice>
          <mc:Fallback xmlns="">
            <p:pic>
              <p:nvPicPr>
                <p:cNvPr id="9" name="Freihand 8">
                  <a:extLst>
                    <a:ext uri="{FF2B5EF4-FFF2-40B4-BE49-F238E27FC236}">
                      <a16:creationId xmlns:a16="http://schemas.microsoft.com/office/drawing/2014/main" id="{C3853608-1641-48A0-A1F2-6296CC101E73}"/>
                    </a:ext>
                  </a:extLst>
                </p:cNvPr>
                <p:cNvPicPr/>
                <p:nvPr/>
              </p:nvPicPr>
              <p:blipFill>
                <a:blip r:embed="rId9"/>
                <a:stretch>
                  <a:fillRect/>
                </a:stretch>
              </p:blipFill>
              <p:spPr>
                <a:xfrm>
                  <a:off x="1264382" y="1943863"/>
                  <a:ext cx="180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Freihand 9">
                  <a:extLst>
                    <a:ext uri="{FF2B5EF4-FFF2-40B4-BE49-F238E27FC236}">
                      <a16:creationId xmlns:a16="http://schemas.microsoft.com/office/drawing/2014/main" id="{29D2D588-20E4-49E0-AFBF-02E3703C3A44}"/>
                    </a:ext>
                  </a:extLst>
                </p14:cNvPr>
                <p14:cNvContentPartPr/>
                <p14:nvPr/>
              </p14:nvContentPartPr>
              <p14:xfrm>
                <a:off x="1188062" y="1856383"/>
                <a:ext cx="159840" cy="191160"/>
              </p14:xfrm>
            </p:contentPart>
          </mc:Choice>
          <mc:Fallback xmlns="">
            <p:pic>
              <p:nvPicPr>
                <p:cNvPr id="10" name="Freihand 9">
                  <a:extLst>
                    <a:ext uri="{FF2B5EF4-FFF2-40B4-BE49-F238E27FC236}">
                      <a16:creationId xmlns:a16="http://schemas.microsoft.com/office/drawing/2014/main" id="{29D2D588-20E4-49E0-AFBF-02E3703C3A44}"/>
                    </a:ext>
                  </a:extLst>
                </p:cNvPr>
                <p:cNvPicPr/>
                <p:nvPr/>
              </p:nvPicPr>
              <p:blipFill>
                <a:blip r:embed="rId11"/>
                <a:stretch>
                  <a:fillRect/>
                </a:stretch>
              </p:blipFill>
              <p:spPr>
                <a:xfrm>
                  <a:off x="1183742" y="1852063"/>
                  <a:ext cx="16848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Freihand 10">
                  <a:extLst>
                    <a:ext uri="{FF2B5EF4-FFF2-40B4-BE49-F238E27FC236}">
                      <a16:creationId xmlns:a16="http://schemas.microsoft.com/office/drawing/2014/main" id="{9DCC1AE4-6674-4A86-B930-B95016721784}"/>
                    </a:ext>
                  </a:extLst>
                </p14:cNvPr>
                <p14:cNvContentPartPr/>
                <p14:nvPr/>
              </p14:nvContentPartPr>
              <p14:xfrm>
                <a:off x="1420982" y="2029903"/>
                <a:ext cx="12240" cy="5400"/>
              </p14:xfrm>
            </p:contentPart>
          </mc:Choice>
          <mc:Fallback xmlns="">
            <p:pic>
              <p:nvPicPr>
                <p:cNvPr id="11" name="Freihand 10">
                  <a:extLst>
                    <a:ext uri="{FF2B5EF4-FFF2-40B4-BE49-F238E27FC236}">
                      <a16:creationId xmlns:a16="http://schemas.microsoft.com/office/drawing/2014/main" id="{9DCC1AE4-6674-4A86-B930-B95016721784}"/>
                    </a:ext>
                  </a:extLst>
                </p:cNvPr>
                <p:cNvPicPr/>
                <p:nvPr/>
              </p:nvPicPr>
              <p:blipFill>
                <a:blip r:embed="rId13"/>
                <a:stretch>
                  <a:fillRect/>
                </a:stretch>
              </p:blipFill>
              <p:spPr>
                <a:xfrm>
                  <a:off x="1416662" y="2025583"/>
                  <a:ext cx="20880" cy="14040"/>
                </a:xfrm>
                <a:prstGeom prst="rect">
                  <a:avLst/>
                </a:prstGeom>
              </p:spPr>
            </p:pic>
          </mc:Fallback>
        </mc:AlternateContent>
      </p:grpSp>
      <p:grpSp>
        <p:nvGrpSpPr>
          <p:cNvPr id="17" name="Gruppieren 16">
            <a:extLst>
              <a:ext uri="{FF2B5EF4-FFF2-40B4-BE49-F238E27FC236}">
                <a16:creationId xmlns:a16="http://schemas.microsoft.com/office/drawing/2014/main" id="{2EC06BBA-87AA-45EF-BD42-368F7464E01D}"/>
              </a:ext>
            </a:extLst>
          </p:cNvPr>
          <p:cNvGrpSpPr/>
          <p:nvPr/>
        </p:nvGrpSpPr>
        <p:grpSpPr>
          <a:xfrm>
            <a:off x="1736342" y="1855303"/>
            <a:ext cx="634320" cy="276840"/>
            <a:chOff x="1736342" y="1855303"/>
            <a:chExt cx="634320" cy="276840"/>
          </a:xfrm>
        </p:grpSpPr>
        <mc:AlternateContent xmlns:mc="http://schemas.openxmlformats.org/markup-compatibility/2006" xmlns:p14="http://schemas.microsoft.com/office/powerpoint/2010/main">
          <mc:Choice Requires="p14">
            <p:contentPart p14:bwMode="auto" r:id="rId14">
              <p14:nvContentPartPr>
                <p14:cNvPr id="12" name="Freihand 11">
                  <a:extLst>
                    <a:ext uri="{FF2B5EF4-FFF2-40B4-BE49-F238E27FC236}">
                      <a16:creationId xmlns:a16="http://schemas.microsoft.com/office/drawing/2014/main" id="{42EA26CA-D414-4146-878F-2AFA23190DAC}"/>
                    </a:ext>
                  </a:extLst>
                </p14:cNvPr>
                <p14:cNvContentPartPr/>
                <p14:nvPr/>
              </p14:nvContentPartPr>
              <p14:xfrm>
                <a:off x="1736342" y="1855303"/>
                <a:ext cx="98640" cy="181440"/>
              </p14:xfrm>
            </p:contentPart>
          </mc:Choice>
          <mc:Fallback xmlns="">
            <p:pic>
              <p:nvPicPr>
                <p:cNvPr id="12" name="Freihand 11">
                  <a:extLst>
                    <a:ext uri="{FF2B5EF4-FFF2-40B4-BE49-F238E27FC236}">
                      <a16:creationId xmlns:a16="http://schemas.microsoft.com/office/drawing/2014/main" id="{42EA26CA-D414-4146-878F-2AFA23190DAC}"/>
                    </a:ext>
                  </a:extLst>
                </p:cNvPr>
                <p:cNvPicPr/>
                <p:nvPr/>
              </p:nvPicPr>
              <p:blipFill>
                <a:blip r:embed="rId15"/>
                <a:stretch>
                  <a:fillRect/>
                </a:stretch>
              </p:blipFill>
              <p:spPr>
                <a:xfrm>
                  <a:off x="1732022" y="1850983"/>
                  <a:ext cx="10728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Freihand 12">
                  <a:extLst>
                    <a:ext uri="{FF2B5EF4-FFF2-40B4-BE49-F238E27FC236}">
                      <a16:creationId xmlns:a16="http://schemas.microsoft.com/office/drawing/2014/main" id="{2755326A-2B26-43C7-81F6-7D1347C4033E}"/>
                    </a:ext>
                  </a:extLst>
                </p14:cNvPr>
                <p14:cNvContentPartPr/>
                <p14:nvPr/>
              </p14:nvContentPartPr>
              <p14:xfrm>
                <a:off x="1793222" y="1879423"/>
                <a:ext cx="174600" cy="163080"/>
              </p14:xfrm>
            </p:contentPart>
          </mc:Choice>
          <mc:Fallback xmlns="">
            <p:pic>
              <p:nvPicPr>
                <p:cNvPr id="13" name="Freihand 12">
                  <a:extLst>
                    <a:ext uri="{FF2B5EF4-FFF2-40B4-BE49-F238E27FC236}">
                      <a16:creationId xmlns:a16="http://schemas.microsoft.com/office/drawing/2014/main" id="{2755326A-2B26-43C7-81F6-7D1347C4033E}"/>
                    </a:ext>
                  </a:extLst>
                </p:cNvPr>
                <p:cNvPicPr/>
                <p:nvPr/>
              </p:nvPicPr>
              <p:blipFill>
                <a:blip r:embed="rId17"/>
                <a:stretch>
                  <a:fillRect/>
                </a:stretch>
              </p:blipFill>
              <p:spPr>
                <a:xfrm>
                  <a:off x="1788902" y="1875103"/>
                  <a:ext cx="1832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Freihand 13">
                  <a:extLst>
                    <a:ext uri="{FF2B5EF4-FFF2-40B4-BE49-F238E27FC236}">
                      <a16:creationId xmlns:a16="http://schemas.microsoft.com/office/drawing/2014/main" id="{262E7BBE-E276-49CE-8595-9D9C99B1B2E8}"/>
                    </a:ext>
                  </a:extLst>
                </p14:cNvPr>
                <p14:cNvContentPartPr/>
                <p14:nvPr/>
              </p14:nvContentPartPr>
              <p14:xfrm>
                <a:off x="2013902" y="1885183"/>
                <a:ext cx="27000" cy="121680"/>
              </p14:xfrm>
            </p:contentPart>
          </mc:Choice>
          <mc:Fallback xmlns="">
            <p:pic>
              <p:nvPicPr>
                <p:cNvPr id="14" name="Freihand 13">
                  <a:extLst>
                    <a:ext uri="{FF2B5EF4-FFF2-40B4-BE49-F238E27FC236}">
                      <a16:creationId xmlns:a16="http://schemas.microsoft.com/office/drawing/2014/main" id="{262E7BBE-E276-49CE-8595-9D9C99B1B2E8}"/>
                    </a:ext>
                  </a:extLst>
                </p:cNvPr>
                <p:cNvPicPr/>
                <p:nvPr/>
              </p:nvPicPr>
              <p:blipFill>
                <a:blip r:embed="rId19"/>
                <a:stretch>
                  <a:fillRect/>
                </a:stretch>
              </p:blipFill>
              <p:spPr>
                <a:xfrm>
                  <a:off x="2009582" y="1880863"/>
                  <a:ext cx="3564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Freihand 14">
                  <a:extLst>
                    <a:ext uri="{FF2B5EF4-FFF2-40B4-BE49-F238E27FC236}">
                      <a16:creationId xmlns:a16="http://schemas.microsoft.com/office/drawing/2014/main" id="{6F3CFC01-6374-4A2E-8DA0-D321D75077F5}"/>
                    </a:ext>
                  </a:extLst>
                </p14:cNvPr>
                <p14:cNvContentPartPr/>
                <p14:nvPr/>
              </p14:nvContentPartPr>
              <p14:xfrm>
                <a:off x="2080142" y="1952863"/>
                <a:ext cx="77760" cy="56160"/>
              </p14:xfrm>
            </p:contentPart>
          </mc:Choice>
          <mc:Fallback xmlns="">
            <p:pic>
              <p:nvPicPr>
                <p:cNvPr id="15" name="Freihand 14">
                  <a:extLst>
                    <a:ext uri="{FF2B5EF4-FFF2-40B4-BE49-F238E27FC236}">
                      <a16:creationId xmlns:a16="http://schemas.microsoft.com/office/drawing/2014/main" id="{6F3CFC01-6374-4A2E-8DA0-D321D75077F5}"/>
                    </a:ext>
                  </a:extLst>
                </p:cNvPr>
                <p:cNvPicPr/>
                <p:nvPr/>
              </p:nvPicPr>
              <p:blipFill>
                <a:blip r:embed="rId21"/>
                <a:stretch>
                  <a:fillRect/>
                </a:stretch>
              </p:blipFill>
              <p:spPr>
                <a:xfrm>
                  <a:off x="2075822" y="1948543"/>
                  <a:ext cx="8640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Freihand 15">
                  <a:extLst>
                    <a:ext uri="{FF2B5EF4-FFF2-40B4-BE49-F238E27FC236}">
                      <a16:creationId xmlns:a16="http://schemas.microsoft.com/office/drawing/2014/main" id="{9C461C14-6035-4657-8F14-8BAFA2260F64}"/>
                    </a:ext>
                  </a:extLst>
                </p14:cNvPr>
                <p14:cNvContentPartPr/>
                <p14:nvPr/>
              </p14:nvContentPartPr>
              <p14:xfrm>
                <a:off x="2178062" y="1925863"/>
                <a:ext cx="192600" cy="206280"/>
              </p14:xfrm>
            </p:contentPart>
          </mc:Choice>
          <mc:Fallback xmlns="">
            <p:pic>
              <p:nvPicPr>
                <p:cNvPr id="16" name="Freihand 15">
                  <a:extLst>
                    <a:ext uri="{FF2B5EF4-FFF2-40B4-BE49-F238E27FC236}">
                      <a16:creationId xmlns:a16="http://schemas.microsoft.com/office/drawing/2014/main" id="{9C461C14-6035-4657-8F14-8BAFA2260F64}"/>
                    </a:ext>
                  </a:extLst>
                </p:cNvPr>
                <p:cNvPicPr/>
                <p:nvPr/>
              </p:nvPicPr>
              <p:blipFill>
                <a:blip r:embed="rId23"/>
                <a:stretch>
                  <a:fillRect/>
                </a:stretch>
              </p:blipFill>
              <p:spPr>
                <a:xfrm>
                  <a:off x="2173742" y="1921543"/>
                  <a:ext cx="201240" cy="214920"/>
                </a:xfrm>
                <a:prstGeom prst="rect">
                  <a:avLst/>
                </a:prstGeom>
              </p:spPr>
            </p:pic>
          </mc:Fallback>
        </mc:AlternateContent>
      </p:grpSp>
      <p:grpSp>
        <p:nvGrpSpPr>
          <p:cNvPr id="33" name="Gruppieren 32">
            <a:extLst>
              <a:ext uri="{FF2B5EF4-FFF2-40B4-BE49-F238E27FC236}">
                <a16:creationId xmlns:a16="http://schemas.microsoft.com/office/drawing/2014/main" id="{911FB586-48E7-4958-97B0-B872258F9205}"/>
              </a:ext>
            </a:extLst>
          </p:cNvPr>
          <p:cNvGrpSpPr/>
          <p:nvPr/>
        </p:nvGrpSpPr>
        <p:grpSpPr>
          <a:xfrm>
            <a:off x="2637782" y="1825063"/>
            <a:ext cx="1170000" cy="199800"/>
            <a:chOff x="2637782" y="1825063"/>
            <a:chExt cx="1170000" cy="199800"/>
          </a:xfrm>
        </p:grpSpPr>
        <mc:AlternateContent xmlns:mc="http://schemas.openxmlformats.org/markup-compatibility/2006" xmlns:p14="http://schemas.microsoft.com/office/powerpoint/2010/main">
          <mc:Choice Requires="p14">
            <p:contentPart p14:bwMode="auto" r:id="rId24">
              <p14:nvContentPartPr>
                <p14:cNvPr id="19" name="Freihand 18">
                  <a:extLst>
                    <a:ext uri="{FF2B5EF4-FFF2-40B4-BE49-F238E27FC236}">
                      <a16:creationId xmlns:a16="http://schemas.microsoft.com/office/drawing/2014/main" id="{0B67458C-4113-4E6E-A9B0-27E7D1CBF1EB}"/>
                    </a:ext>
                  </a:extLst>
                </p14:cNvPr>
                <p14:cNvContentPartPr/>
                <p14:nvPr/>
              </p14:nvContentPartPr>
              <p14:xfrm>
                <a:off x="2637782" y="1835143"/>
                <a:ext cx="106200" cy="170280"/>
              </p14:xfrm>
            </p:contentPart>
          </mc:Choice>
          <mc:Fallback xmlns="">
            <p:pic>
              <p:nvPicPr>
                <p:cNvPr id="19" name="Freihand 18">
                  <a:extLst>
                    <a:ext uri="{FF2B5EF4-FFF2-40B4-BE49-F238E27FC236}">
                      <a16:creationId xmlns:a16="http://schemas.microsoft.com/office/drawing/2014/main" id="{0B67458C-4113-4E6E-A9B0-27E7D1CBF1EB}"/>
                    </a:ext>
                  </a:extLst>
                </p:cNvPr>
                <p:cNvPicPr/>
                <p:nvPr/>
              </p:nvPicPr>
              <p:blipFill>
                <a:blip r:embed="rId25"/>
                <a:stretch>
                  <a:fillRect/>
                </a:stretch>
              </p:blipFill>
              <p:spPr>
                <a:xfrm>
                  <a:off x="2633462" y="1830823"/>
                  <a:ext cx="1148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Freihand 19">
                  <a:extLst>
                    <a:ext uri="{FF2B5EF4-FFF2-40B4-BE49-F238E27FC236}">
                      <a16:creationId xmlns:a16="http://schemas.microsoft.com/office/drawing/2014/main" id="{630F0AC5-AAF2-450F-A51A-CFA87B169C53}"/>
                    </a:ext>
                  </a:extLst>
                </p14:cNvPr>
                <p14:cNvContentPartPr/>
                <p14:nvPr/>
              </p14:nvContentPartPr>
              <p14:xfrm>
                <a:off x="2643542" y="1875463"/>
                <a:ext cx="88200" cy="66240"/>
              </p14:xfrm>
            </p:contentPart>
          </mc:Choice>
          <mc:Fallback xmlns="">
            <p:pic>
              <p:nvPicPr>
                <p:cNvPr id="20" name="Freihand 19">
                  <a:extLst>
                    <a:ext uri="{FF2B5EF4-FFF2-40B4-BE49-F238E27FC236}">
                      <a16:creationId xmlns:a16="http://schemas.microsoft.com/office/drawing/2014/main" id="{630F0AC5-AAF2-450F-A51A-CFA87B169C53}"/>
                    </a:ext>
                  </a:extLst>
                </p:cNvPr>
                <p:cNvPicPr/>
                <p:nvPr/>
              </p:nvPicPr>
              <p:blipFill>
                <a:blip r:embed="rId27"/>
                <a:stretch>
                  <a:fillRect/>
                </a:stretch>
              </p:blipFill>
              <p:spPr>
                <a:xfrm>
                  <a:off x="2639222" y="1871143"/>
                  <a:ext cx="968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Freihand 20">
                  <a:extLst>
                    <a:ext uri="{FF2B5EF4-FFF2-40B4-BE49-F238E27FC236}">
                      <a16:creationId xmlns:a16="http://schemas.microsoft.com/office/drawing/2014/main" id="{0A8E6C0D-BC18-4CD7-9BE0-21A233361793}"/>
                    </a:ext>
                  </a:extLst>
                </p14:cNvPr>
                <p14:cNvContentPartPr/>
                <p14:nvPr/>
              </p14:nvContentPartPr>
              <p14:xfrm>
                <a:off x="2769182" y="1954663"/>
                <a:ext cx="55800" cy="70200"/>
              </p14:xfrm>
            </p:contentPart>
          </mc:Choice>
          <mc:Fallback xmlns="">
            <p:pic>
              <p:nvPicPr>
                <p:cNvPr id="21" name="Freihand 20">
                  <a:extLst>
                    <a:ext uri="{FF2B5EF4-FFF2-40B4-BE49-F238E27FC236}">
                      <a16:creationId xmlns:a16="http://schemas.microsoft.com/office/drawing/2014/main" id="{0A8E6C0D-BC18-4CD7-9BE0-21A233361793}"/>
                    </a:ext>
                  </a:extLst>
                </p:cNvPr>
                <p:cNvPicPr/>
                <p:nvPr/>
              </p:nvPicPr>
              <p:blipFill>
                <a:blip r:embed="rId29"/>
                <a:stretch>
                  <a:fillRect/>
                </a:stretch>
              </p:blipFill>
              <p:spPr>
                <a:xfrm>
                  <a:off x="2764862" y="1950343"/>
                  <a:ext cx="644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 name="Freihand 21">
                  <a:extLst>
                    <a:ext uri="{FF2B5EF4-FFF2-40B4-BE49-F238E27FC236}">
                      <a16:creationId xmlns:a16="http://schemas.microsoft.com/office/drawing/2014/main" id="{50D25540-C05E-4812-BC2C-44D8567013D7}"/>
                    </a:ext>
                  </a:extLst>
                </p14:cNvPr>
                <p14:cNvContentPartPr/>
                <p14:nvPr/>
              </p14:nvContentPartPr>
              <p14:xfrm>
                <a:off x="2948462" y="1885183"/>
                <a:ext cx="132480" cy="10440"/>
              </p14:xfrm>
            </p:contentPart>
          </mc:Choice>
          <mc:Fallback xmlns="">
            <p:pic>
              <p:nvPicPr>
                <p:cNvPr id="22" name="Freihand 21">
                  <a:extLst>
                    <a:ext uri="{FF2B5EF4-FFF2-40B4-BE49-F238E27FC236}">
                      <a16:creationId xmlns:a16="http://schemas.microsoft.com/office/drawing/2014/main" id="{50D25540-C05E-4812-BC2C-44D8567013D7}"/>
                    </a:ext>
                  </a:extLst>
                </p:cNvPr>
                <p:cNvPicPr/>
                <p:nvPr/>
              </p:nvPicPr>
              <p:blipFill>
                <a:blip r:embed="rId31"/>
                <a:stretch>
                  <a:fillRect/>
                </a:stretch>
              </p:blipFill>
              <p:spPr>
                <a:xfrm>
                  <a:off x="2944142" y="1880863"/>
                  <a:ext cx="14112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Freihand 22">
                  <a:extLst>
                    <a:ext uri="{FF2B5EF4-FFF2-40B4-BE49-F238E27FC236}">
                      <a16:creationId xmlns:a16="http://schemas.microsoft.com/office/drawing/2014/main" id="{1531F1D5-C610-4AA2-85E6-B6325C729CB4}"/>
                    </a:ext>
                  </a:extLst>
                </p14:cNvPr>
                <p14:cNvContentPartPr/>
                <p14:nvPr/>
              </p14:nvContentPartPr>
              <p14:xfrm>
                <a:off x="2970062" y="1917223"/>
                <a:ext cx="94680" cy="14760"/>
              </p14:xfrm>
            </p:contentPart>
          </mc:Choice>
          <mc:Fallback xmlns="">
            <p:pic>
              <p:nvPicPr>
                <p:cNvPr id="23" name="Freihand 22">
                  <a:extLst>
                    <a:ext uri="{FF2B5EF4-FFF2-40B4-BE49-F238E27FC236}">
                      <a16:creationId xmlns:a16="http://schemas.microsoft.com/office/drawing/2014/main" id="{1531F1D5-C610-4AA2-85E6-B6325C729CB4}"/>
                    </a:ext>
                  </a:extLst>
                </p:cNvPr>
                <p:cNvPicPr/>
                <p:nvPr/>
              </p:nvPicPr>
              <p:blipFill>
                <a:blip r:embed="rId33"/>
                <a:stretch>
                  <a:fillRect/>
                </a:stretch>
              </p:blipFill>
              <p:spPr>
                <a:xfrm>
                  <a:off x="2965742" y="1912903"/>
                  <a:ext cx="1033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4" name="Freihand 23">
                  <a:extLst>
                    <a:ext uri="{FF2B5EF4-FFF2-40B4-BE49-F238E27FC236}">
                      <a16:creationId xmlns:a16="http://schemas.microsoft.com/office/drawing/2014/main" id="{18B7E94D-ECF3-4118-9CB7-32FB700A73FB}"/>
                    </a:ext>
                  </a:extLst>
                </p14:cNvPr>
                <p14:cNvContentPartPr/>
                <p14:nvPr/>
              </p14:nvContentPartPr>
              <p14:xfrm>
                <a:off x="2888342" y="1868623"/>
                <a:ext cx="9360" cy="4320"/>
              </p14:xfrm>
            </p:contentPart>
          </mc:Choice>
          <mc:Fallback xmlns="">
            <p:pic>
              <p:nvPicPr>
                <p:cNvPr id="24" name="Freihand 23">
                  <a:extLst>
                    <a:ext uri="{FF2B5EF4-FFF2-40B4-BE49-F238E27FC236}">
                      <a16:creationId xmlns:a16="http://schemas.microsoft.com/office/drawing/2014/main" id="{18B7E94D-ECF3-4118-9CB7-32FB700A73FB}"/>
                    </a:ext>
                  </a:extLst>
                </p:cNvPr>
                <p:cNvPicPr/>
                <p:nvPr/>
              </p:nvPicPr>
              <p:blipFill>
                <a:blip r:embed="rId35"/>
                <a:stretch>
                  <a:fillRect/>
                </a:stretch>
              </p:blipFill>
              <p:spPr>
                <a:xfrm>
                  <a:off x="2884022" y="1864303"/>
                  <a:ext cx="1800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 name="Freihand 24">
                  <a:extLst>
                    <a:ext uri="{FF2B5EF4-FFF2-40B4-BE49-F238E27FC236}">
                      <a16:creationId xmlns:a16="http://schemas.microsoft.com/office/drawing/2014/main" id="{43990193-E73D-4C72-A3F1-E12870FE04A8}"/>
                    </a:ext>
                  </a:extLst>
                </p14:cNvPr>
                <p14:cNvContentPartPr/>
                <p14:nvPr/>
              </p14:nvContentPartPr>
              <p14:xfrm>
                <a:off x="2895542" y="1915783"/>
                <a:ext cx="15480" cy="19800"/>
              </p14:xfrm>
            </p:contentPart>
          </mc:Choice>
          <mc:Fallback xmlns="">
            <p:pic>
              <p:nvPicPr>
                <p:cNvPr id="25" name="Freihand 24">
                  <a:extLst>
                    <a:ext uri="{FF2B5EF4-FFF2-40B4-BE49-F238E27FC236}">
                      <a16:creationId xmlns:a16="http://schemas.microsoft.com/office/drawing/2014/main" id="{43990193-E73D-4C72-A3F1-E12870FE04A8}"/>
                    </a:ext>
                  </a:extLst>
                </p:cNvPr>
                <p:cNvPicPr/>
                <p:nvPr/>
              </p:nvPicPr>
              <p:blipFill>
                <a:blip r:embed="rId37"/>
                <a:stretch>
                  <a:fillRect/>
                </a:stretch>
              </p:blipFill>
              <p:spPr>
                <a:xfrm>
                  <a:off x="2891222" y="1911463"/>
                  <a:ext cx="241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 name="Freihand 25">
                  <a:extLst>
                    <a:ext uri="{FF2B5EF4-FFF2-40B4-BE49-F238E27FC236}">
                      <a16:creationId xmlns:a16="http://schemas.microsoft.com/office/drawing/2014/main" id="{F7321674-097B-40EE-B0EF-4142CDDA88A4}"/>
                    </a:ext>
                  </a:extLst>
                </p14:cNvPr>
                <p14:cNvContentPartPr/>
                <p14:nvPr/>
              </p14:nvContentPartPr>
              <p14:xfrm>
                <a:off x="3196862" y="1831183"/>
                <a:ext cx="120240" cy="122400"/>
              </p14:xfrm>
            </p:contentPart>
          </mc:Choice>
          <mc:Fallback xmlns="">
            <p:pic>
              <p:nvPicPr>
                <p:cNvPr id="26" name="Freihand 25">
                  <a:extLst>
                    <a:ext uri="{FF2B5EF4-FFF2-40B4-BE49-F238E27FC236}">
                      <a16:creationId xmlns:a16="http://schemas.microsoft.com/office/drawing/2014/main" id="{F7321674-097B-40EE-B0EF-4142CDDA88A4}"/>
                    </a:ext>
                  </a:extLst>
                </p:cNvPr>
                <p:cNvPicPr/>
                <p:nvPr/>
              </p:nvPicPr>
              <p:blipFill>
                <a:blip r:embed="rId39"/>
                <a:stretch>
                  <a:fillRect/>
                </a:stretch>
              </p:blipFill>
              <p:spPr>
                <a:xfrm>
                  <a:off x="3192542" y="1826863"/>
                  <a:ext cx="1288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Freihand 26">
                  <a:extLst>
                    <a:ext uri="{FF2B5EF4-FFF2-40B4-BE49-F238E27FC236}">
                      <a16:creationId xmlns:a16="http://schemas.microsoft.com/office/drawing/2014/main" id="{E2DF3301-CA05-4BC0-8E7D-0690BCA15A0B}"/>
                    </a:ext>
                  </a:extLst>
                </p14:cNvPr>
                <p14:cNvContentPartPr/>
                <p14:nvPr/>
              </p14:nvContentPartPr>
              <p14:xfrm>
                <a:off x="3348062" y="1843063"/>
                <a:ext cx="73440" cy="63360"/>
              </p14:xfrm>
            </p:contentPart>
          </mc:Choice>
          <mc:Fallback xmlns="">
            <p:pic>
              <p:nvPicPr>
                <p:cNvPr id="27" name="Freihand 26">
                  <a:extLst>
                    <a:ext uri="{FF2B5EF4-FFF2-40B4-BE49-F238E27FC236}">
                      <a16:creationId xmlns:a16="http://schemas.microsoft.com/office/drawing/2014/main" id="{E2DF3301-CA05-4BC0-8E7D-0690BCA15A0B}"/>
                    </a:ext>
                  </a:extLst>
                </p:cNvPr>
                <p:cNvPicPr/>
                <p:nvPr/>
              </p:nvPicPr>
              <p:blipFill>
                <a:blip r:embed="rId41"/>
                <a:stretch>
                  <a:fillRect/>
                </a:stretch>
              </p:blipFill>
              <p:spPr>
                <a:xfrm>
                  <a:off x="3343742" y="1838743"/>
                  <a:ext cx="820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8" name="Freihand 27">
                  <a:extLst>
                    <a:ext uri="{FF2B5EF4-FFF2-40B4-BE49-F238E27FC236}">
                      <a16:creationId xmlns:a16="http://schemas.microsoft.com/office/drawing/2014/main" id="{D547FA38-ECAF-4769-B3B0-FD5BDAEA34A2}"/>
                    </a:ext>
                  </a:extLst>
                </p14:cNvPr>
                <p14:cNvContentPartPr/>
                <p14:nvPr/>
              </p14:nvContentPartPr>
              <p14:xfrm>
                <a:off x="3435542" y="1835863"/>
                <a:ext cx="81360" cy="62640"/>
              </p14:xfrm>
            </p:contentPart>
          </mc:Choice>
          <mc:Fallback xmlns="">
            <p:pic>
              <p:nvPicPr>
                <p:cNvPr id="28" name="Freihand 27">
                  <a:extLst>
                    <a:ext uri="{FF2B5EF4-FFF2-40B4-BE49-F238E27FC236}">
                      <a16:creationId xmlns:a16="http://schemas.microsoft.com/office/drawing/2014/main" id="{D547FA38-ECAF-4769-B3B0-FD5BDAEA34A2}"/>
                    </a:ext>
                  </a:extLst>
                </p:cNvPr>
                <p:cNvPicPr/>
                <p:nvPr/>
              </p:nvPicPr>
              <p:blipFill>
                <a:blip r:embed="rId43"/>
                <a:stretch>
                  <a:fillRect/>
                </a:stretch>
              </p:blipFill>
              <p:spPr>
                <a:xfrm>
                  <a:off x="3431222" y="1831543"/>
                  <a:ext cx="900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 name="Freihand 28">
                  <a:extLst>
                    <a:ext uri="{FF2B5EF4-FFF2-40B4-BE49-F238E27FC236}">
                      <a16:creationId xmlns:a16="http://schemas.microsoft.com/office/drawing/2014/main" id="{FE19A4B2-1485-4DEF-BA91-DA32CEFE3308}"/>
                    </a:ext>
                  </a:extLst>
                </p14:cNvPr>
                <p14:cNvContentPartPr/>
                <p14:nvPr/>
              </p14:nvContentPartPr>
              <p14:xfrm>
                <a:off x="3546422" y="1844143"/>
                <a:ext cx="59400" cy="57240"/>
              </p14:xfrm>
            </p:contentPart>
          </mc:Choice>
          <mc:Fallback xmlns="">
            <p:pic>
              <p:nvPicPr>
                <p:cNvPr id="29" name="Freihand 28">
                  <a:extLst>
                    <a:ext uri="{FF2B5EF4-FFF2-40B4-BE49-F238E27FC236}">
                      <a16:creationId xmlns:a16="http://schemas.microsoft.com/office/drawing/2014/main" id="{FE19A4B2-1485-4DEF-BA91-DA32CEFE3308}"/>
                    </a:ext>
                  </a:extLst>
                </p:cNvPr>
                <p:cNvPicPr/>
                <p:nvPr/>
              </p:nvPicPr>
              <p:blipFill>
                <a:blip r:embed="rId45"/>
                <a:stretch>
                  <a:fillRect/>
                </a:stretch>
              </p:blipFill>
              <p:spPr>
                <a:xfrm>
                  <a:off x="3542102" y="1839823"/>
                  <a:ext cx="680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 name="Freihand 29">
                  <a:extLst>
                    <a:ext uri="{FF2B5EF4-FFF2-40B4-BE49-F238E27FC236}">
                      <a16:creationId xmlns:a16="http://schemas.microsoft.com/office/drawing/2014/main" id="{412F8CBC-59CD-4977-9049-7E8EDA9D348D}"/>
                    </a:ext>
                  </a:extLst>
                </p14:cNvPr>
                <p14:cNvContentPartPr/>
                <p14:nvPr/>
              </p14:nvContentPartPr>
              <p14:xfrm>
                <a:off x="3716342" y="1825063"/>
                <a:ext cx="91440" cy="96480"/>
              </p14:xfrm>
            </p:contentPart>
          </mc:Choice>
          <mc:Fallback xmlns="">
            <p:pic>
              <p:nvPicPr>
                <p:cNvPr id="30" name="Freihand 29">
                  <a:extLst>
                    <a:ext uri="{FF2B5EF4-FFF2-40B4-BE49-F238E27FC236}">
                      <a16:creationId xmlns:a16="http://schemas.microsoft.com/office/drawing/2014/main" id="{412F8CBC-59CD-4977-9049-7E8EDA9D348D}"/>
                    </a:ext>
                  </a:extLst>
                </p:cNvPr>
                <p:cNvPicPr/>
                <p:nvPr/>
              </p:nvPicPr>
              <p:blipFill>
                <a:blip r:embed="rId47"/>
                <a:stretch>
                  <a:fillRect/>
                </a:stretch>
              </p:blipFill>
              <p:spPr>
                <a:xfrm>
                  <a:off x="3712022" y="1820743"/>
                  <a:ext cx="1000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1" name="Freihand 30">
                  <a:extLst>
                    <a:ext uri="{FF2B5EF4-FFF2-40B4-BE49-F238E27FC236}">
                      <a16:creationId xmlns:a16="http://schemas.microsoft.com/office/drawing/2014/main" id="{89F8F899-0EFE-4800-9D95-871E24B3A387}"/>
                    </a:ext>
                  </a:extLst>
                </p14:cNvPr>
                <p14:cNvContentPartPr/>
                <p14:nvPr/>
              </p14:nvContentPartPr>
              <p14:xfrm>
                <a:off x="3682502" y="1862503"/>
                <a:ext cx="113400" cy="9000"/>
              </p14:xfrm>
            </p:contentPart>
          </mc:Choice>
          <mc:Fallback xmlns="">
            <p:pic>
              <p:nvPicPr>
                <p:cNvPr id="31" name="Freihand 30">
                  <a:extLst>
                    <a:ext uri="{FF2B5EF4-FFF2-40B4-BE49-F238E27FC236}">
                      <a16:creationId xmlns:a16="http://schemas.microsoft.com/office/drawing/2014/main" id="{89F8F899-0EFE-4800-9D95-871E24B3A387}"/>
                    </a:ext>
                  </a:extLst>
                </p:cNvPr>
                <p:cNvPicPr/>
                <p:nvPr/>
              </p:nvPicPr>
              <p:blipFill>
                <a:blip r:embed="rId49"/>
                <a:stretch>
                  <a:fillRect/>
                </a:stretch>
              </p:blipFill>
              <p:spPr>
                <a:xfrm>
                  <a:off x="3678182" y="1858183"/>
                  <a:ext cx="1220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2" name="Freihand 31">
                  <a:extLst>
                    <a:ext uri="{FF2B5EF4-FFF2-40B4-BE49-F238E27FC236}">
                      <a16:creationId xmlns:a16="http://schemas.microsoft.com/office/drawing/2014/main" id="{33A89757-0B54-4EC3-BBD1-8040D25032E9}"/>
                    </a:ext>
                  </a:extLst>
                </p14:cNvPr>
                <p14:cNvContentPartPr/>
                <p14:nvPr/>
              </p14:nvContentPartPr>
              <p14:xfrm>
                <a:off x="3647942" y="1873663"/>
                <a:ext cx="152640" cy="36360"/>
              </p14:xfrm>
            </p:contentPart>
          </mc:Choice>
          <mc:Fallback xmlns="">
            <p:pic>
              <p:nvPicPr>
                <p:cNvPr id="32" name="Freihand 31">
                  <a:extLst>
                    <a:ext uri="{FF2B5EF4-FFF2-40B4-BE49-F238E27FC236}">
                      <a16:creationId xmlns:a16="http://schemas.microsoft.com/office/drawing/2014/main" id="{33A89757-0B54-4EC3-BBD1-8040D25032E9}"/>
                    </a:ext>
                  </a:extLst>
                </p:cNvPr>
                <p:cNvPicPr/>
                <p:nvPr/>
              </p:nvPicPr>
              <p:blipFill>
                <a:blip r:embed="rId51"/>
                <a:stretch>
                  <a:fillRect/>
                </a:stretch>
              </p:blipFill>
              <p:spPr>
                <a:xfrm>
                  <a:off x="3643622" y="1869343"/>
                  <a:ext cx="161280" cy="45000"/>
                </a:xfrm>
                <a:prstGeom prst="rect">
                  <a:avLst/>
                </a:prstGeom>
              </p:spPr>
            </p:pic>
          </mc:Fallback>
        </mc:AlternateContent>
      </p:grpSp>
      <p:grpSp>
        <p:nvGrpSpPr>
          <p:cNvPr id="39" name="Gruppieren 38">
            <a:extLst>
              <a:ext uri="{FF2B5EF4-FFF2-40B4-BE49-F238E27FC236}">
                <a16:creationId xmlns:a16="http://schemas.microsoft.com/office/drawing/2014/main" id="{14E7D99B-CF35-42C0-9A8F-9B40B3AC4C16}"/>
              </a:ext>
            </a:extLst>
          </p:cNvPr>
          <p:cNvGrpSpPr/>
          <p:nvPr/>
        </p:nvGrpSpPr>
        <p:grpSpPr>
          <a:xfrm>
            <a:off x="4266782" y="1821463"/>
            <a:ext cx="394200" cy="122400"/>
            <a:chOff x="4266782" y="1821463"/>
            <a:chExt cx="394200" cy="122400"/>
          </a:xfrm>
        </p:grpSpPr>
        <mc:AlternateContent xmlns:mc="http://schemas.openxmlformats.org/markup-compatibility/2006" xmlns:p14="http://schemas.microsoft.com/office/powerpoint/2010/main">
          <mc:Choice Requires="p14">
            <p:contentPart p14:bwMode="auto" r:id="rId52">
              <p14:nvContentPartPr>
                <p14:cNvPr id="34" name="Freihand 33">
                  <a:extLst>
                    <a:ext uri="{FF2B5EF4-FFF2-40B4-BE49-F238E27FC236}">
                      <a16:creationId xmlns:a16="http://schemas.microsoft.com/office/drawing/2014/main" id="{C3D5C183-D6C9-4020-AD01-DED64EB9236E}"/>
                    </a:ext>
                  </a:extLst>
                </p14:cNvPr>
                <p14:cNvContentPartPr/>
                <p14:nvPr/>
              </p14:nvContentPartPr>
              <p14:xfrm>
                <a:off x="4312502" y="1821463"/>
                <a:ext cx="51480" cy="122400"/>
              </p14:xfrm>
            </p:contentPart>
          </mc:Choice>
          <mc:Fallback xmlns="">
            <p:pic>
              <p:nvPicPr>
                <p:cNvPr id="34" name="Freihand 33">
                  <a:extLst>
                    <a:ext uri="{FF2B5EF4-FFF2-40B4-BE49-F238E27FC236}">
                      <a16:creationId xmlns:a16="http://schemas.microsoft.com/office/drawing/2014/main" id="{C3D5C183-D6C9-4020-AD01-DED64EB9236E}"/>
                    </a:ext>
                  </a:extLst>
                </p:cNvPr>
                <p:cNvPicPr/>
                <p:nvPr/>
              </p:nvPicPr>
              <p:blipFill>
                <a:blip r:embed="rId53"/>
                <a:stretch>
                  <a:fillRect/>
                </a:stretch>
              </p:blipFill>
              <p:spPr>
                <a:xfrm>
                  <a:off x="4308182" y="1817143"/>
                  <a:ext cx="601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5" name="Freihand 34">
                  <a:extLst>
                    <a:ext uri="{FF2B5EF4-FFF2-40B4-BE49-F238E27FC236}">
                      <a16:creationId xmlns:a16="http://schemas.microsoft.com/office/drawing/2014/main" id="{B3BB75E2-6C39-4F52-BAEB-9228DFBFCFDC}"/>
                    </a:ext>
                  </a:extLst>
                </p14:cNvPr>
                <p14:cNvContentPartPr/>
                <p14:nvPr/>
              </p14:nvContentPartPr>
              <p14:xfrm>
                <a:off x="4266782" y="1849543"/>
                <a:ext cx="236160" cy="30240"/>
              </p14:xfrm>
            </p:contentPart>
          </mc:Choice>
          <mc:Fallback xmlns="">
            <p:pic>
              <p:nvPicPr>
                <p:cNvPr id="35" name="Freihand 34">
                  <a:extLst>
                    <a:ext uri="{FF2B5EF4-FFF2-40B4-BE49-F238E27FC236}">
                      <a16:creationId xmlns:a16="http://schemas.microsoft.com/office/drawing/2014/main" id="{B3BB75E2-6C39-4F52-BAEB-9228DFBFCFDC}"/>
                    </a:ext>
                  </a:extLst>
                </p:cNvPr>
                <p:cNvPicPr/>
                <p:nvPr/>
              </p:nvPicPr>
              <p:blipFill>
                <a:blip r:embed="rId55"/>
                <a:stretch>
                  <a:fillRect/>
                </a:stretch>
              </p:blipFill>
              <p:spPr>
                <a:xfrm>
                  <a:off x="4262462" y="1845223"/>
                  <a:ext cx="2448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6" name="Freihand 35">
                  <a:extLst>
                    <a:ext uri="{FF2B5EF4-FFF2-40B4-BE49-F238E27FC236}">
                      <a16:creationId xmlns:a16="http://schemas.microsoft.com/office/drawing/2014/main" id="{D281D48C-446F-4C90-946B-933883A6F8E5}"/>
                    </a:ext>
                  </a:extLst>
                </p14:cNvPr>
                <p14:cNvContentPartPr/>
                <p14:nvPr/>
              </p14:nvContentPartPr>
              <p14:xfrm>
                <a:off x="4419782" y="1893103"/>
                <a:ext cx="97920" cy="16920"/>
              </p14:xfrm>
            </p:contentPart>
          </mc:Choice>
          <mc:Fallback xmlns="">
            <p:pic>
              <p:nvPicPr>
                <p:cNvPr id="36" name="Freihand 35">
                  <a:extLst>
                    <a:ext uri="{FF2B5EF4-FFF2-40B4-BE49-F238E27FC236}">
                      <a16:creationId xmlns:a16="http://schemas.microsoft.com/office/drawing/2014/main" id="{D281D48C-446F-4C90-946B-933883A6F8E5}"/>
                    </a:ext>
                  </a:extLst>
                </p:cNvPr>
                <p:cNvPicPr/>
                <p:nvPr/>
              </p:nvPicPr>
              <p:blipFill>
                <a:blip r:embed="rId57"/>
                <a:stretch>
                  <a:fillRect/>
                </a:stretch>
              </p:blipFill>
              <p:spPr>
                <a:xfrm>
                  <a:off x="4415462" y="1888783"/>
                  <a:ext cx="1065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8" name="Freihand 37">
                  <a:extLst>
                    <a:ext uri="{FF2B5EF4-FFF2-40B4-BE49-F238E27FC236}">
                      <a16:creationId xmlns:a16="http://schemas.microsoft.com/office/drawing/2014/main" id="{655F850D-9314-40EC-B687-F1FDE6529B0A}"/>
                    </a:ext>
                  </a:extLst>
                </p14:cNvPr>
                <p14:cNvContentPartPr/>
                <p14:nvPr/>
              </p14:nvContentPartPr>
              <p14:xfrm>
                <a:off x="4580342" y="1826503"/>
                <a:ext cx="80640" cy="90720"/>
              </p14:xfrm>
            </p:contentPart>
          </mc:Choice>
          <mc:Fallback xmlns="">
            <p:pic>
              <p:nvPicPr>
                <p:cNvPr id="38" name="Freihand 37">
                  <a:extLst>
                    <a:ext uri="{FF2B5EF4-FFF2-40B4-BE49-F238E27FC236}">
                      <a16:creationId xmlns:a16="http://schemas.microsoft.com/office/drawing/2014/main" id="{655F850D-9314-40EC-B687-F1FDE6529B0A}"/>
                    </a:ext>
                  </a:extLst>
                </p:cNvPr>
                <p:cNvPicPr/>
                <p:nvPr/>
              </p:nvPicPr>
              <p:blipFill>
                <a:blip r:embed="rId59"/>
                <a:stretch>
                  <a:fillRect/>
                </a:stretch>
              </p:blipFill>
              <p:spPr>
                <a:xfrm>
                  <a:off x="4576022" y="1822183"/>
                  <a:ext cx="89280" cy="99360"/>
                </a:xfrm>
                <a:prstGeom prst="rect">
                  <a:avLst/>
                </a:prstGeom>
              </p:spPr>
            </p:pic>
          </mc:Fallback>
        </mc:AlternateContent>
      </p:grpSp>
      <p:grpSp>
        <p:nvGrpSpPr>
          <p:cNvPr id="51" name="Gruppieren 50">
            <a:extLst>
              <a:ext uri="{FF2B5EF4-FFF2-40B4-BE49-F238E27FC236}">
                <a16:creationId xmlns:a16="http://schemas.microsoft.com/office/drawing/2014/main" id="{A2EC7952-211B-4B8A-803E-041AC2F4329E}"/>
              </a:ext>
            </a:extLst>
          </p:cNvPr>
          <p:cNvGrpSpPr/>
          <p:nvPr/>
        </p:nvGrpSpPr>
        <p:grpSpPr>
          <a:xfrm>
            <a:off x="4264622" y="2076343"/>
            <a:ext cx="362520" cy="122400"/>
            <a:chOff x="4264622" y="2076343"/>
            <a:chExt cx="362520" cy="122400"/>
          </a:xfrm>
        </p:grpSpPr>
        <mc:AlternateContent xmlns:mc="http://schemas.openxmlformats.org/markup-compatibility/2006" xmlns:p14="http://schemas.microsoft.com/office/powerpoint/2010/main">
          <mc:Choice Requires="p14">
            <p:contentPart p14:bwMode="auto" r:id="rId60">
              <p14:nvContentPartPr>
                <p14:cNvPr id="47" name="Freihand 46">
                  <a:extLst>
                    <a:ext uri="{FF2B5EF4-FFF2-40B4-BE49-F238E27FC236}">
                      <a16:creationId xmlns:a16="http://schemas.microsoft.com/office/drawing/2014/main" id="{AE68C1AA-3C9A-4391-AA90-A3FC36F84B6C}"/>
                    </a:ext>
                  </a:extLst>
                </p14:cNvPr>
                <p14:cNvContentPartPr/>
                <p14:nvPr/>
              </p14:nvContentPartPr>
              <p14:xfrm>
                <a:off x="4291622" y="2076343"/>
                <a:ext cx="50400" cy="122400"/>
              </p14:xfrm>
            </p:contentPart>
          </mc:Choice>
          <mc:Fallback xmlns="">
            <p:pic>
              <p:nvPicPr>
                <p:cNvPr id="47" name="Freihand 46">
                  <a:extLst>
                    <a:ext uri="{FF2B5EF4-FFF2-40B4-BE49-F238E27FC236}">
                      <a16:creationId xmlns:a16="http://schemas.microsoft.com/office/drawing/2014/main" id="{AE68C1AA-3C9A-4391-AA90-A3FC36F84B6C}"/>
                    </a:ext>
                  </a:extLst>
                </p:cNvPr>
                <p:cNvPicPr/>
                <p:nvPr/>
              </p:nvPicPr>
              <p:blipFill>
                <a:blip r:embed="rId61"/>
                <a:stretch>
                  <a:fillRect/>
                </a:stretch>
              </p:blipFill>
              <p:spPr>
                <a:xfrm>
                  <a:off x="4287302" y="2072023"/>
                  <a:ext cx="590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8" name="Freihand 47">
                  <a:extLst>
                    <a:ext uri="{FF2B5EF4-FFF2-40B4-BE49-F238E27FC236}">
                      <a16:creationId xmlns:a16="http://schemas.microsoft.com/office/drawing/2014/main" id="{7CDA019F-11A1-43CA-A15D-65FC8DCE428D}"/>
                    </a:ext>
                  </a:extLst>
                </p14:cNvPr>
                <p14:cNvContentPartPr/>
                <p14:nvPr/>
              </p14:nvContentPartPr>
              <p14:xfrm>
                <a:off x="4264622" y="2115943"/>
                <a:ext cx="112320" cy="17280"/>
              </p14:xfrm>
            </p:contentPart>
          </mc:Choice>
          <mc:Fallback xmlns="">
            <p:pic>
              <p:nvPicPr>
                <p:cNvPr id="48" name="Freihand 47">
                  <a:extLst>
                    <a:ext uri="{FF2B5EF4-FFF2-40B4-BE49-F238E27FC236}">
                      <a16:creationId xmlns:a16="http://schemas.microsoft.com/office/drawing/2014/main" id="{7CDA019F-11A1-43CA-A15D-65FC8DCE428D}"/>
                    </a:ext>
                  </a:extLst>
                </p:cNvPr>
                <p:cNvPicPr/>
                <p:nvPr/>
              </p:nvPicPr>
              <p:blipFill>
                <a:blip r:embed="rId63"/>
                <a:stretch>
                  <a:fillRect/>
                </a:stretch>
              </p:blipFill>
              <p:spPr>
                <a:xfrm>
                  <a:off x="4260302" y="2111623"/>
                  <a:ext cx="1209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9" name="Freihand 48">
                  <a:extLst>
                    <a:ext uri="{FF2B5EF4-FFF2-40B4-BE49-F238E27FC236}">
                      <a16:creationId xmlns:a16="http://schemas.microsoft.com/office/drawing/2014/main" id="{2600EC4D-2548-47A7-BC66-162136EED655}"/>
                    </a:ext>
                  </a:extLst>
                </p14:cNvPr>
                <p14:cNvContentPartPr/>
                <p14:nvPr/>
              </p14:nvContentPartPr>
              <p14:xfrm>
                <a:off x="4423022" y="2105503"/>
                <a:ext cx="72720" cy="11880"/>
              </p14:xfrm>
            </p:contentPart>
          </mc:Choice>
          <mc:Fallback xmlns="">
            <p:pic>
              <p:nvPicPr>
                <p:cNvPr id="49" name="Freihand 48">
                  <a:extLst>
                    <a:ext uri="{FF2B5EF4-FFF2-40B4-BE49-F238E27FC236}">
                      <a16:creationId xmlns:a16="http://schemas.microsoft.com/office/drawing/2014/main" id="{2600EC4D-2548-47A7-BC66-162136EED655}"/>
                    </a:ext>
                  </a:extLst>
                </p:cNvPr>
                <p:cNvPicPr/>
                <p:nvPr/>
              </p:nvPicPr>
              <p:blipFill>
                <a:blip r:embed="rId65"/>
                <a:stretch>
                  <a:fillRect/>
                </a:stretch>
              </p:blipFill>
              <p:spPr>
                <a:xfrm>
                  <a:off x="4418702" y="2101183"/>
                  <a:ext cx="813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0" name="Freihand 49">
                  <a:extLst>
                    <a:ext uri="{FF2B5EF4-FFF2-40B4-BE49-F238E27FC236}">
                      <a16:creationId xmlns:a16="http://schemas.microsoft.com/office/drawing/2014/main" id="{47C4B20C-A551-438C-AC4B-97A0E150B054}"/>
                    </a:ext>
                  </a:extLst>
                </p14:cNvPr>
                <p14:cNvContentPartPr/>
                <p14:nvPr/>
              </p14:nvContentPartPr>
              <p14:xfrm>
                <a:off x="4427342" y="2091103"/>
                <a:ext cx="199800" cy="84240"/>
              </p14:xfrm>
            </p:contentPart>
          </mc:Choice>
          <mc:Fallback xmlns="">
            <p:pic>
              <p:nvPicPr>
                <p:cNvPr id="50" name="Freihand 49">
                  <a:extLst>
                    <a:ext uri="{FF2B5EF4-FFF2-40B4-BE49-F238E27FC236}">
                      <a16:creationId xmlns:a16="http://schemas.microsoft.com/office/drawing/2014/main" id="{47C4B20C-A551-438C-AC4B-97A0E150B054}"/>
                    </a:ext>
                  </a:extLst>
                </p:cNvPr>
                <p:cNvPicPr/>
                <p:nvPr/>
              </p:nvPicPr>
              <p:blipFill>
                <a:blip r:embed="rId67"/>
                <a:stretch>
                  <a:fillRect/>
                </a:stretch>
              </p:blipFill>
              <p:spPr>
                <a:xfrm>
                  <a:off x="4423022" y="2086783"/>
                  <a:ext cx="208440" cy="92880"/>
                </a:xfrm>
                <a:prstGeom prst="rect">
                  <a:avLst/>
                </a:prstGeom>
              </p:spPr>
            </p:pic>
          </mc:Fallback>
        </mc:AlternateContent>
      </p:grpSp>
      <p:grpSp>
        <p:nvGrpSpPr>
          <p:cNvPr id="63" name="Gruppieren 62">
            <a:extLst>
              <a:ext uri="{FF2B5EF4-FFF2-40B4-BE49-F238E27FC236}">
                <a16:creationId xmlns:a16="http://schemas.microsoft.com/office/drawing/2014/main" id="{86AD1224-F4CC-4C1F-884B-8C714C9374F7}"/>
              </a:ext>
            </a:extLst>
          </p:cNvPr>
          <p:cNvGrpSpPr/>
          <p:nvPr/>
        </p:nvGrpSpPr>
        <p:grpSpPr>
          <a:xfrm>
            <a:off x="4248782" y="2345983"/>
            <a:ext cx="413640" cy="172800"/>
            <a:chOff x="4248782" y="2345983"/>
            <a:chExt cx="413640" cy="172800"/>
          </a:xfrm>
        </p:grpSpPr>
        <mc:AlternateContent xmlns:mc="http://schemas.openxmlformats.org/markup-compatibility/2006" xmlns:p14="http://schemas.microsoft.com/office/powerpoint/2010/main">
          <mc:Choice Requires="p14">
            <p:contentPart p14:bwMode="auto" r:id="rId68">
              <p14:nvContentPartPr>
                <p14:cNvPr id="59" name="Freihand 58">
                  <a:extLst>
                    <a:ext uri="{FF2B5EF4-FFF2-40B4-BE49-F238E27FC236}">
                      <a16:creationId xmlns:a16="http://schemas.microsoft.com/office/drawing/2014/main" id="{D196A43A-2A78-408F-822B-9EFF6D3224AF}"/>
                    </a:ext>
                  </a:extLst>
                </p14:cNvPr>
                <p14:cNvContentPartPr/>
                <p14:nvPr/>
              </p14:nvContentPartPr>
              <p14:xfrm>
                <a:off x="4264262" y="2361463"/>
                <a:ext cx="59040" cy="157320"/>
              </p14:xfrm>
            </p:contentPart>
          </mc:Choice>
          <mc:Fallback xmlns="">
            <p:pic>
              <p:nvPicPr>
                <p:cNvPr id="59" name="Freihand 58">
                  <a:extLst>
                    <a:ext uri="{FF2B5EF4-FFF2-40B4-BE49-F238E27FC236}">
                      <a16:creationId xmlns:a16="http://schemas.microsoft.com/office/drawing/2014/main" id="{D196A43A-2A78-408F-822B-9EFF6D3224AF}"/>
                    </a:ext>
                  </a:extLst>
                </p:cNvPr>
                <p:cNvPicPr/>
                <p:nvPr/>
              </p:nvPicPr>
              <p:blipFill>
                <a:blip r:embed="rId69"/>
                <a:stretch>
                  <a:fillRect/>
                </a:stretch>
              </p:blipFill>
              <p:spPr>
                <a:xfrm>
                  <a:off x="4259942" y="2357143"/>
                  <a:ext cx="676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0" name="Freihand 59">
                  <a:extLst>
                    <a:ext uri="{FF2B5EF4-FFF2-40B4-BE49-F238E27FC236}">
                      <a16:creationId xmlns:a16="http://schemas.microsoft.com/office/drawing/2014/main" id="{DFB8ED12-8B56-4B76-A173-8052EB1A0D7A}"/>
                    </a:ext>
                  </a:extLst>
                </p14:cNvPr>
                <p14:cNvContentPartPr/>
                <p14:nvPr/>
              </p14:nvContentPartPr>
              <p14:xfrm>
                <a:off x="4248782" y="2429143"/>
                <a:ext cx="97560" cy="15480"/>
              </p14:xfrm>
            </p:contentPart>
          </mc:Choice>
          <mc:Fallback xmlns="">
            <p:pic>
              <p:nvPicPr>
                <p:cNvPr id="60" name="Freihand 59">
                  <a:extLst>
                    <a:ext uri="{FF2B5EF4-FFF2-40B4-BE49-F238E27FC236}">
                      <a16:creationId xmlns:a16="http://schemas.microsoft.com/office/drawing/2014/main" id="{DFB8ED12-8B56-4B76-A173-8052EB1A0D7A}"/>
                    </a:ext>
                  </a:extLst>
                </p:cNvPr>
                <p:cNvPicPr/>
                <p:nvPr/>
              </p:nvPicPr>
              <p:blipFill>
                <a:blip r:embed="rId71"/>
                <a:stretch>
                  <a:fillRect/>
                </a:stretch>
              </p:blipFill>
              <p:spPr>
                <a:xfrm>
                  <a:off x="4244462" y="2424823"/>
                  <a:ext cx="1062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61" name="Freihand 60">
                  <a:extLst>
                    <a:ext uri="{FF2B5EF4-FFF2-40B4-BE49-F238E27FC236}">
                      <a16:creationId xmlns:a16="http://schemas.microsoft.com/office/drawing/2014/main" id="{0703CB27-359A-468B-A6E7-19E83644AEC7}"/>
                    </a:ext>
                  </a:extLst>
                </p14:cNvPr>
                <p14:cNvContentPartPr/>
                <p14:nvPr/>
              </p14:nvContentPartPr>
              <p14:xfrm>
                <a:off x="4406462" y="2424103"/>
                <a:ext cx="54720" cy="40680"/>
              </p14:xfrm>
            </p:contentPart>
          </mc:Choice>
          <mc:Fallback xmlns="">
            <p:pic>
              <p:nvPicPr>
                <p:cNvPr id="61" name="Freihand 60">
                  <a:extLst>
                    <a:ext uri="{FF2B5EF4-FFF2-40B4-BE49-F238E27FC236}">
                      <a16:creationId xmlns:a16="http://schemas.microsoft.com/office/drawing/2014/main" id="{0703CB27-359A-468B-A6E7-19E83644AEC7}"/>
                    </a:ext>
                  </a:extLst>
                </p:cNvPr>
                <p:cNvPicPr/>
                <p:nvPr/>
              </p:nvPicPr>
              <p:blipFill>
                <a:blip r:embed="rId73"/>
                <a:stretch>
                  <a:fillRect/>
                </a:stretch>
              </p:blipFill>
              <p:spPr>
                <a:xfrm>
                  <a:off x="4402142" y="2419783"/>
                  <a:ext cx="633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62" name="Freihand 61">
                  <a:extLst>
                    <a:ext uri="{FF2B5EF4-FFF2-40B4-BE49-F238E27FC236}">
                      <a16:creationId xmlns:a16="http://schemas.microsoft.com/office/drawing/2014/main" id="{2785FC20-1ABD-4148-A1F1-18ED9591BBAE}"/>
                    </a:ext>
                  </a:extLst>
                </p14:cNvPr>
                <p14:cNvContentPartPr/>
                <p14:nvPr/>
              </p14:nvContentPartPr>
              <p14:xfrm>
                <a:off x="4588622" y="2345983"/>
                <a:ext cx="73800" cy="138240"/>
              </p14:xfrm>
            </p:contentPart>
          </mc:Choice>
          <mc:Fallback xmlns="">
            <p:pic>
              <p:nvPicPr>
                <p:cNvPr id="62" name="Freihand 61">
                  <a:extLst>
                    <a:ext uri="{FF2B5EF4-FFF2-40B4-BE49-F238E27FC236}">
                      <a16:creationId xmlns:a16="http://schemas.microsoft.com/office/drawing/2014/main" id="{2785FC20-1ABD-4148-A1F1-18ED9591BBAE}"/>
                    </a:ext>
                  </a:extLst>
                </p:cNvPr>
                <p:cNvPicPr/>
                <p:nvPr/>
              </p:nvPicPr>
              <p:blipFill>
                <a:blip r:embed="rId75"/>
                <a:stretch>
                  <a:fillRect/>
                </a:stretch>
              </p:blipFill>
              <p:spPr>
                <a:xfrm>
                  <a:off x="4584302" y="2341663"/>
                  <a:ext cx="82440" cy="146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6">
            <p14:nvContentPartPr>
              <p14:cNvPr id="128" name="Freihand 127">
                <a:extLst>
                  <a:ext uri="{FF2B5EF4-FFF2-40B4-BE49-F238E27FC236}">
                    <a16:creationId xmlns:a16="http://schemas.microsoft.com/office/drawing/2014/main" id="{875FCF88-688C-4715-A995-E4FD0737D661}"/>
                  </a:ext>
                </a:extLst>
              </p14:cNvPr>
              <p14:cNvContentPartPr/>
              <p14:nvPr/>
            </p14:nvContentPartPr>
            <p14:xfrm>
              <a:off x="4559822" y="2783383"/>
              <a:ext cx="83520" cy="157320"/>
            </p14:xfrm>
          </p:contentPart>
        </mc:Choice>
        <mc:Fallback xmlns="">
          <p:pic>
            <p:nvPicPr>
              <p:cNvPr id="128" name="Freihand 127">
                <a:extLst>
                  <a:ext uri="{FF2B5EF4-FFF2-40B4-BE49-F238E27FC236}">
                    <a16:creationId xmlns:a16="http://schemas.microsoft.com/office/drawing/2014/main" id="{875FCF88-688C-4715-A995-E4FD0737D661}"/>
                  </a:ext>
                </a:extLst>
              </p:cNvPr>
              <p:cNvPicPr/>
              <p:nvPr/>
            </p:nvPicPr>
            <p:blipFill>
              <a:blip r:embed="rId77"/>
              <a:stretch>
                <a:fillRect/>
              </a:stretch>
            </p:blipFill>
            <p:spPr>
              <a:xfrm>
                <a:off x="4555502" y="2779063"/>
                <a:ext cx="921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29" name="Freihand 128">
                <a:extLst>
                  <a:ext uri="{FF2B5EF4-FFF2-40B4-BE49-F238E27FC236}">
                    <a16:creationId xmlns:a16="http://schemas.microsoft.com/office/drawing/2014/main" id="{EBF067B3-5A69-42D5-85C1-5E731C0C99F1}"/>
                  </a:ext>
                </a:extLst>
              </p14:cNvPr>
              <p14:cNvContentPartPr/>
              <p14:nvPr/>
            </p14:nvContentPartPr>
            <p14:xfrm>
              <a:off x="4546862" y="2839543"/>
              <a:ext cx="166320" cy="32400"/>
            </p14:xfrm>
          </p:contentPart>
        </mc:Choice>
        <mc:Fallback xmlns="">
          <p:pic>
            <p:nvPicPr>
              <p:cNvPr id="129" name="Freihand 128">
                <a:extLst>
                  <a:ext uri="{FF2B5EF4-FFF2-40B4-BE49-F238E27FC236}">
                    <a16:creationId xmlns:a16="http://schemas.microsoft.com/office/drawing/2014/main" id="{EBF067B3-5A69-42D5-85C1-5E731C0C99F1}"/>
                  </a:ext>
                </a:extLst>
              </p:cNvPr>
              <p:cNvPicPr/>
              <p:nvPr/>
            </p:nvPicPr>
            <p:blipFill>
              <a:blip r:embed="rId79"/>
              <a:stretch>
                <a:fillRect/>
              </a:stretch>
            </p:blipFill>
            <p:spPr>
              <a:xfrm>
                <a:off x="4542542" y="2835223"/>
                <a:ext cx="17496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30" name="Freihand 129">
                <a:extLst>
                  <a:ext uri="{FF2B5EF4-FFF2-40B4-BE49-F238E27FC236}">
                    <a16:creationId xmlns:a16="http://schemas.microsoft.com/office/drawing/2014/main" id="{B3FC1159-E735-441D-9BC1-E22865D4AC72}"/>
                  </a:ext>
                </a:extLst>
              </p14:cNvPr>
              <p14:cNvContentPartPr/>
              <p14:nvPr/>
            </p14:nvContentPartPr>
            <p14:xfrm>
              <a:off x="4500422" y="2697703"/>
              <a:ext cx="173160" cy="32400"/>
            </p14:xfrm>
          </p:contentPart>
        </mc:Choice>
        <mc:Fallback xmlns="">
          <p:pic>
            <p:nvPicPr>
              <p:cNvPr id="130" name="Freihand 129">
                <a:extLst>
                  <a:ext uri="{FF2B5EF4-FFF2-40B4-BE49-F238E27FC236}">
                    <a16:creationId xmlns:a16="http://schemas.microsoft.com/office/drawing/2014/main" id="{B3FC1159-E735-441D-9BC1-E22865D4AC72}"/>
                  </a:ext>
                </a:extLst>
              </p:cNvPr>
              <p:cNvPicPr/>
              <p:nvPr/>
            </p:nvPicPr>
            <p:blipFill>
              <a:blip r:embed="rId81"/>
              <a:stretch>
                <a:fillRect/>
              </a:stretch>
            </p:blipFill>
            <p:spPr>
              <a:xfrm>
                <a:off x="4496102" y="2693383"/>
                <a:ext cx="1818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31" name="Freihand 130">
                <a:extLst>
                  <a:ext uri="{FF2B5EF4-FFF2-40B4-BE49-F238E27FC236}">
                    <a16:creationId xmlns:a16="http://schemas.microsoft.com/office/drawing/2014/main" id="{A57476F2-51B8-4D2C-A0CD-4B27ABC17ED8}"/>
                  </a:ext>
                </a:extLst>
              </p14:cNvPr>
              <p14:cNvContentPartPr/>
              <p14:nvPr/>
            </p14:nvContentPartPr>
            <p14:xfrm>
              <a:off x="4745942" y="2770063"/>
              <a:ext cx="147240" cy="71640"/>
            </p14:xfrm>
          </p:contentPart>
        </mc:Choice>
        <mc:Fallback xmlns="">
          <p:pic>
            <p:nvPicPr>
              <p:cNvPr id="131" name="Freihand 130">
                <a:extLst>
                  <a:ext uri="{FF2B5EF4-FFF2-40B4-BE49-F238E27FC236}">
                    <a16:creationId xmlns:a16="http://schemas.microsoft.com/office/drawing/2014/main" id="{A57476F2-51B8-4D2C-A0CD-4B27ABC17ED8}"/>
                  </a:ext>
                </a:extLst>
              </p:cNvPr>
              <p:cNvPicPr/>
              <p:nvPr/>
            </p:nvPicPr>
            <p:blipFill>
              <a:blip r:embed="rId83"/>
              <a:stretch>
                <a:fillRect/>
              </a:stretch>
            </p:blipFill>
            <p:spPr>
              <a:xfrm>
                <a:off x="4741622" y="2765743"/>
                <a:ext cx="155880" cy="80280"/>
              </a:xfrm>
              <a:prstGeom prst="rect">
                <a:avLst/>
              </a:prstGeom>
            </p:spPr>
          </p:pic>
        </mc:Fallback>
      </mc:AlternateContent>
      <p:grpSp>
        <p:nvGrpSpPr>
          <p:cNvPr id="202" name="Gruppieren 201">
            <a:extLst>
              <a:ext uri="{FF2B5EF4-FFF2-40B4-BE49-F238E27FC236}">
                <a16:creationId xmlns:a16="http://schemas.microsoft.com/office/drawing/2014/main" id="{E73CAC63-E088-4F75-BD99-780A5C3A6FD3}"/>
              </a:ext>
            </a:extLst>
          </p:cNvPr>
          <p:cNvGrpSpPr/>
          <p:nvPr/>
        </p:nvGrpSpPr>
        <p:grpSpPr>
          <a:xfrm>
            <a:off x="4935302" y="1618063"/>
            <a:ext cx="6537240" cy="1389240"/>
            <a:chOff x="4935302" y="1618063"/>
            <a:chExt cx="6537240" cy="1389240"/>
          </a:xfrm>
        </p:grpSpPr>
        <mc:AlternateContent xmlns:mc="http://schemas.openxmlformats.org/markup-compatibility/2006" xmlns:p14="http://schemas.microsoft.com/office/powerpoint/2010/main">
          <mc:Choice Requires="p14">
            <p:contentPart p14:bwMode="auto" r:id="rId84">
              <p14:nvContentPartPr>
                <p14:cNvPr id="111" name="Freihand 110">
                  <a:extLst>
                    <a:ext uri="{FF2B5EF4-FFF2-40B4-BE49-F238E27FC236}">
                      <a16:creationId xmlns:a16="http://schemas.microsoft.com/office/drawing/2014/main" id="{7DB3FCDE-28FA-489C-91D1-E4F912B16871}"/>
                    </a:ext>
                  </a:extLst>
                </p14:cNvPr>
                <p14:cNvContentPartPr/>
                <p14:nvPr/>
              </p14:nvContentPartPr>
              <p14:xfrm>
                <a:off x="10231622" y="1776463"/>
                <a:ext cx="133200" cy="43560"/>
              </p14:xfrm>
            </p:contentPart>
          </mc:Choice>
          <mc:Fallback xmlns="">
            <p:pic>
              <p:nvPicPr>
                <p:cNvPr id="111" name="Freihand 110">
                  <a:extLst>
                    <a:ext uri="{FF2B5EF4-FFF2-40B4-BE49-F238E27FC236}">
                      <a16:creationId xmlns:a16="http://schemas.microsoft.com/office/drawing/2014/main" id="{7DB3FCDE-28FA-489C-91D1-E4F912B16871}"/>
                    </a:ext>
                  </a:extLst>
                </p:cNvPr>
                <p:cNvPicPr/>
                <p:nvPr/>
              </p:nvPicPr>
              <p:blipFill>
                <a:blip r:embed="rId85"/>
                <a:stretch>
                  <a:fillRect/>
                </a:stretch>
              </p:blipFill>
              <p:spPr>
                <a:xfrm>
                  <a:off x="10227302" y="1772143"/>
                  <a:ext cx="14184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12" name="Freihand 111">
                  <a:extLst>
                    <a:ext uri="{FF2B5EF4-FFF2-40B4-BE49-F238E27FC236}">
                      <a16:creationId xmlns:a16="http://schemas.microsoft.com/office/drawing/2014/main" id="{D22D7259-2A70-4941-A5F4-10091D529838}"/>
                    </a:ext>
                  </a:extLst>
                </p14:cNvPr>
                <p14:cNvContentPartPr/>
                <p14:nvPr/>
              </p14:nvContentPartPr>
              <p14:xfrm>
                <a:off x="10286342" y="1849183"/>
                <a:ext cx="121320" cy="15480"/>
              </p14:xfrm>
            </p:contentPart>
          </mc:Choice>
          <mc:Fallback xmlns="">
            <p:pic>
              <p:nvPicPr>
                <p:cNvPr id="112" name="Freihand 111">
                  <a:extLst>
                    <a:ext uri="{FF2B5EF4-FFF2-40B4-BE49-F238E27FC236}">
                      <a16:creationId xmlns:a16="http://schemas.microsoft.com/office/drawing/2014/main" id="{D22D7259-2A70-4941-A5F4-10091D529838}"/>
                    </a:ext>
                  </a:extLst>
                </p:cNvPr>
                <p:cNvPicPr/>
                <p:nvPr/>
              </p:nvPicPr>
              <p:blipFill>
                <a:blip r:embed="rId87"/>
                <a:stretch>
                  <a:fillRect/>
                </a:stretch>
              </p:blipFill>
              <p:spPr>
                <a:xfrm>
                  <a:off x="10282022" y="1844863"/>
                  <a:ext cx="1299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13" name="Freihand 112">
                  <a:extLst>
                    <a:ext uri="{FF2B5EF4-FFF2-40B4-BE49-F238E27FC236}">
                      <a16:creationId xmlns:a16="http://schemas.microsoft.com/office/drawing/2014/main" id="{7C849E9E-AA2D-4B68-AEFC-AF9527BBCE1C}"/>
                    </a:ext>
                  </a:extLst>
                </p14:cNvPr>
                <p14:cNvContentPartPr/>
                <p14:nvPr/>
              </p14:nvContentPartPr>
              <p14:xfrm>
                <a:off x="10533302" y="1690063"/>
                <a:ext cx="145440" cy="188280"/>
              </p14:xfrm>
            </p:contentPart>
          </mc:Choice>
          <mc:Fallback xmlns="">
            <p:pic>
              <p:nvPicPr>
                <p:cNvPr id="113" name="Freihand 112">
                  <a:extLst>
                    <a:ext uri="{FF2B5EF4-FFF2-40B4-BE49-F238E27FC236}">
                      <a16:creationId xmlns:a16="http://schemas.microsoft.com/office/drawing/2014/main" id="{7C849E9E-AA2D-4B68-AEFC-AF9527BBCE1C}"/>
                    </a:ext>
                  </a:extLst>
                </p:cNvPr>
                <p:cNvPicPr/>
                <p:nvPr/>
              </p:nvPicPr>
              <p:blipFill>
                <a:blip r:embed="rId89"/>
                <a:stretch>
                  <a:fillRect/>
                </a:stretch>
              </p:blipFill>
              <p:spPr>
                <a:xfrm>
                  <a:off x="10528982" y="1685743"/>
                  <a:ext cx="15408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15" name="Freihand 114">
                  <a:extLst>
                    <a:ext uri="{FF2B5EF4-FFF2-40B4-BE49-F238E27FC236}">
                      <a16:creationId xmlns:a16="http://schemas.microsoft.com/office/drawing/2014/main" id="{7ED328AF-8121-44C8-948E-CD8F73FF6EA7}"/>
                    </a:ext>
                  </a:extLst>
                </p14:cNvPr>
                <p14:cNvContentPartPr/>
                <p14:nvPr/>
              </p14:nvContentPartPr>
              <p14:xfrm>
                <a:off x="10729142" y="1687903"/>
                <a:ext cx="132840" cy="149040"/>
              </p14:xfrm>
            </p:contentPart>
          </mc:Choice>
          <mc:Fallback xmlns="">
            <p:pic>
              <p:nvPicPr>
                <p:cNvPr id="115" name="Freihand 114">
                  <a:extLst>
                    <a:ext uri="{FF2B5EF4-FFF2-40B4-BE49-F238E27FC236}">
                      <a16:creationId xmlns:a16="http://schemas.microsoft.com/office/drawing/2014/main" id="{7ED328AF-8121-44C8-948E-CD8F73FF6EA7}"/>
                    </a:ext>
                  </a:extLst>
                </p:cNvPr>
                <p:cNvPicPr/>
                <p:nvPr/>
              </p:nvPicPr>
              <p:blipFill>
                <a:blip r:embed="rId91"/>
                <a:stretch>
                  <a:fillRect/>
                </a:stretch>
              </p:blipFill>
              <p:spPr>
                <a:xfrm>
                  <a:off x="10724822" y="1683583"/>
                  <a:ext cx="1414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16" name="Freihand 115">
                  <a:extLst>
                    <a:ext uri="{FF2B5EF4-FFF2-40B4-BE49-F238E27FC236}">
                      <a16:creationId xmlns:a16="http://schemas.microsoft.com/office/drawing/2014/main" id="{BE2B9715-2BDA-433A-823D-AF3E57DDB439}"/>
                    </a:ext>
                  </a:extLst>
                </p14:cNvPr>
                <p14:cNvContentPartPr/>
                <p14:nvPr/>
              </p14:nvContentPartPr>
              <p14:xfrm>
                <a:off x="10917062" y="1675663"/>
                <a:ext cx="101520" cy="182880"/>
              </p14:xfrm>
            </p:contentPart>
          </mc:Choice>
          <mc:Fallback xmlns="">
            <p:pic>
              <p:nvPicPr>
                <p:cNvPr id="116" name="Freihand 115">
                  <a:extLst>
                    <a:ext uri="{FF2B5EF4-FFF2-40B4-BE49-F238E27FC236}">
                      <a16:creationId xmlns:a16="http://schemas.microsoft.com/office/drawing/2014/main" id="{BE2B9715-2BDA-433A-823D-AF3E57DDB439}"/>
                    </a:ext>
                  </a:extLst>
                </p:cNvPr>
                <p:cNvPicPr/>
                <p:nvPr/>
              </p:nvPicPr>
              <p:blipFill>
                <a:blip r:embed="rId93"/>
                <a:stretch>
                  <a:fillRect/>
                </a:stretch>
              </p:blipFill>
              <p:spPr>
                <a:xfrm>
                  <a:off x="10912742" y="1671343"/>
                  <a:ext cx="11016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17" name="Freihand 116">
                  <a:extLst>
                    <a:ext uri="{FF2B5EF4-FFF2-40B4-BE49-F238E27FC236}">
                      <a16:creationId xmlns:a16="http://schemas.microsoft.com/office/drawing/2014/main" id="{BFE1C71F-3F6B-4E62-98A2-A63494013351}"/>
                    </a:ext>
                  </a:extLst>
                </p14:cNvPr>
                <p14:cNvContentPartPr/>
                <p14:nvPr/>
              </p14:nvContentPartPr>
              <p14:xfrm>
                <a:off x="11085542" y="1667743"/>
                <a:ext cx="87480" cy="157680"/>
              </p14:xfrm>
            </p:contentPart>
          </mc:Choice>
          <mc:Fallback xmlns="">
            <p:pic>
              <p:nvPicPr>
                <p:cNvPr id="117" name="Freihand 116">
                  <a:extLst>
                    <a:ext uri="{FF2B5EF4-FFF2-40B4-BE49-F238E27FC236}">
                      <a16:creationId xmlns:a16="http://schemas.microsoft.com/office/drawing/2014/main" id="{BFE1C71F-3F6B-4E62-98A2-A63494013351}"/>
                    </a:ext>
                  </a:extLst>
                </p:cNvPr>
                <p:cNvPicPr/>
                <p:nvPr/>
              </p:nvPicPr>
              <p:blipFill>
                <a:blip r:embed="rId95"/>
                <a:stretch>
                  <a:fillRect/>
                </a:stretch>
              </p:blipFill>
              <p:spPr>
                <a:xfrm>
                  <a:off x="11081222" y="1663423"/>
                  <a:ext cx="961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18" name="Freihand 117">
                  <a:extLst>
                    <a:ext uri="{FF2B5EF4-FFF2-40B4-BE49-F238E27FC236}">
                      <a16:creationId xmlns:a16="http://schemas.microsoft.com/office/drawing/2014/main" id="{350CB06D-DA21-4335-B0CA-4086DA93CB49}"/>
                    </a:ext>
                  </a:extLst>
                </p14:cNvPr>
                <p14:cNvContentPartPr/>
                <p14:nvPr/>
              </p14:nvContentPartPr>
              <p14:xfrm>
                <a:off x="11084462" y="1642183"/>
                <a:ext cx="154080" cy="38160"/>
              </p14:xfrm>
            </p:contentPart>
          </mc:Choice>
          <mc:Fallback xmlns="">
            <p:pic>
              <p:nvPicPr>
                <p:cNvPr id="118" name="Freihand 117">
                  <a:extLst>
                    <a:ext uri="{FF2B5EF4-FFF2-40B4-BE49-F238E27FC236}">
                      <a16:creationId xmlns:a16="http://schemas.microsoft.com/office/drawing/2014/main" id="{350CB06D-DA21-4335-B0CA-4086DA93CB49}"/>
                    </a:ext>
                  </a:extLst>
                </p:cNvPr>
                <p:cNvPicPr/>
                <p:nvPr/>
              </p:nvPicPr>
              <p:blipFill>
                <a:blip r:embed="rId97"/>
                <a:stretch>
                  <a:fillRect/>
                </a:stretch>
              </p:blipFill>
              <p:spPr>
                <a:xfrm>
                  <a:off x="11080142" y="1637863"/>
                  <a:ext cx="1627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19" name="Freihand 118">
                  <a:extLst>
                    <a:ext uri="{FF2B5EF4-FFF2-40B4-BE49-F238E27FC236}">
                      <a16:creationId xmlns:a16="http://schemas.microsoft.com/office/drawing/2014/main" id="{BF3EE602-E0F8-485D-8616-4056685248B7}"/>
                    </a:ext>
                  </a:extLst>
                </p14:cNvPr>
                <p14:cNvContentPartPr/>
                <p14:nvPr/>
              </p14:nvContentPartPr>
              <p14:xfrm>
                <a:off x="11314142" y="1654783"/>
                <a:ext cx="158400" cy="146520"/>
              </p14:xfrm>
            </p:contentPart>
          </mc:Choice>
          <mc:Fallback xmlns="">
            <p:pic>
              <p:nvPicPr>
                <p:cNvPr id="119" name="Freihand 118">
                  <a:extLst>
                    <a:ext uri="{FF2B5EF4-FFF2-40B4-BE49-F238E27FC236}">
                      <a16:creationId xmlns:a16="http://schemas.microsoft.com/office/drawing/2014/main" id="{BF3EE602-E0F8-485D-8616-4056685248B7}"/>
                    </a:ext>
                  </a:extLst>
                </p:cNvPr>
                <p:cNvPicPr/>
                <p:nvPr/>
              </p:nvPicPr>
              <p:blipFill>
                <a:blip r:embed="rId99"/>
                <a:stretch>
                  <a:fillRect/>
                </a:stretch>
              </p:blipFill>
              <p:spPr>
                <a:xfrm>
                  <a:off x="11309822" y="1650463"/>
                  <a:ext cx="1670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20" name="Freihand 119">
                  <a:extLst>
                    <a:ext uri="{FF2B5EF4-FFF2-40B4-BE49-F238E27FC236}">
                      <a16:creationId xmlns:a16="http://schemas.microsoft.com/office/drawing/2014/main" id="{57B39D68-E5E3-470E-9B37-FFB9665BE319}"/>
                    </a:ext>
                  </a:extLst>
                </p14:cNvPr>
                <p14:cNvContentPartPr/>
                <p14:nvPr/>
              </p14:nvContentPartPr>
              <p14:xfrm>
                <a:off x="11308742" y="1684303"/>
                <a:ext cx="163800" cy="34200"/>
              </p14:xfrm>
            </p:contentPart>
          </mc:Choice>
          <mc:Fallback xmlns="">
            <p:pic>
              <p:nvPicPr>
                <p:cNvPr id="120" name="Freihand 119">
                  <a:extLst>
                    <a:ext uri="{FF2B5EF4-FFF2-40B4-BE49-F238E27FC236}">
                      <a16:creationId xmlns:a16="http://schemas.microsoft.com/office/drawing/2014/main" id="{57B39D68-E5E3-470E-9B37-FFB9665BE319}"/>
                    </a:ext>
                  </a:extLst>
                </p:cNvPr>
                <p:cNvPicPr/>
                <p:nvPr/>
              </p:nvPicPr>
              <p:blipFill>
                <a:blip r:embed="rId101"/>
                <a:stretch>
                  <a:fillRect/>
                </a:stretch>
              </p:blipFill>
              <p:spPr>
                <a:xfrm>
                  <a:off x="11304422" y="1679983"/>
                  <a:ext cx="17244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21" name="Freihand 120">
                  <a:extLst>
                    <a:ext uri="{FF2B5EF4-FFF2-40B4-BE49-F238E27FC236}">
                      <a16:creationId xmlns:a16="http://schemas.microsoft.com/office/drawing/2014/main" id="{4672EDEB-D6C6-467E-AD1A-64CA71F75300}"/>
                    </a:ext>
                  </a:extLst>
                </p14:cNvPr>
                <p14:cNvContentPartPr/>
                <p14:nvPr/>
              </p14:nvContentPartPr>
              <p14:xfrm>
                <a:off x="11231342" y="1721023"/>
                <a:ext cx="236520" cy="41760"/>
              </p14:xfrm>
            </p:contentPart>
          </mc:Choice>
          <mc:Fallback xmlns="">
            <p:pic>
              <p:nvPicPr>
                <p:cNvPr id="121" name="Freihand 120">
                  <a:extLst>
                    <a:ext uri="{FF2B5EF4-FFF2-40B4-BE49-F238E27FC236}">
                      <a16:creationId xmlns:a16="http://schemas.microsoft.com/office/drawing/2014/main" id="{4672EDEB-D6C6-467E-AD1A-64CA71F75300}"/>
                    </a:ext>
                  </a:extLst>
                </p:cNvPr>
                <p:cNvPicPr/>
                <p:nvPr/>
              </p:nvPicPr>
              <p:blipFill>
                <a:blip r:embed="rId103"/>
                <a:stretch>
                  <a:fillRect/>
                </a:stretch>
              </p:blipFill>
              <p:spPr>
                <a:xfrm>
                  <a:off x="11227022" y="1716703"/>
                  <a:ext cx="2451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40" name="Freihand 39">
                  <a:extLst>
                    <a:ext uri="{FF2B5EF4-FFF2-40B4-BE49-F238E27FC236}">
                      <a16:creationId xmlns:a16="http://schemas.microsoft.com/office/drawing/2014/main" id="{26DB18F9-2229-4B4C-96B6-1A308371771C}"/>
                    </a:ext>
                  </a:extLst>
                </p14:cNvPr>
                <p14:cNvContentPartPr/>
                <p14:nvPr/>
              </p14:nvContentPartPr>
              <p14:xfrm>
                <a:off x="5076062" y="1821463"/>
                <a:ext cx="10080" cy="94680"/>
              </p14:xfrm>
            </p:contentPart>
          </mc:Choice>
          <mc:Fallback xmlns="">
            <p:pic>
              <p:nvPicPr>
                <p:cNvPr id="40" name="Freihand 39">
                  <a:extLst>
                    <a:ext uri="{FF2B5EF4-FFF2-40B4-BE49-F238E27FC236}">
                      <a16:creationId xmlns:a16="http://schemas.microsoft.com/office/drawing/2014/main" id="{26DB18F9-2229-4B4C-96B6-1A308371771C}"/>
                    </a:ext>
                  </a:extLst>
                </p:cNvPr>
                <p:cNvPicPr/>
                <p:nvPr/>
              </p:nvPicPr>
              <p:blipFill>
                <a:blip r:embed="rId105"/>
                <a:stretch>
                  <a:fillRect/>
                </a:stretch>
              </p:blipFill>
              <p:spPr>
                <a:xfrm>
                  <a:off x="5071742" y="1817143"/>
                  <a:ext cx="187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41" name="Freihand 40">
                  <a:extLst>
                    <a:ext uri="{FF2B5EF4-FFF2-40B4-BE49-F238E27FC236}">
                      <a16:creationId xmlns:a16="http://schemas.microsoft.com/office/drawing/2014/main" id="{1B90DBA9-1995-430B-8EE3-167A2171CD1E}"/>
                    </a:ext>
                  </a:extLst>
                </p14:cNvPr>
                <p14:cNvContentPartPr/>
                <p14:nvPr/>
              </p14:nvContentPartPr>
              <p14:xfrm>
                <a:off x="5037902" y="1855663"/>
                <a:ext cx="110520" cy="18360"/>
              </p14:xfrm>
            </p:contentPart>
          </mc:Choice>
          <mc:Fallback xmlns="">
            <p:pic>
              <p:nvPicPr>
                <p:cNvPr id="41" name="Freihand 40">
                  <a:extLst>
                    <a:ext uri="{FF2B5EF4-FFF2-40B4-BE49-F238E27FC236}">
                      <a16:creationId xmlns:a16="http://schemas.microsoft.com/office/drawing/2014/main" id="{1B90DBA9-1995-430B-8EE3-167A2171CD1E}"/>
                    </a:ext>
                  </a:extLst>
                </p:cNvPr>
                <p:cNvPicPr/>
                <p:nvPr/>
              </p:nvPicPr>
              <p:blipFill>
                <a:blip r:embed="rId107"/>
                <a:stretch>
                  <a:fillRect/>
                </a:stretch>
              </p:blipFill>
              <p:spPr>
                <a:xfrm>
                  <a:off x="5033582" y="1851343"/>
                  <a:ext cx="1191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42" name="Freihand 41">
                  <a:extLst>
                    <a:ext uri="{FF2B5EF4-FFF2-40B4-BE49-F238E27FC236}">
                      <a16:creationId xmlns:a16="http://schemas.microsoft.com/office/drawing/2014/main" id="{20246A8F-06DA-4C16-BF71-E74E08489389}"/>
                    </a:ext>
                  </a:extLst>
                </p14:cNvPr>
                <p14:cNvContentPartPr/>
                <p14:nvPr/>
              </p14:nvContentPartPr>
              <p14:xfrm>
                <a:off x="5200622" y="1803103"/>
                <a:ext cx="15480" cy="97560"/>
              </p14:xfrm>
            </p:contentPart>
          </mc:Choice>
          <mc:Fallback xmlns="">
            <p:pic>
              <p:nvPicPr>
                <p:cNvPr id="42" name="Freihand 41">
                  <a:extLst>
                    <a:ext uri="{FF2B5EF4-FFF2-40B4-BE49-F238E27FC236}">
                      <a16:creationId xmlns:a16="http://schemas.microsoft.com/office/drawing/2014/main" id="{20246A8F-06DA-4C16-BF71-E74E08489389}"/>
                    </a:ext>
                  </a:extLst>
                </p:cNvPr>
                <p:cNvPicPr/>
                <p:nvPr/>
              </p:nvPicPr>
              <p:blipFill>
                <a:blip r:embed="rId109"/>
                <a:stretch>
                  <a:fillRect/>
                </a:stretch>
              </p:blipFill>
              <p:spPr>
                <a:xfrm>
                  <a:off x="5196302" y="1798783"/>
                  <a:ext cx="241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43" name="Freihand 42">
                  <a:extLst>
                    <a:ext uri="{FF2B5EF4-FFF2-40B4-BE49-F238E27FC236}">
                      <a16:creationId xmlns:a16="http://schemas.microsoft.com/office/drawing/2014/main" id="{11C090A9-82F0-4BC5-9D87-518671F42C37}"/>
                    </a:ext>
                  </a:extLst>
                </p14:cNvPr>
                <p14:cNvContentPartPr/>
                <p14:nvPr/>
              </p14:nvContentPartPr>
              <p14:xfrm>
                <a:off x="5257502" y="1799503"/>
                <a:ext cx="94320" cy="110520"/>
              </p14:xfrm>
            </p:contentPart>
          </mc:Choice>
          <mc:Fallback xmlns="">
            <p:pic>
              <p:nvPicPr>
                <p:cNvPr id="43" name="Freihand 42">
                  <a:extLst>
                    <a:ext uri="{FF2B5EF4-FFF2-40B4-BE49-F238E27FC236}">
                      <a16:creationId xmlns:a16="http://schemas.microsoft.com/office/drawing/2014/main" id="{11C090A9-82F0-4BC5-9D87-518671F42C37}"/>
                    </a:ext>
                  </a:extLst>
                </p:cNvPr>
                <p:cNvPicPr/>
                <p:nvPr/>
              </p:nvPicPr>
              <p:blipFill>
                <a:blip r:embed="rId111"/>
                <a:stretch>
                  <a:fillRect/>
                </a:stretch>
              </p:blipFill>
              <p:spPr>
                <a:xfrm>
                  <a:off x="5253182" y="1795183"/>
                  <a:ext cx="1029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44" name="Freihand 43">
                  <a:extLst>
                    <a:ext uri="{FF2B5EF4-FFF2-40B4-BE49-F238E27FC236}">
                      <a16:creationId xmlns:a16="http://schemas.microsoft.com/office/drawing/2014/main" id="{BBAE42FC-0D34-4F5D-A7CB-31E2B23F7602}"/>
                    </a:ext>
                  </a:extLst>
                </p14:cNvPr>
                <p14:cNvContentPartPr/>
                <p14:nvPr/>
              </p14:nvContentPartPr>
              <p14:xfrm>
                <a:off x="5404742" y="1801303"/>
                <a:ext cx="52200" cy="103320"/>
              </p14:xfrm>
            </p:contentPart>
          </mc:Choice>
          <mc:Fallback xmlns="">
            <p:pic>
              <p:nvPicPr>
                <p:cNvPr id="44" name="Freihand 43">
                  <a:extLst>
                    <a:ext uri="{FF2B5EF4-FFF2-40B4-BE49-F238E27FC236}">
                      <a16:creationId xmlns:a16="http://schemas.microsoft.com/office/drawing/2014/main" id="{BBAE42FC-0D34-4F5D-A7CB-31E2B23F7602}"/>
                    </a:ext>
                  </a:extLst>
                </p:cNvPr>
                <p:cNvPicPr/>
                <p:nvPr/>
              </p:nvPicPr>
              <p:blipFill>
                <a:blip r:embed="rId113"/>
                <a:stretch>
                  <a:fillRect/>
                </a:stretch>
              </p:blipFill>
              <p:spPr>
                <a:xfrm>
                  <a:off x="5400422" y="1796983"/>
                  <a:ext cx="608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45" name="Freihand 44">
                  <a:extLst>
                    <a:ext uri="{FF2B5EF4-FFF2-40B4-BE49-F238E27FC236}">
                      <a16:creationId xmlns:a16="http://schemas.microsoft.com/office/drawing/2014/main" id="{B2D5EAFE-38E7-4990-8EA3-C60793A768D3}"/>
                    </a:ext>
                  </a:extLst>
                </p14:cNvPr>
                <p14:cNvContentPartPr/>
                <p14:nvPr/>
              </p14:nvContentPartPr>
              <p14:xfrm>
                <a:off x="5353262" y="1773583"/>
                <a:ext cx="62640" cy="39960"/>
              </p14:xfrm>
            </p:contentPart>
          </mc:Choice>
          <mc:Fallback xmlns="">
            <p:pic>
              <p:nvPicPr>
                <p:cNvPr id="45" name="Freihand 44">
                  <a:extLst>
                    <a:ext uri="{FF2B5EF4-FFF2-40B4-BE49-F238E27FC236}">
                      <a16:creationId xmlns:a16="http://schemas.microsoft.com/office/drawing/2014/main" id="{B2D5EAFE-38E7-4990-8EA3-C60793A768D3}"/>
                    </a:ext>
                  </a:extLst>
                </p:cNvPr>
                <p:cNvPicPr/>
                <p:nvPr/>
              </p:nvPicPr>
              <p:blipFill>
                <a:blip r:embed="rId115"/>
                <a:stretch>
                  <a:fillRect/>
                </a:stretch>
              </p:blipFill>
              <p:spPr>
                <a:xfrm>
                  <a:off x="5348942" y="1769263"/>
                  <a:ext cx="712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46" name="Freihand 45">
                  <a:extLst>
                    <a:ext uri="{FF2B5EF4-FFF2-40B4-BE49-F238E27FC236}">
                      <a16:creationId xmlns:a16="http://schemas.microsoft.com/office/drawing/2014/main" id="{5193B188-2520-4A39-B662-744988116F35}"/>
                    </a:ext>
                  </a:extLst>
                </p14:cNvPr>
                <p14:cNvContentPartPr/>
                <p14:nvPr/>
              </p14:nvContentPartPr>
              <p14:xfrm>
                <a:off x="5419862" y="1836583"/>
                <a:ext cx="69480" cy="79560"/>
              </p14:xfrm>
            </p:contentPart>
          </mc:Choice>
          <mc:Fallback xmlns="">
            <p:pic>
              <p:nvPicPr>
                <p:cNvPr id="46" name="Freihand 45">
                  <a:extLst>
                    <a:ext uri="{FF2B5EF4-FFF2-40B4-BE49-F238E27FC236}">
                      <a16:creationId xmlns:a16="http://schemas.microsoft.com/office/drawing/2014/main" id="{5193B188-2520-4A39-B662-744988116F35}"/>
                    </a:ext>
                  </a:extLst>
                </p:cNvPr>
                <p:cNvPicPr/>
                <p:nvPr/>
              </p:nvPicPr>
              <p:blipFill>
                <a:blip r:embed="rId117"/>
                <a:stretch>
                  <a:fillRect/>
                </a:stretch>
              </p:blipFill>
              <p:spPr>
                <a:xfrm>
                  <a:off x="5415542" y="1832263"/>
                  <a:ext cx="781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53" name="Freihand 52">
                  <a:extLst>
                    <a:ext uri="{FF2B5EF4-FFF2-40B4-BE49-F238E27FC236}">
                      <a16:creationId xmlns:a16="http://schemas.microsoft.com/office/drawing/2014/main" id="{7879AA18-8282-4D71-B19D-81FFB3FE67EB}"/>
                    </a:ext>
                  </a:extLst>
                </p14:cNvPr>
                <p14:cNvContentPartPr/>
                <p14:nvPr/>
              </p14:nvContentPartPr>
              <p14:xfrm>
                <a:off x="5006582" y="2140063"/>
                <a:ext cx="124920" cy="6840"/>
              </p14:xfrm>
            </p:contentPart>
          </mc:Choice>
          <mc:Fallback xmlns="">
            <p:pic>
              <p:nvPicPr>
                <p:cNvPr id="53" name="Freihand 52">
                  <a:extLst>
                    <a:ext uri="{FF2B5EF4-FFF2-40B4-BE49-F238E27FC236}">
                      <a16:creationId xmlns:a16="http://schemas.microsoft.com/office/drawing/2014/main" id="{7879AA18-8282-4D71-B19D-81FFB3FE67EB}"/>
                    </a:ext>
                  </a:extLst>
                </p:cNvPr>
                <p:cNvPicPr/>
                <p:nvPr/>
              </p:nvPicPr>
              <p:blipFill>
                <a:blip r:embed="rId119"/>
                <a:stretch>
                  <a:fillRect/>
                </a:stretch>
              </p:blipFill>
              <p:spPr>
                <a:xfrm>
                  <a:off x="5002262" y="2135743"/>
                  <a:ext cx="13356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54" name="Freihand 53">
                  <a:extLst>
                    <a:ext uri="{FF2B5EF4-FFF2-40B4-BE49-F238E27FC236}">
                      <a16:creationId xmlns:a16="http://schemas.microsoft.com/office/drawing/2014/main" id="{CCA7933E-8F84-4223-8C78-B0424B26842B}"/>
                    </a:ext>
                  </a:extLst>
                </p14:cNvPr>
                <p14:cNvContentPartPr/>
                <p14:nvPr/>
              </p14:nvContentPartPr>
              <p14:xfrm>
                <a:off x="5209982" y="2062303"/>
                <a:ext cx="92520" cy="135360"/>
              </p14:xfrm>
            </p:contentPart>
          </mc:Choice>
          <mc:Fallback xmlns="">
            <p:pic>
              <p:nvPicPr>
                <p:cNvPr id="54" name="Freihand 53">
                  <a:extLst>
                    <a:ext uri="{FF2B5EF4-FFF2-40B4-BE49-F238E27FC236}">
                      <a16:creationId xmlns:a16="http://schemas.microsoft.com/office/drawing/2014/main" id="{CCA7933E-8F84-4223-8C78-B0424B26842B}"/>
                    </a:ext>
                  </a:extLst>
                </p:cNvPr>
                <p:cNvPicPr/>
                <p:nvPr/>
              </p:nvPicPr>
              <p:blipFill>
                <a:blip r:embed="rId121"/>
                <a:stretch>
                  <a:fillRect/>
                </a:stretch>
              </p:blipFill>
              <p:spPr>
                <a:xfrm>
                  <a:off x="5205662" y="2057983"/>
                  <a:ext cx="1011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55" name="Freihand 54">
                  <a:extLst>
                    <a:ext uri="{FF2B5EF4-FFF2-40B4-BE49-F238E27FC236}">
                      <a16:creationId xmlns:a16="http://schemas.microsoft.com/office/drawing/2014/main" id="{9635F504-508F-476B-B8B7-5B1E9586FD04}"/>
                    </a:ext>
                  </a:extLst>
                </p14:cNvPr>
                <p14:cNvContentPartPr/>
                <p14:nvPr/>
              </p14:nvContentPartPr>
              <p14:xfrm>
                <a:off x="5371262" y="2083183"/>
                <a:ext cx="37800" cy="77040"/>
              </p14:xfrm>
            </p:contentPart>
          </mc:Choice>
          <mc:Fallback xmlns="">
            <p:pic>
              <p:nvPicPr>
                <p:cNvPr id="55" name="Freihand 54">
                  <a:extLst>
                    <a:ext uri="{FF2B5EF4-FFF2-40B4-BE49-F238E27FC236}">
                      <a16:creationId xmlns:a16="http://schemas.microsoft.com/office/drawing/2014/main" id="{9635F504-508F-476B-B8B7-5B1E9586FD04}"/>
                    </a:ext>
                  </a:extLst>
                </p:cNvPr>
                <p:cNvPicPr/>
                <p:nvPr/>
              </p:nvPicPr>
              <p:blipFill>
                <a:blip r:embed="rId123"/>
                <a:stretch>
                  <a:fillRect/>
                </a:stretch>
              </p:blipFill>
              <p:spPr>
                <a:xfrm>
                  <a:off x="5366942" y="2078863"/>
                  <a:ext cx="464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56" name="Freihand 55">
                  <a:extLst>
                    <a:ext uri="{FF2B5EF4-FFF2-40B4-BE49-F238E27FC236}">
                      <a16:creationId xmlns:a16="http://schemas.microsoft.com/office/drawing/2014/main" id="{807FE7BA-B5DD-472F-ACD7-D9B2924A023A}"/>
                    </a:ext>
                  </a:extLst>
                </p14:cNvPr>
                <p14:cNvContentPartPr/>
                <p14:nvPr/>
              </p14:nvContentPartPr>
              <p14:xfrm>
                <a:off x="5330222" y="2019103"/>
                <a:ext cx="57960" cy="47880"/>
              </p14:xfrm>
            </p:contentPart>
          </mc:Choice>
          <mc:Fallback xmlns="">
            <p:pic>
              <p:nvPicPr>
                <p:cNvPr id="56" name="Freihand 55">
                  <a:extLst>
                    <a:ext uri="{FF2B5EF4-FFF2-40B4-BE49-F238E27FC236}">
                      <a16:creationId xmlns:a16="http://schemas.microsoft.com/office/drawing/2014/main" id="{807FE7BA-B5DD-472F-ACD7-D9B2924A023A}"/>
                    </a:ext>
                  </a:extLst>
                </p:cNvPr>
                <p:cNvPicPr/>
                <p:nvPr/>
              </p:nvPicPr>
              <p:blipFill>
                <a:blip r:embed="rId125"/>
                <a:stretch>
                  <a:fillRect/>
                </a:stretch>
              </p:blipFill>
              <p:spPr>
                <a:xfrm>
                  <a:off x="5325902" y="2014783"/>
                  <a:ext cx="666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57" name="Freihand 56">
                  <a:extLst>
                    <a:ext uri="{FF2B5EF4-FFF2-40B4-BE49-F238E27FC236}">
                      <a16:creationId xmlns:a16="http://schemas.microsoft.com/office/drawing/2014/main" id="{97BC0D03-A925-4ED6-AF77-B3E88F20E3A9}"/>
                    </a:ext>
                  </a:extLst>
                </p14:cNvPr>
                <p14:cNvContentPartPr/>
                <p14:nvPr/>
              </p14:nvContentPartPr>
              <p14:xfrm>
                <a:off x="5412302" y="2131423"/>
                <a:ext cx="69120" cy="43560"/>
              </p14:xfrm>
            </p:contentPart>
          </mc:Choice>
          <mc:Fallback xmlns="">
            <p:pic>
              <p:nvPicPr>
                <p:cNvPr id="57" name="Freihand 56">
                  <a:extLst>
                    <a:ext uri="{FF2B5EF4-FFF2-40B4-BE49-F238E27FC236}">
                      <a16:creationId xmlns:a16="http://schemas.microsoft.com/office/drawing/2014/main" id="{97BC0D03-A925-4ED6-AF77-B3E88F20E3A9}"/>
                    </a:ext>
                  </a:extLst>
                </p:cNvPr>
                <p:cNvPicPr/>
                <p:nvPr/>
              </p:nvPicPr>
              <p:blipFill>
                <a:blip r:embed="rId127"/>
                <a:stretch>
                  <a:fillRect/>
                </a:stretch>
              </p:blipFill>
              <p:spPr>
                <a:xfrm>
                  <a:off x="5407982" y="2127103"/>
                  <a:ext cx="7776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64" name="Freihand 63">
                  <a:extLst>
                    <a:ext uri="{FF2B5EF4-FFF2-40B4-BE49-F238E27FC236}">
                      <a16:creationId xmlns:a16="http://schemas.microsoft.com/office/drawing/2014/main" id="{596CAA07-0424-4C62-AC65-6B97E6B07065}"/>
                    </a:ext>
                  </a:extLst>
                </p14:cNvPr>
                <p14:cNvContentPartPr/>
                <p14:nvPr/>
              </p14:nvContentPartPr>
              <p14:xfrm>
                <a:off x="5132582" y="2373703"/>
                <a:ext cx="92880" cy="111600"/>
              </p14:xfrm>
            </p:contentPart>
          </mc:Choice>
          <mc:Fallback xmlns="">
            <p:pic>
              <p:nvPicPr>
                <p:cNvPr id="64" name="Freihand 63">
                  <a:extLst>
                    <a:ext uri="{FF2B5EF4-FFF2-40B4-BE49-F238E27FC236}">
                      <a16:creationId xmlns:a16="http://schemas.microsoft.com/office/drawing/2014/main" id="{596CAA07-0424-4C62-AC65-6B97E6B07065}"/>
                    </a:ext>
                  </a:extLst>
                </p:cNvPr>
                <p:cNvPicPr/>
                <p:nvPr/>
              </p:nvPicPr>
              <p:blipFill>
                <a:blip r:embed="rId129"/>
                <a:stretch>
                  <a:fillRect/>
                </a:stretch>
              </p:blipFill>
              <p:spPr>
                <a:xfrm>
                  <a:off x="5128262" y="2369383"/>
                  <a:ext cx="1015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65" name="Freihand 64">
                  <a:extLst>
                    <a:ext uri="{FF2B5EF4-FFF2-40B4-BE49-F238E27FC236}">
                      <a16:creationId xmlns:a16="http://schemas.microsoft.com/office/drawing/2014/main" id="{CA856162-73F9-41C9-BFAE-495F76050B37}"/>
                    </a:ext>
                  </a:extLst>
                </p14:cNvPr>
                <p14:cNvContentPartPr/>
                <p14:nvPr/>
              </p14:nvContentPartPr>
              <p14:xfrm>
                <a:off x="5284502" y="2344543"/>
                <a:ext cx="59040" cy="110880"/>
              </p14:xfrm>
            </p:contentPart>
          </mc:Choice>
          <mc:Fallback xmlns="">
            <p:pic>
              <p:nvPicPr>
                <p:cNvPr id="65" name="Freihand 64">
                  <a:extLst>
                    <a:ext uri="{FF2B5EF4-FFF2-40B4-BE49-F238E27FC236}">
                      <a16:creationId xmlns:a16="http://schemas.microsoft.com/office/drawing/2014/main" id="{CA856162-73F9-41C9-BFAE-495F76050B37}"/>
                    </a:ext>
                  </a:extLst>
                </p:cNvPr>
                <p:cNvPicPr/>
                <p:nvPr/>
              </p:nvPicPr>
              <p:blipFill>
                <a:blip r:embed="rId131"/>
                <a:stretch>
                  <a:fillRect/>
                </a:stretch>
              </p:blipFill>
              <p:spPr>
                <a:xfrm>
                  <a:off x="5280182" y="2340223"/>
                  <a:ext cx="676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66" name="Freihand 65">
                  <a:extLst>
                    <a:ext uri="{FF2B5EF4-FFF2-40B4-BE49-F238E27FC236}">
                      <a16:creationId xmlns:a16="http://schemas.microsoft.com/office/drawing/2014/main" id="{5A3E38D3-5C13-4ED4-8ED9-6044BEC4C160}"/>
                    </a:ext>
                  </a:extLst>
                </p14:cNvPr>
                <p14:cNvContentPartPr/>
                <p14:nvPr/>
              </p14:nvContentPartPr>
              <p14:xfrm>
                <a:off x="5447582" y="2368303"/>
                <a:ext cx="52560" cy="100440"/>
              </p14:xfrm>
            </p:contentPart>
          </mc:Choice>
          <mc:Fallback xmlns="">
            <p:pic>
              <p:nvPicPr>
                <p:cNvPr id="66" name="Freihand 65">
                  <a:extLst>
                    <a:ext uri="{FF2B5EF4-FFF2-40B4-BE49-F238E27FC236}">
                      <a16:creationId xmlns:a16="http://schemas.microsoft.com/office/drawing/2014/main" id="{5A3E38D3-5C13-4ED4-8ED9-6044BEC4C160}"/>
                    </a:ext>
                  </a:extLst>
                </p:cNvPr>
                <p:cNvPicPr/>
                <p:nvPr/>
              </p:nvPicPr>
              <p:blipFill>
                <a:blip r:embed="rId133"/>
                <a:stretch>
                  <a:fillRect/>
                </a:stretch>
              </p:blipFill>
              <p:spPr>
                <a:xfrm>
                  <a:off x="5443262" y="2363983"/>
                  <a:ext cx="612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67" name="Freihand 66">
                  <a:extLst>
                    <a:ext uri="{FF2B5EF4-FFF2-40B4-BE49-F238E27FC236}">
                      <a16:creationId xmlns:a16="http://schemas.microsoft.com/office/drawing/2014/main" id="{D4FE16C8-DC43-4AD9-B329-A7F228E9515C}"/>
                    </a:ext>
                  </a:extLst>
                </p14:cNvPr>
                <p14:cNvContentPartPr/>
                <p14:nvPr/>
              </p14:nvContentPartPr>
              <p14:xfrm>
                <a:off x="5383502" y="2294863"/>
                <a:ext cx="77760" cy="70560"/>
              </p14:xfrm>
            </p:contentPart>
          </mc:Choice>
          <mc:Fallback xmlns="">
            <p:pic>
              <p:nvPicPr>
                <p:cNvPr id="67" name="Freihand 66">
                  <a:extLst>
                    <a:ext uri="{FF2B5EF4-FFF2-40B4-BE49-F238E27FC236}">
                      <a16:creationId xmlns:a16="http://schemas.microsoft.com/office/drawing/2014/main" id="{D4FE16C8-DC43-4AD9-B329-A7F228E9515C}"/>
                    </a:ext>
                  </a:extLst>
                </p:cNvPr>
                <p:cNvPicPr/>
                <p:nvPr/>
              </p:nvPicPr>
              <p:blipFill>
                <a:blip r:embed="rId135"/>
                <a:stretch>
                  <a:fillRect/>
                </a:stretch>
              </p:blipFill>
              <p:spPr>
                <a:xfrm>
                  <a:off x="5379182" y="2290543"/>
                  <a:ext cx="864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68" name="Freihand 67">
                  <a:extLst>
                    <a:ext uri="{FF2B5EF4-FFF2-40B4-BE49-F238E27FC236}">
                      <a16:creationId xmlns:a16="http://schemas.microsoft.com/office/drawing/2014/main" id="{3A729F12-424E-4082-A46D-6041E8184146}"/>
                    </a:ext>
                  </a:extLst>
                </p14:cNvPr>
                <p14:cNvContentPartPr/>
                <p14:nvPr/>
              </p14:nvContentPartPr>
              <p14:xfrm>
                <a:off x="5491862" y="2407903"/>
                <a:ext cx="45360" cy="59040"/>
              </p14:xfrm>
            </p:contentPart>
          </mc:Choice>
          <mc:Fallback xmlns="">
            <p:pic>
              <p:nvPicPr>
                <p:cNvPr id="68" name="Freihand 67">
                  <a:extLst>
                    <a:ext uri="{FF2B5EF4-FFF2-40B4-BE49-F238E27FC236}">
                      <a16:creationId xmlns:a16="http://schemas.microsoft.com/office/drawing/2014/main" id="{3A729F12-424E-4082-A46D-6041E8184146}"/>
                    </a:ext>
                  </a:extLst>
                </p:cNvPr>
                <p:cNvPicPr/>
                <p:nvPr/>
              </p:nvPicPr>
              <p:blipFill>
                <a:blip r:embed="rId137"/>
                <a:stretch>
                  <a:fillRect/>
                </a:stretch>
              </p:blipFill>
              <p:spPr>
                <a:xfrm>
                  <a:off x="5487542" y="2403583"/>
                  <a:ext cx="5400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27" name="Freihand 126">
                  <a:extLst>
                    <a:ext uri="{FF2B5EF4-FFF2-40B4-BE49-F238E27FC236}">
                      <a16:creationId xmlns:a16="http://schemas.microsoft.com/office/drawing/2014/main" id="{34B4FDC9-6CF2-4CB4-A1E4-A89F3ED376CA}"/>
                    </a:ext>
                  </a:extLst>
                </p14:cNvPr>
                <p14:cNvContentPartPr/>
                <p14:nvPr/>
              </p14:nvContentPartPr>
              <p14:xfrm>
                <a:off x="4935302" y="2595463"/>
                <a:ext cx="667080" cy="47880"/>
              </p14:xfrm>
            </p:contentPart>
          </mc:Choice>
          <mc:Fallback xmlns="">
            <p:pic>
              <p:nvPicPr>
                <p:cNvPr id="127" name="Freihand 126">
                  <a:extLst>
                    <a:ext uri="{FF2B5EF4-FFF2-40B4-BE49-F238E27FC236}">
                      <a16:creationId xmlns:a16="http://schemas.microsoft.com/office/drawing/2014/main" id="{34B4FDC9-6CF2-4CB4-A1E4-A89F3ED376CA}"/>
                    </a:ext>
                  </a:extLst>
                </p:cNvPr>
                <p:cNvPicPr/>
                <p:nvPr/>
              </p:nvPicPr>
              <p:blipFill>
                <a:blip r:embed="rId139"/>
                <a:stretch>
                  <a:fillRect/>
                </a:stretch>
              </p:blipFill>
              <p:spPr>
                <a:xfrm>
                  <a:off x="4930982" y="2591143"/>
                  <a:ext cx="67572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33" name="Freihand 132">
                  <a:extLst>
                    <a:ext uri="{FF2B5EF4-FFF2-40B4-BE49-F238E27FC236}">
                      <a16:creationId xmlns:a16="http://schemas.microsoft.com/office/drawing/2014/main" id="{A059FE93-1C69-4F79-9783-0CA2DF2CBAA0}"/>
                    </a:ext>
                  </a:extLst>
                </p14:cNvPr>
                <p14:cNvContentPartPr/>
                <p14:nvPr/>
              </p14:nvContentPartPr>
              <p14:xfrm>
                <a:off x="4992182" y="2694823"/>
                <a:ext cx="100800" cy="92880"/>
              </p14:xfrm>
            </p:contentPart>
          </mc:Choice>
          <mc:Fallback xmlns="">
            <p:pic>
              <p:nvPicPr>
                <p:cNvPr id="133" name="Freihand 132">
                  <a:extLst>
                    <a:ext uri="{FF2B5EF4-FFF2-40B4-BE49-F238E27FC236}">
                      <a16:creationId xmlns:a16="http://schemas.microsoft.com/office/drawing/2014/main" id="{A059FE93-1C69-4F79-9783-0CA2DF2CBAA0}"/>
                    </a:ext>
                  </a:extLst>
                </p:cNvPr>
                <p:cNvPicPr/>
                <p:nvPr/>
              </p:nvPicPr>
              <p:blipFill>
                <a:blip r:embed="rId141"/>
                <a:stretch>
                  <a:fillRect/>
                </a:stretch>
              </p:blipFill>
              <p:spPr>
                <a:xfrm>
                  <a:off x="4987862" y="2690503"/>
                  <a:ext cx="1094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34" name="Freihand 133">
                  <a:extLst>
                    <a:ext uri="{FF2B5EF4-FFF2-40B4-BE49-F238E27FC236}">
                      <a16:creationId xmlns:a16="http://schemas.microsoft.com/office/drawing/2014/main" id="{0BBD7F31-8701-4CA6-BD20-8003D5DC809F}"/>
                    </a:ext>
                  </a:extLst>
                </p14:cNvPr>
                <p14:cNvContentPartPr/>
                <p14:nvPr/>
              </p14:nvContentPartPr>
              <p14:xfrm>
                <a:off x="5118902" y="2690863"/>
                <a:ext cx="87480" cy="109800"/>
              </p14:xfrm>
            </p:contentPart>
          </mc:Choice>
          <mc:Fallback xmlns="">
            <p:pic>
              <p:nvPicPr>
                <p:cNvPr id="134" name="Freihand 133">
                  <a:extLst>
                    <a:ext uri="{FF2B5EF4-FFF2-40B4-BE49-F238E27FC236}">
                      <a16:creationId xmlns:a16="http://schemas.microsoft.com/office/drawing/2014/main" id="{0BBD7F31-8701-4CA6-BD20-8003D5DC809F}"/>
                    </a:ext>
                  </a:extLst>
                </p:cNvPr>
                <p:cNvPicPr/>
                <p:nvPr/>
              </p:nvPicPr>
              <p:blipFill>
                <a:blip r:embed="rId143"/>
                <a:stretch>
                  <a:fillRect/>
                </a:stretch>
              </p:blipFill>
              <p:spPr>
                <a:xfrm>
                  <a:off x="5114582" y="2686543"/>
                  <a:ext cx="961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35" name="Freihand 134">
                  <a:extLst>
                    <a:ext uri="{FF2B5EF4-FFF2-40B4-BE49-F238E27FC236}">
                      <a16:creationId xmlns:a16="http://schemas.microsoft.com/office/drawing/2014/main" id="{6E768F54-9F4B-4D78-BF72-185F3FC210CC}"/>
                    </a:ext>
                  </a:extLst>
                </p14:cNvPr>
                <p14:cNvContentPartPr/>
                <p14:nvPr/>
              </p14:nvContentPartPr>
              <p14:xfrm>
                <a:off x="5296022" y="2685823"/>
                <a:ext cx="46800" cy="69120"/>
              </p14:xfrm>
            </p:contentPart>
          </mc:Choice>
          <mc:Fallback xmlns="">
            <p:pic>
              <p:nvPicPr>
                <p:cNvPr id="135" name="Freihand 134">
                  <a:extLst>
                    <a:ext uri="{FF2B5EF4-FFF2-40B4-BE49-F238E27FC236}">
                      <a16:creationId xmlns:a16="http://schemas.microsoft.com/office/drawing/2014/main" id="{6E768F54-9F4B-4D78-BF72-185F3FC210CC}"/>
                    </a:ext>
                  </a:extLst>
                </p:cNvPr>
                <p:cNvPicPr/>
                <p:nvPr/>
              </p:nvPicPr>
              <p:blipFill>
                <a:blip r:embed="rId145"/>
                <a:stretch>
                  <a:fillRect/>
                </a:stretch>
              </p:blipFill>
              <p:spPr>
                <a:xfrm>
                  <a:off x="5291702" y="2681503"/>
                  <a:ext cx="554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36" name="Freihand 135">
                  <a:extLst>
                    <a:ext uri="{FF2B5EF4-FFF2-40B4-BE49-F238E27FC236}">
                      <a16:creationId xmlns:a16="http://schemas.microsoft.com/office/drawing/2014/main" id="{3A0F160E-27FE-43F7-B0F7-D39C120D91D5}"/>
                    </a:ext>
                  </a:extLst>
                </p14:cNvPr>
                <p14:cNvContentPartPr/>
                <p14:nvPr/>
              </p14:nvContentPartPr>
              <p14:xfrm>
                <a:off x="5263982" y="2655583"/>
                <a:ext cx="45000" cy="55800"/>
              </p14:xfrm>
            </p:contentPart>
          </mc:Choice>
          <mc:Fallback xmlns="">
            <p:pic>
              <p:nvPicPr>
                <p:cNvPr id="136" name="Freihand 135">
                  <a:extLst>
                    <a:ext uri="{FF2B5EF4-FFF2-40B4-BE49-F238E27FC236}">
                      <a16:creationId xmlns:a16="http://schemas.microsoft.com/office/drawing/2014/main" id="{3A0F160E-27FE-43F7-B0F7-D39C120D91D5}"/>
                    </a:ext>
                  </a:extLst>
                </p:cNvPr>
                <p:cNvPicPr/>
                <p:nvPr/>
              </p:nvPicPr>
              <p:blipFill>
                <a:blip r:embed="rId147"/>
                <a:stretch>
                  <a:fillRect/>
                </a:stretch>
              </p:blipFill>
              <p:spPr>
                <a:xfrm>
                  <a:off x="5259662" y="2651263"/>
                  <a:ext cx="536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37" name="Freihand 136">
                  <a:extLst>
                    <a:ext uri="{FF2B5EF4-FFF2-40B4-BE49-F238E27FC236}">
                      <a16:creationId xmlns:a16="http://schemas.microsoft.com/office/drawing/2014/main" id="{2D75389C-5680-40DB-BFAC-DFAEAD52CC94}"/>
                    </a:ext>
                  </a:extLst>
                </p14:cNvPr>
                <p14:cNvContentPartPr/>
                <p14:nvPr/>
              </p14:nvContentPartPr>
              <p14:xfrm>
                <a:off x="5315822" y="2699503"/>
                <a:ext cx="46080" cy="38160"/>
              </p14:xfrm>
            </p:contentPart>
          </mc:Choice>
          <mc:Fallback xmlns="">
            <p:pic>
              <p:nvPicPr>
                <p:cNvPr id="137" name="Freihand 136">
                  <a:extLst>
                    <a:ext uri="{FF2B5EF4-FFF2-40B4-BE49-F238E27FC236}">
                      <a16:creationId xmlns:a16="http://schemas.microsoft.com/office/drawing/2014/main" id="{2D75389C-5680-40DB-BFAC-DFAEAD52CC94}"/>
                    </a:ext>
                  </a:extLst>
                </p:cNvPr>
                <p:cNvPicPr/>
                <p:nvPr/>
              </p:nvPicPr>
              <p:blipFill>
                <a:blip r:embed="rId149"/>
                <a:stretch>
                  <a:fillRect/>
                </a:stretch>
              </p:blipFill>
              <p:spPr>
                <a:xfrm>
                  <a:off x="5311502" y="2695183"/>
                  <a:ext cx="547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38" name="Freihand 137">
                  <a:extLst>
                    <a:ext uri="{FF2B5EF4-FFF2-40B4-BE49-F238E27FC236}">
                      <a16:creationId xmlns:a16="http://schemas.microsoft.com/office/drawing/2014/main" id="{CF5E5F89-939E-41D6-A083-18263EB05A49}"/>
                    </a:ext>
                  </a:extLst>
                </p14:cNvPr>
                <p14:cNvContentPartPr/>
                <p14:nvPr/>
              </p14:nvContentPartPr>
              <p14:xfrm>
                <a:off x="5023142" y="2813983"/>
                <a:ext cx="387360" cy="43920"/>
              </p14:xfrm>
            </p:contentPart>
          </mc:Choice>
          <mc:Fallback xmlns="">
            <p:pic>
              <p:nvPicPr>
                <p:cNvPr id="138" name="Freihand 137">
                  <a:extLst>
                    <a:ext uri="{FF2B5EF4-FFF2-40B4-BE49-F238E27FC236}">
                      <a16:creationId xmlns:a16="http://schemas.microsoft.com/office/drawing/2014/main" id="{CF5E5F89-939E-41D6-A083-18263EB05A49}"/>
                    </a:ext>
                  </a:extLst>
                </p:cNvPr>
                <p:cNvPicPr/>
                <p:nvPr/>
              </p:nvPicPr>
              <p:blipFill>
                <a:blip r:embed="rId151"/>
                <a:stretch>
                  <a:fillRect/>
                </a:stretch>
              </p:blipFill>
              <p:spPr>
                <a:xfrm>
                  <a:off x="5018822" y="2809663"/>
                  <a:ext cx="3960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39" name="Freihand 138">
                  <a:extLst>
                    <a:ext uri="{FF2B5EF4-FFF2-40B4-BE49-F238E27FC236}">
                      <a16:creationId xmlns:a16="http://schemas.microsoft.com/office/drawing/2014/main" id="{606A2ABE-0EB2-40D7-AEDA-0F69C4B5B675}"/>
                    </a:ext>
                  </a:extLst>
                </p14:cNvPr>
                <p14:cNvContentPartPr/>
                <p14:nvPr/>
              </p14:nvContentPartPr>
              <p14:xfrm>
                <a:off x="5162102" y="2886703"/>
                <a:ext cx="120240" cy="120600"/>
              </p14:xfrm>
            </p:contentPart>
          </mc:Choice>
          <mc:Fallback xmlns="">
            <p:pic>
              <p:nvPicPr>
                <p:cNvPr id="139" name="Freihand 138">
                  <a:extLst>
                    <a:ext uri="{FF2B5EF4-FFF2-40B4-BE49-F238E27FC236}">
                      <a16:creationId xmlns:a16="http://schemas.microsoft.com/office/drawing/2014/main" id="{606A2ABE-0EB2-40D7-AEDA-0F69C4B5B675}"/>
                    </a:ext>
                  </a:extLst>
                </p:cNvPr>
                <p:cNvPicPr/>
                <p:nvPr/>
              </p:nvPicPr>
              <p:blipFill>
                <a:blip r:embed="rId153"/>
                <a:stretch>
                  <a:fillRect/>
                </a:stretch>
              </p:blipFill>
              <p:spPr>
                <a:xfrm>
                  <a:off x="5157782" y="2882383"/>
                  <a:ext cx="1288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40" name="Freihand 139">
                  <a:extLst>
                    <a:ext uri="{FF2B5EF4-FFF2-40B4-BE49-F238E27FC236}">
                      <a16:creationId xmlns:a16="http://schemas.microsoft.com/office/drawing/2014/main" id="{950EA14E-A26A-4771-A31C-E72BC509CE7B}"/>
                    </a:ext>
                  </a:extLst>
                </p14:cNvPr>
                <p14:cNvContentPartPr/>
                <p14:nvPr/>
              </p14:nvContentPartPr>
              <p14:xfrm>
                <a:off x="5508422" y="2781223"/>
                <a:ext cx="122040" cy="34920"/>
              </p14:xfrm>
            </p:contentPart>
          </mc:Choice>
          <mc:Fallback xmlns="">
            <p:pic>
              <p:nvPicPr>
                <p:cNvPr id="140" name="Freihand 139">
                  <a:extLst>
                    <a:ext uri="{FF2B5EF4-FFF2-40B4-BE49-F238E27FC236}">
                      <a16:creationId xmlns:a16="http://schemas.microsoft.com/office/drawing/2014/main" id="{950EA14E-A26A-4771-A31C-E72BC509CE7B}"/>
                    </a:ext>
                  </a:extLst>
                </p:cNvPr>
                <p:cNvPicPr/>
                <p:nvPr/>
              </p:nvPicPr>
              <p:blipFill>
                <a:blip r:embed="rId155"/>
                <a:stretch>
                  <a:fillRect/>
                </a:stretch>
              </p:blipFill>
              <p:spPr>
                <a:xfrm>
                  <a:off x="5504102" y="2776903"/>
                  <a:ext cx="13068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41" name="Freihand 140">
                  <a:extLst>
                    <a:ext uri="{FF2B5EF4-FFF2-40B4-BE49-F238E27FC236}">
                      <a16:creationId xmlns:a16="http://schemas.microsoft.com/office/drawing/2014/main" id="{5FF6375C-CDB0-4CD9-BD54-2DCEF473008F}"/>
                    </a:ext>
                  </a:extLst>
                </p14:cNvPr>
                <p14:cNvContentPartPr/>
                <p14:nvPr/>
              </p14:nvContentPartPr>
              <p14:xfrm>
                <a:off x="5530742" y="2843863"/>
                <a:ext cx="129960" cy="51840"/>
              </p14:xfrm>
            </p:contentPart>
          </mc:Choice>
          <mc:Fallback xmlns="">
            <p:pic>
              <p:nvPicPr>
                <p:cNvPr id="141" name="Freihand 140">
                  <a:extLst>
                    <a:ext uri="{FF2B5EF4-FFF2-40B4-BE49-F238E27FC236}">
                      <a16:creationId xmlns:a16="http://schemas.microsoft.com/office/drawing/2014/main" id="{5FF6375C-CDB0-4CD9-BD54-2DCEF473008F}"/>
                    </a:ext>
                  </a:extLst>
                </p:cNvPr>
                <p:cNvPicPr/>
                <p:nvPr/>
              </p:nvPicPr>
              <p:blipFill>
                <a:blip r:embed="rId157"/>
                <a:stretch>
                  <a:fillRect/>
                </a:stretch>
              </p:blipFill>
              <p:spPr>
                <a:xfrm>
                  <a:off x="5526422" y="2839543"/>
                  <a:ext cx="1386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70" name="Freihand 69">
                  <a:extLst>
                    <a:ext uri="{FF2B5EF4-FFF2-40B4-BE49-F238E27FC236}">
                      <a16:creationId xmlns:a16="http://schemas.microsoft.com/office/drawing/2014/main" id="{8375F517-E24E-442A-A254-60BA959BAB2B}"/>
                    </a:ext>
                  </a:extLst>
                </p14:cNvPr>
                <p14:cNvContentPartPr/>
                <p14:nvPr/>
              </p14:nvContentPartPr>
              <p14:xfrm>
                <a:off x="5857262" y="1881943"/>
                <a:ext cx="128880" cy="543960"/>
              </p14:xfrm>
            </p:contentPart>
          </mc:Choice>
          <mc:Fallback xmlns="">
            <p:pic>
              <p:nvPicPr>
                <p:cNvPr id="70" name="Freihand 69">
                  <a:extLst>
                    <a:ext uri="{FF2B5EF4-FFF2-40B4-BE49-F238E27FC236}">
                      <a16:creationId xmlns:a16="http://schemas.microsoft.com/office/drawing/2014/main" id="{8375F517-E24E-442A-A254-60BA959BAB2B}"/>
                    </a:ext>
                  </a:extLst>
                </p:cNvPr>
                <p:cNvPicPr/>
                <p:nvPr/>
              </p:nvPicPr>
              <p:blipFill>
                <a:blip r:embed="rId159"/>
                <a:stretch>
                  <a:fillRect/>
                </a:stretch>
              </p:blipFill>
              <p:spPr>
                <a:xfrm>
                  <a:off x="5852942" y="1877623"/>
                  <a:ext cx="137520" cy="5526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71" name="Freihand 70">
                  <a:extLst>
                    <a:ext uri="{FF2B5EF4-FFF2-40B4-BE49-F238E27FC236}">
                      <a16:creationId xmlns:a16="http://schemas.microsoft.com/office/drawing/2014/main" id="{B3173CAE-23CE-45B8-AA73-7ECF30BFFC30}"/>
                    </a:ext>
                  </a:extLst>
                </p14:cNvPr>
                <p14:cNvContentPartPr/>
                <p14:nvPr/>
              </p14:nvContentPartPr>
              <p14:xfrm>
                <a:off x="6191702" y="1997863"/>
                <a:ext cx="119880" cy="166680"/>
              </p14:xfrm>
            </p:contentPart>
          </mc:Choice>
          <mc:Fallback xmlns="">
            <p:pic>
              <p:nvPicPr>
                <p:cNvPr id="71" name="Freihand 70">
                  <a:extLst>
                    <a:ext uri="{FF2B5EF4-FFF2-40B4-BE49-F238E27FC236}">
                      <a16:creationId xmlns:a16="http://schemas.microsoft.com/office/drawing/2014/main" id="{B3173CAE-23CE-45B8-AA73-7ECF30BFFC30}"/>
                    </a:ext>
                  </a:extLst>
                </p:cNvPr>
                <p:cNvPicPr/>
                <p:nvPr/>
              </p:nvPicPr>
              <p:blipFill>
                <a:blip r:embed="rId161"/>
                <a:stretch>
                  <a:fillRect/>
                </a:stretch>
              </p:blipFill>
              <p:spPr>
                <a:xfrm>
                  <a:off x="6187382" y="1993543"/>
                  <a:ext cx="1285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72" name="Freihand 71">
                  <a:extLst>
                    <a:ext uri="{FF2B5EF4-FFF2-40B4-BE49-F238E27FC236}">
                      <a16:creationId xmlns:a16="http://schemas.microsoft.com/office/drawing/2014/main" id="{E5204765-08F8-4DAC-94E3-4DE370C92712}"/>
                    </a:ext>
                  </a:extLst>
                </p14:cNvPr>
                <p14:cNvContentPartPr/>
                <p14:nvPr/>
              </p14:nvContentPartPr>
              <p14:xfrm>
                <a:off x="6189542" y="2038183"/>
                <a:ext cx="139320" cy="83160"/>
              </p14:xfrm>
            </p:contentPart>
          </mc:Choice>
          <mc:Fallback xmlns="">
            <p:pic>
              <p:nvPicPr>
                <p:cNvPr id="72" name="Freihand 71">
                  <a:extLst>
                    <a:ext uri="{FF2B5EF4-FFF2-40B4-BE49-F238E27FC236}">
                      <a16:creationId xmlns:a16="http://schemas.microsoft.com/office/drawing/2014/main" id="{E5204765-08F8-4DAC-94E3-4DE370C92712}"/>
                    </a:ext>
                  </a:extLst>
                </p:cNvPr>
                <p:cNvPicPr/>
                <p:nvPr/>
              </p:nvPicPr>
              <p:blipFill>
                <a:blip r:embed="rId163"/>
                <a:stretch>
                  <a:fillRect/>
                </a:stretch>
              </p:blipFill>
              <p:spPr>
                <a:xfrm>
                  <a:off x="6185222" y="2033863"/>
                  <a:ext cx="1479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73" name="Freihand 72">
                  <a:extLst>
                    <a:ext uri="{FF2B5EF4-FFF2-40B4-BE49-F238E27FC236}">
                      <a16:creationId xmlns:a16="http://schemas.microsoft.com/office/drawing/2014/main" id="{ECC4B60C-B53F-4BCD-A170-9C6573DF96E0}"/>
                    </a:ext>
                  </a:extLst>
                </p14:cNvPr>
                <p14:cNvContentPartPr/>
                <p14:nvPr/>
              </p14:nvContentPartPr>
              <p14:xfrm>
                <a:off x="6322742" y="2077063"/>
                <a:ext cx="115920" cy="164520"/>
              </p14:xfrm>
            </p:contentPart>
          </mc:Choice>
          <mc:Fallback xmlns="">
            <p:pic>
              <p:nvPicPr>
                <p:cNvPr id="73" name="Freihand 72">
                  <a:extLst>
                    <a:ext uri="{FF2B5EF4-FFF2-40B4-BE49-F238E27FC236}">
                      <a16:creationId xmlns:a16="http://schemas.microsoft.com/office/drawing/2014/main" id="{ECC4B60C-B53F-4BCD-A170-9C6573DF96E0}"/>
                    </a:ext>
                  </a:extLst>
                </p:cNvPr>
                <p:cNvPicPr/>
                <p:nvPr/>
              </p:nvPicPr>
              <p:blipFill>
                <a:blip r:embed="rId165"/>
                <a:stretch>
                  <a:fillRect/>
                </a:stretch>
              </p:blipFill>
              <p:spPr>
                <a:xfrm>
                  <a:off x="6318422" y="2072743"/>
                  <a:ext cx="12456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74" name="Freihand 73">
                  <a:extLst>
                    <a:ext uri="{FF2B5EF4-FFF2-40B4-BE49-F238E27FC236}">
                      <a16:creationId xmlns:a16="http://schemas.microsoft.com/office/drawing/2014/main" id="{5507A335-BEA3-4851-8609-43E80A89A11E}"/>
                    </a:ext>
                  </a:extLst>
                </p14:cNvPr>
                <p14:cNvContentPartPr/>
                <p14:nvPr/>
              </p14:nvContentPartPr>
              <p14:xfrm>
                <a:off x="6572222" y="2017663"/>
                <a:ext cx="117000" cy="10080"/>
              </p14:xfrm>
            </p:contentPart>
          </mc:Choice>
          <mc:Fallback xmlns="">
            <p:pic>
              <p:nvPicPr>
                <p:cNvPr id="74" name="Freihand 73">
                  <a:extLst>
                    <a:ext uri="{FF2B5EF4-FFF2-40B4-BE49-F238E27FC236}">
                      <a16:creationId xmlns:a16="http://schemas.microsoft.com/office/drawing/2014/main" id="{5507A335-BEA3-4851-8609-43E80A89A11E}"/>
                    </a:ext>
                  </a:extLst>
                </p:cNvPr>
                <p:cNvPicPr/>
                <p:nvPr/>
              </p:nvPicPr>
              <p:blipFill>
                <a:blip r:embed="rId167"/>
                <a:stretch>
                  <a:fillRect/>
                </a:stretch>
              </p:blipFill>
              <p:spPr>
                <a:xfrm>
                  <a:off x="6567902" y="2013343"/>
                  <a:ext cx="1256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75" name="Freihand 74">
                  <a:extLst>
                    <a:ext uri="{FF2B5EF4-FFF2-40B4-BE49-F238E27FC236}">
                      <a16:creationId xmlns:a16="http://schemas.microsoft.com/office/drawing/2014/main" id="{7F406A48-84CE-4338-B3DE-46EDE7ABA16B}"/>
                    </a:ext>
                  </a:extLst>
                </p14:cNvPr>
                <p14:cNvContentPartPr/>
                <p14:nvPr/>
              </p14:nvContentPartPr>
              <p14:xfrm>
                <a:off x="6576182" y="2069503"/>
                <a:ext cx="114840" cy="12240"/>
              </p14:xfrm>
            </p:contentPart>
          </mc:Choice>
          <mc:Fallback xmlns="">
            <p:pic>
              <p:nvPicPr>
                <p:cNvPr id="75" name="Freihand 74">
                  <a:extLst>
                    <a:ext uri="{FF2B5EF4-FFF2-40B4-BE49-F238E27FC236}">
                      <a16:creationId xmlns:a16="http://schemas.microsoft.com/office/drawing/2014/main" id="{7F406A48-84CE-4338-B3DE-46EDE7ABA16B}"/>
                    </a:ext>
                  </a:extLst>
                </p:cNvPr>
                <p:cNvPicPr/>
                <p:nvPr/>
              </p:nvPicPr>
              <p:blipFill>
                <a:blip r:embed="rId169"/>
                <a:stretch>
                  <a:fillRect/>
                </a:stretch>
              </p:blipFill>
              <p:spPr>
                <a:xfrm>
                  <a:off x="6571862" y="2065183"/>
                  <a:ext cx="1234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77" name="Freihand 76">
                  <a:extLst>
                    <a:ext uri="{FF2B5EF4-FFF2-40B4-BE49-F238E27FC236}">
                      <a16:creationId xmlns:a16="http://schemas.microsoft.com/office/drawing/2014/main" id="{0E77CCF9-FEEE-4297-AE0F-362491FB4E81}"/>
                    </a:ext>
                  </a:extLst>
                </p14:cNvPr>
                <p14:cNvContentPartPr/>
                <p14:nvPr/>
              </p14:nvContentPartPr>
              <p14:xfrm>
                <a:off x="6893342" y="2002183"/>
                <a:ext cx="112680" cy="108720"/>
              </p14:xfrm>
            </p:contentPart>
          </mc:Choice>
          <mc:Fallback xmlns="">
            <p:pic>
              <p:nvPicPr>
                <p:cNvPr id="77" name="Freihand 76">
                  <a:extLst>
                    <a:ext uri="{FF2B5EF4-FFF2-40B4-BE49-F238E27FC236}">
                      <a16:creationId xmlns:a16="http://schemas.microsoft.com/office/drawing/2014/main" id="{0E77CCF9-FEEE-4297-AE0F-362491FB4E81}"/>
                    </a:ext>
                  </a:extLst>
                </p:cNvPr>
                <p:cNvPicPr/>
                <p:nvPr/>
              </p:nvPicPr>
              <p:blipFill>
                <a:blip r:embed="rId171"/>
                <a:stretch>
                  <a:fillRect/>
                </a:stretch>
              </p:blipFill>
              <p:spPr>
                <a:xfrm>
                  <a:off x="6889022" y="1997863"/>
                  <a:ext cx="1213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78" name="Freihand 77">
                  <a:extLst>
                    <a:ext uri="{FF2B5EF4-FFF2-40B4-BE49-F238E27FC236}">
                      <a16:creationId xmlns:a16="http://schemas.microsoft.com/office/drawing/2014/main" id="{859295B4-8FDF-4BC6-B337-AFF358FFBA81}"/>
                    </a:ext>
                  </a:extLst>
                </p14:cNvPr>
                <p14:cNvContentPartPr/>
                <p14:nvPr/>
              </p14:nvContentPartPr>
              <p14:xfrm>
                <a:off x="7057142" y="2015143"/>
                <a:ext cx="66960" cy="75240"/>
              </p14:xfrm>
            </p:contentPart>
          </mc:Choice>
          <mc:Fallback xmlns="">
            <p:pic>
              <p:nvPicPr>
                <p:cNvPr id="78" name="Freihand 77">
                  <a:extLst>
                    <a:ext uri="{FF2B5EF4-FFF2-40B4-BE49-F238E27FC236}">
                      <a16:creationId xmlns:a16="http://schemas.microsoft.com/office/drawing/2014/main" id="{859295B4-8FDF-4BC6-B337-AFF358FFBA81}"/>
                    </a:ext>
                  </a:extLst>
                </p:cNvPr>
                <p:cNvPicPr/>
                <p:nvPr/>
              </p:nvPicPr>
              <p:blipFill>
                <a:blip r:embed="rId173"/>
                <a:stretch>
                  <a:fillRect/>
                </a:stretch>
              </p:blipFill>
              <p:spPr>
                <a:xfrm>
                  <a:off x="7052822" y="2010823"/>
                  <a:ext cx="756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79" name="Freihand 78">
                  <a:extLst>
                    <a:ext uri="{FF2B5EF4-FFF2-40B4-BE49-F238E27FC236}">
                      <a16:creationId xmlns:a16="http://schemas.microsoft.com/office/drawing/2014/main" id="{75A03CA6-BDA7-4F22-8813-7B39BE1CA37F}"/>
                    </a:ext>
                  </a:extLst>
                </p14:cNvPr>
                <p14:cNvContentPartPr/>
                <p14:nvPr/>
              </p14:nvContentPartPr>
              <p14:xfrm>
                <a:off x="7159382" y="2007583"/>
                <a:ext cx="77760" cy="69840"/>
              </p14:xfrm>
            </p:contentPart>
          </mc:Choice>
          <mc:Fallback xmlns="">
            <p:pic>
              <p:nvPicPr>
                <p:cNvPr id="79" name="Freihand 78">
                  <a:extLst>
                    <a:ext uri="{FF2B5EF4-FFF2-40B4-BE49-F238E27FC236}">
                      <a16:creationId xmlns:a16="http://schemas.microsoft.com/office/drawing/2014/main" id="{75A03CA6-BDA7-4F22-8813-7B39BE1CA37F}"/>
                    </a:ext>
                  </a:extLst>
                </p:cNvPr>
                <p:cNvPicPr/>
                <p:nvPr/>
              </p:nvPicPr>
              <p:blipFill>
                <a:blip r:embed="rId175"/>
                <a:stretch>
                  <a:fillRect/>
                </a:stretch>
              </p:blipFill>
              <p:spPr>
                <a:xfrm>
                  <a:off x="7155062" y="2003263"/>
                  <a:ext cx="864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80" name="Freihand 79">
                  <a:extLst>
                    <a:ext uri="{FF2B5EF4-FFF2-40B4-BE49-F238E27FC236}">
                      <a16:creationId xmlns:a16="http://schemas.microsoft.com/office/drawing/2014/main" id="{C4605B37-F87E-4A1D-8E53-CC3A12407E8B}"/>
                    </a:ext>
                  </a:extLst>
                </p14:cNvPr>
                <p14:cNvContentPartPr/>
                <p14:nvPr/>
              </p14:nvContentPartPr>
              <p14:xfrm>
                <a:off x="7266662" y="1988143"/>
                <a:ext cx="72000" cy="75240"/>
              </p14:xfrm>
            </p:contentPart>
          </mc:Choice>
          <mc:Fallback xmlns="">
            <p:pic>
              <p:nvPicPr>
                <p:cNvPr id="80" name="Freihand 79">
                  <a:extLst>
                    <a:ext uri="{FF2B5EF4-FFF2-40B4-BE49-F238E27FC236}">
                      <a16:creationId xmlns:a16="http://schemas.microsoft.com/office/drawing/2014/main" id="{C4605B37-F87E-4A1D-8E53-CC3A12407E8B}"/>
                    </a:ext>
                  </a:extLst>
                </p:cNvPr>
                <p:cNvPicPr/>
                <p:nvPr/>
              </p:nvPicPr>
              <p:blipFill>
                <a:blip r:embed="rId177"/>
                <a:stretch>
                  <a:fillRect/>
                </a:stretch>
              </p:blipFill>
              <p:spPr>
                <a:xfrm>
                  <a:off x="7262342" y="1983823"/>
                  <a:ext cx="806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81" name="Freihand 80">
                  <a:extLst>
                    <a:ext uri="{FF2B5EF4-FFF2-40B4-BE49-F238E27FC236}">
                      <a16:creationId xmlns:a16="http://schemas.microsoft.com/office/drawing/2014/main" id="{E65166CC-692F-4828-A060-9408EFC25F44}"/>
                    </a:ext>
                  </a:extLst>
                </p14:cNvPr>
                <p14:cNvContentPartPr/>
                <p14:nvPr/>
              </p14:nvContentPartPr>
              <p14:xfrm>
                <a:off x="7434782" y="1885543"/>
                <a:ext cx="87840" cy="220680"/>
              </p14:xfrm>
            </p:contentPart>
          </mc:Choice>
          <mc:Fallback xmlns="">
            <p:pic>
              <p:nvPicPr>
                <p:cNvPr id="81" name="Freihand 80">
                  <a:extLst>
                    <a:ext uri="{FF2B5EF4-FFF2-40B4-BE49-F238E27FC236}">
                      <a16:creationId xmlns:a16="http://schemas.microsoft.com/office/drawing/2014/main" id="{E65166CC-692F-4828-A060-9408EFC25F44}"/>
                    </a:ext>
                  </a:extLst>
                </p:cNvPr>
                <p:cNvPicPr/>
                <p:nvPr/>
              </p:nvPicPr>
              <p:blipFill>
                <a:blip r:embed="rId179"/>
                <a:stretch>
                  <a:fillRect/>
                </a:stretch>
              </p:blipFill>
              <p:spPr>
                <a:xfrm>
                  <a:off x="7430462" y="1881223"/>
                  <a:ext cx="9648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83" name="Freihand 82">
                  <a:extLst>
                    <a:ext uri="{FF2B5EF4-FFF2-40B4-BE49-F238E27FC236}">
                      <a16:creationId xmlns:a16="http://schemas.microsoft.com/office/drawing/2014/main" id="{219D0A05-F19E-428F-A99A-7E9C69C06C8A}"/>
                    </a:ext>
                  </a:extLst>
                </p14:cNvPr>
                <p14:cNvContentPartPr/>
                <p14:nvPr/>
              </p14:nvContentPartPr>
              <p14:xfrm>
                <a:off x="7592462" y="1918663"/>
                <a:ext cx="91800" cy="105840"/>
              </p14:xfrm>
            </p:contentPart>
          </mc:Choice>
          <mc:Fallback xmlns="">
            <p:pic>
              <p:nvPicPr>
                <p:cNvPr id="83" name="Freihand 82">
                  <a:extLst>
                    <a:ext uri="{FF2B5EF4-FFF2-40B4-BE49-F238E27FC236}">
                      <a16:creationId xmlns:a16="http://schemas.microsoft.com/office/drawing/2014/main" id="{219D0A05-F19E-428F-A99A-7E9C69C06C8A}"/>
                    </a:ext>
                  </a:extLst>
                </p:cNvPr>
                <p:cNvPicPr/>
                <p:nvPr/>
              </p:nvPicPr>
              <p:blipFill>
                <a:blip r:embed="rId181"/>
                <a:stretch>
                  <a:fillRect/>
                </a:stretch>
              </p:blipFill>
              <p:spPr>
                <a:xfrm>
                  <a:off x="7588142" y="1914343"/>
                  <a:ext cx="1004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84" name="Freihand 83">
                  <a:extLst>
                    <a:ext uri="{FF2B5EF4-FFF2-40B4-BE49-F238E27FC236}">
                      <a16:creationId xmlns:a16="http://schemas.microsoft.com/office/drawing/2014/main" id="{1761F9AA-9036-4B70-8FCC-BD465A159CE8}"/>
                    </a:ext>
                  </a:extLst>
                </p14:cNvPr>
                <p14:cNvContentPartPr/>
                <p14:nvPr/>
              </p14:nvContentPartPr>
              <p14:xfrm>
                <a:off x="7757342" y="1934863"/>
                <a:ext cx="13320" cy="107640"/>
              </p14:xfrm>
            </p:contentPart>
          </mc:Choice>
          <mc:Fallback xmlns="">
            <p:pic>
              <p:nvPicPr>
                <p:cNvPr id="84" name="Freihand 83">
                  <a:extLst>
                    <a:ext uri="{FF2B5EF4-FFF2-40B4-BE49-F238E27FC236}">
                      <a16:creationId xmlns:a16="http://schemas.microsoft.com/office/drawing/2014/main" id="{1761F9AA-9036-4B70-8FCC-BD465A159CE8}"/>
                    </a:ext>
                  </a:extLst>
                </p:cNvPr>
                <p:cNvPicPr/>
                <p:nvPr/>
              </p:nvPicPr>
              <p:blipFill>
                <a:blip r:embed="rId183"/>
                <a:stretch>
                  <a:fillRect/>
                </a:stretch>
              </p:blipFill>
              <p:spPr>
                <a:xfrm>
                  <a:off x="7753022" y="1930543"/>
                  <a:ext cx="219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85" name="Freihand 84">
                  <a:extLst>
                    <a:ext uri="{FF2B5EF4-FFF2-40B4-BE49-F238E27FC236}">
                      <a16:creationId xmlns:a16="http://schemas.microsoft.com/office/drawing/2014/main" id="{F812AA67-DDB6-4E76-974E-B5AC6EC016AB}"/>
                    </a:ext>
                  </a:extLst>
                </p14:cNvPr>
                <p14:cNvContentPartPr/>
                <p14:nvPr/>
              </p14:nvContentPartPr>
              <p14:xfrm>
                <a:off x="7715942" y="1921903"/>
                <a:ext cx="208800" cy="96840"/>
              </p14:xfrm>
            </p:contentPart>
          </mc:Choice>
          <mc:Fallback xmlns="">
            <p:pic>
              <p:nvPicPr>
                <p:cNvPr id="85" name="Freihand 84">
                  <a:extLst>
                    <a:ext uri="{FF2B5EF4-FFF2-40B4-BE49-F238E27FC236}">
                      <a16:creationId xmlns:a16="http://schemas.microsoft.com/office/drawing/2014/main" id="{F812AA67-DDB6-4E76-974E-B5AC6EC016AB}"/>
                    </a:ext>
                  </a:extLst>
                </p:cNvPr>
                <p:cNvPicPr/>
                <p:nvPr/>
              </p:nvPicPr>
              <p:blipFill>
                <a:blip r:embed="rId185"/>
                <a:stretch>
                  <a:fillRect/>
                </a:stretch>
              </p:blipFill>
              <p:spPr>
                <a:xfrm>
                  <a:off x="7711622" y="1917583"/>
                  <a:ext cx="2174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86" name="Freihand 85">
                  <a:extLst>
                    <a:ext uri="{FF2B5EF4-FFF2-40B4-BE49-F238E27FC236}">
                      <a16:creationId xmlns:a16="http://schemas.microsoft.com/office/drawing/2014/main" id="{20C3B54A-540B-4D86-9301-FD2B9E242150}"/>
                    </a:ext>
                  </a:extLst>
                </p14:cNvPr>
                <p14:cNvContentPartPr/>
                <p14:nvPr/>
              </p14:nvContentPartPr>
              <p14:xfrm>
                <a:off x="7959662" y="1902103"/>
                <a:ext cx="67680" cy="116640"/>
              </p14:xfrm>
            </p:contentPart>
          </mc:Choice>
          <mc:Fallback xmlns="">
            <p:pic>
              <p:nvPicPr>
                <p:cNvPr id="86" name="Freihand 85">
                  <a:extLst>
                    <a:ext uri="{FF2B5EF4-FFF2-40B4-BE49-F238E27FC236}">
                      <a16:creationId xmlns:a16="http://schemas.microsoft.com/office/drawing/2014/main" id="{20C3B54A-540B-4D86-9301-FD2B9E242150}"/>
                    </a:ext>
                  </a:extLst>
                </p:cNvPr>
                <p:cNvPicPr/>
                <p:nvPr/>
              </p:nvPicPr>
              <p:blipFill>
                <a:blip r:embed="rId187"/>
                <a:stretch>
                  <a:fillRect/>
                </a:stretch>
              </p:blipFill>
              <p:spPr>
                <a:xfrm>
                  <a:off x="7955342" y="1897783"/>
                  <a:ext cx="763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87" name="Freihand 86">
                  <a:extLst>
                    <a:ext uri="{FF2B5EF4-FFF2-40B4-BE49-F238E27FC236}">
                      <a16:creationId xmlns:a16="http://schemas.microsoft.com/office/drawing/2014/main" id="{A3FCB135-A306-4BB7-81C2-2DB57977D4F9}"/>
                    </a:ext>
                  </a:extLst>
                </p14:cNvPr>
                <p14:cNvContentPartPr/>
                <p14:nvPr/>
              </p14:nvContentPartPr>
              <p14:xfrm>
                <a:off x="7970822" y="1902103"/>
                <a:ext cx="235800" cy="96480"/>
              </p14:xfrm>
            </p:contentPart>
          </mc:Choice>
          <mc:Fallback xmlns="">
            <p:pic>
              <p:nvPicPr>
                <p:cNvPr id="87" name="Freihand 86">
                  <a:extLst>
                    <a:ext uri="{FF2B5EF4-FFF2-40B4-BE49-F238E27FC236}">
                      <a16:creationId xmlns:a16="http://schemas.microsoft.com/office/drawing/2014/main" id="{A3FCB135-A306-4BB7-81C2-2DB57977D4F9}"/>
                    </a:ext>
                  </a:extLst>
                </p:cNvPr>
                <p:cNvPicPr/>
                <p:nvPr/>
              </p:nvPicPr>
              <p:blipFill>
                <a:blip r:embed="rId189"/>
                <a:stretch>
                  <a:fillRect/>
                </a:stretch>
              </p:blipFill>
              <p:spPr>
                <a:xfrm>
                  <a:off x="7966502" y="1897783"/>
                  <a:ext cx="2444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88" name="Freihand 87">
                  <a:extLst>
                    <a:ext uri="{FF2B5EF4-FFF2-40B4-BE49-F238E27FC236}">
                      <a16:creationId xmlns:a16="http://schemas.microsoft.com/office/drawing/2014/main" id="{72870189-C9B8-4201-8BC3-269D6D35EB8C}"/>
                    </a:ext>
                  </a:extLst>
                </p14:cNvPr>
                <p14:cNvContentPartPr/>
                <p14:nvPr/>
              </p14:nvContentPartPr>
              <p14:xfrm>
                <a:off x="8089262" y="1858543"/>
                <a:ext cx="64800" cy="63360"/>
              </p14:xfrm>
            </p:contentPart>
          </mc:Choice>
          <mc:Fallback xmlns="">
            <p:pic>
              <p:nvPicPr>
                <p:cNvPr id="88" name="Freihand 87">
                  <a:extLst>
                    <a:ext uri="{FF2B5EF4-FFF2-40B4-BE49-F238E27FC236}">
                      <a16:creationId xmlns:a16="http://schemas.microsoft.com/office/drawing/2014/main" id="{72870189-C9B8-4201-8BC3-269D6D35EB8C}"/>
                    </a:ext>
                  </a:extLst>
                </p:cNvPr>
                <p:cNvPicPr/>
                <p:nvPr/>
              </p:nvPicPr>
              <p:blipFill>
                <a:blip r:embed="rId191"/>
                <a:stretch>
                  <a:fillRect/>
                </a:stretch>
              </p:blipFill>
              <p:spPr>
                <a:xfrm>
                  <a:off x="8084942" y="1854223"/>
                  <a:ext cx="734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89" name="Freihand 88">
                  <a:extLst>
                    <a:ext uri="{FF2B5EF4-FFF2-40B4-BE49-F238E27FC236}">
                      <a16:creationId xmlns:a16="http://schemas.microsoft.com/office/drawing/2014/main" id="{7C120928-73A1-4E6C-A351-2400836C3895}"/>
                    </a:ext>
                  </a:extLst>
                </p14:cNvPr>
                <p14:cNvContentPartPr/>
                <p14:nvPr/>
              </p14:nvContentPartPr>
              <p14:xfrm>
                <a:off x="8176742" y="1939903"/>
                <a:ext cx="47880" cy="48960"/>
              </p14:xfrm>
            </p:contentPart>
          </mc:Choice>
          <mc:Fallback xmlns="">
            <p:pic>
              <p:nvPicPr>
                <p:cNvPr id="89" name="Freihand 88">
                  <a:extLst>
                    <a:ext uri="{FF2B5EF4-FFF2-40B4-BE49-F238E27FC236}">
                      <a16:creationId xmlns:a16="http://schemas.microsoft.com/office/drawing/2014/main" id="{7C120928-73A1-4E6C-A351-2400836C3895}"/>
                    </a:ext>
                  </a:extLst>
                </p:cNvPr>
                <p:cNvPicPr/>
                <p:nvPr/>
              </p:nvPicPr>
              <p:blipFill>
                <a:blip r:embed="rId193"/>
                <a:stretch>
                  <a:fillRect/>
                </a:stretch>
              </p:blipFill>
              <p:spPr>
                <a:xfrm>
                  <a:off x="8172422" y="1935583"/>
                  <a:ext cx="5652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90" name="Freihand 89">
                  <a:extLst>
                    <a:ext uri="{FF2B5EF4-FFF2-40B4-BE49-F238E27FC236}">
                      <a16:creationId xmlns:a16="http://schemas.microsoft.com/office/drawing/2014/main" id="{0563E53A-7385-4517-8473-02050ED48358}"/>
                    </a:ext>
                  </a:extLst>
                </p14:cNvPr>
                <p14:cNvContentPartPr/>
                <p14:nvPr/>
              </p14:nvContentPartPr>
              <p14:xfrm>
                <a:off x="8261342" y="1819663"/>
                <a:ext cx="60480" cy="192960"/>
              </p14:xfrm>
            </p:contentPart>
          </mc:Choice>
          <mc:Fallback xmlns="">
            <p:pic>
              <p:nvPicPr>
                <p:cNvPr id="90" name="Freihand 89">
                  <a:extLst>
                    <a:ext uri="{FF2B5EF4-FFF2-40B4-BE49-F238E27FC236}">
                      <a16:creationId xmlns:a16="http://schemas.microsoft.com/office/drawing/2014/main" id="{0563E53A-7385-4517-8473-02050ED48358}"/>
                    </a:ext>
                  </a:extLst>
                </p:cNvPr>
                <p:cNvPicPr/>
                <p:nvPr/>
              </p:nvPicPr>
              <p:blipFill>
                <a:blip r:embed="rId195"/>
                <a:stretch>
                  <a:fillRect/>
                </a:stretch>
              </p:blipFill>
              <p:spPr>
                <a:xfrm>
                  <a:off x="8257022" y="1815343"/>
                  <a:ext cx="691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91" name="Freihand 90">
                  <a:extLst>
                    <a:ext uri="{FF2B5EF4-FFF2-40B4-BE49-F238E27FC236}">
                      <a16:creationId xmlns:a16="http://schemas.microsoft.com/office/drawing/2014/main" id="{6D61375A-3700-4710-9B4A-E3463B4DF55D}"/>
                    </a:ext>
                  </a:extLst>
                </p14:cNvPr>
                <p14:cNvContentPartPr/>
                <p14:nvPr/>
              </p14:nvContentPartPr>
              <p14:xfrm>
                <a:off x="8338022" y="1826503"/>
                <a:ext cx="136440" cy="221040"/>
              </p14:xfrm>
            </p:contentPart>
          </mc:Choice>
          <mc:Fallback xmlns="">
            <p:pic>
              <p:nvPicPr>
                <p:cNvPr id="91" name="Freihand 90">
                  <a:extLst>
                    <a:ext uri="{FF2B5EF4-FFF2-40B4-BE49-F238E27FC236}">
                      <a16:creationId xmlns:a16="http://schemas.microsoft.com/office/drawing/2014/main" id="{6D61375A-3700-4710-9B4A-E3463B4DF55D}"/>
                    </a:ext>
                  </a:extLst>
                </p:cNvPr>
                <p:cNvPicPr/>
                <p:nvPr/>
              </p:nvPicPr>
              <p:blipFill>
                <a:blip r:embed="rId197"/>
                <a:stretch>
                  <a:fillRect/>
                </a:stretch>
              </p:blipFill>
              <p:spPr>
                <a:xfrm>
                  <a:off x="8333702" y="1822183"/>
                  <a:ext cx="14508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92" name="Freihand 91">
                  <a:extLst>
                    <a:ext uri="{FF2B5EF4-FFF2-40B4-BE49-F238E27FC236}">
                      <a16:creationId xmlns:a16="http://schemas.microsoft.com/office/drawing/2014/main" id="{B6BB7DB9-1AC9-42CF-B936-0452DFA0FEF8}"/>
                    </a:ext>
                  </a:extLst>
                </p14:cNvPr>
                <p14:cNvContentPartPr/>
                <p14:nvPr/>
              </p14:nvContentPartPr>
              <p14:xfrm>
                <a:off x="8473382" y="1872583"/>
                <a:ext cx="122400" cy="112680"/>
              </p14:xfrm>
            </p:contentPart>
          </mc:Choice>
          <mc:Fallback xmlns="">
            <p:pic>
              <p:nvPicPr>
                <p:cNvPr id="92" name="Freihand 91">
                  <a:extLst>
                    <a:ext uri="{FF2B5EF4-FFF2-40B4-BE49-F238E27FC236}">
                      <a16:creationId xmlns:a16="http://schemas.microsoft.com/office/drawing/2014/main" id="{B6BB7DB9-1AC9-42CF-B936-0452DFA0FEF8}"/>
                    </a:ext>
                  </a:extLst>
                </p:cNvPr>
                <p:cNvPicPr/>
                <p:nvPr/>
              </p:nvPicPr>
              <p:blipFill>
                <a:blip r:embed="rId199"/>
                <a:stretch>
                  <a:fillRect/>
                </a:stretch>
              </p:blipFill>
              <p:spPr>
                <a:xfrm>
                  <a:off x="8469062" y="1868263"/>
                  <a:ext cx="1310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93" name="Freihand 92">
                  <a:extLst>
                    <a:ext uri="{FF2B5EF4-FFF2-40B4-BE49-F238E27FC236}">
                      <a16:creationId xmlns:a16="http://schemas.microsoft.com/office/drawing/2014/main" id="{564B32D7-3B0A-47A0-9E60-74D0A91CEFE4}"/>
                    </a:ext>
                  </a:extLst>
                </p14:cNvPr>
                <p14:cNvContentPartPr/>
                <p14:nvPr/>
              </p14:nvContentPartPr>
              <p14:xfrm>
                <a:off x="8638262" y="1936663"/>
                <a:ext cx="85680" cy="15480"/>
              </p14:xfrm>
            </p:contentPart>
          </mc:Choice>
          <mc:Fallback xmlns="">
            <p:pic>
              <p:nvPicPr>
                <p:cNvPr id="93" name="Freihand 92">
                  <a:extLst>
                    <a:ext uri="{FF2B5EF4-FFF2-40B4-BE49-F238E27FC236}">
                      <a16:creationId xmlns:a16="http://schemas.microsoft.com/office/drawing/2014/main" id="{564B32D7-3B0A-47A0-9E60-74D0A91CEFE4}"/>
                    </a:ext>
                  </a:extLst>
                </p:cNvPr>
                <p:cNvPicPr/>
                <p:nvPr/>
              </p:nvPicPr>
              <p:blipFill>
                <a:blip r:embed="rId201"/>
                <a:stretch>
                  <a:fillRect/>
                </a:stretch>
              </p:blipFill>
              <p:spPr>
                <a:xfrm>
                  <a:off x="8633942" y="1932343"/>
                  <a:ext cx="943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94" name="Freihand 93">
                  <a:extLst>
                    <a:ext uri="{FF2B5EF4-FFF2-40B4-BE49-F238E27FC236}">
                      <a16:creationId xmlns:a16="http://schemas.microsoft.com/office/drawing/2014/main" id="{53F6928A-6DD8-47B2-8500-C9AF4E26F8D4}"/>
                    </a:ext>
                  </a:extLst>
                </p14:cNvPr>
                <p14:cNvContentPartPr/>
                <p14:nvPr/>
              </p14:nvContentPartPr>
              <p14:xfrm>
                <a:off x="8835542" y="1872223"/>
                <a:ext cx="66600" cy="143280"/>
              </p14:xfrm>
            </p:contentPart>
          </mc:Choice>
          <mc:Fallback xmlns="">
            <p:pic>
              <p:nvPicPr>
                <p:cNvPr id="94" name="Freihand 93">
                  <a:extLst>
                    <a:ext uri="{FF2B5EF4-FFF2-40B4-BE49-F238E27FC236}">
                      <a16:creationId xmlns:a16="http://schemas.microsoft.com/office/drawing/2014/main" id="{53F6928A-6DD8-47B2-8500-C9AF4E26F8D4}"/>
                    </a:ext>
                  </a:extLst>
                </p:cNvPr>
                <p:cNvPicPr/>
                <p:nvPr/>
              </p:nvPicPr>
              <p:blipFill>
                <a:blip r:embed="rId203"/>
                <a:stretch>
                  <a:fillRect/>
                </a:stretch>
              </p:blipFill>
              <p:spPr>
                <a:xfrm>
                  <a:off x="8831222" y="1867903"/>
                  <a:ext cx="752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95" name="Freihand 94">
                  <a:extLst>
                    <a:ext uri="{FF2B5EF4-FFF2-40B4-BE49-F238E27FC236}">
                      <a16:creationId xmlns:a16="http://schemas.microsoft.com/office/drawing/2014/main" id="{BEC98467-AE3F-49F8-B12E-C20649558EEA}"/>
                    </a:ext>
                  </a:extLst>
                </p14:cNvPr>
                <p14:cNvContentPartPr/>
                <p14:nvPr/>
              </p14:nvContentPartPr>
              <p14:xfrm>
                <a:off x="8982422" y="1888423"/>
                <a:ext cx="73440" cy="95400"/>
              </p14:xfrm>
            </p:contentPart>
          </mc:Choice>
          <mc:Fallback xmlns="">
            <p:pic>
              <p:nvPicPr>
                <p:cNvPr id="95" name="Freihand 94">
                  <a:extLst>
                    <a:ext uri="{FF2B5EF4-FFF2-40B4-BE49-F238E27FC236}">
                      <a16:creationId xmlns:a16="http://schemas.microsoft.com/office/drawing/2014/main" id="{BEC98467-AE3F-49F8-B12E-C20649558EEA}"/>
                    </a:ext>
                  </a:extLst>
                </p:cNvPr>
                <p:cNvPicPr/>
                <p:nvPr/>
              </p:nvPicPr>
              <p:blipFill>
                <a:blip r:embed="rId205"/>
                <a:stretch>
                  <a:fillRect/>
                </a:stretch>
              </p:blipFill>
              <p:spPr>
                <a:xfrm>
                  <a:off x="8978102" y="1884103"/>
                  <a:ext cx="820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96" name="Freihand 95">
                  <a:extLst>
                    <a:ext uri="{FF2B5EF4-FFF2-40B4-BE49-F238E27FC236}">
                      <a16:creationId xmlns:a16="http://schemas.microsoft.com/office/drawing/2014/main" id="{CB551178-DE96-43A0-BB07-0109FD6D938E}"/>
                    </a:ext>
                  </a:extLst>
                </p14:cNvPr>
                <p14:cNvContentPartPr/>
                <p14:nvPr/>
              </p14:nvContentPartPr>
              <p14:xfrm>
                <a:off x="8943902" y="1837663"/>
                <a:ext cx="48960" cy="48600"/>
              </p14:xfrm>
            </p:contentPart>
          </mc:Choice>
          <mc:Fallback xmlns="">
            <p:pic>
              <p:nvPicPr>
                <p:cNvPr id="96" name="Freihand 95">
                  <a:extLst>
                    <a:ext uri="{FF2B5EF4-FFF2-40B4-BE49-F238E27FC236}">
                      <a16:creationId xmlns:a16="http://schemas.microsoft.com/office/drawing/2014/main" id="{CB551178-DE96-43A0-BB07-0109FD6D938E}"/>
                    </a:ext>
                  </a:extLst>
                </p:cNvPr>
                <p:cNvPicPr/>
                <p:nvPr/>
              </p:nvPicPr>
              <p:blipFill>
                <a:blip r:embed="rId207"/>
                <a:stretch>
                  <a:fillRect/>
                </a:stretch>
              </p:blipFill>
              <p:spPr>
                <a:xfrm>
                  <a:off x="8939582" y="1833343"/>
                  <a:ext cx="5760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97" name="Freihand 96">
                  <a:extLst>
                    <a:ext uri="{FF2B5EF4-FFF2-40B4-BE49-F238E27FC236}">
                      <a16:creationId xmlns:a16="http://schemas.microsoft.com/office/drawing/2014/main" id="{676A8E80-9ED4-4D6A-A840-3BE7F56AFDEA}"/>
                    </a:ext>
                  </a:extLst>
                </p14:cNvPr>
                <p14:cNvContentPartPr/>
                <p14:nvPr/>
              </p14:nvContentPartPr>
              <p14:xfrm>
                <a:off x="9028502" y="1944583"/>
                <a:ext cx="45360" cy="52200"/>
              </p14:xfrm>
            </p:contentPart>
          </mc:Choice>
          <mc:Fallback xmlns="">
            <p:pic>
              <p:nvPicPr>
                <p:cNvPr id="97" name="Freihand 96">
                  <a:extLst>
                    <a:ext uri="{FF2B5EF4-FFF2-40B4-BE49-F238E27FC236}">
                      <a16:creationId xmlns:a16="http://schemas.microsoft.com/office/drawing/2014/main" id="{676A8E80-9ED4-4D6A-A840-3BE7F56AFDEA}"/>
                    </a:ext>
                  </a:extLst>
                </p:cNvPr>
                <p:cNvPicPr/>
                <p:nvPr/>
              </p:nvPicPr>
              <p:blipFill>
                <a:blip r:embed="rId209"/>
                <a:stretch>
                  <a:fillRect/>
                </a:stretch>
              </p:blipFill>
              <p:spPr>
                <a:xfrm>
                  <a:off x="9024182" y="1940263"/>
                  <a:ext cx="540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98" name="Freihand 97">
                  <a:extLst>
                    <a:ext uri="{FF2B5EF4-FFF2-40B4-BE49-F238E27FC236}">
                      <a16:creationId xmlns:a16="http://schemas.microsoft.com/office/drawing/2014/main" id="{B344D86A-57B3-4D15-82EB-B25BAA6ABE3C}"/>
                    </a:ext>
                  </a:extLst>
                </p14:cNvPr>
                <p14:cNvContentPartPr/>
                <p14:nvPr/>
              </p14:nvContentPartPr>
              <p14:xfrm>
                <a:off x="9115262" y="1825423"/>
                <a:ext cx="81360" cy="186840"/>
              </p14:xfrm>
            </p:contentPart>
          </mc:Choice>
          <mc:Fallback xmlns="">
            <p:pic>
              <p:nvPicPr>
                <p:cNvPr id="98" name="Freihand 97">
                  <a:extLst>
                    <a:ext uri="{FF2B5EF4-FFF2-40B4-BE49-F238E27FC236}">
                      <a16:creationId xmlns:a16="http://schemas.microsoft.com/office/drawing/2014/main" id="{B344D86A-57B3-4D15-82EB-B25BAA6ABE3C}"/>
                    </a:ext>
                  </a:extLst>
                </p:cNvPr>
                <p:cNvPicPr/>
                <p:nvPr/>
              </p:nvPicPr>
              <p:blipFill>
                <a:blip r:embed="rId211"/>
                <a:stretch>
                  <a:fillRect/>
                </a:stretch>
              </p:blipFill>
              <p:spPr>
                <a:xfrm>
                  <a:off x="9110942" y="1821103"/>
                  <a:ext cx="9000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99" name="Freihand 98">
                  <a:extLst>
                    <a:ext uri="{FF2B5EF4-FFF2-40B4-BE49-F238E27FC236}">
                      <a16:creationId xmlns:a16="http://schemas.microsoft.com/office/drawing/2014/main" id="{FE315022-5DD2-412A-AD0C-684DFC5EE835}"/>
                    </a:ext>
                  </a:extLst>
                </p14:cNvPr>
                <p14:cNvContentPartPr/>
                <p14:nvPr/>
              </p14:nvContentPartPr>
              <p14:xfrm>
                <a:off x="9227222" y="1818583"/>
                <a:ext cx="71280" cy="200520"/>
              </p14:xfrm>
            </p:contentPart>
          </mc:Choice>
          <mc:Fallback xmlns="">
            <p:pic>
              <p:nvPicPr>
                <p:cNvPr id="99" name="Freihand 98">
                  <a:extLst>
                    <a:ext uri="{FF2B5EF4-FFF2-40B4-BE49-F238E27FC236}">
                      <a16:creationId xmlns:a16="http://schemas.microsoft.com/office/drawing/2014/main" id="{FE315022-5DD2-412A-AD0C-684DFC5EE835}"/>
                    </a:ext>
                  </a:extLst>
                </p:cNvPr>
                <p:cNvPicPr/>
                <p:nvPr/>
              </p:nvPicPr>
              <p:blipFill>
                <a:blip r:embed="rId213"/>
                <a:stretch>
                  <a:fillRect/>
                </a:stretch>
              </p:blipFill>
              <p:spPr>
                <a:xfrm>
                  <a:off x="9222902" y="1814263"/>
                  <a:ext cx="7992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00" name="Freihand 99">
                  <a:extLst>
                    <a:ext uri="{FF2B5EF4-FFF2-40B4-BE49-F238E27FC236}">
                      <a16:creationId xmlns:a16="http://schemas.microsoft.com/office/drawing/2014/main" id="{C7135295-E400-4A03-B1BB-94B87F1A1E1D}"/>
                    </a:ext>
                  </a:extLst>
                </p14:cNvPr>
                <p14:cNvContentPartPr/>
                <p14:nvPr/>
              </p14:nvContentPartPr>
              <p14:xfrm>
                <a:off x="9314702" y="1866103"/>
                <a:ext cx="128520" cy="119520"/>
              </p14:xfrm>
            </p:contentPart>
          </mc:Choice>
          <mc:Fallback xmlns="">
            <p:pic>
              <p:nvPicPr>
                <p:cNvPr id="100" name="Freihand 99">
                  <a:extLst>
                    <a:ext uri="{FF2B5EF4-FFF2-40B4-BE49-F238E27FC236}">
                      <a16:creationId xmlns:a16="http://schemas.microsoft.com/office/drawing/2014/main" id="{C7135295-E400-4A03-B1BB-94B87F1A1E1D}"/>
                    </a:ext>
                  </a:extLst>
                </p:cNvPr>
                <p:cNvPicPr/>
                <p:nvPr/>
              </p:nvPicPr>
              <p:blipFill>
                <a:blip r:embed="rId215"/>
                <a:stretch>
                  <a:fillRect/>
                </a:stretch>
              </p:blipFill>
              <p:spPr>
                <a:xfrm>
                  <a:off x="9310382" y="1861783"/>
                  <a:ext cx="1371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02" name="Freihand 101">
                  <a:extLst>
                    <a:ext uri="{FF2B5EF4-FFF2-40B4-BE49-F238E27FC236}">
                      <a16:creationId xmlns:a16="http://schemas.microsoft.com/office/drawing/2014/main" id="{15238475-CEBA-4FD5-9529-73EC9C7AD21A}"/>
                    </a:ext>
                  </a:extLst>
                </p14:cNvPr>
                <p14:cNvContentPartPr/>
                <p14:nvPr/>
              </p14:nvContentPartPr>
              <p14:xfrm>
                <a:off x="9536462" y="1890943"/>
                <a:ext cx="6480" cy="109440"/>
              </p14:xfrm>
            </p:contentPart>
          </mc:Choice>
          <mc:Fallback xmlns="">
            <p:pic>
              <p:nvPicPr>
                <p:cNvPr id="102" name="Freihand 101">
                  <a:extLst>
                    <a:ext uri="{FF2B5EF4-FFF2-40B4-BE49-F238E27FC236}">
                      <a16:creationId xmlns:a16="http://schemas.microsoft.com/office/drawing/2014/main" id="{15238475-CEBA-4FD5-9529-73EC9C7AD21A}"/>
                    </a:ext>
                  </a:extLst>
                </p:cNvPr>
                <p:cNvPicPr/>
                <p:nvPr/>
              </p:nvPicPr>
              <p:blipFill>
                <a:blip r:embed="rId217"/>
                <a:stretch>
                  <a:fillRect/>
                </a:stretch>
              </p:blipFill>
              <p:spPr>
                <a:xfrm>
                  <a:off x="9532142" y="1886623"/>
                  <a:ext cx="151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03" name="Freihand 102">
                  <a:extLst>
                    <a:ext uri="{FF2B5EF4-FFF2-40B4-BE49-F238E27FC236}">
                      <a16:creationId xmlns:a16="http://schemas.microsoft.com/office/drawing/2014/main" id="{89321859-3B44-4AAE-A866-16A1330EE414}"/>
                    </a:ext>
                  </a:extLst>
                </p14:cNvPr>
                <p14:cNvContentPartPr/>
                <p14:nvPr/>
              </p14:nvContentPartPr>
              <p14:xfrm>
                <a:off x="9501542" y="1916863"/>
                <a:ext cx="109080" cy="24840"/>
              </p14:xfrm>
            </p:contentPart>
          </mc:Choice>
          <mc:Fallback xmlns="">
            <p:pic>
              <p:nvPicPr>
                <p:cNvPr id="103" name="Freihand 102">
                  <a:extLst>
                    <a:ext uri="{FF2B5EF4-FFF2-40B4-BE49-F238E27FC236}">
                      <a16:creationId xmlns:a16="http://schemas.microsoft.com/office/drawing/2014/main" id="{89321859-3B44-4AAE-A866-16A1330EE414}"/>
                    </a:ext>
                  </a:extLst>
                </p:cNvPr>
                <p:cNvPicPr/>
                <p:nvPr/>
              </p:nvPicPr>
              <p:blipFill>
                <a:blip r:embed="rId219"/>
                <a:stretch>
                  <a:fillRect/>
                </a:stretch>
              </p:blipFill>
              <p:spPr>
                <a:xfrm>
                  <a:off x="9497222" y="1912543"/>
                  <a:ext cx="11772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04" name="Freihand 103">
                  <a:extLst>
                    <a:ext uri="{FF2B5EF4-FFF2-40B4-BE49-F238E27FC236}">
                      <a16:creationId xmlns:a16="http://schemas.microsoft.com/office/drawing/2014/main" id="{A84F1511-6703-45B9-99EE-FF90BF750BB0}"/>
                    </a:ext>
                  </a:extLst>
                </p14:cNvPr>
                <p14:cNvContentPartPr/>
                <p14:nvPr/>
              </p14:nvContentPartPr>
              <p14:xfrm>
                <a:off x="9641222" y="1862863"/>
                <a:ext cx="24840" cy="106560"/>
              </p14:xfrm>
            </p:contentPart>
          </mc:Choice>
          <mc:Fallback xmlns="">
            <p:pic>
              <p:nvPicPr>
                <p:cNvPr id="104" name="Freihand 103">
                  <a:extLst>
                    <a:ext uri="{FF2B5EF4-FFF2-40B4-BE49-F238E27FC236}">
                      <a16:creationId xmlns:a16="http://schemas.microsoft.com/office/drawing/2014/main" id="{A84F1511-6703-45B9-99EE-FF90BF750BB0}"/>
                    </a:ext>
                  </a:extLst>
                </p:cNvPr>
                <p:cNvPicPr/>
                <p:nvPr/>
              </p:nvPicPr>
              <p:blipFill>
                <a:blip r:embed="rId221"/>
                <a:stretch>
                  <a:fillRect/>
                </a:stretch>
              </p:blipFill>
              <p:spPr>
                <a:xfrm>
                  <a:off x="9636902" y="1858543"/>
                  <a:ext cx="334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05" name="Freihand 104">
                  <a:extLst>
                    <a:ext uri="{FF2B5EF4-FFF2-40B4-BE49-F238E27FC236}">
                      <a16:creationId xmlns:a16="http://schemas.microsoft.com/office/drawing/2014/main" id="{E4317787-5721-4413-9BF5-80813AA22836}"/>
                    </a:ext>
                  </a:extLst>
                </p14:cNvPr>
                <p14:cNvContentPartPr/>
                <p14:nvPr/>
              </p14:nvContentPartPr>
              <p14:xfrm>
                <a:off x="9698822" y="1836943"/>
                <a:ext cx="97920" cy="101880"/>
              </p14:xfrm>
            </p:contentPart>
          </mc:Choice>
          <mc:Fallback xmlns="">
            <p:pic>
              <p:nvPicPr>
                <p:cNvPr id="105" name="Freihand 104">
                  <a:extLst>
                    <a:ext uri="{FF2B5EF4-FFF2-40B4-BE49-F238E27FC236}">
                      <a16:creationId xmlns:a16="http://schemas.microsoft.com/office/drawing/2014/main" id="{E4317787-5721-4413-9BF5-80813AA22836}"/>
                    </a:ext>
                  </a:extLst>
                </p:cNvPr>
                <p:cNvPicPr/>
                <p:nvPr/>
              </p:nvPicPr>
              <p:blipFill>
                <a:blip r:embed="rId223"/>
                <a:stretch>
                  <a:fillRect/>
                </a:stretch>
              </p:blipFill>
              <p:spPr>
                <a:xfrm>
                  <a:off x="9694502" y="1832623"/>
                  <a:ext cx="1065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06" name="Freihand 105">
                  <a:extLst>
                    <a:ext uri="{FF2B5EF4-FFF2-40B4-BE49-F238E27FC236}">
                      <a16:creationId xmlns:a16="http://schemas.microsoft.com/office/drawing/2014/main" id="{16643B12-C1DB-4633-9C31-B2C7F703C4DF}"/>
                    </a:ext>
                  </a:extLst>
                </p14:cNvPr>
                <p14:cNvContentPartPr/>
                <p14:nvPr/>
              </p14:nvContentPartPr>
              <p14:xfrm>
                <a:off x="9865142" y="1838743"/>
                <a:ext cx="72000" cy="111600"/>
              </p14:xfrm>
            </p:contentPart>
          </mc:Choice>
          <mc:Fallback xmlns="">
            <p:pic>
              <p:nvPicPr>
                <p:cNvPr id="106" name="Freihand 105">
                  <a:extLst>
                    <a:ext uri="{FF2B5EF4-FFF2-40B4-BE49-F238E27FC236}">
                      <a16:creationId xmlns:a16="http://schemas.microsoft.com/office/drawing/2014/main" id="{16643B12-C1DB-4633-9C31-B2C7F703C4DF}"/>
                    </a:ext>
                  </a:extLst>
                </p:cNvPr>
                <p:cNvPicPr/>
                <p:nvPr/>
              </p:nvPicPr>
              <p:blipFill>
                <a:blip r:embed="rId225"/>
                <a:stretch>
                  <a:fillRect/>
                </a:stretch>
              </p:blipFill>
              <p:spPr>
                <a:xfrm>
                  <a:off x="9860822" y="1834423"/>
                  <a:ext cx="806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07" name="Freihand 106">
                  <a:extLst>
                    <a:ext uri="{FF2B5EF4-FFF2-40B4-BE49-F238E27FC236}">
                      <a16:creationId xmlns:a16="http://schemas.microsoft.com/office/drawing/2014/main" id="{C112CEC0-A50C-4A4B-BAB7-36828D906E53}"/>
                    </a:ext>
                  </a:extLst>
                </p14:cNvPr>
                <p14:cNvContentPartPr/>
                <p14:nvPr/>
              </p14:nvContentPartPr>
              <p14:xfrm>
                <a:off x="9822302" y="1770703"/>
                <a:ext cx="63720" cy="69840"/>
              </p14:xfrm>
            </p:contentPart>
          </mc:Choice>
          <mc:Fallback xmlns="">
            <p:pic>
              <p:nvPicPr>
                <p:cNvPr id="107" name="Freihand 106">
                  <a:extLst>
                    <a:ext uri="{FF2B5EF4-FFF2-40B4-BE49-F238E27FC236}">
                      <a16:creationId xmlns:a16="http://schemas.microsoft.com/office/drawing/2014/main" id="{C112CEC0-A50C-4A4B-BAB7-36828D906E53}"/>
                    </a:ext>
                  </a:extLst>
                </p:cNvPr>
                <p:cNvPicPr/>
                <p:nvPr/>
              </p:nvPicPr>
              <p:blipFill>
                <a:blip r:embed="rId227"/>
                <a:stretch>
                  <a:fillRect/>
                </a:stretch>
              </p:blipFill>
              <p:spPr>
                <a:xfrm>
                  <a:off x="9817982" y="1766383"/>
                  <a:ext cx="723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08" name="Freihand 107">
                  <a:extLst>
                    <a:ext uri="{FF2B5EF4-FFF2-40B4-BE49-F238E27FC236}">
                      <a16:creationId xmlns:a16="http://schemas.microsoft.com/office/drawing/2014/main" id="{58CA851C-55D9-4A5A-B367-754B699E35FD}"/>
                    </a:ext>
                  </a:extLst>
                </p14:cNvPr>
                <p14:cNvContentPartPr/>
                <p14:nvPr/>
              </p14:nvContentPartPr>
              <p14:xfrm>
                <a:off x="9910142" y="1887703"/>
                <a:ext cx="51480" cy="51480"/>
              </p14:xfrm>
            </p:contentPart>
          </mc:Choice>
          <mc:Fallback xmlns="">
            <p:pic>
              <p:nvPicPr>
                <p:cNvPr id="108" name="Freihand 107">
                  <a:extLst>
                    <a:ext uri="{FF2B5EF4-FFF2-40B4-BE49-F238E27FC236}">
                      <a16:creationId xmlns:a16="http://schemas.microsoft.com/office/drawing/2014/main" id="{58CA851C-55D9-4A5A-B367-754B699E35FD}"/>
                    </a:ext>
                  </a:extLst>
                </p:cNvPr>
                <p:cNvPicPr/>
                <p:nvPr/>
              </p:nvPicPr>
              <p:blipFill>
                <a:blip r:embed="rId229"/>
                <a:stretch>
                  <a:fillRect/>
                </a:stretch>
              </p:blipFill>
              <p:spPr>
                <a:xfrm>
                  <a:off x="9905822" y="1883383"/>
                  <a:ext cx="6012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09" name="Freihand 108">
                  <a:extLst>
                    <a:ext uri="{FF2B5EF4-FFF2-40B4-BE49-F238E27FC236}">
                      <a16:creationId xmlns:a16="http://schemas.microsoft.com/office/drawing/2014/main" id="{82F04EEA-4E6E-4FB8-B027-59F5D492DD3B}"/>
                    </a:ext>
                  </a:extLst>
                </p14:cNvPr>
                <p14:cNvContentPartPr/>
                <p14:nvPr/>
              </p14:nvContentPartPr>
              <p14:xfrm>
                <a:off x="9994022" y="1744783"/>
                <a:ext cx="83160" cy="226080"/>
              </p14:xfrm>
            </p:contentPart>
          </mc:Choice>
          <mc:Fallback xmlns="">
            <p:pic>
              <p:nvPicPr>
                <p:cNvPr id="109" name="Freihand 108">
                  <a:extLst>
                    <a:ext uri="{FF2B5EF4-FFF2-40B4-BE49-F238E27FC236}">
                      <a16:creationId xmlns:a16="http://schemas.microsoft.com/office/drawing/2014/main" id="{82F04EEA-4E6E-4FB8-B027-59F5D492DD3B}"/>
                    </a:ext>
                  </a:extLst>
                </p:cNvPr>
                <p:cNvPicPr/>
                <p:nvPr/>
              </p:nvPicPr>
              <p:blipFill>
                <a:blip r:embed="rId231"/>
                <a:stretch>
                  <a:fillRect/>
                </a:stretch>
              </p:blipFill>
              <p:spPr>
                <a:xfrm>
                  <a:off x="9989702" y="1740463"/>
                  <a:ext cx="9180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23" name="Freihand 122">
                  <a:extLst>
                    <a:ext uri="{FF2B5EF4-FFF2-40B4-BE49-F238E27FC236}">
                      <a16:creationId xmlns:a16="http://schemas.microsoft.com/office/drawing/2014/main" id="{22DACDAA-9130-4786-AB31-A7AC7E1F9E28}"/>
                    </a:ext>
                  </a:extLst>
                </p14:cNvPr>
                <p14:cNvContentPartPr/>
                <p14:nvPr/>
              </p14:nvContentPartPr>
              <p14:xfrm>
                <a:off x="7381862" y="1965463"/>
                <a:ext cx="67680" cy="63720"/>
              </p14:xfrm>
            </p:contentPart>
          </mc:Choice>
          <mc:Fallback xmlns="">
            <p:pic>
              <p:nvPicPr>
                <p:cNvPr id="123" name="Freihand 122">
                  <a:extLst>
                    <a:ext uri="{FF2B5EF4-FFF2-40B4-BE49-F238E27FC236}">
                      <a16:creationId xmlns:a16="http://schemas.microsoft.com/office/drawing/2014/main" id="{22DACDAA-9130-4786-AB31-A7AC7E1F9E28}"/>
                    </a:ext>
                  </a:extLst>
                </p:cNvPr>
                <p:cNvPicPr/>
                <p:nvPr/>
              </p:nvPicPr>
              <p:blipFill>
                <a:blip r:embed="rId233"/>
                <a:stretch>
                  <a:fillRect/>
                </a:stretch>
              </p:blipFill>
              <p:spPr>
                <a:xfrm>
                  <a:off x="7377542" y="1961143"/>
                  <a:ext cx="763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24" name="Freihand 123">
                  <a:extLst>
                    <a:ext uri="{FF2B5EF4-FFF2-40B4-BE49-F238E27FC236}">
                      <a16:creationId xmlns:a16="http://schemas.microsoft.com/office/drawing/2014/main" id="{E9556D62-F86A-42EF-9C15-9F0B68D1B1C8}"/>
                    </a:ext>
                  </a:extLst>
                </p14:cNvPr>
                <p14:cNvContentPartPr/>
                <p14:nvPr/>
              </p14:nvContentPartPr>
              <p14:xfrm>
                <a:off x="7349462" y="1991023"/>
                <a:ext cx="86400" cy="12600"/>
              </p14:xfrm>
            </p:contentPart>
          </mc:Choice>
          <mc:Fallback xmlns="">
            <p:pic>
              <p:nvPicPr>
                <p:cNvPr id="124" name="Freihand 123">
                  <a:extLst>
                    <a:ext uri="{FF2B5EF4-FFF2-40B4-BE49-F238E27FC236}">
                      <a16:creationId xmlns:a16="http://schemas.microsoft.com/office/drawing/2014/main" id="{E9556D62-F86A-42EF-9C15-9F0B68D1B1C8}"/>
                    </a:ext>
                  </a:extLst>
                </p:cNvPr>
                <p:cNvPicPr/>
                <p:nvPr/>
              </p:nvPicPr>
              <p:blipFill>
                <a:blip r:embed="rId235"/>
                <a:stretch>
                  <a:fillRect/>
                </a:stretch>
              </p:blipFill>
              <p:spPr>
                <a:xfrm>
                  <a:off x="7345142" y="1986703"/>
                  <a:ext cx="950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25" name="Freihand 124">
                  <a:extLst>
                    <a:ext uri="{FF2B5EF4-FFF2-40B4-BE49-F238E27FC236}">
                      <a16:creationId xmlns:a16="http://schemas.microsoft.com/office/drawing/2014/main" id="{0550E13C-0139-4B1F-A8C8-A02B228EE967}"/>
                    </a:ext>
                  </a:extLst>
                </p14:cNvPr>
                <p14:cNvContentPartPr/>
                <p14:nvPr/>
              </p14:nvContentPartPr>
              <p14:xfrm>
                <a:off x="7341902" y="2019463"/>
                <a:ext cx="96840" cy="16920"/>
              </p14:xfrm>
            </p:contentPart>
          </mc:Choice>
          <mc:Fallback xmlns="">
            <p:pic>
              <p:nvPicPr>
                <p:cNvPr id="125" name="Freihand 124">
                  <a:extLst>
                    <a:ext uri="{FF2B5EF4-FFF2-40B4-BE49-F238E27FC236}">
                      <a16:creationId xmlns:a16="http://schemas.microsoft.com/office/drawing/2014/main" id="{0550E13C-0139-4B1F-A8C8-A02B228EE967}"/>
                    </a:ext>
                  </a:extLst>
                </p:cNvPr>
                <p:cNvPicPr/>
                <p:nvPr/>
              </p:nvPicPr>
              <p:blipFill>
                <a:blip r:embed="rId237"/>
                <a:stretch>
                  <a:fillRect/>
                </a:stretch>
              </p:blipFill>
              <p:spPr>
                <a:xfrm>
                  <a:off x="7337582" y="2015143"/>
                  <a:ext cx="1054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43" name="Freihand 142">
                  <a:extLst>
                    <a:ext uri="{FF2B5EF4-FFF2-40B4-BE49-F238E27FC236}">
                      <a16:creationId xmlns:a16="http://schemas.microsoft.com/office/drawing/2014/main" id="{EFEDF008-8507-4F6D-8DAB-0A6ABCD6C1F3}"/>
                    </a:ext>
                  </a:extLst>
                </p14:cNvPr>
                <p14:cNvContentPartPr/>
                <p14:nvPr/>
              </p14:nvContentPartPr>
              <p14:xfrm>
                <a:off x="5783102" y="2702383"/>
                <a:ext cx="92880" cy="155520"/>
              </p14:xfrm>
            </p:contentPart>
          </mc:Choice>
          <mc:Fallback xmlns="">
            <p:pic>
              <p:nvPicPr>
                <p:cNvPr id="143" name="Freihand 142">
                  <a:extLst>
                    <a:ext uri="{FF2B5EF4-FFF2-40B4-BE49-F238E27FC236}">
                      <a16:creationId xmlns:a16="http://schemas.microsoft.com/office/drawing/2014/main" id="{EFEDF008-8507-4F6D-8DAB-0A6ABCD6C1F3}"/>
                    </a:ext>
                  </a:extLst>
                </p:cNvPr>
                <p:cNvPicPr/>
                <p:nvPr/>
              </p:nvPicPr>
              <p:blipFill>
                <a:blip r:embed="rId239"/>
                <a:stretch>
                  <a:fillRect/>
                </a:stretch>
              </p:blipFill>
              <p:spPr>
                <a:xfrm>
                  <a:off x="5778782" y="2698063"/>
                  <a:ext cx="1015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44" name="Freihand 143">
                  <a:extLst>
                    <a:ext uri="{FF2B5EF4-FFF2-40B4-BE49-F238E27FC236}">
                      <a16:creationId xmlns:a16="http://schemas.microsoft.com/office/drawing/2014/main" id="{676DF6E9-9F92-4738-A169-B0427E89CBC0}"/>
                    </a:ext>
                  </a:extLst>
                </p14:cNvPr>
                <p14:cNvContentPartPr/>
                <p14:nvPr/>
              </p14:nvContentPartPr>
              <p14:xfrm>
                <a:off x="5951582" y="2822623"/>
                <a:ext cx="13320" cy="68400"/>
              </p14:xfrm>
            </p:contentPart>
          </mc:Choice>
          <mc:Fallback xmlns="">
            <p:pic>
              <p:nvPicPr>
                <p:cNvPr id="144" name="Freihand 143">
                  <a:extLst>
                    <a:ext uri="{FF2B5EF4-FFF2-40B4-BE49-F238E27FC236}">
                      <a16:creationId xmlns:a16="http://schemas.microsoft.com/office/drawing/2014/main" id="{676DF6E9-9F92-4738-A169-B0427E89CBC0}"/>
                    </a:ext>
                  </a:extLst>
                </p:cNvPr>
                <p:cNvPicPr/>
                <p:nvPr/>
              </p:nvPicPr>
              <p:blipFill>
                <a:blip r:embed="rId241"/>
                <a:stretch>
                  <a:fillRect/>
                </a:stretch>
              </p:blipFill>
              <p:spPr>
                <a:xfrm>
                  <a:off x="5947262" y="2818303"/>
                  <a:ext cx="219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45" name="Freihand 144">
                  <a:extLst>
                    <a:ext uri="{FF2B5EF4-FFF2-40B4-BE49-F238E27FC236}">
                      <a16:creationId xmlns:a16="http://schemas.microsoft.com/office/drawing/2014/main" id="{389F2D43-34DF-49DD-85C8-8198E3D37528}"/>
                    </a:ext>
                  </a:extLst>
                </p14:cNvPr>
                <p14:cNvContentPartPr/>
                <p14:nvPr/>
              </p14:nvContentPartPr>
              <p14:xfrm>
                <a:off x="6017462" y="2695903"/>
                <a:ext cx="85680" cy="131760"/>
              </p14:xfrm>
            </p:contentPart>
          </mc:Choice>
          <mc:Fallback xmlns="">
            <p:pic>
              <p:nvPicPr>
                <p:cNvPr id="145" name="Freihand 144">
                  <a:extLst>
                    <a:ext uri="{FF2B5EF4-FFF2-40B4-BE49-F238E27FC236}">
                      <a16:creationId xmlns:a16="http://schemas.microsoft.com/office/drawing/2014/main" id="{389F2D43-34DF-49DD-85C8-8198E3D37528}"/>
                    </a:ext>
                  </a:extLst>
                </p:cNvPr>
                <p:cNvPicPr/>
                <p:nvPr/>
              </p:nvPicPr>
              <p:blipFill>
                <a:blip r:embed="rId243"/>
                <a:stretch>
                  <a:fillRect/>
                </a:stretch>
              </p:blipFill>
              <p:spPr>
                <a:xfrm>
                  <a:off x="6013142" y="2691583"/>
                  <a:ext cx="943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46" name="Freihand 145">
                  <a:extLst>
                    <a:ext uri="{FF2B5EF4-FFF2-40B4-BE49-F238E27FC236}">
                      <a16:creationId xmlns:a16="http://schemas.microsoft.com/office/drawing/2014/main" id="{00383365-1F52-4A18-9AF7-2600BB8B9447}"/>
                    </a:ext>
                  </a:extLst>
                </p14:cNvPr>
                <p14:cNvContentPartPr/>
                <p14:nvPr/>
              </p14:nvContentPartPr>
              <p14:xfrm>
                <a:off x="5943662" y="2603023"/>
                <a:ext cx="161280" cy="28440"/>
              </p14:xfrm>
            </p:contentPart>
          </mc:Choice>
          <mc:Fallback xmlns="">
            <p:pic>
              <p:nvPicPr>
                <p:cNvPr id="146" name="Freihand 145">
                  <a:extLst>
                    <a:ext uri="{FF2B5EF4-FFF2-40B4-BE49-F238E27FC236}">
                      <a16:creationId xmlns:a16="http://schemas.microsoft.com/office/drawing/2014/main" id="{00383365-1F52-4A18-9AF7-2600BB8B9447}"/>
                    </a:ext>
                  </a:extLst>
                </p:cNvPr>
                <p:cNvPicPr/>
                <p:nvPr/>
              </p:nvPicPr>
              <p:blipFill>
                <a:blip r:embed="rId245"/>
                <a:stretch>
                  <a:fillRect/>
                </a:stretch>
              </p:blipFill>
              <p:spPr>
                <a:xfrm>
                  <a:off x="5939342" y="2598703"/>
                  <a:ext cx="16992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47" name="Freihand 146">
                  <a:extLst>
                    <a:ext uri="{FF2B5EF4-FFF2-40B4-BE49-F238E27FC236}">
                      <a16:creationId xmlns:a16="http://schemas.microsoft.com/office/drawing/2014/main" id="{84D662EF-32F0-44CC-B512-354F477937D0}"/>
                    </a:ext>
                  </a:extLst>
                </p14:cNvPr>
                <p14:cNvContentPartPr/>
                <p14:nvPr/>
              </p14:nvContentPartPr>
              <p14:xfrm>
                <a:off x="6178022" y="2698783"/>
                <a:ext cx="63360" cy="100800"/>
              </p14:xfrm>
            </p:contentPart>
          </mc:Choice>
          <mc:Fallback xmlns="">
            <p:pic>
              <p:nvPicPr>
                <p:cNvPr id="147" name="Freihand 146">
                  <a:extLst>
                    <a:ext uri="{FF2B5EF4-FFF2-40B4-BE49-F238E27FC236}">
                      <a16:creationId xmlns:a16="http://schemas.microsoft.com/office/drawing/2014/main" id="{84D662EF-32F0-44CC-B512-354F477937D0}"/>
                    </a:ext>
                  </a:extLst>
                </p:cNvPr>
                <p:cNvPicPr/>
                <p:nvPr/>
              </p:nvPicPr>
              <p:blipFill>
                <a:blip r:embed="rId247"/>
                <a:stretch>
                  <a:fillRect/>
                </a:stretch>
              </p:blipFill>
              <p:spPr>
                <a:xfrm>
                  <a:off x="6173702" y="2694463"/>
                  <a:ext cx="720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48" name="Freihand 147">
                  <a:extLst>
                    <a:ext uri="{FF2B5EF4-FFF2-40B4-BE49-F238E27FC236}">
                      <a16:creationId xmlns:a16="http://schemas.microsoft.com/office/drawing/2014/main" id="{AE6BB3FF-A1EB-4EC0-A2FC-4B98E95262B4}"/>
                    </a:ext>
                  </a:extLst>
                </p14:cNvPr>
                <p14:cNvContentPartPr/>
                <p14:nvPr/>
              </p14:nvContentPartPr>
              <p14:xfrm>
                <a:off x="6137702" y="2649823"/>
                <a:ext cx="68400" cy="60480"/>
              </p14:xfrm>
            </p:contentPart>
          </mc:Choice>
          <mc:Fallback xmlns="">
            <p:pic>
              <p:nvPicPr>
                <p:cNvPr id="148" name="Freihand 147">
                  <a:extLst>
                    <a:ext uri="{FF2B5EF4-FFF2-40B4-BE49-F238E27FC236}">
                      <a16:creationId xmlns:a16="http://schemas.microsoft.com/office/drawing/2014/main" id="{AE6BB3FF-A1EB-4EC0-A2FC-4B98E95262B4}"/>
                    </a:ext>
                  </a:extLst>
                </p:cNvPr>
                <p:cNvPicPr/>
                <p:nvPr/>
              </p:nvPicPr>
              <p:blipFill>
                <a:blip r:embed="rId249"/>
                <a:stretch>
                  <a:fillRect/>
                </a:stretch>
              </p:blipFill>
              <p:spPr>
                <a:xfrm>
                  <a:off x="6133382" y="2645503"/>
                  <a:ext cx="770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49" name="Freihand 148">
                  <a:extLst>
                    <a:ext uri="{FF2B5EF4-FFF2-40B4-BE49-F238E27FC236}">
                      <a16:creationId xmlns:a16="http://schemas.microsoft.com/office/drawing/2014/main" id="{62A9D179-33B7-4926-A13D-2D8D03E35E9B}"/>
                    </a:ext>
                  </a:extLst>
                </p14:cNvPr>
                <p14:cNvContentPartPr/>
                <p14:nvPr/>
              </p14:nvContentPartPr>
              <p14:xfrm>
                <a:off x="6224462" y="2771863"/>
                <a:ext cx="72000" cy="52560"/>
              </p14:xfrm>
            </p:contentPart>
          </mc:Choice>
          <mc:Fallback xmlns="">
            <p:pic>
              <p:nvPicPr>
                <p:cNvPr id="149" name="Freihand 148">
                  <a:extLst>
                    <a:ext uri="{FF2B5EF4-FFF2-40B4-BE49-F238E27FC236}">
                      <a16:creationId xmlns:a16="http://schemas.microsoft.com/office/drawing/2014/main" id="{62A9D179-33B7-4926-A13D-2D8D03E35E9B}"/>
                    </a:ext>
                  </a:extLst>
                </p:cNvPr>
                <p:cNvPicPr/>
                <p:nvPr/>
              </p:nvPicPr>
              <p:blipFill>
                <a:blip r:embed="rId251"/>
                <a:stretch>
                  <a:fillRect/>
                </a:stretch>
              </p:blipFill>
              <p:spPr>
                <a:xfrm>
                  <a:off x="6220142" y="2767543"/>
                  <a:ext cx="806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51" name="Freihand 150">
                  <a:extLst>
                    <a:ext uri="{FF2B5EF4-FFF2-40B4-BE49-F238E27FC236}">
                      <a16:creationId xmlns:a16="http://schemas.microsoft.com/office/drawing/2014/main" id="{2550FB13-2863-4E46-ADBC-65B2AED07A65}"/>
                    </a:ext>
                  </a:extLst>
                </p14:cNvPr>
                <p14:cNvContentPartPr/>
                <p14:nvPr/>
              </p14:nvContentPartPr>
              <p14:xfrm>
                <a:off x="6510302" y="2659903"/>
                <a:ext cx="100080" cy="137520"/>
              </p14:xfrm>
            </p:contentPart>
          </mc:Choice>
          <mc:Fallback xmlns="">
            <p:pic>
              <p:nvPicPr>
                <p:cNvPr id="151" name="Freihand 150">
                  <a:extLst>
                    <a:ext uri="{FF2B5EF4-FFF2-40B4-BE49-F238E27FC236}">
                      <a16:creationId xmlns:a16="http://schemas.microsoft.com/office/drawing/2014/main" id="{2550FB13-2863-4E46-ADBC-65B2AED07A65}"/>
                    </a:ext>
                  </a:extLst>
                </p:cNvPr>
                <p:cNvPicPr/>
                <p:nvPr/>
              </p:nvPicPr>
              <p:blipFill>
                <a:blip r:embed="rId253"/>
                <a:stretch>
                  <a:fillRect/>
                </a:stretch>
              </p:blipFill>
              <p:spPr>
                <a:xfrm>
                  <a:off x="6505982" y="2655583"/>
                  <a:ext cx="1087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52" name="Freihand 151">
                  <a:extLst>
                    <a:ext uri="{FF2B5EF4-FFF2-40B4-BE49-F238E27FC236}">
                      <a16:creationId xmlns:a16="http://schemas.microsoft.com/office/drawing/2014/main" id="{A141F08A-202B-4F59-80BC-26EF15936A6A}"/>
                    </a:ext>
                  </a:extLst>
                </p14:cNvPr>
                <p14:cNvContentPartPr/>
                <p14:nvPr/>
              </p14:nvContentPartPr>
              <p14:xfrm>
                <a:off x="6506342" y="2691943"/>
                <a:ext cx="109800" cy="78480"/>
              </p14:xfrm>
            </p:contentPart>
          </mc:Choice>
          <mc:Fallback xmlns="">
            <p:pic>
              <p:nvPicPr>
                <p:cNvPr id="152" name="Freihand 151">
                  <a:extLst>
                    <a:ext uri="{FF2B5EF4-FFF2-40B4-BE49-F238E27FC236}">
                      <a16:creationId xmlns:a16="http://schemas.microsoft.com/office/drawing/2014/main" id="{A141F08A-202B-4F59-80BC-26EF15936A6A}"/>
                    </a:ext>
                  </a:extLst>
                </p:cNvPr>
                <p:cNvPicPr/>
                <p:nvPr/>
              </p:nvPicPr>
              <p:blipFill>
                <a:blip r:embed="rId255"/>
                <a:stretch>
                  <a:fillRect/>
                </a:stretch>
              </p:blipFill>
              <p:spPr>
                <a:xfrm>
                  <a:off x="6502022" y="2687623"/>
                  <a:ext cx="1184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53" name="Freihand 152">
                  <a:extLst>
                    <a:ext uri="{FF2B5EF4-FFF2-40B4-BE49-F238E27FC236}">
                      <a16:creationId xmlns:a16="http://schemas.microsoft.com/office/drawing/2014/main" id="{C0ED7B8D-1D07-4DD4-963B-C8238D2F308A}"/>
                    </a:ext>
                  </a:extLst>
                </p14:cNvPr>
                <p14:cNvContentPartPr/>
                <p14:nvPr/>
              </p14:nvContentPartPr>
              <p14:xfrm>
                <a:off x="6447302" y="2530303"/>
                <a:ext cx="186840" cy="106920"/>
              </p14:xfrm>
            </p:contentPart>
          </mc:Choice>
          <mc:Fallback xmlns="">
            <p:pic>
              <p:nvPicPr>
                <p:cNvPr id="153" name="Freihand 152">
                  <a:extLst>
                    <a:ext uri="{FF2B5EF4-FFF2-40B4-BE49-F238E27FC236}">
                      <a16:creationId xmlns:a16="http://schemas.microsoft.com/office/drawing/2014/main" id="{C0ED7B8D-1D07-4DD4-963B-C8238D2F308A}"/>
                    </a:ext>
                  </a:extLst>
                </p:cNvPr>
                <p:cNvPicPr/>
                <p:nvPr/>
              </p:nvPicPr>
              <p:blipFill>
                <a:blip r:embed="rId257"/>
                <a:stretch>
                  <a:fillRect/>
                </a:stretch>
              </p:blipFill>
              <p:spPr>
                <a:xfrm>
                  <a:off x="6442982" y="2525983"/>
                  <a:ext cx="1954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55" name="Freihand 154">
                  <a:extLst>
                    <a:ext uri="{FF2B5EF4-FFF2-40B4-BE49-F238E27FC236}">
                      <a16:creationId xmlns:a16="http://schemas.microsoft.com/office/drawing/2014/main" id="{6CE2866B-2900-462D-A4E7-EFB3A857E7A2}"/>
                    </a:ext>
                  </a:extLst>
                </p14:cNvPr>
                <p14:cNvContentPartPr/>
                <p14:nvPr/>
              </p14:nvContentPartPr>
              <p14:xfrm>
                <a:off x="6653582" y="2750623"/>
                <a:ext cx="97560" cy="122760"/>
              </p14:xfrm>
            </p:contentPart>
          </mc:Choice>
          <mc:Fallback xmlns="">
            <p:pic>
              <p:nvPicPr>
                <p:cNvPr id="155" name="Freihand 154">
                  <a:extLst>
                    <a:ext uri="{FF2B5EF4-FFF2-40B4-BE49-F238E27FC236}">
                      <a16:creationId xmlns:a16="http://schemas.microsoft.com/office/drawing/2014/main" id="{6CE2866B-2900-462D-A4E7-EFB3A857E7A2}"/>
                    </a:ext>
                  </a:extLst>
                </p:cNvPr>
                <p:cNvPicPr/>
                <p:nvPr/>
              </p:nvPicPr>
              <p:blipFill>
                <a:blip r:embed="rId259"/>
                <a:stretch>
                  <a:fillRect/>
                </a:stretch>
              </p:blipFill>
              <p:spPr>
                <a:xfrm>
                  <a:off x="6649262" y="2746303"/>
                  <a:ext cx="1062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57" name="Freihand 156">
                  <a:extLst>
                    <a:ext uri="{FF2B5EF4-FFF2-40B4-BE49-F238E27FC236}">
                      <a16:creationId xmlns:a16="http://schemas.microsoft.com/office/drawing/2014/main" id="{5E41545C-0A16-4066-BDBE-CAB12BE28EAD}"/>
                    </a:ext>
                  </a:extLst>
                </p14:cNvPr>
                <p14:cNvContentPartPr/>
                <p14:nvPr/>
              </p14:nvContentPartPr>
              <p14:xfrm>
                <a:off x="6881822" y="2572063"/>
                <a:ext cx="104400" cy="122400"/>
              </p14:xfrm>
            </p:contentPart>
          </mc:Choice>
          <mc:Fallback xmlns="">
            <p:pic>
              <p:nvPicPr>
                <p:cNvPr id="157" name="Freihand 156">
                  <a:extLst>
                    <a:ext uri="{FF2B5EF4-FFF2-40B4-BE49-F238E27FC236}">
                      <a16:creationId xmlns:a16="http://schemas.microsoft.com/office/drawing/2014/main" id="{5E41545C-0A16-4066-BDBE-CAB12BE28EAD}"/>
                    </a:ext>
                  </a:extLst>
                </p:cNvPr>
                <p:cNvPicPr/>
                <p:nvPr/>
              </p:nvPicPr>
              <p:blipFill>
                <a:blip r:embed="rId261"/>
                <a:stretch>
                  <a:fillRect/>
                </a:stretch>
              </p:blipFill>
              <p:spPr>
                <a:xfrm>
                  <a:off x="6877502" y="2567743"/>
                  <a:ext cx="1130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58" name="Freihand 157">
                  <a:extLst>
                    <a:ext uri="{FF2B5EF4-FFF2-40B4-BE49-F238E27FC236}">
                      <a16:creationId xmlns:a16="http://schemas.microsoft.com/office/drawing/2014/main" id="{8F03275F-A124-4FC4-A735-07C14C982B06}"/>
                    </a:ext>
                  </a:extLst>
                </p14:cNvPr>
                <p14:cNvContentPartPr/>
                <p14:nvPr/>
              </p14:nvContentPartPr>
              <p14:xfrm>
                <a:off x="7035182" y="2575303"/>
                <a:ext cx="74520" cy="91800"/>
              </p14:xfrm>
            </p:contentPart>
          </mc:Choice>
          <mc:Fallback xmlns="">
            <p:pic>
              <p:nvPicPr>
                <p:cNvPr id="158" name="Freihand 157">
                  <a:extLst>
                    <a:ext uri="{FF2B5EF4-FFF2-40B4-BE49-F238E27FC236}">
                      <a16:creationId xmlns:a16="http://schemas.microsoft.com/office/drawing/2014/main" id="{8F03275F-A124-4FC4-A735-07C14C982B06}"/>
                    </a:ext>
                  </a:extLst>
                </p:cNvPr>
                <p:cNvPicPr/>
                <p:nvPr/>
              </p:nvPicPr>
              <p:blipFill>
                <a:blip r:embed="rId263"/>
                <a:stretch>
                  <a:fillRect/>
                </a:stretch>
              </p:blipFill>
              <p:spPr>
                <a:xfrm>
                  <a:off x="7030862" y="2570983"/>
                  <a:ext cx="831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59" name="Freihand 158">
                  <a:extLst>
                    <a:ext uri="{FF2B5EF4-FFF2-40B4-BE49-F238E27FC236}">
                      <a16:creationId xmlns:a16="http://schemas.microsoft.com/office/drawing/2014/main" id="{F0DA84C2-126B-43D9-AE58-49C9ABCF1162}"/>
                    </a:ext>
                  </a:extLst>
                </p14:cNvPr>
                <p14:cNvContentPartPr/>
                <p14:nvPr/>
              </p14:nvContentPartPr>
              <p14:xfrm>
                <a:off x="7129862" y="2571703"/>
                <a:ext cx="88560" cy="83880"/>
              </p14:xfrm>
            </p:contentPart>
          </mc:Choice>
          <mc:Fallback xmlns="">
            <p:pic>
              <p:nvPicPr>
                <p:cNvPr id="159" name="Freihand 158">
                  <a:extLst>
                    <a:ext uri="{FF2B5EF4-FFF2-40B4-BE49-F238E27FC236}">
                      <a16:creationId xmlns:a16="http://schemas.microsoft.com/office/drawing/2014/main" id="{F0DA84C2-126B-43D9-AE58-49C9ABCF1162}"/>
                    </a:ext>
                  </a:extLst>
                </p:cNvPr>
                <p:cNvPicPr/>
                <p:nvPr/>
              </p:nvPicPr>
              <p:blipFill>
                <a:blip r:embed="rId265"/>
                <a:stretch>
                  <a:fillRect/>
                </a:stretch>
              </p:blipFill>
              <p:spPr>
                <a:xfrm>
                  <a:off x="7125542" y="2567383"/>
                  <a:ext cx="972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60" name="Freihand 159">
                  <a:extLst>
                    <a:ext uri="{FF2B5EF4-FFF2-40B4-BE49-F238E27FC236}">
                      <a16:creationId xmlns:a16="http://schemas.microsoft.com/office/drawing/2014/main" id="{3D972CAB-2E55-4760-8E07-7BA0F0C14D62}"/>
                    </a:ext>
                  </a:extLst>
                </p14:cNvPr>
                <p14:cNvContentPartPr/>
                <p14:nvPr/>
              </p14:nvContentPartPr>
              <p14:xfrm>
                <a:off x="7254422" y="2547943"/>
                <a:ext cx="67680" cy="89280"/>
              </p14:xfrm>
            </p:contentPart>
          </mc:Choice>
          <mc:Fallback xmlns="">
            <p:pic>
              <p:nvPicPr>
                <p:cNvPr id="160" name="Freihand 159">
                  <a:extLst>
                    <a:ext uri="{FF2B5EF4-FFF2-40B4-BE49-F238E27FC236}">
                      <a16:creationId xmlns:a16="http://schemas.microsoft.com/office/drawing/2014/main" id="{3D972CAB-2E55-4760-8E07-7BA0F0C14D62}"/>
                    </a:ext>
                  </a:extLst>
                </p:cNvPr>
                <p:cNvPicPr/>
                <p:nvPr/>
              </p:nvPicPr>
              <p:blipFill>
                <a:blip r:embed="rId267"/>
                <a:stretch>
                  <a:fillRect/>
                </a:stretch>
              </p:blipFill>
              <p:spPr>
                <a:xfrm>
                  <a:off x="7250102" y="2543623"/>
                  <a:ext cx="763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62" name="Freihand 161">
                  <a:extLst>
                    <a:ext uri="{FF2B5EF4-FFF2-40B4-BE49-F238E27FC236}">
                      <a16:creationId xmlns:a16="http://schemas.microsoft.com/office/drawing/2014/main" id="{3E7DEB0A-1F7D-45F7-ABB9-7117E4F5AE0C}"/>
                    </a:ext>
                  </a:extLst>
                </p14:cNvPr>
                <p14:cNvContentPartPr/>
                <p14:nvPr/>
              </p14:nvContentPartPr>
              <p14:xfrm>
                <a:off x="7398782" y="2456503"/>
                <a:ext cx="88920" cy="218880"/>
              </p14:xfrm>
            </p:contentPart>
          </mc:Choice>
          <mc:Fallback xmlns="">
            <p:pic>
              <p:nvPicPr>
                <p:cNvPr id="162" name="Freihand 161">
                  <a:extLst>
                    <a:ext uri="{FF2B5EF4-FFF2-40B4-BE49-F238E27FC236}">
                      <a16:creationId xmlns:a16="http://schemas.microsoft.com/office/drawing/2014/main" id="{3E7DEB0A-1F7D-45F7-ABB9-7117E4F5AE0C}"/>
                    </a:ext>
                  </a:extLst>
                </p:cNvPr>
                <p:cNvPicPr/>
                <p:nvPr/>
              </p:nvPicPr>
              <p:blipFill>
                <a:blip r:embed="rId269"/>
                <a:stretch>
                  <a:fillRect/>
                </a:stretch>
              </p:blipFill>
              <p:spPr>
                <a:xfrm>
                  <a:off x="7394462" y="2452183"/>
                  <a:ext cx="9756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63" name="Freihand 162">
                  <a:extLst>
                    <a:ext uri="{FF2B5EF4-FFF2-40B4-BE49-F238E27FC236}">
                      <a16:creationId xmlns:a16="http://schemas.microsoft.com/office/drawing/2014/main" id="{5A021F9B-372A-4B0B-818A-B186FB18CDB6}"/>
                    </a:ext>
                  </a:extLst>
                </p14:cNvPr>
                <p14:cNvContentPartPr/>
                <p14:nvPr/>
              </p14:nvContentPartPr>
              <p14:xfrm>
                <a:off x="7547822" y="2465863"/>
                <a:ext cx="131760" cy="117360"/>
              </p14:xfrm>
            </p:contentPart>
          </mc:Choice>
          <mc:Fallback xmlns="">
            <p:pic>
              <p:nvPicPr>
                <p:cNvPr id="163" name="Freihand 162">
                  <a:extLst>
                    <a:ext uri="{FF2B5EF4-FFF2-40B4-BE49-F238E27FC236}">
                      <a16:creationId xmlns:a16="http://schemas.microsoft.com/office/drawing/2014/main" id="{5A021F9B-372A-4B0B-818A-B186FB18CDB6}"/>
                    </a:ext>
                  </a:extLst>
                </p:cNvPr>
                <p:cNvPicPr/>
                <p:nvPr/>
              </p:nvPicPr>
              <p:blipFill>
                <a:blip r:embed="rId271"/>
                <a:stretch>
                  <a:fillRect/>
                </a:stretch>
              </p:blipFill>
              <p:spPr>
                <a:xfrm>
                  <a:off x="7543502" y="2461543"/>
                  <a:ext cx="1404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64" name="Freihand 163">
                  <a:extLst>
                    <a:ext uri="{FF2B5EF4-FFF2-40B4-BE49-F238E27FC236}">
                      <a16:creationId xmlns:a16="http://schemas.microsoft.com/office/drawing/2014/main" id="{77D84D8E-CD5C-4D57-9CC9-3CA18EEB5CEB}"/>
                    </a:ext>
                  </a:extLst>
                </p14:cNvPr>
                <p14:cNvContentPartPr/>
                <p14:nvPr/>
              </p14:nvContentPartPr>
              <p14:xfrm>
                <a:off x="7709462" y="2483143"/>
                <a:ext cx="119880" cy="109440"/>
              </p14:xfrm>
            </p:contentPart>
          </mc:Choice>
          <mc:Fallback xmlns="">
            <p:pic>
              <p:nvPicPr>
                <p:cNvPr id="164" name="Freihand 163">
                  <a:extLst>
                    <a:ext uri="{FF2B5EF4-FFF2-40B4-BE49-F238E27FC236}">
                      <a16:creationId xmlns:a16="http://schemas.microsoft.com/office/drawing/2014/main" id="{77D84D8E-CD5C-4D57-9CC9-3CA18EEB5CEB}"/>
                    </a:ext>
                  </a:extLst>
                </p:cNvPr>
                <p:cNvPicPr/>
                <p:nvPr/>
              </p:nvPicPr>
              <p:blipFill>
                <a:blip r:embed="rId273"/>
                <a:stretch>
                  <a:fillRect/>
                </a:stretch>
              </p:blipFill>
              <p:spPr>
                <a:xfrm>
                  <a:off x="7705142" y="2478823"/>
                  <a:ext cx="1285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65" name="Freihand 164">
                  <a:extLst>
                    <a:ext uri="{FF2B5EF4-FFF2-40B4-BE49-F238E27FC236}">
                      <a16:creationId xmlns:a16="http://schemas.microsoft.com/office/drawing/2014/main" id="{E0EB21E7-C02D-4484-9890-F7B9C047E0E3}"/>
                    </a:ext>
                  </a:extLst>
                </p14:cNvPr>
                <p14:cNvContentPartPr/>
                <p14:nvPr/>
              </p14:nvContentPartPr>
              <p14:xfrm>
                <a:off x="7873982" y="2466583"/>
                <a:ext cx="81000" cy="105480"/>
              </p14:xfrm>
            </p:contentPart>
          </mc:Choice>
          <mc:Fallback xmlns="">
            <p:pic>
              <p:nvPicPr>
                <p:cNvPr id="165" name="Freihand 164">
                  <a:extLst>
                    <a:ext uri="{FF2B5EF4-FFF2-40B4-BE49-F238E27FC236}">
                      <a16:creationId xmlns:a16="http://schemas.microsoft.com/office/drawing/2014/main" id="{E0EB21E7-C02D-4484-9890-F7B9C047E0E3}"/>
                    </a:ext>
                  </a:extLst>
                </p:cNvPr>
                <p:cNvPicPr/>
                <p:nvPr/>
              </p:nvPicPr>
              <p:blipFill>
                <a:blip r:embed="rId275"/>
                <a:stretch>
                  <a:fillRect/>
                </a:stretch>
              </p:blipFill>
              <p:spPr>
                <a:xfrm>
                  <a:off x="7869662" y="2462263"/>
                  <a:ext cx="896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66" name="Freihand 165">
                  <a:extLst>
                    <a:ext uri="{FF2B5EF4-FFF2-40B4-BE49-F238E27FC236}">
                      <a16:creationId xmlns:a16="http://schemas.microsoft.com/office/drawing/2014/main" id="{CA3450E3-A46E-484E-A5D1-A8DB45EFB6F9}"/>
                    </a:ext>
                  </a:extLst>
                </p14:cNvPr>
                <p14:cNvContentPartPr/>
                <p14:nvPr/>
              </p14:nvContentPartPr>
              <p14:xfrm>
                <a:off x="7954622" y="2540383"/>
                <a:ext cx="28080" cy="92520"/>
              </p14:xfrm>
            </p:contentPart>
          </mc:Choice>
          <mc:Fallback xmlns="">
            <p:pic>
              <p:nvPicPr>
                <p:cNvPr id="166" name="Freihand 165">
                  <a:extLst>
                    <a:ext uri="{FF2B5EF4-FFF2-40B4-BE49-F238E27FC236}">
                      <a16:creationId xmlns:a16="http://schemas.microsoft.com/office/drawing/2014/main" id="{CA3450E3-A46E-484E-A5D1-A8DB45EFB6F9}"/>
                    </a:ext>
                  </a:extLst>
                </p:cNvPr>
                <p:cNvPicPr/>
                <p:nvPr/>
              </p:nvPicPr>
              <p:blipFill>
                <a:blip r:embed="rId277"/>
                <a:stretch>
                  <a:fillRect/>
                </a:stretch>
              </p:blipFill>
              <p:spPr>
                <a:xfrm>
                  <a:off x="7950302" y="2536063"/>
                  <a:ext cx="367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67" name="Freihand 166">
                  <a:extLst>
                    <a:ext uri="{FF2B5EF4-FFF2-40B4-BE49-F238E27FC236}">
                      <a16:creationId xmlns:a16="http://schemas.microsoft.com/office/drawing/2014/main" id="{CD00AA8C-6D8A-49EC-A2D4-7DE7DF623EE7}"/>
                    </a:ext>
                  </a:extLst>
                </p14:cNvPr>
                <p14:cNvContentPartPr/>
                <p14:nvPr/>
              </p14:nvContentPartPr>
              <p14:xfrm>
                <a:off x="8042102" y="2457583"/>
                <a:ext cx="81000" cy="119160"/>
              </p14:xfrm>
            </p:contentPart>
          </mc:Choice>
          <mc:Fallback xmlns="">
            <p:pic>
              <p:nvPicPr>
                <p:cNvPr id="167" name="Freihand 166">
                  <a:extLst>
                    <a:ext uri="{FF2B5EF4-FFF2-40B4-BE49-F238E27FC236}">
                      <a16:creationId xmlns:a16="http://schemas.microsoft.com/office/drawing/2014/main" id="{CD00AA8C-6D8A-49EC-A2D4-7DE7DF623EE7}"/>
                    </a:ext>
                  </a:extLst>
                </p:cNvPr>
                <p:cNvPicPr/>
                <p:nvPr/>
              </p:nvPicPr>
              <p:blipFill>
                <a:blip r:embed="rId279"/>
                <a:stretch>
                  <a:fillRect/>
                </a:stretch>
              </p:blipFill>
              <p:spPr>
                <a:xfrm>
                  <a:off x="8037782" y="2453263"/>
                  <a:ext cx="896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68" name="Freihand 167">
                  <a:extLst>
                    <a:ext uri="{FF2B5EF4-FFF2-40B4-BE49-F238E27FC236}">
                      <a16:creationId xmlns:a16="http://schemas.microsoft.com/office/drawing/2014/main" id="{78278D9B-9F6F-48E6-A763-22948C04F9A0}"/>
                    </a:ext>
                  </a:extLst>
                </p14:cNvPr>
                <p14:cNvContentPartPr/>
                <p14:nvPr/>
              </p14:nvContentPartPr>
              <p14:xfrm>
                <a:off x="8010062" y="2406463"/>
                <a:ext cx="118080" cy="15840"/>
              </p14:xfrm>
            </p:contentPart>
          </mc:Choice>
          <mc:Fallback xmlns="">
            <p:pic>
              <p:nvPicPr>
                <p:cNvPr id="168" name="Freihand 167">
                  <a:extLst>
                    <a:ext uri="{FF2B5EF4-FFF2-40B4-BE49-F238E27FC236}">
                      <a16:creationId xmlns:a16="http://schemas.microsoft.com/office/drawing/2014/main" id="{78278D9B-9F6F-48E6-A763-22948C04F9A0}"/>
                    </a:ext>
                  </a:extLst>
                </p:cNvPr>
                <p:cNvPicPr/>
                <p:nvPr/>
              </p:nvPicPr>
              <p:blipFill>
                <a:blip r:embed="rId281"/>
                <a:stretch>
                  <a:fillRect/>
                </a:stretch>
              </p:blipFill>
              <p:spPr>
                <a:xfrm>
                  <a:off x="8005742" y="2402143"/>
                  <a:ext cx="1267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69" name="Freihand 168">
                  <a:extLst>
                    <a:ext uri="{FF2B5EF4-FFF2-40B4-BE49-F238E27FC236}">
                      <a16:creationId xmlns:a16="http://schemas.microsoft.com/office/drawing/2014/main" id="{A7F73654-A4CC-4D01-AA87-07B9E075BCA3}"/>
                    </a:ext>
                  </a:extLst>
                </p14:cNvPr>
                <p14:cNvContentPartPr/>
                <p14:nvPr/>
              </p14:nvContentPartPr>
              <p14:xfrm>
                <a:off x="8182502" y="2435263"/>
                <a:ext cx="50400" cy="112320"/>
              </p14:xfrm>
            </p:contentPart>
          </mc:Choice>
          <mc:Fallback xmlns="">
            <p:pic>
              <p:nvPicPr>
                <p:cNvPr id="169" name="Freihand 168">
                  <a:extLst>
                    <a:ext uri="{FF2B5EF4-FFF2-40B4-BE49-F238E27FC236}">
                      <a16:creationId xmlns:a16="http://schemas.microsoft.com/office/drawing/2014/main" id="{A7F73654-A4CC-4D01-AA87-07B9E075BCA3}"/>
                    </a:ext>
                  </a:extLst>
                </p:cNvPr>
                <p:cNvPicPr/>
                <p:nvPr/>
              </p:nvPicPr>
              <p:blipFill>
                <a:blip r:embed="rId283"/>
                <a:stretch>
                  <a:fillRect/>
                </a:stretch>
              </p:blipFill>
              <p:spPr>
                <a:xfrm>
                  <a:off x="8178182" y="2430943"/>
                  <a:ext cx="590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70" name="Freihand 169">
                  <a:extLst>
                    <a:ext uri="{FF2B5EF4-FFF2-40B4-BE49-F238E27FC236}">
                      <a16:creationId xmlns:a16="http://schemas.microsoft.com/office/drawing/2014/main" id="{9F8AF1E9-8D2B-449A-8D44-E443A2F5ACE7}"/>
                    </a:ext>
                  </a:extLst>
                </p14:cNvPr>
                <p14:cNvContentPartPr/>
                <p14:nvPr/>
              </p14:nvContentPartPr>
              <p14:xfrm>
                <a:off x="8150102" y="2403583"/>
                <a:ext cx="53640" cy="63360"/>
              </p14:xfrm>
            </p:contentPart>
          </mc:Choice>
          <mc:Fallback xmlns="">
            <p:pic>
              <p:nvPicPr>
                <p:cNvPr id="170" name="Freihand 169">
                  <a:extLst>
                    <a:ext uri="{FF2B5EF4-FFF2-40B4-BE49-F238E27FC236}">
                      <a16:creationId xmlns:a16="http://schemas.microsoft.com/office/drawing/2014/main" id="{9F8AF1E9-8D2B-449A-8D44-E443A2F5ACE7}"/>
                    </a:ext>
                  </a:extLst>
                </p:cNvPr>
                <p:cNvPicPr/>
                <p:nvPr/>
              </p:nvPicPr>
              <p:blipFill>
                <a:blip r:embed="rId285"/>
                <a:stretch>
                  <a:fillRect/>
                </a:stretch>
              </p:blipFill>
              <p:spPr>
                <a:xfrm>
                  <a:off x="8145782" y="2399263"/>
                  <a:ext cx="622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71" name="Freihand 170">
                  <a:extLst>
                    <a:ext uri="{FF2B5EF4-FFF2-40B4-BE49-F238E27FC236}">
                      <a16:creationId xmlns:a16="http://schemas.microsoft.com/office/drawing/2014/main" id="{FFECE4D7-4B36-4D26-9AF0-B0126830596C}"/>
                    </a:ext>
                  </a:extLst>
                </p14:cNvPr>
                <p14:cNvContentPartPr/>
                <p14:nvPr/>
              </p14:nvContentPartPr>
              <p14:xfrm>
                <a:off x="8218862" y="2478463"/>
                <a:ext cx="75240" cy="87120"/>
              </p14:xfrm>
            </p:contentPart>
          </mc:Choice>
          <mc:Fallback xmlns="">
            <p:pic>
              <p:nvPicPr>
                <p:cNvPr id="171" name="Freihand 170">
                  <a:extLst>
                    <a:ext uri="{FF2B5EF4-FFF2-40B4-BE49-F238E27FC236}">
                      <a16:creationId xmlns:a16="http://schemas.microsoft.com/office/drawing/2014/main" id="{FFECE4D7-4B36-4D26-9AF0-B0126830596C}"/>
                    </a:ext>
                  </a:extLst>
                </p:cNvPr>
                <p:cNvPicPr/>
                <p:nvPr/>
              </p:nvPicPr>
              <p:blipFill>
                <a:blip r:embed="rId287"/>
                <a:stretch>
                  <a:fillRect/>
                </a:stretch>
              </p:blipFill>
              <p:spPr>
                <a:xfrm>
                  <a:off x="8214542" y="2474143"/>
                  <a:ext cx="838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72" name="Freihand 171">
                  <a:extLst>
                    <a:ext uri="{FF2B5EF4-FFF2-40B4-BE49-F238E27FC236}">
                      <a16:creationId xmlns:a16="http://schemas.microsoft.com/office/drawing/2014/main" id="{9EEFD55B-A5A0-4993-8E2B-ECC3A2D93A97}"/>
                    </a:ext>
                  </a:extLst>
                </p14:cNvPr>
                <p14:cNvContentPartPr/>
                <p14:nvPr/>
              </p14:nvContentPartPr>
              <p14:xfrm>
                <a:off x="8256662" y="2379103"/>
                <a:ext cx="61560" cy="226800"/>
              </p14:xfrm>
            </p:contentPart>
          </mc:Choice>
          <mc:Fallback xmlns="">
            <p:pic>
              <p:nvPicPr>
                <p:cNvPr id="172" name="Freihand 171">
                  <a:extLst>
                    <a:ext uri="{FF2B5EF4-FFF2-40B4-BE49-F238E27FC236}">
                      <a16:creationId xmlns:a16="http://schemas.microsoft.com/office/drawing/2014/main" id="{9EEFD55B-A5A0-4993-8E2B-ECC3A2D93A97}"/>
                    </a:ext>
                  </a:extLst>
                </p:cNvPr>
                <p:cNvPicPr/>
                <p:nvPr/>
              </p:nvPicPr>
              <p:blipFill>
                <a:blip r:embed="rId289"/>
                <a:stretch>
                  <a:fillRect/>
                </a:stretch>
              </p:blipFill>
              <p:spPr>
                <a:xfrm>
                  <a:off x="8252342" y="2374783"/>
                  <a:ext cx="7020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73" name="Freihand 172">
                  <a:extLst>
                    <a:ext uri="{FF2B5EF4-FFF2-40B4-BE49-F238E27FC236}">
                      <a16:creationId xmlns:a16="http://schemas.microsoft.com/office/drawing/2014/main" id="{0719E260-B4EE-4373-88EA-86B000734515}"/>
                    </a:ext>
                  </a:extLst>
                </p14:cNvPr>
                <p14:cNvContentPartPr/>
                <p14:nvPr/>
              </p14:nvContentPartPr>
              <p14:xfrm>
                <a:off x="8344142" y="2233303"/>
                <a:ext cx="90000" cy="161280"/>
              </p14:xfrm>
            </p:contentPart>
          </mc:Choice>
          <mc:Fallback xmlns="">
            <p:pic>
              <p:nvPicPr>
                <p:cNvPr id="173" name="Freihand 172">
                  <a:extLst>
                    <a:ext uri="{FF2B5EF4-FFF2-40B4-BE49-F238E27FC236}">
                      <a16:creationId xmlns:a16="http://schemas.microsoft.com/office/drawing/2014/main" id="{0719E260-B4EE-4373-88EA-86B000734515}"/>
                    </a:ext>
                  </a:extLst>
                </p:cNvPr>
                <p:cNvPicPr/>
                <p:nvPr/>
              </p:nvPicPr>
              <p:blipFill>
                <a:blip r:embed="rId291"/>
                <a:stretch>
                  <a:fillRect/>
                </a:stretch>
              </p:blipFill>
              <p:spPr>
                <a:xfrm>
                  <a:off x="8339822" y="2228983"/>
                  <a:ext cx="986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74" name="Freihand 173">
                  <a:extLst>
                    <a:ext uri="{FF2B5EF4-FFF2-40B4-BE49-F238E27FC236}">
                      <a16:creationId xmlns:a16="http://schemas.microsoft.com/office/drawing/2014/main" id="{CCE94835-D264-41A2-ACAE-60DA44B4F0B4}"/>
                    </a:ext>
                  </a:extLst>
                </p14:cNvPr>
                <p14:cNvContentPartPr/>
                <p14:nvPr/>
              </p14:nvContentPartPr>
              <p14:xfrm>
                <a:off x="8480222" y="2447503"/>
                <a:ext cx="160200" cy="24120"/>
              </p14:xfrm>
            </p:contentPart>
          </mc:Choice>
          <mc:Fallback xmlns="">
            <p:pic>
              <p:nvPicPr>
                <p:cNvPr id="174" name="Freihand 173">
                  <a:extLst>
                    <a:ext uri="{FF2B5EF4-FFF2-40B4-BE49-F238E27FC236}">
                      <a16:creationId xmlns:a16="http://schemas.microsoft.com/office/drawing/2014/main" id="{CCE94835-D264-41A2-ACAE-60DA44B4F0B4}"/>
                    </a:ext>
                  </a:extLst>
                </p:cNvPr>
                <p:cNvPicPr/>
                <p:nvPr/>
              </p:nvPicPr>
              <p:blipFill>
                <a:blip r:embed="rId293"/>
                <a:stretch>
                  <a:fillRect/>
                </a:stretch>
              </p:blipFill>
              <p:spPr>
                <a:xfrm>
                  <a:off x="8475902" y="2443183"/>
                  <a:ext cx="16884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75" name="Freihand 174">
                  <a:extLst>
                    <a:ext uri="{FF2B5EF4-FFF2-40B4-BE49-F238E27FC236}">
                      <a16:creationId xmlns:a16="http://schemas.microsoft.com/office/drawing/2014/main" id="{5DD9711B-3F8F-41AF-B867-FEAB62D7F94D}"/>
                    </a:ext>
                  </a:extLst>
                </p14:cNvPr>
                <p14:cNvContentPartPr/>
                <p14:nvPr/>
              </p14:nvContentPartPr>
              <p14:xfrm>
                <a:off x="8488862" y="2474503"/>
                <a:ext cx="169200" cy="31680"/>
              </p14:xfrm>
            </p:contentPart>
          </mc:Choice>
          <mc:Fallback xmlns="">
            <p:pic>
              <p:nvPicPr>
                <p:cNvPr id="175" name="Freihand 174">
                  <a:extLst>
                    <a:ext uri="{FF2B5EF4-FFF2-40B4-BE49-F238E27FC236}">
                      <a16:creationId xmlns:a16="http://schemas.microsoft.com/office/drawing/2014/main" id="{5DD9711B-3F8F-41AF-B867-FEAB62D7F94D}"/>
                    </a:ext>
                  </a:extLst>
                </p:cNvPr>
                <p:cNvPicPr/>
                <p:nvPr/>
              </p:nvPicPr>
              <p:blipFill>
                <a:blip r:embed="rId295"/>
                <a:stretch>
                  <a:fillRect/>
                </a:stretch>
              </p:blipFill>
              <p:spPr>
                <a:xfrm>
                  <a:off x="8484542" y="2470183"/>
                  <a:ext cx="17784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77" name="Freihand 176">
                  <a:extLst>
                    <a:ext uri="{FF2B5EF4-FFF2-40B4-BE49-F238E27FC236}">
                      <a16:creationId xmlns:a16="http://schemas.microsoft.com/office/drawing/2014/main" id="{C599B749-D23F-4149-ACA7-E9634D8D398D}"/>
                    </a:ext>
                  </a:extLst>
                </p14:cNvPr>
                <p14:cNvContentPartPr/>
                <p14:nvPr/>
              </p14:nvContentPartPr>
              <p14:xfrm>
                <a:off x="8768222" y="2339503"/>
                <a:ext cx="122040" cy="179280"/>
              </p14:xfrm>
            </p:contentPart>
          </mc:Choice>
          <mc:Fallback xmlns="">
            <p:pic>
              <p:nvPicPr>
                <p:cNvPr id="177" name="Freihand 176">
                  <a:extLst>
                    <a:ext uri="{FF2B5EF4-FFF2-40B4-BE49-F238E27FC236}">
                      <a16:creationId xmlns:a16="http://schemas.microsoft.com/office/drawing/2014/main" id="{C599B749-D23F-4149-ACA7-E9634D8D398D}"/>
                    </a:ext>
                  </a:extLst>
                </p:cNvPr>
                <p:cNvPicPr/>
                <p:nvPr/>
              </p:nvPicPr>
              <p:blipFill>
                <a:blip r:embed="rId297"/>
                <a:stretch>
                  <a:fillRect/>
                </a:stretch>
              </p:blipFill>
              <p:spPr>
                <a:xfrm>
                  <a:off x="8763902" y="2335183"/>
                  <a:ext cx="13068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78" name="Freihand 177">
                  <a:extLst>
                    <a:ext uri="{FF2B5EF4-FFF2-40B4-BE49-F238E27FC236}">
                      <a16:creationId xmlns:a16="http://schemas.microsoft.com/office/drawing/2014/main" id="{BD1B1CDD-5810-4096-A9E4-4EA618EB7080}"/>
                    </a:ext>
                  </a:extLst>
                </p14:cNvPr>
                <p14:cNvContentPartPr/>
                <p14:nvPr/>
              </p14:nvContentPartPr>
              <p14:xfrm>
                <a:off x="8944622" y="2361463"/>
                <a:ext cx="81360" cy="114480"/>
              </p14:xfrm>
            </p:contentPart>
          </mc:Choice>
          <mc:Fallback xmlns="">
            <p:pic>
              <p:nvPicPr>
                <p:cNvPr id="178" name="Freihand 177">
                  <a:extLst>
                    <a:ext uri="{FF2B5EF4-FFF2-40B4-BE49-F238E27FC236}">
                      <a16:creationId xmlns:a16="http://schemas.microsoft.com/office/drawing/2014/main" id="{BD1B1CDD-5810-4096-A9E4-4EA618EB7080}"/>
                    </a:ext>
                  </a:extLst>
                </p:cNvPr>
                <p:cNvPicPr/>
                <p:nvPr/>
              </p:nvPicPr>
              <p:blipFill>
                <a:blip r:embed="rId299"/>
                <a:stretch>
                  <a:fillRect/>
                </a:stretch>
              </p:blipFill>
              <p:spPr>
                <a:xfrm>
                  <a:off x="8940302" y="2357143"/>
                  <a:ext cx="900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79" name="Freihand 178">
                  <a:extLst>
                    <a:ext uri="{FF2B5EF4-FFF2-40B4-BE49-F238E27FC236}">
                      <a16:creationId xmlns:a16="http://schemas.microsoft.com/office/drawing/2014/main" id="{ABFE9186-73B6-46F0-99F7-A98C1CE64350}"/>
                    </a:ext>
                  </a:extLst>
                </p14:cNvPr>
                <p14:cNvContentPartPr/>
                <p14:nvPr/>
              </p14:nvContentPartPr>
              <p14:xfrm>
                <a:off x="9060542" y="2339863"/>
                <a:ext cx="64080" cy="114480"/>
              </p14:xfrm>
            </p:contentPart>
          </mc:Choice>
          <mc:Fallback xmlns="">
            <p:pic>
              <p:nvPicPr>
                <p:cNvPr id="179" name="Freihand 178">
                  <a:extLst>
                    <a:ext uri="{FF2B5EF4-FFF2-40B4-BE49-F238E27FC236}">
                      <a16:creationId xmlns:a16="http://schemas.microsoft.com/office/drawing/2014/main" id="{ABFE9186-73B6-46F0-99F7-A98C1CE64350}"/>
                    </a:ext>
                  </a:extLst>
                </p:cNvPr>
                <p:cNvPicPr/>
                <p:nvPr/>
              </p:nvPicPr>
              <p:blipFill>
                <a:blip r:embed="rId301"/>
                <a:stretch>
                  <a:fillRect/>
                </a:stretch>
              </p:blipFill>
              <p:spPr>
                <a:xfrm>
                  <a:off x="9056222" y="2335543"/>
                  <a:ext cx="727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80" name="Freihand 179">
                  <a:extLst>
                    <a:ext uri="{FF2B5EF4-FFF2-40B4-BE49-F238E27FC236}">
                      <a16:creationId xmlns:a16="http://schemas.microsoft.com/office/drawing/2014/main" id="{D3B7388C-4DF8-4E3A-9EF5-612F8F2BF3AC}"/>
                    </a:ext>
                  </a:extLst>
                </p14:cNvPr>
                <p14:cNvContentPartPr/>
                <p14:nvPr/>
              </p14:nvContentPartPr>
              <p14:xfrm>
                <a:off x="8870102" y="2334463"/>
                <a:ext cx="87480" cy="142200"/>
              </p14:xfrm>
            </p:contentPart>
          </mc:Choice>
          <mc:Fallback xmlns="">
            <p:pic>
              <p:nvPicPr>
                <p:cNvPr id="180" name="Freihand 179">
                  <a:extLst>
                    <a:ext uri="{FF2B5EF4-FFF2-40B4-BE49-F238E27FC236}">
                      <a16:creationId xmlns:a16="http://schemas.microsoft.com/office/drawing/2014/main" id="{D3B7388C-4DF8-4E3A-9EF5-612F8F2BF3AC}"/>
                    </a:ext>
                  </a:extLst>
                </p:cNvPr>
                <p:cNvPicPr/>
                <p:nvPr/>
              </p:nvPicPr>
              <p:blipFill>
                <a:blip r:embed="rId303"/>
                <a:stretch>
                  <a:fillRect/>
                </a:stretch>
              </p:blipFill>
              <p:spPr>
                <a:xfrm>
                  <a:off x="8865782" y="2330143"/>
                  <a:ext cx="961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81" name="Freihand 180">
                  <a:extLst>
                    <a:ext uri="{FF2B5EF4-FFF2-40B4-BE49-F238E27FC236}">
                      <a16:creationId xmlns:a16="http://schemas.microsoft.com/office/drawing/2014/main" id="{6787D17D-B233-49BC-AAC6-16A3A9D30505}"/>
                    </a:ext>
                  </a:extLst>
                </p14:cNvPr>
                <p14:cNvContentPartPr/>
                <p14:nvPr/>
              </p14:nvContentPartPr>
              <p14:xfrm>
                <a:off x="9038942" y="2439223"/>
                <a:ext cx="104760" cy="22680"/>
              </p14:xfrm>
            </p:contentPart>
          </mc:Choice>
          <mc:Fallback xmlns="">
            <p:pic>
              <p:nvPicPr>
                <p:cNvPr id="181" name="Freihand 180">
                  <a:extLst>
                    <a:ext uri="{FF2B5EF4-FFF2-40B4-BE49-F238E27FC236}">
                      <a16:creationId xmlns:a16="http://schemas.microsoft.com/office/drawing/2014/main" id="{6787D17D-B233-49BC-AAC6-16A3A9D30505}"/>
                    </a:ext>
                  </a:extLst>
                </p:cNvPr>
                <p:cNvPicPr/>
                <p:nvPr/>
              </p:nvPicPr>
              <p:blipFill>
                <a:blip r:embed="rId305"/>
                <a:stretch>
                  <a:fillRect/>
                </a:stretch>
              </p:blipFill>
              <p:spPr>
                <a:xfrm>
                  <a:off x="9034622" y="2434903"/>
                  <a:ext cx="1134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82" name="Freihand 181">
                  <a:extLst>
                    <a:ext uri="{FF2B5EF4-FFF2-40B4-BE49-F238E27FC236}">
                      <a16:creationId xmlns:a16="http://schemas.microsoft.com/office/drawing/2014/main" id="{FF5F301D-1894-4039-B8C9-039B63172945}"/>
                    </a:ext>
                  </a:extLst>
                </p14:cNvPr>
                <p14:cNvContentPartPr/>
                <p14:nvPr/>
              </p14:nvContentPartPr>
              <p14:xfrm>
                <a:off x="9205982" y="2457943"/>
                <a:ext cx="9360" cy="87120"/>
              </p14:xfrm>
            </p:contentPart>
          </mc:Choice>
          <mc:Fallback xmlns="">
            <p:pic>
              <p:nvPicPr>
                <p:cNvPr id="182" name="Freihand 181">
                  <a:extLst>
                    <a:ext uri="{FF2B5EF4-FFF2-40B4-BE49-F238E27FC236}">
                      <a16:creationId xmlns:a16="http://schemas.microsoft.com/office/drawing/2014/main" id="{FF5F301D-1894-4039-B8C9-039B63172945}"/>
                    </a:ext>
                  </a:extLst>
                </p:cNvPr>
                <p:cNvPicPr/>
                <p:nvPr/>
              </p:nvPicPr>
              <p:blipFill>
                <a:blip r:embed="rId307"/>
                <a:stretch>
                  <a:fillRect/>
                </a:stretch>
              </p:blipFill>
              <p:spPr>
                <a:xfrm>
                  <a:off x="9201662" y="2453623"/>
                  <a:ext cx="180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83" name="Freihand 182">
                  <a:extLst>
                    <a:ext uri="{FF2B5EF4-FFF2-40B4-BE49-F238E27FC236}">
                      <a16:creationId xmlns:a16="http://schemas.microsoft.com/office/drawing/2014/main" id="{F7479F52-D1BA-475A-8B24-EE1AEB2F98AD}"/>
                    </a:ext>
                  </a:extLst>
                </p14:cNvPr>
                <p14:cNvContentPartPr/>
                <p14:nvPr/>
              </p14:nvContentPartPr>
              <p14:xfrm>
                <a:off x="9236222" y="2343103"/>
                <a:ext cx="120960" cy="129240"/>
              </p14:xfrm>
            </p:contentPart>
          </mc:Choice>
          <mc:Fallback xmlns="">
            <p:pic>
              <p:nvPicPr>
                <p:cNvPr id="183" name="Freihand 182">
                  <a:extLst>
                    <a:ext uri="{FF2B5EF4-FFF2-40B4-BE49-F238E27FC236}">
                      <a16:creationId xmlns:a16="http://schemas.microsoft.com/office/drawing/2014/main" id="{F7479F52-D1BA-475A-8B24-EE1AEB2F98AD}"/>
                    </a:ext>
                  </a:extLst>
                </p:cNvPr>
                <p:cNvPicPr/>
                <p:nvPr/>
              </p:nvPicPr>
              <p:blipFill>
                <a:blip r:embed="rId309"/>
                <a:stretch>
                  <a:fillRect/>
                </a:stretch>
              </p:blipFill>
              <p:spPr>
                <a:xfrm>
                  <a:off x="9231902" y="2338783"/>
                  <a:ext cx="1296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84" name="Freihand 183">
                  <a:extLst>
                    <a:ext uri="{FF2B5EF4-FFF2-40B4-BE49-F238E27FC236}">
                      <a16:creationId xmlns:a16="http://schemas.microsoft.com/office/drawing/2014/main" id="{C9851090-A7DE-4975-8E21-D121DFD38002}"/>
                    </a:ext>
                  </a:extLst>
                </p14:cNvPr>
                <p14:cNvContentPartPr/>
                <p14:nvPr/>
              </p14:nvContentPartPr>
              <p14:xfrm>
                <a:off x="9358622" y="2331943"/>
                <a:ext cx="93600" cy="145440"/>
              </p14:xfrm>
            </p:contentPart>
          </mc:Choice>
          <mc:Fallback xmlns="">
            <p:pic>
              <p:nvPicPr>
                <p:cNvPr id="184" name="Freihand 183">
                  <a:extLst>
                    <a:ext uri="{FF2B5EF4-FFF2-40B4-BE49-F238E27FC236}">
                      <a16:creationId xmlns:a16="http://schemas.microsoft.com/office/drawing/2014/main" id="{C9851090-A7DE-4975-8E21-D121DFD38002}"/>
                    </a:ext>
                  </a:extLst>
                </p:cNvPr>
                <p:cNvPicPr/>
                <p:nvPr/>
              </p:nvPicPr>
              <p:blipFill>
                <a:blip r:embed="rId311"/>
                <a:stretch>
                  <a:fillRect/>
                </a:stretch>
              </p:blipFill>
              <p:spPr>
                <a:xfrm>
                  <a:off x="9354302" y="2327623"/>
                  <a:ext cx="1022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85" name="Freihand 184">
                  <a:extLst>
                    <a:ext uri="{FF2B5EF4-FFF2-40B4-BE49-F238E27FC236}">
                      <a16:creationId xmlns:a16="http://schemas.microsoft.com/office/drawing/2014/main" id="{A32B7454-EC5E-4940-8C70-71FE72073E1B}"/>
                    </a:ext>
                  </a:extLst>
                </p14:cNvPr>
                <p14:cNvContentPartPr/>
                <p14:nvPr/>
              </p14:nvContentPartPr>
              <p14:xfrm>
                <a:off x="9622142" y="2312863"/>
                <a:ext cx="137160" cy="110520"/>
              </p14:xfrm>
            </p:contentPart>
          </mc:Choice>
          <mc:Fallback xmlns="">
            <p:pic>
              <p:nvPicPr>
                <p:cNvPr id="185" name="Freihand 184">
                  <a:extLst>
                    <a:ext uri="{FF2B5EF4-FFF2-40B4-BE49-F238E27FC236}">
                      <a16:creationId xmlns:a16="http://schemas.microsoft.com/office/drawing/2014/main" id="{A32B7454-EC5E-4940-8C70-71FE72073E1B}"/>
                    </a:ext>
                  </a:extLst>
                </p:cNvPr>
                <p:cNvPicPr/>
                <p:nvPr/>
              </p:nvPicPr>
              <p:blipFill>
                <a:blip r:embed="rId313"/>
                <a:stretch>
                  <a:fillRect/>
                </a:stretch>
              </p:blipFill>
              <p:spPr>
                <a:xfrm>
                  <a:off x="9617822" y="2308543"/>
                  <a:ext cx="1458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86" name="Freihand 185">
                  <a:extLst>
                    <a:ext uri="{FF2B5EF4-FFF2-40B4-BE49-F238E27FC236}">
                      <a16:creationId xmlns:a16="http://schemas.microsoft.com/office/drawing/2014/main" id="{8CA4568A-1A6A-4144-BB37-E9127AC0AC32}"/>
                    </a:ext>
                  </a:extLst>
                </p14:cNvPr>
                <p14:cNvContentPartPr/>
                <p14:nvPr/>
              </p14:nvContentPartPr>
              <p14:xfrm>
                <a:off x="9562742" y="2344543"/>
                <a:ext cx="161640" cy="42480"/>
              </p14:xfrm>
            </p:contentPart>
          </mc:Choice>
          <mc:Fallback xmlns="">
            <p:pic>
              <p:nvPicPr>
                <p:cNvPr id="186" name="Freihand 185">
                  <a:extLst>
                    <a:ext uri="{FF2B5EF4-FFF2-40B4-BE49-F238E27FC236}">
                      <a16:creationId xmlns:a16="http://schemas.microsoft.com/office/drawing/2014/main" id="{8CA4568A-1A6A-4144-BB37-E9127AC0AC32}"/>
                    </a:ext>
                  </a:extLst>
                </p:cNvPr>
                <p:cNvPicPr/>
                <p:nvPr/>
              </p:nvPicPr>
              <p:blipFill>
                <a:blip r:embed="rId315"/>
                <a:stretch>
                  <a:fillRect/>
                </a:stretch>
              </p:blipFill>
              <p:spPr>
                <a:xfrm>
                  <a:off x="9558422" y="2340223"/>
                  <a:ext cx="17028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87" name="Freihand 186">
                  <a:extLst>
                    <a:ext uri="{FF2B5EF4-FFF2-40B4-BE49-F238E27FC236}">
                      <a16:creationId xmlns:a16="http://schemas.microsoft.com/office/drawing/2014/main" id="{55E950F7-908A-4346-A107-EB7A655D76D1}"/>
                    </a:ext>
                  </a:extLst>
                </p14:cNvPr>
                <p14:cNvContentPartPr/>
                <p14:nvPr/>
              </p14:nvContentPartPr>
              <p14:xfrm>
                <a:off x="9567062" y="2347063"/>
                <a:ext cx="185400" cy="63360"/>
              </p14:xfrm>
            </p:contentPart>
          </mc:Choice>
          <mc:Fallback xmlns="">
            <p:pic>
              <p:nvPicPr>
                <p:cNvPr id="187" name="Freihand 186">
                  <a:extLst>
                    <a:ext uri="{FF2B5EF4-FFF2-40B4-BE49-F238E27FC236}">
                      <a16:creationId xmlns:a16="http://schemas.microsoft.com/office/drawing/2014/main" id="{55E950F7-908A-4346-A107-EB7A655D76D1}"/>
                    </a:ext>
                  </a:extLst>
                </p:cNvPr>
                <p:cNvPicPr/>
                <p:nvPr/>
              </p:nvPicPr>
              <p:blipFill>
                <a:blip r:embed="rId317"/>
                <a:stretch>
                  <a:fillRect/>
                </a:stretch>
              </p:blipFill>
              <p:spPr>
                <a:xfrm>
                  <a:off x="9562742" y="2342743"/>
                  <a:ext cx="1940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89" name="Freihand 188">
                  <a:extLst>
                    <a:ext uri="{FF2B5EF4-FFF2-40B4-BE49-F238E27FC236}">
                      <a16:creationId xmlns:a16="http://schemas.microsoft.com/office/drawing/2014/main" id="{2C7A56CE-7309-41F5-94B2-A6DD03DDEAA7}"/>
                    </a:ext>
                  </a:extLst>
                </p14:cNvPr>
                <p14:cNvContentPartPr/>
                <p14:nvPr/>
              </p14:nvContentPartPr>
              <p14:xfrm>
                <a:off x="10083662" y="2043943"/>
                <a:ext cx="561600" cy="276840"/>
              </p14:xfrm>
            </p:contentPart>
          </mc:Choice>
          <mc:Fallback xmlns="">
            <p:pic>
              <p:nvPicPr>
                <p:cNvPr id="189" name="Freihand 188">
                  <a:extLst>
                    <a:ext uri="{FF2B5EF4-FFF2-40B4-BE49-F238E27FC236}">
                      <a16:creationId xmlns:a16="http://schemas.microsoft.com/office/drawing/2014/main" id="{2C7A56CE-7309-41F5-94B2-A6DD03DDEAA7}"/>
                    </a:ext>
                  </a:extLst>
                </p:cNvPr>
                <p:cNvPicPr/>
                <p:nvPr/>
              </p:nvPicPr>
              <p:blipFill>
                <a:blip r:embed="rId319"/>
                <a:stretch>
                  <a:fillRect/>
                </a:stretch>
              </p:blipFill>
              <p:spPr>
                <a:xfrm>
                  <a:off x="10079342" y="2039623"/>
                  <a:ext cx="57024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90" name="Freihand 189">
                  <a:extLst>
                    <a:ext uri="{FF2B5EF4-FFF2-40B4-BE49-F238E27FC236}">
                      <a16:creationId xmlns:a16="http://schemas.microsoft.com/office/drawing/2014/main" id="{8CEF79DF-8F38-4171-8B81-A3A2725070E5}"/>
                    </a:ext>
                  </a:extLst>
                </p14:cNvPr>
                <p14:cNvContentPartPr/>
                <p14:nvPr/>
              </p14:nvContentPartPr>
              <p14:xfrm>
                <a:off x="10547702" y="1965463"/>
                <a:ext cx="164880" cy="174960"/>
              </p14:xfrm>
            </p:contentPart>
          </mc:Choice>
          <mc:Fallback xmlns="">
            <p:pic>
              <p:nvPicPr>
                <p:cNvPr id="190" name="Freihand 189">
                  <a:extLst>
                    <a:ext uri="{FF2B5EF4-FFF2-40B4-BE49-F238E27FC236}">
                      <a16:creationId xmlns:a16="http://schemas.microsoft.com/office/drawing/2014/main" id="{8CEF79DF-8F38-4171-8B81-A3A2725070E5}"/>
                    </a:ext>
                  </a:extLst>
                </p:cNvPr>
                <p:cNvPicPr/>
                <p:nvPr/>
              </p:nvPicPr>
              <p:blipFill>
                <a:blip r:embed="rId321"/>
                <a:stretch>
                  <a:fillRect/>
                </a:stretch>
              </p:blipFill>
              <p:spPr>
                <a:xfrm>
                  <a:off x="10543382" y="1961143"/>
                  <a:ext cx="17352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91" name="Freihand 190">
                  <a:extLst>
                    <a:ext uri="{FF2B5EF4-FFF2-40B4-BE49-F238E27FC236}">
                      <a16:creationId xmlns:a16="http://schemas.microsoft.com/office/drawing/2014/main" id="{667BC2C6-26C8-404F-8BA9-7B54BDF7ADCB}"/>
                    </a:ext>
                  </a:extLst>
                </p14:cNvPr>
                <p14:cNvContentPartPr/>
                <p14:nvPr/>
              </p14:nvContentPartPr>
              <p14:xfrm>
                <a:off x="9942182" y="2184343"/>
                <a:ext cx="289440" cy="289440"/>
              </p14:xfrm>
            </p:contentPart>
          </mc:Choice>
          <mc:Fallback xmlns="">
            <p:pic>
              <p:nvPicPr>
                <p:cNvPr id="191" name="Freihand 190">
                  <a:extLst>
                    <a:ext uri="{FF2B5EF4-FFF2-40B4-BE49-F238E27FC236}">
                      <a16:creationId xmlns:a16="http://schemas.microsoft.com/office/drawing/2014/main" id="{667BC2C6-26C8-404F-8BA9-7B54BDF7ADCB}"/>
                    </a:ext>
                  </a:extLst>
                </p:cNvPr>
                <p:cNvPicPr/>
                <p:nvPr/>
              </p:nvPicPr>
              <p:blipFill>
                <a:blip r:embed="rId323"/>
                <a:stretch>
                  <a:fillRect/>
                </a:stretch>
              </p:blipFill>
              <p:spPr>
                <a:xfrm>
                  <a:off x="9937862" y="2180023"/>
                  <a:ext cx="29808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93" name="Freihand 192">
                  <a:extLst>
                    <a:ext uri="{FF2B5EF4-FFF2-40B4-BE49-F238E27FC236}">
                      <a16:creationId xmlns:a16="http://schemas.microsoft.com/office/drawing/2014/main" id="{4306C944-1B9C-44DB-A790-0F110A20ABB2}"/>
                    </a:ext>
                  </a:extLst>
                </p14:cNvPr>
                <p14:cNvContentPartPr/>
                <p14:nvPr/>
              </p14:nvContentPartPr>
              <p14:xfrm>
                <a:off x="10517822" y="2248063"/>
                <a:ext cx="123120" cy="138240"/>
              </p14:xfrm>
            </p:contentPart>
          </mc:Choice>
          <mc:Fallback xmlns="">
            <p:pic>
              <p:nvPicPr>
                <p:cNvPr id="193" name="Freihand 192">
                  <a:extLst>
                    <a:ext uri="{FF2B5EF4-FFF2-40B4-BE49-F238E27FC236}">
                      <a16:creationId xmlns:a16="http://schemas.microsoft.com/office/drawing/2014/main" id="{4306C944-1B9C-44DB-A790-0F110A20ABB2}"/>
                    </a:ext>
                  </a:extLst>
                </p:cNvPr>
                <p:cNvPicPr/>
                <p:nvPr/>
              </p:nvPicPr>
              <p:blipFill>
                <a:blip r:embed="rId325"/>
                <a:stretch>
                  <a:fillRect/>
                </a:stretch>
              </p:blipFill>
              <p:spPr>
                <a:xfrm>
                  <a:off x="10513502" y="2243743"/>
                  <a:ext cx="1317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94" name="Freihand 193">
                  <a:extLst>
                    <a:ext uri="{FF2B5EF4-FFF2-40B4-BE49-F238E27FC236}">
                      <a16:creationId xmlns:a16="http://schemas.microsoft.com/office/drawing/2014/main" id="{BF7388A6-1CD1-4D30-B71E-D07DC67B967B}"/>
                    </a:ext>
                  </a:extLst>
                </p14:cNvPr>
                <p14:cNvContentPartPr/>
                <p14:nvPr/>
              </p14:nvContentPartPr>
              <p14:xfrm>
                <a:off x="10586582" y="2243743"/>
                <a:ext cx="115200" cy="154440"/>
              </p14:xfrm>
            </p:contentPart>
          </mc:Choice>
          <mc:Fallback xmlns="">
            <p:pic>
              <p:nvPicPr>
                <p:cNvPr id="194" name="Freihand 193">
                  <a:extLst>
                    <a:ext uri="{FF2B5EF4-FFF2-40B4-BE49-F238E27FC236}">
                      <a16:creationId xmlns:a16="http://schemas.microsoft.com/office/drawing/2014/main" id="{BF7388A6-1CD1-4D30-B71E-D07DC67B967B}"/>
                    </a:ext>
                  </a:extLst>
                </p:cNvPr>
                <p:cNvPicPr/>
                <p:nvPr/>
              </p:nvPicPr>
              <p:blipFill>
                <a:blip r:embed="rId327"/>
                <a:stretch>
                  <a:fillRect/>
                </a:stretch>
              </p:blipFill>
              <p:spPr>
                <a:xfrm>
                  <a:off x="10582262" y="2239423"/>
                  <a:ext cx="1238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95" name="Freihand 194">
                  <a:extLst>
                    <a:ext uri="{FF2B5EF4-FFF2-40B4-BE49-F238E27FC236}">
                      <a16:creationId xmlns:a16="http://schemas.microsoft.com/office/drawing/2014/main" id="{ADA89317-0D9B-4200-BE0A-6521E4F9A9C4}"/>
                    </a:ext>
                  </a:extLst>
                </p14:cNvPr>
                <p14:cNvContentPartPr/>
                <p14:nvPr/>
              </p14:nvContentPartPr>
              <p14:xfrm>
                <a:off x="10507022" y="2209543"/>
                <a:ext cx="184680" cy="236880"/>
              </p14:xfrm>
            </p:contentPart>
          </mc:Choice>
          <mc:Fallback xmlns="">
            <p:pic>
              <p:nvPicPr>
                <p:cNvPr id="195" name="Freihand 194">
                  <a:extLst>
                    <a:ext uri="{FF2B5EF4-FFF2-40B4-BE49-F238E27FC236}">
                      <a16:creationId xmlns:a16="http://schemas.microsoft.com/office/drawing/2014/main" id="{ADA89317-0D9B-4200-BE0A-6521E4F9A9C4}"/>
                    </a:ext>
                  </a:extLst>
                </p:cNvPr>
                <p:cNvPicPr/>
                <p:nvPr/>
              </p:nvPicPr>
              <p:blipFill>
                <a:blip r:embed="rId329"/>
                <a:stretch>
                  <a:fillRect/>
                </a:stretch>
              </p:blipFill>
              <p:spPr>
                <a:xfrm>
                  <a:off x="10502702" y="2205223"/>
                  <a:ext cx="19332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97" name="Freihand 196">
                  <a:extLst>
                    <a:ext uri="{FF2B5EF4-FFF2-40B4-BE49-F238E27FC236}">
                      <a16:creationId xmlns:a16="http://schemas.microsoft.com/office/drawing/2014/main" id="{37759248-BAC7-4345-B4FF-0D16AEE78139}"/>
                    </a:ext>
                  </a:extLst>
                </p14:cNvPr>
                <p14:cNvContentPartPr/>
                <p14:nvPr/>
              </p14:nvContentPartPr>
              <p14:xfrm>
                <a:off x="7526942" y="1620943"/>
                <a:ext cx="1291680" cy="222480"/>
              </p14:xfrm>
            </p:contentPart>
          </mc:Choice>
          <mc:Fallback xmlns="">
            <p:pic>
              <p:nvPicPr>
                <p:cNvPr id="197" name="Freihand 196">
                  <a:extLst>
                    <a:ext uri="{FF2B5EF4-FFF2-40B4-BE49-F238E27FC236}">
                      <a16:creationId xmlns:a16="http://schemas.microsoft.com/office/drawing/2014/main" id="{37759248-BAC7-4345-B4FF-0D16AEE78139}"/>
                    </a:ext>
                  </a:extLst>
                </p:cNvPr>
                <p:cNvPicPr/>
                <p:nvPr/>
              </p:nvPicPr>
              <p:blipFill>
                <a:blip r:embed="rId331"/>
                <a:stretch>
                  <a:fillRect/>
                </a:stretch>
              </p:blipFill>
              <p:spPr>
                <a:xfrm>
                  <a:off x="7522622" y="1616623"/>
                  <a:ext cx="130032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98" name="Freihand 197">
                  <a:extLst>
                    <a:ext uri="{FF2B5EF4-FFF2-40B4-BE49-F238E27FC236}">
                      <a16:creationId xmlns:a16="http://schemas.microsoft.com/office/drawing/2014/main" id="{2AC886FC-C048-4579-9F02-30ECE910EF19}"/>
                    </a:ext>
                  </a:extLst>
                </p14:cNvPr>
                <p14:cNvContentPartPr/>
                <p14:nvPr/>
              </p14:nvContentPartPr>
              <p14:xfrm>
                <a:off x="8797742" y="1618063"/>
                <a:ext cx="1288440" cy="123840"/>
              </p14:xfrm>
            </p:contentPart>
          </mc:Choice>
          <mc:Fallback xmlns="">
            <p:pic>
              <p:nvPicPr>
                <p:cNvPr id="198" name="Freihand 197">
                  <a:extLst>
                    <a:ext uri="{FF2B5EF4-FFF2-40B4-BE49-F238E27FC236}">
                      <a16:creationId xmlns:a16="http://schemas.microsoft.com/office/drawing/2014/main" id="{2AC886FC-C048-4579-9F02-30ECE910EF19}"/>
                    </a:ext>
                  </a:extLst>
                </p:cNvPr>
                <p:cNvPicPr/>
                <p:nvPr/>
              </p:nvPicPr>
              <p:blipFill>
                <a:blip r:embed="rId333"/>
                <a:stretch>
                  <a:fillRect/>
                </a:stretch>
              </p:blipFill>
              <p:spPr>
                <a:xfrm>
                  <a:off x="8793422" y="1613743"/>
                  <a:ext cx="1297080" cy="132480"/>
                </a:xfrm>
                <a:prstGeom prst="rect">
                  <a:avLst/>
                </a:prstGeom>
              </p:spPr>
            </p:pic>
          </mc:Fallback>
        </mc:AlternateContent>
      </p:grpSp>
      <p:grpSp>
        <p:nvGrpSpPr>
          <p:cNvPr id="201" name="Gruppieren 200">
            <a:extLst>
              <a:ext uri="{FF2B5EF4-FFF2-40B4-BE49-F238E27FC236}">
                <a16:creationId xmlns:a16="http://schemas.microsoft.com/office/drawing/2014/main" id="{9E39FA4A-29DF-4A16-8334-73F05478AB24}"/>
              </a:ext>
            </a:extLst>
          </p:cNvPr>
          <p:cNvGrpSpPr/>
          <p:nvPr/>
        </p:nvGrpSpPr>
        <p:grpSpPr>
          <a:xfrm>
            <a:off x="8805302" y="908143"/>
            <a:ext cx="327240" cy="612360"/>
            <a:chOff x="8805302" y="908143"/>
            <a:chExt cx="327240" cy="612360"/>
          </a:xfrm>
        </p:grpSpPr>
        <mc:AlternateContent xmlns:mc="http://schemas.openxmlformats.org/markup-compatibility/2006" xmlns:p14="http://schemas.microsoft.com/office/powerpoint/2010/main">
          <mc:Choice Requires="p14">
            <p:contentPart p14:bwMode="auto" r:id="rId334">
              <p14:nvContentPartPr>
                <p14:cNvPr id="199" name="Freihand 198">
                  <a:extLst>
                    <a:ext uri="{FF2B5EF4-FFF2-40B4-BE49-F238E27FC236}">
                      <a16:creationId xmlns:a16="http://schemas.microsoft.com/office/drawing/2014/main" id="{EE4535D1-B562-4D84-9A87-AF5F2CA0A9E4}"/>
                    </a:ext>
                  </a:extLst>
                </p14:cNvPr>
                <p14:cNvContentPartPr/>
                <p14:nvPr/>
              </p14:nvContentPartPr>
              <p14:xfrm>
                <a:off x="8882342" y="908143"/>
                <a:ext cx="250200" cy="571320"/>
              </p14:xfrm>
            </p:contentPart>
          </mc:Choice>
          <mc:Fallback xmlns="">
            <p:pic>
              <p:nvPicPr>
                <p:cNvPr id="199" name="Freihand 198">
                  <a:extLst>
                    <a:ext uri="{FF2B5EF4-FFF2-40B4-BE49-F238E27FC236}">
                      <a16:creationId xmlns:a16="http://schemas.microsoft.com/office/drawing/2014/main" id="{EE4535D1-B562-4D84-9A87-AF5F2CA0A9E4}"/>
                    </a:ext>
                  </a:extLst>
                </p:cNvPr>
                <p:cNvPicPr/>
                <p:nvPr/>
              </p:nvPicPr>
              <p:blipFill>
                <a:blip r:embed="rId335"/>
                <a:stretch>
                  <a:fillRect/>
                </a:stretch>
              </p:blipFill>
              <p:spPr>
                <a:xfrm>
                  <a:off x="8878022" y="903823"/>
                  <a:ext cx="258840" cy="57996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00" name="Freihand 199">
                  <a:extLst>
                    <a:ext uri="{FF2B5EF4-FFF2-40B4-BE49-F238E27FC236}">
                      <a16:creationId xmlns:a16="http://schemas.microsoft.com/office/drawing/2014/main" id="{A120FC7A-8E05-480A-B016-E8E1C85E8BA9}"/>
                    </a:ext>
                  </a:extLst>
                </p14:cNvPr>
                <p14:cNvContentPartPr/>
                <p14:nvPr/>
              </p14:nvContentPartPr>
              <p14:xfrm>
                <a:off x="8805302" y="1134583"/>
                <a:ext cx="236880" cy="385920"/>
              </p14:xfrm>
            </p:contentPart>
          </mc:Choice>
          <mc:Fallback xmlns="">
            <p:pic>
              <p:nvPicPr>
                <p:cNvPr id="200" name="Freihand 199">
                  <a:extLst>
                    <a:ext uri="{FF2B5EF4-FFF2-40B4-BE49-F238E27FC236}">
                      <a16:creationId xmlns:a16="http://schemas.microsoft.com/office/drawing/2014/main" id="{A120FC7A-8E05-480A-B016-E8E1C85E8BA9}"/>
                    </a:ext>
                  </a:extLst>
                </p:cNvPr>
                <p:cNvPicPr/>
                <p:nvPr/>
              </p:nvPicPr>
              <p:blipFill>
                <a:blip r:embed="rId337"/>
                <a:stretch>
                  <a:fillRect/>
                </a:stretch>
              </p:blipFill>
              <p:spPr>
                <a:xfrm>
                  <a:off x="8800982" y="1130263"/>
                  <a:ext cx="245520" cy="394560"/>
                </a:xfrm>
                <a:prstGeom prst="rect">
                  <a:avLst/>
                </a:prstGeom>
              </p:spPr>
            </p:pic>
          </mc:Fallback>
        </mc:AlternateContent>
      </p:grpSp>
      <p:grpSp>
        <p:nvGrpSpPr>
          <p:cNvPr id="231" name="Gruppieren 230">
            <a:extLst>
              <a:ext uri="{FF2B5EF4-FFF2-40B4-BE49-F238E27FC236}">
                <a16:creationId xmlns:a16="http://schemas.microsoft.com/office/drawing/2014/main" id="{112E474A-3FF6-4584-A3E9-A4ABDC91D936}"/>
              </a:ext>
            </a:extLst>
          </p:cNvPr>
          <p:cNvGrpSpPr/>
          <p:nvPr/>
        </p:nvGrpSpPr>
        <p:grpSpPr>
          <a:xfrm>
            <a:off x="9000422" y="86623"/>
            <a:ext cx="2454840" cy="588960"/>
            <a:chOff x="9000422" y="86623"/>
            <a:chExt cx="2454840" cy="588960"/>
          </a:xfrm>
        </p:grpSpPr>
        <mc:AlternateContent xmlns:mc="http://schemas.openxmlformats.org/markup-compatibility/2006" xmlns:p14="http://schemas.microsoft.com/office/powerpoint/2010/main">
          <mc:Choice Requires="p14">
            <p:contentPart p14:bwMode="auto" r:id="rId338">
              <p14:nvContentPartPr>
                <p14:cNvPr id="203" name="Freihand 202">
                  <a:extLst>
                    <a:ext uri="{FF2B5EF4-FFF2-40B4-BE49-F238E27FC236}">
                      <a16:creationId xmlns:a16="http://schemas.microsoft.com/office/drawing/2014/main" id="{3D450EB9-8446-48B2-9577-AC39FE9D385D}"/>
                    </a:ext>
                  </a:extLst>
                </p14:cNvPr>
                <p14:cNvContentPartPr/>
                <p14:nvPr/>
              </p14:nvContentPartPr>
              <p14:xfrm>
                <a:off x="9000422" y="398023"/>
                <a:ext cx="130680" cy="243360"/>
              </p14:xfrm>
            </p:contentPart>
          </mc:Choice>
          <mc:Fallback xmlns="">
            <p:pic>
              <p:nvPicPr>
                <p:cNvPr id="203" name="Freihand 202">
                  <a:extLst>
                    <a:ext uri="{FF2B5EF4-FFF2-40B4-BE49-F238E27FC236}">
                      <a16:creationId xmlns:a16="http://schemas.microsoft.com/office/drawing/2014/main" id="{3D450EB9-8446-48B2-9577-AC39FE9D385D}"/>
                    </a:ext>
                  </a:extLst>
                </p:cNvPr>
                <p:cNvPicPr/>
                <p:nvPr/>
              </p:nvPicPr>
              <p:blipFill>
                <a:blip r:embed="rId339"/>
                <a:stretch>
                  <a:fillRect/>
                </a:stretch>
              </p:blipFill>
              <p:spPr>
                <a:xfrm>
                  <a:off x="8996102" y="393703"/>
                  <a:ext cx="13932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04" name="Freihand 203">
                  <a:extLst>
                    <a:ext uri="{FF2B5EF4-FFF2-40B4-BE49-F238E27FC236}">
                      <a16:creationId xmlns:a16="http://schemas.microsoft.com/office/drawing/2014/main" id="{8F058A0A-703F-416E-98A2-4C2AE39943C0}"/>
                    </a:ext>
                  </a:extLst>
                </p14:cNvPr>
                <p14:cNvContentPartPr/>
                <p14:nvPr/>
              </p14:nvContentPartPr>
              <p14:xfrm>
                <a:off x="9168902" y="360223"/>
                <a:ext cx="70200" cy="111600"/>
              </p14:xfrm>
            </p:contentPart>
          </mc:Choice>
          <mc:Fallback xmlns="">
            <p:pic>
              <p:nvPicPr>
                <p:cNvPr id="204" name="Freihand 203">
                  <a:extLst>
                    <a:ext uri="{FF2B5EF4-FFF2-40B4-BE49-F238E27FC236}">
                      <a16:creationId xmlns:a16="http://schemas.microsoft.com/office/drawing/2014/main" id="{8F058A0A-703F-416E-98A2-4C2AE39943C0}"/>
                    </a:ext>
                  </a:extLst>
                </p:cNvPr>
                <p:cNvPicPr/>
                <p:nvPr/>
              </p:nvPicPr>
              <p:blipFill>
                <a:blip r:embed="rId341"/>
                <a:stretch>
                  <a:fillRect/>
                </a:stretch>
              </p:blipFill>
              <p:spPr>
                <a:xfrm>
                  <a:off x="9164582" y="355903"/>
                  <a:ext cx="788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05" name="Freihand 204">
                  <a:extLst>
                    <a:ext uri="{FF2B5EF4-FFF2-40B4-BE49-F238E27FC236}">
                      <a16:creationId xmlns:a16="http://schemas.microsoft.com/office/drawing/2014/main" id="{03A61916-8EE2-46F0-98E6-39135A93661D}"/>
                    </a:ext>
                  </a:extLst>
                </p14:cNvPr>
                <p14:cNvContentPartPr/>
                <p14:nvPr/>
              </p14:nvContentPartPr>
              <p14:xfrm>
                <a:off x="9275102" y="357343"/>
                <a:ext cx="233640" cy="74160"/>
              </p14:xfrm>
            </p:contentPart>
          </mc:Choice>
          <mc:Fallback xmlns="">
            <p:pic>
              <p:nvPicPr>
                <p:cNvPr id="205" name="Freihand 204">
                  <a:extLst>
                    <a:ext uri="{FF2B5EF4-FFF2-40B4-BE49-F238E27FC236}">
                      <a16:creationId xmlns:a16="http://schemas.microsoft.com/office/drawing/2014/main" id="{03A61916-8EE2-46F0-98E6-39135A93661D}"/>
                    </a:ext>
                  </a:extLst>
                </p:cNvPr>
                <p:cNvPicPr/>
                <p:nvPr/>
              </p:nvPicPr>
              <p:blipFill>
                <a:blip r:embed="rId343"/>
                <a:stretch>
                  <a:fillRect/>
                </a:stretch>
              </p:blipFill>
              <p:spPr>
                <a:xfrm>
                  <a:off x="9270782" y="353023"/>
                  <a:ext cx="2422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06" name="Freihand 205">
                  <a:extLst>
                    <a:ext uri="{FF2B5EF4-FFF2-40B4-BE49-F238E27FC236}">
                      <a16:creationId xmlns:a16="http://schemas.microsoft.com/office/drawing/2014/main" id="{7669750C-E413-495C-BD5C-CCA7063C5DD9}"/>
                    </a:ext>
                  </a:extLst>
                </p14:cNvPr>
                <p14:cNvContentPartPr/>
                <p14:nvPr/>
              </p14:nvContentPartPr>
              <p14:xfrm>
                <a:off x="9551582" y="343303"/>
                <a:ext cx="50400" cy="47880"/>
              </p14:xfrm>
            </p:contentPart>
          </mc:Choice>
          <mc:Fallback xmlns="">
            <p:pic>
              <p:nvPicPr>
                <p:cNvPr id="206" name="Freihand 205">
                  <a:extLst>
                    <a:ext uri="{FF2B5EF4-FFF2-40B4-BE49-F238E27FC236}">
                      <a16:creationId xmlns:a16="http://schemas.microsoft.com/office/drawing/2014/main" id="{7669750C-E413-495C-BD5C-CCA7063C5DD9}"/>
                    </a:ext>
                  </a:extLst>
                </p:cNvPr>
                <p:cNvPicPr/>
                <p:nvPr/>
              </p:nvPicPr>
              <p:blipFill>
                <a:blip r:embed="rId345"/>
                <a:stretch>
                  <a:fillRect/>
                </a:stretch>
              </p:blipFill>
              <p:spPr>
                <a:xfrm>
                  <a:off x="9547262" y="338983"/>
                  <a:ext cx="5904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07" name="Freihand 206">
                  <a:extLst>
                    <a:ext uri="{FF2B5EF4-FFF2-40B4-BE49-F238E27FC236}">
                      <a16:creationId xmlns:a16="http://schemas.microsoft.com/office/drawing/2014/main" id="{7FD99F60-0430-492D-845D-61CE980161D8}"/>
                    </a:ext>
                  </a:extLst>
                </p14:cNvPr>
                <p14:cNvContentPartPr/>
                <p14:nvPr/>
              </p14:nvContentPartPr>
              <p14:xfrm>
                <a:off x="9613142" y="248623"/>
                <a:ext cx="126000" cy="100080"/>
              </p14:xfrm>
            </p:contentPart>
          </mc:Choice>
          <mc:Fallback xmlns="">
            <p:pic>
              <p:nvPicPr>
                <p:cNvPr id="207" name="Freihand 206">
                  <a:extLst>
                    <a:ext uri="{FF2B5EF4-FFF2-40B4-BE49-F238E27FC236}">
                      <a16:creationId xmlns:a16="http://schemas.microsoft.com/office/drawing/2014/main" id="{7FD99F60-0430-492D-845D-61CE980161D8}"/>
                    </a:ext>
                  </a:extLst>
                </p:cNvPr>
                <p:cNvPicPr/>
                <p:nvPr/>
              </p:nvPicPr>
              <p:blipFill>
                <a:blip r:embed="rId347"/>
                <a:stretch>
                  <a:fillRect/>
                </a:stretch>
              </p:blipFill>
              <p:spPr>
                <a:xfrm>
                  <a:off x="9608822" y="244303"/>
                  <a:ext cx="1346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08" name="Freihand 207">
                  <a:extLst>
                    <a:ext uri="{FF2B5EF4-FFF2-40B4-BE49-F238E27FC236}">
                      <a16:creationId xmlns:a16="http://schemas.microsoft.com/office/drawing/2014/main" id="{92DC7379-6B94-46F5-A799-D6A22155A2E9}"/>
                    </a:ext>
                  </a:extLst>
                </p14:cNvPr>
                <p14:cNvContentPartPr/>
                <p14:nvPr/>
              </p14:nvContentPartPr>
              <p14:xfrm>
                <a:off x="9703502" y="227023"/>
                <a:ext cx="7200" cy="23040"/>
              </p14:xfrm>
            </p:contentPart>
          </mc:Choice>
          <mc:Fallback xmlns="">
            <p:pic>
              <p:nvPicPr>
                <p:cNvPr id="208" name="Freihand 207">
                  <a:extLst>
                    <a:ext uri="{FF2B5EF4-FFF2-40B4-BE49-F238E27FC236}">
                      <a16:creationId xmlns:a16="http://schemas.microsoft.com/office/drawing/2014/main" id="{92DC7379-6B94-46F5-A799-D6A22155A2E9}"/>
                    </a:ext>
                  </a:extLst>
                </p:cNvPr>
                <p:cNvPicPr/>
                <p:nvPr/>
              </p:nvPicPr>
              <p:blipFill>
                <a:blip r:embed="rId349"/>
                <a:stretch>
                  <a:fillRect/>
                </a:stretch>
              </p:blipFill>
              <p:spPr>
                <a:xfrm>
                  <a:off x="9699182" y="222703"/>
                  <a:ext cx="1584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09" name="Freihand 208">
                  <a:extLst>
                    <a:ext uri="{FF2B5EF4-FFF2-40B4-BE49-F238E27FC236}">
                      <a16:creationId xmlns:a16="http://schemas.microsoft.com/office/drawing/2014/main" id="{8667D91E-B3DB-40EF-A057-660671A872AC}"/>
                    </a:ext>
                  </a:extLst>
                </p14:cNvPr>
                <p14:cNvContentPartPr/>
                <p14:nvPr/>
              </p14:nvContentPartPr>
              <p14:xfrm>
                <a:off x="9738422" y="299023"/>
                <a:ext cx="26640" cy="52920"/>
              </p14:xfrm>
            </p:contentPart>
          </mc:Choice>
          <mc:Fallback xmlns="">
            <p:pic>
              <p:nvPicPr>
                <p:cNvPr id="209" name="Freihand 208">
                  <a:extLst>
                    <a:ext uri="{FF2B5EF4-FFF2-40B4-BE49-F238E27FC236}">
                      <a16:creationId xmlns:a16="http://schemas.microsoft.com/office/drawing/2014/main" id="{8667D91E-B3DB-40EF-A057-660671A872AC}"/>
                    </a:ext>
                  </a:extLst>
                </p:cNvPr>
                <p:cNvPicPr/>
                <p:nvPr/>
              </p:nvPicPr>
              <p:blipFill>
                <a:blip r:embed="rId351"/>
                <a:stretch>
                  <a:fillRect/>
                </a:stretch>
              </p:blipFill>
              <p:spPr>
                <a:xfrm>
                  <a:off x="9734102" y="294703"/>
                  <a:ext cx="3528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10" name="Freihand 209">
                  <a:extLst>
                    <a:ext uri="{FF2B5EF4-FFF2-40B4-BE49-F238E27FC236}">
                      <a16:creationId xmlns:a16="http://schemas.microsoft.com/office/drawing/2014/main" id="{395382AE-B261-4600-83B3-05C7A93F115A}"/>
                    </a:ext>
                  </a:extLst>
                </p14:cNvPr>
                <p14:cNvContentPartPr/>
                <p14:nvPr/>
              </p14:nvContentPartPr>
              <p14:xfrm>
                <a:off x="9746702" y="242503"/>
                <a:ext cx="36720" cy="25560"/>
              </p14:xfrm>
            </p:contentPart>
          </mc:Choice>
          <mc:Fallback xmlns="">
            <p:pic>
              <p:nvPicPr>
                <p:cNvPr id="210" name="Freihand 209">
                  <a:extLst>
                    <a:ext uri="{FF2B5EF4-FFF2-40B4-BE49-F238E27FC236}">
                      <a16:creationId xmlns:a16="http://schemas.microsoft.com/office/drawing/2014/main" id="{395382AE-B261-4600-83B3-05C7A93F115A}"/>
                    </a:ext>
                  </a:extLst>
                </p:cNvPr>
                <p:cNvPicPr/>
                <p:nvPr/>
              </p:nvPicPr>
              <p:blipFill>
                <a:blip r:embed="rId353"/>
                <a:stretch>
                  <a:fillRect/>
                </a:stretch>
              </p:blipFill>
              <p:spPr>
                <a:xfrm>
                  <a:off x="9742382" y="238183"/>
                  <a:ext cx="4536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11" name="Freihand 210">
                  <a:extLst>
                    <a:ext uri="{FF2B5EF4-FFF2-40B4-BE49-F238E27FC236}">
                      <a16:creationId xmlns:a16="http://schemas.microsoft.com/office/drawing/2014/main" id="{8E797B91-1E58-4C0A-8DEC-E20E5E44085E}"/>
                    </a:ext>
                  </a:extLst>
                </p14:cNvPr>
                <p14:cNvContentPartPr/>
                <p14:nvPr/>
              </p14:nvContentPartPr>
              <p14:xfrm>
                <a:off x="9784502" y="269503"/>
                <a:ext cx="65520" cy="66600"/>
              </p14:xfrm>
            </p:contentPart>
          </mc:Choice>
          <mc:Fallback xmlns="">
            <p:pic>
              <p:nvPicPr>
                <p:cNvPr id="211" name="Freihand 210">
                  <a:extLst>
                    <a:ext uri="{FF2B5EF4-FFF2-40B4-BE49-F238E27FC236}">
                      <a16:creationId xmlns:a16="http://schemas.microsoft.com/office/drawing/2014/main" id="{8E797B91-1E58-4C0A-8DEC-E20E5E44085E}"/>
                    </a:ext>
                  </a:extLst>
                </p:cNvPr>
                <p:cNvPicPr/>
                <p:nvPr/>
              </p:nvPicPr>
              <p:blipFill>
                <a:blip r:embed="rId355"/>
                <a:stretch>
                  <a:fillRect/>
                </a:stretch>
              </p:blipFill>
              <p:spPr>
                <a:xfrm>
                  <a:off x="9780182" y="265183"/>
                  <a:ext cx="741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12" name="Freihand 211">
                  <a:extLst>
                    <a:ext uri="{FF2B5EF4-FFF2-40B4-BE49-F238E27FC236}">
                      <a16:creationId xmlns:a16="http://schemas.microsoft.com/office/drawing/2014/main" id="{A87F09AB-C2F7-4516-8391-F5237AB1A22D}"/>
                    </a:ext>
                  </a:extLst>
                </p14:cNvPr>
                <p14:cNvContentPartPr/>
                <p14:nvPr/>
              </p14:nvContentPartPr>
              <p14:xfrm>
                <a:off x="9865142" y="190663"/>
                <a:ext cx="103320" cy="126360"/>
              </p14:xfrm>
            </p:contentPart>
          </mc:Choice>
          <mc:Fallback xmlns="">
            <p:pic>
              <p:nvPicPr>
                <p:cNvPr id="212" name="Freihand 211">
                  <a:extLst>
                    <a:ext uri="{FF2B5EF4-FFF2-40B4-BE49-F238E27FC236}">
                      <a16:creationId xmlns:a16="http://schemas.microsoft.com/office/drawing/2014/main" id="{A87F09AB-C2F7-4516-8391-F5237AB1A22D}"/>
                    </a:ext>
                  </a:extLst>
                </p:cNvPr>
                <p:cNvPicPr/>
                <p:nvPr/>
              </p:nvPicPr>
              <p:blipFill>
                <a:blip r:embed="rId357"/>
                <a:stretch>
                  <a:fillRect/>
                </a:stretch>
              </p:blipFill>
              <p:spPr>
                <a:xfrm>
                  <a:off x="9860822" y="186343"/>
                  <a:ext cx="1119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13" name="Freihand 212">
                  <a:extLst>
                    <a:ext uri="{FF2B5EF4-FFF2-40B4-BE49-F238E27FC236}">
                      <a16:creationId xmlns:a16="http://schemas.microsoft.com/office/drawing/2014/main" id="{47EBE8F4-3200-4BEC-AFB9-CF3BC6D6D35B}"/>
                    </a:ext>
                  </a:extLst>
                </p14:cNvPr>
                <p14:cNvContentPartPr/>
                <p14:nvPr/>
              </p14:nvContentPartPr>
              <p14:xfrm>
                <a:off x="9995822" y="225583"/>
                <a:ext cx="74520" cy="61200"/>
              </p14:xfrm>
            </p:contentPart>
          </mc:Choice>
          <mc:Fallback xmlns="">
            <p:pic>
              <p:nvPicPr>
                <p:cNvPr id="213" name="Freihand 212">
                  <a:extLst>
                    <a:ext uri="{FF2B5EF4-FFF2-40B4-BE49-F238E27FC236}">
                      <a16:creationId xmlns:a16="http://schemas.microsoft.com/office/drawing/2014/main" id="{47EBE8F4-3200-4BEC-AFB9-CF3BC6D6D35B}"/>
                    </a:ext>
                  </a:extLst>
                </p:cNvPr>
                <p:cNvPicPr/>
                <p:nvPr/>
              </p:nvPicPr>
              <p:blipFill>
                <a:blip r:embed="rId359"/>
                <a:stretch>
                  <a:fillRect/>
                </a:stretch>
              </p:blipFill>
              <p:spPr>
                <a:xfrm>
                  <a:off x="9991502" y="221263"/>
                  <a:ext cx="831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14" name="Freihand 213">
                  <a:extLst>
                    <a:ext uri="{FF2B5EF4-FFF2-40B4-BE49-F238E27FC236}">
                      <a16:creationId xmlns:a16="http://schemas.microsoft.com/office/drawing/2014/main" id="{FF4A8C62-11BE-494F-8E8B-FC6EC019A989}"/>
                    </a:ext>
                  </a:extLst>
                </p14:cNvPr>
                <p14:cNvContentPartPr/>
                <p14:nvPr/>
              </p14:nvContentPartPr>
              <p14:xfrm>
                <a:off x="10272662" y="125143"/>
                <a:ext cx="192960" cy="177840"/>
              </p14:xfrm>
            </p:contentPart>
          </mc:Choice>
          <mc:Fallback xmlns="">
            <p:pic>
              <p:nvPicPr>
                <p:cNvPr id="214" name="Freihand 213">
                  <a:extLst>
                    <a:ext uri="{FF2B5EF4-FFF2-40B4-BE49-F238E27FC236}">
                      <a16:creationId xmlns:a16="http://schemas.microsoft.com/office/drawing/2014/main" id="{FF4A8C62-11BE-494F-8E8B-FC6EC019A989}"/>
                    </a:ext>
                  </a:extLst>
                </p:cNvPr>
                <p:cNvPicPr/>
                <p:nvPr/>
              </p:nvPicPr>
              <p:blipFill>
                <a:blip r:embed="rId361"/>
                <a:stretch>
                  <a:fillRect/>
                </a:stretch>
              </p:blipFill>
              <p:spPr>
                <a:xfrm>
                  <a:off x="10268342" y="120823"/>
                  <a:ext cx="20160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16" name="Freihand 215">
                  <a:extLst>
                    <a:ext uri="{FF2B5EF4-FFF2-40B4-BE49-F238E27FC236}">
                      <a16:creationId xmlns:a16="http://schemas.microsoft.com/office/drawing/2014/main" id="{D2883DC7-5017-4956-A579-C2E5B8679E6B}"/>
                    </a:ext>
                  </a:extLst>
                </p14:cNvPr>
                <p14:cNvContentPartPr/>
                <p14:nvPr/>
              </p14:nvContentPartPr>
              <p14:xfrm>
                <a:off x="10500542" y="115423"/>
                <a:ext cx="192960" cy="134280"/>
              </p14:xfrm>
            </p:contentPart>
          </mc:Choice>
          <mc:Fallback xmlns="">
            <p:pic>
              <p:nvPicPr>
                <p:cNvPr id="216" name="Freihand 215">
                  <a:extLst>
                    <a:ext uri="{FF2B5EF4-FFF2-40B4-BE49-F238E27FC236}">
                      <a16:creationId xmlns:a16="http://schemas.microsoft.com/office/drawing/2014/main" id="{D2883DC7-5017-4956-A579-C2E5B8679E6B}"/>
                    </a:ext>
                  </a:extLst>
                </p:cNvPr>
                <p:cNvPicPr/>
                <p:nvPr/>
              </p:nvPicPr>
              <p:blipFill>
                <a:blip r:embed="rId363"/>
                <a:stretch>
                  <a:fillRect/>
                </a:stretch>
              </p:blipFill>
              <p:spPr>
                <a:xfrm>
                  <a:off x="10496222" y="111103"/>
                  <a:ext cx="2016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17" name="Freihand 216">
                  <a:extLst>
                    <a:ext uri="{FF2B5EF4-FFF2-40B4-BE49-F238E27FC236}">
                      <a16:creationId xmlns:a16="http://schemas.microsoft.com/office/drawing/2014/main" id="{A182C43E-476B-4E5A-8C87-F4928CA1FC9A}"/>
                    </a:ext>
                  </a:extLst>
                </p14:cNvPr>
                <p14:cNvContentPartPr/>
                <p14:nvPr/>
              </p14:nvContentPartPr>
              <p14:xfrm>
                <a:off x="10448342" y="86623"/>
                <a:ext cx="360" cy="360"/>
              </p14:xfrm>
            </p:contentPart>
          </mc:Choice>
          <mc:Fallback xmlns="">
            <p:pic>
              <p:nvPicPr>
                <p:cNvPr id="217" name="Freihand 216">
                  <a:extLst>
                    <a:ext uri="{FF2B5EF4-FFF2-40B4-BE49-F238E27FC236}">
                      <a16:creationId xmlns:a16="http://schemas.microsoft.com/office/drawing/2014/main" id="{A182C43E-476B-4E5A-8C87-F4928CA1FC9A}"/>
                    </a:ext>
                  </a:extLst>
                </p:cNvPr>
                <p:cNvPicPr/>
                <p:nvPr/>
              </p:nvPicPr>
              <p:blipFill>
                <a:blip r:embed="rId365"/>
                <a:stretch>
                  <a:fillRect/>
                </a:stretch>
              </p:blipFill>
              <p:spPr>
                <a:xfrm>
                  <a:off x="10444022" y="8230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18" name="Freihand 217">
                  <a:extLst>
                    <a:ext uri="{FF2B5EF4-FFF2-40B4-BE49-F238E27FC236}">
                      <a16:creationId xmlns:a16="http://schemas.microsoft.com/office/drawing/2014/main" id="{8C01D8E9-F598-44C4-8064-84FC244C8939}"/>
                    </a:ext>
                  </a:extLst>
                </p14:cNvPr>
                <p14:cNvContentPartPr/>
                <p14:nvPr/>
              </p14:nvContentPartPr>
              <p14:xfrm>
                <a:off x="10816622" y="156463"/>
                <a:ext cx="229320" cy="105840"/>
              </p14:xfrm>
            </p:contentPart>
          </mc:Choice>
          <mc:Fallback xmlns="">
            <p:pic>
              <p:nvPicPr>
                <p:cNvPr id="218" name="Freihand 217">
                  <a:extLst>
                    <a:ext uri="{FF2B5EF4-FFF2-40B4-BE49-F238E27FC236}">
                      <a16:creationId xmlns:a16="http://schemas.microsoft.com/office/drawing/2014/main" id="{8C01D8E9-F598-44C4-8064-84FC244C8939}"/>
                    </a:ext>
                  </a:extLst>
                </p:cNvPr>
                <p:cNvPicPr/>
                <p:nvPr/>
              </p:nvPicPr>
              <p:blipFill>
                <a:blip r:embed="rId367"/>
                <a:stretch>
                  <a:fillRect/>
                </a:stretch>
              </p:blipFill>
              <p:spPr>
                <a:xfrm>
                  <a:off x="10812302" y="152143"/>
                  <a:ext cx="2379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19" name="Freihand 218">
                  <a:extLst>
                    <a:ext uri="{FF2B5EF4-FFF2-40B4-BE49-F238E27FC236}">
                      <a16:creationId xmlns:a16="http://schemas.microsoft.com/office/drawing/2014/main" id="{5D49A8DF-34C7-4E3B-88C6-2192A52D53A0}"/>
                    </a:ext>
                  </a:extLst>
                </p14:cNvPr>
                <p14:cNvContentPartPr/>
                <p14:nvPr/>
              </p14:nvContentPartPr>
              <p14:xfrm>
                <a:off x="9878822" y="502063"/>
                <a:ext cx="200520" cy="173520"/>
              </p14:xfrm>
            </p:contentPart>
          </mc:Choice>
          <mc:Fallback xmlns="">
            <p:pic>
              <p:nvPicPr>
                <p:cNvPr id="219" name="Freihand 218">
                  <a:extLst>
                    <a:ext uri="{FF2B5EF4-FFF2-40B4-BE49-F238E27FC236}">
                      <a16:creationId xmlns:a16="http://schemas.microsoft.com/office/drawing/2014/main" id="{5D49A8DF-34C7-4E3B-88C6-2192A52D53A0}"/>
                    </a:ext>
                  </a:extLst>
                </p:cNvPr>
                <p:cNvPicPr/>
                <p:nvPr/>
              </p:nvPicPr>
              <p:blipFill>
                <a:blip r:embed="rId369"/>
                <a:stretch>
                  <a:fillRect/>
                </a:stretch>
              </p:blipFill>
              <p:spPr>
                <a:xfrm>
                  <a:off x="9874502" y="497743"/>
                  <a:ext cx="20916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20" name="Freihand 219">
                  <a:extLst>
                    <a:ext uri="{FF2B5EF4-FFF2-40B4-BE49-F238E27FC236}">
                      <a16:creationId xmlns:a16="http://schemas.microsoft.com/office/drawing/2014/main" id="{8B8AA105-C90F-4A16-B9BD-15BDB1F8F6F2}"/>
                    </a:ext>
                  </a:extLst>
                </p14:cNvPr>
                <p14:cNvContentPartPr/>
                <p14:nvPr/>
              </p14:nvContentPartPr>
              <p14:xfrm>
                <a:off x="10112102" y="562543"/>
                <a:ext cx="61200" cy="84240"/>
              </p14:xfrm>
            </p:contentPart>
          </mc:Choice>
          <mc:Fallback xmlns="">
            <p:pic>
              <p:nvPicPr>
                <p:cNvPr id="220" name="Freihand 219">
                  <a:extLst>
                    <a:ext uri="{FF2B5EF4-FFF2-40B4-BE49-F238E27FC236}">
                      <a16:creationId xmlns:a16="http://schemas.microsoft.com/office/drawing/2014/main" id="{8B8AA105-C90F-4A16-B9BD-15BDB1F8F6F2}"/>
                    </a:ext>
                  </a:extLst>
                </p:cNvPr>
                <p:cNvPicPr/>
                <p:nvPr/>
              </p:nvPicPr>
              <p:blipFill>
                <a:blip r:embed="rId371"/>
                <a:stretch>
                  <a:fillRect/>
                </a:stretch>
              </p:blipFill>
              <p:spPr>
                <a:xfrm>
                  <a:off x="10107782" y="558223"/>
                  <a:ext cx="698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21" name="Freihand 220">
                  <a:extLst>
                    <a:ext uri="{FF2B5EF4-FFF2-40B4-BE49-F238E27FC236}">
                      <a16:creationId xmlns:a16="http://schemas.microsoft.com/office/drawing/2014/main" id="{A7310629-6974-4C47-9D56-FA3269F98297}"/>
                    </a:ext>
                  </a:extLst>
                </p14:cNvPr>
                <p14:cNvContentPartPr/>
                <p14:nvPr/>
              </p14:nvContentPartPr>
              <p14:xfrm>
                <a:off x="10224422" y="478303"/>
                <a:ext cx="80280" cy="138240"/>
              </p14:xfrm>
            </p:contentPart>
          </mc:Choice>
          <mc:Fallback xmlns="">
            <p:pic>
              <p:nvPicPr>
                <p:cNvPr id="221" name="Freihand 220">
                  <a:extLst>
                    <a:ext uri="{FF2B5EF4-FFF2-40B4-BE49-F238E27FC236}">
                      <a16:creationId xmlns:a16="http://schemas.microsoft.com/office/drawing/2014/main" id="{A7310629-6974-4C47-9D56-FA3269F98297}"/>
                    </a:ext>
                  </a:extLst>
                </p:cNvPr>
                <p:cNvPicPr/>
                <p:nvPr/>
              </p:nvPicPr>
              <p:blipFill>
                <a:blip r:embed="rId373"/>
                <a:stretch>
                  <a:fillRect/>
                </a:stretch>
              </p:blipFill>
              <p:spPr>
                <a:xfrm>
                  <a:off x="10220102" y="473983"/>
                  <a:ext cx="889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22" name="Freihand 221">
                  <a:extLst>
                    <a:ext uri="{FF2B5EF4-FFF2-40B4-BE49-F238E27FC236}">
                      <a16:creationId xmlns:a16="http://schemas.microsoft.com/office/drawing/2014/main" id="{2FF2E579-E4EB-4991-B6AA-FF5CAF4522C4}"/>
                    </a:ext>
                  </a:extLst>
                </p14:cNvPr>
                <p14:cNvContentPartPr/>
                <p14:nvPr/>
              </p14:nvContentPartPr>
              <p14:xfrm>
                <a:off x="10334942" y="523303"/>
                <a:ext cx="70200" cy="95040"/>
              </p14:xfrm>
            </p:contentPart>
          </mc:Choice>
          <mc:Fallback xmlns="">
            <p:pic>
              <p:nvPicPr>
                <p:cNvPr id="222" name="Freihand 221">
                  <a:extLst>
                    <a:ext uri="{FF2B5EF4-FFF2-40B4-BE49-F238E27FC236}">
                      <a16:creationId xmlns:a16="http://schemas.microsoft.com/office/drawing/2014/main" id="{2FF2E579-E4EB-4991-B6AA-FF5CAF4522C4}"/>
                    </a:ext>
                  </a:extLst>
                </p:cNvPr>
                <p:cNvPicPr/>
                <p:nvPr/>
              </p:nvPicPr>
              <p:blipFill>
                <a:blip r:embed="rId375"/>
                <a:stretch>
                  <a:fillRect/>
                </a:stretch>
              </p:blipFill>
              <p:spPr>
                <a:xfrm>
                  <a:off x="10330622" y="518983"/>
                  <a:ext cx="788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23" name="Freihand 222">
                  <a:extLst>
                    <a:ext uri="{FF2B5EF4-FFF2-40B4-BE49-F238E27FC236}">
                      <a16:creationId xmlns:a16="http://schemas.microsoft.com/office/drawing/2014/main" id="{04A06D7D-243E-4579-83B5-006A97ED9857}"/>
                    </a:ext>
                  </a:extLst>
                </p14:cNvPr>
                <p14:cNvContentPartPr/>
                <p14:nvPr/>
              </p14:nvContentPartPr>
              <p14:xfrm>
                <a:off x="10411622" y="446983"/>
                <a:ext cx="237960" cy="128880"/>
              </p14:xfrm>
            </p:contentPart>
          </mc:Choice>
          <mc:Fallback xmlns="">
            <p:pic>
              <p:nvPicPr>
                <p:cNvPr id="223" name="Freihand 222">
                  <a:extLst>
                    <a:ext uri="{FF2B5EF4-FFF2-40B4-BE49-F238E27FC236}">
                      <a16:creationId xmlns:a16="http://schemas.microsoft.com/office/drawing/2014/main" id="{04A06D7D-243E-4579-83B5-006A97ED9857}"/>
                    </a:ext>
                  </a:extLst>
                </p:cNvPr>
                <p:cNvPicPr/>
                <p:nvPr/>
              </p:nvPicPr>
              <p:blipFill>
                <a:blip r:embed="rId377"/>
                <a:stretch>
                  <a:fillRect/>
                </a:stretch>
              </p:blipFill>
              <p:spPr>
                <a:xfrm>
                  <a:off x="10407302" y="442663"/>
                  <a:ext cx="2466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24" name="Freihand 223">
                  <a:extLst>
                    <a:ext uri="{FF2B5EF4-FFF2-40B4-BE49-F238E27FC236}">
                      <a16:creationId xmlns:a16="http://schemas.microsoft.com/office/drawing/2014/main" id="{4F30D5C2-55AF-40C8-993F-BF5462144626}"/>
                    </a:ext>
                  </a:extLst>
                </p14:cNvPr>
                <p14:cNvContentPartPr/>
                <p14:nvPr/>
              </p14:nvContentPartPr>
              <p14:xfrm>
                <a:off x="10673702" y="493063"/>
                <a:ext cx="65160" cy="62280"/>
              </p14:xfrm>
            </p:contentPart>
          </mc:Choice>
          <mc:Fallback xmlns="">
            <p:pic>
              <p:nvPicPr>
                <p:cNvPr id="224" name="Freihand 223">
                  <a:extLst>
                    <a:ext uri="{FF2B5EF4-FFF2-40B4-BE49-F238E27FC236}">
                      <a16:creationId xmlns:a16="http://schemas.microsoft.com/office/drawing/2014/main" id="{4F30D5C2-55AF-40C8-993F-BF5462144626}"/>
                    </a:ext>
                  </a:extLst>
                </p:cNvPr>
                <p:cNvPicPr/>
                <p:nvPr/>
              </p:nvPicPr>
              <p:blipFill>
                <a:blip r:embed="rId379"/>
                <a:stretch>
                  <a:fillRect/>
                </a:stretch>
              </p:blipFill>
              <p:spPr>
                <a:xfrm>
                  <a:off x="10669382" y="488743"/>
                  <a:ext cx="7380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25" name="Freihand 224">
                  <a:extLst>
                    <a:ext uri="{FF2B5EF4-FFF2-40B4-BE49-F238E27FC236}">
                      <a16:creationId xmlns:a16="http://schemas.microsoft.com/office/drawing/2014/main" id="{0A7A4249-2D8C-4639-86EC-52A8F15DA3E1}"/>
                    </a:ext>
                  </a:extLst>
                </p14:cNvPr>
                <p14:cNvContentPartPr/>
                <p14:nvPr/>
              </p14:nvContentPartPr>
              <p14:xfrm>
                <a:off x="10771262" y="399463"/>
                <a:ext cx="84240" cy="192960"/>
              </p14:xfrm>
            </p:contentPart>
          </mc:Choice>
          <mc:Fallback xmlns="">
            <p:pic>
              <p:nvPicPr>
                <p:cNvPr id="225" name="Freihand 224">
                  <a:extLst>
                    <a:ext uri="{FF2B5EF4-FFF2-40B4-BE49-F238E27FC236}">
                      <a16:creationId xmlns:a16="http://schemas.microsoft.com/office/drawing/2014/main" id="{0A7A4249-2D8C-4639-86EC-52A8F15DA3E1}"/>
                    </a:ext>
                  </a:extLst>
                </p:cNvPr>
                <p:cNvPicPr/>
                <p:nvPr/>
              </p:nvPicPr>
              <p:blipFill>
                <a:blip r:embed="rId381"/>
                <a:stretch>
                  <a:fillRect/>
                </a:stretch>
              </p:blipFill>
              <p:spPr>
                <a:xfrm>
                  <a:off x="10766942" y="395143"/>
                  <a:ext cx="9288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26" name="Freihand 225">
                  <a:extLst>
                    <a:ext uri="{FF2B5EF4-FFF2-40B4-BE49-F238E27FC236}">
                      <a16:creationId xmlns:a16="http://schemas.microsoft.com/office/drawing/2014/main" id="{55F92608-AC5F-40CD-B32C-54FF3F644471}"/>
                    </a:ext>
                  </a:extLst>
                </p14:cNvPr>
                <p14:cNvContentPartPr/>
                <p14:nvPr/>
              </p14:nvContentPartPr>
              <p14:xfrm>
                <a:off x="10856942" y="457063"/>
                <a:ext cx="79560" cy="66960"/>
              </p14:xfrm>
            </p:contentPart>
          </mc:Choice>
          <mc:Fallback xmlns="">
            <p:pic>
              <p:nvPicPr>
                <p:cNvPr id="226" name="Freihand 225">
                  <a:extLst>
                    <a:ext uri="{FF2B5EF4-FFF2-40B4-BE49-F238E27FC236}">
                      <a16:creationId xmlns:a16="http://schemas.microsoft.com/office/drawing/2014/main" id="{55F92608-AC5F-40CD-B32C-54FF3F644471}"/>
                    </a:ext>
                  </a:extLst>
                </p:cNvPr>
                <p:cNvPicPr/>
                <p:nvPr/>
              </p:nvPicPr>
              <p:blipFill>
                <a:blip r:embed="rId383"/>
                <a:stretch>
                  <a:fillRect/>
                </a:stretch>
              </p:blipFill>
              <p:spPr>
                <a:xfrm>
                  <a:off x="10852622" y="452743"/>
                  <a:ext cx="8820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27" name="Freihand 226">
                  <a:extLst>
                    <a:ext uri="{FF2B5EF4-FFF2-40B4-BE49-F238E27FC236}">
                      <a16:creationId xmlns:a16="http://schemas.microsoft.com/office/drawing/2014/main" id="{A94396AB-5FB4-4E97-AA9B-3D84C7DBAF49}"/>
                    </a:ext>
                  </a:extLst>
                </p14:cNvPr>
                <p14:cNvContentPartPr/>
                <p14:nvPr/>
              </p14:nvContentPartPr>
              <p14:xfrm>
                <a:off x="10964942" y="380023"/>
                <a:ext cx="60840" cy="118800"/>
              </p14:xfrm>
            </p:contentPart>
          </mc:Choice>
          <mc:Fallback xmlns="">
            <p:pic>
              <p:nvPicPr>
                <p:cNvPr id="227" name="Freihand 226">
                  <a:extLst>
                    <a:ext uri="{FF2B5EF4-FFF2-40B4-BE49-F238E27FC236}">
                      <a16:creationId xmlns:a16="http://schemas.microsoft.com/office/drawing/2014/main" id="{A94396AB-5FB4-4E97-AA9B-3D84C7DBAF49}"/>
                    </a:ext>
                  </a:extLst>
                </p:cNvPr>
                <p:cNvPicPr/>
                <p:nvPr/>
              </p:nvPicPr>
              <p:blipFill>
                <a:blip r:embed="rId385"/>
                <a:stretch>
                  <a:fillRect/>
                </a:stretch>
              </p:blipFill>
              <p:spPr>
                <a:xfrm>
                  <a:off x="10960622" y="375703"/>
                  <a:ext cx="694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28" name="Freihand 227">
                  <a:extLst>
                    <a:ext uri="{FF2B5EF4-FFF2-40B4-BE49-F238E27FC236}">
                      <a16:creationId xmlns:a16="http://schemas.microsoft.com/office/drawing/2014/main" id="{ED423083-795D-4E29-A754-81E19E4481C7}"/>
                    </a:ext>
                  </a:extLst>
                </p14:cNvPr>
                <p14:cNvContentPartPr/>
                <p14:nvPr/>
              </p14:nvContentPartPr>
              <p14:xfrm>
                <a:off x="11039822" y="355543"/>
                <a:ext cx="331560" cy="133560"/>
              </p14:xfrm>
            </p:contentPart>
          </mc:Choice>
          <mc:Fallback xmlns="">
            <p:pic>
              <p:nvPicPr>
                <p:cNvPr id="228" name="Freihand 227">
                  <a:extLst>
                    <a:ext uri="{FF2B5EF4-FFF2-40B4-BE49-F238E27FC236}">
                      <a16:creationId xmlns:a16="http://schemas.microsoft.com/office/drawing/2014/main" id="{ED423083-795D-4E29-A754-81E19E4481C7}"/>
                    </a:ext>
                  </a:extLst>
                </p:cNvPr>
                <p:cNvPicPr/>
                <p:nvPr/>
              </p:nvPicPr>
              <p:blipFill>
                <a:blip r:embed="rId387"/>
                <a:stretch>
                  <a:fillRect/>
                </a:stretch>
              </p:blipFill>
              <p:spPr>
                <a:xfrm>
                  <a:off x="11035502" y="351223"/>
                  <a:ext cx="3402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29" name="Freihand 228">
                  <a:extLst>
                    <a:ext uri="{FF2B5EF4-FFF2-40B4-BE49-F238E27FC236}">
                      <a16:creationId xmlns:a16="http://schemas.microsoft.com/office/drawing/2014/main" id="{0CFAA763-9E46-410E-8973-A89016291230}"/>
                    </a:ext>
                  </a:extLst>
                </p14:cNvPr>
                <p14:cNvContentPartPr/>
                <p14:nvPr/>
              </p14:nvContentPartPr>
              <p14:xfrm>
                <a:off x="11448062" y="219103"/>
                <a:ext cx="7200" cy="134640"/>
              </p14:xfrm>
            </p:contentPart>
          </mc:Choice>
          <mc:Fallback xmlns="">
            <p:pic>
              <p:nvPicPr>
                <p:cNvPr id="229" name="Freihand 228">
                  <a:extLst>
                    <a:ext uri="{FF2B5EF4-FFF2-40B4-BE49-F238E27FC236}">
                      <a16:creationId xmlns:a16="http://schemas.microsoft.com/office/drawing/2014/main" id="{0CFAA763-9E46-410E-8973-A89016291230}"/>
                    </a:ext>
                  </a:extLst>
                </p:cNvPr>
                <p:cNvPicPr/>
                <p:nvPr/>
              </p:nvPicPr>
              <p:blipFill>
                <a:blip r:embed="rId389"/>
                <a:stretch>
                  <a:fillRect/>
                </a:stretch>
              </p:blipFill>
              <p:spPr>
                <a:xfrm>
                  <a:off x="11443742" y="214783"/>
                  <a:ext cx="158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30" name="Freihand 229">
                  <a:extLst>
                    <a:ext uri="{FF2B5EF4-FFF2-40B4-BE49-F238E27FC236}">
                      <a16:creationId xmlns:a16="http://schemas.microsoft.com/office/drawing/2014/main" id="{06D9AFE1-98D0-4B00-AEC5-674E915F7F1D}"/>
                    </a:ext>
                  </a:extLst>
                </p14:cNvPr>
                <p14:cNvContentPartPr/>
                <p14:nvPr/>
              </p14:nvContentPartPr>
              <p14:xfrm>
                <a:off x="11449502" y="439423"/>
                <a:ext cx="360" cy="360"/>
              </p14:xfrm>
            </p:contentPart>
          </mc:Choice>
          <mc:Fallback xmlns="">
            <p:pic>
              <p:nvPicPr>
                <p:cNvPr id="230" name="Freihand 229">
                  <a:extLst>
                    <a:ext uri="{FF2B5EF4-FFF2-40B4-BE49-F238E27FC236}">
                      <a16:creationId xmlns:a16="http://schemas.microsoft.com/office/drawing/2014/main" id="{06D9AFE1-98D0-4B00-AEC5-674E915F7F1D}"/>
                    </a:ext>
                  </a:extLst>
                </p:cNvPr>
                <p:cNvPicPr/>
                <p:nvPr/>
              </p:nvPicPr>
              <p:blipFill>
                <a:blip r:embed="rId365"/>
                <a:stretch>
                  <a:fillRect/>
                </a:stretch>
              </p:blipFill>
              <p:spPr>
                <a:xfrm>
                  <a:off x="11445182" y="435103"/>
                  <a:ext cx="9000" cy="9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91">
            <p14:nvContentPartPr>
              <p14:cNvPr id="298" name="Freihand 297">
                <a:extLst>
                  <a:ext uri="{FF2B5EF4-FFF2-40B4-BE49-F238E27FC236}">
                    <a16:creationId xmlns:a16="http://schemas.microsoft.com/office/drawing/2014/main" id="{83966F61-1A97-44E8-97F9-C2FB33198279}"/>
                  </a:ext>
                </a:extLst>
              </p14:cNvPr>
              <p14:cNvContentPartPr/>
              <p14:nvPr/>
            </p14:nvContentPartPr>
            <p14:xfrm>
              <a:off x="1081432" y="3297689"/>
              <a:ext cx="60840" cy="146160"/>
            </p14:xfrm>
          </p:contentPart>
        </mc:Choice>
        <mc:Fallback xmlns="">
          <p:pic>
            <p:nvPicPr>
              <p:cNvPr id="298" name="Freihand 297">
                <a:extLst>
                  <a:ext uri="{FF2B5EF4-FFF2-40B4-BE49-F238E27FC236}">
                    <a16:creationId xmlns:a16="http://schemas.microsoft.com/office/drawing/2014/main" id="{83966F61-1A97-44E8-97F9-C2FB33198279}"/>
                  </a:ext>
                </a:extLst>
              </p:cNvPr>
              <p:cNvPicPr/>
              <p:nvPr/>
            </p:nvPicPr>
            <p:blipFill>
              <a:blip r:embed="rId392"/>
              <a:stretch>
                <a:fillRect/>
              </a:stretch>
            </p:blipFill>
            <p:spPr>
              <a:xfrm>
                <a:off x="1077112" y="3293369"/>
                <a:ext cx="694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99" name="Freihand 298">
                <a:extLst>
                  <a:ext uri="{FF2B5EF4-FFF2-40B4-BE49-F238E27FC236}">
                    <a16:creationId xmlns:a16="http://schemas.microsoft.com/office/drawing/2014/main" id="{7A74833B-742D-4AA8-98B4-7D81F08A82F4}"/>
                  </a:ext>
                </a:extLst>
              </p14:cNvPr>
              <p14:cNvContentPartPr/>
              <p14:nvPr/>
            </p14:nvContentPartPr>
            <p14:xfrm>
              <a:off x="1149832" y="3323969"/>
              <a:ext cx="60120" cy="73080"/>
            </p14:xfrm>
          </p:contentPart>
        </mc:Choice>
        <mc:Fallback xmlns="">
          <p:pic>
            <p:nvPicPr>
              <p:cNvPr id="299" name="Freihand 298">
                <a:extLst>
                  <a:ext uri="{FF2B5EF4-FFF2-40B4-BE49-F238E27FC236}">
                    <a16:creationId xmlns:a16="http://schemas.microsoft.com/office/drawing/2014/main" id="{7A74833B-742D-4AA8-98B4-7D81F08A82F4}"/>
                  </a:ext>
                </a:extLst>
              </p:cNvPr>
              <p:cNvPicPr/>
              <p:nvPr/>
            </p:nvPicPr>
            <p:blipFill>
              <a:blip r:embed="rId394"/>
              <a:stretch>
                <a:fillRect/>
              </a:stretch>
            </p:blipFill>
            <p:spPr>
              <a:xfrm>
                <a:off x="1145512" y="3319649"/>
                <a:ext cx="687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300" name="Freihand 299">
                <a:extLst>
                  <a:ext uri="{FF2B5EF4-FFF2-40B4-BE49-F238E27FC236}">
                    <a16:creationId xmlns:a16="http://schemas.microsoft.com/office/drawing/2014/main" id="{D3613D9E-74B1-4B75-934B-13938FCB698C}"/>
                  </a:ext>
                </a:extLst>
              </p14:cNvPr>
              <p14:cNvContentPartPr/>
              <p14:nvPr/>
            </p14:nvContentPartPr>
            <p14:xfrm>
              <a:off x="1222552" y="3327929"/>
              <a:ext cx="41400" cy="91080"/>
            </p14:xfrm>
          </p:contentPart>
        </mc:Choice>
        <mc:Fallback xmlns="">
          <p:pic>
            <p:nvPicPr>
              <p:cNvPr id="300" name="Freihand 299">
                <a:extLst>
                  <a:ext uri="{FF2B5EF4-FFF2-40B4-BE49-F238E27FC236}">
                    <a16:creationId xmlns:a16="http://schemas.microsoft.com/office/drawing/2014/main" id="{D3613D9E-74B1-4B75-934B-13938FCB698C}"/>
                  </a:ext>
                </a:extLst>
              </p:cNvPr>
              <p:cNvPicPr/>
              <p:nvPr/>
            </p:nvPicPr>
            <p:blipFill>
              <a:blip r:embed="rId396"/>
              <a:stretch>
                <a:fillRect/>
              </a:stretch>
            </p:blipFill>
            <p:spPr>
              <a:xfrm>
                <a:off x="1218232" y="3323609"/>
                <a:ext cx="500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301" name="Freihand 300">
                <a:extLst>
                  <a:ext uri="{FF2B5EF4-FFF2-40B4-BE49-F238E27FC236}">
                    <a16:creationId xmlns:a16="http://schemas.microsoft.com/office/drawing/2014/main" id="{0A5A1E65-C2FE-4A63-85BC-5B67055A02AC}"/>
                  </a:ext>
                </a:extLst>
              </p14:cNvPr>
              <p14:cNvContentPartPr/>
              <p14:nvPr/>
            </p14:nvContentPartPr>
            <p14:xfrm>
              <a:off x="1319032" y="3305969"/>
              <a:ext cx="16920" cy="81360"/>
            </p14:xfrm>
          </p:contentPart>
        </mc:Choice>
        <mc:Fallback xmlns="">
          <p:pic>
            <p:nvPicPr>
              <p:cNvPr id="301" name="Freihand 300">
                <a:extLst>
                  <a:ext uri="{FF2B5EF4-FFF2-40B4-BE49-F238E27FC236}">
                    <a16:creationId xmlns:a16="http://schemas.microsoft.com/office/drawing/2014/main" id="{0A5A1E65-C2FE-4A63-85BC-5B67055A02AC}"/>
                  </a:ext>
                </a:extLst>
              </p:cNvPr>
              <p:cNvPicPr/>
              <p:nvPr/>
            </p:nvPicPr>
            <p:blipFill>
              <a:blip r:embed="rId398"/>
              <a:stretch>
                <a:fillRect/>
              </a:stretch>
            </p:blipFill>
            <p:spPr>
              <a:xfrm>
                <a:off x="1314712" y="3301649"/>
                <a:ext cx="255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302" name="Freihand 301">
                <a:extLst>
                  <a:ext uri="{FF2B5EF4-FFF2-40B4-BE49-F238E27FC236}">
                    <a16:creationId xmlns:a16="http://schemas.microsoft.com/office/drawing/2014/main" id="{BB86E8B9-2531-41D4-B139-8B19ECB04CAA}"/>
                  </a:ext>
                </a:extLst>
              </p14:cNvPr>
              <p14:cNvContentPartPr/>
              <p14:nvPr/>
            </p14:nvContentPartPr>
            <p14:xfrm>
              <a:off x="1357192" y="3299489"/>
              <a:ext cx="85680" cy="92880"/>
            </p14:xfrm>
          </p:contentPart>
        </mc:Choice>
        <mc:Fallback xmlns="">
          <p:pic>
            <p:nvPicPr>
              <p:cNvPr id="302" name="Freihand 301">
                <a:extLst>
                  <a:ext uri="{FF2B5EF4-FFF2-40B4-BE49-F238E27FC236}">
                    <a16:creationId xmlns:a16="http://schemas.microsoft.com/office/drawing/2014/main" id="{BB86E8B9-2531-41D4-B139-8B19ECB04CAA}"/>
                  </a:ext>
                </a:extLst>
              </p:cNvPr>
              <p:cNvPicPr/>
              <p:nvPr/>
            </p:nvPicPr>
            <p:blipFill>
              <a:blip r:embed="rId400"/>
              <a:stretch>
                <a:fillRect/>
              </a:stretch>
            </p:blipFill>
            <p:spPr>
              <a:xfrm>
                <a:off x="1352872" y="3295169"/>
                <a:ext cx="943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303" name="Freihand 302">
                <a:extLst>
                  <a:ext uri="{FF2B5EF4-FFF2-40B4-BE49-F238E27FC236}">
                    <a16:creationId xmlns:a16="http://schemas.microsoft.com/office/drawing/2014/main" id="{049AFCD0-DC00-42AE-A222-2F0002E90104}"/>
                  </a:ext>
                </a:extLst>
              </p14:cNvPr>
              <p14:cNvContentPartPr/>
              <p14:nvPr/>
            </p14:nvContentPartPr>
            <p14:xfrm>
              <a:off x="1376992" y="3282929"/>
              <a:ext cx="144720" cy="77040"/>
            </p14:xfrm>
          </p:contentPart>
        </mc:Choice>
        <mc:Fallback xmlns="">
          <p:pic>
            <p:nvPicPr>
              <p:cNvPr id="303" name="Freihand 302">
                <a:extLst>
                  <a:ext uri="{FF2B5EF4-FFF2-40B4-BE49-F238E27FC236}">
                    <a16:creationId xmlns:a16="http://schemas.microsoft.com/office/drawing/2014/main" id="{049AFCD0-DC00-42AE-A222-2F0002E90104}"/>
                  </a:ext>
                </a:extLst>
              </p:cNvPr>
              <p:cNvPicPr/>
              <p:nvPr/>
            </p:nvPicPr>
            <p:blipFill>
              <a:blip r:embed="rId402"/>
              <a:stretch>
                <a:fillRect/>
              </a:stretch>
            </p:blipFill>
            <p:spPr>
              <a:xfrm>
                <a:off x="1372672" y="3278609"/>
                <a:ext cx="1533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304" name="Freihand 303">
                <a:extLst>
                  <a:ext uri="{FF2B5EF4-FFF2-40B4-BE49-F238E27FC236}">
                    <a16:creationId xmlns:a16="http://schemas.microsoft.com/office/drawing/2014/main" id="{437D39BE-C629-41D9-B8D5-6DBEA2B359B2}"/>
                  </a:ext>
                </a:extLst>
              </p14:cNvPr>
              <p14:cNvContentPartPr/>
              <p14:nvPr/>
            </p14:nvContentPartPr>
            <p14:xfrm>
              <a:off x="1454032" y="3253409"/>
              <a:ext cx="54720" cy="52920"/>
            </p14:xfrm>
          </p:contentPart>
        </mc:Choice>
        <mc:Fallback xmlns="">
          <p:pic>
            <p:nvPicPr>
              <p:cNvPr id="304" name="Freihand 303">
                <a:extLst>
                  <a:ext uri="{FF2B5EF4-FFF2-40B4-BE49-F238E27FC236}">
                    <a16:creationId xmlns:a16="http://schemas.microsoft.com/office/drawing/2014/main" id="{437D39BE-C629-41D9-B8D5-6DBEA2B359B2}"/>
                  </a:ext>
                </a:extLst>
              </p:cNvPr>
              <p:cNvPicPr/>
              <p:nvPr/>
            </p:nvPicPr>
            <p:blipFill>
              <a:blip r:embed="rId404"/>
              <a:stretch>
                <a:fillRect/>
              </a:stretch>
            </p:blipFill>
            <p:spPr>
              <a:xfrm>
                <a:off x="1449712" y="3249089"/>
                <a:ext cx="6336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305" name="Freihand 304">
                <a:extLst>
                  <a:ext uri="{FF2B5EF4-FFF2-40B4-BE49-F238E27FC236}">
                    <a16:creationId xmlns:a16="http://schemas.microsoft.com/office/drawing/2014/main" id="{1BEAFD49-F8BE-4528-A12A-89ECDAEFA6F2}"/>
                  </a:ext>
                </a:extLst>
              </p14:cNvPr>
              <p14:cNvContentPartPr/>
              <p14:nvPr/>
            </p14:nvContentPartPr>
            <p14:xfrm>
              <a:off x="1523512" y="3312089"/>
              <a:ext cx="36360" cy="46080"/>
            </p14:xfrm>
          </p:contentPart>
        </mc:Choice>
        <mc:Fallback xmlns="">
          <p:pic>
            <p:nvPicPr>
              <p:cNvPr id="305" name="Freihand 304">
                <a:extLst>
                  <a:ext uri="{FF2B5EF4-FFF2-40B4-BE49-F238E27FC236}">
                    <a16:creationId xmlns:a16="http://schemas.microsoft.com/office/drawing/2014/main" id="{1BEAFD49-F8BE-4528-A12A-89ECDAEFA6F2}"/>
                  </a:ext>
                </a:extLst>
              </p:cNvPr>
              <p:cNvPicPr/>
              <p:nvPr/>
            </p:nvPicPr>
            <p:blipFill>
              <a:blip r:embed="rId406"/>
              <a:stretch>
                <a:fillRect/>
              </a:stretch>
            </p:blipFill>
            <p:spPr>
              <a:xfrm>
                <a:off x="1519192" y="3307769"/>
                <a:ext cx="4500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306" name="Freihand 305">
                <a:extLst>
                  <a:ext uri="{FF2B5EF4-FFF2-40B4-BE49-F238E27FC236}">
                    <a16:creationId xmlns:a16="http://schemas.microsoft.com/office/drawing/2014/main" id="{F8B8EB8B-AB69-45D2-8B5C-FD1456901817}"/>
                  </a:ext>
                </a:extLst>
              </p14:cNvPr>
              <p14:cNvContentPartPr/>
              <p14:nvPr/>
            </p14:nvContentPartPr>
            <p14:xfrm>
              <a:off x="1540792" y="3235769"/>
              <a:ext cx="39240" cy="147600"/>
            </p14:xfrm>
          </p:contentPart>
        </mc:Choice>
        <mc:Fallback xmlns="">
          <p:pic>
            <p:nvPicPr>
              <p:cNvPr id="306" name="Freihand 305">
                <a:extLst>
                  <a:ext uri="{FF2B5EF4-FFF2-40B4-BE49-F238E27FC236}">
                    <a16:creationId xmlns:a16="http://schemas.microsoft.com/office/drawing/2014/main" id="{F8B8EB8B-AB69-45D2-8B5C-FD1456901817}"/>
                  </a:ext>
                </a:extLst>
              </p:cNvPr>
              <p:cNvPicPr/>
              <p:nvPr/>
            </p:nvPicPr>
            <p:blipFill>
              <a:blip r:embed="rId408"/>
              <a:stretch>
                <a:fillRect/>
              </a:stretch>
            </p:blipFill>
            <p:spPr>
              <a:xfrm>
                <a:off x="1536472" y="3231449"/>
                <a:ext cx="478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307" name="Freihand 306">
                <a:extLst>
                  <a:ext uri="{FF2B5EF4-FFF2-40B4-BE49-F238E27FC236}">
                    <a16:creationId xmlns:a16="http://schemas.microsoft.com/office/drawing/2014/main" id="{6EFEBF9E-EA46-4E45-8EEB-75D3D955E85C}"/>
                  </a:ext>
                </a:extLst>
              </p14:cNvPr>
              <p14:cNvContentPartPr/>
              <p14:nvPr/>
            </p14:nvContentPartPr>
            <p14:xfrm>
              <a:off x="1579312" y="3212009"/>
              <a:ext cx="31320" cy="119880"/>
            </p14:xfrm>
          </p:contentPart>
        </mc:Choice>
        <mc:Fallback xmlns="">
          <p:pic>
            <p:nvPicPr>
              <p:cNvPr id="307" name="Freihand 306">
                <a:extLst>
                  <a:ext uri="{FF2B5EF4-FFF2-40B4-BE49-F238E27FC236}">
                    <a16:creationId xmlns:a16="http://schemas.microsoft.com/office/drawing/2014/main" id="{6EFEBF9E-EA46-4E45-8EEB-75D3D955E85C}"/>
                  </a:ext>
                </a:extLst>
              </p:cNvPr>
              <p:cNvPicPr/>
              <p:nvPr/>
            </p:nvPicPr>
            <p:blipFill>
              <a:blip r:embed="rId410"/>
              <a:stretch>
                <a:fillRect/>
              </a:stretch>
            </p:blipFill>
            <p:spPr>
              <a:xfrm>
                <a:off x="1574992" y="3207689"/>
                <a:ext cx="399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308" name="Freihand 307">
                <a:extLst>
                  <a:ext uri="{FF2B5EF4-FFF2-40B4-BE49-F238E27FC236}">
                    <a16:creationId xmlns:a16="http://schemas.microsoft.com/office/drawing/2014/main" id="{05FEC3A6-E1A9-452A-B9A9-B5E7B0601852}"/>
                  </a:ext>
                </a:extLst>
              </p14:cNvPr>
              <p14:cNvContentPartPr/>
              <p14:nvPr/>
            </p14:nvContentPartPr>
            <p14:xfrm>
              <a:off x="1629352" y="3225329"/>
              <a:ext cx="48600" cy="75960"/>
            </p14:xfrm>
          </p:contentPart>
        </mc:Choice>
        <mc:Fallback xmlns="">
          <p:pic>
            <p:nvPicPr>
              <p:cNvPr id="308" name="Freihand 307">
                <a:extLst>
                  <a:ext uri="{FF2B5EF4-FFF2-40B4-BE49-F238E27FC236}">
                    <a16:creationId xmlns:a16="http://schemas.microsoft.com/office/drawing/2014/main" id="{05FEC3A6-E1A9-452A-B9A9-B5E7B0601852}"/>
                  </a:ext>
                </a:extLst>
              </p:cNvPr>
              <p:cNvPicPr/>
              <p:nvPr/>
            </p:nvPicPr>
            <p:blipFill>
              <a:blip r:embed="rId412"/>
              <a:stretch>
                <a:fillRect/>
              </a:stretch>
            </p:blipFill>
            <p:spPr>
              <a:xfrm>
                <a:off x="1625032" y="3221009"/>
                <a:ext cx="572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309" name="Freihand 308">
                <a:extLst>
                  <a:ext uri="{FF2B5EF4-FFF2-40B4-BE49-F238E27FC236}">
                    <a16:creationId xmlns:a16="http://schemas.microsoft.com/office/drawing/2014/main" id="{B98A966B-6C99-4D7F-B36C-DD4F544243BF}"/>
                  </a:ext>
                </a:extLst>
              </p14:cNvPr>
              <p14:cNvContentPartPr/>
              <p14:nvPr/>
            </p14:nvContentPartPr>
            <p14:xfrm>
              <a:off x="1698112" y="3266729"/>
              <a:ext cx="44280" cy="16200"/>
            </p14:xfrm>
          </p:contentPart>
        </mc:Choice>
        <mc:Fallback xmlns="">
          <p:pic>
            <p:nvPicPr>
              <p:cNvPr id="309" name="Freihand 308">
                <a:extLst>
                  <a:ext uri="{FF2B5EF4-FFF2-40B4-BE49-F238E27FC236}">
                    <a16:creationId xmlns:a16="http://schemas.microsoft.com/office/drawing/2014/main" id="{B98A966B-6C99-4D7F-B36C-DD4F544243BF}"/>
                  </a:ext>
                </a:extLst>
              </p:cNvPr>
              <p:cNvPicPr/>
              <p:nvPr/>
            </p:nvPicPr>
            <p:blipFill>
              <a:blip r:embed="rId414"/>
              <a:stretch>
                <a:fillRect/>
              </a:stretch>
            </p:blipFill>
            <p:spPr>
              <a:xfrm>
                <a:off x="1693792" y="3262409"/>
                <a:ext cx="529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310" name="Freihand 309">
                <a:extLst>
                  <a:ext uri="{FF2B5EF4-FFF2-40B4-BE49-F238E27FC236}">
                    <a16:creationId xmlns:a16="http://schemas.microsoft.com/office/drawing/2014/main" id="{1601A75F-FDC1-47DF-965A-E74E7110F3D9}"/>
                  </a:ext>
                </a:extLst>
              </p14:cNvPr>
              <p14:cNvContentPartPr/>
              <p14:nvPr/>
            </p14:nvContentPartPr>
            <p14:xfrm>
              <a:off x="1757872" y="3202289"/>
              <a:ext cx="55800" cy="111240"/>
            </p14:xfrm>
          </p:contentPart>
        </mc:Choice>
        <mc:Fallback xmlns="">
          <p:pic>
            <p:nvPicPr>
              <p:cNvPr id="310" name="Freihand 309">
                <a:extLst>
                  <a:ext uri="{FF2B5EF4-FFF2-40B4-BE49-F238E27FC236}">
                    <a16:creationId xmlns:a16="http://schemas.microsoft.com/office/drawing/2014/main" id="{1601A75F-FDC1-47DF-965A-E74E7110F3D9}"/>
                  </a:ext>
                </a:extLst>
              </p:cNvPr>
              <p:cNvPicPr/>
              <p:nvPr/>
            </p:nvPicPr>
            <p:blipFill>
              <a:blip r:embed="rId416"/>
              <a:stretch>
                <a:fillRect/>
              </a:stretch>
            </p:blipFill>
            <p:spPr>
              <a:xfrm>
                <a:off x="1753552" y="3197969"/>
                <a:ext cx="644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311" name="Freihand 310">
                <a:extLst>
                  <a:ext uri="{FF2B5EF4-FFF2-40B4-BE49-F238E27FC236}">
                    <a16:creationId xmlns:a16="http://schemas.microsoft.com/office/drawing/2014/main" id="{AA6B9D81-AFE2-4717-B4A0-3D51E99B4BB0}"/>
                  </a:ext>
                </a:extLst>
              </p14:cNvPr>
              <p14:cNvContentPartPr/>
              <p14:nvPr/>
            </p14:nvContentPartPr>
            <p14:xfrm>
              <a:off x="1864792" y="3200849"/>
              <a:ext cx="43200" cy="76320"/>
            </p14:xfrm>
          </p:contentPart>
        </mc:Choice>
        <mc:Fallback xmlns="">
          <p:pic>
            <p:nvPicPr>
              <p:cNvPr id="311" name="Freihand 310">
                <a:extLst>
                  <a:ext uri="{FF2B5EF4-FFF2-40B4-BE49-F238E27FC236}">
                    <a16:creationId xmlns:a16="http://schemas.microsoft.com/office/drawing/2014/main" id="{AA6B9D81-AFE2-4717-B4A0-3D51E99B4BB0}"/>
                  </a:ext>
                </a:extLst>
              </p:cNvPr>
              <p:cNvPicPr/>
              <p:nvPr/>
            </p:nvPicPr>
            <p:blipFill>
              <a:blip r:embed="rId418"/>
              <a:stretch>
                <a:fillRect/>
              </a:stretch>
            </p:blipFill>
            <p:spPr>
              <a:xfrm>
                <a:off x="1860472" y="3196529"/>
                <a:ext cx="518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312" name="Freihand 311">
                <a:extLst>
                  <a:ext uri="{FF2B5EF4-FFF2-40B4-BE49-F238E27FC236}">
                    <a16:creationId xmlns:a16="http://schemas.microsoft.com/office/drawing/2014/main" id="{4F9E2E90-AB52-451F-B017-7025793247C7}"/>
                  </a:ext>
                </a:extLst>
              </p14:cNvPr>
              <p14:cNvContentPartPr/>
              <p14:nvPr/>
            </p14:nvContentPartPr>
            <p14:xfrm>
              <a:off x="1809352" y="3169889"/>
              <a:ext cx="65520" cy="52920"/>
            </p14:xfrm>
          </p:contentPart>
        </mc:Choice>
        <mc:Fallback xmlns="">
          <p:pic>
            <p:nvPicPr>
              <p:cNvPr id="312" name="Freihand 311">
                <a:extLst>
                  <a:ext uri="{FF2B5EF4-FFF2-40B4-BE49-F238E27FC236}">
                    <a16:creationId xmlns:a16="http://schemas.microsoft.com/office/drawing/2014/main" id="{4F9E2E90-AB52-451F-B017-7025793247C7}"/>
                  </a:ext>
                </a:extLst>
              </p:cNvPr>
              <p:cNvPicPr/>
              <p:nvPr/>
            </p:nvPicPr>
            <p:blipFill>
              <a:blip r:embed="rId420"/>
              <a:stretch>
                <a:fillRect/>
              </a:stretch>
            </p:blipFill>
            <p:spPr>
              <a:xfrm>
                <a:off x="1805032" y="3165569"/>
                <a:ext cx="7416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313" name="Freihand 312">
                <a:extLst>
                  <a:ext uri="{FF2B5EF4-FFF2-40B4-BE49-F238E27FC236}">
                    <a16:creationId xmlns:a16="http://schemas.microsoft.com/office/drawing/2014/main" id="{28CC71B6-1154-4767-8550-E26529E4DB7C}"/>
                  </a:ext>
                </a:extLst>
              </p14:cNvPr>
              <p14:cNvContentPartPr/>
              <p14:nvPr/>
            </p14:nvContentPartPr>
            <p14:xfrm>
              <a:off x="1887472" y="3245129"/>
              <a:ext cx="17640" cy="33120"/>
            </p14:xfrm>
          </p:contentPart>
        </mc:Choice>
        <mc:Fallback xmlns="">
          <p:pic>
            <p:nvPicPr>
              <p:cNvPr id="313" name="Freihand 312">
                <a:extLst>
                  <a:ext uri="{FF2B5EF4-FFF2-40B4-BE49-F238E27FC236}">
                    <a16:creationId xmlns:a16="http://schemas.microsoft.com/office/drawing/2014/main" id="{28CC71B6-1154-4767-8550-E26529E4DB7C}"/>
                  </a:ext>
                </a:extLst>
              </p:cNvPr>
              <p:cNvPicPr/>
              <p:nvPr/>
            </p:nvPicPr>
            <p:blipFill>
              <a:blip r:embed="rId422"/>
              <a:stretch>
                <a:fillRect/>
              </a:stretch>
            </p:blipFill>
            <p:spPr>
              <a:xfrm>
                <a:off x="1883152" y="3240809"/>
                <a:ext cx="262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314" name="Freihand 313">
                <a:extLst>
                  <a:ext uri="{FF2B5EF4-FFF2-40B4-BE49-F238E27FC236}">
                    <a16:creationId xmlns:a16="http://schemas.microsoft.com/office/drawing/2014/main" id="{ECBB29A1-4021-49F6-9A7E-E75E03FA6CF3}"/>
                  </a:ext>
                </a:extLst>
              </p14:cNvPr>
              <p14:cNvContentPartPr/>
              <p14:nvPr/>
            </p14:nvContentPartPr>
            <p14:xfrm>
              <a:off x="1922752" y="3133889"/>
              <a:ext cx="50400" cy="166680"/>
            </p14:xfrm>
          </p:contentPart>
        </mc:Choice>
        <mc:Fallback xmlns="">
          <p:pic>
            <p:nvPicPr>
              <p:cNvPr id="314" name="Freihand 313">
                <a:extLst>
                  <a:ext uri="{FF2B5EF4-FFF2-40B4-BE49-F238E27FC236}">
                    <a16:creationId xmlns:a16="http://schemas.microsoft.com/office/drawing/2014/main" id="{ECBB29A1-4021-49F6-9A7E-E75E03FA6CF3}"/>
                  </a:ext>
                </a:extLst>
              </p:cNvPr>
              <p:cNvPicPr/>
              <p:nvPr/>
            </p:nvPicPr>
            <p:blipFill>
              <a:blip r:embed="rId424"/>
              <a:stretch>
                <a:fillRect/>
              </a:stretch>
            </p:blipFill>
            <p:spPr>
              <a:xfrm>
                <a:off x="1918432" y="3129569"/>
                <a:ext cx="5904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315" name="Freihand 314">
                <a:extLst>
                  <a:ext uri="{FF2B5EF4-FFF2-40B4-BE49-F238E27FC236}">
                    <a16:creationId xmlns:a16="http://schemas.microsoft.com/office/drawing/2014/main" id="{42150C3B-80B2-4C87-A267-76CD99145881}"/>
                  </a:ext>
                </a:extLst>
              </p14:cNvPr>
              <p14:cNvContentPartPr/>
              <p14:nvPr/>
            </p14:nvContentPartPr>
            <p14:xfrm>
              <a:off x="1990792" y="3115529"/>
              <a:ext cx="28440" cy="148320"/>
            </p14:xfrm>
          </p:contentPart>
        </mc:Choice>
        <mc:Fallback xmlns="">
          <p:pic>
            <p:nvPicPr>
              <p:cNvPr id="315" name="Freihand 314">
                <a:extLst>
                  <a:ext uri="{FF2B5EF4-FFF2-40B4-BE49-F238E27FC236}">
                    <a16:creationId xmlns:a16="http://schemas.microsoft.com/office/drawing/2014/main" id="{42150C3B-80B2-4C87-A267-76CD99145881}"/>
                  </a:ext>
                </a:extLst>
              </p:cNvPr>
              <p:cNvPicPr/>
              <p:nvPr/>
            </p:nvPicPr>
            <p:blipFill>
              <a:blip r:embed="rId426"/>
              <a:stretch>
                <a:fillRect/>
              </a:stretch>
            </p:blipFill>
            <p:spPr>
              <a:xfrm>
                <a:off x="1986472" y="3111209"/>
                <a:ext cx="3708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316" name="Freihand 315">
                <a:extLst>
                  <a:ext uri="{FF2B5EF4-FFF2-40B4-BE49-F238E27FC236}">
                    <a16:creationId xmlns:a16="http://schemas.microsoft.com/office/drawing/2014/main" id="{390A0B5A-E071-44AE-BEFF-AA524B9435AB}"/>
                  </a:ext>
                </a:extLst>
              </p14:cNvPr>
              <p14:cNvContentPartPr/>
              <p14:nvPr/>
            </p14:nvContentPartPr>
            <p14:xfrm>
              <a:off x="2045872" y="3125249"/>
              <a:ext cx="53280" cy="87480"/>
            </p14:xfrm>
          </p:contentPart>
        </mc:Choice>
        <mc:Fallback xmlns="">
          <p:pic>
            <p:nvPicPr>
              <p:cNvPr id="316" name="Freihand 315">
                <a:extLst>
                  <a:ext uri="{FF2B5EF4-FFF2-40B4-BE49-F238E27FC236}">
                    <a16:creationId xmlns:a16="http://schemas.microsoft.com/office/drawing/2014/main" id="{390A0B5A-E071-44AE-BEFF-AA524B9435AB}"/>
                  </a:ext>
                </a:extLst>
              </p:cNvPr>
              <p:cNvPicPr/>
              <p:nvPr/>
            </p:nvPicPr>
            <p:blipFill>
              <a:blip r:embed="rId428"/>
              <a:stretch>
                <a:fillRect/>
              </a:stretch>
            </p:blipFill>
            <p:spPr>
              <a:xfrm>
                <a:off x="2041552" y="3120929"/>
                <a:ext cx="619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317" name="Freihand 316">
                <a:extLst>
                  <a:ext uri="{FF2B5EF4-FFF2-40B4-BE49-F238E27FC236}">
                    <a16:creationId xmlns:a16="http://schemas.microsoft.com/office/drawing/2014/main" id="{64C740C7-251C-4923-8B8C-02D55F1A5D6B}"/>
                  </a:ext>
                </a:extLst>
              </p14:cNvPr>
              <p14:cNvContentPartPr/>
              <p14:nvPr/>
            </p14:nvContentPartPr>
            <p14:xfrm>
              <a:off x="2103472" y="3141089"/>
              <a:ext cx="59400" cy="89280"/>
            </p14:xfrm>
          </p:contentPart>
        </mc:Choice>
        <mc:Fallback xmlns="">
          <p:pic>
            <p:nvPicPr>
              <p:cNvPr id="317" name="Freihand 316">
                <a:extLst>
                  <a:ext uri="{FF2B5EF4-FFF2-40B4-BE49-F238E27FC236}">
                    <a16:creationId xmlns:a16="http://schemas.microsoft.com/office/drawing/2014/main" id="{64C740C7-251C-4923-8B8C-02D55F1A5D6B}"/>
                  </a:ext>
                </a:extLst>
              </p:cNvPr>
              <p:cNvPicPr/>
              <p:nvPr/>
            </p:nvPicPr>
            <p:blipFill>
              <a:blip r:embed="rId430"/>
              <a:stretch>
                <a:fillRect/>
              </a:stretch>
            </p:blipFill>
            <p:spPr>
              <a:xfrm>
                <a:off x="2099152" y="3136769"/>
                <a:ext cx="680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318" name="Freihand 317">
                <a:extLst>
                  <a:ext uri="{FF2B5EF4-FFF2-40B4-BE49-F238E27FC236}">
                    <a16:creationId xmlns:a16="http://schemas.microsoft.com/office/drawing/2014/main" id="{8C080B4E-D36C-4C04-9662-C2B76F836C66}"/>
                  </a:ext>
                </a:extLst>
              </p14:cNvPr>
              <p14:cNvContentPartPr/>
              <p14:nvPr/>
            </p14:nvContentPartPr>
            <p14:xfrm>
              <a:off x="2180872" y="3113369"/>
              <a:ext cx="15840" cy="84960"/>
            </p14:xfrm>
          </p:contentPart>
        </mc:Choice>
        <mc:Fallback xmlns="">
          <p:pic>
            <p:nvPicPr>
              <p:cNvPr id="318" name="Freihand 317">
                <a:extLst>
                  <a:ext uri="{FF2B5EF4-FFF2-40B4-BE49-F238E27FC236}">
                    <a16:creationId xmlns:a16="http://schemas.microsoft.com/office/drawing/2014/main" id="{8C080B4E-D36C-4C04-9662-C2B76F836C66}"/>
                  </a:ext>
                </a:extLst>
              </p:cNvPr>
              <p:cNvPicPr/>
              <p:nvPr/>
            </p:nvPicPr>
            <p:blipFill>
              <a:blip r:embed="rId432"/>
              <a:stretch>
                <a:fillRect/>
              </a:stretch>
            </p:blipFill>
            <p:spPr>
              <a:xfrm>
                <a:off x="2176552" y="3109049"/>
                <a:ext cx="244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319" name="Freihand 318">
                <a:extLst>
                  <a:ext uri="{FF2B5EF4-FFF2-40B4-BE49-F238E27FC236}">
                    <a16:creationId xmlns:a16="http://schemas.microsoft.com/office/drawing/2014/main" id="{5F89C831-7BCE-48F1-A149-7A8DFE0AD741}"/>
                  </a:ext>
                </a:extLst>
              </p14:cNvPr>
              <p14:cNvContentPartPr/>
              <p14:nvPr/>
            </p14:nvContentPartPr>
            <p14:xfrm>
              <a:off x="2226592" y="3110849"/>
              <a:ext cx="55440" cy="68760"/>
            </p14:xfrm>
          </p:contentPart>
        </mc:Choice>
        <mc:Fallback xmlns="">
          <p:pic>
            <p:nvPicPr>
              <p:cNvPr id="319" name="Freihand 318">
                <a:extLst>
                  <a:ext uri="{FF2B5EF4-FFF2-40B4-BE49-F238E27FC236}">
                    <a16:creationId xmlns:a16="http://schemas.microsoft.com/office/drawing/2014/main" id="{5F89C831-7BCE-48F1-A149-7A8DFE0AD741}"/>
                  </a:ext>
                </a:extLst>
              </p:cNvPr>
              <p:cNvPicPr/>
              <p:nvPr/>
            </p:nvPicPr>
            <p:blipFill>
              <a:blip r:embed="rId434"/>
              <a:stretch>
                <a:fillRect/>
              </a:stretch>
            </p:blipFill>
            <p:spPr>
              <a:xfrm>
                <a:off x="2222272" y="3106529"/>
                <a:ext cx="640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320" name="Freihand 319">
                <a:extLst>
                  <a:ext uri="{FF2B5EF4-FFF2-40B4-BE49-F238E27FC236}">
                    <a16:creationId xmlns:a16="http://schemas.microsoft.com/office/drawing/2014/main" id="{1745A1D9-33BE-49EF-B922-2A76F2087B3E}"/>
                  </a:ext>
                </a:extLst>
              </p14:cNvPr>
              <p14:cNvContentPartPr/>
              <p14:nvPr/>
            </p14:nvContentPartPr>
            <p14:xfrm>
              <a:off x="2274832" y="3060089"/>
              <a:ext cx="84240" cy="96480"/>
            </p14:xfrm>
          </p:contentPart>
        </mc:Choice>
        <mc:Fallback xmlns="">
          <p:pic>
            <p:nvPicPr>
              <p:cNvPr id="320" name="Freihand 319">
                <a:extLst>
                  <a:ext uri="{FF2B5EF4-FFF2-40B4-BE49-F238E27FC236}">
                    <a16:creationId xmlns:a16="http://schemas.microsoft.com/office/drawing/2014/main" id="{1745A1D9-33BE-49EF-B922-2A76F2087B3E}"/>
                  </a:ext>
                </a:extLst>
              </p:cNvPr>
              <p:cNvPicPr/>
              <p:nvPr/>
            </p:nvPicPr>
            <p:blipFill>
              <a:blip r:embed="rId436"/>
              <a:stretch>
                <a:fillRect/>
              </a:stretch>
            </p:blipFill>
            <p:spPr>
              <a:xfrm>
                <a:off x="2270512" y="3055769"/>
                <a:ext cx="928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321" name="Freihand 320">
                <a:extLst>
                  <a:ext uri="{FF2B5EF4-FFF2-40B4-BE49-F238E27FC236}">
                    <a16:creationId xmlns:a16="http://schemas.microsoft.com/office/drawing/2014/main" id="{3E74CC4C-E175-46C4-B9D3-31CACF70C62C}"/>
                  </a:ext>
                </a:extLst>
              </p14:cNvPr>
              <p14:cNvContentPartPr/>
              <p14:nvPr/>
            </p14:nvContentPartPr>
            <p14:xfrm>
              <a:off x="2325232" y="3127049"/>
              <a:ext cx="49680" cy="68040"/>
            </p14:xfrm>
          </p:contentPart>
        </mc:Choice>
        <mc:Fallback xmlns="">
          <p:pic>
            <p:nvPicPr>
              <p:cNvPr id="321" name="Freihand 320">
                <a:extLst>
                  <a:ext uri="{FF2B5EF4-FFF2-40B4-BE49-F238E27FC236}">
                    <a16:creationId xmlns:a16="http://schemas.microsoft.com/office/drawing/2014/main" id="{3E74CC4C-E175-46C4-B9D3-31CACF70C62C}"/>
                  </a:ext>
                </a:extLst>
              </p:cNvPr>
              <p:cNvPicPr/>
              <p:nvPr/>
            </p:nvPicPr>
            <p:blipFill>
              <a:blip r:embed="rId438"/>
              <a:stretch>
                <a:fillRect/>
              </a:stretch>
            </p:blipFill>
            <p:spPr>
              <a:xfrm>
                <a:off x="2320912" y="3122729"/>
                <a:ext cx="583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322" name="Freihand 321">
                <a:extLst>
                  <a:ext uri="{FF2B5EF4-FFF2-40B4-BE49-F238E27FC236}">
                    <a16:creationId xmlns:a16="http://schemas.microsoft.com/office/drawing/2014/main" id="{AE2CF374-CB00-4E4F-96F3-395BA7BF5048}"/>
                  </a:ext>
                </a:extLst>
              </p14:cNvPr>
              <p14:cNvContentPartPr/>
              <p14:nvPr/>
            </p14:nvContentPartPr>
            <p14:xfrm>
              <a:off x="2333512" y="3012569"/>
              <a:ext cx="71280" cy="232920"/>
            </p14:xfrm>
          </p:contentPart>
        </mc:Choice>
        <mc:Fallback xmlns="">
          <p:pic>
            <p:nvPicPr>
              <p:cNvPr id="322" name="Freihand 321">
                <a:extLst>
                  <a:ext uri="{FF2B5EF4-FFF2-40B4-BE49-F238E27FC236}">
                    <a16:creationId xmlns:a16="http://schemas.microsoft.com/office/drawing/2014/main" id="{AE2CF374-CB00-4E4F-96F3-395BA7BF5048}"/>
                  </a:ext>
                </a:extLst>
              </p:cNvPr>
              <p:cNvPicPr/>
              <p:nvPr/>
            </p:nvPicPr>
            <p:blipFill>
              <a:blip r:embed="rId440"/>
              <a:stretch>
                <a:fillRect/>
              </a:stretch>
            </p:blipFill>
            <p:spPr>
              <a:xfrm>
                <a:off x="2329192" y="3008249"/>
                <a:ext cx="79920" cy="241560"/>
              </a:xfrm>
              <a:prstGeom prst="rect">
                <a:avLst/>
              </a:prstGeom>
            </p:spPr>
          </p:pic>
        </mc:Fallback>
      </mc:AlternateContent>
      <p:grpSp>
        <p:nvGrpSpPr>
          <p:cNvPr id="365" name="Gruppieren 364">
            <a:extLst>
              <a:ext uri="{FF2B5EF4-FFF2-40B4-BE49-F238E27FC236}">
                <a16:creationId xmlns:a16="http://schemas.microsoft.com/office/drawing/2014/main" id="{3346815B-3004-4633-BED6-64DE78933B1D}"/>
              </a:ext>
            </a:extLst>
          </p:cNvPr>
          <p:cNvGrpSpPr/>
          <p:nvPr/>
        </p:nvGrpSpPr>
        <p:grpSpPr>
          <a:xfrm>
            <a:off x="272942" y="1519783"/>
            <a:ext cx="11380680" cy="2644920"/>
            <a:chOff x="272942" y="1519783"/>
            <a:chExt cx="11380680" cy="2644920"/>
          </a:xfrm>
        </p:grpSpPr>
        <mc:AlternateContent xmlns:mc="http://schemas.openxmlformats.org/markup-compatibility/2006" xmlns:p14="http://schemas.microsoft.com/office/powerpoint/2010/main">
          <mc:Choice Requires="p14">
            <p:contentPart p14:bwMode="auto" r:id="rId441">
              <p14:nvContentPartPr>
                <p14:cNvPr id="232" name="Freihand 231">
                  <a:extLst>
                    <a:ext uri="{FF2B5EF4-FFF2-40B4-BE49-F238E27FC236}">
                      <a16:creationId xmlns:a16="http://schemas.microsoft.com/office/drawing/2014/main" id="{C6B1B197-A401-4F33-BF78-DA08F08C7F83}"/>
                    </a:ext>
                  </a:extLst>
                </p14:cNvPr>
                <p14:cNvContentPartPr/>
                <p14:nvPr/>
              </p14:nvContentPartPr>
              <p14:xfrm>
                <a:off x="6019262" y="1519783"/>
                <a:ext cx="5634360" cy="815400"/>
              </p14:xfrm>
            </p:contentPart>
          </mc:Choice>
          <mc:Fallback xmlns="">
            <p:pic>
              <p:nvPicPr>
                <p:cNvPr id="232" name="Freihand 231">
                  <a:extLst>
                    <a:ext uri="{FF2B5EF4-FFF2-40B4-BE49-F238E27FC236}">
                      <a16:creationId xmlns:a16="http://schemas.microsoft.com/office/drawing/2014/main" id="{C6B1B197-A401-4F33-BF78-DA08F08C7F83}"/>
                    </a:ext>
                  </a:extLst>
                </p:cNvPr>
                <p:cNvPicPr/>
                <p:nvPr/>
              </p:nvPicPr>
              <p:blipFill>
                <a:blip r:embed="rId442"/>
                <a:stretch>
                  <a:fillRect/>
                </a:stretch>
              </p:blipFill>
              <p:spPr>
                <a:xfrm>
                  <a:off x="6014942" y="1515463"/>
                  <a:ext cx="5643000" cy="82404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33" name="Freihand 232">
                  <a:extLst>
                    <a:ext uri="{FF2B5EF4-FFF2-40B4-BE49-F238E27FC236}">
                      <a16:creationId xmlns:a16="http://schemas.microsoft.com/office/drawing/2014/main" id="{2C708B46-1846-44B4-8568-18FDF3B020C2}"/>
                    </a:ext>
                  </a:extLst>
                </p14:cNvPr>
                <p14:cNvContentPartPr/>
                <p14:nvPr/>
              </p14:nvContentPartPr>
              <p14:xfrm>
                <a:off x="3339782" y="2374423"/>
                <a:ext cx="2760480" cy="551520"/>
              </p14:xfrm>
            </p:contentPart>
          </mc:Choice>
          <mc:Fallback xmlns="">
            <p:pic>
              <p:nvPicPr>
                <p:cNvPr id="233" name="Freihand 232">
                  <a:extLst>
                    <a:ext uri="{FF2B5EF4-FFF2-40B4-BE49-F238E27FC236}">
                      <a16:creationId xmlns:a16="http://schemas.microsoft.com/office/drawing/2014/main" id="{2C708B46-1846-44B4-8568-18FDF3B020C2}"/>
                    </a:ext>
                  </a:extLst>
                </p:cNvPr>
                <p:cNvPicPr/>
                <p:nvPr/>
              </p:nvPicPr>
              <p:blipFill>
                <a:blip r:embed="rId444"/>
                <a:stretch>
                  <a:fillRect/>
                </a:stretch>
              </p:blipFill>
              <p:spPr>
                <a:xfrm>
                  <a:off x="3335462" y="2370103"/>
                  <a:ext cx="2769120" cy="56016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34" name="Freihand 233">
                  <a:extLst>
                    <a:ext uri="{FF2B5EF4-FFF2-40B4-BE49-F238E27FC236}">
                      <a16:creationId xmlns:a16="http://schemas.microsoft.com/office/drawing/2014/main" id="{EE944F46-2377-45E0-AD49-3853A8745939}"/>
                    </a:ext>
                  </a:extLst>
                </p14:cNvPr>
                <p14:cNvContentPartPr/>
                <p14:nvPr/>
              </p14:nvContentPartPr>
              <p14:xfrm>
                <a:off x="3150062" y="2809663"/>
                <a:ext cx="265320" cy="221040"/>
              </p14:xfrm>
            </p:contentPart>
          </mc:Choice>
          <mc:Fallback xmlns="">
            <p:pic>
              <p:nvPicPr>
                <p:cNvPr id="234" name="Freihand 233">
                  <a:extLst>
                    <a:ext uri="{FF2B5EF4-FFF2-40B4-BE49-F238E27FC236}">
                      <a16:creationId xmlns:a16="http://schemas.microsoft.com/office/drawing/2014/main" id="{EE944F46-2377-45E0-AD49-3853A8745939}"/>
                    </a:ext>
                  </a:extLst>
                </p:cNvPr>
                <p:cNvPicPr/>
                <p:nvPr/>
              </p:nvPicPr>
              <p:blipFill>
                <a:blip r:embed="rId446"/>
                <a:stretch>
                  <a:fillRect/>
                </a:stretch>
              </p:blipFill>
              <p:spPr>
                <a:xfrm>
                  <a:off x="3145742" y="2805343"/>
                  <a:ext cx="27396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36" name="Freihand 235">
                  <a:extLst>
                    <a:ext uri="{FF2B5EF4-FFF2-40B4-BE49-F238E27FC236}">
                      <a16:creationId xmlns:a16="http://schemas.microsoft.com/office/drawing/2014/main" id="{B5AE4586-ABFB-4337-A2D8-86503C1550A0}"/>
                    </a:ext>
                  </a:extLst>
                </p14:cNvPr>
                <p14:cNvContentPartPr/>
                <p14:nvPr/>
              </p14:nvContentPartPr>
              <p14:xfrm>
                <a:off x="328382" y="3030343"/>
                <a:ext cx="116640" cy="122760"/>
              </p14:xfrm>
            </p:contentPart>
          </mc:Choice>
          <mc:Fallback xmlns="">
            <p:pic>
              <p:nvPicPr>
                <p:cNvPr id="236" name="Freihand 235">
                  <a:extLst>
                    <a:ext uri="{FF2B5EF4-FFF2-40B4-BE49-F238E27FC236}">
                      <a16:creationId xmlns:a16="http://schemas.microsoft.com/office/drawing/2014/main" id="{B5AE4586-ABFB-4337-A2D8-86503C1550A0}"/>
                    </a:ext>
                  </a:extLst>
                </p:cNvPr>
                <p:cNvPicPr/>
                <p:nvPr/>
              </p:nvPicPr>
              <p:blipFill>
                <a:blip r:embed="rId448"/>
                <a:stretch>
                  <a:fillRect/>
                </a:stretch>
              </p:blipFill>
              <p:spPr>
                <a:xfrm>
                  <a:off x="324062" y="3026023"/>
                  <a:ext cx="1252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37" name="Freihand 236">
                  <a:extLst>
                    <a:ext uri="{FF2B5EF4-FFF2-40B4-BE49-F238E27FC236}">
                      <a16:creationId xmlns:a16="http://schemas.microsoft.com/office/drawing/2014/main" id="{88AC2A5D-ED45-47E2-A1AF-A653DD030F7A}"/>
                    </a:ext>
                  </a:extLst>
                </p14:cNvPr>
                <p14:cNvContentPartPr/>
                <p14:nvPr/>
              </p14:nvContentPartPr>
              <p14:xfrm>
                <a:off x="500102" y="3024223"/>
                <a:ext cx="63000" cy="105840"/>
              </p14:xfrm>
            </p:contentPart>
          </mc:Choice>
          <mc:Fallback xmlns="">
            <p:pic>
              <p:nvPicPr>
                <p:cNvPr id="237" name="Freihand 236">
                  <a:extLst>
                    <a:ext uri="{FF2B5EF4-FFF2-40B4-BE49-F238E27FC236}">
                      <a16:creationId xmlns:a16="http://schemas.microsoft.com/office/drawing/2014/main" id="{88AC2A5D-ED45-47E2-A1AF-A653DD030F7A}"/>
                    </a:ext>
                  </a:extLst>
                </p:cNvPr>
                <p:cNvPicPr/>
                <p:nvPr/>
              </p:nvPicPr>
              <p:blipFill>
                <a:blip r:embed="rId450"/>
                <a:stretch>
                  <a:fillRect/>
                </a:stretch>
              </p:blipFill>
              <p:spPr>
                <a:xfrm>
                  <a:off x="495782" y="3019903"/>
                  <a:ext cx="716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38" name="Freihand 237">
                  <a:extLst>
                    <a:ext uri="{FF2B5EF4-FFF2-40B4-BE49-F238E27FC236}">
                      <a16:creationId xmlns:a16="http://schemas.microsoft.com/office/drawing/2014/main" id="{BD77B27C-44A1-4926-85E5-D64E86F9C0B3}"/>
                    </a:ext>
                  </a:extLst>
                </p14:cNvPr>
                <p14:cNvContentPartPr/>
                <p14:nvPr/>
              </p14:nvContentPartPr>
              <p14:xfrm>
                <a:off x="587942" y="3026383"/>
                <a:ext cx="66240" cy="79560"/>
              </p14:xfrm>
            </p:contentPart>
          </mc:Choice>
          <mc:Fallback xmlns="">
            <p:pic>
              <p:nvPicPr>
                <p:cNvPr id="238" name="Freihand 237">
                  <a:extLst>
                    <a:ext uri="{FF2B5EF4-FFF2-40B4-BE49-F238E27FC236}">
                      <a16:creationId xmlns:a16="http://schemas.microsoft.com/office/drawing/2014/main" id="{BD77B27C-44A1-4926-85E5-D64E86F9C0B3}"/>
                    </a:ext>
                  </a:extLst>
                </p:cNvPr>
                <p:cNvPicPr/>
                <p:nvPr/>
              </p:nvPicPr>
              <p:blipFill>
                <a:blip r:embed="rId452"/>
                <a:stretch>
                  <a:fillRect/>
                </a:stretch>
              </p:blipFill>
              <p:spPr>
                <a:xfrm>
                  <a:off x="583622" y="3022063"/>
                  <a:ext cx="748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39" name="Freihand 238">
                  <a:extLst>
                    <a:ext uri="{FF2B5EF4-FFF2-40B4-BE49-F238E27FC236}">
                      <a16:creationId xmlns:a16="http://schemas.microsoft.com/office/drawing/2014/main" id="{4033CFCB-A01E-4653-889E-9A38A259C6A2}"/>
                    </a:ext>
                  </a:extLst>
                </p14:cNvPr>
                <p14:cNvContentPartPr/>
                <p14:nvPr/>
              </p14:nvContentPartPr>
              <p14:xfrm>
                <a:off x="653822" y="3013783"/>
                <a:ext cx="68400" cy="97200"/>
              </p14:xfrm>
            </p:contentPart>
          </mc:Choice>
          <mc:Fallback xmlns="">
            <p:pic>
              <p:nvPicPr>
                <p:cNvPr id="239" name="Freihand 238">
                  <a:extLst>
                    <a:ext uri="{FF2B5EF4-FFF2-40B4-BE49-F238E27FC236}">
                      <a16:creationId xmlns:a16="http://schemas.microsoft.com/office/drawing/2014/main" id="{4033CFCB-A01E-4653-889E-9A38A259C6A2}"/>
                    </a:ext>
                  </a:extLst>
                </p:cNvPr>
                <p:cNvPicPr/>
                <p:nvPr/>
              </p:nvPicPr>
              <p:blipFill>
                <a:blip r:embed="rId454"/>
                <a:stretch>
                  <a:fillRect/>
                </a:stretch>
              </p:blipFill>
              <p:spPr>
                <a:xfrm>
                  <a:off x="649502" y="3009463"/>
                  <a:ext cx="770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40" name="Freihand 239">
                  <a:extLst>
                    <a:ext uri="{FF2B5EF4-FFF2-40B4-BE49-F238E27FC236}">
                      <a16:creationId xmlns:a16="http://schemas.microsoft.com/office/drawing/2014/main" id="{8EFAAE56-B0B6-4B80-A79B-BFBF80BBB40E}"/>
                    </a:ext>
                  </a:extLst>
                </p14:cNvPr>
                <p14:cNvContentPartPr/>
                <p14:nvPr/>
              </p14:nvContentPartPr>
              <p14:xfrm>
                <a:off x="739502" y="2941063"/>
                <a:ext cx="58320" cy="171360"/>
              </p14:xfrm>
            </p:contentPart>
          </mc:Choice>
          <mc:Fallback xmlns="">
            <p:pic>
              <p:nvPicPr>
                <p:cNvPr id="240" name="Freihand 239">
                  <a:extLst>
                    <a:ext uri="{FF2B5EF4-FFF2-40B4-BE49-F238E27FC236}">
                      <a16:creationId xmlns:a16="http://schemas.microsoft.com/office/drawing/2014/main" id="{8EFAAE56-B0B6-4B80-A79B-BFBF80BBB40E}"/>
                    </a:ext>
                  </a:extLst>
                </p:cNvPr>
                <p:cNvPicPr/>
                <p:nvPr/>
              </p:nvPicPr>
              <p:blipFill>
                <a:blip r:embed="rId456"/>
                <a:stretch>
                  <a:fillRect/>
                </a:stretch>
              </p:blipFill>
              <p:spPr>
                <a:xfrm>
                  <a:off x="735182" y="2936743"/>
                  <a:ext cx="6696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41" name="Freihand 240">
                  <a:extLst>
                    <a:ext uri="{FF2B5EF4-FFF2-40B4-BE49-F238E27FC236}">
                      <a16:creationId xmlns:a16="http://schemas.microsoft.com/office/drawing/2014/main" id="{DB22781F-F4F6-495A-A961-E29FDFB2B809}"/>
                    </a:ext>
                  </a:extLst>
                </p14:cNvPr>
                <p14:cNvContentPartPr/>
                <p14:nvPr/>
              </p14:nvContentPartPr>
              <p14:xfrm>
                <a:off x="825182" y="2989663"/>
                <a:ext cx="107280" cy="88200"/>
              </p14:xfrm>
            </p:contentPart>
          </mc:Choice>
          <mc:Fallback xmlns="">
            <p:pic>
              <p:nvPicPr>
                <p:cNvPr id="241" name="Freihand 240">
                  <a:extLst>
                    <a:ext uri="{FF2B5EF4-FFF2-40B4-BE49-F238E27FC236}">
                      <a16:creationId xmlns:a16="http://schemas.microsoft.com/office/drawing/2014/main" id="{DB22781F-F4F6-495A-A961-E29FDFB2B809}"/>
                    </a:ext>
                  </a:extLst>
                </p:cNvPr>
                <p:cNvPicPr/>
                <p:nvPr/>
              </p:nvPicPr>
              <p:blipFill>
                <a:blip r:embed="rId458"/>
                <a:stretch>
                  <a:fillRect/>
                </a:stretch>
              </p:blipFill>
              <p:spPr>
                <a:xfrm>
                  <a:off x="820862" y="2985343"/>
                  <a:ext cx="1159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42" name="Freihand 241">
                  <a:extLst>
                    <a:ext uri="{FF2B5EF4-FFF2-40B4-BE49-F238E27FC236}">
                      <a16:creationId xmlns:a16="http://schemas.microsoft.com/office/drawing/2014/main" id="{2D430736-7D31-4584-A2FA-6C708D58D9C6}"/>
                    </a:ext>
                  </a:extLst>
                </p14:cNvPr>
                <p14:cNvContentPartPr/>
                <p14:nvPr/>
              </p14:nvContentPartPr>
              <p14:xfrm>
                <a:off x="960542" y="2981023"/>
                <a:ext cx="21600" cy="99360"/>
              </p14:xfrm>
            </p:contentPart>
          </mc:Choice>
          <mc:Fallback xmlns="">
            <p:pic>
              <p:nvPicPr>
                <p:cNvPr id="242" name="Freihand 241">
                  <a:extLst>
                    <a:ext uri="{FF2B5EF4-FFF2-40B4-BE49-F238E27FC236}">
                      <a16:creationId xmlns:a16="http://schemas.microsoft.com/office/drawing/2014/main" id="{2D430736-7D31-4584-A2FA-6C708D58D9C6}"/>
                    </a:ext>
                  </a:extLst>
                </p:cNvPr>
                <p:cNvPicPr/>
                <p:nvPr/>
              </p:nvPicPr>
              <p:blipFill>
                <a:blip r:embed="rId460"/>
                <a:stretch>
                  <a:fillRect/>
                </a:stretch>
              </p:blipFill>
              <p:spPr>
                <a:xfrm>
                  <a:off x="956222" y="2976703"/>
                  <a:ext cx="302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43" name="Freihand 242">
                  <a:extLst>
                    <a:ext uri="{FF2B5EF4-FFF2-40B4-BE49-F238E27FC236}">
                      <a16:creationId xmlns:a16="http://schemas.microsoft.com/office/drawing/2014/main" id="{0000AF89-1637-42A9-AD84-97982687235D}"/>
                    </a:ext>
                  </a:extLst>
                </p14:cNvPr>
                <p14:cNvContentPartPr/>
                <p14:nvPr/>
              </p14:nvContentPartPr>
              <p14:xfrm>
                <a:off x="937142" y="3034303"/>
                <a:ext cx="92160" cy="11520"/>
              </p14:xfrm>
            </p:contentPart>
          </mc:Choice>
          <mc:Fallback xmlns="">
            <p:pic>
              <p:nvPicPr>
                <p:cNvPr id="243" name="Freihand 242">
                  <a:extLst>
                    <a:ext uri="{FF2B5EF4-FFF2-40B4-BE49-F238E27FC236}">
                      <a16:creationId xmlns:a16="http://schemas.microsoft.com/office/drawing/2014/main" id="{0000AF89-1637-42A9-AD84-97982687235D}"/>
                    </a:ext>
                  </a:extLst>
                </p:cNvPr>
                <p:cNvPicPr/>
                <p:nvPr/>
              </p:nvPicPr>
              <p:blipFill>
                <a:blip r:embed="rId462"/>
                <a:stretch>
                  <a:fillRect/>
                </a:stretch>
              </p:blipFill>
              <p:spPr>
                <a:xfrm>
                  <a:off x="932822" y="3029983"/>
                  <a:ext cx="1008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44" name="Freihand 243">
                  <a:extLst>
                    <a:ext uri="{FF2B5EF4-FFF2-40B4-BE49-F238E27FC236}">
                      <a16:creationId xmlns:a16="http://schemas.microsoft.com/office/drawing/2014/main" id="{0BB6BE1E-DEBB-4425-84E9-E678F3F873B1}"/>
                    </a:ext>
                  </a:extLst>
                </p14:cNvPr>
                <p14:cNvContentPartPr/>
                <p14:nvPr/>
              </p14:nvContentPartPr>
              <p14:xfrm>
                <a:off x="1052342" y="2990743"/>
                <a:ext cx="80280" cy="199080"/>
              </p14:xfrm>
            </p:contentPart>
          </mc:Choice>
          <mc:Fallback xmlns="">
            <p:pic>
              <p:nvPicPr>
                <p:cNvPr id="244" name="Freihand 243">
                  <a:extLst>
                    <a:ext uri="{FF2B5EF4-FFF2-40B4-BE49-F238E27FC236}">
                      <a16:creationId xmlns:a16="http://schemas.microsoft.com/office/drawing/2014/main" id="{0BB6BE1E-DEBB-4425-84E9-E678F3F873B1}"/>
                    </a:ext>
                  </a:extLst>
                </p:cNvPr>
                <p:cNvPicPr/>
                <p:nvPr/>
              </p:nvPicPr>
              <p:blipFill>
                <a:blip r:embed="rId464"/>
                <a:stretch>
                  <a:fillRect/>
                </a:stretch>
              </p:blipFill>
              <p:spPr>
                <a:xfrm>
                  <a:off x="1048022" y="2986423"/>
                  <a:ext cx="8892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45" name="Freihand 244">
                  <a:extLst>
                    <a:ext uri="{FF2B5EF4-FFF2-40B4-BE49-F238E27FC236}">
                      <a16:creationId xmlns:a16="http://schemas.microsoft.com/office/drawing/2014/main" id="{E45FB8AA-70AB-46C2-811D-2C40074357A5}"/>
                    </a:ext>
                  </a:extLst>
                </p14:cNvPr>
                <p14:cNvContentPartPr/>
                <p14:nvPr/>
              </p14:nvContentPartPr>
              <p14:xfrm>
                <a:off x="1041182" y="2930623"/>
                <a:ext cx="125640" cy="15840"/>
              </p14:xfrm>
            </p:contentPart>
          </mc:Choice>
          <mc:Fallback xmlns="">
            <p:pic>
              <p:nvPicPr>
                <p:cNvPr id="245" name="Freihand 244">
                  <a:extLst>
                    <a:ext uri="{FF2B5EF4-FFF2-40B4-BE49-F238E27FC236}">
                      <a16:creationId xmlns:a16="http://schemas.microsoft.com/office/drawing/2014/main" id="{E45FB8AA-70AB-46C2-811D-2C40074357A5}"/>
                    </a:ext>
                  </a:extLst>
                </p:cNvPr>
                <p:cNvPicPr/>
                <p:nvPr/>
              </p:nvPicPr>
              <p:blipFill>
                <a:blip r:embed="rId466"/>
                <a:stretch>
                  <a:fillRect/>
                </a:stretch>
              </p:blipFill>
              <p:spPr>
                <a:xfrm>
                  <a:off x="1036862" y="2926303"/>
                  <a:ext cx="1342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47" name="Freihand 246">
                  <a:extLst>
                    <a:ext uri="{FF2B5EF4-FFF2-40B4-BE49-F238E27FC236}">
                      <a16:creationId xmlns:a16="http://schemas.microsoft.com/office/drawing/2014/main" id="{7BBF3BF7-E252-4C9C-A1D7-3FE441797080}"/>
                    </a:ext>
                  </a:extLst>
                </p14:cNvPr>
                <p14:cNvContentPartPr/>
                <p14:nvPr/>
              </p14:nvContentPartPr>
              <p14:xfrm>
                <a:off x="1143422" y="2888503"/>
                <a:ext cx="82800" cy="304560"/>
              </p14:xfrm>
            </p:contentPart>
          </mc:Choice>
          <mc:Fallback xmlns="">
            <p:pic>
              <p:nvPicPr>
                <p:cNvPr id="247" name="Freihand 246">
                  <a:extLst>
                    <a:ext uri="{FF2B5EF4-FFF2-40B4-BE49-F238E27FC236}">
                      <a16:creationId xmlns:a16="http://schemas.microsoft.com/office/drawing/2014/main" id="{7BBF3BF7-E252-4C9C-A1D7-3FE441797080}"/>
                    </a:ext>
                  </a:extLst>
                </p:cNvPr>
                <p:cNvPicPr/>
                <p:nvPr/>
              </p:nvPicPr>
              <p:blipFill>
                <a:blip r:embed="rId468"/>
                <a:stretch>
                  <a:fillRect/>
                </a:stretch>
              </p:blipFill>
              <p:spPr>
                <a:xfrm>
                  <a:off x="1139102" y="2884183"/>
                  <a:ext cx="9144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49" name="Freihand 248">
                  <a:extLst>
                    <a:ext uri="{FF2B5EF4-FFF2-40B4-BE49-F238E27FC236}">
                      <a16:creationId xmlns:a16="http://schemas.microsoft.com/office/drawing/2014/main" id="{D73A8D8B-D87B-4775-ABE5-06C73C88992D}"/>
                    </a:ext>
                  </a:extLst>
                </p14:cNvPr>
                <p14:cNvContentPartPr/>
                <p14:nvPr/>
              </p14:nvContentPartPr>
              <p14:xfrm>
                <a:off x="1224062" y="2764303"/>
                <a:ext cx="62280" cy="95760"/>
              </p14:xfrm>
            </p:contentPart>
          </mc:Choice>
          <mc:Fallback xmlns="">
            <p:pic>
              <p:nvPicPr>
                <p:cNvPr id="249" name="Freihand 248">
                  <a:extLst>
                    <a:ext uri="{FF2B5EF4-FFF2-40B4-BE49-F238E27FC236}">
                      <a16:creationId xmlns:a16="http://schemas.microsoft.com/office/drawing/2014/main" id="{D73A8D8B-D87B-4775-ABE5-06C73C88992D}"/>
                    </a:ext>
                  </a:extLst>
                </p:cNvPr>
                <p:cNvPicPr/>
                <p:nvPr/>
              </p:nvPicPr>
              <p:blipFill>
                <a:blip r:embed="rId470"/>
                <a:stretch>
                  <a:fillRect/>
                </a:stretch>
              </p:blipFill>
              <p:spPr>
                <a:xfrm>
                  <a:off x="1219742" y="2759983"/>
                  <a:ext cx="709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50" name="Freihand 249">
                  <a:extLst>
                    <a:ext uri="{FF2B5EF4-FFF2-40B4-BE49-F238E27FC236}">
                      <a16:creationId xmlns:a16="http://schemas.microsoft.com/office/drawing/2014/main" id="{2A754254-C55B-47C6-8BA6-C0F3E46315B2}"/>
                    </a:ext>
                  </a:extLst>
                </p14:cNvPr>
                <p14:cNvContentPartPr/>
                <p14:nvPr/>
              </p14:nvContentPartPr>
              <p14:xfrm>
                <a:off x="1320182" y="2977783"/>
                <a:ext cx="135360" cy="10800"/>
              </p14:xfrm>
            </p:contentPart>
          </mc:Choice>
          <mc:Fallback xmlns="">
            <p:pic>
              <p:nvPicPr>
                <p:cNvPr id="250" name="Freihand 249">
                  <a:extLst>
                    <a:ext uri="{FF2B5EF4-FFF2-40B4-BE49-F238E27FC236}">
                      <a16:creationId xmlns:a16="http://schemas.microsoft.com/office/drawing/2014/main" id="{2A754254-C55B-47C6-8BA6-C0F3E46315B2}"/>
                    </a:ext>
                  </a:extLst>
                </p:cNvPr>
                <p:cNvPicPr/>
                <p:nvPr/>
              </p:nvPicPr>
              <p:blipFill>
                <a:blip r:embed="rId472"/>
                <a:stretch>
                  <a:fillRect/>
                </a:stretch>
              </p:blipFill>
              <p:spPr>
                <a:xfrm>
                  <a:off x="1315862" y="2973463"/>
                  <a:ext cx="1440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51" name="Freihand 250">
                  <a:extLst>
                    <a:ext uri="{FF2B5EF4-FFF2-40B4-BE49-F238E27FC236}">
                      <a16:creationId xmlns:a16="http://schemas.microsoft.com/office/drawing/2014/main" id="{7EDD810B-003C-44F4-8FEB-5FCFB366F0E2}"/>
                    </a:ext>
                  </a:extLst>
                </p14:cNvPr>
                <p14:cNvContentPartPr/>
                <p14:nvPr/>
              </p14:nvContentPartPr>
              <p14:xfrm>
                <a:off x="1318382" y="3022783"/>
                <a:ext cx="120240" cy="18360"/>
              </p14:xfrm>
            </p:contentPart>
          </mc:Choice>
          <mc:Fallback xmlns="">
            <p:pic>
              <p:nvPicPr>
                <p:cNvPr id="251" name="Freihand 250">
                  <a:extLst>
                    <a:ext uri="{FF2B5EF4-FFF2-40B4-BE49-F238E27FC236}">
                      <a16:creationId xmlns:a16="http://schemas.microsoft.com/office/drawing/2014/main" id="{7EDD810B-003C-44F4-8FEB-5FCFB366F0E2}"/>
                    </a:ext>
                  </a:extLst>
                </p:cNvPr>
                <p:cNvPicPr/>
                <p:nvPr/>
              </p:nvPicPr>
              <p:blipFill>
                <a:blip r:embed="rId474"/>
                <a:stretch>
                  <a:fillRect/>
                </a:stretch>
              </p:blipFill>
              <p:spPr>
                <a:xfrm>
                  <a:off x="1314062" y="3018463"/>
                  <a:ext cx="1288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54" name="Freihand 253">
                  <a:extLst>
                    <a:ext uri="{FF2B5EF4-FFF2-40B4-BE49-F238E27FC236}">
                      <a16:creationId xmlns:a16="http://schemas.microsoft.com/office/drawing/2014/main" id="{D125AABA-F115-4865-856E-41421A382267}"/>
                    </a:ext>
                  </a:extLst>
                </p14:cNvPr>
                <p14:cNvContentPartPr/>
                <p14:nvPr/>
              </p14:nvContentPartPr>
              <p14:xfrm>
                <a:off x="1500902" y="2910823"/>
                <a:ext cx="82440" cy="120960"/>
              </p14:xfrm>
            </p:contentPart>
          </mc:Choice>
          <mc:Fallback xmlns="">
            <p:pic>
              <p:nvPicPr>
                <p:cNvPr id="254" name="Freihand 253">
                  <a:extLst>
                    <a:ext uri="{FF2B5EF4-FFF2-40B4-BE49-F238E27FC236}">
                      <a16:creationId xmlns:a16="http://schemas.microsoft.com/office/drawing/2014/main" id="{D125AABA-F115-4865-856E-41421A382267}"/>
                    </a:ext>
                  </a:extLst>
                </p:cNvPr>
                <p:cNvPicPr/>
                <p:nvPr/>
              </p:nvPicPr>
              <p:blipFill>
                <a:blip r:embed="rId476"/>
                <a:stretch>
                  <a:fillRect/>
                </a:stretch>
              </p:blipFill>
              <p:spPr>
                <a:xfrm>
                  <a:off x="1496582" y="2906503"/>
                  <a:ext cx="910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255" name="Freihand 254">
                  <a:extLst>
                    <a:ext uri="{FF2B5EF4-FFF2-40B4-BE49-F238E27FC236}">
                      <a16:creationId xmlns:a16="http://schemas.microsoft.com/office/drawing/2014/main" id="{7790EE3B-BDB1-4450-A294-EC15269983BF}"/>
                    </a:ext>
                  </a:extLst>
                </p14:cNvPr>
                <p14:cNvContentPartPr/>
                <p14:nvPr/>
              </p14:nvContentPartPr>
              <p14:xfrm>
                <a:off x="1591982" y="2924143"/>
                <a:ext cx="64800" cy="95760"/>
              </p14:xfrm>
            </p:contentPart>
          </mc:Choice>
          <mc:Fallback xmlns="">
            <p:pic>
              <p:nvPicPr>
                <p:cNvPr id="255" name="Freihand 254">
                  <a:extLst>
                    <a:ext uri="{FF2B5EF4-FFF2-40B4-BE49-F238E27FC236}">
                      <a16:creationId xmlns:a16="http://schemas.microsoft.com/office/drawing/2014/main" id="{7790EE3B-BDB1-4450-A294-EC15269983BF}"/>
                    </a:ext>
                  </a:extLst>
                </p:cNvPr>
                <p:cNvPicPr/>
                <p:nvPr/>
              </p:nvPicPr>
              <p:blipFill>
                <a:blip r:embed="rId478"/>
                <a:stretch>
                  <a:fillRect/>
                </a:stretch>
              </p:blipFill>
              <p:spPr>
                <a:xfrm>
                  <a:off x="1587662" y="2919823"/>
                  <a:ext cx="734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256" name="Freihand 255">
                  <a:extLst>
                    <a:ext uri="{FF2B5EF4-FFF2-40B4-BE49-F238E27FC236}">
                      <a16:creationId xmlns:a16="http://schemas.microsoft.com/office/drawing/2014/main" id="{3F06BD3D-ACF7-4003-BC8F-80961E33879C}"/>
                    </a:ext>
                  </a:extLst>
                </p14:cNvPr>
                <p14:cNvContentPartPr/>
                <p14:nvPr/>
              </p14:nvContentPartPr>
              <p14:xfrm>
                <a:off x="1665782" y="2921623"/>
                <a:ext cx="63000" cy="72000"/>
              </p14:xfrm>
            </p:contentPart>
          </mc:Choice>
          <mc:Fallback xmlns="">
            <p:pic>
              <p:nvPicPr>
                <p:cNvPr id="256" name="Freihand 255">
                  <a:extLst>
                    <a:ext uri="{FF2B5EF4-FFF2-40B4-BE49-F238E27FC236}">
                      <a16:creationId xmlns:a16="http://schemas.microsoft.com/office/drawing/2014/main" id="{3F06BD3D-ACF7-4003-BC8F-80961E33879C}"/>
                    </a:ext>
                  </a:extLst>
                </p:cNvPr>
                <p:cNvPicPr/>
                <p:nvPr/>
              </p:nvPicPr>
              <p:blipFill>
                <a:blip r:embed="rId480"/>
                <a:stretch>
                  <a:fillRect/>
                </a:stretch>
              </p:blipFill>
              <p:spPr>
                <a:xfrm>
                  <a:off x="1661462" y="2917303"/>
                  <a:ext cx="716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257" name="Freihand 256">
                  <a:extLst>
                    <a:ext uri="{FF2B5EF4-FFF2-40B4-BE49-F238E27FC236}">
                      <a16:creationId xmlns:a16="http://schemas.microsoft.com/office/drawing/2014/main" id="{43C99389-2A10-4127-BB9F-ADC3C134B38A}"/>
                    </a:ext>
                  </a:extLst>
                </p14:cNvPr>
                <p14:cNvContentPartPr/>
                <p14:nvPr/>
              </p14:nvContentPartPr>
              <p14:xfrm>
                <a:off x="1732022" y="2918743"/>
                <a:ext cx="51840" cy="70560"/>
              </p14:xfrm>
            </p:contentPart>
          </mc:Choice>
          <mc:Fallback xmlns="">
            <p:pic>
              <p:nvPicPr>
                <p:cNvPr id="257" name="Freihand 256">
                  <a:extLst>
                    <a:ext uri="{FF2B5EF4-FFF2-40B4-BE49-F238E27FC236}">
                      <a16:creationId xmlns:a16="http://schemas.microsoft.com/office/drawing/2014/main" id="{43C99389-2A10-4127-BB9F-ADC3C134B38A}"/>
                    </a:ext>
                  </a:extLst>
                </p:cNvPr>
                <p:cNvPicPr/>
                <p:nvPr/>
              </p:nvPicPr>
              <p:blipFill>
                <a:blip r:embed="rId482"/>
                <a:stretch>
                  <a:fillRect/>
                </a:stretch>
              </p:blipFill>
              <p:spPr>
                <a:xfrm>
                  <a:off x="1727702" y="2914423"/>
                  <a:ext cx="604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258" name="Freihand 257">
                  <a:extLst>
                    <a:ext uri="{FF2B5EF4-FFF2-40B4-BE49-F238E27FC236}">
                      <a16:creationId xmlns:a16="http://schemas.microsoft.com/office/drawing/2014/main" id="{85E9983A-4529-494B-B2B2-4A6EDA4DDB05}"/>
                    </a:ext>
                  </a:extLst>
                </p14:cNvPr>
                <p14:cNvContentPartPr/>
                <p14:nvPr/>
              </p14:nvContentPartPr>
              <p14:xfrm>
                <a:off x="1788182" y="2837743"/>
                <a:ext cx="60840" cy="146160"/>
              </p14:xfrm>
            </p:contentPart>
          </mc:Choice>
          <mc:Fallback xmlns="">
            <p:pic>
              <p:nvPicPr>
                <p:cNvPr id="258" name="Freihand 257">
                  <a:extLst>
                    <a:ext uri="{FF2B5EF4-FFF2-40B4-BE49-F238E27FC236}">
                      <a16:creationId xmlns:a16="http://schemas.microsoft.com/office/drawing/2014/main" id="{85E9983A-4529-494B-B2B2-4A6EDA4DDB05}"/>
                    </a:ext>
                  </a:extLst>
                </p:cNvPr>
                <p:cNvPicPr/>
                <p:nvPr/>
              </p:nvPicPr>
              <p:blipFill>
                <a:blip r:embed="rId392"/>
                <a:stretch>
                  <a:fillRect/>
                </a:stretch>
              </p:blipFill>
              <p:spPr>
                <a:xfrm>
                  <a:off x="1783862" y="2833423"/>
                  <a:ext cx="694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259" name="Freihand 258">
                  <a:extLst>
                    <a:ext uri="{FF2B5EF4-FFF2-40B4-BE49-F238E27FC236}">
                      <a16:creationId xmlns:a16="http://schemas.microsoft.com/office/drawing/2014/main" id="{1DCEE673-7D9E-43DB-89C0-6BAA566BFFD7}"/>
                    </a:ext>
                  </a:extLst>
                </p14:cNvPr>
                <p14:cNvContentPartPr/>
                <p14:nvPr/>
              </p14:nvContentPartPr>
              <p14:xfrm>
                <a:off x="1856582" y="2864023"/>
                <a:ext cx="60120" cy="73080"/>
              </p14:xfrm>
            </p:contentPart>
          </mc:Choice>
          <mc:Fallback xmlns="">
            <p:pic>
              <p:nvPicPr>
                <p:cNvPr id="259" name="Freihand 258">
                  <a:extLst>
                    <a:ext uri="{FF2B5EF4-FFF2-40B4-BE49-F238E27FC236}">
                      <a16:creationId xmlns:a16="http://schemas.microsoft.com/office/drawing/2014/main" id="{1DCEE673-7D9E-43DB-89C0-6BAA566BFFD7}"/>
                    </a:ext>
                  </a:extLst>
                </p:cNvPr>
                <p:cNvPicPr/>
                <p:nvPr/>
              </p:nvPicPr>
              <p:blipFill>
                <a:blip r:embed="rId394"/>
                <a:stretch>
                  <a:fillRect/>
                </a:stretch>
              </p:blipFill>
              <p:spPr>
                <a:xfrm>
                  <a:off x="1852262" y="2859703"/>
                  <a:ext cx="687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260" name="Freihand 259">
                  <a:extLst>
                    <a:ext uri="{FF2B5EF4-FFF2-40B4-BE49-F238E27FC236}">
                      <a16:creationId xmlns:a16="http://schemas.microsoft.com/office/drawing/2014/main" id="{3A3EEE28-0BD9-4AE3-9F0F-A05DE6766FBF}"/>
                    </a:ext>
                  </a:extLst>
                </p14:cNvPr>
                <p14:cNvContentPartPr/>
                <p14:nvPr/>
              </p14:nvContentPartPr>
              <p14:xfrm>
                <a:off x="1929302" y="2867983"/>
                <a:ext cx="41400" cy="91080"/>
              </p14:xfrm>
            </p:contentPart>
          </mc:Choice>
          <mc:Fallback xmlns="">
            <p:pic>
              <p:nvPicPr>
                <p:cNvPr id="260" name="Freihand 259">
                  <a:extLst>
                    <a:ext uri="{FF2B5EF4-FFF2-40B4-BE49-F238E27FC236}">
                      <a16:creationId xmlns:a16="http://schemas.microsoft.com/office/drawing/2014/main" id="{3A3EEE28-0BD9-4AE3-9F0F-A05DE6766FBF}"/>
                    </a:ext>
                  </a:extLst>
                </p:cNvPr>
                <p:cNvPicPr/>
                <p:nvPr/>
              </p:nvPicPr>
              <p:blipFill>
                <a:blip r:embed="rId396"/>
                <a:stretch>
                  <a:fillRect/>
                </a:stretch>
              </p:blipFill>
              <p:spPr>
                <a:xfrm>
                  <a:off x="1924982" y="2863663"/>
                  <a:ext cx="500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262" name="Freihand 261">
                  <a:extLst>
                    <a:ext uri="{FF2B5EF4-FFF2-40B4-BE49-F238E27FC236}">
                      <a16:creationId xmlns:a16="http://schemas.microsoft.com/office/drawing/2014/main" id="{B8D30FDA-C49C-4BBD-BF7B-C29FEFFD04D0}"/>
                    </a:ext>
                  </a:extLst>
                </p14:cNvPr>
                <p14:cNvContentPartPr/>
                <p14:nvPr/>
              </p14:nvContentPartPr>
              <p14:xfrm>
                <a:off x="2025782" y="2846023"/>
                <a:ext cx="16920" cy="81360"/>
              </p14:xfrm>
            </p:contentPart>
          </mc:Choice>
          <mc:Fallback xmlns="">
            <p:pic>
              <p:nvPicPr>
                <p:cNvPr id="262" name="Freihand 261">
                  <a:extLst>
                    <a:ext uri="{FF2B5EF4-FFF2-40B4-BE49-F238E27FC236}">
                      <a16:creationId xmlns:a16="http://schemas.microsoft.com/office/drawing/2014/main" id="{B8D30FDA-C49C-4BBD-BF7B-C29FEFFD04D0}"/>
                    </a:ext>
                  </a:extLst>
                </p:cNvPr>
                <p:cNvPicPr/>
                <p:nvPr/>
              </p:nvPicPr>
              <p:blipFill>
                <a:blip r:embed="rId398"/>
                <a:stretch>
                  <a:fillRect/>
                </a:stretch>
              </p:blipFill>
              <p:spPr>
                <a:xfrm>
                  <a:off x="2021462" y="2841703"/>
                  <a:ext cx="255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263" name="Freihand 262">
                  <a:extLst>
                    <a:ext uri="{FF2B5EF4-FFF2-40B4-BE49-F238E27FC236}">
                      <a16:creationId xmlns:a16="http://schemas.microsoft.com/office/drawing/2014/main" id="{35B2D5BC-2A0A-4DF5-9F0D-5C5F47FA9F8C}"/>
                    </a:ext>
                  </a:extLst>
                </p14:cNvPr>
                <p14:cNvContentPartPr/>
                <p14:nvPr/>
              </p14:nvContentPartPr>
              <p14:xfrm>
                <a:off x="2063942" y="2839543"/>
                <a:ext cx="85680" cy="92880"/>
              </p14:xfrm>
            </p:contentPart>
          </mc:Choice>
          <mc:Fallback xmlns="">
            <p:pic>
              <p:nvPicPr>
                <p:cNvPr id="263" name="Freihand 262">
                  <a:extLst>
                    <a:ext uri="{FF2B5EF4-FFF2-40B4-BE49-F238E27FC236}">
                      <a16:creationId xmlns:a16="http://schemas.microsoft.com/office/drawing/2014/main" id="{35B2D5BC-2A0A-4DF5-9F0D-5C5F47FA9F8C}"/>
                    </a:ext>
                  </a:extLst>
                </p:cNvPr>
                <p:cNvPicPr/>
                <p:nvPr/>
              </p:nvPicPr>
              <p:blipFill>
                <a:blip r:embed="rId400"/>
                <a:stretch>
                  <a:fillRect/>
                </a:stretch>
              </p:blipFill>
              <p:spPr>
                <a:xfrm>
                  <a:off x="2059622" y="2835223"/>
                  <a:ext cx="943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264" name="Freihand 263">
                  <a:extLst>
                    <a:ext uri="{FF2B5EF4-FFF2-40B4-BE49-F238E27FC236}">
                      <a16:creationId xmlns:a16="http://schemas.microsoft.com/office/drawing/2014/main" id="{DEFDC814-73CA-4738-AF3B-85F37351CFB5}"/>
                    </a:ext>
                  </a:extLst>
                </p14:cNvPr>
                <p14:cNvContentPartPr/>
                <p14:nvPr/>
              </p14:nvContentPartPr>
              <p14:xfrm>
                <a:off x="2083742" y="2822983"/>
                <a:ext cx="144720" cy="77040"/>
              </p14:xfrm>
            </p:contentPart>
          </mc:Choice>
          <mc:Fallback xmlns="">
            <p:pic>
              <p:nvPicPr>
                <p:cNvPr id="264" name="Freihand 263">
                  <a:extLst>
                    <a:ext uri="{FF2B5EF4-FFF2-40B4-BE49-F238E27FC236}">
                      <a16:creationId xmlns:a16="http://schemas.microsoft.com/office/drawing/2014/main" id="{DEFDC814-73CA-4738-AF3B-85F37351CFB5}"/>
                    </a:ext>
                  </a:extLst>
                </p:cNvPr>
                <p:cNvPicPr/>
                <p:nvPr/>
              </p:nvPicPr>
              <p:blipFill>
                <a:blip r:embed="rId402"/>
                <a:stretch>
                  <a:fillRect/>
                </a:stretch>
              </p:blipFill>
              <p:spPr>
                <a:xfrm>
                  <a:off x="2079422" y="2818663"/>
                  <a:ext cx="1533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265" name="Freihand 264">
                  <a:extLst>
                    <a:ext uri="{FF2B5EF4-FFF2-40B4-BE49-F238E27FC236}">
                      <a16:creationId xmlns:a16="http://schemas.microsoft.com/office/drawing/2014/main" id="{88D7AFDB-C46A-439B-BB89-7EA6C20FA5F4}"/>
                    </a:ext>
                  </a:extLst>
                </p14:cNvPr>
                <p14:cNvContentPartPr/>
                <p14:nvPr/>
              </p14:nvContentPartPr>
              <p14:xfrm>
                <a:off x="2160782" y="2793463"/>
                <a:ext cx="54720" cy="52920"/>
              </p14:xfrm>
            </p:contentPart>
          </mc:Choice>
          <mc:Fallback xmlns="">
            <p:pic>
              <p:nvPicPr>
                <p:cNvPr id="265" name="Freihand 264">
                  <a:extLst>
                    <a:ext uri="{FF2B5EF4-FFF2-40B4-BE49-F238E27FC236}">
                      <a16:creationId xmlns:a16="http://schemas.microsoft.com/office/drawing/2014/main" id="{88D7AFDB-C46A-439B-BB89-7EA6C20FA5F4}"/>
                    </a:ext>
                  </a:extLst>
                </p:cNvPr>
                <p:cNvPicPr/>
                <p:nvPr/>
              </p:nvPicPr>
              <p:blipFill>
                <a:blip r:embed="rId404"/>
                <a:stretch>
                  <a:fillRect/>
                </a:stretch>
              </p:blipFill>
              <p:spPr>
                <a:xfrm>
                  <a:off x="2156462" y="2789143"/>
                  <a:ext cx="6336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266" name="Freihand 265">
                  <a:extLst>
                    <a:ext uri="{FF2B5EF4-FFF2-40B4-BE49-F238E27FC236}">
                      <a16:creationId xmlns:a16="http://schemas.microsoft.com/office/drawing/2014/main" id="{2DCB6AF0-042C-4C30-B152-F155F337500C}"/>
                    </a:ext>
                  </a:extLst>
                </p14:cNvPr>
                <p14:cNvContentPartPr/>
                <p14:nvPr/>
              </p14:nvContentPartPr>
              <p14:xfrm>
                <a:off x="2230262" y="2852143"/>
                <a:ext cx="36360" cy="46080"/>
              </p14:xfrm>
            </p:contentPart>
          </mc:Choice>
          <mc:Fallback xmlns="">
            <p:pic>
              <p:nvPicPr>
                <p:cNvPr id="266" name="Freihand 265">
                  <a:extLst>
                    <a:ext uri="{FF2B5EF4-FFF2-40B4-BE49-F238E27FC236}">
                      <a16:creationId xmlns:a16="http://schemas.microsoft.com/office/drawing/2014/main" id="{2DCB6AF0-042C-4C30-B152-F155F337500C}"/>
                    </a:ext>
                  </a:extLst>
                </p:cNvPr>
                <p:cNvPicPr/>
                <p:nvPr/>
              </p:nvPicPr>
              <p:blipFill>
                <a:blip r:embed="rId406"/>
                <a:stretch>
                  <a:fillRect/>
                </a:stretch>
              </p:blipFill>
              <p:spPr>
                <a:xfrm>
                  <a:off x="2225942" y="2847823"/>
                  <a:ext cx="4500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267" name="Freihand 266">
                  <a:extLst>
                    <a:ext uri="{FF2B5EF4-FFF2-40B4-BE49-F238E27FC236}">
                      <a16:creationId xmlns:a16="http://schemas.microsoft.com/office/drawing/2014/main" id="{8A41097E-8E9A-4397-9E53-9AE98398E9EF}"/>
                    </a:ext>
                  </a:extLst>
                </p14:cNvPr>
                <p14:cNvContentPartPr/>
                <p14:nvPr/>
              </p14:nvContentPartPr>
              <p14:xfrm>
                <a:off x="2247542" y="2775823"/>
                <a:ext cx="39240" cy="147600"/>
              </p14:xfrm>
            </p:contentPart>
          </mc:Choice>
          <mc:Fallback xmlns="">
            <p:pic>
              <p:nvPicPr>
                <p:cNvPr id="267" name="Freihand 266">
                  <a:extLst>
                    <a:ext uri="{FF2B5EF4-FFF2-40B4-BE49-F238E27FC236}">
                      <a16:creationId xmlns:a16="http://schemas.microsoft.com/office/drawing/2014/main" id="{8A41097E-8E9A-4397-9E53-9AE98398E9EF}"/>
                    </a:ext>
                  </a:extLst>
                </p:cNvPr>
                <p:cNvPicPr/>
                <p:nvPr/>
              </p:nvPicPr>
              <p:blipFill>
                <a:blip r:embed="rId408"/>
                <a:stretch>
                  <a:fillRect/>
                </a:stretch>
              </p:blipFill>
              <p:spPr>
                <a:xfrm>
                  <a:off x="2243222" y="2771503"/>
                  <a:ext cx="478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268" name="Freihand 267">
                  <a:extLst>
                    <a:ext uri="{FF2B5EF4-FFF2-40B4-BE49-F238E27FC236}">
                      <a16:creationId xmlns:a16="http://schemas.microsoft.com/office/drawing/2014/main" id="{FC9572E3-9818-4AFB-A6A1-E9F6629BB910}"/>
                    </a:ext>
                  </a:extLst>
                </p14:cNvPr>
                <p14:cNvContentPartPr/>
                <p14:nvPr/>
              </p14:nvContentPartPr>
              <p14:xfrm>
                <a:off x="2286062" y="2752063"/>
                <a:ext cx="31320" cy="119880"/>
              </p14:xfrm>
            </p:contentPart>
          </mc:Choice>
          <mc:Fallback xmlns="">
            <p:pic>
              <p:nvPicPr>
                <p:cNvPr id="268" name="Freihand 267">
                  <a:extLst>
                    <a:ext uri="{FF2B5EF4-FFF2-40B4-BE49-F238E27FC236}">
                      <a16:creationId xmlns:a16="http://schemas.microsoft.com/office/drawing/2014/main" id="{FC9572E3-9818-4AFB-A6A1-E9F6629BB910}"/>
                    </a:ext>
                  </a:extLst>
                </p:cNvPr>
                <p:cNvPicPr/>
                <p:nvPr/>
              </p:nvPicPr>
              <p:blipFill>
                <a:blip r:embed="rId410"/>
                <a:stretch>
                  <a:fillRect/>
                </a:stretch>
              </p:blipFill>
              <p:spPr>
                <a:xfrm>
                  <a:off x="2281742" y="2747743"/>
                  <a:ext cx="399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269" name="Freihand 268">
                  <a:extLst>
                    <a:ext uri="{FF2B5EF4-FFF2-40B4-BE49-F238E27FC236}">
                      <a16:creationId xmlns:a16="http://schemas.microsoft.com/office/drawing/2014/main" id="{6A26F4D6-D6B8-461D-85CC-FE9D12ECCC52}"/>
                    </a:ext>
                  </a:extLst>
                </p14:cNvPr>
                <p14:cNvContentPartPr/>
                <p14:nvPr/>
              </p14:nvContentPartPr>
              <p14:xfrm>
                <a:off x="2336102" y="2765383"/>
                <a:ext cx="48600" cy="75960"/>
              </p14:xfrm>
            </p:contentPart>
          </mc:Choice>
          <mc:Fallback xmlns="">
            <p:pic>
              <p:nvPicPr>
                <p:cNvPr id="269" name="Freihand 268">
                  <a:extLst>
                    <a:ext uri="{FF2B5EF4-FFF2-40B4-BE49-F238E27FC236}">
                      <a16:creationId xmlns:a16="http://schemas.microsoft.com/office/drawing/2014/main" id="{6A26F4D6-D6B8-461D-85CC-FE9D12ECCC52}"/>
                    </a:ext>
                  </a:extLst>
                </p:cNvPr>
                <p:cNvPicPr/>
                <p:nvPr/>
              </p:nvPicPr>
              <p:blipFill>
                <a:blip r:embed="rId412"/>
                <a:stretch>
                  <a:fillRect/>
                </a:stretch>
              </p:blipFill>
              <p:spPr>
                <a:xfrm>
                  <a:off x="2331782" y="2761063"/>
                  <a:ext cx="572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270" name="Freihand 269">
                  <a:extLst>
                    <a:ext uri="{FF2B5EF4-FFF2-40B4-BE49-F238E27FC236}">
                      <a16:creationId xmlns:a16="http://schemas.microsoft.com/office/drawing/2014/main" id="{A924B8A6-9EAA-4125-9C47-021911623E0A}"/>
                    </a:ext>
                  </a:extLst>
                </p14:cNvPr>
                <p14:cNvContentPartPr/>
                <p14:nvPr/>
              </p14:nvContentPartPr>
              <p14:xfrm>
                <a:off x="2404862" y="2806783"/>
                <a:ext cx="44280" cy="16200"/>
              </p14:xfrm>
            </p:contentPart>
          </mc:Choice>
          <mc:Fallback xmlns="">
            <p:pic>
              <p:nvPicPr>
                <p:cNvPr id="270" name="Freihand 269">
                  <a:extLst>
                    <a:ext uri="{FF2B5EF4-FFF2-40B4-BE49-F238E27FC236}">
                      <a16:creationId xmlns:a16="http://schemas.microsoft.com/office/drawing/2014/main" id="{A924B8A6-9EAA-4125-9C47-021911623E0A}"/>
                    </a:ext>
                  </a:extLst>
                </p:cNvPr>
                <p:cNvPicPr/>
                <p:nvPr/>
              </p:nvPicPr>
              <p:blipFill>
                <a:blip r:embed="rId414"/>
                <a:stretch>
                  <a:fillRect/>
                </a:stretch>
              </p:blipFill>
              <p:spPr>
                <a:xfrm>
                  <a:off x="2400542" y="2802463"/>
                  <a:ext cx="529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271" name="Freihand 270">
                  <a:extLst>
                    <a:ext uri="{FF2B5EF4-FFF2-40B4-BE49-F238E27FC236}">
                      <a16:creationId xmlns:a16="http://schemas.microsoft.com/office/drawing/2014/main" id="{3356A7FF-02C9-4C31-B7F8-74FED804BA61}"/>
                    </a:ext>
                  </a:extLst>
                </p14:cNvPr>
                <p14:cNvContentPartPr/>
                <p14:nvPr/>
              </p14:nvContentPartPr>
              <p14:xfrm>
                <a:off x="2464622" y="2742343"/>
                <a:ext cx="55800" cy="111240"/>
              </p14:xfrm>
            </p:contentPart>
          </mc:Choice>
          <mc:Fallback xmlns="">
            <p:pic>
              <p:nvPicPr>
                <p:cNvPr id="271" name="Freihand 270">
                  <a:extLst>
                    <a:ext uri="{FF2B5EF4-FFF2-40B4-BE49-F238E27FC236}">
                      <a16:creationId xmlns:a16="http://schemas.microsoft.com/office/drawing/2014/main" id="{3356A7FF-02C9-4C31-B7F8-74FED804BA61}"/>
                    </a:ext>
                  </a:extLst>
                </p:cNvPr>
                <p:cNvPicPr/>
                <p:nvPr/>
              </p:nvPicPr>
              <p:blipFill>
                <a:blip r:embed="rId416"/>
                <a:stretch>
                  <a:fillRect/>
                </a:stretch>
              </p:blipFill>
              <p:spPr>
                <a:xfrm>
                  <a:off x="2460302" y="2738023"/>
                  <a:ext cx="644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272" name="Freihand 271">
                  <a:extLst>
                    <a:ext uri="{FF2B5EF4-FFF2-40B4-BE49-F238E27FC236}">
                      <a16:creationId xmlns:a16="http://schemas.microsoft.com/office/drawing/2014/main" id="{B109F883-95ED-499F-87C8-D58A00B9C370}"/>
                    </a:ext>
                  </a:extLst>
                </p14:cNvPr>
                <p14:cNvContentPartPr/>
                <p14:nvPr/>
              </p14:nvContentPartPr>
              <p14:xfrm>
                <a:off x="2571542" y="2740903"/>
                <a:ext cx="43200" cy="76320"/>
              </p14:xfrm>
            </p:contentPart>
          </mc:Choice>
          <mc:Fallback xmlns="">
            <p:pic>
              <p:nvPicPr>
                <p:cNvPr id="272" name="Freihand 271">
                  <a:extLst>
                    <a:ext uri="{FF2B5EF4-FFF2-40B4-BE49-F238E27FC236}">
                      <a16:creationId xmlns:a16="http://schemas.microsoft.com/office/drawing/2014/main" id="{B109F883-95ED-499F-87C8-D58A00B9C370}"/>
                    </a:ext>
                  </a:extLst>
                </p:cNvPr>
                <p:cNvPicPr/>
                <p:nvPr/>
              </p:nvPicPr>
              <p:blipFill>
                <a:blip r:embed="rId418"/>
                <a:stretch>
                  <a:fillRect/>
                </a:stretch>
              </p:blipFill>
              <p:spPr>
                <a:xfrm>
                  <a:off x="2567222" y="2736583"/>
                  <a:ext cx="518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273" name="Freihand 272">
                  <a:extLst>
                    <a:ext uri="{FF2B5EF4-FFF2-40B4-BE49-F238E27FC236}">
                      <a16:creationId xmlns:a16="http://schemas.microsoft.com/office/drawing/2014/main" id="{A46E684C-1364-4178-AC93-15B001AEC9FB}"/>
                    </a:ext>
                  </a:extLst>
                </p14:cNvPr>
                <p14:cNvContentPartPr/>
                <p14:nvPr/>
              </p14:nvContentPartPr>
              <p14:xfrm>
                <a:off x="2516102" y="2709943"/>
                <a:ext cx="65520" cy="52920"/>
              </p14:xfrm>
            </p:contentPart>
          </mc:Choice>
          <mc:Fallback xmlns="">
            <p:pic>
              <p:nvPicPr>
                <p:cNvPr id="273" name="Freihand 272">
                  <a:extLst>
                    <a:ext uri="{FF2B5EF4-FFF2-40B4-BE49-F238E27FC236}">
                      <a16:creationId xmlns:a16="http://schemas.microsoft.com/office/drawing/2014/main" id="{A46E684C-1364-4178-AC93-15B001AEC9FB}"/>
                    </a:ext>
                  </a:extLst>
                </p:cNvPr>
                <p:cNvPicPr/>
                <p:nvPr/>
              </p:nvPicPr>
              <p:blipFill>
                <a:blip r:embed="rId420"/>
                <a:stretch>
                  <a:fillRect/>
                </a:stretch>
              </p:blipFill>
              <p:spPr>
                <a:xfrm>
                  <a:off x="2511782" y="2705623"/>
                  <a:ext cx="7416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274" name="Freihand 273">
                  <a:extLst>
                    <a:ext uri="{FF2B5EF4-FFF2-40B4-BE49-F238E27FC236}">
                      <a16:creationId xmlns:a16="http://schemas.microsoft.com/office/drawing/2014/main" id="{20D61057-4EF1-4ADC-AA1C-C880C4CB8140}"/>
                    </a:ext>
                  </a:extLst>
                </p14:cNvPr>
                <p14:cNvContentPartPr/>
                <p14:nvPr/>
              </p14:nvContentPartPr>
              <p14:xfrm>
                <a:off x="2594222" y="2785183"/>
                <a:ext cx="17640" cy="33120"/>
              </p14:xfrm>
            </p:contentPart>
          </mc:Choice>
          <mc:Fallback xmlns="">
            <p:pic>
              <p:nvPicPr>
                <p:cNvPr id="274" name="Freihand 273">
                  <a:extLst>
                    <a:ext uri="{FF2B5EF4-FFF2-40B4-BE49-F238E27FC236}">
                      <a16:creationId xmlns:a16="http://schemas.microsoft.com/office/drawing/2014/main" id="{20D61057-4EF1-4ADC-AA1C-C880C4CB8140}"/>
                    </a:ext>
                  </a:extLst>
                </p:cNvPr>
                <p:cNvPicPr/>
                <p:nvPr/>
              </p:nvPicPr>
              <p:blipFill>
                <a:blip r:embed="rId422"/>
                <a:stretch>
                  <a:fillRect/>
                </a:stretch>
              </p:blipFill>
              <p:spPr>
                <a:xfrm>
                  <a:off x="2589902" y="2780863"/>
                  <a:ext cx="262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275" name="Freihand 274">
                  <a:extLst>
                    <a:ext uri="{FF2B5EF4-FFF2-40B4-BE49-F238E27FC236}">
                      <a16:creationId xmlns:a16="http://schemas.microsoft.com/office/drawing/2014/main" id="{391AA9D5-85B7-4B0E-9FC7-AF8818332D2B}"/>
                    </a:ext>
                  </a:extLst>
                </p14:cNvPr>
                <p14:cNvContentPartPr/>
                <p14:nvPr/>
              </p14:nvContentPartPr>
              <p14:xfrm>
                <a:off x="2629502" y="2673943"/>
                <a:ext cx="50400" cy="166680"/>
              </p14:xfrm>
            </p:contentPart>
          </mc:Choice>
          <mc:Fallback xmlns="">
            <p:pic>
              <p:nvPicPr>
                <p:cNvPr id="275" name="Freihand 274">
                  <a:extLst>
                    <a:ext uri="{FF2B5EF4-FFF2-40B4-BE49-F238E27FC236}">
                      <a16:creationId xmlns:a16="http://schemas.microsoft.com/office/drawing/2014/main" id="{391AA9D5-85B7-4B0E-9FC7-AF8818332D2B}"/>
                    </a:ext>
                  </a:extLst>
                </p:cNvPr>
                <p:cNvPicPr/>
                <p:nvPr/>
              </p:nvPicPr>
              <p:blipFill>
                <a:blip r:embed="rId424"/>
                <a:stretch>
                  <a:fillRect/>
                </a:stretch>
              </p:blipFill>
              <p:spPr>
                <a:xfrm>
                  <a:off x="2625182" y="2669623"/>
                  <a:ext cx="5904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276" name="Freihand 275">
                  <a:extLst>
                    <a:ext uri="{FF2B5EF4-FFF2-40B4-BE49-F238E27FC236}">
                      <a16:creationId xmlns:a16="http://schemas.microsoft.com/office/drawing/2014/main" id="{E94EF8CD-7592-4183-BAE5-8F8DE916E3EC}"/>
                    </a:ext>
                  </a:extLst>
                </p14:cNvPr>
                <p14:cNvContentPartPr/>
                <p14:nvPr/>
              </p14:nvContentPartPr>
              <p14:xfrm>
                <a:off x="2697542" y="2655583"/>
                <a:ext cx="28440" cy="148320"/>
              </p14:xfrm>
            </p:contentPart>
          </mc:Choice>
          <mc:Fallback xmlns="">
            <p:pic>
              <p:nvPicPr>
                <p:cNvPr id="276" name="Freihand 275">
                  <a:extLst>
                    <a:ext uri="{FF2B5EF4-FFF2-40B4-BE49-F238E27FC236}">
                      <a16:creationId xmlns:a16="http://schemas.microsoft.com/office/drawing/2014/main" id="{E94EF8CD-7592-4183-BAE5-8F8DE916E3EC}"/>
                    </a:ext>
                  </a:extLst>
                </p:cNvPr>
                <p:cNvPicPr/>
                <p:nvPr/>
              </p:nvPicPr>
              <p:blipFill>
                <a:blip r:embed="rId426"/>
                <a:stretch>
                  <a:fillRect/>
                </a:stretch>
              </p:blipFill>
              <p:spPr>
                <a:xfrm>
                  <a:off x="2693222" y="2651263"/>
                  <a:ext cx="3708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277" name="Freihand 276">
                  <a:extLst>
                    <a:ext uri="{FF2B5EF4-FFF2-40B4-BE49-F238E27FC236}">
                      <a16:creationId xmlns:a16="http://schemas.microsoft.com/office/drawing/2014/main" id="{1BD348FE-8634-4327-AFEE-A15001FF2A90}"/>
                    </a:ext>
                  </a:extLst>
                </p14:cNvPr>
                <p14:cNvContentPartPr/>
                <p14:nvPr/>
              </p14:nvContentPartPr>
              <p14:xfrm>
                <a:off x="2752622" y="2665303"/>
                <a:ext cx="53280" cy="87480"/>
              </p14:xfrm>
            </p:contentPart>
          </mc:Choice>
          <mc:Fallback xmlns="">
            <p:pic>
              <p:nvPicPr>
                <p:cNvPr id="277" name="Freihand 276">
                  <a:extLst>
                    <a:ext uri="{FF2B5EF4-FFF2-40B4-BE49-F238E27FC236}">
                      <a16:creationId xmlns:a16="http://schemas.microsoft.com/office/drawing/2014/main" id="{1BD348FE-8634-4327-AFEE-A15001FF2A90}"/>
                    </a:ext>
                  </a:extLst>
                </p:cNvPr>
                <p:cNvPicPr/>
                <p:nvPr/>
              </p:nvPicPr>
              <p:blipFill>
                <a:blip r:embed="rId428"/>
                <a:stretch>
                  <a:fillRect/>
                </a:stretch>
              </p:blipFill>
              <p:spPr>
                <a:xfrm>
                  <a:off x="2748302" y="2660983"/>
                  <a:ext cx="619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278" name="Freihand 277">
                  <a:extLst>
                    <a:ext uri="{FF2B5EF4-FFF2-40B4-BE49-F238E27FC236}">
                      <a16:creationId xmlns:a16="http://schemas.microsoft.com/office/drawing/2014/main" id="{BB557F83-1138-4553-A255-1C19E75FC36C}"/>
                    </a:ext>
                  </a:extLst>
                </p14:cNvPr>
                <p14:cNvContentPartPr/>
                <p14:nvPr/>
              </p14:nvContentPartPr>
              <p14:xfrm>
                <a:off x="2810222" y="2681143"/>
                <a:ext cx="59400" cy="89280"/>
              </p14:xfrm>
            </p:contentPart>
          </mc:Choice>
          <mc:Fallback xmlns="">
            <p:pic>
              <p:nvPicPr>
                <p:cNvPr id="278" name="Freihand 277">
                  <a:extLst>
                    <a:ext uri="{FF2B5EF4-FFF2-40B4-BE49-F238E27FC236}">
                      <a16:creationId xmlns:a16="http://schemas.microsoft.com/office/drawing/2014/main" id="{BB557F83-1138-4553-A255-1C19E75FC36C}"/>
                    </a:ext>
                  </a:extLst>
                </p:cNvPr>
                <p:cNvPicPr/>
                <p:nvPr/>
              </p:nvPicPr>
              <p:blipFill>
                <a:blip r:embed="rId430"/>
                <a:stretch>
                  <a:fillRect/>
                </a:stretch>
              </p:blipFill>
              <p:spPr>
                <a:xfrm>
                  <a:off x="2805902" y="2676823"/>
                  <a:ext cx="680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279" name="Freihand 278">
                  <a:extLst>
                    <a:ext uri="{FF2B5EF4-FFF2-40B4-BE49-F238E27FC236}">
                      <a16:creationId xmlns:a16="http://schemas.microsoft.com/office/drawing/2014/main" id="{B390CF48-C314-4CA2-A239-3502F19CE28E}"/>
                    </a:ext>
                  </a:extLst>
                </p14:cNvPr>
                <p14:cNvContentPartPr/>
                <p14:nvPr/>
              </p14:nvContentPartPr>
              <p14:xfrm>
                <a:off x="2887622" y="2653423"/>
                <a:ext cx="15840" cy="84960"/>
              </p14:xfrm>
            </p:contentPart>
          </mc:Choice>
          <mc:Fallback xmlns="">
            <p:pic>
              <p:nvPicPr>
                <p:cNvPr id="279" name="Freihand 278">
                  <a:extLst>
                    <a:ext uri="{FF2B5EF4-FFF2-40B4-BE49-F238E27FC236}">
                      <a16:creationId xmlns:a16="http://schemas.microsoft.com/office/drawing/2014/main" id="{B390CF48-C314-4CA2-A239-3502F19CE28E}"/>
                    </a:ext>
                  </a:extLst>
                </p:cNvPr>
                <p:cNvPicPr/>
                <p:nvPr/>
              </p:nvPicPr>
              <p:blipFill>
                <a:blip r:embed="rId432"/>
                <a:stretch>
                  <a:fillRect/>
                </a:stretch>
              </p:blipFill>
              <p:spPr>
                <a:xfrm>
                  <a:off x="2883302" y="2649103"/>
                  <a:ext cx="244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280" name="Freihand 279">
                  <a:extLst>
                    <a:ext uri="{FF2B5EF4-FFF2-40B4-BE49-F238E27FC236}">
                      <a16:creationId xmlns:a16="http://schemas.microsoft.com/office/drawing/2014/main" id="{2992B03D-B05C-4509-9495-E1B1DDF4D29D}"/>
                    </a:ext>
                  </a:extLst>
                </p14:cNvPr>
                <p14:cNvContentPartPr/>
                <p14:nvPr/>
              </p14:nvContentPartPr>
              <p14:xfrm>
                <a:off x="2933342" y="2650903"/>
                <a:ext cx="55440" cy="68760"/>
              </p14:xfrm>
            </p:contentPart>
          </mc:Choice>
          <mc:Fallback xmlns="">
            <p:pic>
              <p:nvPicPr>
                <p:cNvPr id="280" name="Freihand 279">
                  <a:extLst>
                    <a:ext uri="{FF2B5EF4-FFF2-40B4-BE49-F238E27FC236}">
                      <a16:creationId xmlns:a16="http://schemas.microsoft.com/office/drawing/2014/main" id="{2992B03D-B05C-4509-9495-E1B1DDF4D29D}"/>
                    </a:ext>
                  </a:extLst>
                </p:cNvPr>
                <p:cNvPicPr/>
                <p:nvPr/>
              </p:nvPicPr>
              <p:blipFill>
                <a:blip r:embed="rId434"/>
                <a:stretch>
                  <a:fillRect/>
                </a:stretch>
              </p:blipFill>
              <p:spPr>
                <a:xfrm>
                  <a:off x="2929022" y="2646583"/>
                  <a:ext cx="640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281" name="Freihand 280">
                  <a:extLst>
                    <a:ext uri="{FF2B5EF4-FFF2-40B4-BE49-F238E27FC236}">
                      <a16:creationId xmlns:a16="http://schemas.microsoft.com/office/drawing/2014/main" id="{BF6D76D6-3070-405A-94C0-73A978409503}"/>
                    </a:ext>
                  </a:extLst>
                </p14:cNvPr>
                <p14:cNvContentPartPr/>
                <p14:nvPr/>
              </p14:nvContentPartPr>
              <p14:xfrm>
                <a:off x="2981582" y="2600143"/>
                <a:ext cx="84240" cy="96480"/>
              </p14:xfrm>
            </p:contentPart>
          </mc:Choice>
          <mc:Fallback xmlns="">
            <p:pic>
              <p:nvPicPr>
                <p:cNvPr id="281" name="Freihand 280">
                  <a:extLst>
                    <a:ext uri="{FF2B5EF4-FFF2-40B4-BE49-F238E27FC236}">
                      <a16:creationId xmlns:a16="http://schemas.microsoft.com/office/drawing/2014/main" id="{BF6D76D6-3070-405A-94C0-73A978409503}"/>
                    </a:ext>
                  </a:extLst>
                </p:cNvPr>
                <p:cNvPicPr/>
                <p:nvPr/>
              </p:nvPicPr>
              <p:blipFill>
                <a:blip r:embed="rId436"/>
                <a:stretch>
                  <a:fillRect/>
                </a:stretch>
              </p:blipFill>
              <p:spPr>
                <a:xfrm>
                  <a:off x="2977262" y="2595823"/>
                  <a:ext cx="928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282" name="Freihand 281">
                  <a:extLst>
                    <a:ext uri="{FF2B5EF4-FFF2-40B4-BE49-F238E27FC236}">
                      <a16:creationId xmlns:a16="http://schemas.microsoft.com/office/drawing/2014/main" id="{5C0082B1-0569-43AD-BF9D-7EFD7DEDF13A}"/>
                    </a:ext>
                  </a:extLst>
                </p14:cNvPr>
                <p14:cNvContentPartPr/>
                <p14:nvPr/>
              </p14:nvContentPartPr>
              <p14:xfrm>
                <a:off x="3031982" y="2667103"/>
                <a:ext cx="49680" cy="68040"/>
              </p14:xfrm>
            </p:contentPart>
          </mc:Choice>
          <mc:Fallback xmlns="">
            <p:pic>
              <p:nvPicPr>
                <p:cNvPr id="282" name="Freihand 281">
                  <a:extLst>
                    <a:ext uri="{FF2B5EF4-FFF2-40B4-BE49-F238E27FC236}">
                      <a16:creationId xmlns:a16="http://schemas.microsoft.com/office/drawing/2014/main" id="{5C0082B1-0569-43AD-BF9D-7EFD7DEDF13A}"/>
                    </a:ext>
                  </a:extLst>
                </p:cNvPr>
                <p:cNvPicPr/>
                <p:nvPr/>
              </p:nvPicPr>
              <p:blipFill>
                <a:blip r:embed="rId438"/>
                <a:stretch>
                  <a:fillRect/>
                </a:stretch>
              </p:blipFill>
              <p:spPr>
                <a:xfrm>
                  <a:off x="3027662" y="2662783"/>
                  <a:ext cx="583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283" name="Freihand 282">
                  <a:extLst>
                    <a:ext uri="{FF2B5EF4-FFF2-40B4-BE49-F238E27FC236}">
                      <a16:creationId xmlns:a16="http://schemas.microsoft.com/office/drawing/2014/main" id="{DE369533-D5D7-40BF-8C55-9D7096D69727}"/>
                    </a:ext>
                  </a:extLst>
                </p14:cNvPr>
                <p14:cNvContentPartPr/>
                <p14:nvPr/>
              </p14:nvContentPartPr>
              <p14:xfrm>
                <a:off x="3040262" y="2552623"/>
                <a:ext cx="71280" cy="232920"/>
              </p14:xfrm>
            </p:contentPart>
          </mc:Choice>
          <mc:Fallback xmlns="">
            <p:pic>
              <p:nvPicPr>
                <p:cNvPr id="283" name="Freihand 282">
                  <a:extLst>
                    <a:ext uri="{FF2B5EF4-FFF2-40B4-BE49-F238E27FC236}">
                      <a16:creationId xmlns:a16="http://schemas.microsoft.com/office/drawing/2014/main" id="{DE369533-D5D7-40BF-8C55-9D7096D69727}"/>
                    </a:ext>
                  </a:extLst>
                </p:cNvPr>
                <p:cNvPicPr/>
                <p:nvPr/>
              </p:nvPicPr>
              <p:blipFill>
                <a:blip r:embed="rId440"/>
                <a:stretch>
                  <a:fillRect/>
                </a:stretch>
              </p:blipFill>
              <p:spPr>
                <a:xfrm>
                  <a:off x="3035942" y="2548303"/>
                  <a:ext cx="7992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285" name="Freihand 284">
                  <a:extLst>
                    <a:ext uri="{FF2B5EF4-FFF2-40B4-BE49-F238E27FC236}">
                      <a16:creationId xmlns:a16="http://schemas.microsoft.com/office/drawing/2014/main" id="{50072257-4B25-4091-8B47-9E674FC044B2}"/>
                    </a:ext>
                  </a:extLst>
                </p14:cNvPr>
                <p14:cNvContentPartPr/>
                <p14:nvPr/>
              </p14:nvContentPartPr>
              <p14:xfrm>
                <a:off x="395342" y="2968063"/>
                <a:ext cx="334800" cy="278280"/>
              </p14:xfrm>
            </p:contentPart>
          </mc:Choice>
          <mc:Fallback xmlns="">
            <p:pic>
              <p:nvPicPr>
                <p:cNvPr id="285" name="Freihand 284">
                  <a:extLst>
                    <a:ext uri="{FF2B5EF4-FFF2-40B4-BE49-F238E27FC236}">
                      <a16:creationId xmlns:a16="http://schemas.microsoft.com/office/drawing/2014/main" id="{50072257-4B25-4091-8B47-9E674FC044B2}"/>
                    </a:ext>
                  </a:extLst>
                </p:cNvPr>
                <p:cNvPicPr/>
                <p:nvPr/>
              </p:nvPicPr>
              <p:blipFill>
                <a:blip r:embed="rId509"/>
                <a:stretch>
                  <a:fillRect/>
                </a:stretch>
              </p:blipFill>
              <p:spPr>
                <a:xfrm>
                  <a:off x="391022" y="2963743"/>
                  <a:ext cx="34344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286" name="Freihand 285">
                  <a:extLst>
                    <a:ext uri="{FF2B5EF4-FFF2-40B4-BE49-F238E27FC236}">
                      <a16:creationId xmlns:a16="http://schemas.microsoft.com/office/drawing/2014/main" id="{007AE318-1C47-4CE7-BA67-B327437D8FB2}"/>
                    </a:ext>
                  </a:extLst>
                </p14:cNvPr>
                <p14:cNvContentPartPr/>
                <p14:nvPr/>
              </p14:nvContentPartPr>
              <p14:xfrm>
                <a:off x="1563902" y="2776903"/>
                <a:ext cx="230400" cy="373320"/>
              </p14:xfrm>
            </p:contentPart>
          </mc:Choice>
          <mc:Fallback xmlns="">
            <p:pic>
              <p:nvPicPr>
                <p:cNvPr id="286" name="Freihand 285">
                  <a:extLst>
                    <a:ext uri="{FF2B5EF4-FFF2-40B4-BE49-F238E27FC236}">
                      <a16:creationId xmlns:a16="http://schemas.microsoft.com/office/drawing/2014/main" id="{007AE318-1C47-4CE7-BA67-B327437D8FB2}"/>
                    </a:ext>
                  </a:extLst>
                </p:cNvPr>
                <p:cNvPicPr/>
                <p:nvPr/>
              </p:nvPicPr>
              <p:blipFill>
                <a:blip r:embed="rId511"/>
                <a:stretch>
                  <a:fillRect/>
                </a:stretch>
              </p:blipFill>
              <p:spPr>
                <a:xfrm>
                  <a:off x="1559582" y="2772583"/>
                  <a:ext cx="239040" cy="38196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288" name="Freihand 287">
                  <a:extLst>
                    <a:ext uri="{FF2B5EF4-FFF2-40B4-BE49-F238E27FC236}">
                      <a16:creationId xmlns:a16="http://schemas.microsoft.com/office/drawing/2014/main" id="{E8A96DF7-3366-430D-AFED-1C0D51226214}"/>
                    </a:ext>
                  </a:extLst>
                </p14:cNvPr>
                <p14:cNvContentPartPr/>
                <p14:nvPr/>
              </p14:nvContentPartPr>
              <p14:xfrm>
                <a:off x="275462" y="3510583"/>
                <a:ext cx="141480" cy="28440"/>
              </p14:xfrm>
            </p:contentPart>
          </mc:Choice>
          <mc:Fallback xmlns="">
            <p:pic>
              <p:nvPicPr>
                <p:cNvPr id="288" name="Freihand 287">
                  <a:extLst>
                    <a:ext uri="{FF2B5EF4-FFF2-40B4-BE49-F238E27FC236}">
                      <a16:creationId xmlns:a16="http://schemas.microsoft.com/office/drawing/2014/main" id="{E8A96DF7-3366-430D-AFED-1C0D51226214}"/>
                    </a:ext>
                  </a:extLst>
                </p:cNvPr>
                <p:cNvPicPr/>
                <p:nvPr/>
              </p:nvPicPr>
              <p:blipFill>
                <a:blip r:embed="rId513"/>
                <a:stretch>
                  <a:fillRect/>
                </a:stretch>
              </p:blipFill>
              <p:spPr>
                <a:xfrm>
                  <a:off x="271142" y="3506263"/>
                  <a:ext cx="15012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289" name="Freihand 288">
                  <a:extLst>
                    <a:ext uri="{FF2B5EF4-FFF2-40B4-BE49-F238E27FC236}">
                      <a16:creationId xmlns:a16="http://schemas.microsoft.com/office/drawing/2014/main" id="{88D2F48F-E3E3-4944-8545-A91539AE9F8A}"/>
                    </a:ext>
                  </a:extLst>
                </p14:cNvPr>
                <p14:cNvContentPartPr/>
                <p14:nvPr/>
              </p14:nvContentPartPr>
              <p14:xfrm>
                <a:off x="272942" y="3528583"/>
                <a:ext cx="156240" cy="38160"/>
              </p14:xfrm>
            </p:contentPart>
          </mc:Choice>
          <mc:Fallback xmlns="">
            <p:pic>
              <p:nvPicPr>
                <p:cNvPr id="289" name="Freihand 288">
                  <a:extLst>
                    <a:ext uri="{FF2B5EF4-FFF2-40B4-BE49-F238E27FC236}">
                      <a16:creationId xmlns:a16="http://schemas.microsoft.com/office/drawing/2014/main" id="{88D2F48F-E3E3-4944-8545-A91539AE9F8A}"/>
                    </a:ext>
                  </a:extLst>
                </p:cNvPr>
                <p:cNvPicPr/>
                <p:nvPr/>
              </p:nvPicPr>
              <p:blipFill>
                <a:blip r:embed="rId515"/>
                <a:stretch>
                  <a:fillRect/>
                </a:stretch>
              </p:blipFill>
              <p:spPr>
                <a:xfrm>
                  <a:off x="268622" y="3524263"/>
                  <a:ext cx="16488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290" name="Freihand 289">
                  <a:extLst>
                    <a:ext uri="{FF2B5EF4-FFF2-40B4-BE49-F238E27FC236}">
                      <a16:creationId xmlns:a16="http://schemas.microsoft.com/office/drawing/2014/main" id="{1E29117B-F79A-49AB-94F1-A6F85C02E265}"/>
                    </a:ext>
                  </a:extLst>
                </p14:cNvPr>
                <p14:cNvContentPartPr/>
                <p14:nvPr/>
              </p14:nvContentPartPr>
              <p14:xfrm>
                <a:off x="438182" y="3444703"/>
                <a:ext cx="74880" cy="150840"/>
              </p14:xfrm>
            </p:contentPart>
          </mc:Choice>
          <mc:Fallback xmlns="">
            <p:pic>
              <p:nvPicPr>
                <p:cNvPr id="290" name="Freihand 289">
                  <a:extLst>
                    <a:ext uri="{FF2B5EF4-FFF2-40B4-BE49-F238E27FC236}">
                      <a16:creationId xmlns:a16="http://schemas.microsoft.com/office/drawing/2014/main" id="{1E29117B-F79A-49AB-94F1-A6F85C02E265}"/>
                    </a:ext>
                  </a:extLst>
                </p:cNvPr>
                <p:cNvPicPr/>
                <p:nvPr/>
              </p:nvPicPr>
              <p:blipFill>
                <a:blip r:embed="rId517"/>
                <a:stretch>
                  <a:fillRect/>
                </a:stretch>
              </p:blipFill>
              <p:spPr>
                <a:xfrm>
                  <a:off x="433862" y="3440383"/>
                  <a:ext cx="835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292" name="Freihand 291">
                  <a:extLst>
                    <a:ext uri="{FF2B5EF4-FFF2-40B4-BE49-F238E27FC236}">
                      <a16:creationId xmlns:a16="http://schemas.microsoft.com/office/drawing/2014/main" id="{2B3E0B7F-9C35-4E83-8D01-2E5D449F04CC}"/>
                    </a:ext>
                  </a:extLst>
                </p14:cNvPr>
                <p14:cNvContentPartPr/>
                <p14:nvPr/>
              </p14:nvContentPartPr>
              <p14:xfrm>
                <a:off x="653462" y="3447943"/>
                <a:ext cx="91440" cy="185040"/>
              </p14:xfrm>
            </p:contentPart>
          </mc:Choice>
          <mc:Fallback xmlns="">
            <p:pic>
              <p:nvPicPr>
                <p:cNvPr id="292" name="Freihand 291">
                  <a:extLst>
                    <a:ext uri="{FF2B5EF4-FFF2-40B4-BE49-F238E27FC236}">
                      <a16:creationId xmlns:a16="http://schemas.microsoft.com/office/drawing/2014/main" id="{2B3E0B7F-9C35-4E83-8D01-2E5D449F04CC}"/>
                    </a:ext>
                  </a:extLst>
                </p:cNvPr>
                <p:cNvPicPr/>
                <p:nvPr/>
              </p:nvPicPr>
              <p:blipFill>
                <a:blip r:embed="rId519"/>
                <a:stretch>
                  <a:fillRect/>
                </a:stretch>
              </p:blipFill>
              <p:spPr>
                <a:xfrm>
                  <a:off x="649142" y="3443623"/>
                  <a:ext cx="10008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293" name="Freihand 292">
                  <a:extLst>
                    <a:ext uri="{FF2B5EF4-FFF2-40B4-BE49-F238E27FC236}">
                      <a16:creationId xmlns:a16="http://schemas.microsoft.com/office/drawing/2014/main" id="{9FDC1D26-CB8B-4BA0-A8DB-F320F5FA5B44}"/>
                    </a:ext>
                  </a:extLst>
                </p14:cNvPr>
                <p14:cNvContentPartPr/>
                <p14:nvPr/>
              </p14:nvContentPartPr>
              <p14:xfrm>
                <a:off x="626102" y="3329863"/>
                <a:ext cx="113040" cy="31320"/>
              </p14:xfrm>
            </p:contentPart>
          </mc:Choice>
          <mc:Fallback xmlns="">
            <p:pic>
              <p:nvPicPr>
                <p:cNvPr id="293" name="Freihand 292">
                  <a:extLst>
                    <a:ext uri="{FF2B5EF4-FFF2-40B4-BE49-F238E27FC236}">
                      <a16:creationId xmlns:a16="http://schemas.microsoft.com/office/drawing/2014/main" id="{9FDC1D26-CB8B-4BA0-A8DB-F320F5FA5B44}"/>
                    </a:ext>
                  </a:extLst>
                </p:cNvPr>
                <p:cNvPicPr/>
                <p:nvPr/>
              </p:nvPicPr>
              <p:blipFill>
                <a:blip r:embed="rId521"/>
                <a:stretch>
                  <a:fillRect/>
                </a:stretch>
              </p:blipFill>
              <p:spPr>
                <a:xfrm>
                  <a:off x="621782" y="3325543"/>
                  <a:ext cx="1216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294" name="Freihand 293">
                  <a:extLst>
                    <a:ext uri="{FF2B5EF4-FFF2-40B4-BE49-F238E27FC236}">
                      <a16:creationId xmlns:a16="http://schemas.microsoft.com/office/drawing/2014/main" id="{CF2F9CFD-CAF9-4F36-B67E-662FFB7808DF}"/>
                    </a:ext>
                  </a:extLst>
                </p14:cNvPr>
                <p14:cNvContentPartPr/>
                <p14:nvPr/>
              </p14:nvContentPartPr>
              <p14:xfrm>
                <a:off x="865862" y="3415183"/>
                <a:ext cx="108720" cy="18720"/>
              </p14:xfrm>
            </p:contentPart>
          </mc:Choice>
          <mc:Fallback xmlns="">
            <p:pic>
              <p:nvPicPr>
                <p:cNvPr id="294" name="Freihand 293">
                  <a:extLst>
                    <a:ext uri="{FF2B5EF4-FFF2-40B4-BE49-F238E27FC236}">
                      <a16:creationId xmlns:a16="http://schemas.microsoft.com/office/drawing/2014/main" id="{CF2F9CFD-CAF9-4F36-B67E-662FFB7808DF}"/>
                    </a:ext>
                  </a:extLst>
                </p:cNvPr>
                <p:cNvPicPr/>
                <p:nvPr/>
              </p:nvPicPr>
              <p:blipFill>
                <a:blip r:embed="rId523"/>
                <a:stretch>
                  <a:fillRect/>
                </a:stretch>
              </p:blipFill>
              <p:spPr>
                <a:xfrm>
                  <a:off x="861542" y="3410863"/>
                  <a:ext cx="1173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23" name="Freihand 322">
                  <a:extLst>
                    <a:ext uri="{FF2B5EF4-FFF2-40B4-BE49-F238E27FC236}">
                      <a16:creationId xmlns:a16="http://schemas.microsoft.com/office/drawing/2014/main" id="{AB5F9BFB-E3C9-41F0-A03F-62CA7AF62A97}"/>
                    </a:ext>
                  </a:extLst>
                </p14:cNvPr>
                <p14:cNvContentPartPr/>
                <p14:nvPr/>
              </p14:nvContentPartPr>
              <p14:xfrm>
                <a:off x="845342" y="3451183"/>
                <a:ext cx="127080" cy="47160"/>
              </p14:xfrm>
            </p:contentPart>
          </mc:Choice>
          <mc:Fallback xmlns="">
            <p:pic>
              <p:nvPicPr>
                <p:cNvPr id="323" name="Freihand 322">
                  <a:extLst>
                    <a:ext uri="{FF2B5EF4-FFF2-40B4-BE49-F238E27FC236}">
                      <a16:creationId xmlns:a16="http://schemas.microsoft.com/office/drawing/2014/main" id="{AB5F9BFB-E3C9-41F0-A03F-62CA7AF62A97}"/>
                    </a:ext>
                  </a:extLst>
                </p:cNvPr>
                <p:cNvPicPr/>
                <p:nvPr/>
              </p:nvPicPr>
              <p:blipFill>
                <a:blip r:embed="rId525"/>
                <a:stretch>
                  <a:fillRect/>
                </a:stretch>
              </p:blipFill>
              <p:spPr>
                <a:xfrm>
                  <a:off x="841022" y="3446863"/>
                  <a:ext cx="13572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25" name="Freihand 324">
                  <a:extLst>
                    <a:ext uri="{FF2B5EF4-FFF2-40B4-BE49-F238E27FC236}">
                      <a16:creationId xmlns:a16="http://schemas.microsoft.com/office/drawing/2014/main" id="{821B02B2-688C-41B0-B77C-858D82E533BE}"/>
                    </a:ext>
                  </a:extLst>
                </p14:cNvPr>
                <p14:cNvContentPartPr/>
                <p14:nvPr/>
              </p14:nvContentPartPr>
              <p14:xfrm>
                <a:off x="1007702" y="3243103"/>
                <a:ext cx="131040" cy="300240"/>
              </p14:xfrm>
            </p:contentPart>
          </mc:Choice>
          <mc:Fallback xmlns="">
            <p:pic>
              <p:nvPicPr>
                <p:cNvPr id="325" name="Freihand 324">
                  <a:extLst>
                    <a:ext uri="{FF2B5EF4-FFF2-40B4-BE49-F238E27FC236}">
                      <a16:creationId xmlns:a16="http://schemas.microsoft.com/office/drawing/2014/main" id="{821B02B2-688C-41B0-B77C-858D82E533BE}"/>
                    </a:ext>
                  </a:extLst>
                </p:cNvPr>
                <p:cNvPicPr/>
                <p:nvPr/>
              </p:nvPicPr>
              <p:blipFill>
                <a:blip r:embed="rId527"/>
                <a:stretch>
                  <a:fillRect/>
                </a:stretch>
              </p:blipFill>
              <p:spPr>
                <a:xfrm>
                  <a:off x="1003382" y="3238783"/>
                  <a:ext cx="139680" cy="30888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26" name="Freihand 325">
                  <a:extLst>
                    <a:ext uri="{FF2B5EF4-FFF2-40B4-BE49-F238E27FC236}">
                      <a16:creationId xmlns:a16="http://schemas.microsoft.com/office/drawing/2014/main" id="{8D090C23-77DB-4983-98F3-E03035E22696}"/>
                    </a:ext>
                  </a:extLst>
                </p14:cNvPr>
                <p14:cNvContentPartPr/>
                <p14:nvPr/>
              </p14:nvContentPartPr>
              <p14:xfrm>
                <a:off x="2336102" y="2963383"/>
                <a:ext cx="129960" cy="293400"/>
              </p14:xfrm>
            </p:contentPart>
          </mc:Choice>
          <mc:Fallback xmlns="">
            <p:pic>
              <p:nvPicPr>
                <p:cNvPr id="326" name="Freihand 325">
                  <a:extLst>
                    <a:ext uri="{FF2B5EF4-FFF2-40B4-BE49-F238E27FC236}">
                      <a16:creationId xmlns:a16="http://schemas.microsoft.com/office/drawing/2014/main" id="{8D090C23-77DB-4983-98F3-E03035E22696}"/>
                    </a:ext>
                  </a:extLst>
                </p:cNvPr>
                <p:cNvPicPr/>
                <p:nvPr/>
              </p:nvPicPr>
              <p:blipFill>
                <a:blip r:embed="rId529"/>
                <a:stretch>
                  <a:fillRect/>
                </a:stretch>
              </p:blipFill>
              <p:spPr>
                <a:xfrm>
                  <a:off x="2331782" y="2959063"/>
                  <a:ext cx="13860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28" name="Freihand 327">
                  <a:extLst>
                    <a:ext uri="{FF2B5EF4-FFF2-40B4-BE49-F238E27FC236}">
                      <a16:creationId xmlns:a16="http://schemas.microsoft.com/office/drawing/2014/main" id="{E5C16130-6700-410E-BAA9-CB6140AE3E77}"/>
                    </a:ext>
                  </a:extLst>
                </p14:cNvPr>
                <p14:cNvContentPartPr/>
                <p14:nvPr/>
              </p14:nvContentPartPr>
              <p14:xfrm>
                <a:off x="1187342" y="2633983"/>
                <a:ext cx="126720" cy="307800"/>
              </p14:xfrm>
            </p:contentPart>
          </mc:Choice>
          <mc:Fallback xmlns="">
            <p:pic>
              <p:nvPicPr>
                <p:cNvPr id="328" name="Freihand 327">
                  <a:extLst>
                    <a:ext uri="{FF2B5EF4-FFF2-40B4-BE49-F238E27FC236}">
                      <a16:creationId xmlns:a16="http://schemas.microsoft.com/office/drawing/2014/main" id="{E5C16130-6700-410E-BAA9-CB6140AE3E77}"/>
                    </a:ext>
                  </a:extLst>
                </p:cNvPr>
                <p:cNvPicPr/>
                <p:nvPr/>
              </p:nvPicPr>
              <p:blipFill>
                <a:blip r:embed="rId531"/>
                <a:stretch>
                  <a:fillRect/>
                </a:stretch>
              </p:blipFill>
              <p:spPr>
                <a:xfrm>
                  <a:off x="1183022" y="2629663"/>
                  <a:ext cx="135360" cy="31644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30" name="Freihand 329">
                  <a:extLst>
                    <a:ext uri="{FF2B5EF4-FFF2-40B4-BE49-F238E27FC236}">
                      <a16:creationId xmlns:a16="http://schemas.microsoft.com/office/drawing/2014/main" id="{AF0678A0-0597-476A-BA60-0FEF17EC612B}"/>
                    </a:ext>
                  </a:extLst>
                </p14:cNvPr>
                <p14:cNvContentPartPr/>
                <p14:nvPr/>
              </p14:nvContentPartPr>
              <p14:xfrm>
                <a:off x="2456342" y="2885263"/>
                <a:ext cx="33840" cy="47520"/>
              </p14:xfrm>
            </p:contentPart>
          </mc:Choice>
          <mc:Fallback xmlns="">
            <p:pic>
              <p:nvPicPr>
                <p:cNvPr id="330" name="Freihand 329">
                  <a:extLst>
                    <a:ext uri="{FF2B5EF4-FFF2-40B4-BE49-F238E27FC236}">
                      <a16:creationId xmlns:a16="http://schemas.microsoft.com/office/drawing/2014/main" id="{AF0678A0-0597-476A-BA60-0FEF17EC612B}"/>
                    </a:ext>
                  </a:extLst>
                </p:cNvPr>
                <p:cNvPicPr/>
                <p:nvPr/>
              </p:nvPicPr>
              <p:blipFill>
                <a:blip r:embed="rId533"/>
                <a:stretch>
                  <a:fillRect/>
                </a:stretch>
              </p:blipFill>
              <p:spPr>
                <a:xfrm>
                  <a:off x="2452022" y="2880943"/>
                  <a:ext cx="4248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31" name="Freihand 330">
                  <a:extLst>
                    <a:ext uri="{FF2B5EF4-FFF2-40B4-BE49-F238E27FC236}">
                      <a16:creationId xmlns:a16="http://schemas.microsoft.com/office/drawing/2014/main" id="{59B4DE57-E3E7-4AEB-AABC-5DF10416CB39}"/>
                    </a:ext>
                  </a:extLst>
                </p14:cNvPr>
                <p14:cNvContentPartPr/>
                <p14:nvPr/>
              </p14:nvContentPartPr>
              <p14:xfrm>
                <a:off x="2460662" y="2925943"/>
                <a:ext cx="61200" cy="24840"/>
              </p14:xfrm>
            </p:contentPart>
          </mc:Choice>
          <mc:Fallback xmlns="">
            <p:pic>
              <p:nvPicPr>
                <p:cNvPr id="331" name="Freihand 330">
                  <a:extLst>
                    <a:ext uri="{FF2B5EF4-FFF2-40B4-BE49-F238E27FC236}">
                      <a16:creationId xmlns:a16="http://schemas.microsoft.com/office/drawing/2014/main" id="{59B4DE57-E3E7-4AEB-AABC-5DF10416CB39}"/>
                    </a:ext>
                  </a:extLst>
                </p:cNvPr>
                <p:cNvPicPr/>
                <p:nvPr/>
              </p:nvPicPr>
              <p:blipFill>
                <a:blip r:embed="rId535"/>
                <a:stretch>
                  <a:fillRect/>
                </a:stretch>
              </p:blipFill>
              <p:spPr>
                <a:xfrm>
                  <a:off x="2456342" y="2921623"/>
                  <a:ext cx="698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32" name="Freihand 331">
                  <a:extLst>
                    <a:ext uri="{FF2B5EF4-FFF2-40B4-BE49-F238E27FC236}">
                      <a16:creationId xmlns:a16="http://schemas.microsoft.com/office/drawing/2014/main" id="{1DCAA6F2-CB7C-404A-AE31-9B865AB94CB5}"/>
                    </a:ext>
                  </a:extLst>
                </p14:cNvPr>
                <p14:cNvContentPartPr/>
                <p14:nvPr/>
              </p14:nvContentPartPr>
              <p14:xfrm>
                <a:off x="2470022" y="2980303"/>
                <a:ext cx="66240" cy="71640"/>
              </p14:xfrm>
            </p:contentPart>
          </mc:Choice>
          <mc:Fallback xmlns="">
            <p:pic>
              <p:nvPicPr>
                <p:cNvPr id="332" name="Freihand 331">
                  <a:extLst>
                    <a:ext uri="{FF2B5EF4-FFF2-40B4-BE49-F238E27FC236}">
                      <a16:creationId xmlns:a16="http://schemas.microsoft.com/office/drawing/2014/main" id="{1DCAA6F2-CB7C-404A-AE31-9B865AB94CB5}"/>
                    </a:ext>
                  </a:extLst>
                </p:cNvPr>
                <p:cNvPicPr/>
                <p:nvPr/>
              </p:nvPicPr>
              <p:blipFill>
                <a:blip r:embed="rId537"/>
                <a:stretch>
                  <a:fillRect/>
                </a:stretch>
              </p:blipFill>
              <p:spPr>
                <a:xfrm>
                  <a:off x="2465702" y="2975983"/>
                  <a:ext cx="748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34" name="Freihand 333">
                  <a:extLst>
                    <a:ext uri="{FF2B5EF4-FFF2-40B4-BE49-F238E27FC236}">
                      <a16:creationId xmlns:a16="http://schemas.microsoft.com/office/drawing/2014/main" id="{DBD81B6D-3FB4-42ED-A814-15E93023A943}"/>
                    </a:ext>
                  </a:extLst>
                </p14:cNvPr>
                <p14:cNvContentPartPr/>
                <p14:nvPr/>
              </p14:nvContentPartPr>
              <p14:xfrm>
                <a:off x="806102" y="2902903"/>
                <a:ext cx="153000" cy="255960"/>
              </p14:xfrm>
            </p:contentPart>
          </mc:Choice>
          <mc:Fallback xmlns="">
            <p:pic>
              <p:nvPicPr>
                <p:cNvPr id="334" name="Freihand 333">
                  <a:extLst>
                    <a:ext uri="{FF2B5EF4-FFF2-40B4-BE49-F238E27FC236}">
                      <a16:creationId xmlns:a16="http://schemas.microsoft.com/office/drawing/2014/main" id="{DBD81B6D-3FB4-42ED-A814-15E93023A943}"/>
                    </a:ext>
                  </a:extLst>
                </p:cNvPr>
                <p:cNvPicPr/>
                <p:nvPr/>
              </p:nvPicPr>
              <p:blipFill>
                <a:blip r:embed="rId539"/>
                <a:stretch>
                  <a:fillRect/>
                </a:stretch>
              </p:blipFill>
              <p:spPr>
                <a:xfrm>
                  <a:off x="801782" y="2898583"/>
                  <a:ext cx="16164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36" name="Freihand 335">
                  <a:extLst>
                    <a:ext uri="{FF2B5EF4-FFF2-40B4-BE49-F238E27FC236}">
                      <a16:creationId xmlns:a16="http://schemas.microsoft.com/office/drawing/2014/main" id="{B59E714D-8719-4DC2-9299-742C5EABD28E}"/>
                    </a:ext>
                  </a:extLst>
                </p14:cNvPr>
                <p14:cNvContentPartPr/>
                <p14:nvPr/>
              </p14:nvContentPartPr>
              <p14:xfrm>
                <a:off x="2586662" y="3090103"/>
                <a:ext cx="112320" cy="31320"/>
              </p14:xfrm>
            </p:contentPart>
          </mc:Choice>
          <mc:Fallback xmlns="">
            <p:pic>
              <p:nvPicPr>
                <p:cNvPr id="336" name="Freihand 335">
                  <a:extLst>
                    <a:ext uri="{FF2B5EF4-FFF2-40B4-BE49-F238E27FC236}">
                      <a16:creationId xmlns:a16="http://schemas.microsoft.com/office/drawing/2014/main" id="{B59E714D-8719-4DC2-9299-742C5EABD28E}"/>
                    </a:ext>
                  </a:extLst>
                </p:cNvPr>
                <p:cNvPicPr/>
                <p:nvPr/>
              </p:nvPicPr>
              <p:blipFill>
                <a:blip r:embed="rId541"/>
                <a:stretch>
                  <a:fillRect/>
                </a:stretch>
              </p:blipFill>
              <p:spPr>
                <a:xfrm>
                  <a:off x="2582342" y="3085783"/>
                  <a:ext cx="1209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37" name="Freihand 336">
                  <a:extLst>
                    <a:ext uri="{FF2B5EF4-FFF2-40B4-BE49-F238E27FC236}">
                      <a16:creationId xmlns:a16="http://schemas.microsoft.com/office/drawing/2014/main" id="{3692EB5C-708E-44C7-8902-60AEA13F0AFF}"/>
                    </a:ext>
                  </a:extLst>
                </p14:cNvPr>
                <p14:cNvContentPartPr/>
                <p14:nvPr/>
              </p14:nvContentPartPr>
              <p14:xfrm>
                <a:off x="2773502" y="2970583"/>
                <a:ext cx="101880" cy="125640"/>
              </p14:xfrm>
            </p:contentPart>
          </mc:Choice>
          <mc:Fallback xmlns="">
            <p:pic>
              <p:nvPicPr>
                <p:cNvPr id="337" name="Freihand 336">
                  <a:extLst>
                    <a:ext uri="{FF2B5EF4-FFF2-40B4-BE49-F238E27FC236}">
                      <a16:creationId xmlns:a16="http://schemas.microsoft.com/office/drawing/2014/main" id="{3692EB5C-708E-44C7-8902-60AEA13F0AFF}"/>
                    </a:ext>
                  </a:extLst>
                </p:cNvPr>
                <p:cNvPicPr/>
                <p:nvPr/>
              </p:nvPicPr>
              <p:blipFill>
                <a:blip r:embed="rId543"/>
                <a:stretch>
                  <a:fillRect/>
                </a:stretch>
              </p:blipFill>
              <p:spPr>
                <a:xfrm>
                  <a:off x="2769182" y="2966263"/>
                  <a:ext cx="1105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38" name="Freihand 337">
                  <a:extLst>
                    <a:ext uri="{FF2B5EF4-FFF2-40B4-BE49-F238E27FC236}">
                      <a16:creationId xmlns:a16="http://schemas.microsoft.com/office/drawing/2014/main" id="{170561CE-F0F1-4E1E-8D88-CF8F87AE7B1B}"/>
                    </a:ext>
                  </a:extLst>
                </p14:cNvPr>
                <p14:cNvContentPartPr/>
                <p14:nvPr/>
              </p14:nvContentPartPr>
              <p14:xfrm>
                <a:off x="995462" y="3510583"/>
                <a:ext cx="683640" cy="162720"/>
              </p14:xfrm>
            </p:contentPart>
          </mc:Choice>
          <mc:Fallback xmlns="">
            <p:pic>
              <p:nvPicPr>
                <p:cNvPr id="338" name="Freihand 337">
                  <a:extLst>
                    <a:ext uri="{FF2B5EF4-FFF2-40B4-BE49-F238E27FC236}">
                      <a16:creationId xmlns:a16="http://schemas.microsoft.com/office/drawing/2014/main" id="{170561CE-F0F1-4E1E-8D88-CF8F87AE7B1B}"/>
                    </a:ext>
                  </a:extLst>
                </p:cNvPr>
                <p:cNvPicPr/>
                <p:nvPr/>
              </p:nvPicPr>
              <p:blipFill>
                <a:blip r:embed="rId545"/>
                <a:stretch>
                  <a:fillRect/>
                </a:stretch>
              </p:blipFill>
              <p:spPr>
                <a:xfrm>
                  <a:off x="991142" y="3506263"/>
                  <a:ext cx="69228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40" name="Freihand 339">
                  <a:extLst>
                    <a:ext uri="{FF2B5EF4-FFF2-40B4-BE49-F238E27FC236}">
                      <a16:creationId xmlns:a16="http://schemas.microsoft.com/office/drawing/2014/main" id="{0EF9EEB7-A078-4C16-BB0E-DB94C4FDADDB}"/>
                    </a:ext>
                  </a:extLst>
                </p14:cNvPr>
                <p14:cNvContentPartPr/>
                <p14:nvPr/>
              </p14:nvContentPartPr>
              <p14:xfrm>
                <a:off x="1669382" y="3374863"/>
                <a:ext cx="643320" cy="189720"/>
              </p14:xfrm>
            </p:contentPart>
          </mc:Choice>
          <mc:Fallback xmlns="">
            <p:pic>
              <p:nvPicPr>
                <p:cNvPr id="340" name="Freihand 339">
                  <a:extLst>
                    <a:ext uri="{FF2B5EF4-FFF2-40B4-BE49-F238E27FC236}">
                      <a16:creationId xmlns:a16="http://schemas.microsoft.com/office/drawing/2014/main" id="{0EF9EEB7-A078-4C16-BB0E-DB94C4FDADDB}"/>
                    </a:ext>
                  </a:extLst>
                </p:cNvPr>
                <p:cNvPicPr/>
                <p:nvPr/>
              </p:nvPicPr>
              <p:blipFill>
                <a:blip r:embed="rId547"/>
                <a:stretch>
                  <a:fillRect/>
                </a:stretch>
              </p:blipFill>
              <p:spPr>
                <a:xfrm>
                  <a:off x="1665062" y="3370543"/>
                  <a:ext cx="65196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41" name="Freihand 340">
                  <a:extLst>
                    <a:ext uri="{FF2B5EF4-FFF2-40B4-BE49-F238E27FC236}">
                      <a16:creationId xmlns:a16="http://schemas.microsoft.com/office/drawing/2014/main" id="{2E75ED4E-A6C3-4A51-A576-18A4FEBDD54A}"/>
                    </a:ext>
                  </a:extLst>
                </p14:cNvPr>
                <p14:cNvContentPartPr/>
                <p14:nvPr/>
              </p14:nvContentPartPr>
              <p14:xfrm>
                <a:off x="1353662" y="3703543"/>
                <a:ext cx="114120" cy="212040"/>
              </p14:xfrm>
            </p:contentPart>
          </mc:Choice>
          <mc:Fallback xmlns="">
            <p:pic>
              <p:nvPicPr>
                <p:cNvPr id="341" name="Freihand 340">
                  <a:extLst>
                    <a:ext uri="{FF2B5EF4-FFF2-40B4-BE49-F238E27FC236}">
                      <a16:creationId xmlns:a16="http://schemas.microsoft.com/office/drawing/2014/main" id="{2E75ED4E-A6C3-4A51-A576-18A4FEBDD54A}"/>
                    </a:ext>
                  </a:extLst>
                </p:cNvPr>
                <p:cNvPicPr/>
                <p:nvPr/>
              </p:nvPicPr>
              <p:blipFill>
                <a:blip r:embed="rId549"/>
                <a:stretch>
                  <a:fillRect/>
                </a:stretch>
              </p:blipFill>
              <p:spPr>
                <a:xfrm>
                  <a:off x="1349342" y="3699223"/>
                  <a:ext cx="12276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42" name="Freihand 341">
                  <a:extLst>
                    <a:ext uri="{FF2B5EF4-FFF2-40B4-BE49-F238E27FC236}">
                      <a16:creationId xmlns:a16="http://schemas.microsoft.com/office/drawing/2014/main" id="{AD0DDF38-3E3F-48FB-8A6C-52D82A0C72F6}"/>
                    </a:ext>
                  </a:extLst>
                </p14:cNvPr>
                <p14:cNvContentPartPr/>
                <p14:nvPr/>
              </p14:nvContentPartPr>
              <p14:xfrm>
                <a:off x="1496582" y="3665023"/>
                <a:ext cx="91080" cy="78840"/>
              </p14:xfrm>
            </p:contentPart>
          </mc:Choice>
          <mc:Fallback xmlns="">
            <p:pic>
              <p:nvPicPr>
                <p:cNvPr id="342" name="Freihand 341">
                  <a:extLst>
                    <a:ext uri="{FF2B5EF4-FFF2-40B4-BE49-F238E27FC236}">
                      <a16:creationId xmlns:a16="http://schemas.microsoft.com/office/drawing/2014/main" id="{AD0DDF38-3E3F-48FB-8A6C-52D82A0C72F6}"/>
                    </a:ext>
                  </a:extLst>
                </p:cNvPr>
                <p:cNvPicPr/>
                <p:nvPr/>
              </p:nvPicPr>
              <p:blipFill>
                <a:blip r:embed="rId551"/>
                <a:stretch>
                  <a:fillRect/>
                </a:stretch>
              </p:blipFill>
              <p:spPr>
                <a:xfrm>
                  <a:off x="1492262" y="3660703"/>
                  <a:ext cx="997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43" name="Freihand 342">
                  <a:extLst>
                    <a:ext uri="{FF2B5EF4-FFF2-40B4-BE49-F238E27FC236}">
                      <a16:creationId xmlns:a16="http://schemas.microsoft.com/office/drawing/2014/main" id="{52018169-FD87-44FB-9E09-527CD529927A}"/>
                    </a:ext>
                  </a:extLst>
                </p14:cNvPr>
                <p14:cNvContentPartPr/>
                <p14:nvPr/>
              </p14:nvContentPartPr>
              <p14:xfrm>
                <a:off x="1605662" y="3676543"/>
                <a:ext cx="238320" cy="57240"/>
              </p14:xfrm>
            </p:contentPart>
          </mc:Choice>
          <mc:Fallback xmlns="">
            <p:pic>
              <p:nvPicPr>
                <p:cNvPr id="343" name="Freihand 342">
                  <a:extLst>
                    <a:ext uri="{FF2B5EF4-FFF2-40B4-BE49-F238E27FC236}">
                      <a16:creationId xmlns:a16="http://schemas.microsoft.com/office/drawing/2014/main" id="{52018169-FD87-44FB-9E09-527CD529927A}"/>
                    </a:ext>
                  </a:extLst>
                </p:cNvPr>
                <p:cNvPicPr/>
                <p:nvPr/>
              </p:nvPicPr>
              <p:blipFill>
                <a:blip r:embed="rId553"/>
                <a:stretch>
                  <a:fillRect/>
                </a:stretch>
              </p:blipFill>
              <p:spPr>
                <a:xfrm>
                  <a:off x="1601342" y="3672223"/>
                  <a:ext cx="2469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44" name="Freihand 343">
                  <a:extLst>
                    <a:ext uri="{FF2B5EF4-FFF2-40B4-BE49-F238E27FC236}">
                      <a16:creationId xmlns:a16="http://schemas.microsoft.com/office/drawing/2014/main" id="{11643FC2-7223-4C8F-BF90-6B4DF77776C0}"/>
                    </a:ext>
                  </a:extLst>
                </p14:cNvPr>
                <p14:cNvContentPartPr/>
                <p14:nvPr/>
              </p14:nvContentPartPr>
              <p14:xfrm>
                <a:off x="1860902" y="3583303"/>
                <a:ext cx="189720" cy="106560"/>
              </p14:xfrm>
            </p:contentPart>
          </mc:Choice>
          <mc:Fallback xmlns="">
            <p:pic>
              <p:nvPicPr>
                <p:cNvPr id="344" name="Freihand 343">
                  <a:extLst>
                    <a:ext uri="{FF2B5EF4-FFF2-40B4-BE49-F238E27FC236}">
                      <a16:creationId xmlns:a16="http://schemas.microsoft.com/office/drawing/2014/main" id="{11643FC2-7223-4C8F-BF90-6B4DF77776C0}"/>
                    </a:ext>
                  </a:extLst>
                </p:cNvPr>
                <p:cNvPicPr/>
                <p:nvPr/>
              </p:nvPicPr>
              <p:blipFill>
                <a:blip r:embed="rId555"/>
                <a:stretch>
                  <a:fillRect/>
                </a:stretch>
              </p:blipFill>
              <p:spPr>
                <a:xfrm>
                  <a:off x="1856582" y="3578983"/>
                  <a:ext cx="1983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45" name="Freihand 344">
                  <a:extLst>
                    <a:ext uri="{FF2B5EF4-FFF2-40B4-BE49-F238E27FC236}">
                      <a16:creationId xmlns:a16="http://schemas.microsoft.com/office/drawing/2014/main" id="{B21A739B-2F56-489F-B06A-C69E04991E32}"/>
                    </a:ext>
                  </a:extLst>
                </p14:cNvPr>
                <p14:cNvContentPartPr/>
                <p14:nvPr/>
              </p14:nvContentPartPr>
              <p14:xfrm>
                <a:off x="2024702" y="3558823"/>
                <a:ext cx="12600" cy="20880"/>
              </p14:xfrm>
            </p:contentPart>
          </mc:Choice>
          <mc:Fallback xmlns="">
            <p:pic>
              <p:nvPicPr>
                <p:cNvPr id="345" name="Freihand 344">
                  <a:extLst>
                    <a:ext uri="{FF2B5EF4-FFF2-40B4-BE49-F238E27FC236}">
                      <a16:creationId xmlns:a16="http://schemas.microsoft.com/office/drawing/2014/main" id="{B21A739B-2F56-489F-B06A-C69E04991E32}"/>
                    </a:ext>
                  </a:extLst>
                </p:cNvPr>
                <p:cNvPicPr/>
                <p:nvPr/>
              </p:nvPicPr>
              <p:blipFill>
                <a:blip r:embed="rId557"/>
                <a:stretch>
                  <a:fillRect/>
                </a:stretch>
              </p:blipFill>
              <p:spPr>
                <a:xfrm>
                  <a:off x="2020382" y="3554503"/>
                  <a:ext cx="212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46" name="Freihand 345">
                  <a:extLst>
                    <a:ext uri="{FF2B5EF4-FFF2-40B4-BE49-F238E27FC236}">
                      <a16:creationId xmlns:a16="http://schemas.microsoft.com/office/drawing/2014/main" id="{5E06514A-9A02-4C66-8413-AD880CF42A02}"/>
                    </a:ext>
                  </a:extLst>
                </p14:cNvPr>
                <p14:cNvContentPartPr/>
                <p14:nvPr/>
              </p14:nvContentPartPr>
              <p14:xfrm>
                <a:off x="2040182" y="3605623"/>
                <a:ext cx="83880" cy="68400"/>
              </p14:xfrm>
            </p:contentPart>
          </mc:Choice>
          <mc:Fallback xmlns="">
            <p:pic>
              <p:nvPicPr>
                <p:cNvPr id="346" name="Freihand 345">
                  <a:extLst>
                    <a:ext uri="{FF2B5EF4-FFF2-40B4-BE49-F238E27FC236}">
                      <a16:creationId xmlns:a16="http://schemas.microsoft.com/office/drawing/2014/main" id="{5E06514A-9A02-4C66-8413-AD880CF42A02}"/>
                    </a:ext>
                  </a:extLst>
                </p:cNvPr>
                <p:cNvPicPr/>
                <p:nvPr/>
              </p:nvPicPr>
              <p:blipFill>
                <a:blip r:embed="rId559"/>
                <a:stretch>
                  <a:fillRect/>
                </a:stretch>
              </p:blipFill>
              <p:spPr>
                <a:xfrm>
                  <a:off x="2035862" y="3601303"/>
                  <a:ext cx="925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47" name="Freihand 346">
                  <a:extLst>
                    <a:ext uri="{FF2B5EF4-FFF2-40B4-BE49-F238E27FC236}">
                      <a16:creationId xmlns:a16="http://schemas.microsoft.com/office/drawing/2014/main" id="{41A78188-3246-4F0B-919E-A85518F3A455}"/>
                    </a:ext>
                  </a:extLst>
                </p14:cNvPr>
                <p14:cNvContentPartPr/>
                <p14:nvPr/>
              </p14:nvContentPartPr>
              <p14:xfrm>
                <a:off x="2152142" y="3523183"/>
                <a:ext cx="213840" cy="132480"/>
              </p14:xfrm>
            </p:contentPart>
          </mc:Choice>
          <mc:Fallback xmlns="">
            <p:pic>
              <p:nvPicPr>
                <p:cNvPr id="347" name="Freihand 346">
                  <a:extLst>
                    <a:ext uri="{FF2B5EF4-FFF2-40B4-BE49-F238E27FC236}">
                      <a16:creationId xmlns:a16="http://schemas.microsoft.com/office/drawing/2014/main" id="{41A78188-3246-4F0B-919E-A85518F3A455}"/>
                    </a:ext>
                  </a:extLst>
                </p:cNvPr>
                <p:cNvPicPr/>
                <p:nvPr/>
              </p:nvPicPr>
              <p:blipFill>
                <a:blip r:embed="rId561"/>
                <a:stretch>
                  <a:fillRect/>
                </a:stretch>
              </p:blipFill>
              <p:spPr>
                <a:xfrm>
                  <a:off x="2147822" y="3518863"/>
                  <a:ext cx="2224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48" name="Freihand 347">
                  <a:extLst>
                    <a:ext uri="{FF2B5EF4-FFF2-40B4-BE49-F238E27FC236}">
                      <a16:creationId xmlns:a16="http://schemas.microsoft.com/office/drawing/2014/main" id="{EC046990-9749-4167-A52E-35F173205C3E}"/>
                    </a:ext>
                  </a:extLst>
                </p14:cNvPr>
                <p14:cNvContentPartPr/>
                <p14:nvPr/>
              </p14:nvContentPartPr>
              <p14:xfrm>
                <a:off x="2484062" y="3411583"/>
                <a:ext cx="185040" cy="147600"/>
              </p14:xfrm>
            </p:contentPart>
          </mc:Choice>
          <mc:Fallback xmlns="">
            <p:pic>
              <p:nvPicPr>
                <p:cNvPr id="348" name="Freihand 347">
                  <a:extLst>
                    <a:ext uri="{FF2B5EF4-FFF2-40B4-BE49-F238E27FC236}">
                      <a16:creationId xmlns:a16="http://schemas.microsoft.com/office/drawing/2014/main" id="{EC046990-9749-4167-A52E-35F173205C3E}"/>
                    </a:ext>
                  </a:extLst>
                </p:cNvPr>
                <p:cNvPicPr/>
                <p:nvPr/>
              </p:nvPicPr>
              <p:blipFill>
                <a:blip r:embed="rId563"/>
                <a:stretch>
                  <a:fillRect/>
                </a:stretch>
              </p:blipFill>
              <p:spPr>
                <a:xfrm>
                  <a:off x="2479742" y="3407263"/>
                  <a:ext cx="1936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49" name="Freihand 348">
                  <a:extLst>
                    <a:ext uri="{FF2B5EF4-FFF2-40B4-BE49-F238E27FC236}">
                      <a16:creationId xmlns:a16="http://schemas.microsoft.com/office/drawing/2014/main" id="{27D5A932-1471-4B0B-8A65-7610CF5F3C18}"/>
                    </a:ext>
                  </a:extLst>
                </p14:cNvPr>
                <p14:cNvContentPartPr/>
                <p14:nvPr/>
              </p14:nvContentPartPr>
              <p14:xfrm>
                <a:off x="2683502" y="3308263"/>
                <a:ext cx="294480" cy="195480"/>
              </p14:xfrm>
            </p:contentPart>
          </mc:Choice>
          <mc:Fallback xmlns="">
            <p:pic>
              <p:nvPicPr>
                <p:cNvPr id="349" name="Freihand 348">
                  <a:extLst>
                    <a:ext uri="{FF2B5EF4-FFF2-40B4-BE49-F238E27FC236}">
                      <a16:creationId xmlns:a16="http://schemas.microsoft.com/office/drawing/2014/main" id="{27D5A932-1471-4B0B-8A65-7610CF5F3C18}"/>
                    </a:ext>
                  </a:extLst>
                </p:cNvPr>
                <p:cNvPicPr/>
                <p:nvPr/>
              </p:nvPicPr>
              <p:blipFill>
                <a:blip r:embed="rId565"/>
                <a:stretch>
                  <a:fillRect/>
                </a:stretch>
              </p:blipFill>
              <p:spPr>
                <a:xfrm>
                  <a:off x="2679182" y="3303943"/>
                  <a:ext cx="30312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50" name="Freihand 349">
                  <a:extLst>
                    <a:ext uri="{FF2B5EF4-FFF2-40B4-BE49-F238E27FC236}">
                      <a16:creationId xmlns:a16="http://schemas.microsoft.com/office/drawing/2014/main" id="{6648DF5F-D301-48A8-8E89-C1E3691CA747}"/>
                    </a:ext>
                  </a:extLst>
                </p14:cNvPr>
                <p14:cNvContentPartPr/>
                <p14:nvPr/>
              </p14:nvContentPartPr>
              <p14:xfrm>
                <a:off x="2689622" y="3272983"/>
                <a:ext cx="9360" cy="1800"/>
              </p14:xfrm>
            </p:contentPart>
          </mc:Choice>
          <mc:Fallback xmlns="">
            <p:pic>
              <p:nvPicPr>
                <p:cNvPr id="350" name="Freihand 349">
                  <a:extLst>
                    <a:ext uri="{FF2B5EF4-FFF2-40B4-BE49-F238E27FC236}">
                      <a16:creationId xmlns:a16="http://schemas.microsoft.com/office/drawing/2014/main" id="{6648DF5F-D301-48A8-8E89-C1E3691CA747}"/>
                    </a:ext>
                  </a:extLst>
                </p:cNvPr>
                <p:cNvPicPr/>
                <p:nvPr/>
              </p:nvPicPr>
              <p:blipFill>
                <a:blip r:embed="rId567"/>
                <a:stretch>
                  <a:fillRect/>
                </a:stretch>
              </p:blipFill>
              <p:spPr>
                <a:xfrm>
                  <a:off x="2685302" y="3268663"/>
                  <a:ext cx="1800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51" name="Freihand 350">
                  <a:extLst>
                    <a:ext uri="{FF2B5EF4-FFF2-40B4-BE49-F238E27FC236}">
                      <a16:creationId xmlns:a16="http://schemas.microsoft.com/office/drawing/2014/main" id="{5D1BA5D4-C06D-478F-8ADB-A0F27BE486F8}"/>
                    </a:ext>
                  </a:extLst>
                </p14:cNvPr>
                <p14:cNvContentPartPr/>
                <p14:nvPr/>
              </p14:nvContentPartPr>
              <p14:xfrm>
                <a:off x="1787462" y="3820183"/>
                <a:ext cx="271080" cy="131760"/>
              </p14:xfrm>
            </p:contentPart>
          </mc:Choice>
          <mc:Fallback xmlns="">
            <p:pic>
              <p:nvPicPr>
                <p:cNvPr id="351" name="Freihand 350">
                  <a:extLst>
                    <a:ext uri="{FF2B5EF4-FFF2-40B4-BE49-F238E27FC236}">
                      <a16:creationId xmlns:a16="http://schemas.microsoft.com/office/drawing/2014/main" id="{5D1BA5D4-C06D-478F-8ADB-A0F27BE486F8}"/>
                    </a:ext>
                  </a:extLst>
                </p:cNvPr>
                <p:cNvPicPr/>
                <p:nvPr/>
              </p:nvPicPr>
              <p:blipFill>
                <a:blip r:embed="rId569"/>
                <a:stretch>
                  <a:fillRect/>
                </a:stretch>
              </p:blipFill>
              <p:spPr>
                <a:xfrm>
                  <a:off x="1783142" y="3815863"/>
                  <a:ext cx="2797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52" name="Freihand 351">
                  <a:extLst>
                    <a:ext uri="{FF2B5EF4-FFF2-40B4-BE49-F238E27FC236}">
                      <a16:creationId xmlns:a16="http://schemas.microsoft.com/office/drawing/2014/main" id="{77982AA3-CE90-4866-9691-127C59B230D7}"/>
                    </a:ext>
                  </a:extLst>
                </p14:cNvPr>
                <p14:cNvContentPartPr/>
                <p14:nvPr/>
              </p14:nvContentPartPr>
              <p14:xfrm>
                <a:off x="2152862" y="3720463"/>
                <a:ext cx="190800" cy="151560"/>
              </p14:xfrm>
            </p:contentPart>
          </mc:Choice>
          <mc:Fallback xmlns="">
            <p:pic>
              <p:nvPicPr>
                <p:cNvPr id="352" name="Freihand 351">
                  <a:extLst>
                    <a:ext uri="{FF2B5EF4-FFF2-40B4-BE49-F238E27FC236}">
                      <a16:creationId xmlns:a16="http://schemas.microsoft.com/office/drawing/2014/main" id="{77982AA3-CE90-4866-9691-127C59B230D7}"/>
                    </a:ext>
                  </a:extLst>
                </p:cNvPr>
                <p:cNvPicPr/>
                <p:nvPr/>
              </p:nvPicPr>
              <p:blipFill>
                <a:blip r:embed="rId571"/>
                <a:stretch>
                  <a:fillRect/>
                </a:stretch>
              </p:blipFill>
              <p:spPr>
                <a:xfrm>
                  <a:off x="2148542" y="3716143"/>
                  <a:ext cx="1994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53" name="Freihand 352">
                  <a:extLst>
                    <a:ext uri="{FF2B5EF4-FFF2-40B4-BE49-F238E27FC236}">
                      <a16:creationId xmlns:a16="http://schemas.microsoft.com/office/drawing/2014/main" id="{82538E37-F401-43BC-9BE6-A27139E3F11B}"/>
                    </a:ext>
                  </a:extLst>
                </p14:cNvPr>
                <p14:cNvContentPartPr/>
                <p14:nvPr/>
              </p14:nvContentPartPr>
              <p14:xfrm>
                <a:off x="2358062" y="3758983"/>
                <a:ext cx="75240" cy="79200"/>
              </p14:xfrm>
            </p:contentPart>
          </mc:Choice>
          <mc:Fallback xmlns="">
            <p:pic>
              <p:nvPicPr>
                <p:cNvPr id="353" name="Freihand 352">
                  <a:extLst>
                    <a:ext uri="{FF2B5EF4-FFF2-40B4-BE49-F238E27FC236}">
                      <a16:creationId xmlns:a16="http://schemas.microsoft.com/office/drawing/2014/main" id="{82538E37-F401-43BC-9BE6-A27139E3F11B}"/>
                    </a:ext>
                  </a:extLst>
                </p:cNvPr>
                <p:cNvPicPr/>
                <p:nvPr/>
              </p:nvPicPr>
              <p:blipFill>
                <a:blip r:embed="rId573"/>
                <a:stretch>
                  <a:fillRect/>
                </a:stretch>
              </p:blipFill>
              <p:spPr>
                <a:xfrm>
                  <a:off x="2353742" y="3754663"/>
                  <a:ext cx="838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54" name="Freihand 353">
                  <a:extLst>
                    <a:ext uri="{FF2B5EF4-FFF2-40B4-BE49-F238E27FC236}">
                      <a16:creationId xmlns:a16="http://schemas.microsoft.com/office/drawing/2014/main" id="{68E760C5-6737-4BCC-99DA-EE3DD0AFE5BE}"/>
                    </a:ext>
                  </a:extLst>
                </p14:cNvPr>
                <p14:cNvContentPartPr/>
                <p14:nvPr/>
              </p14:nvContentPartPr>
              <p14:xfrm>
                <a:off x="2472182" y="3643783"/>
                <a:ext cx="139680" cy="160560"/>
              </p14:xfrm>
            </p:contentPart>
          </mc:Choice>
          <mc:Fallback xmlns="">
            <p:pic>
              <p:nvPicPr>
                <p:cNvPr id="354" name="Freihand 353">
                  <a:extLst>
                    <a:ext uri="{FF2B5EF4-FFF2-40B4-BE49-F238E27FC236}">
                      <a16:creationId xmlns:a16="http://schemas.microsoft.com/office/drawing/2014/main" id="{68E760C5-6737-4BCC-99DA-EE3DD0AFE5BE}"/>
                    </a:ext>
                  </a:extLst>
                </p:cNvPr>
                <p:cNvPicPr/>
                <p:nvPr/>
              </p:nvPicPr>
              <p:blipFill>
                <a:blip r:embed="rId575"/>
                <a:stretch>
                  <a:fillRect/>
                </a:stretch>
              </p:blipFill>
              <p:spPr>
                <a:xfrm>
                  <a:off x="2467862" y="3639463"/>
                  <a:ext cx="1483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55" name="Freihand 354">
                  <a:extLst>
                    <a:ext uri="{FF2B5EF4-FFF2-40B4-BE49-F238E27FC236}">
                      <a16:creationId xmlns:a16="http://schemas.microsoft.com/office/drawing/2014/main" id="{95627919-5AB3-47CC-9798-40EF1B0ACE9C}"/>
                    </a:ext>
                  </a:extLst>
                </p14:cNvPr>
                <p14:cNvContentPartPr/>
                <p14:nvPr/>
              </p14:nvContentPartPr>
              <p14:xfrm>
                <a:off x="2639582" y="3676543"/>
                <a:ext cx="74880" cy="102960"/>
              </p14:xfrm>
            </p:contentPart>
          </mc:Choice>
          <mc:Fallback xmlns="">
            <p:pic>
              <p:nvPicPr>
                <p:cNvPr id="355" name="Freihand 354">
                  <a:extLst>
                    <a:ext uri="{FF2B5EF4-FFF2-40B4-BE49-F238E27FC236}">
                      <a16:creationId xmlns:a16="http://schemas.microsoft.com/office/drawing/2014/main" id="{95627919-5AB3-47CC-9798-40EF1B0ACE9C}"/>
                    </a:ext>
                  </a:extLst>
                </p:cNvPr>
                <p:cNvPicPr/>
                <p:nvPr/>
              </p:nvPicPr>
              <p:blipFill>
                <a:blip r:embed="rId577"/>
                <a:stretch>
                  <a:fillRect/>
                </a:stretch>
              </p:blipFill>
              <p:spPr>
                <a:xfrm>
                  <a:off x="2635262" y="3672223"/>
                  <a:ext cx="835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56" name="Freihand 355">
                  <a:extLst>
                    <a:ext uri="{FF2B5EF4-FFF2-40B4-BE49-F238E27FC236}">
                      <a16:creationId xmlns:a16="http://schemas.microsoft.com/office/drawing/2014/main" id="{BAE0EB19-CF7B-4392-8359-C012FA99739A}"/>
                    </a:ext>
                  </a:extLst>
                </p14:cNvPr>
                <p14:cNvContentPartPr/>
                <p14:nvPr/>
              </p14:nvContentPartPr>
              <p14:xfrm>
                <a:off x="2716262" y="3595183"/>
                <a:ext cx="280080" cy="141840"/>
              </p14:xfrm>
            </p:contentPart>
          </mc:Choice>
          <mc:Fallback xmlns="">
            <p:pic>
              <p:nvPicPr>
                <p:cNvPr id="356" name="Freihand 355">
                  <a:extLst>
                    <a:ext uri="{FF2B5EF4-FFF2-40B4-BE49-F238E27FC236}">
                      <a16:creationId xmlns:a16="http://schemas.microsoft.com/office/drawing/2014/main" id="{BAE0EB19-CF7B-4392-8359-C012FA99739A}"/>
                    </a:ext>
                  </a:extLst>
                </p:cNvPr>
                <p:cNvPicPr/>
                <p:nvPr/>
              </p:nvPicPr>
              <p:blipFill>
                <a:blip r:embed="rId579"/>
                <a:stretch>
                  <a:fillRect/>
                </a:stretch>
              </p:blipFill>
              <p:spPr>
                <a:xfrm>
                  <a:off x="2711942" y="3590863"/>
                  <a:ext cx="2887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57" name="Freihand 356">
                  <a:extLst>
                    <a:ext uri="{FF2B5EF4-FFF2-40B4-BE49-F238E27FC236}">
                      <a16:creationId xmlns:a16="http://schemas.microsoft.com/office/drawing/2014/main" id="{1A4C80BD-1161-472A-AAC8-F7F55186E933}"/>
                    </a:ext>
                  </a:extLst>
                </p14:cNvPr>
                <p14:cNvContentPartPr/>
                <p14:nvPr/>
              </p14:nvContentPartPr>
              <p14:xfrm>
                <a:off x="2994182" y="3592663"/>
                <a:ext cx="73080" cy="69840"/>
              </p14:xfrm>
            </p:contentPart>
          </mc:Choice>
          <mc:Fallback xmlns="">
            <p:pic>
              <p:nvPicPr>
                <p:cNvPr id="357" name="Freihand 356">
                  <a:extLst>
                    <a:ext uri="{FF2B5EF4-FFF2-40B4-BE49-F238E27FC236}">
                      <a16:creationId xmlns:a16="http://schemas.microsoft.com/office/drawing/2014/main" id="{1A4C80BD-1161-472A-AAC8-F7F55186E933}"/>
                    </a:ext>
                  </a:extLst>
                </p:cNvPr>
                <p:cNvPicPr/>
                <p:nvPr/>
              </p:nvPicPr>
              <p:blipFill>
                <a:blip r:embed="rId581"/>
                <a:stretch>
                  <a:fillRect/>
                </a:stretch>
              </p:blipFill>
              <p:spPr>
                <a:xfrm>
                  <a:off x="2989862" y="3588343"/>
                  <a:ext cx="817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58" name="Freihand 357">
                  <a:extLst>
                    <a:ext uri="{FF2B5EF4-FFF2-40B4-BE49-F238E27FC236}">
                      <a16:creationId xmlns:a16="http://schemas.microsoft.com/office/drawing/2014/main" id="{58A71080-3E67-41D9-8F62-F0BB75B8CD2F}"/>
                    </a:ext>
                  </a:extLst>
                </p14:cNvPr>
                <p14:cNvContentPartPr/>
                <p14:nvPr/>
              </p14:nvContentPartPr>
              <p14:xfrm>
                <a:off x="3094622" y="3418783"/>
                <a:ext cx="76680" cy="257760"/>
              </p14:xfrm>
            </p:contentPart>
          </mc:Choice>
          <mc:Fallback xmlns="">
            <p:pic>
              <p:nvPicPr>
                <p:cNvPr id="358" name="Freihand 357">
                  <a:extLst>
                    <a:ext uri="{FF2B5EF4-FFF2-40B4-BE49-F238E27FC236}">
                      <a16:creationId xmlns:a16="http://schemas.microsoft.com/office/drawing/2014/main" id="{58A71080-3E67-41D9-8F62-F0BB75B8CD2F}"/>
                    </a:ext>
                  </a:extLst>
                </p:cNvPr>
                <p:cNvPicPr/>
                <p:nvPr/>
              </p:nvPicPr>
              <p:blipFill>
                <a:blip r:embed="rId583"/>
                <a:stretch>
                  <a:fillRect/>
                </a:stretch>
              </p:blipFill>
              <p:spPr>
                <a:xfrm>
                  <a:off x="3090302" y="3414463"/>
                  <a:ext cx="8532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59" name="Freihand 358">
                  <a:extLst>
                    <a:ext uri="{FF2B5EF4-FFF2-40B4-BE49-F238E27FC236}">
                      <a16:creationId xmlns:a16="http://schemas.microsoft.com/office/drawing/2014/main" id="{EDE5C196-33EE-4384-8260-0B603A2628DF}"/>
                    </a:ext>
                  </a:extLst>
                </p14:cNvPr>
                <p14:cNvContentPartPr/>
                <p14:nvPr/>
              </p14:nvContentPartPr>
              <p14:xfrm>
                <a:off x="3169142" y="3507703"/>
                <a:ext cx="99000" cy="75240"/>
              </p14:xfrm>
            </p:contentPart>
          </mc:Choice>
          <mc:Fallback xmlns="">
            <p:pic>
              <p:nvPicPr>
                <p:cNvPr id="359" name="Freihand 358">
                  <a:extLst>
                    <a:ext uri="{FF2B5EF4-FFF2-40B4-BE49-F238E27FC236}">
                      <a16:creationId xmlns:a16="http://schemas.microsoft.com/office/drawing/2014/main" id="{EDE5C196-33EE-4384-8260-0B603A2628DF}"/>
                    </a:ext>
                  </a:extLst>
                </p:cNvPr>
                <p:cNvPicPr/>
                <p:nvPr/>
              </p:nvPicPr>
              <p:blipFill>
                <a:blip r:embed="rId585"/>
                <a:stretch>
                  <a:fillRect/>
                </a:stretch>
              </p:blipFill>
              <p:spPr>
                <a:xfrm>
                  <a:off x="3164822" y="3503383"/>
                  <a:ext cx="1076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60" name="Freihand 359">
                  <a:extLst>
                    <a:ext uri="{FF2B5EF4-FFF2-40B4-BE49-F238E27FC236}">
                      <a16:creationId xmlns:a16="http://schemas.microsoft.com/office/drawing/2014/main" id="{CE06DA78-4771-4804-82ED-84621065CA9F}"/>
                    </a:ext>
                  </a:extLst>
                </p14:cNvPr>
                <p14:cNvContentPartPr/>
                <p14:nvPr/>
              </p14:nvContentPartPr>
              <p14:xfrm>
                <a:off x="3272462" y="3400063"/>
                <a:ext cx="72720" cy="137520"/>
              </p14:xfrm>
            </p:contentPart>
          </mc:Choice>
          <mc:Fallback xmlns="">
            <p:pic>
              <p:nvPicPr>
                <p:cNvPr id="360" name="Freihand 359">
                  <a:extLst>
                    <a:ext uri="{FF2B5EF4-FFF2-40B4-BE49-F238E27FC236}">
                      <a16:creationId xmlns:a16="http://schemas.microsoft.com/office/drawing/2014/main" id="{CE06DA78-4771-4804-82ED-84621065CA9F}"/>
                    </a:ext>
                  </a:extLst>
                </p:cNvPr>
                <p:cNvPicPr/>
                <p:nvPr/>
              </p:nvPicPr>
              <p:blipFill>
                <a:blip r:embed="rId587"/>
                <a:stretch>
                  <a:fillRect/>
                </a:stretch>
              </p:blipFill>
              <p:spPr>
                <a:xfrm>
                  <a:off x="3268142" y="3395743"/>
                  <a:ext cx="813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61" name="Freihand 360">
                  <a:extLst>
                    <a:ext uri="{FF2B5EF4-FFF2-40B4-BE49-F238E27FC236}">
                      <a16:creationId xmlns:a16="http://schemas.microsoft.com/office/drawing/2014/main" id="{88494688-6982-4FF7-92DB-C2386023A860}"/>
                    </a:ext>
                  </a:extLst>
                </p14:cNvPr>
                <p14:cNvContentPartPr/>
                <p14:nvPr/>
              </p14:nvContentPartPr>
              <p14:xfrm>
                <a:off x="3356702" y="3357583"/>
                <a:ext cx="71640" cy="154080"/>
              </p14:xfrm>
            </p:contentPart>
          </mc:Choice>
          <mc:Fallback xmlns="">
            <p:pic>
              <p:nvPicPr>
                <p:cNvPr id="361" name="Freihand 360">
                  <a:extLst>
                    <a:ext uri="{FF2B5EF4-FFF2-40B4-BE49-F238E27FC236}">
                      <a16:creationId xmlns:a16="http://schemas.microsoft.com/office/drawing/2014/main" id="{88494688-6982-4FF7-92DB-C2386023A860}"/>
                    </a:ext>
                  </a:extLst>
                </p:cNvPr>
                <p:cNvPicPr/>
                <p:nvPr/>
              </p:nvPicPr>
              <p:blipFill>
                <a:blip r:embed="rId589"/>
                <a:stretch>
                  <a:fillRect/>
                </a:stretch>
              </p:blipFill>
              <p:spPr>
                <a:xfrm>
                  <a:off x="3352382" y="3353263"/>
                  <a:ext cx="802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62" name="Freihand 361">
                  <a:extLst>
                    <a:ext uri="{FF2B5EF4-FFF2-40B4-BE49-F238E27FC236}">
                      <a16:creationId xmlns:a16="http://schemas.microsoft.com/office/drawing/2014/main" id="{591B4FAB-6FD0-4D71-A84A-FB04722541B0}"/>
                    </a:ext>
                  </a:extLst>
                </p14:cNvPr>
                <p14:cNvContentPartPr/>
                <p14:nvPr/>
              </p14:nvContentPartPr>
              <p14:xfrm>
                <a:off x="3416822" y="3375223"/>
                <a:ext cx="268200" cy="104040"/>
              </p14:xfrm>
            </p:contentPart>
          </mc:Choice>
          <mc:Fallback xmlns="">
            <p:pic>
              <p:nvPicPr>
                <p:cNvPr id="362" name="Freihand 361">
                  <a:extLst>
                    <a:ext uri="{FF2B5EF4-FFF2-40B4-BE49-F238E27FC236}">
                      <a16:creationId xmlns:a16="http://schemas.microsoft.com/office/drawing/2014/main" id="{591B4FAB-6FD0-4D71-A84A-FB04722541B0}"/>
                    </a:ext>
                  </a:extLst>
                </p:cNvPr>
                <p:cNvPicPr/>
                <p:nvPr/>
              </p:nvPicPr>
              <p:blipFill>
                <a:blip r:embed="rId591"/>
                <a:stretch>
                  <a:fillRect/>
                </a:stretch>
              </p:blipFill>
              <p:spPr>
                <a:xfrm>
                  <a:off x="3412502" y="3370903"/>
                  <a:ext cx="2768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64" name="Freihand 363">
                  <a:extLst>
                    <a:ext uri="{FF2B5EF4-FFF2-40B4-BE49-F238E27FC236}">
                      <a16:creationId xmlns:a16="http://schemas.microsoft.com/office/drawing/2014/main" id="{C05E9A06-7C3E-4D04-94AC-06B02328A240}"/>
                    </a:ext>
                  </a:extLst>
                </p14:cNvPr>
                <p14:cNvContentPartPr/>
                <p14:nvPr/>
              </p14:nvContentPartPr>
              <p14:xfrm>
                <a:off x="1669022" y="3493663"/>
                <a:ext cx="2094480" cy="671040"/>
              </p14:xfrm>
            </p:contentPart>
          </mc:Choice>
          <mc:Fallback xmlns="">
            <p:pic>
              <p:nvPicPr>
                <p:cNvPr id="364" name="Freihand 363">
                  <a:extLst>
                    <a:ext uri="{FF2B5EF4-FFF2-40B4-BE49-F238E27FC236}">
                      <a16:creationId xmlns:a16="http://schemas.microsoft.com/office/drawing/2014/main" id="{C05E9A06-7C3E-4D04-94AC-06B02328A240}"/>
                    </a:ext>
                  </a:extLst>
                </p:cNvPr>
                <p:cNvPicPr/>
                <p:nvPr/>
              </p:nvPicPr>
              <p:blipFill>
                <a:blip r:embed="rId593"/>
                <a:stretch>
                  <a:fillRect/>
                </a:stretch>
              </p:blipFill>
              <p:spPr>
                <a:xfrm>
                  <a:off x="1664702" y="3489343"/>
                  <a:ext cx="2103120" cy="679680"/>
                </a:xfrm>
                <a:prstGeom prst="rect">
                  <a:avLst/>
                </a:prstGeom>
              </p:spPr>
            </p:pic>
          </mc:Fallback>
        </mc:AlternateContent>
      </p:grpSp>
      <p:grpSp>
        <p:nvGrpSpPr>
          <p:cNvPr id="378" name="Gruppieren 377">
            <a:extLst>
              <a:ext uri="{FF2B5EF4-FFF2-40B4-BE49-F238E27FC236}">
                <a16:creationId xmlns:a16="http://schemas.microsoft.com/office/drawing/2014/main" id="{67F3F87E-A475-4B5C-965F-1A68957CD0BF}"/>
              </a:ext>
            </a:extLst>
          </p:cNvPr>
          <p:cNvGrpSpPr/>
          <p:nvPr/>
        </p:nvGrpSpPr>
        <p:grpSpPr>
          <a:xfrm>
            <a:off x="5072102" y="862783"/>
            <a:ext cx="2860200" cy="1001880"/>
            <a:chOff x="5072102" y="862783"/>
            <a:chExt cx="2860200" cy="1001880"/>
          </a:xfrm>
        </p:grpSpPr>
        <mc:AlternateContent xmlns:mc="http://schemas.openxmlformats.org/markup-compatibility/2006" xmlns:p14="http://schemas.microsoft.com/office/powerpoint/2010/main">
          <mc:Choice Requires="p14">
            <p:contentPart p14:bwMode="auto" r:id="rId594">
              <p14:nvContentPartPr>
                <p14:cNvPr id="366" name="Freihand 365">
                  <a:extLst>
                    <a:ext uri="{FF2B5EF4-FFF2-40B4-BE49-F238E27FC236}">
                      <a16:creationId xmlns:a16="http://schemas.microsoft.com/office/drawing/2014/main" id="{6181F6D9-4C24-4B9E-BD55-B7EB71AF5B7A}"/>
                    </a:ext>
                  </a:extLst>
                </p14:cNvPr>
                <p14:cNvContentPartPr/>
                <p14:nvPr/>
              </p14:nvContentPartPr>
              <p14:xfrm>
                <a:off x="5072102" y="1121623"/>
                <a:ext cx="2860200" cy="743040"/>
              </p14:xfrm>
            </p:contentPart>
          </mc:Choice>
          <mc:Fallback xmlns="">
            <p:pic>
              <p:nvPicPr>
                <p:cNvPr id="366" name="Freihand 365">
                  <a:extLst>
                    <a:ext uri="{FF2B5EF4-FFF2-40B4-BE49-F238E27FC236}">
                      <a16:creationId xmlns:a16="http://schemas.microsoft.com/office/drawing/2014/main" id="{6181F6D9-4C24-4B9E-BD55-B7EB71AF5B7A}"/>
                    </a:ext>
                  </a:extLst>
                </p:cNvPr>
                <p:cNvPicPr/>
                <p:nvPr/>
              </p:nvPicPr>
              <p:blipFill>
                <a:blip r:embed="rId595"/>
                <a:stretch>
                  <a:fillRect/>
                </a:stretch>
              </p:blipFill>
              <p:spPr>
                <a:xfrm>
                  <a:off x="5067782" y="1117303"/>
                  <a:ext cx="2868840" cy="75168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67" name="Freihand 366">
                  <a:extLst>
                    <a:ext uri="{FF2B5EF4-FFF2-40B4-BE49-F238E27FC236}">
                      <a16:creationId xmlns:a16="http://schemas.microsoft.com/office/drawing/2014/main" id="{60BD0E77-281D-4389-9592-2F7055E5B4C3}"/>
                    </a:ext>
                  </a:extLst>
                </p14:cNvPr>
                <p14:cNvContentPartPr/>
                <p14:nvPr/>
              </p14:nvContentPartPr>
              <p14:xfrm>
                <a:off x="5522102" y="862783"/>
                <a:ext cx="266040" cy="257400"/>
              </p14:xfrm>
            </p:contentPart>
          </mc:Choice>
          <mc:Fallback xmlns="">
            <p:pic>
              <p:nvPicPr>
                <p:cNvPr id="367" name="Freihand 366">
                  <a:extLst>
                    <a:ext uri="{FF2B5EF4-FFF2-40B4-BE49-F238E27FC236}">
                      <a16:creationId xmlns:a16="http://schemas.microsoft.com/office/drawing/2014/main" id="{60BD0E77-281D-4389-9592-2F7055E5B4C3}"/>
                    </a:ext>
                  </a:extLst>
                </p:cNvPr>
                <p:cNvPicPr/>
                <p:nvPr/>
              </p:nvPicPr>
              <p:blipFill>
                <a:blip r:embed="rId597"/>
                <a:stretch>
                  <a:fillRect/>
                </a:stretch>
              </p:blipFill>
              <p:spPr>
                <a:xfrm>
                  <a:off x="5517782" y="858463"/>
                  <a:ext cx="27468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68" name="Freihand 367">
                  <a:extLst>
                    <a:ext uri="{FF2B5EF4-FFF2-40B4-BE49-F238E27FC236}">
                      <a16:creationId xmlns:a16="http://schemas.microsoft.com/office/drawing/2014/main" id="{0E6AEAD5-1E01-46F4-B368-895165B5690A}"/>
                    </a:ext>
                  </a:extLst>
                </p14:cNvPr>
                <p14:cNvContentPartPr/>
                <p14:nvPr/>
              </p14:nvContentPartPr>
              <p14:xfrm>
                <a:off x="5642342" y="974743"/>
                <a:ext cx="243000" cy="184320"/>
              </p14:xfrm>
            </p:contentPart>
          </mc:Choice>
          <mc:Fallback xmlns="">
            <p:pic>
              <p:nvPicPr>
                <p:cNvPr id="368" name="Freihand 367">
                  <a:extLst>
                    <a:ext uri="{FF2B5EF4-FFF2-40B4-BE49-F238E27FC236}">
                      <a16:creationId xmlns:a16="http://schemas.microsoft.com/office/drawing/2014/main" id="{0E6AEAD5-1E01-46F4-B368-895165B5690A}"/>
                    </a:ext>
                  </a:extLst>
                </p:cNvPr>
                <p:cNvPicPr/>
                <p:nvPr/>
              </p:nvPicPr>
              <p:blipFill>
                <a:blip r:embed="rId599"/>
                <a:stretch>
                  <a:fillRect/>
                </a:stretch>
              </p:blipFill>
              <p:spPr>
                <a:xfrm>
                  <a:off x="5638022" y="970423"/>
                  <a:ext cx="251640" cy="192960"/>
                </a:xfrm>
                <a:prstGeom prst="rect">
                  <a:avLst/>
                </a:prstGeom>
              </p:spPr>
            </p:pic>
          </mc:Fallback>
        </mc:AlternateContent>
      </p:grpSp>
      <p:grpSp>
        <p:nvGrpSpPr>
          <p:cNvPr id="377" name="Gruppieren 376">
            <a:extLst>
              <a:ext uri="{FF2B5EF4-FFF2-40B4-BE49-F238E27FC236}">
                <a16:creationId xmlns:a16="http://schemas.microsoft.com/office/drawing/2014/main" id="{21C7671E-CCD2-4B31-8DF5-74FC51923230}"/>
              </a:ext>
            </a:extLst>
          </p:cNvPr>
          <p:cNvGrpSpPr/>
          <p:nvPr/>
        </p:nvGrpSpPr>
        <p:grpSpPr>
          <a:xfrm>
            <a:off x="3996062" y="642463"/>
            <a:ext cx="1176840" cy="272160"/>
            <a:chOff x="3996062" y="642463"/>
            <a:chExt cx="1176840" cy="272160"/>
          </a:xfrm>
        </p:grpSpPr>
        <mc:AlternateContent xmlns:mc="http://schemas.openxmlformats.org/markup-compatibility/2006" xmlns:p14="http://schemas.microsoft.com/office/powerpoint/2010/main">
          <mc:Choice Requires="p14">
            <p:contentPart p14:bwMode="auto" r:id="rId600">
              <p14:nvContentPartPr>
                <p14:cNvPr id="369" name="Freihand 368">
                  <a:extLst>
                    <a:ext uri="{FF2B5EF4-FFF2-40B4-BE49-F238E27FC236}">
                      <a16:creationId xmlns:a16="http://schemas.microsoft.com/office/drawing/2014/main" id="{1E9BDAF3-3DB2-4536-943C-A7AD86902CAB}"/>
                    </a:ext>
                  </a:extLst>
                </p14:cNvPr>
                <p14:cNvContentPartPr/>
                <p14:nvPr/>
              </p14:nvContentPartPr>
              <p14:xfrm>
                <a:off x="4090022" y="723823"/>
                <a:ext cx="19800" cy="190800"/>
              </p14:xfrm>
            </p:contentPart>
          </mc:Choice>
          <mc:Fallback xmlns="">
            <p:pic>
              <p:nvPicPr>
                <p:cNvPr id="369" name="Freihand 368">
                  <a:extLst>
                    <a:ext uri="{FF2B5EF4-FFF2-40B4-BE49-F238E27FC236}">
                      <a16:creationId xmlns:a16="http://schemas.microsoft.com/office/drawing/2014/main" id="{1E9BDAF3-3DB2-4536-943C-A7AD86902CAB}"/>
                    </a:ext>
                  </a:extLst>
                </p:cNvPr>
                <p:cNvPicPr/>
                <p:nvPr/>
              </p:nvPicPr>
              <p:blipFill>
                <a:blip r:embed="rId601"/>
                <a:stretch>
                  <a:fillRect/>
                </a:stretch>
              </p:blipFill>
              <p:spPr>
                <a:xfrm>
                  <a:off x="4085702" y="719503"/>
                  <a:ext cx="2844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70" name="Freihand 369">
                  <a:extLst>
                    <a:ext uri="{FF2B5EF4-FFF2-40B4-BE49-F238E27FC236}">
                      <a16:creationId xmlns:a16="http://schemas.microsoft.com/office/drawing/2014/main" id="{B424ACB9-584A-40FA-A83C-6D2F9BF1EB78}"/>
                    </a:ext>
                  </a:extLst>
                </p14:cNvPr>
                <p14:cNvContentPartPr/>
                <p14:nvPr/>
              </p14:nvContentPartPr>
              <p14:xfrm>
                <a:off x="3996062" y="674503"/>
                <a:ext cx="164160" cy="176400"/>
              </p14:xfrm>
            </p:contentPart>
          </mc:Choice>
          <mc:Fallback xmlns="">
            <p:pic>
              <p:nvPicPr>
                <p:cNvPr id="370" name="Freihand 369">
                  <a:extLst>
                    <a:ext uri="{FF2B5EF4-FFF2-40B4-BE49-F238E27FC236}">
                      <a16:creationId xmlns:a16="http://schemas.microsoft.com/office/drawing/2014/main" id="{B424ACB9-584A-40FA-A83C-6D2F9BF1EB78}"/>
                    </a:ext>
                  </a:extLst>
                </p:cNvPr>
                <p:cNvPicPr/>
                <p:nvPr/>
              </p:nvPicPr>
              <p:blipFill>
                <a:blip r:embed="rId603"/>
                <a:stretch>
                  <a:fillRect/>
                </a:stretch>
              </p:blipFill>
              <p:spPr>
                <a:xfrm>
                  <a:off x="3991742" y="670183"/>
                  <a:ext cx="1728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71" name="Freihand 370">
                  <a:extLst>
                    <a:ext uri="{FF2B5EF4-FFF2-40B4-BE49-F238E27FC236}">
                      <a16:creationId xmlns:a16="http://schemas.microsoft.com/office/drawing/2014/main" id="{B718A2A5-4948-4E06-B988-7B1E4FFA5E42}"/>
                    </a:ext>
                  </a:extLst>
                </p14:cNvPr>
                <p14:cNvContentPartPr/>
                <p14:nvPr/>
              </p14:nvContentPartPr>
              <p14:xfrm>
                <a:off x="4167422" y="773503"/>
                <a:ext cx="114120" cy="120240"/>
              </p14:xfrm>
            </p:contentPart>
          </mc:Choice>
          <mc:Fallback xmlns="">
            <p:pic>
              <p:nvPicPr>
                <p:cNvPr id="371" name="Freihand 370">
                  <a:extLst>
                    <a:ext uri="{FF2B5EF4-FFF2-40B4-BE49-F238E27FC236}">
                      <a16:creationId xmlns:a16="http://schemas.microsoft.com/office/drawing/2014/main" id="{B718A2A5-4948-4E06-B988-7B1E4FFA5E42}"/>
                    </a:ext>
                  </a:extLst>
                </p:cNvPr>
                <p:cNvPicPr/>
                <p:nvPr/>
              </p:nvPicPr>
              <p:blipFill>
                <a:blip r:embed="rId605"/>
                <a:stretch>
                  <a:fillRect/>
                </a:stretch>
              </p:blipFill>
              <p:spPr>
                <a:xfrm>
                  <a:off x="4163102" y="769183"/>
                  <a:ext cx="1227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72" name="Freihand 371">
                  <a:extLst>
                    <a:ext uri="{FF2B5EF4-FFF2-40B4-BE49-F238E27FC236}">
                      <a16:creationId xmlns:a16="http://schemas.microsoft.com/office/drawing/2014/main" id="{9DEDB3D9-12B8-458E-80C4-B5C7339EAF73}"/>
                    </a:ext>
                  </a:extLst>
                </p14:cNvPr>
                <p14:cNvContentPartPr/>
                <p14:nvPr/>
              </p14:nvContentPartPr>
              <p14:xfrm>
                <a:off x="4275062" y="785743"/>
                <a:ext cx="70920" cy="81720"/>
              </p14:xfrm>
            </p:contentPart>
          </mc:Choice>
          <mc:Fallback xmlns="">
            <p:pic>
              <p:nvPicPr>
                <p:cNvPr id="372" name="Freihand 371">
                  <a:extLst>
                    <a:ext uri="{FF2B5EF4-FFF2-40B4-BE49-F238E27FC236}">
                      <a16:creationId xmlns:a16="http://schemas.microsoft.com/office/drawing/2014/main" id="{9DEDB3D9-12B8-458E-80C4-B5C7339EAF73}"/>
                    </a:ext>
                  </a:extLst>
                </p:cNvPr>
                <p:cNvPicPr/>
                <p:nvPr/>
              </p:nvPicPr>
              <p:blipFill>
                <a:blip r:embed="rId607"/>
                <a:stretch>
                  <a:fillRect/>
                </a:stretch>
              </p:blipFill>
              <p:spPr>
                <a:xfrm>
                  <a:off x="4270742" y="781423"/>
                  <a:ext cx="795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73" name="Freihand 372">
                  <a:extLst>
                    <a:ext uri="{FF2B5EF4-FFF2-40B4-BE49-F238E27FC236}">
                      <a16:creationId xmlns:a16="http://schemas.microsoft.com/office/drawing/2014/main" id="{557602B6-B6C9-4C36-82B0-94F6CAAA0E96}"/>
                    </a:ext>
                  </a:extLst>
                </p14:cNvPr>
                <p14:cNvContentPartPr/>
                <p14:nvPr/>
              </p14:nvContentPartPr>
              <p14:xfrm>
                <a:off x="4357862" y="716623"/>
                <a:ext cx="225720" cy="124560"/>
              </p14:xfrm>
            </p:contentPart>
          </mc:Choice>
          <mc:Fallback xmlns="">
            <p:pic>
              <p:nvPicPr>
                <p:cNvPr id="373" name="Freihand 372">
                  <a:extLst>
                    <a:ext uri="{FF2B5EF4-FFF2-40B4-BE49-F238E27FC236}">
                      <a16:creationId xmlns:a16="http://schemas.microsoft.com/office/drawing/2014/main" id="{557602B6-B6C9-4C36-82B0-94F6CAAA0E96}"/>
                    </a:ext>
                  </a:extLst>
                </p:cNvPr>
                <p:cNvPicPr/>
                <p:nvPr/>
              </p:nvPicPr>
              <p:blipFill>
                <a:blip r:embed="rId609"/>
                <a:stretch>
                  <a:fillRect/>
                </a:stretch>
              </p:blipFill>
              <p:spPr>
                <a:xfrm>
                  <a:off x="4353542" y="712303"/>
                  <a:ext cx="2343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374" name="Freihand 373">
                  <a:extLst>
                    <a:ext uri="{FF2B5EF4-FFF2-40B4-BE49-F238E27FC236}">
                      <a16:creationId xmlns:a16="http://schemas.microsoft.com/office/drawing/2014/main" id="{773B973E-D02F-4AF9-8D79-CFFCCC877BA0}"/>
                    </a:ext>
                  </a:extLst>
                </p14:cNvPr>
                <p14:cNvContentPartPr/>
                <p14:nvPr/>
              </p14:nvContentPartPr>
              <p14:xfrm>
                <a:off x="4614542" y="650743"/>
                <a:ext cx="91440" cy="141120"/>
              </p14:xfrm>
            </p:contentPart>
          </mc:Choice>
          <mc:Fallback xmlns="">
            <p:pic>
              <p:nvPicPr>
                <p:cNvPr id="374" name="Freihand 373">
                  <a:extLst>
                    <a:ext uri="{FF2B5EF4-FFF2-40B4-BE49-F238E27FC236}">
                      <a16:creationId xmlns:a16="http://schemas.microsoft.com/office/drawing/2014/main" id="{773B973E-D02F-4AF9-8D79-CFFCCC877BA0}"/>
                    </a:ext>
                  </a:extLst>
                </p:cNvPr>
                <p:cNvPicPr/>
                <p:nvPr/>
              </p:nvPicPr>
              <p:blipFill>
                <a:blip r:embed="rId611"/>
                <a:stretch>
                  <a:fillRect/>
                </a:stretch>
              </p:blipFill>
              <p:spPr>
                <a:xfrm>
                  <a:off x="4610222" y="646423"/>
                  <a:ext cx="1000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375" name="Freihand 374">
                  <a:extLst>
                    <a:ext uri="{FF2B5EF4-FFF2-40B4-BE49-F238E27FC236}">
                      <a16:creationId xmlns:a16="http://schemas.microsoft.com/office/drawing/2014/main" id="{4B7F0AB1-3E87-40F0-9E68-3869C693BF9E}"/>
                    </a:ext>
                  </a:extLst>
                </p14:cNvPr>
                <p14:cNvContentPartPr/>
                <p14:nvPr/>
              </p14:nvContentPartPr>
              <p14:xfrm>
                <a:off x="4708502" y="642463"/>
                <a:ext cx="94680" cy="161640"/>
              </p14:xfrm>
            </p:contentPart>
          </mc:Choice>
          <mc:Fallback xmlns="">
            <p:pic>
              <p:nvPicPr>
                <p:cNvPr id="375" name="Freihand 374">
                  <a:extLst>
                    <a:ext uri="{FF2B5EF4-FFF2-40B4-BE49-F238E27FC236}">
                      <a16:creationId xmlns:a16="http://schemas.microsoft.com/office/drawing/2014/main" id="{4B7F0AB1-3E87-40F0-9E68-3869C693BF9E}"/>
                    </a:ext>
                  </a:extLst>
                </p:cNvPr>
                <p:cNvPicPr/>
                <p:nvPr/>
              </p:nvPicPr>
              <p:blipFill>
                <a:blip r:embed="rId613"/>
                <a:stretch>
                  <a:fillRect/>
                </a:stretch>
              </p:blipFill>
              <p:spPr>
                <a:xfrm>
                  <a:off x="4704182" y="638143"/>
                  <a:ext cx="10332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376" name="Freihand 375">
                  <a:extLst>
                    <a:ext uri="{FF2B5EF4-FFF2-40B4-BE49-F238E27FC236}">
                      <a16:creationId xmlns:a16="http://schemas.microsoft.com/office/drawing/2014/main" id="{E1622A2A-AD7B-4CB7-91BE-F1327AFA0889}"/>
                    </a:ext>
                  </a:extLst>
                </p14:cNvPr>
                <p14:cNvContentPartPr/>
                <p14:nvPr/>
              </p14:nvContentPartPr>
              <p14:xfrm>
                <a:off x="4903262" y="656503"/>
                <a:ext cx="269640" cy="142920"/>
              </p14:xfrm>
            </p:contentPart>
          </mc:Choice>
          <mc:Fallback xmlns="">
            <p:pic>
              <p:nvPicPr>
                <p:cNvPr id="376" name="Freihand 375">
                  <a:extLst>
                    <a:ext uri="{FF2B5EF4-FFF2-40B4-BE49-F238E27FC236}">
                      <a16:creationId xmlns:a16="http://schemas.microsoft.com/office/drawing/2014/main" id="{E1622A2A-AD7B-4CB7-91BE-F1327AFA0889}"/>
                    </a:ext>
                  </a:extLst>
                </p:cNvPr>
                <p:cNvPicPr/>
                <p:nvPr/>
              </p:nvPicPr>
              <p:blipFill>
                <a:blip r:embed="rId615"/>
                <a:stretch>
                  <a:fillRect/>
                </a:stretch>
              </p:blipFill>
              <p:spPr>
                <a:xfrm>
                  <a:off x="4898942" y="652183"/>
                  <a:ext cx="278280" cy="151560"/>
                </a:xfrm>
                <a:prstGeom prst="rect">
                  <a:avLst/>
                </a:prstGeom>
              </p:spPr>
            </p:pic>
          </mc:Fallback>
        </mc:AlternateContent>
      </p:grpSp>
      <p:grpSp>
        <p:nvGrpSpPr>
          <p:cNvPr id="405" name="Gruppieren 404">
            <a:extLst>
              <a:ext uri="{FF2B5EF4-FFF2-40B4-BE49-F238E27FC236}">
                <a16:creationId xmlns:a16="http://schemas.microsoft.com/office/drawing/2014/main" id="{B749412E-7AC4-43F0-A84F-C268838BDA1B}"/>
              </a:ext>
            </a:extLst>
          </p:cNvPr>
          <p:cNvGrpSpPr/>
          <p:nvPr/>
        </p:nvGrpSpPr>
        <p:grpSpPr>
          <a:xfrm>
            <a:off x="5281982" y="376423"/>
            <a:ext cx="3319200" cy="445320"/>
            <a:chOff x="5281982" y="376423"/>
            <a:chExt cx="3319200" cy="445320"/>
          </a:xfrm>
        </p:grpSpPr>
        <mc:AlternateContent xmlns:mc="http://schemas.openxmlformats.org/markup-compatibility/2006" xmlns:p14="http://schemas.microsoft.com/office/powerpoint/2010/main">
          <mc:Choice Requires="p14">
            <p:contentPart p14:bwMode="auto" r:id="rId616">
              <p14:nvContentPartPr>
                <p14:cNvPr id="379" name="Freihand 378">
                  <a:extLst>
                    <a:ext uri="{FF2B5EF4-FFF2-40B4-BE49-F238E27FC236}">
                      <a16:creationId xmlns:a16="http://schemas.microsoft.com/office/drawing/2014/main" id="{CADF51D4-930E-48FA-9F62-254A9925EEE7}"/>
                    </a:ext>
                  </a:extLst>
                </p14:cNvPr>
                <p14:cNvContentPartPr/>
                <p14:nvPr/>
              </p14:nvContentPartPr>
              <p14:xfrm>
                <a:off x="5281982" y="634903"/>
                <a:ext cx="176040" cy="168480"/>
              </p14:xfrm>
            </p:contentPart>
          </mc:Choice>
          <mc:Fallback xmlns="">
            <p:pic>
              <p:nvPicPr>
                <p:cNvPr id="379" name="Freihand 378">
                  <a:extLst>
                    <a:ext uri="{FF2B5EF4-FFF2-40B4-BE49-F238E27FC236}">
                      <a16:creationId xmlns:a16="http://schemas.microsoft.com/office/drawing/2014/main" id="{CADF51D4-930E-48FA-9F62-254A9925EEE7}"/>
                    </a:ext>
                  </a:extLst>
                </p:cNvPr>
                <p:cNvPicPr/>
                <p:nvPr/>
              </p:nvPicPr>
              <p:blipFill>
                <a:blip r:embed="rId617"/>
                <a:stretch>
                  <a:fillRect/>
                </a:stretch>
              </p:blipFill>
              <p:spPr>
                <a:xfrm>
                  <a:off x="5277662" y="630583"/>
                  <a:ext cx="18468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380" name="Freihand 379">
                  <a:extLst>
                    <a:ext uri="{FF2B5EF4-FFF2-40B4-BE49-F238E27FC236}">
                      <a16:creationId xmlns:a16="http://schemas.microsoft.com/office/drawing/2014/main" id="{90CF1200-84DA-4F9E-9326-E5F6DECDCA2D}"/>
                    </a:ext>
                  </a:extLst>
                </p14:cNvPr>
                <p14:cNvContentPartPr/>
                <p14:nvPr/>
              </p14:nvContentPartPr>
              <p14:xfrm>
                <a:off x="5482502" y="695023"/>
                <a:ext cx="140400" cy="74160"/>
              </p14:xfrm>
            </p:contentPart>
          </mc:Choice>
          <mc:Fallback xmlns="">
            <p:pic>
              <p:nvPicPr>
                <p:cNvPr id="380" name="Freihand 379">
                  <a:extLst>
                    <a:ext uri="{FF2B5EF4-FFF2-40B4-BE49-F238E27FC236}">
                      <a16:creationId xmlns:a16="http://schemas.microsoft.com/office/drawing/2014/main" id="{90CF1200-84DA-4F9E-9326-E5F6DECDCA2D}"/>
                    </a:ext>
                  </a:extLst>
                </p:cNvPr>
                <p:cNvPicPr/>
                <p:nvPr/>
              </p:nvPicPr>
              <p:blipFill>
                <a:blip r:embed="rId619"/>
                <a:stretch>
                  <a:fillRect/>
                </a:stretch>
              </p:blipFill>
              <p:spPr>
                <a:xfrm>
                  <a:off x="5478182" y="690703"/>
                  <a:ext cx="1490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381" name="Freihand 380">
                  <a:extLst>
                    <a:ext uri="{FF2B5EF4-FFF2-40B4-BE49-F238E27FC236}">
                      <a16:creationId xmlns:a16="http://schemas.microsoft.com/office/drawing/2014/main" id="{0A3ADB9F-13C2-4C61-A626-5B3B627857ED}"/>
                    </a:ext>
                  </a:extLst>
                </p14:cNvPr>
                <p14:cNvContentPartPr/>
                <p14:nvPr/>
              </p14:nvContentPartPr>
              <p14:xfrm>
                <a:off x="5636942" y="612583"/>
                <a:ext cx="132480" cy="149400"/>
              </p14:xfrm>
            </p:contentPart>
          </mc:Choice>
          <mc:Fallback xmlns="">
            <p:pic>
              <p:nvPicPr>
                <p:cNvPr id="381" name="Freihand 380">
                  <a:extLst>
                    <a:ext uri="{FF2B5EF4-FFF2-40B4-BE49-F238E27FC236}">
                      <a16:creationId xmlns:a16="http://schemas.microsoft.com/office/drawing/2014/main" id="{0A3ADB9F-13C2-4C61-A626-5B3B627857ED}"/>
                    </a:ext>
                  </a:extLst>
                </p:cNvPr>
                <p:cNvPicPr/>
                <p:nvPr/>
              </p:nvPicPr>
              <p:blipFill>
                <a:blip r:embed="rId621"/>
                <a:stretch>
                  <a:fillRect/>
                </a:stretch>
              </p:blipFill>
              <p:spPr>
                <a:xfrm>
                  <a:off x="5632622" y="608263"/>
                  <a:ext cx="1411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383" name="Freihand 382">
                  <a:extLst>
                    <a:ext uri="{FF2B5EF4-FFF2-40B4-BE49-F238E27FC236}">
                      <a16:creationId xmlns:a16="http://schemas.microsoft.com/office/drawing/2014/main" id="{4F7457B2-FD2C-4394-8690-46CC165DCD82}"/>
                    </a:ext>
                  </a:extLst>
                </p14:cNvPr>
                <p14:cNvContentPartPr/>
                <p14:nvPr/>
              </p14:nvContentPartPr>
              <p14:xfrm>
                <a:off x="5868062" y="722023"/>
                <a:ext cx="115920" cy="6840"/>
              </p14:xfrm>
            </p:contentPart>
          </mc:Choice>
          <mc:Fallback xmlns="">
            <p:pic>
              <p:nvPicPr>
                <p:cNvPr id="383" name="Freihand 382">
                  <a:extLst>
                    <a:ext uri="{FF2B5EF4-FFF2-40B4-BE49-F238E27FC236}">
                      <a16:creationId xmlns:a16="http://schemas.microsoft.com/office/drawing/2014/main" id="{4F7457B2-FD2C-4394-8690-46CC165DCD82}"/>
                    </a:ext>
                  </a:extLst>
                </p:cNvPr>
                <p:cNvPicPr/>
                <p:nvPr/>
              </p:nvPicPr>
              <p:blipFill>
                <a:blip r:embed="rId623"/>
                <a:stretch>
                  <a:fillRect/>
                </a:stretch>
              </p:blipFill>
              <p:spPr>
                <a:xfrm>
                  <a:off x="5863742" y="717703"/>
                  <a:ext cx="12456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384" name="Freihand 383">
                  <a:extLst>
                    <a:ext uri="{FF2B5EF4-FFF2-40B4-BE49-F238E27FC236}">
                      <a16:creationId xmlns:a16="http://schemas.microsoft.com/office/drawing/2014/main" id="{E250E698-34A2-44F0-BB4A-4BF5F46A96BE}"/>
                    </a:ext>
                  </a:extLst>
                </p14:cNvPr>
                <p14:cNvContentPartPr/>
                <p14:nvPr/>
              </p14:nvContentPartPr>
              <p14:xfrm>
                <a:off x="5949062" y="698623"/>
                <a:ext cx="84960" cy="123120"/>
              </p14:xfrm>
            </p:contentPart>
          </mc:Choice>
          <mc:Fallback xmlns="">
            <p:pic>
              <p:nvPicPr>
                <p:cNvPr id="384" name="Freihand 383">
                  <a:extLst>
                    <a:ext uri="{FF2B5EF4-FFF2-40B4-BE49-F238E27FC236}">
                      <a16:creationId xmlns:a16="http://schemas.microsoft.com/office/drawing/2014/main" id="{E250E698-34A2-44F0-BB4A-4BF5F46A96BE}"/>
                    </a:ext>
                  </a:extLst>
                </p:cNvPr>
                <p:cNvPicPr/>
                <p:nvPr/>
              </p:nvPicPr>
              <p:blipFill>
                <a:blip r:embed="rId625"/>
                <a:stretch>
                  <a:fillRect/>
                </a:stretch>
              </p:blipFill>
              <p:spPr>
                <a:xfrm>
                  <a:off x="5944742" y="694303"/>
                  <a:ext cx="936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386" name="Freihand 385">
                  <a:extLst>
                    <a:ext uri="{FF2B5EF4-FFF2-40B4-BE49-F238E27FC236}">
                      <a16:creationId xmlns:a16="http://schemas.microsoft.com/office/drawing/2014/main" id="{8FA6A6D5-09CE-4232-8489-1C7CDCAD4E02}"/>
                    </a:ext>
                  </a:extLst>
                </p14:cNvPr>
                <p14:cNvContentPartPr/>
                <p14:nvPr/>
              </p14:nvContentPartPr>
              <p14:xfrm>
                <a:off x="6151742" y="664423"/>
                <a:ext cx="235800" cy="127080"/>
              </p14:xfrm>
            </p:contentPart>
          </mc:Choice>
          <mc:Fallback xmlns="">
            <p:pic>
              <p:nvPicPr>
                <p:cNvPr id="386" name="Freihand 385">
                  <a:extLst>
                    <a:ext uri="{FF2B5EF4-FFF2-40B4-BE49-F238E27FC236}">
                      <a16:creationId xmlns:a16="http://schemas.microsoft.com/office/drawing/2014/main" id="{8FA6A6D5-09CE-4232-8489-1C7CDCAD4E02}"/>
                    </a:ext>
                  </a:extLst>
                </p:cNvPr>
                <p:cNvPicPr/>
                <p:nvPr/>
              </p:nvPicPr>
              <p:blipFill>
                <a:blip r:embed="rId627"/>
                <a:stretch>
                  <a:fillRect/>
                </a:stretch>
              </p:blipFill>
              <p:spPr>
                <a:xfrm>
                  <a:off x="6147422" y="660103"/>
                  <a:ext cx="2444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387" name="Freihand 386">
                  <a:extLst>
                    <a:ext uri="{FF2B5EF4-FFF2-40B4-BE49-F238E27FC236}">
                      <a16:creationId xmlns:a16="http://schemas.microsoft.com/office/drawing/2014/main" id="{AF237758-B698-4FBF-AA5A-25237C164A93}"/>
                    </a:ext>
                  </a:extLst>
                </p14:cNvPr>
                <p14:cNvContentPartPr/>
                <p14:nvPr/>
              </p14:nvContentPartPr>
              <p14:xfrm>
                <a:off x="6307622" y="664423"/>
                <a:ext cx="360" cy="360"/>
              </p14:xfrm>
            </p:contentPart>
          </mc:Choice>
          <mc:Fallback xmlns="">
            <p:pic>
              <p:nvPicPr>
                <p:cNvPr id="387" name="Freihand 386">
                  <a:extLst>
                    <a:ext uri="{FF2B5EF4-FFF2-40B4-BE49-F238E27FC236}">
                      <a16:creationId xmlns:a16="http://schemas.microsoft.com/office/drawing/2014/main" id="{AF237758-B698-4FBF-AA5A-25237C164A93}"/>
                    </a:ext>
                  </a:extLst>
                </p:cNvPr>
                <p:cNvPicPr/>
                <p:nvPr/>
              </p:nvPicPr>
              <p:blipFill>
                <a:blip r:embed="rId629"/>
                <a:stretch>
                  <a:fillRect/>
                </a:stretch>
              </p:blipFill>
              <p:spPr>
                <a:xfrm>
                  <a:off x="6303302" y="66010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388" name="Freihand 387">
                  <a:extLst>
                    <a:ext uri="{FF2B5EF4-FFF2-40B4-BE49-F238E27FC236}">
                      <a16:creationId xmlns:a16="http://schemas.microsoft.com/office/drawing/2014/main" id="{B8402716-2236-4890-AA3E-9474CE985F0B}"/>
                    </a:ext>
                  </a:extLst>
                </p14:cNvPr>
                <p14:cNvContentPartPr/>
                <p14:nvPr/>
              </p14:nvContentPartPr>
              <p14:xfrm>
                <a:off x="6515702" y="719143"/>
                <a:ext cx="121680" cy="70560"/>
              </p14:xfrm>
            </p:contentPart>
          </mc:Choice>
          <mc:Fallback xmlns="">
            <p:pic>
              <p:nvPicPr>
                <p:cNvPr id="388" name="Freihand 387">
                  <a:extLst>
                    <a:ext uri="{FF2B5EF4-FFF2-40B4-BE49-F238E27FC236}">
                      <a16:creationId xmlns:a16="http://schemas.microsoft.com/office/drawing/2014/main" id="{B8402716-2236-4890-AA3E-9474CE985F0B}"/>
                    </a:ext>
                  </a:extLst>
                </p:cNvPr>
                <p:cNvPicPr/>
                <p:nvPr/>
              </p:nvPicPr>
              <p:blipFill>
                <a:blip r:embed="rId631"/>
                <a:stretch>
                  <a:fillRect/>
                </a:stretch>
              </p:blipFill>
              <p:spPr>
                <a:xfrm>
                  <a:off x="6511382" y="714823"/>
                  <a:ext cx="1303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389" name="Freihand 388">
                  <a:extLst>
                    <a:ext uri="{FF2B5EF4-FFF2-40B4-BE49-F238E27FC236}">
                      <a16:creationId xmlns:a16="http://schemas.microsoft.com/office/drawing/2014/main" id="{73E8E247-F7C2-4A82-AF38-C94E82A3C6BC}"/>
                    </a:ext>
                  </a:extLst>
                </p14:cNvPr>
                <p14:cNvContentPartPr/>
                <p14:nvPr/>
              </p14:nvContentPartPr>
              <p14:xfrm>
                <a:off x="6672302" y="733543"/>
                <a:ext cx="82080" cy="18360"/>
              </p14:xfrm>
            </p:contentPart>
          </mc:Choice>
          <mc:Fallback xmlns="">
            <p:pic>
              <p:nvPicPr>
                <p:cNvPr id="389" name="Freihand 388">
                  <a:extLst>
                    <a:ext uri="{FF2B5EF4-FFF2-40B4-BE49-F238E27FC236}">
                      <a16:creationId xmlns:a16="http://schemas.microsoft.com/office/drawing/2014/main" id="{73E8E247-F7C2-4A82-AF38-C94E82A3C6BC}"/>
                    </a:ext>
                  </a:extLst>
                </p:cNvPr>
                <p:cNvPicPr/>
                <p:nvPr/>
              </p:nvPicPr>
              <p:blipFill>
                <a:blip r:embed="rId633"/>
                <a:stretch>
                  <a:fillRect/>
                </a:stretch>
              </p:blipFill>
              <p:spPr>
                <a:xfrm>
                  <a:off x="6667982" y="729223"/>
                  <a:ext cx="907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390" name="Freihand 389">
                  <a:extLst>
                    <a:ext uri="{FF2B5EF4-FFF2-40B4-BE49-F238E27FC236}">
                      <a16:creationId xmlns:a16="http://schemas.microsoft.com/office/drawing/2014/main" id="{8B423C7B-7C15-49EE-AB25-AB8A60E1873E}"/>
                    </a:ext>
                  </a:extLst>
                </p14:cNvPr>
                <p14:cNvContentPartPr/>
                <p14:nvPr/>
              </p14:nvContentPartPr>
              <p14:xfrm>
                <a:off x="6792902" y="652543"/>
                <a:ext cx="129600" cy="156960"/>
              </p14:xfrm>
            </p:contentPart>
          </mc:Choice>
          <mc:Fallback xmlns="">
            <p:pic>
              <p:nvPicPr>
                <p:cNvPr id="390" name="Freihand 389">
                  <a:extLst>
                    <a:ext uri="{FF2B5EF4-FFF2-40B4-BE49-F238E27FC236}">
                      <a16:creationId xmlns:a16="http://schemas.microsoft.com/office/drawing/2014/main" id="{8B423C7B-7C15-49EE-AB25-AB8A60E1873E}"/>
                    </a:ext>
                  </a:extLst>
                </p:cNvPr>
                <p:cNvPicPr/>
                <p:nvPr/>
              </p:nvPicPr>
              <p:blipFill>
                <a:blip r:embed="rId635"/>
                <a:stretch>
                  <a:fillRect/>
                </a:stretch>
              </p:blipFill>
              <p:spPr>
                <a:xfrm>
                  <a:off x="6788582" y="648223"/>
                  <a:ext cx="13824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392" name="Freihand 391">
                  <a:extLst>
                    <a:ext uri="{FF2B5EF4-FFF2-40B4-BE49-F238E27FC236}">
                      <a16:creationId xmlns:a16="http://schemas.microsoft.com/office/drawing/2014/main" id="{445AD645-396C-49DD-8555-B24CD8293F71}"/>
                    </a:ext>
                  </a:extLst>
                </p14:cNvPr>
                <p14:cNvContentPartPr/>
                <p14:nvPr/>
              </p14:nvContentPartPr>
              <p14:xfrm>
                <a:off x="7021142" y="643543"/>
                <a:ext cx="207360" cy="133560"/>
              </p14:xfrm>
            </p:contentPart>
          </mc:Choice>
          <mc:Fallback xmlns="">
            <p:pic>
              <p:nvPicPr>
                <p:cNvPr id="392" name="Freihand 391">
                  <a:extLst>
                    <a:ext uri="{FF2B5EF4-FFF2-40B4-BE49-F238E27FC236}">
                      <a16:creationId xmlns:a16="http://schemas.microsoft.com/office/drawing/2014/main" id="{445AD645-396C-49DD-8555-B24CD8293F71}"/>
                    </a:ext>
                  </a:extLst>
                </p:cNvPr>
                <p:cNvPicPr/>
                <p:nvPr/>
              </p:nvPicPr>
              <p:blipFill>
                <a:blip r:embed="rId637"/>
                <a:stretch>
                  <a:fillRect/>
                </a:stretch>
              </p:blipFill>
              <p:spPr>
                <a:xfrm>
                  <a:off x="7016822" y="639223"/>
                  <a:ext cx="2160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393" name="Freihand 392">
                  <a:extLst>
                    <a:ext uri="{FF2B5EF4-FFF2-40B4-BE49-F238E27FC236}">
                      <a16:creationId xmlns:a16="http://schemas.microsoft.com/office/drawing/2014/main" id="{3D78BBA0-04D9-4077-87D2-6F6AE99FB593}"/>
                    </a:ext>
                  </a:extLst>
                </p14:cNvPr>
                <p14:cNvContentPartPr/>
                <p14:nvPr/>
              </p14:nvContentPartPr>
              <p14:xfrm>
                <a:off x="7255862" y="716983"/>
                <a:ext cx="261000" cy="78480"/>
              </p14:xfrm>
            </p:contentPart>
          </mc:Choice>
          <mc:Fallback xmlns="">
            <p:pic>
              <p:nvPicPr>
                <p:cNvPr id="393" name="Freihand 392">
                  <a:extLst>
                    <a:ext uri="{FF2B5EF4-FFF2-40B4-BE49-F238E27FC236}">
                      <a16:creationId xmlns:a16="http://schemas.microsoft.com/office/drawing/2014/main" id="{3D78BBA0-04D9-4077-87D2-6F6AE99FB593}"/>
                    </a:ext>
                  </a:extLst>
                </p:cNvPr>
                <p:cNvPicPr/>
                <p:nvPr/>
              </p:nvPicPr>
              <p:blipFill>
                <a:blip r:embed="rId639"/>
                <a:stretch>
                  <a:fillRect/>
                </a:stretch>
              </p:blipFill>
              <p:spPr>
                <a:xfrm>
                  <a:off x="7251542" y="712663"/>
                  <a:ext cx="2696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394" name="Freihand 393">
                  <a:extLst>
                    <a:ext uri="{FF2B5EF4-FFF2-40B4-BE49-F238E27FC236}">
                      <a16:creationId xmlns:a16="http://schemas.microsoft.com/office/drawing/2014/main" id="{CD1A7B92-47B0-4E9B-A96E-9075B246686E}"/>
                    </a:ext>
                  </a:extLst>
                </p14:cNvPr>
                <p14:cNvContentPartPr/>
                <p14:nvPr/>
              </p14:nvContentPartPr>
              <p14:xfrm>
                <a:off x="7450982" y="733903"/>
                <a:ext cx="99360" cy="21240"/>
              </p14:xfrm>
            </p:contentPart>
          </mc:Choice>
          <mc:Fallback xmlns="">
            <p:pic>
              <p:nvPicPr>
                <p:cNvPr id="394" name="Freihand 393">
                  <a:extLst>
                    <a:ext uri="{FF2B5EF4-FFF2-40B4-BE49-F238E27FC236}">
                      <a16:creationId xmlns:a16="http://schemas.microsoft.com/office/drawing/2014/main" id="{CD1A7B92-47B0-4E9B-A96E-9075B246686E}"/>
                    </a:ext>
                  </a:extLst>
                </p:cNvPr>
                <p:cNvPicPr/>
                <p:nvPr/>
              </p:nvPicPr>
              <p:blipFill>
                <a:blip r:embed="rId641"/>
                <a:stretch>
                  <a:fillRect/>
                </a:stretch>
              </p:blipFill>
              <p:spPr>
                <a:xfrm>
                  <a:off x="7446662" y="729583"/>
                  <a:ext cx="1080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396" name="Freihand 395">
                  <a:extLst>
                    <a:ext uri="{FF2B5EF4-FFF2-40B4-BE49-F238E27FC236}">
                      <a16:creationId xmlns:a16="http://schemas.microsoft.com/office/drawing/2014/main" id="{AC2F9AA1-6DDB-429C-8F0B-6872E063A815}"/>
                    </a:ext>
                  </a:extLst>
                </p14:cNvPr>
                <p14:cNvContentPartPr/>
                <p14:nvPr/>
              </p14:nvContentPartPr>
              <p14:xfrm>
                <a:off x="7583822" y="601783"/>
                <a:ext cx="196560" cy="159840"/>
              </p14:xfrm>
            </p:contentPart>
          </mc:Choice>
          <mc:Fallback xmlns="">
            <p:pic>
              <p:nvPicPr>
                <p:cNvPr id="396" name="Freihand 395">
                  <a:extLst>
                    <a:ext uri="{FF2B5EF4-FFF2-40B4-BE49-F238E27FC236}">
                      <a16:creationId xmlns:a16="http://schemas.microsoft.com/office/drawing/2014/main" id="{AC2F9AA1-6DDB-429C-8F0B-6872E063A815}"/>
                    </a:ext>
                  </a:extLst>
                </p:cNvPr>
                <p:cNvPicPr/>
                <p:nvPr/>
              </p:nvPicPr>
              <p:blipFill>
                <a:blip r:embed="rId643"/>
                <a:stretch>
                  <a:fillRect/>
                </a:stretch>
              </p:blipFill>
              <p:spPr>
                <a:xfrm>
                  <a:off x="7579502" y="597463"/>
                  <a:ext cx="2052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397" name="Freihand 396">
                  <a:extLst>
                    <a:ext uri="{FF2B5EF4-FFF2-40B4-BE49-F238E27FC236}">
                      <a16:creationId xmlns:a16="http://schemas.microsoft.com/office/drawing/2014/main" id="{2545C9F9-307F-4EE8-869B-EFCDF4D0734D}"/>
                    </a:ext>
                  </a:extLst>
                </p14:cNvPr>
                <p14:cNvContentPartPr/>
                <p14:nvPr/>
              </p14:nvContentPartPr>
              <p14:xfrm>
                <a:off x="7903862" y="653263"/>
                <a:ext cx="100080" cy="95400"/>
              </p14:xfrm>
            </p:contentPart>
          </mc:Choice>
          <mc:Fallback xmlns="">
            <p:pic>
              <p:nvPicPr>
                <p:cNvPr id="397" name="Freihand 396">
                  <a:extLst>
                    <a:ext uri="{FF2B5EF4-FFF2-40B4-BE49-F238E27FC236}">
                      <a16:creationId xmlns:a16="http://schemas.microsoft.com/office/drawing/2014/main" id="{2545C9F9-307F-4EE8-869B-EFCDF4D0734D}"/>
                    </a:ext>
                  </a:extLst>
                </p:cNvPr>
                <p:cNvPicPr/>
                <p:nvPr/>
              </p:nvPicPr>
              <p:blipFill>
                <a:blip r:embed="rId645"/>
                <a:stretch>
                  <a:fillRect/>
                </a:stretch>
              </p:blipFill>
              <p:spPr>
                <a:xfrm>
                  <a:off x="7899542" y="648943"/>
                  <a:ext cx="1087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398" name="Freihand 397">
                  <a:extLst>
                    <a:ext uri="{FF2B5EF4-FFF2-40B4-BE49-F238E27FC236}">
                      <a16:creationId xmlns:a16="http://schemas.microsoft.com/office/drawing/2014/main" id="{780323B2-BEA5-4E48-B184-4544646DBBD5}"/>
                    </a:ext>
                  </a:extLst>
                </p14:cNvPr>
                <p14:cNvContentPartPr/>
                <p14:nvPr/>
              </p14:nvContentPartPr>
              <p14:xfrm>
                <a:off x="7906382" y="652903"/>
                <a:ext cx="157680" cy="94320"/>
              </p14:xfrm>
            </p:contentPart>
          </mc:Choice>
          <mc:Fallback xmlns="">
            <p:pic>
              <p:nvPicPr>
                <p:cNvPr id="398" name="Freihand 397">
                  <a:extLst>
                    <a:ext uri="{FF2B5EF4-FFF2-40B4-BE49-F238E27FC236}">
                      <a16:creationId xmlns:a16="http://schemas.microsoft.com/office/drawing/2014/main" id="{780323B2-BEA5-4E48-B184-4544646DBBD5}"/>
                    </a:ext>
                  </a:extLst>
                </p:cNvPr>
                <p:cNvPicPr/>
                <p:nvPr/>
              </p:nvPicPr>
              <p:blipFill>
                <a:blip r:embed="rId647"/>
                <a:stretch>
                  <a:fillRect/>
                </a:stretch>
              </p:blipFill>
              <p:spPr>
                <a:xfrm>
                  <a:off x="7902062" y="648583"/>
                  <a:ext cx="1663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399" name="Freihand 398">
                  <a:extLst>
                    <a:ext uri="{FF2B5EF4-FFF2-40B4-BE49-F238E27FC236}">
                      <a16:creationId xmlns:a16="http://schemas.microsoft.com/office/drawing/2014/main" id="{22A14A3A-5503-4457-B34F-42EE7565C72E}"/>
                    </a:ext>
                  </a:extLst>
                </p14:cNvPr>
                <p14:cNvContentPartPr/>
                <p14:nvPr/>
              </p14:nvContentPartPr>
              <p14:xfrm>
                <a:off x="8061542" y="533023"/>
                <a:ext cx="191160" cy="194400"/>
              </p14:xfrm>
            </p:contentPart>
          </mc:Choice>
          <mc:Fallback xmlns="">
            <p:pic>
              <p:nvPicPr>
                <p:cNvPr id="399" name="Freihand 398">
                  <a:extLst>
                    <a:ext uri="{FF2B5EF4-FFF2-40B4-BE49-F238E27FC236}">
                      <a16:creationId xmlns:a16="http://schemas.microsoft.com/office/drawing/2014/main" id="{22A14A3A-5503-4457-B34F-42EE7565C72E}"/>
                    </a:ext>
                  </a:extLst>
                </p:cNvPr>
                <p:cNvPicPr/>
                <p:nvPr/>
              </p:nvPicPr>
              <p:blipFill>
                <a:blip r:embed="rId649"/>
                <a:stretch>
                  <a:fillRect/>
                </a:stretch>
              </p:blipFill>
              <p:spPr>
                <a:xfrm>
                  <a:off x="8057222" y="528703"/>
                  <a:ext cx="19980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400" name="Freihand 399">
                  <a:extLst>
                    <a:ext uri="{FF2B5EF4-FFF2-40B4-BE49-F238E27FC236}">
                      <a16:creationId xmlns:a16="http://schemas.microsoft.com/office/drawing/2014/main" id="{82A7A296-D120-4AAA-ACD9-742E8FD10759}"/>
                    </a:ext>
                  </a:extLst>
                </p14:cNvPr>
                <p14:cNvContentPartPr/>
                <p14:nvPr/>
              </p14:nvContentPartPr>
              <p14:xfrm>
                <a:off x="8281142" y="633463"/>
                <a:ext cx="163080" cy="65880"/>
              </p14:xfrm>
            </p:contentPart>
          </mc:Choice>
          <mc:Fallback xmlns="">
            <p:pic>
              <p:nvPicPr>
                <p:cNvPr id="400" name="Freihand 399">
                  <a:extLst>
                    <a:ext uri="{FF2B5EF4-FFF2-40B4-BE49-F238E27FC236}">
                      <a16:creationId xmlns:a16="http://schemas.microsoft.com/office/drawing/2014/main" id="{82A7A296-D120-4AAA-ACD9-742E8FD10759}"/>
                    </a:ext>
                  </a:extLst>
                </p:cNvPr>
                <p:cNvPicPr/>
                <p:nvPr/>
              </p:nvPicPr>
              <p:blipFill>
                <a:blip r:embed="rId651"/>
                <a:stretch>
                  <a:fillRect/>
                </a:stretch>
              </p:blipFill>
              <p:spPr>
                <a:xfrm>
                  <a:off x="8276822" y="629143"/>
                  <a:ext cx="1717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401" name="Freihand 400">
                  <a:extLst>
                    <a:ext uri="{FF2B5EF4-FFF2-40B4-BE49-F238E27FC236}">
                      <a16:creationId xmlns:a16="http://schemas.microsoft.com/office/drawing/2014/main" id="{5CD422A0-615B-4C9C-970E-BA086D804179}"/>
                    </a:ext>
                  </a:extLst>
                </p14:cNvPr>
                <p14:cNvContentPartPr/>
                <p14:nvPr/>
              </p14:nvContentPartPr>
              <p14:xfrm>
                <a:off x="8122382" y="500983"/>
                <a:ext cx="360" cy="360"/>
              </p14:xfrm>
            </p:contentPart>
          </mc:Choice>
          <mc:Fallback xmlns="">
            <p:pic>
              <p:nvPicPr>
                <p:cNvPr id="401" name="Freihand 400">
                  <a:extLst>
                    <a:ext uri="{FF2B5EF4-FFF2-40B4-BE49-F238E27FC236}">
                      <a16:creationId xmlns:a16="http://schemas.microsoft.com/office/drawing/2014/main" id="{5CD422A0-615B-4C9C-970E-BA086D804179}"/>
                    </a:ext>
                  </a:extLst>
                </p:cNvPr>
                <p:cNvPicPr/>
                <p:nvPr/>
              </p:nvPicPr>
              <p:blipFill>
                <a:blip r:embed="rId629"/>
                <a:stretch>
                  <a:fillRect/>
                </a:stretch>
              </p:blipFill>
              <p:spPr>
                <a:xfrm>
                  <a:off x="8118062" y="49666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403" name="Freihand 402">
                  <a:extLst>
                    <a:ext uri="{FF2B5EF4-FFF2-40B4-BE49-F238E27FC236}">
                      <a16:creationId xmlns:a16="http://schemas.microsoft.com/office/drawing/2014/main" id="{1F0605CB-659D-412D-BFD3-A1996A8CB933}"/>
                    </a:ext>
                  </a:extLst>
                </p14:cNvPr>
                <p14:cNvContentPartPr/>
                <p14:nvPr/>
              </p14:nvContentPartPr>
              <p14:xfrm>
                <a:off x="8539622" y="376423"/>
                <a:ext cx="61560" cy="192240"/>
              </p14:xfrm>
            </p:contentPart>
          </mc:Choice>
          <mc:Fallback xmlns="">
            <p:pic>
              <p:nvPicPr>
                <p:cNvPr id="403" name="Freihand 402">
                  <a:extLst>
                    <a:ext uri="{FF2B5EF4-FFF2-40B4-BE49-F238E27FC236}">
                      <a16:creationId xmlns:a16="http://schemas.microsoft.com/office/drawing/2014/main" id="{1F0605CB-659D-412D-BFD3-A1996A8CB933}"/>
                    </a:ext>
                  </a:extLst>
                </p:cNvPr>
                <p:cNvPicPr/>
                <p:nvPr/>
              </p:nvPicPr>
              <p:blipFill>
                <a:blip r:embed="rId654"/>
                <a:stretch>
                  <a:fillRect/>
                </a:stretch>
              </p:blipFill>
              <p:spPr>
                <a:xfrm>
                  <a:off x="8535302" y="372103"/>
                  <a:ext cx="7020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404" name="Freihand 403">
                  <a:extLst>
                    <a:ext uri="{FF2B5EF4-FFF2-40B4-BE49-F238E27FC236}">
                      <a16:creationId xmlns:a16="http://schemas.microsoft.com/office/drawing/2014/main" id="{838AAB79-F0E7-4418-943F-C2A6AFE6512F}"/>
                    </a:ext>
                  </a:extLst>
                </p14:cNvPr>
                <p14:cNvContentPartPr/>
                <p14:nvPr/>
              </p14:nvContentPartPr>
              <p14:xfrm>
                <a:off x="8540342" y="692143"/>
                <a:ext cx="7200" cy="30960"/>
              </p14:xfrm>
            </p:contentPart>
          </mc:Choice>
          <mc:Fallback xmlns="">
            <p:pic>
              <p:nvPicPr>
                <p:cNvPr id="404" name="Freihand 403">
                  <a:extLst>
                    <a:ext uri="{FF2B5EF4-FFF2-40B4-BE49-F238E27FC236}">
                      <a16:creationId xmlns:a16="http://schemas.microsoft.com/office/drawing/2014/main" id="{838AAB79-F0E7-4418-943F-C2A6AFE6512F}"/>
                    </a:ext>
                  </a:extLst>
                </p:cNvPr>
                <p:cNvPicPr/>
                <p:nvPr/>
              </p:nvPicPr>
              <p:blipFill>
                <a:blip r:embed="rId656"/>
                <a:stretch>
                  <a:fillRect/>
                </a:stretch>
              </p:blipFill>
              <p:spPr>
                <a:xfrm>
                  <a:off x="8536022" y="687823"/>
                  <a:ext cx="15840" cy="39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57">
            <p14:nvContentPartPr>
              <p14:cNvPr id="406" name="Freihand 405">
                <a:extLst>
                  <a:ext uri="{FF2B5EF4-FFF2-40B4-BE49-F238E27FC236}">
                    <a16:creationId xmlns:a16="http://schemas.microsoft.com/office/drawing/2014/main" id="{FEF4089C-72C0-40E8-9D0C-82368314820C}"/>
                  </a:ext>
                </a:extLst>
              </p14:cNvPr>
              <p14:cNvContentPartPr/>
              <p14:nvPr/>
            </p14:nvContentPartPr>
            <p14:xfrm>
              <a:off x="4668182" y="3639823"/>
              <a:ext cx="2982240" cy="34200"/>
            </p14:xfrm>
          </p:contentPart>
        </mc:Choice>
        <mc:Fallback xmlns="">
          <p:pic>
            <p:nvPicPr>
              <p:cNvPr id="406" name="Freihand 405">
                <a:extLst>
                  <a:ext uri="{FF2B5EF4-FFF2-40B4-BE49-F238E27FC236}">
                    <a16:creationId xmlns:a16="http://schemas.microsoft.com/office/drawing/2014/main" id="{FEF4089C-72C0-40E8-9D0C-82368314820C}"/>
                  </a:ext>
                </a:extLst>
              </p:cNvPr>
              <p:cNvPicPr/>
              <p:nvPr/>
            </p:nvPicPr>
            <p:blipFill>
              <a:blip r:embed="rId658"/>
              <a:stretch>
                <a:fillRect/>
              </a:stretch>
            </p:blipFill>
            <p:spPr>
              <a:xfrm>
                <a:off x="4663862" y="3635503"/>
                <a:ext cx="29908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407" name="Freihand 406">
                <a:extLst>
                  <a:ext uri="{FF2B5EF4-FFF2-40B4-BE49-F238E27FC236}">
                    <a16:creationId xmlns:a16="http://schemas.microsoft.com/office/drawing/2014/main" id="{D440E940-E91B-40F3-A4F8-DCC747D8EE64}"/>
                  </a:ext>
                </a:extLst>
              </p14:cNvPr>
              <p14:cNvContentPartPr/>
              <p14:nvPr/>
            </p14:nvContentPartPr>
            <p14:xfrm>
              <a:off x="6659342" y="4524343"/>
              <a:ext cx="1133280" cy="620280"/>
            </p14:xfrm>
          </p:contentPart>
        </mc:Choice>
        <mc:Fallback xmlns="">
          <p:pic>
            <p:nvPicPr>
              <p:cNvPr id="407" name="Freihand 406">
                <a:extLst>
                  <a:ext uri="{FF2B5EF4-FFF2-40B4-BE49-F238E27FC236}">
                    <a16:creationId xmlns:a16="http://schemas.microsoft.com/office/drawing/2014/main" id="{D440E940-E91B-40F3-A4F8-DCC747D8EE64}"/>
                  </a:ext>
                </a:extLst>
              </p:cNvPr>
              <p:cNvPicPr/>
              <p:nvPr/>
            </p:nvPicPr>
            <p:blipFill>
              <a:blip r:embed="rId660"/>
              <a:stretch>
                <a:fillRect/>
              </a:stretch>
            </p:blipFill>
            <p:spPr>
              <a:xfrm>
                <a:off x="6655022" y="4520023"/>
                <a:ext cx="1141920" cy="628920"/>
              </a:xfrm>
              <a:prstGeom prst="rect">
                <a:avLst/>
              </a:prstGeom>
            </p:spPr>
          </p:pic>
        </mc:Fallback>
      </mc:AlternateContent>
      <p:grpSp>
        <p:nvGrpSpPr>
          <p:cNvPr id="465" name="Gruppieren 464">
            <a:extLst>
              <a:ext uri="{FF2B5EF4-FFF2-40B4-BE49-F238E27FC236}">
                <a16:creationId xmlns:a16="http://schemas.microsoft.com/office/drawing/2014/main" id="{81BF94A4-2EC0-4785-B065-E3DE2A8419AC}"/>
              </a:ext>
            </a:extLst>
          </p:cNvPr>
          <p:cNvGrpSpPr/>
          <p:nvPr/>
        </p:nvGrpSpPr>
        <p:grpSpPr>
          <a:xfrm>
            <a:off x="7871102" y="2626063"/>
            <a:ext cx="3775680" cy="2062440"/>
            <a:chOff x="7871102" y="2626063"/>
            <a:chExt cx="3775680" cy="2062440"/>
          </a:xfrm>
        </p:grpSpPr>
        <mc:AlternateContent xmlns:mc="http://schemas.openxmlformats.org/markup-compatibility/2006" xmlns:p14="http://schemas.microsoft.com/office/powerpoint/2010/main">
          <mc:Choice Requires="p14">
            <p:contentPart p14:bwMode="auto" r:id="rId661">
              <p14:nvContentPartPr>
                <p14:cNvPr id="408" name="Freihand 407">
                  <a:extLst>
                    <a:ext uri="{FF2B5EF4-FFF2-40B4-BE49-F238E27FC236}">
                      <a16:creationId xmlns:a16="http://schemas.microsoft.com/office/drawing/2014/main" id="{7FB6F01F-B798-4532-8E28-28A1FB12BC01}"/>
                    </a:ext>
                  </a:extLst>
                </p14:cNvPr>
                <p14:cNvContentPartPr/>
                <p14:nvPr/>
              </p14:nvContentPartPr>
              <p14:xfrm>
                <a:off x="7899542" y="3799303"/>
                <a:ext cx="617040" cy="869400"/>
              </p14:xfrm>
            </p:contentPart>
          </mc:Choice>
          <mc:Fallback xmlns="">
            <p:pic>
              <p:nvPicPr>
                <p:cNvPr id="408" name="Freihand 407">
                  <a:extLst>
                    <a:ext uri="{FF2B5EF4-FFF2-40B4-BE49-F238E27FC236}">
                      <a16:creationId xmlns:a16="http://schemas.microsoft.com/office/drawing/2014/main" id="{7FB6F01F-B798-4532-8E28-28A1FB12BC01}"/>
                    </a:ext>
                  </a:extLst>
                </p:cNvPr>
                <p:cNvPicPr/>
                <p:nvPr/>
              </p:nvPicPr>
              <p:blipFill>
                <a:blip r:embed="rId662"/>
                <a:stretch>
                  <a:fillRect/>
                </a:stretch>
              </p:blipFill>
              <p:spPr>
                <a:xfrm>
                  <a:off x="7895222" y="3794983"/>
                  <a:ext cx="625680" cy="87804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409" name="Freihand 408">
                  <a:extLst>
                    <a:ext uri="{FF2B5EF4-FFF2-40B4-BE49-F238E27FC236}">
                      <a16:creationId xmlns:a16="http://schemas.microsoft.com/office/drawing/2014/main" id="{340CAD6E-1994-41B6-A7C6-AC2880F6A010}"/>
                    </a:ext>
                  </a:extLst>
                </p14:cNvPr>
                <p14:cNvContentPartPr/>
                <p14:nvPr/>
              </p14:nvContentPartPr>
              <p14:xfrm>
                <a:off x="7871102" y="4319863"/>
                <a:ext cx="190800" cy="368640"/>
              </p14:xfrm>
            </p:contentPart>
          </mc:Choice>
          <mc:Fallback xmlns="">
            <p:pic>
              <p:nvPicPr>
                <p:cNvPr id="409" name="Freihand 408">
                  <a:extLst>
                    <a:ext uri="{FF2B5EF4-FFF2-40B4-BE49-F238E27FC236}">
                      <a16:creationId xmlns:a16="http://schemas.microsoft.com/office/drawing/2014/main" id="{340CAD6E-1994-41B6-A7C6-AC2880F6A010}"/>
                    </a:ext>
                  </a:extLst>
                </p:cNvPr>
                <p:cNvPicPr/>
                <p:nvPr/>
              </p:nvPicPr>
              <p:blipFill>
                <a:blip r:embed="rId664"/>
                <a:stretch>
                  <a:fillRect/>
                </a:stretch>
              </p:blipFill>
              <p:spPr>
                <a:xfrm>
                  <a:off x="7866782" y="4315543"/>
                  <a:ext cx="199440" cy="37728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411" name="Freihand 410">
                  <a:extLst>
                    <a:ext uri="{FF2B5EF4-FFF2-40B4-BE49-F238E27FC236}">
                      <a16:creationId xmlns:a16="http://schemas.microsoft.com/office/drawing/2014/main" id="{D4BA2853-9498-49CB-883F-068878E47C08}"/>
                    </a:ext>
                  </a:extLst>
                </p14:cNvPr>
                <p14:cNvContentPartPr/>
                <p14:nvPr/>
              </p14:nvContentPartPr>
              <p14:xfrm>
                <a:off x="8572022" y="3432103"/>
                <a:ext cx="97920" cy="178560"/>
              </p14:xfrm>
            </p:contentPart>
          </mc:Choice>
          <mc:Fallback xmlns="">
            <p:pic>
              <p:nvPicPr>
                <p:cNvPr id="411" name="Freihand 410">
                  <a:extLst>
                    <a:ext uri="{FF2B5EF4-FFF2-40B4-BE49-F238E27FC236}">
                      <a16:creationId xmlns:a16="http://schemas.microsoft.com/office/drawing/2014/main" id="{D4BA2853-9498-49CB-883F-068878E47C08}"/>
                    </a:ext>
                  </a:extLst>
                </p:cNvPr>
                <p:cNvPicPr/>
                <p:nvPr/>
              </p:nvPicPr>
              <p:blipFill>
                <a:blip r:embed="rId666"/>
                <a:stretch>
                  <a:fillRect/>
                </a:stretch>
              </p:blipFill>
              <p:spPr>
                <a:xfrm>
                  <a:off x="8567702" y="3427783"/>
                  <a:ext cx="1065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412" name="Freihand 411">
                  <a:extLst>
                    <a:ext uri="{FF2B5EF4-FFF2-40B4-BE49-F238E27FC236}">
                      <a16:creationId xmlns:a16="http://schemas.microsoft.com/office/drawing/2014/main" id="{81E585EB-0497-4C5A-82CB-16F3525CBF7F}"/>
                    </a:ext>
                  </a:extLst>
                </p14:cNvPr>
                <p14:cNvContentPartPr/>
                <p14:nvPr/>
              </p14:nvContentPartPr>
              <p14:xfrm>
                <a:off x="8687582" y="3389983"/>
                <a:ext cx="339840" cy="146160"/>
              </p14:xfrm>
            </p:contentPart>
          </mc:Choice>
          <mc:Fallback xmlns="">
            <p:pic>
              <p:nvPicPr>
                <p:cNvPr id="412" name="Freihand 411">
                  <a:extLst>
                    <a:ext uri="{FF2B5EF4-FFF2-40B4-BE49-F238E27FC236}">
                      <a16:creationId xmlns:a16="http://schemas.microsoft.com/office/drawing/2014/main" id="{81E585EB-0497-4C5A-82CB-16F3525CBF7F}"/>
                    </a:ext>
                  </a:extLst>
                </p:cNvPr>
                <p:cNvPicPr/>
                <p:nvPr/>
              </p:nvPicPr>
              <p:blipFill>
                <a:blip r:embed="rId668"/>
                <a:stretch>
                  <a:fillRect/>
                </a:stretch>
              </p:blipFill>
              <p:spPr>
                <a:xfrm>
                  <a:off x="8683262" y="3385663"/>
                  <a:ext cx="3484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413" name="Freihand 412">
                  <a:extLst>
                    <a:ext uri="{FF2B5EF4-FFF2-40B4-BE49-F238E27FC236}">
                      <a16:creationId xmlns:a16="http://schemas.microsoft.com/office/drawing/2014/main" id="{315869C7-7631-4022-AD2E-6C9D19357D05}"/>
                    </a:ext>
                  </a:extLst>
                </p14:cNvPr>
                <p14:cNvContentPartPr/>
                <p14:nvPr/>
              </p14:nvContentPartPr>
              <p14:xfrm>
                <a:off x="9051902" y="3331303"/>
                <a:ext cx="141120" cy="74160"/>
              </p14:xfrm>
            </p:contentPart>
          </mc:Choice>
          <mc:Fallback xmlns="">
            <p:pic>
              <p:nvPicPr>
                <p:cNvPr id="413" name="Freihand 412">
                  <a:extLst>
                    <a:ext uri="{FF2B5EF4-FFF2-40B4-BE49-F238E27FC236}">
                      <a16:creationId xmlns:a16="http://schemas.microsoft.com/office/drawing/2014/main" id="{315869C7-7631-4022-AD2E-6C9D19357D05}"/>
                    </a:ext>
                  </a:extLst>
                </p:cNvPr>
                <p:cNvPicPr/>
                <p:nvPr/>
              </p:nvPicPr>
              <p:blipFill>
                <a:blip r:embed="rId670"/>
                <a:stretch>
                  <a:fillRect/>
                </a:stretch>
              </p:blipFill>
              <p:spPr>
                <a:xfrm>
                  <a:off x="9047582" y="3326983"/>
                  <a:ext cx="1497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414" name="Freihand 413">
                  <a:extLst>
                    <a:ext uri="{FF2B5EF4-FFF2-40B4-BE49-F238E27FC236}">
                      <a16:creationId xmlns:a16="http://schemas.microsoft.com/office/drawing/2014/main" id="{2BCF54B0-3CF5-4123-A1B0-90502725A466}"/>
                    </a:ext>
                  </a:extLst>
                </p14:cNvPr>
                <p14:cNvContentPartPr/>
                <p14:nvPr/>
              </p14:nvContentPartPr>
              <p14:xfrm>
                <a:off x="9232982" y="3259303"/>
                <a:ext cx="79920" cy="74520"/>
              </p14:xfrm>
            </p:contentPart>
          </mc:Choice>
          <mc:Fallback xmlns="">
            <p:pic>
              <p:nvPicPr>
                <p:cNvPr id="414" name="Freihand 413">
                  <a:extLst>
                    <a:ext uri="{FF2B5EF4-FFF2-40B4-BE49-F238E27FC236}">
                      <a16:creationId xmlns:a16="http://schemas.microsoft.com/office/drawing/2014/main" id="{2BCF54B0-3CF5-4123-A1B0-90502725A466}"/>
                    </a:ext>
                  </a:extLst>
                </p:cNvPr>
                <p:cNvPicPr/>
                <p:nvPr/>
              </p:nvPicPr>
              <p:blipFill>
                <a:blip r:embed="rId672"/>
                <a:stretch>
                  <a:fillRect/>
                </a:stretch>
              </p:blipFill>
              <p:spPr>
                <a:xfrm>
                  <a:off x="9228662" y="3254983"/>
                  <a:ext cx="885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415" name="Freihand 414">
                  <a:extLst>
                    <a:ext uri="{FF2B5EF4-FFF2-40B4-BE49-F238E27FC236}">
                      <a16:creationId xmlns:a16="http://schemas.microsoft.com/office/drawing/2014/main" id="{4DDED52C-3D7B-4E6C-8688-6544256504A8}"/>
                    </a:ext>
                  </a:extLst>
                </p14:cNvPr>
                <p14:cNvContentPartPr/>
                <p14:nvPr/>
              </p14:nvContentPartPr>
              <p14:xfrm>
                <a:off x="9475622" y="3103423"/>
                <a:ext cx="298080" cy="159120"/>
              </p14:xfrm>
            </p:contentPart>
          </mc:Choice>
          <mc:Fallback xmlns="">
            <p:pic>
              <p:nvPicPr>
                <p:cNvPr id="415" name="Freihand 414">
                  <a:extLst>
                    <a:ext uri="{FF2B5EF4-FFF2-40B4-BE49-F238E27FC236}">
                      <a16:creationId xmlns:a16="http://schemas.microsoft.com/office/drawing/2014/main" id="{4DDED52C-3D7B-4E6C-8688-6544256504A8}"/>
                    </a:ext>
                  </a:extLst>
                </p:cNvPr>
                <p:cNvPicPr/>
                <p:nvPr/>
              </p:nvPicPr>
              <p:blipFill>
                <a:blip r:embed="rId674"/>
                <a:stretch>
                  <a:fillRect/>
                </a:stretch>
              </p:blipFill>
              <p:spPr>
                <a:xfrm>
                  <a:off x="9471302" y="3099103"/>
                  <a:ext cx="30672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417" name="Freihand 416">
                  <a:extLst>
                    <a:ext uri="{FF2B5EF4-FFF2-40B4-BE49-F238E27FC236}">
                      <a16:creationId xmlns:a16="http://schemas.microsoft.com/office/drawing/2014/main" id="{EF01715A-2901-4EA4-ABD4-071501CFB688}"/>
                    </a:ext>
                  </a:extLst>
                </p14:cNvPr>
                <p14:cNvContentPartPr/>
                <p14:nvPr/>
              </p14:nvContentPartPr>
              <p14:xfrm>
                <a:off x="9915902" y="2975623"/>
                <a:ext cx="92160" cy="188280"/>
              </p14:xfrm>
            </p:contentPart>
          </mc:Choice>
          <mc:Fallback xmlns="">
            <p:pic>
              <p:nvPicPr>
                <p:cNvPr id="417" name="Freihand 416">
                  <a:extLst>
                    <a:ext uri="{FF2B5EF4-FFF2-40B4-BE49-F238E27FC236}">
                      <a16:creationId xmlns:a16="http://schemas.microsoft.com/office/drawing/2014/main" id="{EF01715A-2901-4EA4-ABD4-071501CFB688}"/>
                    </a:ext>
                  </a:extLst>
                </p:cNvPr>
                <p:cNvPicPr/>
                <p:nvPr/>
              </p:nvPicPr>
              <p:blipFill>
                <a:blip r:embed="rId676"/>
                <a:stretch>
                  <a:fillRect/>
                </a:stretch>
              </p:blipFill>
              <p:spPr>
                <a:xfrm>
                  <a:off x="9911582" y="2971303"/>
                  <a:ext cx="10080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418" name="Freihand 417">
                  <a:extLst>
                    <a:ext uri="{FF2B5EF4-FFF2-40B4-BE49-F238E27FC236}">
                      <a16:creationId xmlns:a16="http://schemas.microsoft.com/office/drawing/2014/main" id="{28C12117-7398-4604-B11F-F77ECD3C023E}"/>
                    </a:ext>
                  </a:extLst>
                </p14:cNvPr>
                <p14:cNvContentPartPr/>
                <p14:nvPr/>
              </p14:nvContentPartPr>
              <p14:xfrm>
                <a:off x="9967382" y="3029263"/>
                <a:ext cx="163080" cy="93600"/>
              </p14:xfrm>
            </p:contentPart>
          </mc:Choice>
          <mc:Fallback xmlns="">
            <p:pic>
              <p:nvPicPr>
                <p:cNvPr id="418" name="Freihand 417">
                  <a:extLst>
                    <a:ext uri="{FF2B5EF4-FFF2-40B4-BE49-F238E27FC236}">
                      <a16:creationId xmlns:a16="http://schemas.microsoft.com/office/drawing/2014/main" id="{28C12117-7398-4604-B11F-F77ECD3C023E}"/>
                    </a:ext>
                  </a:extLst>
                </p:cNvPr>
                <p:cNvPicPr/>
                <p:nvPr/>
              </p:nvPicPr>
              <p:blipFill>
                <a:blip r:embed="rId678"/>
                <a:stretch>
                  <a:fillRect/>
                </a:stretch>
              </p:blipFill>
              <p:spPr>
                <a:xfrm>
                  <a:off x="9963062" y="3024943"/>
                  <a:ext cx="1717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419" name="Freihand 418">
                  <a:extLst>
                    <a:ext uri="{FF2B5EF4-FFF2-40B4-BE49-F238E27FC236}">
                      <a16:creationId xmlns:a16="http://schemas.microsoft.com/office/drawing/2014/main" id="{386EDB4E-2947-40FB-AE72-6D01FE449CFD}"/>
                    </a:ext>
                  </a:extLst>
                </p14:cNvPr>
                <p14:cNvContentPartPr/>
                <p14:nvPr/>
              </p14:nvContentPartPr>
              <p14:xfrm>
                <a:off x="10129742" y="2825143"/>
                <a:ext cx="573840" cy="256680"/>
              </p14:xfrm>
            </p:contentPart>
          </mc:Choice>
          <mc:Fallback xmlns="">
            <p:pic>
              <p:nvPicPr>
                <p:cNvPr id="419" name="Freihand 418">
                  <a:extLst>
                    <a:ext uri="{FF2B5EF4-FFF2-40B4-BE49-F238E27FC236}">
                      <a16:creationId xmlns:a16="http://schemas.microsoft.com/office/drawing/2014/main" id="{386EDB4E-2947-40FB-AE72-6D01FE449CFD}"/>
                    </a:ext>
                  </a:extLst>
                </p:cNvPr>
                <p:cNvPicPr/>
                <p:nvPr/>
              </p:nvPicPr>
              <p:blipFill>
                <a:blip r:embed="rId680"/>
                <a:stretch>
                  <a:fillRect/>
                </a:stretch>
              </p:blipFill>
              <p:spPr>
                <a:xfrm>
                  <a:off x="10125422" y="2820823"/>
                  <a:ext cx="58248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421" name="Freihand 420">
                  <a:extLst>
                    <a:ext uri="{FF2B5EF4-FFF2-40B4-BE49-F238E27FC236}">
                      <a16:creationId xmlns:a16="http://schemas.microsoft.com/office/drawing/2014/main" id="{955AAF2F-457E-4DF1-9F52-AD16188D4D71}"/>
                    </a:ext>
                  </a:extLst>
                </p14:cNvPr>
                <p14:cNvContentPartPr/>
                <p14:nvPr/>
              </p14:nvContentPartPr>
              <p14:xfrm>
                <a:off x="7905662" y="3451543"/>
                <a:ext cx="108360" cy="200520"/>
              </p14:xfrm>
            </p:contentPart>
          </mc:Choice>
          <mc:Fallback xmlns="">
            <p:pic>
              <p:nvPicPr>
                <p:cNvPr id="421" name="Freihand 420">
                  <a:extLst>
                    <a:ext uri="{FF2B5EF4-FFF2-40B4-BE49-F238E27FC236}">
                      <a16:creationId xmlns:a16="http://schemas.microsoft.com/office/drawing/2014/main" id="{955AAF2F-457E-4DF1-9F52-AD16188D4D71}"/>
                    </a:ext>
                  </a:extLst>
                </p:cNvPr>
                <p:cNvPicPr/>
                <p:nvPr/>
              </p:nvPicPr>
              <p:blipFill>
                <a:blip r:embed="rId682"/>
                <a:stretch>
                  <a:fillRect/>
                </a:stretch>
              </p:blipFill>
              <p:spPr>
                <a:xfrm>
                  <a:off x="7901342" y="3447223"/>
                  <a:ext cx="11700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422" name="Freihand 421">
                  <a:extLst>
                    <a:ext uri="{FF2B5EF4-FFF2-40B4-BE49-F238E27FC236}">
                      <a16:creationId xmlns:a16="http://schemas.microsoft.com/office/drawing/2014/main" id="{6B6A49BF-3F4F-4BA3-8CB0-4996C8F90C3A}"/>
                    </a:ext>
                  </a:extLst>
                </p14:cNvPr>
                <p14:cNvContentPartPr/>
                <p14:nvPr/>
              </p14:nvContentPartPr>
              <p14:xfrm>
                <a:off x="8002502" y="3539023"/>
                <a:ext cx="56160" cy="83880"/>
              </p14:xfrm>
            </p:contentPart>
          </mc:Choice>
          <mc:Fallback xmlns="">
            <p:pic>
              <p:nvPicPr>
                <p:cNvPr id="422" name="Freihand 421">
                  <a:extLst>
                    <a:ext uri="{FF2B5EF4-FFF2-40B4-BE49-F238E27FC236}">
                      <a16:creationId xmlns:a16="http://schemas.microsoft.com/office/drawing/2014/main" id="{6B6A49BF-3F4F-4BA3-8CB0-4996C8F90C3A}"/>
                    </a:ext>
                  </a:extLst>
                </p:cNvPr>
                <p:cNvPicPr/>
                <p:nvPr/>
              </p:nvPicPr>
              <p:blipFill>
                <a:blip r:embed="rId684"/>
                <a:stretch>
                  <a:fillRect/>
                </a:stretch>
              </p:blipFill>
              <p:spPr>
                <a:xfrm>
                  <a:off x="7998182" y="3534703"/>
                  <a:ext cx="648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423" name="Freihand 422">
                  <a:extLst>
                    <a:ext uri="{FF2B5EF4-FFF2-40B4-BE49-F238E27FC236}">
                      <a16:creationId xmlns:a16="http://schemas.microsoft.com/office/drawing/2014/main" id="{7271EB44-3B7A-457D-975F-D6E5B4A94BAE}"/>
                    </a:ext>
                  </a:extLst>
                </p14:cNvPr>
                <p14:cNvContentPartPr/>
                <p14:nvPr/>
              </p14:nvContentPartPr>
              <p14:xfrm>
                <a:off x="8071982" y="3476023"/>
                <a:ext cx="87120" cy="114120"/>
              </p14:xfrm>
            </p:contentPart>
          </mc:Choice>
          <mc:Fallback xmlns="">
            <p:pic>
              <p:nvPicPr>
                <p:cNvPr id="423" name="Freihand 422">
                  <a:extLst>
                    <a:ext uri="{FF2B5EF4-FFF2-40B4-BE49-F238E27FC236}">
                      <a16:creationId xmlns:a16="http://schemas.microsoft.com/office/drawing/2014/main" id="{7271EB44-3B7A-457D-975F-D6E5B4A94BAE}"/>
                    </a:ext>
                  </a:extLst>
                </p:cNvPr>
                <p:cNvPicPr/>
                <p:nvPr/>
              </p:nvPicPr>
              <p:blipFill>
                <a:blip r:embed="rId686"/>
                <a:stretch>
                  <a:fillRect/>
                </a:stretch>
              </p:blipFill>
              <p:spPr>
                <a:xfrm>
                  <a:off x="8067662" y="3471703"/>
                  <a:ext cx="957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424" name="Freihand 423">
                  <a:extLst>
                    <a:ext uri="{FF2B5EF4-FFF2-40B4-BE49-F238E27FC236}">
                      <a16:creationId xmlns:a16="http://schemas.microsoft.com/office/drawing/2014/main" id="{456C3CA8-2FC6-41C9-9ED1-74A2434105B6}"/>
                    </a:ext>
                  </a:extLst>
                </p14:cNvPr>
                <p14:cNvContentPartPr/>
                <p14:nvPr/>
              </p14:nvContentPartPr>
              <p14:xfrm>
                <a:off x="8126342" y="3386023"/>
                <a:ext cx="123480" cy="150480"/>
              </p14:xfrm>
            </p:contentPart>
          </mc:Choice>
          <mc:Fallback xmlns="">
            <p:pic>
              <p:nvPicPr>
                <p:cNvPr id="424" name="Freihand 423">
                  <a:extLst>
                    <a:ext uri="{FF2B5EF4-FFF2-40B4-BE49-F238E27FC236}">
                      <a16:creationId xmlns:a16="http://schemas.microsoft.com/office/drawing/2014/main" id="{456C3CA8-2FC6-41C9-9ED1-74A2434105B6}"/>
                    </a:ext>
                  </a:extLst>
                </p:cNvPr>
                <p:cNvPicPr/>
                <p:nvPr/>
              </p:nvPicPr>
              <p:blipFill>
                <a:blip r:embed="rId688"/>
                <a:stretch>
                  <a:fillRect/>
                </a:stretch>
              </p:blipFill>
              <p:spPr>
                <a:xfrm>
                  <a:off x="8122022" y="3381703"/>
                  <a:ext cx="1321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425" name="Freihand 424">
                  <a:extLst>
                    <a:ext uri="{FF2B5EF4-FFF2-40B4-BE49-F238E27FC236}">
                      <a16:creationId xmlns:a16="http://schemas.microsoft.com/office/drawing/2014/main" id="{F7E1BFAD-A1D0-4BFC-831B-0806F0D3CEF7}"/>
                    </a:ext>
                  </a:extLst>
                </p14:cNvPr>
                <p14:cNvContentPartPr/>
                <p14:nvPr/>
              </p14:nvContentPartPr>
              <p14:xfrm>
                <a:off x="8263142" y="3321943"/>
                <a:ext cx="207360" cy="160200"/>
              </p14:xfrm>
            </p:contentPart>
          </mc:Choice>
          <mc:Fallback xmlns="">
            <p:pic>
              <p:nvPicPr>
                <p:cNvPr id="425" name="Freihand 424">
                  <a:extLst>
                    <a:ext uri="{FF2B5EF4-FFF2-40B4-BE49-F238E27FC236}">
                      <a16:creationId xmlns:a16="http://schemas.microsoft.com/office/drawing/2014/main" id="{F7E1BFAD-A1D0-4BFC-831B-0806F0D3CEF7}"/>
                    </a:ext>
                  </a:extLst>
                </p:cNvPr>
                <p:cNvPicPr/>
                <p:nvPr/>
              </p:nvPicPr>
              <p:blipFill>
                <a:blip r:embed="rId690"/>
                <a:stretch>
                  <a:fillRect/>
                </a:stretch>
              </p:blipFill>
              <p:spPr>
                <a:xfrm>
                  <a:off x="8258822" y="3317623"/>
                  <a:ext cx="2160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426" name="Freihand 425">
                  <a:extLst>
                    <a:ext uri="{FF2B5EF4-FFF2-40B4-BE49-F238E27FC236}">
                      <a16:creationId xmlns:a16="http://schemas.microsoft.com/office/drawing/2014/main" id="{0CF1DE6E-0BD0-4CEB-B50F-0255464DE259}"/>
                    </a:ext>
                  </a:extLst>
                </p14:cNvPr>
                <p14:cNvContentPartPr/>
                <p14:nvPr/>
              </p14:nvContentPartPr>
              <p14:xfrm>
                <a:off x="8460062" y="3190903"/>
                <a:ext cx="76680" cy="156600"/>
              </p14:xfrm>
            </p:contentPart>
          </mc:Choice>
          <mc:Fallback xmlns="">
            <p:pic>
              <p:nvPicPr>
                <p:cNvPr id="426" name="Freihand 425">
                  <a:extLst>
                    <a:ext uri="{FF2B5EF4-FFF2-40B4-BE49-F238E27FC236}">
                      <a16:creationId xmlns:a16="http://schemas.microsoft.com/office/drawing/2014/main" id="{0CF1DE6E-0BD0-4CEB-B50F-0255464DE259}"/>
                    </a:ext>
                  </a:extLst>
                </p:cNvPr>
                <p:cNvPicPr/>
                <p:nvPr/>
              </p:nvPicPr>
              <p:blipFill>
                <a:blip r:embed="rId692"/>
                <a:stretch>
                  <a:fillRect/>
                </a:stretch>
              </p:blipFill>
              <p:spPr>
                <a:xfrm>
                  <a:off x="8455742" y="3186583"/>
                  <a:ext cx="8532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428" name="Freihand 427">
                  <a:extLst>
                    <a:ext uri="{FF2B5EF4-FFF2-40B4-BE49-F238E27FC236}">
                      <a16:creationId xmlns:a16="http://schemas.microsoft.com/office/drawing/2014/main" id="{344E03C8-80EE-49FF-A84B-4C4FC68077C1}"/>
                    </a:ext>
                  </a:extLst>
                </p14:cNvPr>
                <p14:cNvContentPartPr/>
                <p14:nvPr/>
              </p14:nvContentPartPr>
              <p14:xfrm>
                <a:off x="8672822" y="3038983"/>
                <a:ext cx="270000" cy="195840"/>
              </p14:xfrm>
            </p:contentPart>
          </mc:Choice>
          <mc:Fallback xmlns="">
            <p:pic>
              <p:nvPicPr>
                <p:cNvPr id="428" name="Freihand 427">
                  <a:extLst>
                    <a:ext uri="{FF2B5EF4-FFF2-40B4-BE49-F238E27FC236}">
                      <a16:creationId xmlns:a16="http://schemas.microsoft.com/office/drawing/2014/main" id="{344E03C8-80EE-49FF-A84B-4C4FC68077C1}"/>
                    </a:ext>
                  </a:extLst>
                </p:cNvPr>
                <p:cNvPicPr/>
                <p:nvPr/>
              </p:nvPicPr>
              <p:blipFill>
                <a:blip r:embed="rId694"/>
                <a:stretch>
                  <a:fillRect/>
                </a:stretch>
              </p:blipFill>
              <p:spPr>
                <a:xfrm>
                  <a:off x="8668502" y="3034663"/>
                  <a:ext cx="27864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429" name="Freihand 428">
                  <a:extLst>
                    <a:ext uri="{FF2B5EF4-FFF2-40B4-BE49-F238E27FC236}">
                      <a16:creationId xmlns:a16="http://schemas.microsoft.com/office/drawing/2014/main" id="{0BB9B0C9-7310-4A4F-A077-2169821E0B40}"/>
                    </a:ext>
                  </a:extLst>
                </p14:cNvPr>
                <p14:cNvContentPartPr/>
                <p14:nvPr/>
              </p14:nvContentPartPr>
              <p14:xfrm>
                <a:off x="8447462" y="3170743"/>
                <a:ext cx="475920" cy="495720"/>
              </p14:xfrm>
            </p:contentPart>
          </mc:Choice>
          <mc:Fallback xmlns="">
            <p:pic>
              <p:nvPicPr>
                <p:cNvPr id="429" name="Freihand 428">
                  <a:extLst>
                    <a:ext uri="{FF2B5EF4-FFF2-40B4-BE49-F238E27FC236}">
                      <a16:creationId xmlns:a16="http://schemas.microsoft.com/office/drawing/2014/main" id="{0BB9B0C9-7310-4A4F-A077-2169821E0B40}"/>
                    </a:ext>
                  </a:extLst>
                </p:cNvPr>
                <p:cNvPicPr/>
                <p:nvPr/>
              </p:nvPicPr>
              <p:blipFill>
                <a:blip r:embed="rId696"/>
                <a:stretch>
                  <a:fillRect/>
                </a:stretch>
              </p:blipFill>
              <p:spPr>
                <a:xfrm>
                  <a:off x="8443142" y="3166423"/>
                  <a:ext cx="484560" cy="50436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431" name="Freihand 430">
                  <a:extLst>
                    <a:ext uri="{FF2B5EF4-FFF2-40B4-BE49-F238E27FC236}">
                      <a16:creationId xmlns:a16="http://schemas.microsoft.com/office/drawing/2014/main" id="{66CDCCAA-7631-49B4-A9C5-C016D271C2D7}"/>
                    </a:ext>
                  </a:extLst>
                </p14:cNvPr>
                <p14:cNvContentPartPr/>
                <p14:nvPr/>
              </p14:nvContentPartPr>
              <p14:xfrm>
                <a:off x="10714382" y="2641903"/>
                <a:ext cx="120600" cy="452160"/>
              </p14:xfrm>
            </p:contentPart>
          </mc:Choice>
          <mc:Fallback xmlns="">
            <p:pic>
              <p:nvPicPr>
                <p:cNvPr id="431" name="Freihand 430">
                  <a:extLst>
                    <a:ext uri="{FF2B5EF4-FFF2-40B4-BE49-F238E27FC236}">
                      <a16:creationId xmlns:a16="http://schemas.microsoft.com/office/drawing/2014/main" id="{66CDCCAA-7631-49B4-A9C5-C016D271C2D7}"/>
                    </a:ext>
                  </a:extLst>
                </p:cNvPr>
                <p:cNvPicPr/>
                <p:nvPr/>
              </p:nvPicPr>
              <p:blipFill>
                <a:blip r:embed="rId698"/>
                <a:stretch>
                  <a:fillRect/>
                </a:stretch>
              </p:blipFill>
              <p:spPr>
                <a:xfrm>
                  <a:off x="10710062" y="2637583"/>
                  <a:ext cx="129240" cy="46080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432" name="Freihand 431">
                  <a:extLst>
                    <a:ext uri="{FF2B5EF4-FFF2-40B4-BE49-F238E27FC236}">
                      <a16:creationId xmlns:a16="http://schemas.microsoft.com/office/drawing/2014/main" id="{11E88B0C-F8B5-4DF9-B9C1-3558F38C5AF9}"/>
                    </a:ext>
                  </a:extLst>
                </p14:cNvPr>
                <p14:cNvContentPartPr/>
                <p14:nvPr/>
              </p14:nvContentPartPr>
              <p14:xfrm>
                <a:off x="10977182" y="2727943"/>
                <a:ext cx="37800" cy="46800"/>
              </p14:xfrm>
            </p:contentPart>
          </mc:Choice>
          <mc:Fallback xmlns="">
            <p:pic>
              <p:nvPicPr>
                <p:cNvPr id="432" name="Freihand 431">
                  <a:extLst>
                    <a:ext uri="{FF2B5EF4-FFF2-40B4-BE49-F238E27FC236}">
                      <a16:creationId xmlns:a16="http://schemas.microsoft.com/office/drawing/2014/main" id="{11E88B0C-F8B5-4DF9-B9C1-3558F38C5AF9}"/>
                    </a:ext>
                  </a:extLst>
                </p:cNvPr>
                <p:cNvPicPr/>
                <p:nvPr/>
              </p:nvPicPr>
              <p:blipFill>
                <a:blip r:embed="rId700"/>
                <a:stretch>
                  <a:fillRect/>
                </a:stretch>
              </p:blipFill>
              <p:spPr>
                <a:xfrm>
                  <a:off x="10972862" y="2723623"/>
                  <a:ext cx="4644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433" name="Freihand 432">
                  <a:extLst>
                    <a:ext uri="{FF2B5EF4-FFF2-40B4-BE49-F238E27FC236}">
                      <a16:creationId xmlns:a16="http://schemas.microsoft.com/office/drawing/2014/main" id="{5328349E-2D48-4768-81B4-564A6054DE39}"/>
                    </a:ext>
                  </a:extLst>
                </p14:cNvPr>
                <p14:cNvContentPartPr/>
                <p14:nvPr/>
              </p14:nvContentPartPr>
              <p14:xfrm>
                <a:off x="11094542" y="2626063"/>
                <a:ext cx="124560" cy="80280"/>
              </p14:xfrm>
            </p:contentPart>
          </mc:Choice>
          <mc:Fallback xmlns="">
            <p:pic>
              <p:nvPicPr>
                <p:cNvPr id="433" name="Freihand 432">
                  <a:extLst>
                    <a:ext uri="{FF2B5EF4-FFF2-40B4-BE49-F238E27FC236}">
                      <a16:creationId xmlns:a16="http://schemas.microsoft.com/office/drawing/2014/main" id="{5328349E-2D48-4768-81B4-564A6054DE39}"/>
                    </a:ext>
                  </a:extLst>
                </p:cNvPr>
                <p:cNvPicPr/>
                <p:nvPr/>
              </p:nvPicPr>
              <p:blipFill>
                <a:blip r:embed="rId702"/>
                <a:stretch>
                  <a:fillRect/>
                </a:stretch>
              </p:blipFill>
              <p:spPr>
                <a:xfrm>
                  <a:off x="11090222" y="2621743"/>
                  <a:ext cx="1332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435" name="Freihand 434">
                  <a:extLst>
                    <a:ext uri="{FF2B5EF4-FFF2-40B4-BE49-F238E27FC236}">
                      <a16:creationId xmlns:a16="http://schemas.microsoft.com/office/drawing/2014/main" id="{FF2156B4-4BCF-4C93-88C5-A2301D484C06}"/>
                    </a:ext>
                  </a:extLst>
                </p14:cNvPr>
                <p14:cNvContentPartPr/>
                <p14:nvPr/>
              </p14:nvContentPartPr>
              <p14:xfrm>
                <a:off x="8739782" y="3838183"/>
                <a:ext cx="171360" cy="70920"/>
              </p14:xfrm>
            </p:contentPart>
          </mc:Choice>
          <mc:Fallback xmlns="">
            <p:pic>
              <p:nvPicPr>
                <p:cNvPr id="435" name="Freihand 434">
                  <a:extLst>
                    <a:ext uri="{FF2B5EF4-FFF2-40B4-BE49-F238E27FC236}">
                      <a16:creationId xmlns:a16="http://schemas.microsoft.com/office/drawing/2014/main" id="{FF2156B4-4BCF-4C93-88C5-A2301D484C06}"/>
                    </a:ext>
                  </a:extLst>
                </p:cNvPr>
                <p:cNvPicPr/>
                <p:nvPr/>
              </p:nvPicPr>
              <p:blipFill>
                <a:blip r:embed="rId704"/>
                <a:stretch>
                  <a:fillRect/>
                </a:stretch>
              </p:blipFill>
              <p:spPr>
                <a:xfrm>
                  <a:off x="8735462" y="3833863"/>
                  <a:ext cx="1800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436" name="Freihand 435">
                  <a:extLst>
                    <a:ext uri="{FF2B5EF4-FFF2-40B4-BE49-F238E27FC236}">
                      <a16:creationId xmlns:a16="http://schemas.microsoft.com/office/drawing/2014/main" id="{3E14E47F-19CF-41DE-94F3-85B89C95530A}"/>
                    </a:ext>
                  </a:extLst>
                </p14:cNvPr>
                <p14:cNvContentPartPr/>
                <p14:nvPr/>
              </p14:nvContentPartPr>
              <p14:xfrm>
                <a:off x="8769662" y="3882103"/>
                <a:ext cx="155880" cy="91080"/>
              </p14:xfrm>
            </p:contentPart>
          </mc:Choice>
          <mc:Fallback xmlns="">
            <p:pic>
              <p:nvPicPr>
                <p:cNvPr id="436" name="Freihand 435">
                  <a:extLst>
                    <a:ext uri="{FF2B5EF4-FFF2-40B4-BE49-F238E27FC236}">
                      <a16:creationId xmlns:a16="http://schemas.microsoft.com/office/drawing/2014/main" id="{3E14E47F-19CF-41DE-94F3-85B89C95530A}"/>
                    </a:ext>
                  </a:extLst>
                </p:cNvPr>
                <p:cNvPicPr/>
                <p:nvPr/>
              </p:nvPicPr>
              <p:blipFill>
                <a:blip r:embed="rId706"/>
                <a:stretch>
                  <a:fillRect/>
                </a:stretch>
              </p:blipFill>
              <p:spPr>
                <a:xfrm>
                  <a:off x="8765342" y="3877783"/>
                  <a:ext cx="1645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437" name="Freihand 436">
                  <a:extLst>
                    <a:ext uri="{FF2B5EF4-FFF2-40B4-BE49-F238E27FC236}">
                      <a16:creationId xmlns:a16="http://schemas.microsoft.com/office/drawing/2014/main" id="{8FF53F20-A939-4617-96AA-CC916B6F5ED8}"/>
                    </a:ext>
                  </a:extLst>
                </p14:cNvPr>
                <p14:cNvContentPartPr/>
                <p14:nvPr/>
              </p14:nvContentPartPr>
              <p14:xfrm>
                <a:off x="8720342" y="3665383"/>
                <a:ext cx="176760" cy="163440"/>
              </p14:xfrm>
            </p:contentPart>
          </mc:Choice>
          <mc:Fallback xmlns="">
            <p:pic>
              <p:nvPicPr>
                <p:cNvPr id="437" name="Freihand 436">
                  <a:extLst>
                    <a:ext uri="{FF2B5EF4-FFF2-40B4-BE49-F238E27FC236}">
                      <a16:creationId xmlns:a16="http://schemas.microsoft.com/office/drawing/2014/main" id="{8FF53F20-A939-4617-96AA-CC916B6F5ED8}"/>
                    </a:ext>
                  </a:extLst>
                </p:cNvPr>
                <p:cNvPicPr/>
                <p:nvPr/>
              </p:nvPicPr>
              <p:blipFill>
                <a:blip r:embed="rId708"/>
                <a:stretch>
                  <a:fillRect/>
                </a:stretch>
              </p:blipFill>
              <p:spPr>
                <a:xfrm>
                  <a:off x="8716022" y="3661063"/>
                  <a:ext cx="1854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439" name="Freihand 438">
                  <a:extLst>
                    <a:ext uri="{FF2B5EF4-FFF2-40B4-BE49-F238E27FC236}">
                      <a16:creationId xmlns:a16="http://schemas.microsoft.com/office/drawing/2014/main" id="{ED2D7CAD-2B0C-447D-93EB-51284D89A672}"/>
                    </a:ext>
                  </a:extLst>
                </p14:cNvPr>
                <p14:cNvContentPartPr/>
                <p14:nvPr/>
              </p14:nvContentPartPr>
              <p14:xfrm>
                <a:off x="9105902" y="3604543"/>
                <a:ext cx="105480" cy="160200"/>
              </p14:xfrm>
            </p:contentPart>
          </mc:Choice>
          <mc:Fallback xmlns="">
            <p:pic>
              <p:nvPicPr>
                <p:cNvPr id="439" name="Freihand 438">
                  <a:extLst>
                    <a:ext uri="{FF2B5EF4-FFF2-40B4-BE49-F238E27FC236}">
                      <a16:creationId xmlns:a16="http://schemas.microsoft.com/office/drawing/2014/main" id="{ED2D7CAD-2B0C-447D-93EB-51284D89A672}"/>
                    </a:ext>
                  </a:extLst>
                </p:cNvPr>
                <p:cNvPicPr/>
                <p:nvPr/>
              </p:nvPicPr>
              <p:blipFill>
                <a:blip r:embed="rId710"/>
                <a:stretch>
                  <a:fillRect/>
                </a:stretch>
              </p:blipFill>
              <p:spPr>
                <a:xfrm>
                  <a:off x="9101582" y="3600223"/>
                  <a:ext cx="1141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440" name="Freihand 439">
                  <a:extLst>
                    <a:ext uri="{FF2B5EF4-FFF2-40B4-BE49-F238E27FC236}">
                      <a16:creationId xmlns:a16="http://schemas.microsoft.com/office/drawing/2014/main" id="{3B5A27F6-A351-4216-9255-BF92F5AD6338}"/>
                    </a:ext>
                  </a:extLst>
                </p14:cNvPr>
                <p14:cNvContentPartPr/>
                <p14:nvPr/>
              </p14:nvContentPartPr>
              <p14:xfrm>
                <a:off x="9205262" y="3673663"/>
                <a:ext cx="63000" cy="73440"/>
              </p14:xfrm>
            </p:contentPart>
          </mc:Choice>
          <mc:Fallback xmlns="">
            <p:pic>
              <p:nvPicPr>
                <p:cNvPr id="440" name="Freihand 439">
                  <a:extLst>
                    <a:ext uri="{FF2B5EF4-FFF2-40B4-BE49-F238E27FC236}">
                      <a16:creationId xmlns:a16="http://schemas.microsoft.com/office/drawing/2014/main" id="{3B5A27F6-A351-4216-9255-BF92F5AD6338}"/>
                    </a:ext>
                  </a:extLst>
                </p:cNvPr>
                <p:cNvPicPr/>
                <p:nvPr/>
              </p:nvPicPr>
              <p:blipFill>
                <a:blip r:embed="rId712"/>
                <a:stretch>
                  <a:fillRect/>
                </a:stretch>
              </p:blipFill>
              <p:spPr>
                <a:xfrm>
                  <a:off x="9200942" y="3669343"/>
                  <a:ext cx="716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441" name="Freihand 440">
                  <a:extLst>
                    <a:ext uri="{FF2B5EF4-FFF2-40B4-BE49-F238E27FC236}">
                      <a16:creationId xmlns:a16="http://schemas.microsoft.com/office/drawing/2014/main" id="{AF8C2561-4031-4610-AC78-CC1E1229BD7E}"/>
                    </a:ext>
                  </a:extLst>
                </p14:cNvPr>
                <p14:cNvContentPartPr/>
                <p14:nvPr/>
              </p14:nvContentPartPr>
              <p14:xfrm>
                <a:off x="9268982" y="3615343"/>
                <a:ext cx="114840" cy="90720"/>
              </p14:xfrm>
            </p:contentPart>
          </mc:Choice>
          <mc:Fallback xmlns="">
            <p:pic>
              <p:nvPicPr>
                <p:cNvPr id="441" name="Freihand 440">
                  <a:extLst>
                    <a:ext uri="{FF2B5EF4-FFF2-40B4-BE49-F238E27FC236}">
                      <a16:creationId xmlns:a16="http://schemas.microsoft.com/office/drawing/2014/main" id="{AF8C2561-4031-4610-AC78-CC1E1229BD7E}"/>
                    </a:ext>
                  </a:extLst>
                </p:cNvPr>
                <p:cNvPicPr/>
                <p:nvPr/>
              </p:nvPicPr>
              <p:blipFill>
                <a:blip r:embed="rId714"/>
                <a:stretch>
                  <a:fillRect/>
                </a:stretch>
              </p:blipFill>
              <p:spPr>
                <a:xfrm>
                  <a:off x="9264662" y="3611023"/>
                  <a:ext cx="1234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442" name="Freihand 441">
                  <a:extLst>
                    <a:ext uri="{FF2B5EF4-FFF2-40B4-BE49-F238E27FC236}">
                      <a16:creationId xmlns:a16="http://schemas.microsoft.com/office/drawing/2014/main" id="{146E4821-D2E3-458D-8561-93F014081AEB}"/>
                    </a:ext>
                  </a:extLst>
                </p14:cNvPr>
                <p14:cNvContentPartPr/>
                <p14:nvPr/>
              </p14:nvContentPartPr>
              <p14:xfrm>
                <a:off x="9367982" y="3516703"/>
                <a:ext cx="145080" cy="130320"/>
              </p14:xfrm>
            </p:contentPart>
          </mc:Choice>
          <mc:Fallback xmlns="">
            <p:pic>
              <p:nvPicPr>
                <p:cNvPr id="442" name="Freihand 441">
                  <a:extLst>
                    <a:ext uri="{FF2B5EF4-FFF2-40B4-BE49-F238E27FC236}">
                      <a16:creationId xmlns:a16="http://schemas.microsoft.com/office/drawing/2014/main" id="{146E4821-D2E3-458D-8561-93F014081AEB}"/>
                    </a:ext>
                  </a:extLst>
                </p:cNvPr>
                <p:cNvPicPr/>
                <p:nvPr/>
              </p:nvPicPr>
              <p:blipFill>
                <a:blip r:embed="rId716"/>
                <a:stretch>
                  <a:fillRect/>
                </a:stretch>
              </p:blipFill>
              <p:spPr>
                <a:xfrm>
                  <a:off x="9363662" y="3512383"/>
                  <a:ext cx="1537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443" name="Freihand 442">
                  <a:extLst>
                    <a:ext uri="{FF2B5EF4-FFF2-40B4-BE49-F238E27FC236}">
                      <a16:creationId xmlns:a16="http://schemas.microsoft.com/office/drawing/2014/main" id="{444DDB9A-F631-4CD9-8CE3-8584AB17046D}"/>
                    </a:ext>
                  </a:extLst>
                </p14:cNvPr>
                <p14:cNvContentPartPr/>
                <p14:nvPr/>
              </p14:nvContentPartPr>
              <p14:xfrm>
                <a:off x="9534662" y="3363703"/>
                <a:ext cx="300240" cy="226800"/>
              </p14:xfrm>
            </p:contentPart>
          </mc:Choice>
          <mc:Fallback xmlns="">
            <p:pic>
              <p:nvPicPr>
                <p:cNvPr id="443" name="Freihand 442">
                  <a:extLst>
                    <a:ext uri="{FF2B5EF4-FFF2-40B4-BE49-F238E27FC236}">
                      <a16:creationId xmlns:a16="http://schemas.microsoft.com/office/drawing/2014/main" id="{444DDB9A-F631-4CD9-8CE3-8584AB17046D}"/>
                    </a:ext>
                  </a:extLst>
                </p:cNvPr>
                <p:cNvPicPr/>
                <p:nvPr/>
              </p:nvPicPr>
              <p:blipFill>
                <a:blip r:embed="rId718"/>
                <a:stretch>
                  <a:fillRect/>
                </a:stretch>
              </p:blipFill>
              <p:spPr>
                <a:xfrm>
                  <a:off x="9530342" y="3359383"/>
                  <a:ext cx="30888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444" name="Freihand 443">
                  <a:extLst>
                    <a:ext uri="{FF2B5EF4-FFF2-40B4-BE49-F238E27FC236}">
                      <a16:creationId xmlns:a16="http://schemas.microsoft.com/office/drawing/2014/main" id="{8330D433-1E66-4057-A201-EC527B630CE1}"/>
                    </a:ext>
                  </a:extLst>
                </p14:cNvPr>
                <p14:cNvContentPartPr/>
                <p14:nvPr/>
              </p14:nvContentPartPr>
              <p14:xfrm>
                <a:off x="10061702" y="3266863"/>
                <a:ext cx="177480" cy="130320"/>
              </p14:xfrm>
            </p:contentPart>
          </mc:Choice>
          <mc:Fallback xmlns="">
            <p:pic>
              <p:nvPicPr>
                <p:cNvPr id="444" name="Freihand 443">
                  <a:extLst>
                    <a:ext uri="{FF2B5EF4-FFF2-40B4-BE49-F238E27FC236}">
                      <a16:creationId xmlns:a16="http://schemas.microsoft.com/office/drawing/2014/main" id="{8330D433-1E66-4057-A201-EC527B630CE1}"/>
                    </a:ext>
                  </a:extLst>
                </p:cNvPr>
                <p:cNvPicPr/>
                <p:nvPr/>
              </p:nvPicPr>
              <p:blipFill>
                <a:blip r:embed="rId720"/>
                <a:stretch>
                  <a:fillRect/>
                </a:stretch>
              </p:blipFill>
              <p:spPr>
                <a:xfrm>
                  <a:off x="10057382" y="3262543"/>
                  <a:ext cx="1861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445" name="Freihand 444">
                  <a:extLst>
                    <a:ext uri="{FF2B5EF4-FFF2-40B4-BE49-F238E27FC236}">
                      <a16:creationId xmlns:a16="http://schemas.microsoft.com/office/drawing/2014/main" id="{54A67CE8-3A13-44FD-B034-EFA529336C77}"/>
                    </a:ext>
                  </a:extLst>
                </p14:cNvPr>
                <p14:cNvContentPartPr/>
                <p14:nvPr/>
              </p14:nvContentPartPr>
              <p14:xfrm>
                <a:off x="10257542" y="3262183"/>
                <a:ext cx="63360" cy="82800"/>
              </p14:xfrm>
            </p:contentPart>
          </mc:Choice>
          <mc:Fallback xmlns="">
            <p:pic>
              <p:nvPicPr>
                <p:cNvPr id="445" name="Freihand 444">
                  <a:extLst>
                    <a:ext uri="{FF2B5EF4-FFF2-40B4-BE49-F238E27FC236}">
                      <a16:creationId xmlns:a16="http://schemas.microsoft.com/office/drawing/2014/main" id="{54A67CE8-3A13-44FD-B034-EFA529336C77}"/>
                    </a:ext>
                  </a:extLst>
                </p:cNvPr>
                <p:cNvPicPr/>
                <p:nvPr/>
              </p:nvPicPr>
              <p:blipFill>
                <a:blip r:embed="rId722"/>
                <a:stretch>
                  <a:fillRect/>
                </a:stretch>
              </p:blipFill>
              <p:spPr>
                <a:xfrm>
                  <a:off x="10253222" y="3257863"/>
                  <a:ext cx="720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446" name="Freihand 445">
                  <a:extLst>
                    <a:ext uri="{FF2B5EF4-FFF2-40B4-BE49-F238E27FC236}">
                      <a16:creationId xmlns:a16="http://schemas.microsoft.com/office/drawing/2014/main" id="{E3EC3475-2E4E-476E-82A8-BAF22835AAA8}"/>
                    </a:ext>
                  </a:extLst>
                </p14:cNvPr>
                <p14:cNvContentPartPr/>
                <p14:nvPr/>
              </p14:nvContentPartPr>
              <p14:xfrm>
                <a:off x="10483622" y="3151303"/>
                <a:ext cx="182880" cy="136800"/>
              </p14:xfrm>
            </p:contentPart>
          </mc:Choice>
          <mc:Fallback xmlns="">
            <p:pic>
              <p:nvPicPr>
                <p:cNvPr id="446" name="Freihand 445">
                  <a:extLst>
                    <a:ext uri="{FF2B5EF4-FFF2-40B4-BE49-F238E27FC236}">
                      <a16:creationId xmlns:a16="http://schemas.microsoft.com/office/drawing/2014/main" id="{E3EC3475-2E4E-476E-82A8-BAF22835AAA8}"/>
                    </a:ext>
                  </a:extLst>
                </p:cNvPr>
                <p:cNvPicPr/>
                <p:nvPr/>
              </p:nvPicPr>
              <p:blipFill>
                <a:blip r:embed="rId724"/>
                <a:stretch>
                  <a:fillRect/>
                </a:stretch>
              </p:blipFill>
              <p:spPr>
                <a:xfrm>
                  <a:off x="10479302" y="3146983"/>
                  <a:ext cx="1915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447" name="Freihand 446">
                  <a:extLst>
                    <a:ext uri="{FF2B5EF4-FFF2-40B4-BE49-F238E27FC236}">
                      <a16:creationId xmlns:a16="http://schemas.microsoft.com/office/drawing/2014/main" id="{E4919A2B-1EFF-469E-94E4-B0DF336AF16C}"/>
                    </a:ext>
                  </a:extLst>
                </p14:cNvPr>
                <p14:cNvContentPartPr/>
                <p14:nvPr/>
              </p14:nvContentPartPr>
              <p14:xfrm>
                <a:off x="10673702" y="3037183"/>
                <a:ext cx="308160" cy="155520"/>
              </p14:xfrm>
            </p:contentPart>
          </mc:Choice>
          <mc:Fallback xmlns="">
            <p:pic>
              <p:nvPicPr>
                <p:cNvPr id="447" name="Freihand 446">
                  <a:extLst>
                    <a:ext uri="{FF2B5EF4-FFF2-40B4-BE49-F238E27FC236}">
                      <a16:creationId xmlns:a16="http://schemas.microsoft.com/office/drawing/2014/main" id="{E4919A2B-1EFF-469E-94E4-B0DF336AF16C}"/>
                    </a:ext>
                  </a:extLst>
                </p:cNvPr>
                <p:cNvPicPr/>
                <p:nvPr/>
              </p:nvPicPr>
              <p:blipFill>
                <a:blip r:embed="rId726"/>
                <a:stretch>
                  <a:fillRect/>
                </a:stretch>
              </p:blipFill>
              <p:spPr>
                <a:xfrm>
                  <a:off x="10669382" y="3032863"/>
                  <a:ext cx="3168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448" name="Freihand 447">
                  <a:extLst>
                    <a:ext uri="{FF2B5EF4-FFF2-40B4-BE49-F238E27FC236}">
                      <a16:creationId xmlns:a16="http://schemas.microsoft.com/office/drawing/2014/main" id="{4C52EDCC-74FF-4099-B7C7-8D3017491FEA}"/>
                    </a:ext>
                  </a:extLst>
                </p14:cNvPr>
                <p14:cNvContentPartPr/>
                <p14:nvPr/>
              </p14:nvContentPartPr>
              <p14:xfrm>
                <a:off x="11000942" y="2869423"/>
                <a:ext cx="191160" cy="207360"/>
              </p14:xfrm>
            </p:contentPart>
          </mc:Choice>
          <mc:Fallback xmlns="">
            <p:pic>
              <p:nvPicPr>
                <p:cNvPr id="448" name="Freihand 447">
                  <a:extLst>
                    <a:ext uri="{FF2B5EF4-FFF2-40B4-BE49-F238E27FC236}">
                      <a16:creationId xmlns:a16="http://schemas.microsoft.com/office/drawing/2014/main" id="{4C52EDCC-74FF-4099-B7C7-8D3017491FEA}"/>
                    </a:ext>
                  </a:extLst>
                </p:cNvPr>
                <p:cNvPicPr/>
                <p:nvPr/>
              </p:nvPicPr>
              <p:blipFill>
                <a:blip r:embed="rId728"/>
                <a:stretch>
                  <a:fillRect/>
                </a:stretch>
              </p:blipFill>
              <p:spPr>
                <a:xfrm>
                  <a:off x="10996622" y="2865103"/>
                  <a:ext cx="1998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449" name="Freihand 448">
                  <a:extLst>
                    <a:ext uri="{FF2B5EF4-FFF2-40B4-BE49-F238E27FC236}">
                      <a16:creationId xmlns:a16="http://schemas.microsoft.com/office/drawing/2014/main" id="{F54F2986-61BE-4858-8595-EC59341FF5C6}"/>
                    </a:ext>
                  </a:extLst>
                </p14:cNvPr>
                <p14:cNvContentPartPr/>
                <p14:nvPr/>
              </p14:nvContentPartPr>
              <p14:xfrm>
                <a:off x="11192462" y="2886703"/>
                <a:ext cx="109080" cy="104040"/>
              </p14:xfrm>
            </p:contentPart>
          </mc:Choice>
          <mc:Fallback xmlns="">
            <p:pic>
              <p:nvPicPr>
                <p:cNvPr id="449" name="Freihand 448">
                  <a:extLst>
                    <a:ext uri="{FF2B5EF4-FFF2-40B4-BE49-F238E27FC236}">
                      <a16:creationId xmlns:a16="http://schemas.microsoft.com/office/drawing/2014/main" id="{F54F2986-61BE-4858-8595-EC59341FF5C6}"/>
                    </a:ext>
                  </a:extLst>
                </p:cNvPr>
                <p:cNvPicPr/>
                <p:nvPr/>
              </p:nvPicPr>
              <p:blipFill>
                <a:blip r:embed="rId730"/>
                <a:stretch>
                  <a:fillRect/>
                </a:stretch>
              </p:blipFill>
              <p:spPr>
                <a:xfrm>
                  <a:off x="11188142" y="2882383"/>
                  <a:ext cx="1177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450" name="Freihand 449">
                  <a:extLst>
                    <a:ext uri="{FF2B5EF4-FFF2-40B4-BE49-F238E27FC236}">
                      <a16:creationId xmlns:a16="http://schemas.microsoft.com/office/drawing/2014/main" id="{16C0B4A1-5EBC-4BB2-8168-981690858989}"/>
                    </a:ext>
                  </a:extLst>
                </p14:cNvPr>
                <p14:cNvContentPartPr/>
                <p14:nvPr/>
              </p14:nvContentPartPr>
              <p14:xfrm>
                <a:off x="11323142" y="2760343"/>
                <a:ext cx="323640" cy="177480"/>
              </p14:xfrm>
            </p:contentPart>
          </mc:Choice>
          <mc:Fallback xmlns="">
            <p:pic>
              <p:nvPicPr>
                <p:cNvPr id="450" name="Freihand 449">
                  <a:extLst>
                    <a:ext uri="{FF2B5EF4-FFF2-40B4-BE49-F238E27FC236}">
                      <a16:creationId xmlns:a16="http://schemas.microsoft.com/office/drawing/2014/main" id="{16C0B4A1-5EBC-4BB2-8168-981690858989}"/>
                    </a:ext>
                  </a:extLst>
                </p:cNvPr>
                <p:cNvPicPr/>
                <p:nvPr/>
              </p:nvPicPr>
              <p:blipFill>
                <a:blip r:embed="rId732"/>
                <a:stretch>
                  <a:fillRect/>
                </a:stretch>
              </p:blipFill>
              <p:spPr>
                <a:xfrm>
                  <a:off x="11318822" y="2756023"/>
                  <a:ext cx="33228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451" name="Freihand 450">
                  <a:extLst>
                    <a:ext uri="{FF2B5EF4-FFF2-40B4-BE49-F238E27FC236}">
                      <a16:creationId xmlns:a16="http://schemas.microsoft.com/office/drawing/2014/main" id="{C612192F-309F-4050-B292-9959F73C101D}"/>
                    </a:ext>
                  </a:extLst>
                </p14:cNvPr>
                <p14:cNvContentPartPr/>
                <p14:nvPr/>
              </p14:nvContentPartPr>
              <p14:xfrm>
                <a:off x="9609542" y="3685183"/>
                <a:ext cx="208080" cy="241200"/>
              </p14:xfrm>
            </p:contentPart>
          </mc:Choice>
          <mc:Fallback xmlns="">
            <p:pic>
              <p:nvPicPr>
                <p:cNvPr id="451" name="Freihand 450">
                  <a:extLst>
                    <a:ext uri="{FF2B5EF4-FFF2-40B4-BE49-F238E27FC236}">
                      <a16:creationId xmlns:a16="http://schemas.microsoft.com/office/drawing/2014/main" id="{C612192F-309F-4050-B292-9959F73C101D}"/>
                    </a:ext>
                  </a:extLst>
                </p:cNvPr>
                <p:cNvPicPr/>
                <p:nvPr/>
              </p:nvPicPr>
              <p:blipFill>
                <a:blip r:embed="rId734"/>
                <a:stretch>
                  <a:fillRect/>
                </a:stretch>
              </p:blipFill>
              <p:spPr>
                <a:xfrm>
                  <a:off x="9605222" y="3680863"/>
                  <a:ext cx="21672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452" name="Freihand 451">
                  <a:extLst>
                    <a:ext uri="{FF2B5EF4-FFF2-40B4-BE49-F238E27FC236}">
                      <a16:creationId xmlns:a16="http://schemas.microsoft.com/office/drawing/2014/main" id="{E548ACE9-8DE7-4198-8A63-EEBFA4E2C5D5}"/>
                    </a:ext>
                  </a:extLst>
                </p14:cNvPr>
                <p14:cNvContentPartPr/>
                <p14:nvPr/>
              </p14:nvContentPartPr>
              <p14:xfrm>
                <a:off x="9826982" y="3549823"/>
                <a:ext cx="262080" cy="253440"/>
              </p14:xfrm>
            </p:contentPart>
          </mc:Choice>
          <mc:Fallback xmlns="">
            <p:pic>
              <p:nvPicPr>
                <p:cNvPr id="452" name="Freihand 451">
                  <a:extLst>
                    <a:ext uri="{FF2B5EF4-FFF2-40B4-BE49-F238E27FC236}">
                      <a16:creationId xmlns:a16="http://schemas.microsoft.com/office/drawing/2014/main" id="{E548ACE9-8DE7-4198-8A63-EEBFA4E2C5D5}"/>
                    </a:ext>
                  </a:extLst>
                </p:cNvPr>
                <p:cNvPicPr/>
                <p:nvPr/>
              </p:nvPicPr>
              <p:blipFill>
                <a:blip r:embed="rId736"/>
                <a:stretch>
                  <a:fillRect/>
                </a:stretch>
              </p:blipFill>
              <p:spPr>
                <a:xfrm>
                  <a:off x="9822662" y="3545503"/>
                  <a:ext cx="27072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453" name="Freihand 452">
                  <a:extLst>
                    <a:ext uri="{FF2B5EF4-FFF2-40B4-BE49-F238E27FC236}">
                      <a16:creationId xmlns:a16="http://schemas.microsoft.com/office/drawing/2014/main" id="{7390986F-6618-4D37-809C-45561B3BB397}"/>
                    </a:ext>
                  </a:extLst>
                </p14:cNvPr>
                <p14:cNvContentPartPr/>
                <p14:nvPr/>
              </p14:nvContentPartPr>
              <p14:xfrm>
                <a:off x="10030022" y="3603463"/>
                <a:ext cx="103320" cy="126360"/>
              </p14:xfrm>
            </p:contentPart>
          </mc:Choice>
          <mc:Fallback xmlns="">
            <p:pic>
              <p:nvPicPr>
                <p:cNvPr id="453" name="Freihand 452">
                  <a:extLst>
                    <a:ext uri="{FF2B5EF4-FFF2-40B4-BE49-F238E27FC236}">
                      <a16:creationId xmlns:a16="http://schemas.microsoft.com/office/drawing/2014/main" id="{7390986F-6618-4D37-809C-45561B3BB397}"/>
                    </a:ext>
                  </a:extLst>
                </p:cNvPr>
                <p:cNvPicPr/>
                <p:nvPr/>
              </p:nvPicPr>
              <p:blipFill>
                <a:blip r:embed="rId738"/>
                <a:stretch>
                  <a:fillRect/>
                </a:stretch>
              </p:blipFill>
              <p:spPr>
                <a:xfrm>
                  <a:off x="10025702" y="3599143"/>
                  <a:ext cx="1119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454" name="Freihand 453">
                  <a:extLst>
                    <a:ext uri="{FF2B5EF4-FFF2-40B4-BE49-F238E27FC236}">
                      <a16:creationId xmlns:a16="http://schemas.microsoft.com/office/drawing/2014/main" id="{16697AD8-0877-4E14-977C-00FFE7F6265D}"/>
                    </a:ext>
                  </a:extLst>
                </p14:cNvPr>
                <p14:cNvContentPartPr/>
                <p14:nvPr/>
              </p14:nvContentPartPr>
              <p14:xfrm>
                <a:off x="9763982" y="3584383"/>
                <a:ext cx="360" cy="360"/>
              </p14:xfrm>
            </p:contentPart>
          </mc:Choice>
          <mc:Fallback xmlns="">
            <p:pic>
              <p:nvPicPr>
                <p:cNvPr id="454" name="Freihand 453">
                  <a:extLst>
                    <a:ext uri="{FF2B5EF4-FFF2-40B4-BE49-F238E27FC236}">
                      <a16:creationId xmlns:a16="http://schemas.microsoft.com/office/drawing/2014/main" id="{16697AD8-0877-4E14-977C-00FFE7F6265D}"/>
                    </a:ext>
                  </a:extLst>
                </p:cNvPr>
                <p:cNvPicPr/>
                <p:nvPr/>
              </p:nvPicPr>
              <p:blipFill>
                <a:blip r:embed="rId740"/>
                <a:stretch>
                  <a:fillRect/>
                </a:stretch>
              </p:blipFill>
              <p:spPr>
                <a:xfrm>
                  <a:off x="9759662" y="358006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455" name="Freihand 454">
                  <a:extLst>
                    <a:ext uri="{FF2B5EF4-FFF2-40B4-BE49-F238E27FC236}">
                      <a16:creationId xmlns:a16="http://schemas.microsoft.com/office/drawing/2014/main" id="{818BB875-7B77-4ED1-BF11-95F77D60A9A4}"/>
                    </a:ext>
                  </a:extLst>
                </p14:cNvPr>
                <p14:cNvContentPartPr/>
                <p14:nvPr/>
              </p14:nvContentPartPr>
              <p14:xfrm>
                <a:off x="10282742" y="3494743"/>
                <a:ext cx="227520" cy="161280"/>
              </p14:xfrm>
            </p:contentPart>
          </mc:Choice>
          <mc:Fallback xmlns="">
            <p:pic>
              <p:nvPicPr>
                <p:cNvPr id="455" name="Freihand 454">
                  <a:extLst>
                    <a:ext uri="{FF2B5EF4-FFF2-40B4-BE49-F238E27FC236}">
                      <a16:creationId xmlns:a16="http://schemas.microsoft.com/office/drawing/2014/main" id="{818BB875-7B77-4ED1-BF11-95F77D60A9A4}"/>
                    </a:ext>
                  </a:extLst>
                </p:cNvPr>
                <p:cNvPicPr/>
                <p:nvPr/>
              </p:nvPicPr>
              <p:blipFill>
                <a:blip r:embed="rId742"/>
                <a:stretch>
                  <a:fillRect/>
                </a:stretch>
              </p:blipFill>
              <p:spPr>
                <a:xfrm>
                  <a:off x="10278422" y="3490423"/>
                  <a:ext cx="23616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456" name="Freihand 455">
                  <a:extLst>
                    <a:ext uri="{FF2B5EF4-FFF2-40B4-BE49-F238E27FC236}">
                      <a16:creationId xmlns:a16="http://schemas.microsoft.com/office/drawing/2014/main" id="{E29D98B8-8BEB-47B6-AD03-E209A209D2A8}"/>
                    </a:ext>
                  </a:extLst>
                </p14:cNvPr>
                <p14:cNvContentPartPr/>
                <p14:nvPr/>
              </p14:nvContentPartPr>
              <p14:xfrm>
                <a:off x="10664342" y="3348943"/>
                <a:ext cx="101880" cy="178560"/>
              </p14:xfrm>
            </p:contentPart>
          </mc:Choice>
          <mc:Fallback xmlns="">
            <p:pic>
              <p:nvPicPr>
                <p:cNvPr id="456" name="Freihand 455">
                  <a:extLst>
                    <a:ext uri="{FF2B5EF4-FFF2-40B4-BE49-F238E27FC236}">
                      <a16:creationId xmlns:a16="http://schemas.microsoft.com/office/drawing/2014/main" id="{E29D98B8-8BEB-47B6-AD03-E209A209D2A8}"/>
                    </a:ext>
                  </a:extLst>
                </p:cNvPr>
                <p:cNvPicPr/>
                <p:nvPr/>
              </p:nvPicPr>
              <p:blipFill>
                <a:blip r:embed="rId744"/>
                <a:stretch>
                  <a:fillRect/>
                </a:stretch>
              </p:blipFill>
              <p:spPr>
                <a:xfrm>
                  <a:off x="10660022" y="3344623"/>
                  <a:ext cx="11052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457" name="Freihand 456">
                  <a:extLst>
                    <a:ext uri="{FF2B5EF4-FFF2-40B4-BE49-F238E27FC236}">
                      <a16:creationId xmlns:a16="http://schemas.microsoft.com/office/drawing/2014/main" id="{16C423F1-FD03-4E92-80A7-404B1E30FF97}"/>
                    </a:ext>
                  </a:extLst>
                </p14:cNvPr>
                <p14:cNvContentPartPr/>
                <p14:nvPr/>
              </p14:nvContentPartPr>
              <p14:xfrm>
                <a:off x="10739222" y="3460543"/>
                <a:ext cx="35280" cy="65160"/>
              </p14:xfrm>
            </p:contentPart>
          </mc:Choice>
          <mc:Fallback xmlns="">
            <p:pic>
              <p:nvPicPr>
                <p:cNvPr id="457" name="Freihand 456">
                  <a:extLst>
                    <a:ext uri="{FF2B5EF4-FFF2-40B4-BE49-F238E27FC236}">
                      <a16:creationId xmlns:a16="http://schemas.microsoft.com/office/drawing/2014/main" id="{16C423F1-FD03-4E92-80A7-404B1E30FF97}"/>
                    </a:ext>
                  </a:extLst>
                </p:cNvPr>
                <p:cNvPicPr/>
                <p:nvPr/>
              </p:nvPicPr>
              <p:blipFill>
                <a:blip r:embed="rId746"/>
                <a:stretch>
                  <a:fillRect/>
                </a:stretch>
              </p:blipFill>
              <p:spPr>
                <a:xfrm>
                  <a:off x="10734902" y="3456223"/>
                  <a:ext cx="439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458" name="Freihand 457">
                  <a:extLst>
                    <a:ext uri="{FF2B5EF4-FFF2-40B4-BE49-F238E27FC236}">
                      <a16:creationId xmlns:a16="http://schemas.microsoft.com/office/drawing/2014/main" id="{699611C0-23EA-40ED-BE96-21035A779071}"/>
                    </a:ext>
                  </a:extLst>
                </p14:cNvPr>
                <p14:cNvContentPartPr/>
                <p14:nvPr/>
              </p14:nvContentPartPr>
              <p14:xfrm>
                <a:off x="10784582" y="3364063"/>
                <a:ext cx="114480" cy="120600"/>
              </p14:xfrm>
            </p:contentPart>
          </mc:Choice>
          <mc:Fallback xmlns="">
            <p:pic>
              <p:nvPicPr>
                <p:cNvPr id="458" name="Freihand 457">
                  <a:extLst>
                    <a:ext uri="{FF2B5EF4-FFF2-40B4-BE49-F238E27FC236}">
                      <a16:creationId xmlns:a16="http://schemas.microsoft.com/office/drawing/2014/main" id="{699611C0-23EA-40ED-BE96-21035A779071}"/>
                    </a:ext>
                  </a:extLst>
                </p:cNvPr>
                <p:cNvPicPr/>
                <p:nvPr/>
              </p:nvPicPr>
              <p:blipFill>
                <a:blip r:embed="rId748"/>
                <a:stretch>
                  <a:fillRect/>
                </a:stretch>
              </p:blipFill>
              <p:spPr>
                <a:xfrm>
                  <a:off x="10780262" y="3359743"/>
                  <a:ext cx="1231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459" name="Freihand 458">
                  <a:extLst>
                    <a:ext uri="{FF2B5EF4-FFF2-40B4-BE49-F238E27FC236}">
                      <a16:creationId xmlns:a16="http://schemas.microsoft.com/office/drawing/2014/main" id="{1F993CB6-5EB5-49EC-8B44-79B0AF6F12FC}"/>
                    </a:ext>
                  </a:extLst>
                </p14:cNvPr>
                <p14:cNvContentPartPr/>
                <p14:nvPr/>
              </p14:nvContentPartPr>
              <p14:xfrm>
                <a:off x="10883582" y="3280543"/>
                <a:ext cx="115560" cy="165240"/>
              </p14:xfrm>
            </p:contentPart>
          </mc:Choice>
          <mc:Fallback xmlns="">
            <p:pic>
              <p:nvPicPr>
                <p:cNvPr id="459" name="Freihand 458">
                  <a:extLst>
                    <a:ext uri="{FF2B5EF4-FFF2-40B4-BE49-F238E27FC236}">
                      <a16:creationId xmlns:a16="http://schemas.microsoft.com/office/drawing/2014/main" id="{1F993CB6-5EB5-49EC-8B44-79B0AF6F12FC}"/>
                    </a:ext>
                  </a:extLst>
                </p:cNvPr>
                <p:cNvPicPr/>
                <p:nvPr/>
              </p:nvPicPr>
              <p:blipFill>
                <a:blip r:embed="rId750"/>
                <a:stretch>
                  <a:fillRect/>
                </a:stretch>
              </p:blipFill>
              <p:spPr>
                <a:xfrm>
                  <a:off x="10879262" y="3276223"/>
                  <a:ext cx="1242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460" name="Freihand 459">
                  <a:extLst>
                    <a:ext uri="{FF2B5EF4-FFF2-40B4-BE49-F238E27FC236}">
                      <a16:creationId xmlns:a16="http://schemas.microsoft.com/office/drawing/2014/main" id="{6FFC3697-25AA-4A9D-BC56-49680D15DDA5}"/>
                    </a:ext>
                  </a:extLst>
                </p14:cNvPr>
                <p14:cNvContentPartPr/>
                <p14:nvPr/>
              </p14:nvContentPartPr>
              <p14:xfrm>
                <a:off x="11000222" y="3356143"/>
                <a:ext cx="6840" cy="24480"/>
              </p14:xfrm>
            </p:contentPart>
          </mc:Choice>
          <mc:Fallback xmlns="">
            <p:pic>
              <p:nvPicPr>
                <p:cNvPr id="460" name="Freihand 459">
                  <a:extLst>
                    <a:ext uri="{FF2B5EF4-FFF2-40B4-BE49-F238E27FC236}">
                      <a16:creationId xmlns:a16="http://schemas.microsoft.com/office/drawing/2014/main" id="{6FFC3697-25AA-4A9D-BC56-49680D15DDA5}"/>
                    </a:ext>
                  </a:extLst>
                </p:cNvPr>
                <p:cNvPicPr/>
                <p:nvPr/>
              </p:nvPicPr>
              <p:blipFill>
                <a:blip r:embed="rId752"/>
                <a:stretch>
                  <a:fillRect/>
                </a:stretch>
              </p:blipFill>
              <p:spPr>
                <a:xfrm>
                  <a:off x="10995902" y="3351823"/>
                  <a:ext cx="154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461" name="Freihand 460">
                  <a:extLst>
                    <a:ext uri="{FF2B5EF4-FFF2-40B4-BE49-F238E27FC236}">
                      <a16:creationId xmlns:a16="http://schemas.microsoft.com/office/drawing/2014/main" id="{6233F132-D63F-4B58-8827-BD175BB25497}"/>
                    </a:ext>
                  </a:extLst>
                </p14:cNvPr>
                <p14:cNvContentPartPr/>
                <p14:nvPr/>
              </p14:nvContentPartPr>
              <p14:xfrm>
                <a:off x="11016422" y="3258583"/>
                <a:ext cx="231120" cy="151200"/>
              </p14:xfrm>
            </p:contentPart>
          </mc:Choice>
          <mc:Fallback xmlns="">
            <p:pic>
              <p:nvPicPr>
                <p:cNvPr id="461" name="Freihand 460">
                  <a:extLst>
                    <a:ext uri="{FF2B5EF4-FFF2-40B4-BE49-F238E27FC236}">
                      <a16:creationId xmlns:a16="http://schemas.microsoft.com/office/drawing/2014/main" id="{6233F132-D63F-4B58-8827-BD175BB25497}"/>
                    </a:ext>
                  </a:extLst>
                </p:cNvPr>
                <p:cNvPicPr/>
                <p:nvPr/>
              </p:nvPicPr>
              <p:blipFill>
                <a:blip r:embed="rId754"/>
                <a:stretch>
                  <a:fillRect/>
                </a:stretch>
              </p:blipFill>
              <p:spPr>
                <a:xfrm>
                  <a:off x="11012102" y="3254263"/>
                  <a:ext cx="2397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462" name="Freihand 461">
                  <a:extLst>
                    <a:ext uri="{FF2B5EF4-FFF2-40B4-BE49-F238E27FC236}">
                      <a16:creationId xmlns:a16="http://schemas.microsoft.com/office/drawing/2014/main" id="{132918BB-D764-4A5C-8CFE-7E6D35408BF5}"/>
                    </a:ext>
                  </a:extLst>
                </p14:cNvPr>
                <p14:cNvContentPartPr/>
                <p14:nvPr/>
              </p14:nvContentPartPr>
              <p14:xfrm>
                <a:off x="11246822" y="3150943"/>
                <a:ext cx="145080" cy="180360"/>
              </p14:xfrm>
            </p:contentPart>
          </mc:Choice>
          <mc:Fallback xmlns="">
            <p:pic>
              <p:nvPicPr>
                <p:cNvPr id="462" name="Freihand 461">
                  <a:extLst>
                    <a:ext uri="{FF2B5EF4-FFF2-40B4-BE49-F238E27FC236}">
                      <a16:creationId xmlns:a16="http://schemas.microsoft.com/office/drawing/2014/main" id="{132918BB-D764-4A5C-8CFE-7E6D35408BF5}"/>
                    </a:ext>
                  </a:extLst>
                </p:cNvPr>
                <p:cNvPicPr/>
                <p:nvPr/>
              </p:nvPicPr>
              <p:blipFill>
                <a:blip r:embed="rId756"/>
                <a:stretch>
                  <a:fillRect/>
                </a:stretch>
              </p:blipFill>
              <p:spPr>
                <a:xfrm>
                  <a:off x="11242502" y="3146623"/>
                  <a:ext cx="15372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463" name="Freihand 462">
                  <a:extLst>
                    <a:ext uri="{FF2B5EF4-FFF2-40B4-BE49-F238E27FC236}">
                      <a16:creationId xmlns:a16="http://schemas.microsoft.com/office/drawing/2014/main" id="{D8E36CA4-5877-4B0E-BC21-51A93D76E5F4}"/>
                    </a:ext>
                  </a:extLst>
                </p14:cNvPr>
                <p14:cNvContentPartPr/>
                <p14:nvPr/>
              </p14:nvContentPartPr>
              <p14:xfrm>
                <a:off x="11443382" y="3019183"/>
                <a:ext cx="23400" cy="140760"/>
              </p14:xfrm>
            </p:contentPart>
          </mc:Choice>
          <mc:Fallback xmlns="">
            <p:pic>
              <p:nvPicPr>
                <p:cNvPr id="463" name="Freihand 462">
                  <a:extLst>
                    <a:ext uri="{FF2B5EF4-FFF2-40B4-BE49-F238E27FC236}">
                      <a16:creationId xmlns:a16="http://schemas.microsoft.com/office/drawing/2014/main" id="{D8E36CA4-5877-4B0E-BC21-51A93D76E5F4}"/>
                    </a:ext>
                  </a:extLst>
                </p:cNvPr>
                <p:cNvPicPr/>
                <p:nvPr/>
              </p:nvPicPr>
              <p:blipFill>
                <a:blip r:embed="rId758"/>
                <a:stretch>
                  <a:fillRect/>
                </a:stretch>
              </p:blipFill>
              <p:spPr>
                <a:xfrm>
                  <a:off x="11439062" y="3014863"/>
                  <a:ext cx="3204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464" name="Freihand 463">
                  <a:extLst>
                    <a:ext uri="{FF2B5EF4-FFF2-40B4-BE49-F238E27FC236}">
                      <a16:creationId xmlns:a16="http://schemas.microsoft.com/office/drawing/2014/main" id="{318FA80A-3C2D-4CB1-AC1C-2A394D2A0254}"/>
                    </a:ext>
                  </a:extLst>
                </p14:cNvPr>
                <p14:cNvContentPartPr/>
                <p14:nvPr/>
              </p14:nvContentPartPr>
              <p14:xfrm>
                <a:off x="11477942" y="3257863"/>
                <a:ext cx="3960" cy="10800"/>
              </p14:xfrm>
            </p:contentPart>
          </mc:Choice>
          <mc:Fallback xmlns="">
            <p:pic>
              <p:nvPicPr>
                <p:cNvPr id="464" name="Freihand 463">
                  <a:extLst>
                    <a:ext uri="{FF2B5EF4-FFF2-40B4-BE49-F238E27FC236}">
                      <a16:creationId xmlns:a16="http://schemas.microsoft.com/office/drawing/2014/main" id="{318FA80A-3C2D-4CB1-AC1C-2A394D2A0254}"/>
                    </a:ext>
                  </a:extLst>
                </p:cNvPr>
                <p:cNvPicPr/>
                <p:nvPr/>
              </p:nvPicPr>
              <p:blipFill>
                <a:blip r:embed="rId760"/>
                <a:stretch>
                  <a:fillRect/>
                </a:stretch>
              </p:blipFill>
              <p:spPr>
                <a:xfrm>
                  <a:off x="11473622" y="3253543"/>
                  <a:ext cx="12600" cy="19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61">
            <p14:nvContentPartPr>
              <p14:cNvPr id="635" name="Freihand 634">
                <a:extLst>
                  <a:ext uri="{FF2B5EF4-FFF2-40B4-BE49-F238E27FC236}">
                    <a16:creationId xmlns:a16="http://schemas.microsoft.com/office/drawing/2014/main" id="{6C31B923-04B8-443D-829A-890125E72364}"/>
                  </a:ext>
                </a:extLst>
              </p14:cNvPr>
              <p14:cNvContentPartPr/>
              <p14:nvPr/>
            </p14:nvContentPartPr>
            <p14:xfrm>
              <a:off x="3632462" y="5049943"/>
              <a:ext cx="124560" cy="130320"/>
            </p14:xfrm>
          </p:contentPart>
        </mc:Choice>
        <mc:Fallback xmlns="">
          <p:pic>
            <p:nvPicPr>
              <p:cNvPr id="635" name="Freihand 634">
                <a:extLst>
                  <a:ext uri="{FF2B5EF4-FFF2-40B4-BE49-F238E27FC236}">
                    <a16:creationId xmlns:a16="http://schemas.microsoft.com/office/drawing/2014/main" id="{6C31B923-04B8-443D-829A-890125E72364}"/>
                  </a:ext>
                </a:extLst>
              </p:cNvPr>
              <p:cNvPicPr/>
              <p:nvPr/>
            </p:nvPicPr>
            <p:blipFill>
              <a:blip r:embed="rId762"/>
              <a:stretch>
                <a:fillRect/>
              </a:stretch>
            </p:blipFill>
            <p:spPr>
              <a:xfrm>
                <a:off x="3628142" y="5045623"/>
                <a:ext cx="133200" cy="138960"/>
              </a:xfrm>
              <a:prstGeom prst="rect">
                <a:avLst/>
              </a:prstGeom>
            </p:spPr>
          </p:pic>
        </mc:Fallback>
      </mc:AlternateContent>
      <p:grpSp>
        <p:nvGrpSpPr>
          <p:cNvPr id="693" name="Gruppieren 692">
            <a:extLst>
              <a:ext uri="{FF2B5EF4-FFF2-40B4-BE49-F238E27FC236}">
                <a16:creationId xmlns:a16="http://schemas.microsoft.com/office/drawing/2014/main" id="{F16ACFDC-D3A3-40E4-9B27-01E2B3238EA5}"/>
              </a:ext>
            </a:extLst>
          </p:cNvPr>
          <p:cNvGrpSpPr/>
          <p:nvPr/>
        </p:nvGrpSpPr>
        <p:grpSpPr>
          <a:xfrm>
            <a:off x="302462" y="3607783"/>
            <a:ext cx="7128360" cy="2773800"/>
            <a:chOff x="302462" y="3607783"/>
            <a:chExt cx="7128360" cy="2773800"/>
          </a:xfrm>
        </p:grpSpPr>
        <mc:AlternateContent xmlns:mc="http://schemas.openxmlformats.org/markup-compatibility/2006" xmlns:p14="http://schemas.microsoft.com/office/powerpoint/2010/main">
          <mc:Choice Requires="p14">
            <p:contentPart p14:bwMode="auto" r:id="rId763">
              <p14:nvContentPartPr>
                <p14:cNvPr id="466" name="Freihand 465">
                  <a:extLst>
                    <a:ext uri="{FF2B5EF4-FFF2-40B4-BE49-F238E27FC236}">
                      <a16:creationId xmlns:a16="http://schemas.microsoft.com/office/drawing/2014/main" id="{D5C0C468-5406-481D-83A8-29CCCDE2422F}"/>
                    </a:ext>
                  </a:extLst>
                </p14:cNvPr>
                <p14:cNvContentPartPr/>
                <p14:nvPr/>
              </p14:nvContentPartPr>
              <p14:xfrm>
                <a:off x="420542" y="4456303"/>
                <a:ext cx="6480" cy="135720"/>
              </p14:xfrm>
            </p:contentPart>
          </mc:Choice>
          <mc:Fallback xmlns="">
            <p:pic>
              <p:nvPicPr>
                <p:cNvPr id="466" name="Freihand 465">
                  <a:extLst>
                    <a:ext uri="{FF2B5EF4-FFF2-40B4-BE49-F238E27FC236}">
                      <a16:creationId xmlns:a16="http://schemas.microsoft.com/office/drawing/2014/main" id="{D5C0C468-5406-481D-83A8-29CCCDE2422F}"/>
                    </a:ext>
                  </a:extLst>
                </p:cNvPr>
                <p:cNvPicPr/>
                <p:nvPr/>
              </p:nvPicPr>
              <p:blipFill>
                <a:blip r:embed="rId764"/>
                <a:stretch>
                  <a:fillRect/>
                </a:stretch>
              </p:blipFill>
              <p:spPr>
                <a:xfrm>
                  <a:off x="416222" y="4451983"/>
                  <a:ext cx="151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467" name="Freihand 466">
                  <a:extLst>
                    <a:ext uri="{FF2B5EF4-FFF2-40B4-BE49-F238E27FC236}">
                      <a16:creationId xmlns:a16="http://schemas.microsoft.com/office/drawing/2014/main" id="{4FDDFC61-4732-468B-94A6-6D7C5EBDB789}"/>
                    </a:ext>
                  </a:extLst>
                </p14:cNvPr>
                <p14:cNvContentPartPr/>
                <p14:nvPr/>
              </p14:nvContentPartPr>
              <p14:xfrm>
                <a:off x="345302" y="4415983"/>
                <a:ext cx="162360" cy="196560"/>
              </p14:xfrm>
            </p:contentPart>
          </mc:Choice>
          <mc:Fallback xmlns="">
            <p:pic>
              <p:nvPicPr>
                <p:cNvPr id="467" name="Freihand 466">
                  <a:extLst>
                    <a:ext uri="{FF2B5EF4-FFF2-40B4-BE49-F238E27FC236}">
                      <a16:creationId xmlns:a16="http://schemas.microsoft.com/office/drawing/2014/main" id="{4FDDFC61-4732-468B-94A6-6D7C5EBDB789}"/>
                    </a:ext>
                  </a:extLst>
                </p:cNvPr>
                <p:cNvPicPr/>
                <p:nvPr/>
              </p:nvPicPr>
              <p:blipFill>
                <a:blip r:embed="rId766"/>
                <a:stretch>
                  <a:fillRect/>
                </a:stretch>
              </p:blipFill>
              <p:spPr>
                <a:xfrm>
                  <a:off x="340982" y="4411663"/>
                  <a:ext cx="17100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468" name="Freihand 467">
                  <a:extLst>
                    <a:ext uri="{FF2B5EF4-FFF2-40B4-BE49-F238E27FC236}">
                      <a16:creationId xmlns:a16="http://schemas.microsoft.com/office/drawing/2014/main" id="{80252F60-63D3-42EE-8DA3-D7CDCA83534E}"/>
                    </a:ext>
                  </a:extLst>
                </p14:cNvPr>
                <p14:cNvContentPartPr/>
                <p14:nvPr/>
              </p14:nvContentPartPr>
              <p14:xfrm>
                <a:off x="543662" y="4490143"/>
                <a:ext cx="81000" cy="91800"/>
              </p14:xfrm>
            </p:contentPart>
          </mc:Choice>
          <mc:Fallback xmlns="">
            <p:pic>
              <p:nvPicPr>
                <p:cNvPr id="468" name="Freihand 467">
                  <a:extLst>
                    <a:ext uri="{FF2B5EF4-FFF2-40B4-BE49-F238E27FC236}">
                      <a16:creationId xmlns:a16="http://schemas.microsoft.com/office/drawing/2014/main" id="{80252F60-63D3-42EE-8DA3-D7CDCA83534E}"/>
                    </a:ext>
                  </a:extLst>
                </p:cNvPr>
                <p:cNvPicPr/>
                <p:nvPr/>
              </p:nvPicPr>
              <p:blipFill>
                <a:blip r:embed="rId768"/>
                <a:stretch>
                  <a:fillRect/>
                </a:stretch>
              </p:blipFill>
              <p:spPr>
                <a:xfrm>
                  <a:off x="539342" y="4485823"/>
                  <a:ext cx="896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469" name="Freihand 468">
                  <a:extLst>
                    <a:ext uri="{FF2B5EF4-FFF2-40B4-BE49-F238E27FC236}">
                      <a16:creationId xmlns:a16="http://schemas.microsoft.com/office/drawing/2014/main" id="{7AEF5052-0F64-44BA-A900-A887E6419D1D}"/>
                    </a:ext>
                  </a:extLst>
                </p14:cNvPr>
                <p14:cNvContentPartPr/>
                <p14:nvPr/>
              </p14:nvContentPartPr>
              <p14:xfrm>
                <a:off x="657422" y="4481503"/>
                <a:ext cx="88200" cy="155520"/>
              </p14:xfrm>
            </p:contentPart>
          </mc:Choice>
          <mc:Fallback xmlns="">
            <p:pic>
              <p:nvPicPr>
                <p:cNvPr id="469" name="Freihand 468">
                  <a:extLst>
                    <a:ext uri="{FF2B5EF4-FFF2-40B4-BE49-F238E27FC236}">
                      <a16:creationId xmlns:a16="http://schemas.microsoft.com/office/drawing/2014/main" id="{7AEF5052-0F64-44BA-A900-A887E6419D1D}"/>
                    </a:ext>
                  </a:extLst>
                </p:cNvPr>
                <p:cNvPicPr/>
                <p:nvPr/>
              </p:nvPicPr>
              <p:blipFill>
                <a:blip r:embed="rId770"/>
                <a:stretch>
                  <a:fillRect/>
                </a:stretch>
              </p:blipFill>
              <p:spPr>
                <a:xfrm>
                  <a:off x="653102" y="4477183"/>
                  <a:ext cx="968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470" name="Freihand 469">
                  <a:extLst>
                    <a:ext uri="{FF2B5EF4-FFF2-40B4-BE49-F238E27FC236}">
                      <a16:creationId xmlns:a16="http://schemas.microsoft.com/office/drawing/2014/main" id="{0C061EC9-39AB-4CD7-92F1-8D3188B55794}"/>
                    </a:ext>
                  </a:extLst>
                </p14:cNvPr>
                <p14:cNvContentPartPr/>
                <p14:nvPr/>
              </p14:nvContentPartPr>
              <p14:xfrm>
                <a:off x="776942" y="4519303"/>
                <a:ext cx="20160" cy="27720"/>
              </p14:xfrm>
            </p:contentPart>
          </mc:Choice>
          <mc:Fallback xmlns="">
            <p:pic>
              <p:nvPicPr>
                <p:cNvPr id="470" name="Freihand 469">
                  <a:extLst>
                    <a:ext uri="{FF2B5EF4-FFF2-40B4-BE49-F238E27FC236}">
                      <a16:creationId xmlns:a16="http://schemas.microsoft.com/office/drawing/2014/main" id="{0C061EC9-39AB-4CD7-92F1-8D3188B55794}"/>
                    </a:ext>
                  </a:extLst>
                </p:cNvPr>
                <p:cNvPicPr/>
                <p:nvPr/>
              </p:nvPicPr>
              <p:blipFill>
                <a:blip r:embed="rId772"/>
                <a:stretch>
                  <a:fillRect/>
                </a:stretch>
              </p:blipFill>
              <p:spPr>
                <a:xfrm>
                  <a:off x="772622" y="4514983"/>
                  <a:ext cx="288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471" name="Freihand 470">
                  <a:extLst>
                    <a:ext uri="{FF2B5EF4-FFF2-40B4-BE49-F238E27FC236}">
                      <a16:creationId xmlns:a16="http://schemas.microsoft.com/office/drawing/2014/main" id="{F100C2D0-C138-47E9-8AB2-FB5642C01C00}"/>
                    </a:ext>
                  </a:extLst>
                </p14:cNvPr>
                <p14:cNvContentPartPr/>
                <p14:nvPr/>
              </p14:nvContentPartPr>
              <p14:xfrm>
                <a:off x="302462" y="4593823"/>
                <a:ext cx="562320" cy="100080"/>
              </p14:xfrm>
            </p:contentPart>
          </mc:Choice>
          <mc:Fallback xmlns="">
            <p:pic>
              <p:nvPicPr>
                <p:cNvPr id="471" name="Freihand 470">
                  <a:extLst>
                    <a:ext uri="{FF2B5EF4-FFF2-40B4-BE49-F238E27FC236}">
                      <a16:creationId xmlns:a16="http://schemas.microsoft.com/office/drawing/2014/main" id="{F100C2D0-C138-47E9-8AB2-FB5642C01C00}"/>
                    </a:ext>
                  </a:extLst>
                </p:cNvPr>
                <p:cNvPicPr/>
                <p:nvPr/>
              </p:nvPicPr>
              <p:blipFill>
                <a:blip r:embed="rId774"/>
                <a:stretch>
                  <a:fillRect/>
                </a:stretch>
              </p:blipFill>
              <p:spPr>
                <a:xfrm>
                  <a:off x="298142" y="4589503"/>
                  <a:ext cx="5709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472" name="Freihand 471">
                  <a:extLst>
                    <a:ext uri="{FF2B5EF4-FFF2-40B4-BE49-F238E27FC236}">
                      <a16:creationId xmlns:a16="http://schemas.microsoft.com/office/drawing/2014/main" id="{92E4C992-32D1-4587-B96B-079BFA6C8906}"/>
                    </a:ext>
                  </a:extLst>
                </p14:cNvPr>
                <p14:cNvContentPartPr/>
                <p14:nvPr/>
              </p14:nvContentPartPr>
              <p14:xfrm>
                <a:off x="870902" y="4390423"/>
                <a:ext cx="6120" cy="201960"/>
              </p14:xfrm>
            </p:contentPart>
          </mc:Choice>
          <mc:Fallback xmlns="">
            <p:pic>
              <p:nvPicPr>
                <p:cNvPr id="472" name="Freihand 471">
                  <a:extLst>
                    <a:ext uri="{FF2B5EF4-FFF2-40B4-BE49-F238E27FC236}">
                      <a16:creationId xmlns:a16="http://schemas.microsoft.com/office/drawing/2014/main" id="{92E4C992-32D1-4587-B96B-079BFA6C8906}"/>
                    </a:ext>
                  </a:extLst>
                </p:cNvPr>
                <p:cNvPicPr/>
                <p:nvPr/>
              </p:nvPicPr>
              <p:blipFill>
                <a:blip r:embed="rId776"/>
                <a:stretch>
                  <a:fillRect/>
                </a:stretch>
              </p:blipFill>
              <p:spPr>
                <a:xfrm>
                  <a:off x="866582" y="4386103"/>
                  <a:ext cx="1476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474" name="Freihand 473">
                  <a:extLst>
                    <a:ext uri="{FF2B5EF4-FFF2-40B4-BE49-F238E27FC236}">
                      <a16:creationId xmlns:a16="http://schemas.microsoft.com/office/drawing/2014/main" id="{ABA6C2D5-7D2B-4371-8EEE-ABB6BE69467C}"/>
                    </a:ext>
                  </a:extLst>
                </p14:cNvPr>
                <p14:cNvContentPartPr/>
                <p14:nvPr/>
              </p14:nvContentPartPr>
              <p14:xfrm>
                <a:off x="1028582" y="4359463"/>
                <a:ext cx="171000" cy="129240"/>
              </p14:xfrm>
            </p:contentPart>
          </mc:Choice>
          <mc:Fallback xmlns="">
            <p:pic>
              <p:nvPicPr>
                <p:cNvPr id="474" name="Freihand 473">
                  <a:extLst>
                    <a:ext uri="{FF2B5EF4-FFF2-40B4-BE49-F238E27FC236}">
                      <a16:creationId xmlns:a16="http://schemas.microsoft.com/office/drawing/2014/main" id="{ABA6C2D5-7D2B-4371-8EEE-ABB6BE69467C}"/>
                    </a:ext>
                  </a:extLst>
                </p:cNvPr>
                <p:cNvPicPr/>
                <p:nvPr/>
              </p:nvPicPr>
              <p:blipFill>
                <a:blip r:embed="rId778"/>
                <a:stretch>
                  <a:fillRect/>
                </a:stretch>
              </p:blipFill>
              <p:spPr>
                <a:xfrm>
                  <a:off x="1024262" y="4355143"/>
                  <a:ext cx="1796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475" name="Freihand 474">
                  <a:extLst>
                    <a:ext uri="{FF2B5EF4-FFF2-40B4-BE49-F238E27FC236}">
                      <a16:creationId xmlns:a16="http://schemas.microsoft.com/office/drawing/2014/main" id="{5B17E609-464B-41A6-AB45-A0612A8C0F02}"/>
                    </a:ext>
                  </a:extLst>
                </p14:cNvPr>
                <p14:cNvContentPartPr/>
                <p14:nvPr/>
              </p14:nvContentPartPr>
              <p14:xfrm>
                <a:off x="1277702" y="4284943"/>
                <a:ext cx="72000" cy="159480"/>
              </p14:xfrm>
            </p:contentPart>
          </mc:Choice>
          <mc:Fallback xmlns="">
            <p:pic>
              <p:nvPicPr>
                <p:cNvPr id="475" name="Freihand 474">
                  <a:extLst>
                    <a:ext uri="{FF2B5EF4-FFF2-40B4-BE49-F238E27FC236}">
                      <a16:creationId xmlns:a16="http://schemas.microsoft.com/office/drawing/2014/main" id="{5B17E609-464B-41A6-AB45-A0612A8C0F02}"/>
                    </a:ext>
                  </a:extLst>
                </p:cNvPr>
                <p:cNvPicPr/>
                <p:nvPr/>
              </p:nvPicPr>
              <p:blipFill>
                <a:blip r:embed="rId780"/>
                <a:stretch>
                  <a:fillRect/>
                </a:stretch>
              </p:blipFill>
              <p:spPr>
                <a:xfrm>
                  <a:off x="1273382" y="4280623"/>
                  <a:ext cx="806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476" name="Freihand 475">
                  <a:extLst>
                    <a:ext uri="{FF2B5EF4-FFF2-40B4-BE49-F238E27FC236}">
                      <a16:creationId xmlns:a16="http://schemas.microsoft.com/office/drawing/2014/main" id="{0C933715-34E9-4311-8127-754B54EAB742}"/>
                    </a:ext>
                  </a:extLst>
                </p14:cNvPr>
                <p14:cNvContentPartPr/>
                <p14:nvPr/>
              </p14:nvContentPartPr>
              <p14:xfrm>
                <a:off x="1285262" y="4350103"/>
                <a:ext cx="76320" cy="24120"/>
              </p14:xfrm>
            </p:contentPart>
          </mc:Choice>
          <mc:Fallback xmlns="">
            <p:pic>
              <p:nvPicPr>
                <p:cNvPr id="476" name="Freihand 475">
                  <a:extLst>
                    <a:ext uri="{FF2B5EF4-FFF2-40B4-BE49-F238E27FC236}">
                      <a16:creationId xmlns:a16="http://schemas.microsoft.com/office/drawing/2014/main" id="{0C933715-34E9-4311-8127-754B54EAB742}"/>
                    </a:ext>
                  </a:extLst>
                </p:cNvPr>
                <p:cNvPicPr/>
                <p:nvPr/>
              </p:nvPicPr>
              <p:blipFill>
                <a:blip r:embed="rId782"/>
                <a:stretch>
                  <a:fillRect/>
                </a:stretch>
              </p:blipFill>
              <p:spPr>
                <a:xfrm>
                  <a:off x="1280942" y="4345783"/>
                  <a:ext cx="849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477" name="Freihand 476">
                  <a:extLst>
                    <a:ext uri="{FF2B5EF4-FFF2-40B4-BE49-F238E27FC236}">
                      <a16:creationId xmlns:a16="http://schemas.microsoft.com/office/drawing/2014/main" id="{72E87FD3-A813-4636-8AD1-AAB90475AE47}"/>
                    </a:ext>
                  </a:extLst>
                </p14:cNvPr>
                <p14:cNvContentPartPr/>
                <p14:nvPr/>
              </p14:nvContentPartPr>
              <p14:xfrm>
                <a:off x="1415222" y="4276303"/>
                <a:ext cx="75600" cy="137880"/>
              </p14:xfrm>
            </p:contentPart>
          </mc:Choice>
          <mc:Fallback xmlns="">
            <p:pic>
              <p:nvPicPr>
                <p:cNvPr id="477" name="Freihand 476">
                  <a:extLst>
                    <a:ext uri="{FF2B5EF4-FFF2-40B4-BE49-F238E27FC236}">
                      <a16:creationId xmlns:a16="http://schemas.microsoft.com/office/drawing/2014/main" id="{72E87FD3-A813-4636-8AD1-AAB90475AE47}"/>
                    </a:ext>
                  </a:extLst>
                </p:cNvPr>
                <p:cNvPicPr/>
                <p:nvPr/>
              </p:nvPicPr>
              <p:blipFill>
                <a:blip r:embed="rId784"/>
                <a:stretch>
                  <a:fillRect/>
                </a:stretch>
              </p:blipFill>
              <p:spPr>
                <a:xfrm>
                  <a:off x="1410902" y="4271983"/>
                  <a:ext cx="842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478" name="Freihand 477">
                  <a:extLst>
                    <a:ext uri="{FF2B5EF4-FFF2-40B4-BE49-F238E27FC236}">
                      <a16:creationId xmlns:a16="http://schemas.microsoft.com/office/drawing/2014/main" id="{1B4AD9B4-B34B-432F-BDBA-5DD27E80B0F0}"/>
                    </a:ext>
                  </a:extLst>
                </p14:cNvPr>
                <p14:cNvContentPartPr/>
                <p14:nvPr/>
              </p14:nvContentPartPr>
              <p14:xfrm>
                <a:off x="1636622" y="4286743"/>
                <a:ext cx="142920" cy="25560"/>
              </p14:xfrm>
            </p:contentPart>
          </mc:Choice>
          <mc:Fallback xmlns="">
            <p:pic>
              <p:nvPicPr>
                <p:cNvPr id="478" name="Freihand 477">
                  <a:extLst>
                    <a:ext uri="{FF2B5EF4-FFF2-40B4-BE49-F238E27FC236}">
                      <a16:creationId xmlns:a16="http://schemas.microsoft.com/office/drawing/2014/main" id="{1B4AD9B4-B34B-432F-BDBA-5DD27E80B0F0}"/>
                    </a:ext>
                  </a:extLst>
                </p:cNvPr>
                <p:cNvPicPr/>
                <p:nvPr/>
              </p:nvPicPr>
              <p:blipFill>
                <a:blip r:embed="rId786"/>
                <a:stretch>
                  <a:fillRect/>
                </a:stretch>
              </p:blipFill>
              <p:spPr>
                <a:xfrm>
                  <a:off x="1632302" y="4282423"/>
                  <a:ext cx="15156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479" name="Freihand 478">
                  <a:extLst>
                    <a:ext uri="{FF2B5EF4-FFF2-40B4-BE49-F238E27FC236}">
                      <a16:creationId xmlns:a16="http://schemas.microsoft.com/office/drawing/2014/main" id="{D1BC2863-847D-4EB0-9FDB-451FC70F453B}"/>
                    </a:ext>
                  </a:extLst>
                </p14:cNvPr>
                <p14:cNvContentPartPr/>
                <p14:nvPr/>
              </p14:nvContentPartPr>
              <p14:xfrm>
                <a:off x="1871702" y="4212583"/>
                <a:ext cx="100800" cy="112320"/>
              </p14:xfrm>
            </p:contentPart>
          </mc:Choice>
          <mc:Fallback xmlns="">
            <p:pic>
              <p:nvPicPr>
                <p:cNvPr id="479" name="Freihand 478">
                  <a:extLst>
                    <a:ext uri="{FF2B5EF4-FFF2-40B4-BE49-F238E27FC236}">
                      <a16:creationId xmlns:a16="http://schemas.microsoft.com/office/drawing/2014/main" id="{D1BC2863-847D-4EB0-9FDB-451FC70F453B}"/>
                    </a:ext>
                  </a:extLst>
                </p:cNvPr>
                <p:cNvPicPr/>
                <p:nvPr/>
              </p:nvPicPr>
              <p:blipFill>
                <a:blip r:embed="rId788"/>
                <a:stretch>
                  <a:fillRect/>
                </a:stretch>
              </p:blipFill>
              <p:spPr>
                <a:xfrm>
                  <a:off x="1867382" y="4208263"/>
                  <a:ext cx="1094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480" name="Freihand 479">
                  <a:extLst>
                    <a:ext uri="{FF2B5EF4-FFF2-40B4-BE49-F238E27FC236}">
                      <a16:creationId xmlns:a16="http://schemas.microsoft.com/office/drawing/2014/main" id="{AFBB7D23-2666-414B-A9D5-AB1AC940646E}"/>
                    </a:ext>
                  </a:extLst>
                </p14:cNvPr>
                <p14:cNvContentPartPr/>
                <p14:nvPr/>
              </p14:nvContentPartPr>
              <p14:xfrm>
                <a:off x="1973942" y="4197463"/>
                <a:ext cx="115200" cy="121680"/>
              </p14:xfrm>
            </p:contentPart>
          </mc:Choice>
          <mc:Fallback xmlns="">
            <p:pic>
              <p:nvPicPr>
                <p:cNvPr id="480" name="Freihand 479">
                  <a:extLst>
                    <a:ext uri="{FF2B5EF4-FFF2-40B4-BE49-F238E27FC236}">
                      <a16:creationId xmlns:a16="http://schemas.microsoft.com/office/drawing/2014/main" id="{AFBB7D23-2666-414B-A9D5-AB1AC940646E}"/>
                    </a:ext>
                  </a:extLst>
                </p:cNvPr>
                <p:cNvPicPr/>
                <p:nvPr/>
              </p:nvPicPr>
              <p:blipFill>
                <a:blip r:embed="rId790"/>
                <a:stretch>
                  <a:fillRect/>
                </a:stretch>
              </p:blipFill>
              <p:spPr>
                <a:xfrm>
                  <a:off x="1969622" y="4193143"/>
                  <a:ext cx="12384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548" name="Freihand 547">
                  <a:extLst>
                    <a:ext uri="{FF2B5EF4-FFF2-40B4-BE49-F238E27FC236}">
                      <a16:creationId xmlns:a16="http://schemas.microsoft.com/office/drawing/2014/main" id="{BDA984D6-4129-4E7F-9987-2E949A368C9B}"/>
                    </a:ext>
                  </a:extLst>
                </p14:cNvPr>
                <p14:cNvContentPartPr/>
                <p14:nvPr/>
              </p14:nvContentPartPr>
              <p14:xfrm>
                <a:off x="1053422" y="4409503"/>
                <a:ext cx="766440" cy="158040"/>
              </p14:xfrm>
            </p:contentPart>
          </mc:Choice>
          <mc:Fallback xmlns="">
            <p:pic>
              <p:nvPicPr>
                <p:cNvPr id="548" name="Freihand 547">
                  <a:extLst>
                    <a:ext uri="{FF2B5EF4-FFF2-40B4-BE49-F238E27FC236}">
                      <a16:creationId xmlns:a16="http://schemas.microsoft.com/office/drawing/2014/main" id="{BDA984D6-4129-4E7F-9987-2E949A368C9B}"/>
                    </a:ext>
                  </a:extLst>
                </p:cNvPr>
                <p:cNvPicPr/>
                <p:nvPr/>
              </p:nvPicPr>
              <p:blipFill>
                <a:blip r:embed="rId792"/>
                <a:stretch>
                  <a:fillRect/>
                </a:stretch>
              </p:blipFill>
              <p:spPr>
                <a:xfrm>
                  <a:off x="1049102" y="4405183"/>
                  <a:ext cx="7750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549" name="Freihand 548">
                  <a:extLst>
                    <a:ext uri="{FF2B5EF4-FFF2-40B4-BE49-F238E27FC236}">
                      <a16:creationId xmlns:a16="http://schemas.microsoft.com/office/drawing/2014/main" id="{06B5BCA8-263F-4ACA-9C48-24C0DA44BF89}"/>
                    </a:ext>
                  </a:extLst>
                </p14:cNvPr>
                <p14:cNvContentPartPr/>
                <p14:nvPr/>
              </p14:nvContentPartPr>
              <p14:xfrm>
                <a:off x="1448342" y="4532623"/>
                <a:ext cx="74520" cy="94680"/>
              </p14:xfrm>
            </p:contentPart>
          </mc:Choice>
          <mc:Fallback xmlns="">
            <p:pic>
              <p:nvPicPr>
                <p:cNvPr id="549" name="Freihand 548">
                  <a:extLst>
                    <a:ext uri="{FF2B5EF4-FFF2-40B4-BE49-F238E27FC236}">
                      <a16:creationId xmlns:a16="http://schemas.microsoft.com/office/drawing/2014/main" id="{06B5BCA8-263F-4ACA-9C48-24C0DA44BF89}"/>
                    </a:ext>
                  </a:extLst>
                </p:cNvPr>
                <p:cNvPicPr/>
                <p:nvPr/>
              </p:nvPicPr>
              <p:blipFill>
                <a:blip r:embed="rId794"/>
                <a:stretch>
                  <a:fillRect/>
                </a:stretch>
              </p:blipFill>
              <p:spPr>
                <a:xfrm>
                  <a:off x="1444022" y="4528303"/>
                  <a:ext cx="831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550" name="Freihand 549">
                  <a:extLst>
                    <a:ext uri="{FF2B5EF4-FFF2-40B4-BE49-F238E27FC236}">
                      <a16:creationId xmlns:a16="http://schemas.microsoft.com/office/drawing/2014/main" id="{7C646BCE-3744-43D8-955A-858BEB00ED6F}"/>
                    </a:ext>
                  </a:extLst>
                </p14:cNvPr>
                <p14:cNvContentPartPr/>
                <p14:nvPr/>
              </p14:nvContentPartPr>
              <p14:xfrm>
                <a:off x="1440782" y="4510303"/>
                <a:ext cx="109440" cy="33480"/>
              </p14:xfrm>
            </p:contentPart>
          </mc:Choice>
          <mc:Fallback xmlns="">
            <p:pic>
              <p:nvPicPr>
                <p:cNvPr id="550" name="Freihand 549">
                  <a:extLst>
                    <a:ext uri="{FF2B5EF4-FFF2-40B4-BE49-F238E27FC236}">
                      <a16:creationId xmlns:a16="http://schemas.microsoft.com/office/drawing/2014/main" id="{7C646BCE-3744-43D8-955A-858BEB00ED6F}"/>
                    </a:ext>
                  </a:extLst>
                </p:cNvPr>
                <p:cNvPicPr/>
                <p:nvPr/>
              </p:nvPicPr>
              <p:blipFill>
                <a:blip r:embed="rId796"/>
                <a:stretch>
                  <a:fillRect/>
                </a:stretch>
              </p:blipFill>
              <p:spPr>
                <a:xfrm>
                  <a:off x="1436462" y="4505983"/>
                  <a:ext cx="1180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551" name="Freihand 550">
                  <a:extLst>
                    <a:ext uri="{FF2B5EF4-FFF2-40B4-BE49-F238E27FC236}">
                      <a16:creationId xmlns:a16="http://schemas.microsoft.com/office/drawing/2014/main" id="{32D24E85-09F6-475D-9071-4509BEFC6BB3}"/>
                    </a:ext>
                  </a:extLst>
                </p14:cNvPr>
                <p14:cNvContentPartPr/>
                <p14:nvPr/>
              </p14:nvContentPartPr>
              <p14:xfrm>
                <a:off x="1566062" y="4496623"/>
                <a:ext cx="60480" cy="93600"/>
              </p14:xfrm>
            </p:contentPart>
          </mc:Choice>
          <mc:Fallback xmlns="">
            <p:pic>
              <p:nvPicPr>
                <p:cNvPr id="551" name="Freihand 550">
                  <a:extLst>
                    <a:ext uri="{FF2B5EF4-FFF2-40B4-BE49-F238E27FC236}">
                      <a16:creationId xmlns:a16="http://schemas.microsoft.com/office/drawing/2014/main" id="{32D24E85-09F6-475D-9071-4509BEFC6BB3}"/>
                    </a:ext>
                  </a:extLst>
                </p:cNvPr>
                <p:cNvPicPr/>
                <p:nvPr/>
              </p:nvPicPr>
              <p:blipFill>
                <a:blip r:embed="rId798"/>
                <a:stretch>
                  <a:fillRect/>
                </a:stretch>
              </p:blipFill>
              <p:spPr>
                <a:xfrm>
                  <a:off x="1561742" y="4492303"/>
                  <a:ext cx="691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552" name="Freihand 551">
                  <a:extLst>
                    <a:ext uri="{FF2B5EF4-FFF2-40B4-BE49-F238E27FC236}">
                      <a16:creationId xmlns:a16="http://schemas.microsoft.com/office/drawing/2014/main" id="{44F3582B-73AE-4E53-9970-C4C0BC6C3863}"/>
                    </a:ext>
                  </a:extLst>
                </p14:cNvPr>
                <p14:cNvContentPartPr/>
                <p14:nvPr/>
              </p14:nvContentPartPr>
              <p14:xfrm>
                <a:off x="1653902" y="4451263"/>
                <a:ext cx="66240" cy="78120"/>
              </p14:xfrm>
            </p:contentPart>
          </mc:Choice>
          <mc:Fallback xmlns="">
            <p:pic>
              <p:nvPicPr>
                <p:cNvPr id="552" name="Freihand 551">
                  <a:extLst>
                    <a:ext uri="{FF2B5EF4-FFF2-40B4-BE49-F238E27FC236}">
                      <a16:creationId xmlns:a16="http://schemas.microsoft.com/office/drawing/2014/main" id="{44F3582B-73AE-4E53-9970-C4C0BC6C3863}"/>
                    </a:ext>
                  </a:extLst>
                </p:cNvPr>
                <p:cNvPicPr/>
                <p:nvPr/>
              </p:nvPicPr>
              <p:blipFill>
                <a:blip r:embed="rId800"/>
                <a:stretch>
                  <a:fillRect/>
                </a:stretch>
              </p:blipFill>
              <p:spPr>
                <a:xfrm>
                  <a:off x="1649582" y="4446943"/>
                  <a:ext cx="748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553" name="Freihand 552">
                  <a:extLst>
                    <a:ext uri="{FF2B5EF4-FFF2-40B4-BE49-F238E27FC236}">
                      <a16:creationId xmlns:a16="http://schemas.microsoft.com/office/drawing/2014/main" id="{F1FD7FAD-D752-4279-B3D2-8B478A1416A4}"/>
                    </a:ext>
                  </a:extLst>
                </p14:cNvPr>
                <p14:cNvContentPartPr/>
                <p14:nvPr/>
              </p14:nvContentPartPr>
              <p14:xfrm>
                <a:off x="1692782" y="4481503"/>
                <a:ext cx="194400" cy="42480"/>
              </p14:xfrm>
            </p:contentPart>
          </mc:Choice>
          <mc:Fallback xmlns="">
            <p:pic>
              <p:nvPicPr>
                <p:cNvPr id="553" name="Freihand 552">
                  <a:extLst>
                    <a:ext uri="{FF2B5EF4-FFF2-40B4-BE49-F238E27FC236}">
                      <a16:creationId xmlns:a16="http://schemas.microsoft.com/office/drawing/2014/main" id="{F1FD7FAD-D752-4279-B3D2-8B478A1416A4}"/>
                    </a:ext>
                  </a:extLst>
                </p:cNvPr>
                <p:cNvPicPr/>
                <p:nvPr/>
              </p:nvPicPr>
              <p:blipFill>
                <a:blip r:embed="rId802"/>
                <a:stretch>
                  <a:fillRect/>
                </a:stretch>
              </p:blipFill>
              <p:spPr>
                <a:xfrm>
                  <a:off x="1688462" y="4477183"/>
                  <a:ext cx="20304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540" name="Freihand 539">
                  <a:extLst>
                    <a:ext uri="{FF2B5EF4-FFF2-40B4-BE49-F238E27FC236}">
                      <a16:creationId xmlns:a16="http://schemas.microsoft.com/office/drawing/2014/main" id="{2401FBDA-A050-4508-8EF0-871698A3584E}"/>
                    </a:ext>
                  </a:extLst>
                </p14:cNvPr>
                <p14:cNvContentPartPr/>
                <p14:nvPr/>
              </p14:nvContentPartPr>
              <p14:xfrm>
                <a:off x="960542" y="5040943"/>
                <a:ext cx="77400" cy="159840"/>
              </p14:xfrm>
            </p:contentPart>
          </mc:Choice>
          <mc:Fallback xmlns="">
            <p:pic>
              <p:nvPicPr>
                <p:cNvPr id="540" name="Freihand 539">
                  <a:extLst>
                    <a:ext uri="{FF2B5EF4-FFF2-40B4-BE49-F238E27FC236}">
                      <a16:creationId xmlns:a16="http://schemas.microsoft.com/office/drawing/2014/main" id="{2401FBDA-A050-4508-8EF0-871698A3584E}"/>
                    </a:ext>
                  </a:extLst>
                </p:cNvPr>
                <p:cNvPicPr/>
                <p:nvPr/>
              </p:nvPicPr>
              <p:blipFill>
                <a:blip r:embed="rId804"/>
                <a:stretch>
                  <a:fillRect/>
                </a:stretch>
              </p:blipFill>
              <p:spPr>
                <a:xfrm>
                  <a:off x="956222" y="5036623"/>
                  <a:ext cx="8604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541" name="Freihand 540">
                  <a:extLst>
                    <a:ext uri="{FF2B5EF4-FFF2-40B4-BE49-F238E27FC236}">
                      <a16:creationId xmlns:a16="http://schemas.microsoft.com/office/drawing/2014/main" id="{C7F98E0D-F508-4757-8FBE-C66F23C5C6A5}"/>
                    </a:ext>
                  </a:extLst>
                </p14:cNvPr>
                <p14:cNvContentPartPr/>
                <p14:nvPr/>
              </p14:nvContentPartPr>
              <p14:xfrm>
                <a:off x="912302" y="5130583"/>
                <a:ext cx="109800" cy="32400"/>
              </p14:xfrm>
            </p:contentPart>
          </mc:Choice>
          <mc:Fallback xmlns="">
            <p:pic>
              <p:nvPicPr>
                <p:cNvPr id="541" name="Freihand 540">
                  <a:extLst>
                    <a:ext uri="{FF2B5EF4-FFF2-40B4-BE49-F238E27FC236}">
                      <a16:creationId xmlns:a16="http://schemas.microsoft.com/office/drawing/2014/main" id="{C7F98E0D-F508-4757-8FBE-C66F23C5C6A5}"/>
                    </a:ext>
                  </a:extLst>
                </p:cNvPr>
                <p:cNvPicPr/>
                <p:nvPr/>
              </p:nvPicPr>
              <p:blipFill>
                <a:blip r:embed="rId806"/>
                <a:stretch>
                  <a:fillRect/>
                </a:stretch>
              </p:blipFill>
              <p:spPr>
                <a:xfrm>
                  <a:off x="907982" y="5126263"/>
                  <a:ext cx="11844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543" name="Freihand 542">
                  <a:extLst>
                    <a:ext uri="{FF2B5EF4-FFF2-40B4-BE49-F238E27FC236}">
                      <a16:creationId xmlns:a16="http://schemas.microsoft.com/office/drawing/2014/main" id="{EE0D4EBF-8008-44D5-868F-E1E24234612F}"/>
                    </a:ext>
                  </a:extLst>
                </p14:cNvPr>
                <p14:cNvContentPartPr/>
                <p14:nvPr/>
              </p14:nvContentPartPr>
              <p14:xfrm>
                <a:off x="1072502" y="5114383"/>
                <a:ext cx="102240" cy="123480"/>
              </p14:xfrm>
            </p:contentPart>
          </mc:Choice>
          <mc:Fallback xmlns="">
            <p:pic>
              <p:nvPicPr>
                <p:cNvPr id="543" name="Freihand 542">
                  <a:extLst>
                    <a:ext uri="{FF2B5EF4-FFF2-40B4-BE49-F238E27FC236}">
                      <a16:creationId xmlns:a16="http://schemas.microsoft.com/office/drawing/2014/main" id="{EE0D4EBF-8008-44D5-868F-E1E24234612F}"/>
                    </a:ext>
                  </a:extLst>
                </p:cNvPr>
                <p:cNvPicPr/>
                <p:nvPr/>
              </p:nvPicPr>
              <p:blipFill>
                <a:blip r:embed="rId808"/>
                <a:stretch>
                  <a:fillRect/>
                </a:stretch>
              </p:blipFill>
              <p:spPr>
                <a:xfrm>
                  <a:off x="1068182" y="5110063"/>
                  <a:ext cx="1108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545" name="Freihand 544">
                  <a:extLst>
                    <a:ext uri="{FF2B5EF4-FFF2-40B4-BE49-F238E27FC236}">
                      <a16:creationId xmlns:a16="http://schemas.microsoft.com/office/drawing/2014/main" id="{41F679DD-B8A3-4E6F-B3B6-A807D9251849}"/>
                    </a:ext>
                  </a:extLst>
                </p14:cNvPr>
                <p14:cNvContentPartPr/>
                <p14:nvPr/>
              </p14:nvContentPartPr>
              <p14:xfrm>
                <a:off x="755702" y="4839343"/>
                <a:ext cx="266040" cy="115200"/>
              </p14:xfrm>
            </p:contentPart>
          </mc:Choice>
          <mc:Fallback xmlns="">
            <p:pic>
              <p:nvPicPr>
                <p:cNvPr id="545" name="Freihand 544">
                  <a:extLst>
                    <a:ext uri="{FF2B5EF4-FFF2-40B4-BE49-F238E27FC236}">
                      <a16:creationId xmlns:a16="http://schemas.microsoft.com/office/drawing/2014/main" id="{41F679DD-B8A3-4E6F-B3B6-A807D9251849}"/>
                    </a:ext>
                  </a:extLst>
                </p:cNvPr>
                <p:cNvPicPr/>
                <p:nvPr/>
              </p:nvPicPr>
              <p:blipFill>
                <a:blip r:embed="rId810"/>
                <a:stretch>
                  <a:fillRect/>
                </a:stretch>
              </p:blipFill>
              <p:spPr>
                <a:xfrm>
                  <a:off x="751382" y="4835023"/>
                  <a:ext cx="2746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546" name="Freihand 545">
                  <a:extLst>
                    <a:ext uri="{FF2B5EF4-FFF2-40B4-BE49-F238E27FC236}">
                      <a16:creationId xmlns:a16="http://schemas.microsoft.com/office/drawing/2014/main" id="{63372FAE-4608-453C-BF63-F07C0A64F4A5}"/>
                    </a:ext>
                  </a:extLst>
                </p14:cNvPr>
                <p14:cNvContentPartPr/>
                <p14:nvPr/>
              </p14:nvContentPartPr>
              <p14:xfrm>
                <a:off x="969542" y="4787503"/>
                <a:ext cx="360" cy="360"/>
              </p14:xfrm>
            </p:contentPart>
          </mc:Choice>
          <mc:Fallback xmlns="">
            <p:pic>
              <p:nvPicPr>
                <p:cNvPr id="546" name="Freihand 545">
                  <a:extLst>
                    <a:ext uri="{FF2B5EF4-FFF2-40B4-BE49-F238E27FC236}">
                      <a16:creationId xmlns:a16="http://schemas.microsoft.com/office/drawing/2014/main" id="{63372FAE-4608-453C-BF63-F07C0A64F4A5}"/>
                    </a:ext>
                  </a:extLst>
                </p:cNvPr>
                <p:cNvPicPr/>
                <p:nvPr/>
              </p:nvPicPr>
              <p:blipFill>
                <a:blip r:embed="rId740"/>
                <a:stretch>
                  <a:fillRect/>
                </a:stretch>
              </p:blipFill>
              <p:spPr>
                <a:xfrm>
                  <a:off x="965222" y="478318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555" name="Freihand 554">
                  <a:extLst>
                    <a:ext uri="{FF2B5EF4-FFF2-40B4-BE49-F238E27FC236}">
                      <a16:creationId xmlns:a16="http://schemas.microsoft.com/office/drawing/2014/main" id="{CA3CA858-F02A-48C9-B1C1-19E870852A9A}"/>
                    </a:ext>
                  </a:extLst>
                </p14:cNvPr>
                <p14:cNvContentPartPr/>
                <p14:nvPr/>
              </p14:nvContentPartPr>
              <p14:xfrm>
                <a:off x="1316222" y="5014303"/>
                <a:ext cx="115560" cy="21240"/>
              </p14:xfrm>
            </p:contentPart>
          </mc:Choice>
          <mc:Fallback xmlns="">
            <p:pic>
              <p:nvPicPr>
                <p:cNvPr id="555" name="Freihand 554">
                  <a:extLst>
                    <a:ext uri="{FF2B5EF4-FFF2-40B4-BE49-F238E27FC236}">
                      <a16:creationId xmlns:a16="http://schemas.microsoft.com/office/drawing/2014/main" id="{CA3CA858-F02A-48C9-B1C1-19E870852A9A}"/>
                    </a:ext>
                  </a:extLst>
                </p:cNvPr>
                <p:cNvPicPr/>
                <p:nvPr/>
              </p:nvPicPr>
              <p:blipFill>
                <a:blip r:embed="rId813"/>
                <a:stretch>
                  <a:fillRect/>
                </a:stretch>
              </p:blipFill>
              <p:spPr>
                <a:xfrm>
                  <a:off x="1311902" y="5009983"/>
                  <a:ext cx="1242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556" name="Freihand 555">
                  <a:extLst>
                    <a:ext uri="{FF2B5EF4-FFF2-40B4-BE49-F238E27FC236}">
                      <a16:creationId xmlns:a16="http://schemas.microsoft.com/office/drawing/2014/main" id="{88CB3266-EAC7-493A-9308-F417E58CA8C0}"/>
                    </a:ext>
                  </a:extLst>
                </p14:cNvPr>
                <p14:cNvContentPartPr/>
                <p14:nvPr/>
              </p14:nvContentPartPr>
              <p14:xfrm>
                <a:off x="1330622" y="5050303"/>
                <a:ext cx="73080" cy="32040"/>
              </p14:xfrm>
            </p:contentPart>
          </mc:Choice>
          <mc:Fallback xmlns="">
            <p:pic>
              <p:nvPicPr>
                <p:cNvPr id="556" name="Freihand 555">
                  <a:extLst>
                    <a:ext uri="{FF2B5EF4-FFF2-40B4-BE49-F238E27FC236}">
                      <a16:creationId xmlns:a16="http://schemas.microsoft.com/office/drawing/2014/main" id="{88CB3266-EAC7-493A-9308-F417E58CA8C0}"/>
                    </a:ext>
                  </a:extLst>
                </p:cNvPr>
                <p:cNvPicPr/>
                <p:nvPr/>
              </p:nvPicPr>
              <p:blipFill>
                <a:blip r:embed="rId815"/>
                <a:stretch>
                  <a:fillRect/>
                </a:stretch>
              </p:blipFill>
              <p:spPr>
                <a:xfrm>
                  <a:off x="1326302" y="5045983"/>
                  <a:ext cx="817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557" name="Freihand 556">
                  <a:extLst>
                    <a:ext uri="{FF2B5EF4-FFF2-40B4-BE49-F238E27FC236}">
                      <a16:creationId xmlns:a16="http://schemas.microsoft.com/office/drawing/2014/main" id="{AD96546C-771D-4249-8D28-1AD6C9731F12}"/>
                    </a:ext>
                  </a:extLst>
                </p14:cNvPr>
                <p14:cNvContentPartPr/>
                <p14:nvPr/>
              </p14:nvContentPartPr>
              <p14:xfrm>
                <a:off x="1305062" y="4889023"/>
                <a:ext cx="92160" cy="95400"/>
              </p14:xfrm>
            </p:contentPart>
          </mc:Choice>
          <mc:Fallback xmlns="">
            <p:pic>
              <p:nvPicPr>
                <p:cNvPr id="557" name="Freihand 556">
                  <a:extLst>
                    <a:ext uri="{FF2B5EF4-FFF2-40B4-BE49-F238E27FC236}">
                      <a16:creationId xmlns:a16="http://schemas.microsoft.com/office/drawing/2014/main" id="{AD96546C-771D-4249-8D28-1AD6C9731F12}"/>
                    </a:ext>
                  </a:extLst>
                </p:cNvPr>
                <p:cNvPicPr/>
                <p:nvPr/>
              </p:nvPicPr>
              <p:blipFill>
                <a:blip r:embed="rId817"/>
                <a:stretch>
                  <a:fillRect/>
                </a:stretch>
              </p:blipFill>
              <p:spPr>
                <a:xfrm>
                  <a:off x="1300742" y="4884703"/>
                  <a:ext cx="1008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818">
              <p14:nvContentPartPr>
                <p14:cNvPr id="558" name="Freihand 557">
                  <a:extLst>
                    <a:ext uri="{FF2B5EF4-FFF2-40B4-BE49-F238E27FC236}">
                      <a16:creationId xmlns:a16="http://schemas.microsoft.com/office/drawing/2014/main" id="{6E8D6CDB-A0C7-4EA0-9C15-7292339E5266}"/>
                    </a:ext>
                  </a:extLst>
                </p14:cNvPr>
                <p14:cNvContentPartPr/>
                <p14:nvPr/>
              </p14:nvContentPartPr>
              <p14:xfrm>
                <a:off x="1630862" y="4915663"/>
                <a:ext cx="61560" cy="77760"/>
              </p14:xfrm>
            </p:contentPart>
          </mc:Choice>
          <mc:Fallback xmlns="">
            <p:pic>
              <p:nvPicPr>
                <p:cNvPr id="558" name="Freihand 557">
                  <a:extLst>
                    <a:ext uri="{FF2B5EF4-FFF2-40B4-BE49-F238E27FC236}">
                      <a16:creationId xmlns:a16="http://schemas.microsoft.com/office/drawing/2014/main" id="{6E8D6CDB-A0C7-4EA0-9C15-7292339E5266}"/>
                    </a:ext>
                  </a:extLst>
                </p:cNvPr>
                <p:cNvPicPr/>
                <p:nvPr/>
              </p:nvPicPr>
              <p:blipFill>
                <a:blip r:embed="rId819"/>
                <a:stretch>
                  <a:fillRect/>
                </a:stretch>
              </p:blipFill>
              <p:spPr>
                <a:xfrm>
                  <a:off x="1626542" y="4911343"/>
                  <a:ext cx="702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559" name="Freihand 558">
                  <a:extLst>
                    <a:ext uri="{FF2B5EF4-FFF2-40B4-BE49-F238E27FC236}">
                      <a16:creationId xmlns:a16="http://schemas.microsoft.com/office/drawing/2014/main" id="{39D240D1-CC83-4893-B3C2-5CC41904E202}"/>
                    </a:ext>
                  </a:extLst>
                </p14:cNvPr>
                <p14:cNvContentPartPr/>
                <p14:nvPr/>
              </p14:nvContentPartPr>
              <p14:xfrm>
                <a:off x="1727702" y="4964623"/>
                <a:ext cx="35280" cy="61200"/>
              </p14:xfrm>
            </p:contentPart>
          </mc:Choice>
          <mc:Fallback xmlns="">
            <p:pic>
              <p:nvPicPr>
                <p:cNvPr id="559" name="Freihand 558">
                  <a:extLst>
                    <a:ext uri="{FF2B5EF4-FFF2-40B4-BE49-F238E27FC236}">
                      <a16:creationId xmlns:a16="http://schemas.microsoft.com/office/drawing/2014/main" id="{39D240D1-CC83-4893-B3C2-5CC41904E202}"/>
                    </a:ext>
                  </a:extLst>
                </p:cNvPr>
                <p:cNvPicPr/>
                <p:nvPr/>
              </p:nvPicPr>
              <p:blipFill>
                <a:blip r:embed="rId821"/>
                <a:stretch>
                  <a:fillRect/>
                </a:stretch>
              </p:blipFill>
              <p:spPr>
                <a:xfrm>
                  <a:off x="1723382" y="4960303"/>
                  <a:ext cx="4392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560" name="Freihand 559">
                  <a:extLst>
                    <a:ext uri="{FF2B5EF4-FFF2-40B4-BE49-F238E27FC236}">
                      <a16:creationId xmlns:a16="http://schemas.microsoft.com/office/drawing/2014/main" id="{FE3A8DB6-350F-43B6-A50F-6BFB18A45D7D}"/>
                    </a:ext>
                  </a:extLst>
                </p14:cNvPr>
                <p14:cNvContentPartPr/>
                <p14:nvPr/>
              </p14:nvContentPartPr>
              <p14:xfrm>
                <a:off x="1778462" y="4868863"/>
                <a:ext cx="75240" cy="97560"/>
              </p14:xfrm>
            </p:contentPart>
          </mc:Choice>
          <mc:Fallback xmlns="">
            <p:pic>
              <p:nvPicPr>
                <p:cNvPr id="560" name="Freihand 559">
                  <a:extLst>
                    <a:ext uri="{FF2B5EF4-FFF2-40B4-BE49-F238E27FC236}">
                      <a16:creationId xmlns:a16="http://schemas.microsoft.com/office/drawing/2014/main" id="{FE3A8DB6-350F-43B6-A50F-6BFB18A45D7D}"/>
                    </a:ext>
                  </a:extLst>
                </p:cNvPr>
                <p:cNvPicPr/>
                <p:nvPr/>
              </p:nvPicPr>
              <p:blipFill>
                <a:blip r:embed="rId823"/>
                <a:stretch>
                  <a:fillRect/>
                </a:stretch>
              </p:blipFill>
              <p:spPr>
                <a:xfrm>
                  <a:off x="1774142" y="4864543"/>
                  <a:ext cx="838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561" name="Freihand 560">
                  <a:extLst>
                    <a:ext uri="{FF2B5EF4-FFF2-40B4-BE49-F238E27FC236}">
                      <a16:creationId xmlns:a16="http://schemas.microsoft.com/office/drawing/2014/main" id="{5943DA83-5ED2-4970-9396-5A8E276544F9}"/>
                    </a:ext>
                  </a:extLst>
                </p14:cNvPr>
                <p14:cNvContentPartPr/>
                <p14:nvPr/>
              </p14:nvContentPartPr>
              <p14:xfrm>
                <a:off x="1771622" y="4847623"/>
                <a:ext cx="72360" cy="28440"/>
              </p14:xfrm>
            </p:contentPart>
          </mc:Choice>
          <mc:Fallback xmlns="">
            <p:pic>
              <p:nvPicPr>
                <p:cNvPr id="561" name="Freihand 560">
                  <a:extLst>
                    <a:ext uri="{FF2B5EF4-FFF2-40B4-BE49-F238E27FC236}">
                      <a16:creationId xmlns:a16="http://schemas.microsoft.com/office/drawing/2014/main" id="{5943DA83-5ED2-4970-9396-5A8E276544F9}"/>
                    </a:ext>
                  </a:extLst>
                </p:cNvPr>
                <p:cNvPicPr/>
                <p:nvPr/>
              </p:nvPicPr>
              <p:blipFill>
                <a:blip r:embed="rId825"/>
                <a:stretch>
                  <a:fillRect/>
                </a:stretch>
              </p:blipFill>
              <p:spPr>
                <a:xfrm>
                  <a:off x="1767302" y="4843303"/>
                  <a:ext cx="8100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562" name="Freihand 561">
                  <a:extLst>
                    <a:ext uri="{FF2B5EF4-FFF2-40B4-BE49-F238E27FC236}">
                      <a16:creationId xmlns:a16="http://schemas.microsoft.com/office/drawing/2014/main" id="{203F0800-A953-4CC1-BFE3-CEB828875F3F}"/>
                    </a:ext>
                  </a:extLst>
                </p14:cNvPr>
                <p14:cNvContentPartPr/>
                <p14:nvPr/>
              </p14:nvContentPartPr>
              <p14:xfrm>
                <a:off x="1898702" y="4801903"/>
                <a:ext cx="79920" cy="114480"/>
              </p14:xfrm>
            </p:contentPart>
          </mc:Choice>
          <mc:Fallback xmlns="">
            <p:pic>
              <p:nvPicPr>
                <p:cNvPr id="562" name="Freihand 561">
                  <a:extLst>
                    <a:ext uri="{FF2B5EF4-FFF2-40B4-BE49-F238E27FC236}">
                      <a16:creationId xmlns:a16="http://schemas.microsoft.com/office/drawing/2014/main" id="{203F0800-A953-4CC1-BFE3-CEB828875F3F}"/>
                    </a:ext>
                  </a:extLst>
                </p:cNvPr>
                <p:cNvPicPr/>
                <p:nvPr/>
              </p:nvPicPr>
              <p:blipFill>
                <a:blip r:embed="rId827"/>
                <a:stretch>
                  <a:fillRect/>
                </a:stretch>
              </p:blipFill>
              <p:spPr>
                <a:xfrm>
                  <a:off x="1894382" y="4797583"/>
                  <a:ext cx="885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565" name="Freihand 564">
                  <a:extLst>
                    <a:ext uri="{FF2B5EF4-FFF2-40B4-BE49-F238E27FC236}">
                      <a16:creationId xmlns:a16="http://schemas.microsoft.com/office/drawing/2014/main" id="{98868B22-A9E5-411F-AC03-1B6246A6A827}"/>
                    </a:ext>
                  </a:extLst>
                </p14:cNvPr>
                <p14:cNvContentPartPr/>
                <p14:nvPr/>
              </p14:nvContentPartPr>
              <p14:xfrm>
                <a:off x="1023902" y="5391583"/>
                <a:ext cx="88200" cy="151920"/>
              </p14:xfrm>
            </p:contentPart>
          </mc:Choice>
          <mc:Fallback xmlns="">
            <p:pic>
              <p:nvPicPr>
                <p:cNvPr id="565" name="Freihand 564">
                  <a:extLst>
                    <a:ext uri="{FF2B5EF4-FFF2-40B4-BE49-F238E27FC236}">
                      <a16:creationId xmlns:a16="http://schemas.microsoft.com/office/drawing/2014/main" id="{98868B22-A9E5-411F-AC03-1B6246A6A827}"/>
                    </a:ext>
                  </a:extLst>
                </p:cNvPr>
                <p:cNvPicPr/>
                <p:nvPr/>
              </p:nvPicPr>
              <p:blipFill>
                <a:blip r:embed="rId829"/>
                <a:stretch>
                  <a:fillRect/>
                </a:stretch>
              </p:blipFill>
              <p:spPr>
                <a:xfrm>
                  <a:off x="1019582" y="5387263"/>
                  <a:ext cx="968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566" name="Freihand 565">
                  <a:extLst>
                    <a:ext uri="{FF2B5EF4-FFF2-40B4-BE49-F238E27FC236}">
                      <a16:creationId xmlns:a16="http://schemas.microsoft.com/office/drawing/2014/main" id="{CF2CA179-0DF2-418F-A6CB-6D209A60DDD5}"/>
                    </a:ext>
                  </a:extLst>
                </p14:cNvPr>
                <p14:cNvContentPartPr/>
                <p14:nvPr/>
              </p14:nvContentPartPr>
              <p14:xfrm>
                <a:off x="988622" y="5433703"/>
                <a:ext cx="114840" cy="42120"/>
              </p14:xfrm>
            </p:contentPart>
          </mc:Choice>
          <mc:Fallback xmlns="">
            <p:pic>
              <p:nvPicPr>
                <p:cNvPr id="566" name="Freihand 565">
                  <a:extLst>
                    <a:ext uri="{FF2B5EF4-FFF2-40B4-BE49-F238E27FC236}">
                      <a16:creationId xmlns:a16="http://schemas.microsoft.com/office/drawing/2014/main" id="{CF2CA179-0DF2-418F-A6CB-6D209A60DDD5}"/>
                    </a:ext>
                  </a:extLst>
                </p:cNvPr>
                <p:cNvPicPr/>
                <p:nvPr/>
              </p:nvPicPr>
              <p:blipFill>
                <a:blip r:embed="rId831"/>
                <a:stretch>
                  <a:fillRect/>
                </a:stretch>
              </p:blipFill>
              <p:spPr>
                <a:xfrm>
                  <a:off x="984302" y="5429383"/>
                  <a:ext cx="12348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832">
              <p14:nvContentPartPr>
                <p14:cNvPr id="567" name="Freihand 566">
                  <a:extLst>
                    <a:ext uri="{FF2B5EF4-FFF2-40B4-BE49-F238E27FC236}">
                      <a16:creationId xmlns:a16="http://schemas.microsoft.com/office/drawing/2014/main" id="{A8AC8279-BA36-4075-8A48-1BDFBBE42EAF}"/>
                    </a:ext>
                  </a:extLst>
                </p14:cNvPr>
                <p14:cNvContentPartPr/>
                <p14:nvPr/>
              </p14:nvContentPartPr>
              <p14:xfrm>
                <a:off x="1165382" y="5466823"/>
                <a:ext cx="85320" cy="103320"/>
              </p14:xfrm>
            </p:contentPart>
          </mc:Choice>
          <mc:Fallback xmlns="">
            <p:pic>
              <p:nvPicPr>
                <p:cNvPr id="567" name="Freihand 566">
                  <a:extLst>
                    <a:ext uri="{FF2B5EF4-FFF2-40B4-BE49-F238E27FC236}">
                      <a16:creationId xmlns:a16="http://schemas.microsoft.com/office/drawing/2014/main" id="{A8AC8279-BA36-4075-8A48-1BDFBBE42EAF}"/>
                    </a:ext>
                  </a:extLst>
                </p:cNvPr>
                <p:cNvPicPr/>
                <p:nvPr/>
              </p:nvPicPr>
              <p:blipFill>
                <a:blip r:embed="rId833"/>
                <a:stretch>
                  <a:fillRect/>
                </a:stretch>
              </p:blipFill>
              <p:spPr>
                <a:xfrm>
                  <a:off x="1161062" y="5462503"/>
                  <a:ext cx="939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569" name="Freihand 568">
                  <a:extLst>
                    <a:ext uri="{FF2B5EF4-FFF2-40B4-BE49-F238E27FC236}">
                      <a16:creationId xmlns:a16="http://schemas.microsoft.com/office/drawing/2014/main" id="{2395AC3E-CD4F-408E-8DFE-903AE8E2694D}"/>
                    </a:ext>
                  </a:extLst>
                </p14:cNvPr>
                <p14:cNvContentPartPr/>
                <p14:nvPr/>
              </p14:nvContentPartPr>
              <p14:xfrm>
                <a:off x="1370942" y="5342263"/>
                <a:ext cx="104400" cy="16920"/>
              </p14:xfrm>
            </p:contentPart>
          </mc:Choice>
          <mc:Fallback xmlns="">
            <p:pic>
              <p:nvPicPr>
                <p:cNvPr id="569" name="Freihand 568">
                  <a:extLst>
                    <a:ext uri="{FF2B5EF4-FFF2-40B4-BE49-F238E27FC236}">
                      <a16:creationId xmlns:a16="http://schemas.microsoft.com/office/drawing/2014/main" id="{2395AC3E-CD4F-408E-8DFE-903AE8E2694D}"/>
                    </a:ext>
                  </a:extLst>
                </p:cNvPr>
                <p:cNvPicPr/>
                <p:nvPr/>
              </p:nvPicPr>
              <p:blipFill>
                <a:blip r:embed="rId835"/>
                <a:stretch>
                  <a:fillRect/>
                </a:stretch>
              </p:blipFill>
              <p:spPr>
                <a:xfrm>
                  <a:off x="1366622" y="5337943"/>
                  <a:ext cx="1130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570" name="Freihand 569">
                  <a:extLst>
                    <a:ext uri="{FF2B5EF4-FFF2-40B4-BE49-F238E27FC236}">
                      <a16:creationId xmlns:a16="http://schemas.microsoft.com/office/drawing/2014/main" id="{54FA9FF1-232C-4240-B9FD-B228AC8C0F23}"/>
                    </a:ext>
                  </a:extLst>
                </p14:cNvPr>
                <p14:cNvContentPartPr/>
                <p14:nvPr/>
              </p14:nvContentPartPr>
              <p14:xfrm>
                <a:off x="1413422" y="5371063"/>
                <a:ext cx="71280" cy="38880"/>
              </p14:xfrm>
            </p:contentPart>
          </mc:Choice>
          <mc:Fallback xmlns="">
            <p:pic>
              <p:nvPicPr>
                <p:cNvPr id="570" name="Freihand 569">
                  <a:extLst>
                    <a:ext uri="{FF2B5EF4-FFF2-40B4-BE49-F238E27FC236}">
                      <a16:creationId xmlns:a16="http://schemas.microsoft.com/office/drawing/2014/main" id="{54FA9FF1-232C-4240-B9FD-B228AC8C0F23}"/>
                    </a:ext>
                  </a:extLst>
                </p:cNvPr>
                <p:cNvPicPr/>
                <p:nvPr/>
              </p:nvPicPr>
              <p:blipFill>
                <a:blip r:embed="rId837"/>
                <a:stretch>
                  <a:fillRect/>
                </a:stretch>
              </p:blipFill>
              <p:spPr>
                <a:xfrm>
                  <a:off x="1409102" y="5366743"/>
                  <a:ext cx="7992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571" name="Freihand 570">
                  <a:extLst>
                    <a:ext uri="{FF2B5EF4-FFF2-40B4-BE49-F238E27FC236}">
                      <a16:creationId xmlns:a16="http://schemas.microsoft.com/office/drawing/2014/main" id="{D24FABFF-F366-44F7-A721-520BAD206EF6}"/>
                    </a:ext>
                  </a:extLst>
                </p14:cNvPr>
                <p14:cNvContentPartPr/>
                <p14:nvPr/>
              </p14:nvContentPartPr>
              <p14:xfrm>
                <a:off x="1371302" y="5202583"/>
                <a:ext cx="111960" cy="114840"/>
              </p14:xfrm>
            </p:contentPart>
          </mc:Choice>
          <mc:Fallback xmlns="">
            <p:pic>
              <p:nvPicPr>
                <p:cNvPr id="571" name="Freihand 570">
                  <a:extLst>
                    <a:ext uri="{FF2B5EF4-FFF2-40B4-BE49-F238E27FC236}">
                      <a16:creationId xmlns:a16="http://schemas.microsoft.com/office/drawing/2014/main" id="{D24FABFF-F366-44F7-A721-520BAD206EF6}"/>
                    </a:ext>
                  </a:extLst>
                </p:cNvPr>
                <p:cNvPicPr/>
                <p:nvPr/>
              </p:nvPicPr>
              <p:blipFill>
                <a:blip r:embed="rId839"/>
                <a:stretch>
                  <a:fillRect/>
                </a:stretch>
              </p:blipFill>
              <p:spPr>
                <a:xfrm>
                  <a:off x="1366982" y="5198263"/>
                  <a:ext cx="1206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840">
              <p14:nvContentPartPr>
                <p14:cNvPr id="573" name="Freihand 572">
                  <a:extLst>
                    <a:ext uri="{FF2B5EF4-FFF2-40B4-BE49-F238E27FC236}">
                      <a16:creationId xmlns:a16="http://schemas.microsoft.com/office/drawing/2014/main" id="{B1C01747-BDA4-46DC-A9A5-8B859AE6FAA1}"/>
                    </a:ext>
                  </a:extLst>
                </p14:cNvPr>
                <p14:cNvContentPartPr/>
                <p14:nvPr/>
              </p14:nvContentPartPr>
              <p14:xfrm>
                <a:off x="2908502" y="4334263"/>
                <a:ext cx="256320" cy="107640"/>
              </p14:xfrm>
            </p:contentPart>
          </mc:Choice>
          <mc:Fallback xmlns="">
            <p:pic>
              <p:nvPicPr>
                <p:cNvPr id="573" name="Freihand 572">
                  <a:extLst>
                    <a:ext uri="{FF2B5EF4-FFF2-40B4-BE49-F238E27FC236}">
                      <a16:creationId xmlns:a16="http://schemas.microsoft.com/office/drawing/2014/main" id="{B1C01747-BDA4-46DC-A9A5-8B859AE6FAA1}"/>
                    </a:ext>
                  </a:extLst>
                </p:cNvPr>
                <p:cNvPicPr/>
                <p:nvPr/>
              </p:nvPicPr>
              <p:blipFill>
                <a:blip r:embed="rId841"/>
                <a:stretch>
                  <a:fillRect/>
                </a:stretch>
              </p:blipFill>
              <p:spPr>
                <a:xfrm>
                  <a:off x="2904182" y="4329943"/>
                  <a:ext cx="2649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575" name="Freihand 574">
                  <a:extLst>
                    <a:ext uri="{FF2B5EF4-FFF2-40B4-BE49-F238E27FC236}">
                      <a16:creationId xmlns:a16="http://schemas.microsoft.com/office/drawing/2014/main" id="{004C9130-5A6A-4C29-966A-5D4E45D39652}"/>
                    </a:ext>
                  </a:extLst>
                </p14:cNvPr>
                <p14:cNvContentPartPr/>
                <p14:nvPr/>
              </p14:nvContentPartPr>
              <p14:xfrm>
                <a:off x="1741382" y="5171983"/>
                <a:ext cx="91440" cy="141480"/>
              </p14:xfrm>
            </p:contentPart>
          </mc:Choice>
          <mc:Fallback xmlns="">
            <p:pic>
              <p:nvPicPr>
                <p:cNvPr id="575" name="Freihand 574">
                  <a:extLst>
                    <a:ext uri="{FF2B5EF4-FFF2-40B4-BE49-F238E27FC236}">
                      <a16:creationId xmlns:a16="http://schemas.microsoft.com/office/drawing/2014/main" id="{004C9130-5A6A-4C29-966A-5D4E45D39652}"/>
                    </a:ext>
                  </a:extLst>
                </p:cNvPr>
                <p:cNvPicPr/>
                <p:nvPr/>
              </p:nvPicPr>
              <p:blipFill>
                <a:blip r:embed="rId843"/>
                <a:stretch>
                  <a:fillRect/>
                </a:stretch>
              </p:blipFill>
              <p:spPr>
                <a:xfrm>
                  <a:off x="1737062" y="5167663"/>
                  <a:ext cx="10008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844">
              <p14:nvContentPartPr>
                <p14:cNvPr id="576" name="Freihand 575">
                  <a:extLst>
                    <a:ext uri="{FF2B5EF4-FFF2-40B4-BE49-F238E27FC236}">
                      <a16:creationId xmlns:a16="http://schemas.microsoft.com/office/drawing/2014/main" id="{99A95B4C-E889-4F4C-9497-0AB3A8269777}"/>
                    </a:ext>
                  </a:extLst>
                </p14:cNvPr>
                <p14:cNvContentPartPr/>
                <p14:nvPr/>
              </p14:nvContentPartPr>
              <p14:xfrm>
                <a:off x="1872062" y="5130943"/>
                <a:ext cx="99720" cy="109800"/>
              </p14:xfrm>
            </p:contentPart>
          </mc:Choice>
          <mc:Fallback xmlns="">
            <p:pic>
              <p:nvPicPr>
                <p:cNvPr id="576" name="Freihand 575">
                  <a:extLst>
                    <a:ext uri="{FF2B5EF4-FFF2-40B4-BE49-F238E27FC236}">
                      <a16:creationId xmlns:a16="http://schemas.microsoft.com/office/drawing/2014/main" id="{99A95B4C-E889-4F4C-9497-0AB3A8269777}"/>
                    </a:ext>
                  </a:extLst>
                </p:cNvPr>
                <p:cNvPicPr/>
                <p:nvPr/>
              </p:nvPicPr>
              <p:blipFill>
                <a:blip r:embed="rId845"/>
                <a:stretch>
                  <a:fillRect/>
                </a:stretch>
              </p:blipFill>
              <p:spPr>
                <a:xfrm>
                  <a:off x="1867742" y="5126623"/>
                  <a:ext cx="1083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522" name="Freihand 521">
                  <a:extLst>
                    <a:ext uri="{FF2B5EF4-FFF2-40B4-BE49-F238E27FC236}">
                      <a16:creationId xmlns:a16="http://schemas.microsoft.com/office/drawing/2014/main" id="{B06CF5AD-5416-4A4B-A267-6C6EC57FC5E8}"/>
                    </a:ext>
                  </a:extLst>
                </p14:cNvPr>
                <p14:cNvContentPartPr/>
                <p14:nvPr/>
              </p14:nvContentPartPr>
              <p14:xfrm>
                <a:off x="5968502" y="3825223"/>
                <a:ext cx="78480" cy="86760"/>
              </p14:xfrm>
            </p:contentPart>
          </mc:Choice>
          <mc:Fallback xmlns="">
            <p:pic>
              <p:nvPicPr>
                <p:cNvPr id="522" name="Freihand 521">
                  <a:extLst>
                    <a:ext uri="{FF2B5EF4-FFF2-40B4-BE49-F238E27FC236}">
                      <a16:creationId xmlns:a16="http://schemas.microsoft.com/office/drawing/2014/main" id="{B06CF5AD-5416-4A4B-A267-6C6EC57FC5E8}"/>
                    </a:ext>
                  </a:extLst>
                </p:cNvPr>
                <p:cNvPicPr/>
                <p:nvPr/>
              </p:nvPicPr>
              <p:blipFill>
                <a:blip r:embed="rId847"/>
                <a:stretch>
                  <a:fillRect/>
                </a:stretch>
              </p:blipFill>
              <p:spPr>
                <a:xfrm>
                  <a:off x="5964182" y="3820903"/>
                  <a:ext cx="871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523" name="Freihand 522">
                  <a:extLst>
                    <a:ext uri="{FF2B5EF4-FFF2-40B4-BE49-F238E27FC236}">
                      <a16:creationId xmlns:a16="http://schemas.microsoft.com/office/drawing/2014/main" id="{8F4819D0-A6C4-4F73-A25F-EFA336A90AEB}"/>
                    </a:ext>
                  </a:extLst>
                </p14:cNvPr>
                <p14:cNvContentPartPr/>
                <p14:nvPr/>
              </p14:nvContentPartPr>
              <p14:xfrm>
                <a:off x="5947262" y="3785983"/>
                <a:ext cx="127440" cy="156960"/>
              </p14:xfrm>
            </p:contentPart>
          </mc:Choice>
          <mc:Fallback xmlns="">
            <p:pic>
              <p:nvPicPr>
                <p:cNvPr id="523" name="Freihand 522">
                  <a:extLst>
                    <a:ext uri="{FF2B5EF4-FFF2-40B4-BE49-F238E27FC236}">
                      <a16:creationId xmlns:a16="http://schemas.microsoft.com/office/drawing/2014/main" id="{8F4819D0-A6C4-4F73-A25F-EFA336A90AEB}"/>
                    </a:ext>
                  </a:extLst>
                </p:cNvPr>
                <p:cNvPicPr/>
                <p:nvPr/>
              </p:nvPicPr>
              <p:blipFill>
                <a:blip r:embed="rId849"/>
                <a:stretch>
                  <a:fillRect/>
                </a:stretch>
              </p:blipFill>
              <p:spPr>
                <a:xfrm>
                  <a:off x="5942942" y="3781663"/>
                  <a:ext cx="1360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524" name="Freihand 523">
                  <a:extLst>
                    <a:ext uri="{FF2B5EF4-FFF2-40B4-BE49-F238E27FC236}">
                      <a16:creationId xmlns:a16="http://schemas.microsoft.com/office/drawing/2014/main" id="{FD671FC2-87D0-4BF5-AB10-21496A8A6510}"/>
                    </a:ext>
                  </a:extLst>
                </p14:cNvPr>
                <p14:cNvContentPartPr/>
                <p14:nvPr/>
              </p14:nvContentPartPr>
              <p14:xfrm>
                <a:off x="5952662" y="3827743"/>
                <a:ext cx="115920" cy="71640"/>
              </p14:xfrm>
            </p:contentPart>
          </mc:Choice>
          <mc:Fallback xmlns="">
            <p:pic>
              <p:nvPicPr>
                <p:cNvPr id="524" name="Freihand 523">
                  <a:extLst>
                    <a:ext uri="{FF2B5EF4-FFF2-40B4-BE49-F238E27FC236}">
                      <a16:creationId xmlns:a16="http://schemas.microsoft.com/office/drawing/2014/main" id="{FD671FC2-87D0-4BF5-AB10-21496A8A6510}"/>
                    </a:ext>
                  </a:extLst>
                </p:cNvPr>
                <p:cNvPicPr/>
                <p:nvPr/>
              </p:nvPicPr>
              <p:blipFill>
                <a:blip r:embed="rId851"/>
                <a:stretch>
                  <a:fillRect/>
                </a:stretch>
              </p:blipFill>
              <p:spPr>
                <a:xfrm>
                  <a:off x="5948342" y="3823423"/>
                  <a:ext cx="1245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525" name="Freihand 524">
                  <a:extLst>
                    <a:ext uri="{FF2B5EF4-FFF2-40B4-BE49-F238E27FC236}">
                      <a16:creationId xmlns:a16="http://schemas.microsoft.com/office/drawing/2014/main" id="{7DC42545-9BA7-451C-8268-7B579A072224}"/>
                    </a:ext>
                  </a:extLst>
                </p14:cNvPr>
                <p14:cNvContentPartPr/>
                <p14:nvPr/>
              </p14:nvContentPartPr>
              <p14:xfrm>
                <a:off x="5935022" y="3741343"/>
                <a:ext cx="139680" cy="16560"/>
              </p14:xfrm>
            </p:contentPart>
          </mc:Choice>
          <mc:Fallback xmlns="">
            <p:pic>
              <p:nvPicPr>
                <p:cNvPr id="525" name="Freihand 524">
                  <a:extLst>
                    <a:ext uri="{FF2B5EF4-FFF2-40B4-BE49-F238E27FC236}">
                      <a16:creationId xmlns:a16="http://schemas.microsoft.com/office/drawing/2014/main" id="{7DC42545-9BA7-451C-8268-7B579A072224}"/>
                    </a:ext>
                  </a:extLst>
                </p:cNvPr>
                <p:cNvPicPr/>
                <p:nvPr/>
              </p:nvPicPr>
              <p:blipFill>
                <a:blip r:embed="rId853"/>
                <a:stretch>
                  <a:fillRect/>
                </a:stretch>
              </p:blipFill>
              <p:spPr>
                <a:xfrm>
                  <a:off x="5930702" y="3737023"/>
                  <a:ext cx="1483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526" name="Freihand 525">
                  <a:extLst>
                    <a:ext uri="{FF2B5EF4-FFF2-40B4-BE49-F238E27FC236}">
                      <a16:creationId xmlns:a16="http://schemas.microsoft.com/office/drawing/2014/main" id="{79F52DC6-9DE0-4359-B28A-EA004A697593}"/>
                    </a:ext>
                  </a:extLst>
                </p14:cNvPr>
                <p14:cNvContentPartPr/>
                <p14:nvPr/>
              </p14:nvContentPartPr>
              <p14:xfrm>
                <a:off x="6147782" y="3830983"/>
                <a:ext cx="162360" cy="4680"/>
              </p14:xfrm>
            </p:contentPart>
          </mc:Choice>
          <mc:Fallback xmlns="">
            <p:pic>
              <p:nvPicPr>
                <p:cNvPr id="526" name="Freihand 525">
                  <a:extLst>
                    <a:ext uri="{FF2B5EF4-FFF2-40B4-BE49-F238E27FC236}">
                      <a16:creationId xmlns:a16="http://schemas.microsoft.com/office/drawing/2014/main" id="{79F52DC6-9DE0-4359-B28A-EA004A697593}"/>
                    </a:ext>
                  </a:extLst>
                </p:cNvPr>
                <p:cNvPicPr/>
                <p:nvPr/>
              </p:nvPicPr>
              <p:blipFill>
                <a:blip r:embed="rId855"/>
                <a:stretch>
                  <a:fillRect/>
                </a:stretch>
              </p:blipFill>
              <p:spPr>
                <a:xfrm>
                  <a:off x="6143462" y="3826663"/>
                  <a:ext cx="17100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527" name="Freihand 526">
                  <a:extLst>
                    <a:ext uri="{FF2B5EF4-FFF2-40B4-BE49-F238E27FC236}">
                      <a16:creationId xmlns:a16="http://schemas.microsoft.com/office/drawing/2014/main" id="{9914F4E9-AFB5-4147-9D60-A1F31C34D206}"/>
                    </a:ext>
                  </a:extLst>
                </p14:cNvPr>
                <p14:cNvContentPartPr/>
                <p14:nvPr/>
              </p14:nvContentPartPr>
              <p14:xfrm>
                <a:off x="6160742" y="3862663"/>
                <a:ext cx="130680" cy="12600"/>
              </p14:xfrm>
            </p:contentPart>
          </mc:Choice>
          <mc:Fallback xmlns="">
            <p:pic>
              <p:nvPicPr>
                <p:cNvPr id="527" name="Freihand 526">
                  <a:extLst>
                    <a:ext uri="{FF2B5EF4-FFF2-40B4-BE49-F238E27FC236}">
                      <a16:creationId xmlns:a16="http://schemas.microsoft.com/office/drawing/2014/main" id="{9914F4E9-AFB5-4147-9D60-A1F31C34D206}"/>
                    </a:ext>
                  </a:extLst>
                </p:cNvPr>
                <p:cNvPicPr/>
                <p:nvPr/>
              </p:nvPicPr>
              <p:blipFill>
                <a:blip r:embed="rId857"/>
                <a:stretch>
                  <a:fillRect/>
                </a:stretch>
              </p:blipFill>
              <p:spPr>
                <a:xfrm>
                  <a:off x="6156422" y="3858343"/>
                  <a:ext cx="1393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858">
              <p14:nvContentPartPr>
                <p14:cNvPr id="529" name="Freihand 528">
                  <a:extLst>
                    <a:ext uri="{FF2B5EF4-FFF2-40B4-BE49-F238E27FC236}">
                      <a16:creationId xmlns:a16="http://schemas.microsoft.com/office/drawing/2014/main" id="{91C0031E-F8B3-46A9-9702-CB6D6402141B}"/>
                    </a:ext>
                  </a:extLst>
                </p14:cNvPr>
                <p14:cNvContentPartPr/>
                <p14:nvPr/>
              </p14:nvContentPartPr>
              <p14:xfrm>
                <a:off x="6372422" y="3764023"/>
                <a:ext cx="133920" cy="123480"/>
              </p14:xfrm>
            </p:contentPart>
          </mc:Choice>
          <mc:Fallback xmlns="">
            <p:pic>
              <p:nvPicPr>
                <p:cNvPr id="529" name="Freihand 528">
                  <a:extLst>
                    <a:ext uri="{FF2B5EF4-FFF2-40B4-BE49-F238E27FC236}">
                      <a16:creationId xmlns:a16="http://schemas.microsoft.com/office/drawing/2014/main" id="{91C0031E-F8B3-46A9-9702-CB6D6402141B}"/>
                    </a:ext>
                  </a:extLst>
                </p:cNvPr>
                <p:cNvPicPr/>
                <p:nvPr/>
              </p:nvPicPr>
              <p:blipFill>
                <a:blip r:embed="rId859"/>
                <a:stretch>
                  <a:fillRect/>
                </a:stretch>
              </p:blipFill>
              <p:spPr>
                <a:xfrm>
                  <a:off x="6368102" y="3759703"/>
                  <a:ext cx="1425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530" name="Freihand 529">
                  <a:extLst>
                    <a:ext uri="{FF2B5EF4-FFF2-40B4-BE49-F238E27FC236}">
                      <a16:creationId xmlns:a16="http://schemas.microsoft.com/office/drawing/2014/main" id="{E8659226-1111-4748-9DE6-487139F641B8}"/>
                    </a:ext>
                  </a:extLst>
                </p14:cNvPr>
                <p14:cNvContentPartPr/>
                <p14:nvPr/>
              </p14:nvContentPartPr>
              <p14:xfrm>
                <a:off x="6414182" y="3798223"/>
                <a:ext cx="109080" cy="37440"/>
              </p14:xfrm>
            </p:contentPart>
          </mc:Choice>
          <mc:Fallback xmlns="">
            <p:pic>
              <p:nvPicPr>
                <p:cNvPr id="530" name="Freihand 529">
                  <a:extLst>
                    <a:ext uri="{FF2B5EF4-FFF2-40B4-BE49-F238E27FC236}">
                      <a16:creationId xmlns:a16="http://schemas.microsoft.com/office/drawing/2014/main" id="{E8659226-1111-4748-9DE6-487139F641B8}"/>
                    </a:ext>
                  </a:extLst>
                </p:cNvPr>
                <p:cNvPicPr/>
                <p:nvPr/>
              </p:nvPicPr>
              <p:blipFill>
                <a:blip r:embed="rId861"/>
                <a:stretch>
                  <a:fillRect/>
                </a:stretch>
              </p:blipFill>
              <p:spPr>
                <a:xfrm>
                  <a:off x="6409862" y="3793903"/>
                  <a:ext cx="11772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531" name="Freihand 530">
                  <a:extLst>
                    <a:ext uri="{FF2B5EF4-FFF2-40B4-BE49-F238E27FC236}">
                      <a16:creationId xmlns:a16="http://schemas.microsoft.com/office/drawing/2014/main" id="{48274DA5-3CB7-4B1D-8B81-4F931FAB3AA0}"/>
                    </a:ext>
                  </a:extLst>
                </p14:cNvPr>
                <p14:cNvContentPartPr/>
                <p14:nvPr/>
              </p14:nvContentPartPr>
              <p14:xfrm>
                <a:off x="6559262" y="3756103"/>
                <a:ext cx="117000" cy="127440"/>
              </p14:xfrm>
            </p:contentPart>
          </mc:Choice>
          <mc:Fallback xmlns="">
            <p:pic>
              <p:nvPicPr>
                <p:cNvPr id="531" name="Freihand 530">
                  <a:extLst>
                    <a:ext uri="{FF2B5EF4-FFF2-40B4-BE49-F238E27FC236}">
                      <a16:creationId xmlns:a16="http://schemas.microsoft.com/office/drawing/2014/main" id="{48274DA5-3CB7-4B1D-8B81-4F931FAB3AA0}"/>
                    </a:ext>
                  </a:extLst>
                </p:cNvPr>
                <p:cNvPicPr/>
                <p:nvPr/>
              </p:nvPicPr>
              <p:blipFill>
                <a:blip r:embed="rId863"/>
                <a:stretch>
                  <a:fillRect/>
                </a:stretch>
              </p:blipFill>
              <p:spPr>
                <a:xfrm>
                  <a:off x="6554942" y="3751783"/>
                  <a:ext cx="1256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532" name="Freihand 531">
                  <a:extLst>
                    <a:ext uri="{FF2B5EF4-FFF2-40B4-BE49-F238E27FC236}">
                      <a16:creationId xmlns:a16="http://schemas.microsoft.com/office/drawing/2014/main" id="{621E6B2D-24DA-45F7-9344-0ECFE1A977F0}"/>
                    </a:ext>
                  </a:extLst>
                </p14:cNvPr>
                <p14:cNvContentPartPr/>
                <p14:nvPr/>
              </p14:nvContentPartPr>
              <p14:xfrm>
                <a:off x="6759782" y="3706423"/>
                <a:ext cx="108360" cy="138240"/>
              </p14:xfrm>
            </p:contentPart>
          </mc:Choice>
          <mc:Fallback xmlns="">
            <p:pic>
              <p:nvPicPr>
                <p:cNvPr id="532" name="Freihand 531">
                  <a:extLst>
                    <a:ext uri="{FF2B5EF4-FFF2-40B4-BE49-F238E27FC236}">
                      <a16:creationId xmlns:a16="http://schemas.microsoft.com/office/drawing/2014/main" id="{621E6B2D-24DA-45F7-9344-0ECFE1A977F0}"/>
                    </a:ext>
                  </a:extLst>
                </p:cNvPr>
                <p:cNvPicPr/>
                <p:nvPr/>
              </p:nvPicPr>
              <p:blipFill>
                <a:blip r:embed="rId865"/>
                <a:stretch>
                  <a:fillRect/>
                </a:stretch>
              </p:blipFill>
              <p:spPr>
                <a:xfrm>
                  <a:off x="6755462" y="3702103"/>
                  <a:ext cx="1170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533" name="Freihand 532">
                  <a:extLst>
                    <a:ext uri="{FF2B5EF4-FFF2-40B4-BE49-F238E27FC236}">
                      <a16:creationId xmlns:a16="http://schemas.microsoft.com/office/drawing/2014/main" id="{D8DA3AA2-4D76-4182-8F1D-E949FA484A28}"/>
                    </a:ext>
                  </a:extLst>
                </p14:cNvPr>
                <p14:cNvContentPartPr/>
                <p14:nvPr/>
              </p14:nvContentPartPr>
              <p14:xfrm>
                <a:off x="6809102" y="3785623"/>
                <a:ext cx="276840" cy="55440"/>
              </p14:xfrm>
            </p:contentPart>
          </mc:Choice>
          <mc:Fallback xmlns="">
            <p:pic>
              <p:nvPicPr>
                <p:cNvPr id="533" name="Freihand 532">
                  <a:extLst>
                    <a:ext uri="{FF2B5EF4-FFF2-40B4-BE49-F238E27FC236}">
                      <a16:creationId xmlns:a16="http://schemas.microsoft.com/office/drawing/2014/main" id="{D8DA3AA2-4D76-4182-8F1D-E949FA484A28}"/>
                    </a:ext>
                  </a:extLst>
                </p:cNvPr>
                <p:cNvPicPr/>
                <p:nvPr/>
              </p:nvPicPr>
              <p:blipFill>
                <a:blip r:embed="rId867"/>
                <a:stretch>
                  <a:fillRect/>
                </a:stretch>
              </p:blipFill>
              <p:spPr>
                <a:xfrm>
                  <a:off x="6804782" y="3781303"/>
                  <a:ext cx="28548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868">
              <p14:nvContentPartPr>
                <p14:cNvPr id="534" name="Freihand 533">
                  <a:extLst>
                    <a:ext uri="{FF2B5EF4-FFF2-40B4-BE49-F238E27FC236}">
                      <a16:creationId xmlns:a16="http://schemas.microsoft.com/office/drawing/2014/main" id="{68853DF5-BE59-4828-9DC8-906FFB11738C}"/>
                    </a:ext>
                  </a:extLst>
                </p14:cNvPr>
                <p14:cNvContentPartPr/>
                <p14:nvPr/>
              </p14:nvContentPartPr>
              <p14:xfrm>
                <a:off x="7121582" y="3705343"/>
                <a:ext cx="37800" cy="134280"/>
              </p14:xfrm>
            </p:contentPart>
          </mc:Choice>
          <mc:Fallback xmlns="">
            <p:pic>
              <p:nvPicPr>
                <p:cNvPr id="534" name="Freihand 533">
                  <a:extLst>
                    <a:ext uri="{FF2B5EF4-FFF2-40B4-BE49-F238E27FC236}">
                      <a16:creationId xmlns:a16="http://schemas.microsoft.com/office/drawing/2014/main" id="{68853DF5-BE59-4828-9DC8-906FFB11738C}"/>
                    </a:ext>
                  </a:extLst>
                </p:cNvPr>
                <p:cNvPicPr/>
                <p:nvPr/>
              </p:nvPicPr>
              <p:blipFill>
                <a:blip r:embed="rId869"/>
                <a:stretch>
                  <a:fillRect/>
                </a:stretch>
              </p:blipFill>
              <p:spPr>
                <a:xfrm>
                  <a:off x="7117262" y="3701023"/>
                  <a:ext cx="464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535" name="Freihand 534">
                  <a:extLst>
                    <a:ext uri="{FF2B5EF4-FFF2-40B4-BE49-F238E27FC236}">
                      <a16:creationId xmlns:a16="http://schemas.microsoft.com/office/drawing/2014/main" id="{EFDBBB3A-673B-4A08-9570-E65C2090DF95}"/>
                    </a:ext>
                  </a:extLst>
                </p14:cNvPr>
                <p14:cNvContentPartPr/>
                <p14:nvPr/>
              </p14:nvContentPartPr>
              <p14:xfrm>
                <a:off x="7176662" y="3709663"/>
                <a:ext cx="79200" cy="128160"/>
              </p14:xfrm>
            </p:contentPart>
          </mc:Choice>
          <mc:Fallback xmlns="">
            <p:pic>
              <p:nvPicPr>
                <p:cNvPr id="535" name="Freihand 534">
                  <a:extLst>
                    <a:ext uri="{FF2B5EF4-FFF2-40B4-BE49-F238E27FC236}">
                      <a16:creationId xmlns:a16="http://schemas.microsoft.com/office/drawing/2014/main" id="{EFDBBB3A-673B-4A08-9570-E65C2090DF95}"/>
                    </a:ext>
                  </a:extLst>
                </p:cNvPr>
                <p:cNvPicPr/>
                <p:nvPr/>
              </p:nvPicPr>
              <p:blipFill>
                <a:blip r:embed="rId871"/>
                <a:stretch>
                  <a:fillRect/>
                </a:stretch>
              </p:blipFill>
              <p:spPr>
                <a:xfrm>
                  <a:off x="7172342" y="3705343"/>
                  <a:ext cx="878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872">
              <p14:nvContentPartPr>
                <p14:cNvPr id="536" name="Freihand 535">
                  <a:extLst>
                    <a:ext uri="{FF2B5EF4-FFF2-40B4-BE49-F238E27FC236}">
                      <a16:creationId xmlns:a16="http://schemas.microsoft.com/office/drawing/2014/main" id="{E8323B46-813D-463B-9AEF-91B615FF66C0}"/>
                    </a:ext>
                  </a:extLst>
                </p14:cNvPr>
                <p14:cNvContentPartPr/>
                <p14:nvPr/>
              </p14:nvContentPartPr>
              <p14:xfrm>
                <a:off x="7303382" y="3670783"/>
                <a:ext cx="360" cy="360"/>
              </p14:xfrm>
            </p:contentPart>
          </mc:Choice>
          <mc:Fallback xmlns="">
            <p:pic>
              <p:nvPicPr>
                <p:cNvPr id="536" name="Freihand 535">
                  <a:extLst>
                    <a:ext uri="{FF2B5EF4-FFF2-40B4-BE49-F238E27FC236}">
                      <a16:creationId xmlns:a16="http://schemas.microsoft.com/office/drawing/2014/main" id="{E8323B46-813D-463B-9AEF-91B615FF66C0}"/>
                    </a:ext>
                  </a:extLst>
                </p:cNvPr>
                <p:cNvPicPr/>
                <p:nvPr/>
              </p:nvPicPr>
              <p:blipFill>
                <a:blip r:embed="rId740"/>
                <a:stretch>
                  <a:fillRect/>
                </a:stretch>
              </p:blipFill>
              <p:spPr>
                <a:xfrm>
                  <a:off x="7299062" y="366646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73">
              <p14:nvContentPartPr>
                <p14:cNvPr id="537" name="Freihand 536">
                  <a:extLst>
                    <a:ext uri="{FF2B5EF4-FFF2-40B4-BE49-F238E27FC236}">
                      <a16:creationId xmlns:a16="http://schemas.microsoft.com/office/drawing/2014/main" id="{2AD156A1-FFFC-4064-B727-8B26733C17C0}"/>
                    </a:ext>
                  </a:extLst>
                </p14:cNvPr>
                <p14:cNvContentPartPr/>
                <p14:nvPr/>
              </p14:nvContentPartPr>
              <p14:xfrm>
                <a:off x="7304822" y="3607783"/>
                <a:ext cx="126000" cy="126000"/>
              </p14:xfrm>
            </p:contentPart>
          </mc:Choice>
          <mc:Fallback xmlns="">
            <p:pic>
              <p:nvPicPr>
                <p:cNvPr id="537" name="Freihand 536">
                  <a:extLst>
                    <a:ext uri="{FF2B5EF4-FFF2-40B4-BE49-F238E27FC236}">
                      <a16:creationId xmlns:a16="http://schemas.microsoft.com/office/drawing/2014/main" id="{2AD156A1-FFFC-4064-B727-8B26733C17C0}"/>
                    </a:ext>
                  </a:extLst>
                </p:cNvPr>
                <p:cNvPicPr/>
                <p:nvPr/>
              </p:nvPicPr>
              <p:blipFill>
                <a:blip r:embed="rId874"/>
                <a:stretch>
                  <a:fillRect/>
                </a:stretch>
              </p:blipFill>
              <p:spPr>
                <a:xfrm>
                  <a:off x="7300502" y="3603463"/>
                  <a:ext cx="1346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875">
              <p14:nvContentPartPr>
                <p14:cNvPr id="538" name="Freihand 537">
                  <a:extLst>
                    <a:ext uri="{FF2B5EF4-FFF2-40B4-BE49-F238E27FC236}">
                      <a16:creationId xmlns:a16="http://schemas.microsoft.com/office/drawing/2014/main" id="{0496657F-32AB-414A-B332-5F3EA960FC3A}"/>
                    </a:ext>
                  </a:extLst>
                </p14:cNvPr>
                <p14:cNvContentPartPr/>
                <p14:nvPr/>
              </p14:nvContentPartPr>
              <p14:xfrm>
                <a:off x="7350542" y="3801823"/>
                <a:ext cx="18360" cy="18000"/>
              </p14:xfrm>
            </p:contentPart>
          </mc:Choice>
          <mc:Fallback xmlns="">
            <p:pic>
              <p:nvPicPr>
                <p:cNvPr id="538" name="Freihand 537">
                  <a:extLst>
                    <a:ext uri="{FF2B5EF4-FFF2-40B4-BE49-F238E27FC236}">
                      <a16:creationId xmlns:a16="http://schemas.microsoft.com/office/drawing/2014/main" id="{0496657F-32AB-414A-B332-5F3EA960FC3A}"/>
                    </a:ext>
                  </a:extLst>
                </p:cNvPr>
                <p:cNvPicPr/>
                <p:nvPr/>
              </p:nvPicPr>
              <p:blipFill>
                <a:blip r:embed="rId876"/>
                <a:stretch>
                  <a:fillRect/>
                </a:stretch>
              </p:blipFill>
              <p:spPr>
                <a:xfrm>
                  <a:off x="7346222" y="3797503"/>
                  <a:ext cx="270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877">
              <p14:nvContentPartPr>
                <p14:cNvPr id="609" name="Freihand 608">
                  <a:extLst>
                    <a:ext uri="{FF2B5EF4-FFF2-40B4-BE49-F238E27FC236}">
                      <a16:creationId xmlns:a16="http://schemas.microsoft.com/office/drawing/2014/main" id="{805D4230-21BB-4384-9345-AFA4DFB9731A}"/>
                    </a:ext>
                  </a:extLst>
                </p14:cNvPr>
                <p14:cNvContentPartPr/>
                <p14:nvPr/>
              </p14:nvContentPartPr>
              <p14:xfrm>
                <a:off x="5951942" y="3776623"/>
                <a:ext cx="122400" cy="155160"/>
              </p14:xfrm>
            </p:contentPart>
          </mc:Choice>
          <mc:Fallback xmlns="">
            <p:pic>
              <p:nvPicPr>
                <p:cNvPr id="609" name="Freihand 608">
                  <a:extLst>
                    <a:ext uri="{FF2B5EF4-FFF2-40B4-BE49-F238E27FC236}">
                      <a16:creationId xmlns:a16="http://schemas.microsoft.com/office/drawing/2014/main" id="{805D4230-21BB-4384-9345-AFA4DFB9731A}"/>
                    </a:ext>
                  </a:extLst>
                </p:cNvPr>
                <p:cNvPicPr/>
                <p:nvPr/>
              </p:nvPicPr>
              <p:blipFill>
                <a:blip r:embed="rId878"/>
                <a:stretch>
                  <a:fillRect/>
                </a:stretch>
              </p:blipFill>
              <p:spPr>
                <a:xfrm>
                  <a:off x="5947622" y="3772303"/>
                  <a:ext cx="1310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879">
              <p14:nvContentPartPr>
                <p14:cNvPr id="610" name="Freihand 609">
                  <a:extLst>
                    <a:ext uri="{FF2B5EF4-FFF2-40B4-BE49-F238E27FC236}">
                      <a16:creationId xmlns:a16="http://schemas.microsoft.com/office/drawing/2014/main" id="{6F72D742-E048-497D-94DC-0C6FB30C2F57}"/>
                    </a:ext>
                  </a:extLst>
                </p14:cNvPr>
                <p14:cNvContentPartPr/>
                <p14:nvPr/>
              </p14:nvContentPartPr>
              <p14:xfrm>
                <a:off x="5949062" y="3769783"/>
                <a:ext cx="103320" cy="145080"/>
              </p14:xfrm>
            </p:contentPart>
          </mc:Choice>
          <mc:Fallback xmlns="">
            <p:pic>
              <p:nvPicPr>
                <p:cNvPr id="610" name="Freihand 609">
                  <a:extLst>
                    <a:ext uri="{FF2B5EF4-FFF2-40B4-BE49-F238E27FC236}">
                      <a16:creationId xmlns:a16="http://schemas.microsoft.com/office/drawing/2014/main" id="{6F72D742-E048-497D-94DC-0C6FB30C2F57}"/>
                    </a:ext>
                  </a:extLst>
                </p:cNvPr>
                <p:cNvPicPr/>
                <p:nvPr/>
              </p:nvPicPr>
              <p:blipFill>
                <a:blip r:embed="rId880"/>
                <a:stretch>
                  <a:fillRect/>
                </a:stretch>
              </p:blipFill>
              <p:spPr>
                <a:xfrm>
                  <a:off x="5944742" y="3765463"/>
                  <a:ext cx="1119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881">
              <p14:nvContentPartPr>
                <p14:cNvPr id="611" name="Freihand 610">
                  <a:extLst>
                    <a:ext uri="{FF2B5EF4-FFF2-40B4-BE49-F238E27FC236}">
                      <a16:creationId xmlns:a16="http://schemas.microsoft.com/office/drawing/2014/main" id="{71C3F18D-7A96-4598-85D6-99E09A092877}"/>
                    </a:ext>
                  </a:extLst>
                </p14:cNvPr>
                <p14:cNvContentPartPr/>
                <p14:nvPr/>
              </p14:nvContentPartPr>
              <p14:xfrm>
                <a:off x="5933582" y="3782383"/>
                <a:ext cx="126360" cy="147240"/>
              </p14:xfrm>
            </p:contentPart>
          </mc:Choice>
          <mc:Fallback xmlns="">
            <p:pic>
              <p:nvPicPr>
                <p:cNvPr id="611" name="Freihand 610">
                  <a:extLst>
                    <a:ext uri="{FF2B5EF4-FFF2-40B4-BE49-F238E27FC236}">
                      <a16:creationId xmlns:a16="http://schemas.microsoft.com/office/drawing/2014/main" id="{71C3F18D-7A96-4598-85D6-99E09A092877}"/>
                    </a:ext>
                  </a:extLst>
                </p:cNvPr>
                <p:cNvPicPr/>
                <p:nvPr/>
              </p:nvPicPr>
              <p:blipFill>
                <a:blip r:embed="rId882"/>
                <a:stretch>
                  <a:fillRect/>
                </a:stretch>
              </p:blipFill>
              <p:spPr>
                <a:xfrm>
                  <a:off x="5929262" y="3778063"/>
                  <a:ext cx="1350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883">
              <p14:nvContentPartPr>
                <p14:cNvPr id="613" name="Freihand 612">
                  <a:extLst>
                    <a:ext uri="{FF2B5EF4-FFF2-40B4-BE49-F238E27FC236}">
                      <a16:creationId xmlns:a16="http://schemas.microsoft.com/office/drawing/2014/main" id="{199E7F31-6237-4ACE-B656-A41C36098CE6}"/>
                    </a:ext>
                  </a:extLst>
                </p14:cNvPr>
                <p14:cNvContentPartPr/>
                <p14:nvPr/>
              </p14:nvContentPartPr>
              <p14:xfrm>
                <a:off x="1945862" y="5713783"/>
                <a:ext cx="136800" cy="160920"/>
              </p14:xfrm>
            </p:contentPart>
          </mc:Choice>
          <mc:Fallback xmlns="">
            <p:pic>
              <p:nvPicPr>
                <p:cNvPr id="613" name="Freihand 612">
                  <a:extLst>
                    <a:ext uri="{FF2B5EF4-FFF2-40B4-BE49-F238E27FC236}">
                      <a16:creationId xmlns:a16="http://schemas.microsoft.com/office/drawing/2014/main" id="{199E7F31-6237-4ACE-B656-A41C36098CE6}"/>
                    </a:ext>
                  </a:extLst>
                </p:cNvPr>
                <p:cNvPicPr/>
                <p:nvPr/>
              </p:nvPicPr>
              <p:blipFill>
                <a:blip r:embed="rId884"/>
                <a:stretch>
                  <a:fillRect/>
                </a:stretch>
              </p:blipFill>
              <p:spPr>
                <a:xfrm>
                  <a:off x="1941542" y="5709463"/>
                  <a:ext cx="1454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885">
              <p14:nvContentPartPr>
                <p14:cNvPr id="614" name="Freihand 613">
                  <a:extLst>
                    <a:ext uri="{FF2B5EF4-FFF2-40B4-BE49-F238E27FC236}">
                      <a16:creationId xmlns:a16="http://schemas.microsoft.com/office/drawing/2014/main" id="{227355B4-0184-4ECC-81BC-93077AE3C7D1}"/>
                    </a:ext>
                  </a:extLst>
                </p14:cNvPr>
                <p14:cNvContentPartPr/>
                <p14:nvPr/>
              </p14:nvContentPartPr>
              <p14:xfrm>
                <a:off x="1880702" y="5632063"/>
                <a:ext cx="195840" cy="52200"/>
              </p14:xfrm>
            </p:contentPart>
          </mc:Choice>
          <mc:Fallback xmlns="">
            <p:pic>
              <p:nvPicPr>
                <p:cNvPr id="614" name="Freihand 613">
                  <a:extLst>
                    <a:ext uri="{FF2B5EF4-FFF2-40B4-BE49-F238E27FC236}">
                      <a16:creationId xmlns:a16="http://schemas.microsoft.com/office/drawing/2014/main" id="{227355B4-0184-4ECC-81BC-93077AE3C7D1}"/>
                    </a:ext>
                  </a:extLst>
                </p:cNvPr>
                <p:cNvPicPr/>
                <p:nvPr/>
              </p:nvPicPr>
              <p:blipFill>
                <a:blip r:embed="rId886"/>
                <a:stretch>
                  <a:fillRect/>
                </a:stretch>
              </p:blipFill>
              <p:spPr>
                <a:xfrm>
                  <a:off x="1876382" y="5627743"/>
                  <a:ext cx="2044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887">
              <p14:nvContentPartPr>
                <p14:cNvPr id="660" name="Freihand 659">
                  <a:extLst>
                    <a:ext uri="{FF2B5EF4-FFF2-40B4-BE49-F238E27FC236}">
                      <a16:creationId xmlns:a16="http://schemas.microsoft.com/office/drawing/2014/main" id="{9627D71E-D0F8-441D-B06B-82B74C450271}"/>
                    </a:ext>
                  </a:extLst>
                </p14:cNvPr>
                <p14:cNvContentPartPr/>
                <p14:nvPr/>
              </p14:nvContentPartPr>
              <p14:xfrm>
                <a:off x="2860262" y="6106543"/>
                <a:ext cx="76680" cy="131400"/>
              </p14:xfrm>
            </p:contentPart>
          </mc:Choice>
          <mc:Fallback xmlns="">
            <p:pic>
              <p:nvPicPr>
                <p:cNvPr id="660" name="Freihand 659">
                  <a:extLst>
                    <a:ext uri="{FF2B5EF4-FFF2-40B4-BE49-F238E27FC236}">
                      <a16:creationId xmlns:a16="http://schemas.microsoft.com/office/drawing/2014/main" id="{9627D71E-D0F8-441D-B06B-82B74C450271}"/>
                    </a:ext>
                  </a:extLst>
                </p:cNvPr>
                <p:cNvPicPr/>
                <p:nvPr/>
              </p:nvPicPr>
              <p:blipFill>
                <a:blip r:embed="rId888"/>
                <a:stretch>
                  <a:fillRect/>
                </a:stretch>
              </p:blipFill>
              <p:spPr>
                <a:xfrm>
                  <a:off x="2855942" y="6102223"/>
                  <a:ext cx="853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889">
              <p14:nvContentPartPr>
                <p14:cNvPr id="661" name="Freihand 660">
                  <a:extLst>
                    <a:ext uri="{FF2B5EF4-FFF2-40B4-BE49-F238E27FC236}">
                      <a16:creationId xmlns:a16="http://schemas.microsoft.com/office/drawing/2014/main" id="{C7ED3237-4769-42FA-ABB0-4942110AB322}"/>
                    </a:ext>
                  </a:extLst>
                </p14:cNvPr>
                <p14:cNvContentPartPr/>
                <p14:nvPr/>
              </p14:nvContentPartPr>
              <p14:xfrm>
                <a:off x="2839382" y="6147223"/>
                <a:ext cx="133560" cy="57960"/>
              </p14:xfrm>
            </p:contentPart>
          </mc:Choice>
          <mc:Fallback xmlns="">
            <p:pic>
              <p:nvPicPr>
                <p:cNvPr id="661" name="Freihand 660">
                  <a:extLst>
                    <a:ext uri="{FF2B5EF4-FFF2-40B4-BE49-F238E27FC236}">
                      <a16:creationId xmlns:a16="http://schemas.microsoft.com/office/drawing/2014/main" id="{C7ED3237-4769-42FA-ABB0-4942110AB322}"/>
                    </a:ext>
                  </a:extLst>
                </p:cNvPr>
                <p:cNvPicPr/>
                <p:nvPr/>
              </p:nvPicPr>
              <p:blipFill>
                <a:blip r:embed="rId890"/>
                <a:stretch>
                  <a:fillRect/>
                </a:stretch>
              </p:blipFill>
              <p:spPr>
                <a:xfrm>
                  <a:off x="2835062" y="6142903"/>
                  <a:ext cx="14220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891">
              <p14:nvContentPartPr>
                <p14:cNvPr id="662" name="Freihand 661">
                  <a:extLst>
                    <a:ext uri="{FF2B5EF4-FFF2-40B4-BE49-F238E27FC236}">
                      <a16:creationId xmlns:a16="http://schemas.microsoft.com/office/drawing/2014/main" id="{72D0072D-CC9A-4BD3-B681-3B9E37F58EA9}"/>
                    </a:ext>
                  </a:extLst>
                </p14:cNvPr>
                <p14:cNvContentPartPr/>
                <p14:nvPr/>
              </p14:nvContentPartPr>
              <p14:xfrm>
                <a:off x="2800502" y="6034903"/>
                <a:ext cx="145440" cy="52200"/>
              </p14:xfrm>
            </p:contentPart>
          </mc:Choice>
          <mc:Fallback xmlns="">
            <p:pic>
              <p:nvPicPr>
                <p:cNvPr id="662" name="Freihand 661">
                  <a:extLst>
                    <a:ext uri="{FF2B5EF4-FFF2-40B4-BE49-F238E27FC236}">
                      <a16:creationId xmlns:a16="http://schemas.microsoft.com/office/drawing/2014/main" id="{72D0072D-CC9A-4BD3-B681-3B9E37F58EA9}"/>
                    </a:ext>
                  </a:extLst>
                </p:cNvPr>
                <p:cNvPicPr/>
                <p:nvPr/>
              </p:nvPicPr>
              <p:blipFill>
                <a:blip r:embed="rId892"/>
                <a:stretch>
                  <a:fillRect/>
                </a:stretch>
              </p:blipFill>
              <p:spPr>
                <a:xfrm>
                  <a:off x="2796182" y="6030583"/>
                  <a:ext cx="1540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893">
              <p14:nvContentPartPr>
                <p14:cNvPr id="663" name="Freihand 662">
                  <a:extLst>
                    <a:ext uri="{FF2B5EF4-FFF2-40B4-BE49-F238E27FC236}">
                      <a16:creationId xmlns:a16="http://schemas.microsoft.com/office/drawing/2014/main" id="{B18A8B9B-6538-4DF0-B1BB-45126F07F11F}"/>
                    </a:ext>
                  </a:extLst>
                </p14:cNvPr>
                <p14:cNvContentPartPr/>
                <p14:nvPr/>
              </p14:nvContentPartPr>
              <p14:xfrm>
                <a:off x="3012182" y="6146503"/>
                <a:ext cx="77760" cy="74160"/>
              </p14:xfrm>
            </p:contentPart>
          </mc:Choice>
          <mc:Fallback xmlns="">
            <p:pic>
              <p:nvPicPr>
                <p:cNvPr id="663" name="Freihand 662">
                  <a:extLst>
                    <a:ext uri="{FF2B5EF4-FFF2-40B4-BE49-F238E27FC236}">
                      <a16:creationId xmlns:a16="http://schemas.microsoft.com/office/drawing/2014/main" id="{B18A8B9B-6538-4DF0-B1BB-45126F07F11F}"/>
                    </a:ext>
                  </a:extLst>
                </p:cNvPr>
                <p:cNvPicPr/>
                <p:nvPr/>
              </p:nvPicPr>
              <p:blipFill>
                <a:blip r:embed="rId894"/>
                <a:stretch>
                  <a:fillRect/>
                </a:stretch>
              </p:blipFill>
              <p:spPr>
                <a:xfrm>
                  <a:off x="3007862" y="6142183"/>
                  <a:ext cx="864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895">
              <p14:nvContentPartPr>
                <p14:cNvPr id="664" name="Freihand 663">
                  <a:extLst>
                    <a:ext uri="{FF2B5EF4-FFF2-40B4-BE49-F238E27FC236}">
                      <a16:creationId xmlns:a16="http://schemas.microsoft.com/office/drawing/2014/main" id="{D753A55D-4269-409F-8DC8-719D5EDBBEF1}"/>
                    </a:ext>
                  </a:extLst>
                </p14:cNvPr>
                <p14:cNvContentPartPr/>
                <p14:nvPr/>
              </p14:nvContentPartPr>
              <p14:xfrm>
                <a:off x="3170222" y="6064063"/>
                <a:ext cx="120960" cy="16560"/>
              </p14:xfrm>
            </p:contentPart>
          </mc:Choice>
          <mc:Fallback xmlns="">
            <p:pic>
              <p:nvPicPr>
                <p:cNvPr id="664" name="Freihand 663">
                  <a:extLst>
                    <a:ext uri="{FF2B5EF4-FFF2-40B4-BE49-F238E27FC236}">
                      <a16:creationId xmlns:a16="http://schemas.microsoft.com/office/drawing/2014/main" id="{D753A55D-4269-409F-8DC8-719D5EDBBEF1}"/>
                    </a:ext>
                  </a:extLst>
                </p:cNvPr>
                <p:cNvPicPr/>
                <p:nvPr/>
              </p:nvPicPr>
              <p:blipFill>
                <a:blip r:embed="rId896"/>
                <a:stretch>
                  <a:fillRect/>
                </a:stretch>
              </p:blipFill>
              <p:spPr>
                <a:xfrm>
                  <a:off x="3165902" y="6059743"/>
                  <a:ext cx="1296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897">
              <p14:nvContentPartPr>
                <p14:cNvPr id="665" name="Freihand 664">
                  <a:extLst>
                    <a:ext uri="{FF2B5EF4-FFF2-40B4-BE49-F238E27FC236}">
                      <a16:creationId xmlns:a16="http://schemas.microsoft.com/office/drawing/2014/main" id="{8DA37E4B-56B5-443D-AB54-7D754AE6FA69}"/>
                    </a:ext>
                  </a:extLst>
                </p14:cNvPr>
                <p14:cNvContentPartPr/>
                <p14:nvPr/>
              </p14:nvContentPartPr>
              <p14:xfrm>
                <a:off x="3188222" y="6098623"/>
                <a:ext cx="122040" cy="24480"/>
              </p14:xfrm>
            </p:contentPart>
          </mc:Choice>
          <mc:Fallback xmlns="">
            <p:pic>
              <p:nvPicPr>
                <p:cNvPr id="665" name="Freihand 664">
                  <a:extLst>
                    <a:ext uri="{FF2B5EF4-FFF2-40B4-BE49-F238E27FC236}">
                      <a16:creationId xmlns:a16="http://schemas.microsoft.com/office/drawing/2014/main" id="{8DA37E4B-56B5-443D-AB54-7D754AE6FA69}"/>
                    </a:ext>
                  </a:extLst>
                </p:cNvPr>
                <p:cNvPicPr/>
                <p:nvPr/>
              </p:nvPicPr>
              <p:blipFill>
                <a:blip r:embed="rId898"/>
                <a:stretch>
                  <a:fillRect/>
                </a:stretch>
              </p:blipFill>
              <p:spPr>
                <a:xfrm>
                  <a:off x="3183902" y="6094303"/>
                  <a:ext cx="1306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899">
              <p14:nvContentPartPr>
                <p14:cNvPr id="482" name="Freihand 481">
                  <a:extLst>
                    <a:ext uri="{FF2B5EF4-FFF2-40B4-BE49-F238E27FC236}">
                      <a16:creationId xmlns:a16="http://schemas.microsoft.com/office/drawing/2014/main" id="{EF33840F-2C04-49C7-9BD0-62080B9ECD3E}"/>
                    </a:ext>
                  </a:extLst>
                </p14:cNvPr>
                <p14:cNvContentPartPr/>
                <p14:nvPr/>
              </p14:nvContentPartPr>
              <p14:xfrm>
                <a:off x="2336822" y="4095223"/>
                <a:ext cx="266400" cy="113760"/>
              </p14:xfrm>
            </p:contentPart>
          </mc:Choice>
          <mc:Fallback xmlns="">
            <p:pic>
              <p:nvPicPr>
                <p:cNvPr id="482" name="Freihand 481">
                  <a:extLst>
                    <a:ext uri="{FF2B5EF4-FFF2-40B4-BE49-F238E27FC236}">
                      <a16:creationId xmlns:a16="http://schemas.microsoft.com/office/drawing/2014/main" id="{EF33840F-2C04-49C7-9BD0-62080B9ECD3E}"/>
                    </a:ext>
                  </a:extLst>
                </p:cNvPr>
                <p:cNvPicPr/>
                <p:nvPr/>
              </p:nvPicPr>
              <p:blipFill>
                <a:blip r:embed="rId900"/>
                <a:stretch>
                  <a:fillRect/>
                </a:stretch>
              </p:blipFill>
              <p:spPr>
                <a:xfrm>
                  <a:off x="2332502" y="4090903"/>
                  <a:ext cx="2750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901">
              <p14:nvContentPartPr>
                <p14:cNvPr id="483" name="Freihand 482">
                  <a:extLst>
                    <a:ext uri="{FF2B5EF4-FFF2-40B4-BE49-F238E27FC236}">
                      <a16:creationId xmlns:a16="http://schemas.microsoft.com/office/drawing/2014/main" id="{C6D675D6-27BB-4B29-90EF-232CAB81BEDE}"/>
                    </a:ext>
                  </a:extLst>
                </p14:cNvPr>
                <p14:cNvContentPartPr/>
                <p14:nvPr/>
              </p14:nvContentPartPr>
              <p14:xfrm>
                <a:off x="2581622" y="4058503"/>
                <a:ext cx="360" cy="360"/>
              </p14:xfrm>
            </p:contentPart>
          </mc:Choice>
          <mc:Fallback xmlns="">
            <p:pic>
              <p:nvPicPr>
                <p:cNvPr id="483" name="Freihand 482">
                  <a:extLst>
                    <a:ext uri="{FF2B5EF4-FFF2-40B4-BE49-F238E27FC236}">
                      <a16:creationId xmlns:a16="http://schemas.microsoft.com/office/drawing/2014/main" id="{C6D675D6-27BB-4B29-90EF-232CAB81BEDE}"/>
                    </a:ext>
                  </a:extLst>
                </p:cNvPr>
                <p:cNvPicPr/>
                <p:nvPr/>
              </p:nvPicPr>
              <p:blipFill>
                <a:blip r:embed="rId740"/>
                <a:stretch>
                  <a:fillRect/>
                </a:stretch>
              </p:blipFill>
              <p:spPr>
                <a:xfrm>
                  <a:off x="2577302" y="405418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02">
              <p14:nvContentPartPr>
                <p14:cNvPr id="484" name="Freihand 483">
                  <a:extLst>
                    <a:ext uri="{FF2B5EF4-FFF2-40B4-BE49-F238E27FC236}">
                      <a16:creationId xmlns:a16="http://schemas.microsoft.com/office/drawing/2014/main" id="{F885DAAE-9EF2-4C85-A24C-60470CA2001E}"/>
                    </a:ext>
                  </a:extLst>
                </p14:cNvPr>
                <p14:cNvContentPartPr/>
                <p14:nvPr/>
              </p14:nvContentPartPr>
              <p14:xfrm>
                <a:off x="2740382" y="3983263"/>
                <a:ext cx="128520" cy="151560"/>
              </p14:xfrm>
            </p:contentPart>
          </mc:Choice>
          <mc:Fallback xmlns="">
            <p:pic>
              <p:nvPicPr>
                <p:cNvPr id="484" name="Freihand 483">
                  <a:extLst>
                    <a:ext uri="{FF2B5EF4-FFF2-40B4-BE49-F238E27FC236}">
                      <a16:creationId xmlns:a16="http://schemas.microsoft.com/office/drawing/2014/main" id="{F885DAAE-9EF2-4C85-A24C-60470CA2001E}"/>
                    </a:ext>
                  </a:extLst>
                </p:cNvPr>
                <p:cNvPicPr/>
                <p:nvPr/>
              </p:nvPicPr>
              <p:blipFill>
                <a:blip r:embed="rId903"/>
                <a:stretch>
                  <a:fillRect/>
                </a:stretch>
              </p:blipFill>
              <p:spPr>
                <a:xfrm>
                  <a:off x="2736062" y="3978943"/>
                  <a:ext cx="13716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904">
              <p14:nvContentPartPr>
                <p14:cNvPr id="485" name="Freihand 484">
                  <a:extLst>
                    <a:ext uri="{FF2B5EF4-FFF2-40B4-BE49-F238E27FC236}">
                      <a16:creationId xmlns:a16="http://schemas.microsoft.com/office/drawing/2014/main" id="{9C3770C9-48D9-4FD4-9DFD-FB29D79FEAB1}"/>
                    </a:ext>
                  </a:extLst>
                </p14:cNvPr>
                <p14:cNvContentPartPr/>
                <p14:nvPr/>
              </p14:nvContentPartPr>
              <p14:xfrm>
                <a:off x="2877902" y="3990103"/>
                <a:ext cx="92160" cy="99720"/>
              </p14:xfrm>
            </p:contentPart>
          </mc:Choice>
          <mc:Fallback xmlns="">
            <p:pic>
              <p:nvPicPr>
                <p:cNvPr id="485" name="Freihand 484">
                  <a:extLst>
                    <a:ext uri="{FF2B5EF4-FFF2-40B4-BE49-F238E27FC236}">
                      <a16:creationId xmlns:a16="http://schemas.microsoft.com/office/drawing/2014/main" id="{9C3770C9-48D9-4FD4-9DFD-FB29D79FEAB1}"/>
                    </a:ext>
                  </a:extLst>
                </p:cNvPr>
                <p:cNvPicPr/>
                <p:nvPr/>
              </p:nvPicPr>
              <p:blipFill>
                <a:blip r:embed="rId905"/>
                <a:stretch>
                  <a:fillRect/>
                </a:stretch>
              </p:blipFill>
              <p:spPr>
                <a:xfrm>
                  <a:off x="2873582" y="3985783"/>
                  <a:ext cx="1008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906">
              <p14:nvContentPartPr>
                <p14:cNvPr id="486" name="Freihand 485">
                  <a:extLst>
                    <a:ext uri="{FF2B5EF4-FFF2-40B4-BE49-F238E27FC236}">
                      <a16:creationId xmlns:a16="http://schemas.microsoft.com/office/drawing/2014/main" id="{24CE07A9-38FE-4F3B-9EF6-F5424B4FF27D}"/>
                    </a:ext>
                  </a:extLst>
                </p14:cNvPr>
                <p14:cNvContentPartPr/>
                <p14:nvPr/>
              </p14:nvContentPartPr>
              <p14:xfrm>
                <a:off x="2984462" y="3961663"/>
                <a:ext cx="107640" cy="102240"/>
              </p14:xfrm>
            </p:contentPart>
          </mc:Choice>
          <mc:Fallback xmlns="">
            <p:pic>
              <p:nvPicPr>
                <p:cNvPr id="486" name="Freihand 485">
                  <a:extLst>
                    <a:ext uri="{FF2B5EF4-FFF2-40B4-BE49-F238E27FC236}">
                      <a16:creationId xmlns:a16="http://schemas.microsoft.com/office/drawing/2014/main" id="{24CE07A9-38FE-4F3B-9EF6-F5424B4FF27D}"/>
                    </a:ext>
                  </a:extLst>
                </p:cNvPr>
                <p:cNvPicPr/>
                <p:nvPr/>
              </p:nvPicPr>
              <p:blipFill>
                <a:blip r:embed="rId907"/>
                <a:stretch>
                  <a:fillRect/>
                </a:stretch>
              </p:blipFill>
              <p:spPr>
                <a:xfrm>
                  <a:off x="2980142" y="3957343"/>
                  <a:ext cx="1162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908">
              <p14:nvContentPartPr>
                <p14:cNvPr id="488" name="Freihand 487">
                  <a:extLst>
                    <a:ext uri="{FF2B5EF4-FFF2-40B4-BE49-F238E27FC236}">
                      <a16:creationId xmlns:a16="http://schemas.microsoft.com/office/drawing/2014/main" id="{E41528D6-5F02-4710-A353-507BFD687186}"/>
                    </a:ext>
                  </a:extLst>
                </p14:cNvPr>
                <p14:cNvContentPartPr/>
                <p14:nvPr/>
              </p14:nvContentPartPr>
              <p14:xfrm>
                <a:off x="3159062" y="3859783"/>
                <a:ext cx="95760" cy="128520"/>
              </p14:xfrm>
            </p:contentPart>
          </mc:Choice>
          <mc:Fallback xmlns="">
            <p:pic>
              <p:nvPicPr>
                <p:cNvPr id="488" name="Freihand 487">
                  <a:extLst>
                    <a:ext uri="{FF2B5EF4-FFF2-40B4-BE49-F238E27FC236}">
                      <a16:creationId xmlns:a16="http://schemas.microsoft.com/office/drawing/2014/main" id="{E41528D6-5F02-4710-A353-507BFD687186}"/>
                    </a:ext>
                  </a:extLst>
                </p:cNvPr>
                <p:cNvPicPr/>
                <p:nvPr/>
              </p:nvPicPr>
              <p:blipFill>
                <a:blip r:embed="rId909"/>
                <a:stretch>
                  <a:fillRect/>
                </a:stretch>
              </p:blipFill>
              <p:spPr>
                <a:xfrm>
                  <a:off x="3154742" y="3855463"/>
                  <a:ext cx="1044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910">
              <p14:nvContentPartPr>
                <p14:cNvPr id="489" name="Freihand 488">
                  <a:extLst>
                    <a:ext uri="{FF2B5EF4-FFF2-40B4-BE49-F238E27FC236}">
                      <a16:creationId xmlns:a16="http://schemas.microsoft.com/office/drawing/2014/main" id="{D4B1BD18-1186-4265-A3FA-6AA4FDC56B1C}"/>
                    </a:ext>
                  </a:extLst>
                </p14:cNvPr>
                <p14:cNvContentPartPr/>
                <p14:nvPr/>
              </p14:nvContentPartPr>
              <p14:xfrm>
                <a:off x="3221702" y="3905503"/>
                <a:ext cx="228240" cy="77760"/>
              </p14:xfrm>
            </p:contentPart>
          </mc:Choice>
          <mc:Fallback xmlns="">
            <p:pic>
              <p:nvPicPr>
                <p:cNvPr id="489" name="Freihand 488">
                  <a:extLst>
                    <a:ext uri="{FF2B5EF4-FFF2-40B4-BE49-F238E27FC236}">
                      <a16:creationId xmlns:a16="http://schemas.microsoft.com/office/drawing/2014/main" id="{D4B1BD18-1186-4265-A3FA-6AA4FDC56B1C}"/>
                    </a:ext>
                  </a:extLst>
                </p:cNvPr>
                <p:cNvPicPr/>
                <p:nvPr/>
              </p:nvPicPr>
              <p:blipFill>
                <a:blip r:embed="rId911"/>
                <a:stretch>
                  <a:fillRect/>
                </a:stretch>
              </p:blipFill>
              <p:spPr>
                <a:xfrm>
                  <a:off x="3217382" y="3901183"/>
                  <a:ext cx="2368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912">
              <p14:nvContentPartPr>
                <p14:cNvPr id="490" name="Freihand 489">
                  <a:extLst>
                    <a:ext uri="{FF2B5EF4-FFF2-40B4-BE49-F238E27FC236}">
                      <a16:creationId xmlns:a16="http://schemas.microsoft.com/office/drawing/2014/main" id="{F0732F66-378F-4A74-A7C4-53B3ACF75312}"/>
                    </a:ext>
                  </a:extLst>
                </p14:cNvPr>
                <p14:cNvContentPartPr/>
                <p14:nvPr/>
              </p14:nvContentPartPr>
              <p14:xfrm>
                <a:off x="3485942" y="3795703"/>
                <a:ext cx="32760" cy="165600"/>
              </p14:xfrm>
            </p:contentPart>
          </mc:Choice>
          <mc:Fallback xmlns="">
            <p:pic>
              <p:nvPicPr>
                <p:cNvPr id="490" name="Freihand 489">
                  <a:extLst>
                    <a:ext uri="{FF2B5EF4-FFF2-40B4-BE49-F238E27FC236}">
                      <a16:creationId xmlns:a16="http://schemas.microsoft.com/office/drawing/2014/main" id="{F0732F66-378F-4A74-A7C4-53B3ACF75312}"/>
                    </a:ext>
                  </a:extLst>
                </p:cNvPr>
                <p:cNvPicPr/>
                <p:nvPr/>
              </p:nvPicPr>
              <p:blipFill>
                <a:blip r:embed="rId913"/>
                <a:stretch>
                  <a:fillRect/>
                </a:stretch>
              </p:blipFill>
              <p:spPr>
                <a:xfrm>
                  <a:off x="3481622" y="3791383"/>
                  <a:ext cx="4140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914">
              <p14:nvContentPartPr>
                <p14:cNvPr id="491" name="Freihand 490">
                  <a:extLst>
                    <a:ext uri="{FF2B5EF4-FFF2-40B4-BE49-F238E27FC236}">
                      <a16:creationId xmlns:a16="http://schemas.microsoft.com/office/drawing/2014/main" id="{A851A3F8-AF39-497B-B204-9F9728905727}"/>
                    </a:ext>
                  </a:extLst>
                </p14:cNvPr>
                <p14:cNvContentPartPr/>
                <p14:nvPr/>
              </p14:nvContentPartPr>
              <p14:xfrm>
                <a:off x="3541382" y="3770143"/>
                <a:ext cx="59400" cy="150840"/>
              </p14:xfrm>
            </p:contentPart>
          </mc:Choice>
          <mc:Fallback xmlns="">
            <p:pic>
              <p:nvPicPr>
                <p:cNvPr id="491" name="Freihand 490">
                  <a:extLst>
                    <a:ext uri="{FF2B5EF4-FFF2-40B4-BE49-F238E27FC236}">
                      <a16:creationId xmlns:a16="http://schemas.microsoft.com/office/drawing/2014/main" id="{A851A3F8-AF39-497B-B204-9F9728905727}"/>
                    </a:ext>
                  </a:extLst>
                </p:cNvPr>
                <p:cNvPicPr/>
                <p:nvPr/>
              </p:nvPicPr>
              <p:blipFill>
                <a:blip r:embed="rId915"/>
                <a:stretch>
                  <a:fillRect/>
                </a:stretch>
              </p:blipFill>
              <p:spPr>
                <a:xfrm>
                  <a:off x="3537062" y="3765823"/>
                  <a:ext cx="680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916">
              <p14:nvContentPartPr>
                <p14:cNvPr id="493" name="Freihand 492">
                  <a:extLst>
                    <a:ext uri="{FF2B5EF4-FFF2-40B4-BE49-F238E27FC236}">
                      <a16:creationId xmlns:a16="http://schemas.microsoft.com/office/drawing/2014/main" id="{75D8A94E-EA15-4A90-9187-AA4298A1D24D}"/>
                    </a:ext>
                  </a:extLst>
                </p14:cNvPr>
                <p14:cNvContentPartPr/>
                <p14:nvPr/>
              </p14:nvContentPartPr>
              <p14:xfrm>
                <a:off x="2305862" y="4381783"/>
                <a:ext cx="101880" cy="156600"/>
              </p14:xfrm>
            </p:contentPart>
          </mc:Choice>
          <mc:Fallback xmlns="">
            <p:pic>
              <p:nvPicPr>
                <p:cNvPr id="493" name="Freihand 492">
                  <a:extLst>
                    <a:ext uri="{FF2B5EF4-FFF2-40B4-BE49-F238E27FC236}">
                      <a16:creationId xmlns:a16="http://schemas.microsoft.com/office/drawing/2014/main" id="{75D8A94E-EA15-4A90-9187-AA4298A1D24D}"/>
                    </a:ext>
                  </a:extLst>
                </p:cNvPr>
                <p:cNvPicPr/>
                <p:nvPr/>
              </p:nvPicPr>
              <p:blipFill>
                <a:blip r:embed="rId917"/>
                <a:stretch>
                  <a:fillRect/>
                </a:stretch>
              </p:blipFill>
              <p:spPr>
                <a:xfrm>
                  <a:off x="2301542" y="4377463"/>
                  <a:ext cx="11052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918">
              <p14:nvContentPartPr>
                <p14:cNvPr id="494" name="Freihand 493">
                  <a:extLst>
                    <a:ext uri="{FF2B5EF4-FFF2-40B4-BE49-F238E27FC236}">
                      <a16:creationId xmlns:a16="http://schemas.microsoft.com/office/drawing/2014/main" id="{22394DE1-82B4-4FCF-8F73-8DECD93E0B81}"/>
                    </a:ext>
                  </a:extLst>
                </p14:cNvPr>
                <p14:cNvContentPartPr/>
                <p14:nvPr/>
              </p14:nvContentPartPr>
              <p14:xfrm>
                <a:off x="2326022" y="4445503"/>
                <a:ext cx="60480" cy="16200"/>
              </p14:xfrm>
            </p:contentPart>
          </mc:Choice>
          <mc:Fallback xmlns="">
            <p:pic>
              <p:nvPicPr>
                <p:cNvPr id="494" name="Freihand 493">
                  <a:extLst>
                    <a:ext uri="{FF2B5EF4-FFF2-40B4-BE49-F238E27FC236}">
                      <a16:creationId xmlns:a16="http://schemas.microsoft.com/office/drawing/2014/main" id="{22394DE1-82B4-4FCF-8F73-8DECD93E0B81}"/>
                    </a:ext>
                  </a:extLst>
                </p:cNvPr>
                <p:cNvPicPr/>
                <p:nvPr/>
              </p:nvPicPr>
              <p:blipFill>
                <a:blip r:embed="rId919"/>
                <a:stretch>
                  <a:fillRect/>
                </a:stretch>
              </p:blipFill>
              <p:spPr>
                <a:xfrm>
                  <a:off x="2321702" y="4441183"/>
                  <a:ext cx="691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920">
              <p14:nvContentPartPr>
                <p14:cNvPr id="495" name="Freihand 494">
                  <a:extLst>
                    <a:ext uri="{FF2B5EF4-FFF2-40B4-BE49-F238E27FC236}">
                      <a16:creationId xmlns:a16="http://schemas.microsoft.com/office/drawing/2014/main" id="{42929D29-75F4-44F9-87F5-78FAE7B5AD3A}"/>
                    </a:ext>
                  </a:extLst>
                </p14:cNvPr>
                <p14:cNvContentPartPr/>
                <p14:nvPr/>
              </p14:nvContentPartPr>
              <p14:xfrm>
                <a:off x="2398382" y="4386823"/>
                <a:ext cx="228960" cy="106560"/>
              </p14:xfrm>
            </p:contentPart>
          </mc:Choice>
          <mc:Fallback xmlns="">
            <p:pic>
              <p:nvPicPr>
                <p:cNvPr id="495" name="Freihand 494">
                  <a:extLst>
                    <a:ext uri="{FF2B5EF4-FFF2-40B4-BE49-F238E27FC236}">
                      <a16:creationId xmlns:a16="http://schemas.microsoft.com/office/drawing/2014/main" id="{42929D29-75F4-44F9-87F5-78FAE7B5AD3A}"/>
                    </a:ext>
                  </a:extLst>
                </p:cNvPr>
                <p:cNvPicPr/>
                <p:nvPr/>
              </p:nvPicPr>
              <p:blipFill>
                <a:blip r:embed="rId921"/>
                <a:stretch>
                  <a:fillRect/>
                </a:stretch>
              </p:blipFill>
              <p:spPr>
                <a:xfrm>
                  <a:off x="2394062" y="4382503"/>
                  <a:ext cx="2376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922">
              <p14:nvContentPartPr>
                <p14:cNvPr id="496" name="Freihand 495">
                  <a:extLst>
                    <a:ext uri="{FF2B5EF4-FFF2-40B4-BE49-F238E27FC236}">
                      <a16:creationId xmlns:a16="http://schemas.microsoft.com/office/drawing/2014/main" id="{775B29E3-C831-4EF1-9E04-4710D22418C6}"/>
                    </a:ext>
                  </a:extLst>
                </p14:cNvPr>
                <p14:cNvContentPartPr/>
                <p14:nvPr/>
              </p14:nvContentPartPr>
              <p14:xfrm>
                <a:off x="2653262" y="4329223"/>
                <a:ext cx="169560" cy="110520"/>
              </p14:xfrm>
            </p:contentPart>
          </mc:Choice>
          <mc:Fallback xmlns="">
            <p:pic>
              <p:nvPicPr>
                <p:cNvPr id="496" name="Freihand 495">
                  <a:extLst>
                    <a:ext uri="{FF2B5EF4-FFF2-40B4-BE49-F238E27FC236}">
                      <a16:creationId xmlns:a16="http://schemas.microsoft.com/office/drawing/2014/main" id="{775B29E3-C831-4EF1-9E04-4710D22418C6}"/>
                    </a:ext>
                  </a:extLst>
                </p:cNvPr>
                <p:cNvPicPr/>
                <p:nvPr/>
              </p:nvPicPr>
              <p:blipFill>
                <a:blip r:embed="rId923"/>
                <a:stretch>
                  <a:fillRect/>
                </a:stretch>
              </p:blipFill>
              <p:spPr>
                <a:xfrm>
                  <a:off x="2648942" y="4324903"/>
                  <a:ext cx="1782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924">
              <p14:nvContentPartPr>
                <p14:cNvPr id="497" name="Freihand 496">
                  <a:extLst>
                    <a:ext uri="{FF2B5EF4-FFF2-40B4-BE49-F238E27FC236}">
                      <a16:creationId xmlns:a16="http://schemas.microsoft.com/office/drawing/2014/main" id="{E68D78B8-66AE-4E5D-B653-C612605DE67A}"/>
                    </a:ext>
                  </a:extLst>
                </p14:cNvPr>
                <p14:cNvContentPartPr/>
                <p14:nvPr/>
              </p14:nvContentPartPr>
              <p14:xfrm>
                <a:off x="2931182" y="4280263"/>
                <a:ext cx="61560" cy="100800"/>
              </p14:xfrm>
            </p:contentPart>
          </mc:Choice>
          <mc:Fallback xmlns="">
            <p:pic>
              <p:nvPicPr>
                <p:cNvPr id="497" name="Freihand 496">
                  <a:extLst>
                    <a:ext uri="{FF2B5EF4-FFF2-40B4-BE49-F238E27FC236}">
                      <a16:creationId xmlns:a16="http://schemas.microsoft.com/office/drawing/2014/main" id="{E68D78B8-66AE-4E5D-B653-C612605DE67A}"/>
                    </a:ext>
                  </a:extLst>
                </p:cNvPr>
                <p:cNvPicPr/>
                <p:nvPr/>
              </p:nvPicPr>
              <p:blipFill>
                <a:blip r:embed="rId925"/>
                <a:stretch>
                  <a:fillRect/>
                </a:stretch>
              </p:blipFill>
              <p:spPr>
                <a:xfrm>
                  <a:off x="2926862" y="4275943"/>
                  <a:ext cx="702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926">
              <p14:nvContentPartPr>
                <p14:cNvPr id="498" name="Freihand 497">
                  <a:extLst>
                    <a:ext uri="{FF2B5EF4-FFF2-40B4-BE49-F238E27FC236}">
                      <a16:creationId xmlns:a16="http://schemas.microsoft.com/office/drawing/2014/main" id="{C9072E4B-F320-44C7-83EB-18C7F7EB0C5C}"/>
                    </a:ext>
                  </a:extLst>
                </p14:cNvPr>
                <p14:cNvContentPartPr/>
                <p14:nvPr/>
              </p14:nvContentPartPr>
              <p14:xfrm>
                <a:off x="2971862" y="4246423"/>
                <a:ext cx="69120" cy="14760"/>
              </p14:xfrm>
            </p:contentPart>
          </mc:Choice>
          <mc:Fallback xmlns="">
            <p:pic>
              <p:nvPicPr>
                <p:cNvPr id="498" name="Freihand 497">
                  <a:extLst>
                    <a:ext uri="{FF2B5EF4-FFF2-40B4-BE49-F238E27FC236}">
                      <a16:creationId xmlns:a16="http://schemas.microsoft.com/office/drawing/2014/main" id="{C9072E4B-F320-44C7-83EB-18C7F7EB0C5C}"/>
                    </a:ext>
                  </a:extLst>
                </p:cNvPr>
                <p:cNvPicPr/>
                <p:nvPr/>
              </p:nvPicPr>
              <p:blipFill>
                <a:blip r:embed="rId927"/>
                <a:stretch>
                  <a:fillRect/>
                </a:stretch>
              </p:blipFill>
              <p:spPr>
                <a:xfrm>
                  <a:off x="2967542" y="4242103"/>
                  <a:ext cx="777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928">
              <p14:nvContentPartPr>
                <p14:cNvPr id="499" name="Freihand 498">
                  <a:extLst>
                    <a:ext uri="{FF2B5EF4-FFF2-40B4-BE49-F238E27FC236}">
                      <a16:creationId xmlns:a16="http://schemas.microsoft.com/office/drawing/2014/main" id="{CEBC3F1A-20DA-4BD6-B60D-302536EC22DE}"/>
                    </a:ext>
                  </a:extLst>
                </p14:cNvPr>
                <p14:cNvContentPartPr/>
                <p14:nvPr/>
              </p14:nvContentPartPr>
              <p14:xfrm>
                <a:off x="3054662" y="4241743"/>
                <a:ext cx="61200" cy="104760"/>
              </p14:xfrm>
            </p:contentPart>
          </mc:Choice>
          <mc:Fallback xmlns="">
            <p:pic>
              <p:nvPicPr>
                <p:cNvPr id="499" name="Freihand 498">
                  <a:extLst>
                    <a:ext uri="{FF2B5EF4-FFF2-40B4-BE49-F238E27FC236}">
                      <a16:creationId xmlns:a16="http://schemas.microsoft.com/office/drawing/2014/main" id="{CEBC3F1A-20DA-4BD6-B60D-302536EC22DE}"/>
                    </a:ext>
                  </a:extLst>
                </p:cNvPr>
                <p:cNvPicPr/>
                <p:nvPr/>
              </p:nvPicPr>
              <p:blipFill>
                <a:blip r:embed="rId929"/>
                <a:stretch>
                  <a:fillRect/>
                </a:stretch>
              </p:blipFill>
              <p:spPr>
                <a:xfrm>
                  <a:off x="3050342" y="4237423"/>
                  <a:ext cx="698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930">
              <p14:nvContentPartPr>
                <p14:cNvPr id="500" name="Freihand 499">
                  <a:extLst>
                    <a:ext uri="{FF2B5EF4-FFF2-40B4-BE49-F238E27FC236}">
                      <a16:creationId xmlns:a16="http://schemas.microsoft.com/office/drawing/2014/main" id="{E47C66A1-C1F7-4920-A506-FA1414319C78}"/>
                    </a:ext>
                  </a:extLst>
                </p14:cNvPr>
                <p14:cNvContentPartPr/>
                <p14:nvPr/>
              </p14:nvContentPartPr>
              <p14:xfrm>
                <a:off x="3185342" y="4139143"/>
                <a:ext cx="91800" cy="123120"/>
              </p14:xfrm>
            </p:contentPart>
          </mc:Choice>
          <mc:Fallback xmlns="">
            <p:pic>
              <p:nvPicPr>
                <p:cNvPr id="500" name="Freihand 499">
                  <a:extLst>
                    <a:ext uri="{FF2B5EF4-FFF2-40B4-BE49-F238E27FC236}">
                      <a16:creationId xmlns:a16="http://schemas.microsoft.com/office/drawing/2014/main" id="{E47C66A1-C1F7-4920-A506-FA1414319C78}"/>
                    </a:ext>
                  </a:extLst>
                </p:cNvPr>
                <p:cNvPicPr/>
                <p:nvPr/>
              </p:nvPicPr>
              <p:blipFill>
                <a:blip r:embed="rId931"/>
                <a:stretch>
                  <a:fillRect/>
                </a:stretch>
              </p:blipFill>
              <p:spPr>
                <a:xfrm>
                  <a:off x="3181022" y="4134823"/>
                  <a:ext cx="1004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932">
              <p14:nvContentPartPr>
                <p14:cNvPr id="501" name="Freihand 500">
                  <a:extLst>
                    <a:ext uri="{FF2B5EF4-FFF2-40B4-BE49-F238E27FC236}">
                      <a16:creationId xmlns:a16="http://schemas.microsoft.com/office/drawing/2014/main" id="{2D38FAAB-2E19-4D60-8C0C-B938F81A2721}"/>
                    </a:ext>
                  </a:extLst>
                </p14:cNvPr>
                <p14:cNvContentPartPr/>
                <p14:nvPr/>
              </p14:nvContentPartPr>
              <p14:xfrm>
                <a:off x="3253742" y="4192423"/>
                <a:ext cx="47880" cy="47880"/>
              </p14:xfrm>
            </p:contentPart>
          </mc:Choice>
          <mc:Fallback xmlns="">
            <p:pic>
              <p:nvPicPr>
                <p:cNvPr id="501" name="Freihand 500">
                  <a:extLst>
                    <a:ext uri="{FF2B5EF4-FFF2-40B4-BE49-F238E27FC236}">
                      <a16:creationId xmlns:a16="http://schemas.microsoft.com/office/drawing/2014/main" id="{2D38FAAB-2E19-4D60-8C0C-B938F81A2721}"/>
                    </a:ext>
                  </a:extLst>
                </p:cNvPr>
                <p:cNvPicPr/>
                <p:nvPr/>
              </p:nvPicPr>
              <p:blipFill>
                <a:blip r:embed="rId933"/>
                <a:stretch>
                  <a:fillRect/>
                </a:stretch>
              </p:blipFill>
              <p:spPr>
                <a:xfrm>
                  <a:off x="3249422" y="4188103"/>
                  <a:ext cx="5652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934">
              <p14:nvContentPartPr>
                <p14:cNvPr id="502" name="Freihand 501">
                  <a:extLst>
                    <a:ext uri="{FF2B5EF4-FFF2-40B4-BE49-F238E27FC236}">
                      <a16:creationId xmlns:a16="http://schemas.microsoft.com/office/drawing/2014/main" id="{A30E3408-F900-4C1B-B731-004DBFD0D82B}"/>
                    </a:ext>
                  </a:extLst>
                </p14:cNvPr>
                <p14:cNvContentPartPr/>
                <p14:nvPr/>
              </p14:nvContentPartPr>
              <p14:xfrm>
                <a:off x="3309902" y="4193863"/>
                <a:ext cx="143280" cy="41400"/>
              </p14:xfrm>
            </p:contentPart>
          </mc:Choice>
          <mc:Fallback xmlns="">
            <p:pic>
              <p:nvPicPr>
                <p:cNvPr id="502" name="Freihand 501">
                  <a:extLst>
                    <a:ext uri="{FF2B5EF4-FFF2-40B4-BE49-F238E27FC236}">
                      <a16:creationId xmlns:a16="http://schemas.microsoft.com/office/drawing/2014/main" id="{A30E3408-F900-4C1B-B731-004DBFD0D82B}"/>
                    </a:ext>
                  </a:extLst>
                </p:cNvPr>
                <p:cNvPicPr/>
                <p:nvPr/>
              </p:nvPicPr>
              <p:blipFill>
                <a:blip r:embed="rId935"/>
                <a:stretch>
                  <a:fillRect/>
                </a:stretch>
              </p:blipFill>
              <p:spPr>
                <a:xfrm>
                  <a:off x="3305582" y="4189543"/>
                  <a:ext cx="15192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936">
              <p14:nvContentPartPr>
                <p14:cNvPr id="503" name="Freihand 502">
                  <a:extLst>
                    <a:ext uri="{FF2B5EF4-FFF2-40B4-BE49-F238E27FC236}">
                      <a16:creationId xmlns:a16="http://schemas.microsoft.com/office/drawing/2014/main" id="{077DD2BF-0A8D-4F3B-BE72-23A51C067FC1}"/>
                    </a:ext>
                  </a:extLst>
                </p14:cNvPr>
                <p14:cNvContentPartPr/>
                <p14:nvPr/>
              </p14:nvContentPartPr>
              <p14:xfrm>
                <a:off x="3466142" y="4079383"/>
                <a:ext cx="29520" cy="183960"/>
              </p14:xfrm>
            </p:contentPart>
          </mc:Choice>
          <mc:Fallback xmlns="">
            <p:pic>
              <p:nvPicPr>
                <p:cNvPr id="503" name="Freihand 502">
                  <a:extLst>
                    <a:ext uri="{FF2B5EF4-FFF2-40B4-BE49-F238E27FC236}">
                      <a16:creationId xmlns:a16="http://schemas.microsoft.com/office/drawing/2014/main" id="{077DD2BF-0A8D-4F3B-BE72-23A51C067FC1}"/>
                    </a:ext>
                  </a:extLst>
                </p:cNvPr>
                <p:cNvPicPr/>
                <p:nvPr/>
              </p:nvPicPr>
              <p:blipFill>
                <a:blip r:embed="rId937"/>
                <a:stretch>
                  <a:fillRect/>
                </a:stretch>
              </p:blipFill>
              <p:spPr>
                <a:xfrm>
                  <a:off x="3461822" y="4075063"/>
                  <a:ext cx="3816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938">
              <p14:nvContentPartPr>
                <p14:cNvPr id="504" name="Freihand 503">
                  <a:extLst>
                    <a:ext uri="{FF2B5EF4-FFF2-40B4-BE49-F238E27FC236}">
                      <a16:creationId xmlns:a16="http://schemas.microsoft.com/office/drawing/2014/main" id="{839DA8E4-71C6-4169-9A11-DB94C9F52C1F}"/>
                    </a:ext>
                  </a:extLst>
                </p14:cNvPr>
                <p14:cNvContentPartPr/>
                <p14:nvPr/>
              </p14:nvContentPartPr>
              <p14:xfrm>
                <a:off x="3527702" y="4070743"/>
                <a:ext cx="75240" cy="136080"/>
              </p14:xfrm>
            </p:contentPart>
          </mc:Choice>
          <mc:Fallback xmlns="">
            <p:pic>
              <p:nvPicPr>
                <p:cNvPr id="504" name="Freihand 503">
                  <a:extLst>
                    <a:ext uri="{FF2B5EF4-FFF2-40B4-BE49-F238E27FC236}">
                      <a16:creationId xmlns:a16="http://schemas.microsoft.com/office/drawing/2014/main" id="{839DA8E4-71C6-4169-9A11-DB94C9F52C1F}"/>
                    </a:ext>
                  </a:extLst>
                </p:cNvPr>
                <p:cNvPicPr/>
                <p:nvPr/>
              </p:nvPicPr>
              <p:blipFill>
                <a:blip r:embed="rId939"/>
                <a:stretch>
                  <a:fillRect/>
                </a:stretch>
              </p:blipFill>
              <p:spPr>
                <a:xfrm>
                  <a:off x="3523382" y="4066423"/>
                  <a:ext cx="838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940">
              <p14:nvContentPartPr>
                <p14:cNvPr id="505" name="Freihand 504">
                  <a:extLst>
                    <a:ext uri="{FF2B5EF4-FFF2-40B4-BE49-F238E27FC236}">
                      <a16:creationId xmlns:a16="http://schemas.microsoft.com/office/drawing/2014/main" id="{7FD80E37-EC98-4D6A-BD54-B7FAA9117143}"/>
                    </a:ext>
                  </a:extLst>
                </p14:cNvPr>
                <p14:cNvContentPartPr/>
                <p14:nvPr/>
              </p14:nvContentPartPr>
              <p14:xfrm>
                <a:off x="3668462" y="3721543"/>
                <a:ext cx="143280" cy="465120"/>
              </p14:xfrm>
            </p:contentPart>
          </mc:Choice>
          <mc:Fallback xmlns="">
            <p:pic>
              <p:nvPicPr>
                <p:cNvPr id="505" name="Freihand 504">
                  <a:extLst>
                    <a:ext uri="{FF2B5EF4-FFF2-40B4-BE49-F238E27FC236}">
                      <a16:creationId xmlns:a16="http://schemas.microsoft.com/office/drawing/2014/main" id="{7FD80E37-EC98-4D6A-BD54-B7FAA9117143}"/>
                    </a:ext>
                  </a:extLst>
                </p:cNvPr>
                <p:cNvPicPr/>
                <p:nvPr/>
              </p:nvPicPr>
              <p:blipFill>
                <a:blip r:embed="rId941"/>
                <a:stretch>
                  <a:fillRect/>
                </a:stretch>
              </p:blipFill>
              <p:spPr>
                <a:xfrm>
                  <a:off x="3664142" y="3717223"/>
                  <a:ext cx="151920" cy="473760"/>
                </a:xfrm>
                <a:prstGeom prst="rect">
                  <a:avLst/>
                </a:prstGeom>
              </p:spPr>
            </p:pic>
          </mc:Fallback>
        </mc:AlternateContent>
        <mc:AlternateContent xmlns:mc="http://schemas.openxmlformats.org/markup-compatibility/2006" xmlns:p14="http://schemas.microsoft.com/office/powerpoint/2010/main">
          <mc:Choice Requires="p14">
            <p:contentPart p14:bwMode="auto" r:id="rId942">
              <p14:nvContentPartPr>
                <p14:cNvPr id="506" name="Freihand 505">
                  <a:extLst>
                    <a:ext uri="{FF2B5EF4-FFF2-40B4-BE49-F238E27FC236}">
                      <a16:creationId xmlns:a16="http://schemas.microsoft.com/office/drawing/2014/main" id="{7E20351E-CB8A-4B36-B86F-09A142ED8D1C}"/>
                    </a:ext>
                  </a:extLst>
                </p14:cNvPr>
                <p14:cNvContentPartPr/>
                <p14:nvPr/>
              </p14:nvContentPartPr>
              <p14:xfrm>
                <a:off x="3906422" y="3946903"/>
                <a:ext cx="116280" cy="25920"/>
              </p14:xfrm>
            </p:contentPart>
          </mc:Choice>
          <mc:Fallback xmlns="">
            <p:pic>
              <p:nvPicPr>
                <p:cNvPr id="506" name="Freihand 505">
                  <a:extLst>
                    <a:ext uri="{FF2B5EF4-FFF2-40B4-BE49-F238E27FC236}">
                      <a16:creationId xmlns:a16="http://schemas.microsoft.com/office/drawing/2014/main" id="{7E20351E-CB8A-4B36-B86F-09A142ED8D1C}"/>
                    </a:ext>
                  </a:extLst>
                </p:cNvPr>
                <p:cNvPicPr/>
                <p:nvPr/>
              </p:nvPicPr>
              <p:blipFill>
                <a:blip r:embed="rId943"/>
                <a:stretch>
                  <a:fillRect/>
                </a:stretch>
              </p:blipFill>
              <p:spPr>
                <a:xfrm>
                  <a:off x="3902102" y="3942583"/>
                  <a:ext cx="1249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944">
              <p14:nvContentPartPr>
                <p14:cNvPr id="507" name="Freihand 506">
                  <a:extLst>
                    <a:ext uri="{FF2B5EF4-FFF2-40B4-BE49-F238E27FC236}">
                      <a16:creationId xmlns:a16="http://schemas.microsoft.com/office/drawing/2014/main" id="{ADB38A97-6236-439C-B9CF-D448C1E5FF73}"/>
                    </a:ext>
                  </a:extLst>
                </p14:cNvPr>
                <p14:cNvContentPartPr/>
                <p14:nvPr/>
              </p14:nvContentPartPr>
              <p14:xfrm>
                <a:off x="3892022" y="3913783"/>
                <a:ext cx="196200" cy="138600"/>
              </p14:xfrm>
            </p:contentPart>
          </mc:Choice>
          <mc:Fallback xmlns="">
            <p:pic>
              <p:nvPicPr>
                <p:cNvPr id="507" name="Freihand 506">
                  <a:extLst>
                    <a:ext uri="{FF2B5EF4-FFF2-40B4-BE49-F238E27FC236}">
                      <a16:creationId xmlns:a16="http://schemas.microsoft.com/office/drawing/2014/main" id="{ADB38A97-6236-439C-B9CF-D448C1E5FF73}"/>
                    </a:ext>
                  </a:extLst>
                </p:cNvPr>
                <p:cNvPicPr/>
                <p:nvPr/>
              </p:nvPicPr>
              <p:blipFill>
                <a:blip r:embed="rId945"/>
                <a:stretch>
                  <a:fillRect/>
                </a:stretch>
              </p:blipFill>
              <p:spPr>
                <a:xfrm>
                  <a:off x="3887702" y="3909463"/>
                  <a:ext cx="2048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946">
              <p14:nvContentPartPr>
                <p14:cNvPr id="509" name="Freihand 508">
                  <a:extLst>
                    <a:ext uri="{FF2B5EF4-FFF2-40B4-BE49-F238E27FC236}">
                      <a16:creationId xmlns:a16="http://schemas.microsoft.com/office/drawing/2014/main" id="{57B1F78A-C8C3-4A9E-BCE4-C430F4EACB4C}"/>
                    </a:ext>
                  </a:extLst>
                </p14:cNvPr>
                <p14:cNvContentPartPr/>
                <p14:nvPr/>
              </p14:nvContentPartPr>
              <p14:xfrm>
                <a:off x="4225742" y="3887143"/>
                <a:ext cx="118800" cy="114480"/>
              </p14:xfrm>
            </p:contentPart>
          </mc:Choice>
          <mc:Fallback xmlns="">
            <p:pic>
              <p:nvPicPr>
                <p:cNvPr id="509" name="Freihand 508">
                  <a:extLst>
                    <a:ext uri="{FF2B5EF4-FFF2-40B4-BE49-F238E27FC236}">
                      <a16:creationId xmlns:a16="http://schemas.microsoft.com/office/drawing/2014/main" id="{57B1F78A-C8C3-4A9E-BCE4-C430F4EACB4C}"/>
                    </a:ext>
                  </a:extLst>
                </p:cNvPr>
                <p:cNvPicPr/>
                <p:nvPr/>
              </p:nvPicPr>
              <p:blipFill>
                <a:blip r:embed="rId947"/>
                <a:stretch>
                  <a:fillRect/>
                </a:stretch>
              </p:blipFill>
              <p:spPr>
                <a:xfrm>
                  <a:off x="4221422" y="3882823"/>
                  <a:ext cx="1274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948">
              <p14:nvContentPartPr>
                <p14:cNvPr id="510" name="Freihand 509">
                  <a:extLst>
                    <a:ext uri="{FF2B5EF4-FFF2-40B4-BE49-F238E27FC236}">
                      <a16:creationId xmlns:a16="http://schemas.microsoft.com/office/drawing/2014/main" id="{C3837BA5-4CDA-4A0A-BBD6-78B9B74CC840}"/>
                    </a:ext>
                  </a:extLst>
                </p14:cNvPr>
                <p14:cNvContentPartPr/>
                <p14:nvPr/>
              </p14:nvContentPartPr>
              <p14:xfrm>
                <a:off x="4288022" y="3800023"/>
                <a:ext cx="37080" cy="248400"/>
              </p14:xfrm>
            </p:contentPart>
          </mc:Choice>
          <mc:Fallback xmlns="">
            <p:pic>
              <p:nvPicPr>
                <p:cNvPr id="510" name="Freihand 509">
                  <a:extLst>
                    <a:ext uri="{FF2B5EF4-FFF2-40B4-BE49-F238E27FC236}">
                      <a16:creationId xmlns:a16="http://schemas.microsoft.com/office/drawing/2014/main" id="{C3837BA5-4CDA-4A0A-BBD6-78B9B74CC840}"/>
                    </a:ext>
                  </a:extLst>
                </p:cNvPr>
                <p:cNvPicPr/>
                <p:nvPr/>
              </p:nvPicPr>
              <p:blipFill>
                <a:blip r:embed="rId949"/>
                <a:stretch>
                  <a:fillRect/>
                </a:stretch>
              </p:blipFill>
              <p:spPr>
                <a:xfrm>
                  <a:off x="4283702" y="3795703"/>
                  <a:ext cx="4572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950">
              <p14:nvContentPartPr>
                <p14:cNvPr id="511" name="Freihand 510">
                  <a:extLst>
                    <a:ext uri="{FF2B5EF4-FFF2-40B4-BE49-F238E27FC236}">
                      <a16:creationId xmlns:a16="http://schemas.microsoft.com/office/drawing/2014/main" id="{7F4ACCB2-4BC9-4DF3-A2E0-C8D9393CB9BF}"/>
                    </a:ext>
                  </a:extLst>
                </p14:cNvPr>
                <p14:cNvContentPartPr/>
                <p14:nvPr/>
              </p14:nvContentPartPr>
              <p14:xfrm>
                <a:off x="4382702" y="3910183"/>
                <a:ext cx="102240" cy="6840"/>
              </p14:xfrm>
            </p:contentPart>
          </mc:Choice>
          <mc:Fallback xmlns="">
            <p:pic>
              <p:nvPicPr>
                <p:cNvPr id="511" name="Freihand 510">
                  <a:extLst>
                    <a:ext uri="{FF2B5EF4-FFF2-40B4-BE49-F238E27FC236}">
                      <a16:creationId xmlns:a16="http://schemas.microsoft.com/office/drawing/2014/main" id="{7F4ACCB2-4BC9-4DF3-A2E0-C8D9393CB9BF}"/>
                    </a:ext>
                  </a:extLst>
                </p:cNvPr>
                <p:cNvPicPr/>
                <p:nvPr/>
              </p:nvPicPr>
              <p:blipFill>
                <a:blip r:embed="rId951"/>
                <a:stretch>
                  <a:fillRect/>
                </a:stretch>
              </p:blipFill>
              <p:spPr>
                <a:xfrm>
                  <a:off x="4378382" y="3905863"/>
                  <a:ext cx="1108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952">
              <p14:nvContentPartPr>
                <p14:cNvPr id="512" name="Freihand 511">
                  <a:extLst>
                    <a:ext uri="{FF2B5EF4-FFF2-40B4-BE49-F238E27FC236}">
                      <a16:creationId xmlns:a16="http://schemas.microsoft.com/office/drawing/2014/main" id="{292F6045-D280-4378-86B8-FC9928038DCC}"/>
                    </a:ext>
                  </a:extLst>
                </p14:cNvPr>
                <p14:cNvContentPartPr/>
                <p14:nvPr/>
              </p14:nvContentPartPr>
              <p14:xfrm>
                <a:off x="4593662" y="3802183"/>
                <a:ext cx="109080" cy="149760"/>
              </p14:xfrm>
            </p:contentPart>
          </mc:Choice>
          <mc:Fallback xmlns="">
            <p:pic>
              <p:nvPicPr>
                <p:cNvPr id="512" name="Freihand 511">
                  <a:extLst>
                    <a:ext uri="{FF2B5EF4-FFF2-40B4-BE49-F238E27FC236}">
                      <a16:creationId xmlns:a16="http://schemas.microsoft.com/office/drawing/2014/main" id="{292F6045-D280-4378-86B8-FC9928038DCC}"/>
                    </a:ext>
                  </a:extLst>
                </p:cNvPr>
                <p:cNvPicPr/>
                <p:nvPr/>
              </p:nvPicPr>
              <p:blipFill>
                <a:blip r:embed="rId953"/>
                <a:stretch>
                  <a:fillRect/>
                </a:stretch>
              </p:blipFill>
              <p:spPr>
                <a:xfrm>
                  <a:off x="4589342" y="3797863"/>
                  <a:ext cx="1177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954">
              <p14:nvContentPartPr>
                <p14:cNvPr id="513" name="Freihand 512">
                  <a:extLst>
                    <a:ext uri="{FF2B5EF4-FFF2-40B4-BE49-F238E27FC236}">
                      <a16:creationId xmlns:a16="http://schemas.microsoft.com/office/drawing/2014/main" id="{F351DAC3-F6E0-462C-B7DD-61D948A2B54A}"/>
                    </a:ext>
                  </a:extLst>
                </p14:cNvPr>
                <p14:cNvContentPartPr/>
                <p14:nvPr/>
              </p14:nvContentPartPr>
              <p14:xfrm>
                <a:off x="4714262" y="3846103"/>
                <a:ext cx="73080" cy="86760"/>
              </p14:xfrm>
            </p:contentPart>
          </mc:Choice>
          <mc:Fallback xmlns="">
            <p:pic>
              <p:nvPicPr>
                <p:cNvPr id="513" name="Freihand 512">
                  <a:extLst>
                    <a:ext uri="{FF2B5EF4-FFF2-40B4-BE49-F238E27FC236}">
                      <a16:creationId xmlns:a16="http://schemas.microsoft.com/office/drawing/2014/main" id="{F351DAC3-F6E0-462C-B7DD-61D948A2B54A}"/>
                    </a:ext>
                  </a:extLst>
                </p:cNvPr>
                <p:cNvPicPr/>
                <p:nvPr/>
              </p:nvPicPr>
              <p:blipFill>
                <a:blip r:embed="rId955"/>
                <a:stretch>
                  <a:fillRect/>
                </a:stretch>
              </p:blipFill>
              <p:spPr>
                <a:xfrm>
                  <a:off x="4709942" y="3841783"/>
                  <a:ext cx="817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956">
              <p14:nvContentPartPr>
                <p14:cNvPr id="514" name="Freihand 513">
                  <a:extLst>
                    <a:ext uri="{FF2B5EF4-FFF2-40B4-BE49-F238E27FC236}">
                      <a16:creationId xmlns:a16="http://schemas.microsoft.com/office/drawing/2014/main" id="{A8EA40FB-7187-4E4E-AE19-EC10A3F8DA4F}"/>
                    </a:ext>
                  </a:extLst>
                </p14:cNvPr>
                <p14:cNvContentPartPr/>
                <p14:nvPr/>
              </p14:nvContentPartPr>
              <p14:xfrm>
                <a:off x="4793462" y="3834223"/>
                <a:ext cx="80640" cy="95040"/>
              </p14:xfrm>
            </p:contentPart>
          </mc:Choice>
          <mc:Fallback xmlns="">
            <p:pic>
              <p:nvPicPr>
                <p:cNvPr id="514" name="Freihand 513">
                  <a:extLst>
                    <a:ext uri="{FF2B5EF4-FFF2-40B4-BE49-F238E27FC236}">
                      <a16:creationId xmlns:a16="http://schemas.microsoft.com/office/drawing/2014/main" id="{A8EA40FB-7187-4E4E-AE19-EC10A3F8DA4F}"/>
                    </a:ext>
                  </a:extLst>
                </p:cNvPr>
                <p:cNvPicPr/>
                <p:nvPr/>
              </p:nvPicPr>
              <p:blipFill>
                <a:blip r:embed="rId957"/>
                <a:stretch>
                  <a:fillRect/>
                </a:stretch>
              </p:blipFill>
              <p:spPr>
                <a:xfrm>
                  <a:off x="4789142" y="3829903"/>
                  <a:ext cx="892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958">
              <p14:nvContentPartPr>
                <p14:cNvPr id="515" name="Freihand 514">
                  <a:extLst>
                    <a:ext uri="{FF2B5EF4-FFF2-40B4-BE49-F238E27FC236}">
                      <a16:creationId xmlns:a16="http://schemas.microsoft.com/office/drawing/2014/main" id="{44B92D11-CC5D-41C7-A30E-7EB14EAF90C9}"/>
                    </a:ext>
                  </a:extLst>
                </p14:cNvPr>
                <p14:cNvContentPartPr/>
                <p14:nvPr/>
              </p14:nvContentPartPr>
              <p14:xfrm>
                <a:off x="4864022" y="3774823"/>
                <a:ext cx="344880" cy="144360"/>
              </p14:xfrm>
            </p:contentPart>
          </mc:Choice>
          <mc:Fallback xmlns="">
            <p:pic>
              <p:nvPicPr>
                <p:cNvPr id="515" name="Freihand 514">
                  <a:extLst>
                    <a:ext uri="{FF2B5EF4-FFF2-40B4-BE49-F238E27FC236}">
                      <a16:creationId xmlns:a16="http://schemas.microsoft.com/office/drawing/2014/main" id="{44B92D11-CC5D-41C7-A30E-7EB14EAF90C9}"/>
                    </a:ext>
                  </a:extLst>
                </p:cNvPr>
                <p:cNvPicPr/>
                <p:nvPr/>
              </p:nvPicPr>
              <p:blipFill>
                <a:blip r:embed="rId959"/>
                <a:stretch>
                  <a:fillRect/>
                </a:stretch>
              </p:blipFill>
              <p:spPr>
                <a:xfrm>
                  <a:off x="4859702" y="3770503"/>
                  <a:ext cx="3535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960">
              <p14:nvContentPartPr>
                <p14:cNvPr id="516" name="Freihand 515">
                  <a:extLst>
                    <a:ext uri="{FF2B5EF4-FFF2-40B4-BE49-F238E27FC236}">
                      <a16:creationId xmlns:a16="http://schemas.microsoft.com/office/drawing/2014/main" id="{D3EB9426-CCCF-42C3-BBFB-496DBA0CDDD3}"/>
                    </a:ext>
                  </a:extLst>
                </p14:cNvPr>
                <p14:cNvContentPartPr/>
                <p14:nvPr/>
              </p14:nvContentPartPr>
              <p14:xfrm>
                <a:off x="5202782" y="3828823"/>
                <a:ext cx="360" cy="360"/>
              </p14:xfrm>
            </p:contentPart>
          </mc:Choice>
          <mc:Fallback xmlns="">
            <p:pic>
              <p:nvPicPr>
                <p:cNvPr id="516" name="Freihand 515">
                  <a:extLst>
                    <a:ext uri="{FF2B5EF4-FFF2-40B4-BE49-F238E27FC236}">
                      <a16:creationId xmlns:a16="http://schemas.microsoft.com/office/drawing/2014/main" id="{D3EB9426-CCCF-42C3-BBFB-496DBA0CDDD3}"/>
                    </a:ext>
                  </a:extLst>
                </p:cNvPr>
                <p:cNvPicPr/>
                <p:nvPr/>
              </p:nvPicPr>
              <p:blipFill>
                <a:blip r:embed="rId740"/>
                <a:stretch>
                  <a:fillRect/>
                </a:stretch>
              </p:blipFill>
              <p:spPr>
                <a:xfrm>
                  <a:off x="5198462" y="382450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61">
              <p14:nvContentPartPr>
                <p14:cNvPr id="517" name="Freihand 516">
                  <a:extLst>
                    <a:ext uri="{FF2B5EF4-FFF2-40B4-BE49-F238E27FC236}">
                      <a16:creationId xmlns:a16="http://schemas.microsoft.com/office/drawing/2014/main" id="{B1DEA2D2-D112-4BBD-A87D-BA5C1014A9C2}"/>
                    </a:ext>
                  </a:extLst>
                </p14:cNvPr>
                <p14:cNvContentPartPr/>
                <p14:nvPr/>
              </p14:nvContentPartPr>
              <p14:xfrm>
                <a:off x="5235902" y="3807583"/>
                <a:ext cx="163800" cy="79200"/>
              </p14:xfrm>
            </p:contentPart>
          </mc:Choice>
          <mc:Fallback xmlns="">
            <p:pic>
              <p:nvPicPr>
                <p:cNvPr id="517" name="Freihand 516">
                  <a:extLst>
                    <a:ext uri="{FF2B5EF4-FFF2-40B4-BE49-F238E27FC236}">
                      <a16:creationId xmlns:a16="http://schemas.microsoft.com/office/drawing/2014/main" id="{B1DEA2D2-D112-4BBD-A87D-BA5C1014A9C2}"/>
                    </a:ext>
                  </a:extLst>
                </p:cNvPr>
                <p:cNvPicPr/>
                <p:nvPr/>
              </p:nvPicPr>
              <p:blipFill>
                <a:blip r:embed="rId962"/>
                <a:stretch>
                  <a:fillRect/>
                </a:stretch>
              </p:blipFill>
              <p:spPr>
                <a:xfrm>
                  <a:off x="5231582" y="3803263"/>
                  <a:ext cx="1724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963">
              <p14:nvContentPartPr>
                <p14:cNvPr id="518" name="Freihand 517">
                  <a:extLst>
                    <a:ext uri="{FF2B5EF4-FFF2-40B4-BE49-F238E27FC236}">
                      <a16:creationId xmlns:a16="http://schemas.microsoft.com/office/drawing/2014/main" id="{D657CBEB-01A6-4F37-865B-A8525D9A0F02}"/>
                    </a:ext>
                  </a:extLst>
                </p14:cNvPr>
                <p14:cNvContentPartPr/>
                <p14:nvPr/>
              </p14:nvContentPartPr>
              <p14:xfrm>
                <a:off x="5357222" y="3790663"/>
                <a:ext cx="105480" cy="189360"/>
              </p14:xfrm>
            </p:contentPart>
          </mc:Choice>
          <mc:Fallback xmlns="">
            <p:pic>
              <p:nvPicPr>
                <p:cNvPr id="518" name="Freihand 517">
                  <a:extLst>
                    <a:ext uri="{FF2B5EF4-FFF2-40B4-BE49-F238E27FC236}">
                      <a16:creationId xmlns:a16="http://schemas.microsoft.com/office/drawing/2014/main" id="{D657CBEB-01A6-4F37-865B-A8525D9A0F02}"/>
                    </a:ext>
                  </a:extLst>
                </p:cNvPr>
                <p:cNvPicPr/>
                <p:nvPr/>
              </p:nvPicPr>
              <p:blipFill>
                <a:blip r:embed="rId964"/>
                <a:stretch>
                  <a:fillRect/>
                </a:stretch>
              </p:blipFill>
              <p:spPr>
                <a:xfrm>
                  <a:off x="5352902" y="3786343"/>
                  <a:ext cx="1141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965">
              <p14:nvContentPartPr>
                <p14:cNvPr id="519" name="Freihand 518">
                  <a:extLst>
                    <a:ext uri="{FF2B5EF4-FFF2-40B4-BE49-F238E27FC236}">
                      <a16:creationId xmlns:a16="http://schemas.microsoft.com/office/drawing/2014/main" id="{22D2AA0B-A730-4309-BE03-8A38BB72CFAB}"/>
                    </a:ext>
                  </a:extLst>
                </p14:cNvPr>
                <p14:cNvContentPartPr/>
                <p14:nvPr/>
              </p14:nvContentPartPr>
              <p14:xfrm>
                <a:off x="5450102" y="3755743"/>
                <a:ext cx="90000" cy="139680"/>
              </p14:xfrm>
            </p:contentPart>
          </mc:Choice>
          <mc:Fallback xmlns="">
            <p:pic>
              <p:nvPicPr>
                <p:cNvPr id="519" name="Freihand 518">
                  <a:extLst>
                    <a:ext uri="{FF2B5EF4-FFF2-40B4-BE49-F238E27FC236}">
                      <a16:creationId xmlns:a16="http://schemas.microsoft.com/office/drawing/2014/main" id="{22D2AA0B-A730-4309-BE03-8A38BB72CFAB}"/>
                    </a:ext>
                  </a:extLst>
                </p:cNvPr>
                <p:cNvPicPr/>
                <p:nvPr/>
              </p:nvPicPr>
              <p:blipFill>
                <a:blip r:embed="rId966"/>
                <a:stretch>
                  <a:fillRect/>
                </a:stretch>
              </p:blipFill>
              <p:spPr>
                <a:xfrm>
                  <a:off x="5445782" y="3751423"/>
                  <a:ext cx="986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967">
              <p14:nvContentPartPr>
                <p14:cNvPr id="520" name="Freihand 519">
                  <a:extLst>
                    <a:ext uri="{FF2B5EF4-FFF2-40B4-BE49-F238E27FC236}">
                      <a16:creationId xmlns:a16="http://schemas.microsoft.com/office/drawing/2014/main" id="{A2D0F073-FBD1-45B6-B76C-A6B282CB9E77}"/>
                    </a:ext>
                  </a:extLst>
                </p14:cNvPr>
                <p14:cNvContentPartPr/>
                <p14:nvPr/>
              </p14:nvContentPartPr>
              <p14:xfrm>
                <a:off x="5525702" y="3758263"/>
                <a:ext cx="220680" cy="142200"/>
              </p14:xfrm>
            </p:contentPart>
          </mc:Choice>
          <mc:Fallback xmlns="">
            <p:pic>
              <p:nvPicPr>
                <p:cNvPr id="520" name="Freihand 519">
                  <a:extLst>
                    <a:ext uri="{FF2B5EF4-FFF2-40B4-BE49-F238E27FC236}">
                      <a16:creationId xmlns:a16="http://schemas.microsoft.com/office/drawing/2014/main" id="{A2D0F073-FBD1-45B6-B76C-A6B282CB9E77}"/>
                    </a:ext>
                  </a:extLst>
                </p:cNvPr>
                <p:cNvPicPr/>
                <p:nvPr/>
              </p:nvPicPr>
              <p:blipFill>
                <a:blip r:embed="rId968"/>
                <a:stretch>
                  <a:fillRect/>
                </a:stretch>
              </p:blipFill>
              <p:spPr>
                <a:xfrm>
                  <a:off x="5521382" y="3753943"/>
                  <a:ext cx="2293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969">
              <p14:nvContentPartPr>
                <p14:cNvPr id="589" name="Freihand 588">
                  <a:extLst>
                    <a:ext uri="{FF2B5EF4-FFF2-40B4-BE49-F238E27FC236}">
                      <a16:creationId xmlns:a16="http://schemas.microsoft.com/office/drawing/2014/main" id="{35AC6B04-59AC-41C7-AC77-32C390C3077F}"/>
                    </a:ext>
                  </a:extLst>
                </p14:cNvPr>
                <p14:cNvContentPartPr/>
                <p14:nvPr/>
              </p14:nvContentPartPr>
              <p14:xfrm>
                <a:off x="3345182" y="4538383"/>
                <a:ext cx="144000" cy="154800"/>
              </p14:xfrm>
            </p:contentPart>
          </mc:Choice>
          <mc:Fallback xmlns="">
            <p:pic>
              <p:nvPicPr>
                <p:cNvPr id="589" name="Freihand 588">
                  <a:extLst>
                    <a:ext uri="{FF2B5EF4-FFF2-40B4-BE49-F238E27FC236}">
                      <a16:creationId xmlns:a16="http://schemas.microsoft.com/office/drawing/2014/main" id="{35AC6B04-59AC-41C7-AC77-32C390C3077F}"/>
                    </a:ext>
                  </a:extLst>
                </p:cNvPr>
                <p:cNvPicPr/>
                <p:nvPr/>
              </p:nvPicPr>
              <p:blipFill>
                <a:blip r:embed="rId970"/>
                <a:stretch>
                  <a:fillRect/>
                </a:stretch>
              </p:blipFill>
              <p:spPr>
                <a:xfrm>
                  <a:off x="3340862" y="4534063"/>
                  <a:ext cx="1526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971">
              <p14:nvContentPartPr>
                <p14:cNvPr id="590" name="Freihand 589">
                  <a:extLst>
                    <a:ext uri="{FF2B5EF4-FFF2-40B4-BE49-F238E27FC236}">
                      <a16:creationId xmlns:a16="http://schemas.microsoft.com/office/drawing/2014/main" id="{2C738D17-8991-4A31-9A1F-7124434F2FE2}"/>
                    </a:ext>
                  </a:extLst>
                </p14:cNvPr>
                <p14:cNvContentPartPr/>
                <p14:nvPr/>
              </p14:nvContentPartPr>
              <p14:xfrm>
                <a:off x="3492062" y="4520023"/>
                <a:ext cx="83880" cy="96840"/>
              </p14:xfrm>
            </p:contentPart>
          </mc:Choice>
          <mc:Fallback xmlns="">
            <p:pic>
              <p:nvPicPr>
                <p:cNvPr id="590" name="Freihand 589">
                  <a:extLst>
                    <a:ext uri="{FF2B5EF4-FFF2-40B4-BE49-F238E27FC236}">
                      <a16:creationId xmlns:a16="http://schemas.microsoft.com/office/drawing/2014/main" id="{2C738D17-8991-4A31-9A1F-7124434F2FE2}"/>
                    </a:ext>
                  </a:extLst>
                </p:cNvPr>
                <p:cNvPicPr/>
                <p:nvPr/>
              </p:nvPicPr>
              <p:blipFill>
                <a:blip r:embed="rId972"/>
                <a:stretch>
                  <a:fillRect/>
                </a:stretch>
              </p:blipFill>
              <p:spPr>
                <a:xfrm>
                  <a:off x="3487742" y="4515703"/>
                  <a:ext cx="925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973">
              <p14:nvContentPartPr>
                <p14:cNvPr id="591" name="Freihand 590">
                  <a:extLst>
                    <a:ext uri="{FF2B5EF4-FFF2-40B4-BE49-F238E27FC236}">
                      <a16:creationId xmlns:a16="http://schemas.microsoft.com/office/drawing/2014/main" id="{A6326ADB-4347-4EE0-A1B4-6A5352196EB2}"/>
                    </a:ext>
                  </a:extLst>
                </p14:cNvPr>
                <p14:cNvContentPartPr/>
                <p14:nvPr/>
              </p14:nvContentPartPr>
              <p14:xfrm>
                <a:off x="3605822" y="4490863"/>
                <a:ext cx="73800" cy="96840"/>
              </p14:xfrm>
            </p:contentPart>
          </mc:Choice>
          <mc:Fallback xmlns="">
            <p:pic>
              <p:nvPicPr>
                <p:cNvPr id="591" name="Freihand 590">
                  <a:extLst>
                    <a:ext uri="{FF2B5EF4-FFF2-40B4-BE49-F238E27FC236}">
                      <a16:creationId xmlns:a16="http://schemas.microsoft.com/office/drawing/2014/main" id="{A6326ADB-4347-4EE0-A1B4-6A5352196EB2}"/>
                    </a:ext>
                  </a:extLst>
                </p:cNvPr>
                <p:cNvPicPr/>
                <p:nvPr/>
              </p:nvPicPr>
              <p:blipFill>
                <a:blip r:embed="rId974"/>
                <a:stretch>
                  <a:fillRect/>
                </a:stretch>
              </p:blipFill>
              <p:spPr>
                <a:xfrm>
                  <a:off x="3601502" y="4486543"/>
                  <a:ext cx="824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975">
              <p14:nvContentPartPr>
                <p14:cNvPr id="592" name="Freihand 591">
                  <a:extLst>
                    <a:ext uri="{FF2B5EF4-FFF2-40B4-BE49-F238E27FC236}">
                      <a16:creationId xmlns:a16="http://schemas.microsoft.com/office/drawing/2014/main" id="{6DA8D39B-773A-4884-B3C9-422C14A6D062}"/>
                    </a:ext>
                  </a:extLst>
                </p14:cNvPr>
                <p14:cNvContentPartPr/>
                <p14:nvPr/>
              </p14:nvContentPartPr>
              <p14:xfrm>
                <a:off x="3719222" y="4390063"/>
                <a:ext cx="106560" cy="129960"/>
              </p14:xfrm>
            </p:contentPart>
          </mc:Choice>
          <mc:Fallback xmlns="">
            <p:pic>
              <p:nvPicPr>
                <p:cNvPr id="592" name="Freihand 591">
                  <a:extLst>
                    <a:ext uri="{FF2B5EF4-FFF2-40B4-BE49-F238E27FC236}">
                      <a16:creationId xmlns:a16="http://schemas.microsoft.com/office/drawing/2014/main" id="{6DA8D39B-773A-4884-B3C9-422C14A6D062}"/>
                    </a:ext>
                  </a:extLst>
                </p:cNvPr>
                <p:cNvPicPr/>
                <p:nvPr/>
              </p:nvPicPr>
              <p:blipFill>
                <a:blip r:embed="rId976"/>
                <a:stretch>
                  <a:fillRect/>
                </a:stretch>
              </p:blipFill>
              <p:spPr>
                <a:xfrm>
                  <a:off x="3714902" y="4385743"/>
                  <a:ext cx="1152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977">
              <p14:nvContentPartPr>
                <p14:cNvPr id="593" name="Freihand 592">
                  <a:extLst>
                    <a:ext uri="{FF2B5EF4-FFF2-40B4-BE49-F238E27FC236}">
                      <a16:creationId xmlns:a16="http://schemas.microsoft.com/office/drawing/2014/main" id="{081C920B-C255-457F-893C-7FCC21425C03}"/>
                    </a:ext>
                  </a:extLst>
                </p14:cNvPr>
                <p14:cNvContentPartPr/>
                <p14:nvPr/>
              </p14:nvContentPartPr>
              <p14:xfrm>
                <a:off x="3782222" y="4471063"/>
                <a:ext cx="63000" cy="45000"/>
              </p14:xfrm>
            </p:contentPart>
          </mc:Choice>
          <mc:Fallback xmlns="">
            <p:pic>
              <p:nvPicPr>
                <p:cNvPr id="593" name="Freihand 592">
                  <a:extLst>
                    <a:ext uri="{FF2B5EF4-FFF2-40B4-BE49-F238E27FC236}">
                      <a16:creationId xmlns:a16="http://schemas.microsoft.com/office/drawing/2014/main" id="{081C920B-C255-457F-893C-7FCC21425C03}"/>
                    </a:ext>
                  </a:extLst>
                </p:cNvPr>
                <p:cNvPicPr/>
                <p:nvPr/>
              </p:nvPicPr>
              <p:blipFill>
                <a:blip r:embed="rId978"/>
                <a:stretch>
                  <a:fillRect/>
                </a:stretch>
              </p:blipFill>
              <p:spPr>
                <a:xfrm>
                  <a:off x="3777902" y="4466743"/>
                  <a:ext cx="716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979">
              <p14:nvContentPartPr>
                <p14:cNvPr id="594" name="Freihand 593">
                  <a:extLst>
                    <a:ext uri="{FF2B5EF4-FFF2-40B4-BE49-F238E27FC236}">
                      <a16:creationId xmlns:a16="http://schemas.microsoft.com/office/drawing/2014/main" id="{F2C2F9DE-D29B-4B1B-B989-2F1D5279F2A1}"/>
                    </a:ext>
                  </a:extLst>
                </p14:cNvPr>
                <p14:cNvContentPartPr/>
                <p14:nvPr/>
              </p14:nvContentPartPr>
              <p14:xfrm>
                <a:off x="3868982" y="4435783"/>
                <a:ext cx="192960" cy="41040"/>
              </p14:xfrm>
            </p:contentPart>
          </mc:Choice>
          <mc:Fallback xmlns="">
            <p:pic>
              <p:nvPicPr>
                <p:cNvPr id="594" name="Freihand 593">
                  <a:extLst>
                    <a:ext uri="{FF2B5EF4-FFF2-40B4-BE49-F238E27FC236}">
                      <a16:creationId xmlns:a16="http://schemas.microsoft.com/office/drawing/2014/main" id="{F2C2F9DE-D29B-4B1B-B989-2F1D5279F2A1}"/>
                    </a:ext>
                  </a:extLst>
                </p:cNvPr>
                <p:cNvPicPr/>
                <p:nvPr/>
              </p:nvPicPr>
              <p:blipFill>
                <a:blip r:embed="rId980"/>
                <a:stretch>
                  <a:fillRect/>
                </a:stretch>
              </p:blipFill>
              <p:spPr>
                <a:xfrm>
                  <a:off x="3864662" y="4431463"/>
                  <a:ext cx="2016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981">
              <p14:nvContentPartPr>
                <p14:cNvPr id="578" name="Freihand 577">
                  <a:extLst>
                    <a:ext uri="{FF2B5EF4-FFF2-40B4-BE49-F238E27FC236}">
                      <a16:creationId xmlns:a16="http://schemas.microsoft.com/office/drawing/2014/main" id="{005D83DA-B577-4627-B1F3-46E42BCB9C9D}"/>
                    </a:ext>
                  </a:extLst>
                </p14:cNvPr>
                <p14:cNvContentPartPr/>
                <p14:nvPr/>
              </p14:nvContentPartPr>
              <p14:xfrm>
                <a:off x="2487302" y="4872823"/>
                <a:ext cx="84600" cy="143280"/>
              </p14:xfrm>
            </p:contentPart>
          </mc:Choice>
          <mc:Fallback xmlns="">
            <p:pic>
              <p:nvPicPr>
                <p:cNvPr id="578" name="Freihand 577">
                  <a:extLst>
                    <a:ext uri="{FF2B5EF4-FFF2-40B4-BE49-F238E27FC236}">
                      <a16:creationId xmlns:a16="http://schemas.microsoft.com/office/drawing/2014/main" id="{005D83DA-B577-4627-B1F3-46E42BCB9C9D}"/>
                    </a:ext>
                  </a:extLst>
                </p:cNvPr>
                <p:cNvPicPr/>
                <p:nvPr/>
              </p:nvPicPr>
              <p:blipFill>
                <a:blip r:embed="rId982"/>
                <a:stretch>
                  <a:fillRect/>
                </a:stretch>
              </p:blipFill>
              <p:spPr>
                <a:xfrm>
                  <a:off x="2482982" y="4868503"/>
                  <a:ext cx="932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983">
              <p14:nvContentPartPr>
                <p14:cNvPr id="579" name="Freihand 578">
                  <a:extLst>
                    <a:ext uri="{FF2B5EF4-FFF2-40B4-BE49-F238E27FC236}">
                      <a16:creationId xmlns:a16="http://schemas.microsoft.com/office/drawing/2014/main" id="{10A37A38-4A09-4B52-AC20-370E9D05E6C7}"/>
                    </a:ext>
                  </a:extLst>
                </p14:cNvPr>
                <p14:cNvContentPartPr/>
                <p14:nvPr/>
              </p14:nvContentPartPr>
              <p14:xfrm>
                <a:off x="2455982" y="4908823"/>
                <a:ext cx="125280" cy="33840"/>
              </p14:xfrm>
            </p:contentPart>
          </mc:Choice>
          <mc:Fallback xmlns="">
            <p:pic>
              <p:nvPicPr>
                <p:cNvPr id="579" name="Freihand 578">
                  <a:extLst>
                    <a:ext uri="{FF2B5EF4-FFF2-40B4-BE49-F238E27FC236}">
                      <a16:creationId xmlns:a16="http://schemas.microsoft.com/office/drawing/2014/main" id="{10A37A38-4A09-4B52-AC20-370E9D05E6C7}"/>
                    </a:ext>
                  </a:extLst>
                </p:cNvPr>
                <p:cNvPicPr/>
                <p:nvPr/>
              </p:nvPicPr>
              <p:blipFill>
                <a:blip r:embed="rId984"/>
                <a:stretch>
                  <a:fillRect/>
                </a:stretch>
              </p:blipFill>
              <p:spPr>
                <a:xfrm>
                  <a:off x="2451662" y="4904503"/>
                  <a:ext cx="13392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985">
              <p14:nvContentPartPr>
                <p14:cNvPr id="581" name="Freihand 580">
                  <a:extLst>
                    <a:ext uri="{FF2B5EF4-FFF2-40B4-BE49-F238E27FC236}">
                      <a16:creationId xmlns:a16="http://schemas.microsoft.com/office/drawing/2014/main" id="{7BA8C938-BA33-4619-A1E7-FFC21571A4B2}"/>
                    </a:ext>
                  </a:extLst>
                </p14:cNvPr>
                <p14:cNvContentPartPr/>
                <p14:nvPr/>
              </p14:nvContentPartPr>
              <p14:xfrm>
                <a:off x="2458502" y="4809823"/>
                <a:ext cx="120960" cy="163080"/>
              </p14:xfrm>
            </p:contentPart>
          </mc:Choice>
          <mc:Fallback xmlns="">
            <p:pic>
              <p:nvPicPr>
                <p:cNvPr id="581" name="Freihand 580">
                  <a:extLst>
                    <a:ext uri="{FF2B5EF4-FFF2-40B4-BE49-F238E27FC236}">
                      <a16:creationId xmlns:a16="http://schemas.microsoft.com/office/drawing/2014/main" id="{7BA8C938-BA33-4619-A1E7-FFC21571A4B2}"/>
                    </a:ext>
                  </a:extLst>
                </p:cNvPr>
                <p:cNvPicPr/>
                <p:nvPr/>
              </p:nvPicPr>
              <p:blipFill>
                <a:blip r:embed="rId986"/>
                <a:stretch>
                  <a:fillRect/>
                </a:stretch>
              </p:blipFill>
              <p:spPr>
                <a:xfrm>
                  <a:off x="2454182" y="4805503"/>
                  <a:ext cx="12960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987">
              <p14:nvContentPartPr>
                <p14:cNvPr id="582" name="Freihand 581">
                  <a:extLst>
                    <a:ext uri="{FF2B5EF4-FFF2-40B4-BE49-F238E27FC236}">
                      <a16:creationId xmlns:a16="http://schemas.microsoft.com/office/drawing/2014/main" id="{C672D910-FEF0-410A-A9AD-FFB325832969}"/>
                    </a:ext>
                  </a:extLst>
                </p14:cNvPr>
                <p14:cNvContentPartPr/>
                <p14:nvPr/>
              </p14:nvContentPartPr>
              <p14:xfrm>
                <a:off x="2631302" y="4860583"/>
                <a:ext cx="109800" cy="181800"/>
              </p14:xfrm>
            </p:contentPart>
          </mc:Choice>
          <mc:Fallback xmlns="">
            <p:pic>
              <p:nvPicPr>
                <p:cNvPr id="582" name="Freihand 581">
                  <a:extLst>
                    <a:ext uri="{FF2B5EF4-FFF2-40B4-BE49-F238E27FC236}">
                      <a16:creationId xmlns:a16="http://schemas.microsoft.com/office/drawing/2014/main" id="{C672D910-FEF0-410A-A9AD-FFB325832969}"/>
                    </a:ext>
                  </a:extLst>
                </p:cNvPr>
                <p:cNvPicPr/>
                <p:nvPr/>
              </p:nvPicPr>
              <p:blipFill>
                <a:blip r:embed="rId988"/>
                <a:stretch>
                  <a:fillRect/>
                </a:stretch>
              </p:blipFill>
              <p:spPr>
                <a:xfrm>
                  <a:off x="2626982" y="4856263"/>
                  <a:ext cx="1184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989">
              <p14:nvContentPartPr>
                <p14:cNvPr id="583" name="Freihand 582">
                  <a:extLst>
                    <a:ext uri="{FF2B5EF4-FFF2-40B4-BE49-F238E27FC236}">
                      <a16:creationId xmlns:a16="http://schemas.microsoft.com/office/drawing/2014/main" id="{EF8B3903-99E7-4E10-B185-689ACF6A7AE6}"/>
                    </a:ext>
                  </a:extLst>
                </p14:cNvPr>
                <p14:cNvContentPartPr/>
                <p14:nvPr/>
              </p14:nvContentPartPr>
              <p14:xfrm>
                <a:off x="2765582" y="4828903"/>
                <a:ext cx="57600" cy="80280"/>
              </p14:xfrm>
            </p:contentPart>
          </mc:Choice>
          <mc:Fallback xmlns="">
            <p:pic>
              <p:nvPicPr>
                <p:cNvPr id="583" name="Freihand 582">
                  <a:extLst>
                    <a:ext uri="{FF2B5EF4-FFF2-40B4-BE49-F238E27FC236}">
                      <a16:creationId xmlns:a16="http://schemas.microsoft.com/office/drawing/2014/main" id="{EF8B3903-99E7-4E10-B185-689ACF6A7AE6}"/>
                    </a:ext>
                  </a:extLst>
                </p:cNvPr>
                <p:cNvPicPr/>
                <p:nvPr/>
              </p:nvPicPr>
              <p:blipFill>
                <a:blip r:embed="rId990"/>
                <a:stretch>
                  <a:fillRect/>
                </a:stretch>
              </p:blipFill>
              <p:spPr>
                <a:xfrm>
                  <a:off x="2761262" y="4824583"/>
                  <a:ext cx="662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991">
              <p14:nvContentPartPr>
                <p14:cNvPr id="584" name="Freihand 583">
                  <a:extLst>
                    <a:ext uri="{FF2B5EF4-FFF2-40B4-BE49-F238E27FC236}">
                      <a16:creationId xmlns:a16="http://schemas.microsoft.com/office/drawing/2014/main" id="{01A12DC5-2469-4B03-9BFB-446EE3264264}"/>
                    </a:ext>
                  </a:extLst>
                </p14:cNvPr>
                <p14:cNvContentPartPr/>
                <p14:nvPr/>
              </p14:nvContentPartPr>
              <p14:xfrm>
                <a:off x="2833622" y="4818463"/>
                <a:ext cx="156240" cy="41760"/>
              </p14:xfrm>
            </p:contentPart>
          </mc:Choice>
          <mc:Fallback xmlns="">
            <p:pic>
              <p:nvPicPr>
                <p:cNvPr id="584" name="Freihand 583">
                  <a:extLst>
                    <a:ext uri="{FF2B5EF4-FFF2-40B4-BE49-F238E27FC236}">
                      <a16:creationId xmlns:a16="http://schemas.microsoft.com/office/drawing/2014/main" id="{01A12DC5-2469-4B03-9BFB-446EE3264264}"/>
                    </a:ext>
                  </a:extLst>
                </p:cNvPr>
                <p:cNvPicPr/>
                <p:nvPr/>
              </p:nvPicPr>
              <p:blipFill>
                <a:blip r:embed="rId992"/>
                <a:stretch>
                  <a:fillRect/>
                </a:stretch>
              </p:blipFill>
              <p:spPr>
                <a:xfrm>
                  <a:off x="2829302" y="4814143"/>
                  <a:ext cx="16488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993">
              <p14:nvContentPartPr>
                <p14:cNvPr id="585" name="Freihand 584">
                  <a:extLst>
                    <a:ext uri="{FF2B5EF4-FFF2-40B4-BE49-F238E27FC236}">
                      <a16:creationId xmlns:a16="http://schemas.microsoft.com/office/drawing/2014/main" id="{778E2181-9FEB-4508-95AB-DB215B679E86}"/>
                    </a:ext>
                  </a:extLst>
                </p14:cNvPr>
                <p14:cNvContentPartPr/>
                <p14:nvPr/>
              </p14:nvContentPartPr>
              <p14:xfrm>
                <a:off x="2982662" y="4708303"/>
                <a:ext cx="102960" cy="120240"/>
              </p14:xfrm>
            </p:contentPart>
          </mc:Choice>
          <mc:Fallback xmlns="">
            <p:pic>
              <p:nvPicPr>
                <p:cNvPr id="585" name="Freihand 584">
                  <a:extLst>
                    <a:ext uri="{FF2B5EF4-FFF2-40B4-BE49-F238E27FC236}">
                      <a16:creationId xmlns:a16="http://schemas.microsoft.com/office/drawing/2014/main" id="{778E2181-9FEB-4508-95AB-DB215B679E86}"/>
                    </a:ext>
                  </a:extLst>
                </p:cNvPr>
                <p:cNvPicPr/>
                <p:nvPr/>
              </p:nvPicPr>
              <p:blipFill>
                <a:blip r:embed="rId994"/>
                <a:stretch>
                  <a:fillRect/>
                </a:stretch>
              </p:blipFill>
              <p:spPr>
                <a:xfrm>
                  <a:off x="2978342" y="4703983"/>
                  <a:ext cx="1116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995">
              <p14:nvContentPartPr>
                <p14:cNvPr id="586" name="Freihand 585">
                  <a:extLst>
                    <a:ext uri="{FF2B5EF4-FFF2-40B4-BE49-F238E27FC236}">
                      <a16:creationId xmlns:a16="http://schemas.microsoft.com/office/drawing/2014/main" id="{495EBAB5-209B-49A3-A412-FD04F71DECF5}"/>
                    </a:ext>
                  </a:extLst>
                </p14:cNvPr>
                <p14:cNvContentPartPr/>
                <p14:nvPr/>
              </p14:nvContentPartPr>
              <p14:xfrm>
                <a:off x="3138542" y="4653223"/>
                <a:ext cx="129960" cy="30600"/>
              </p14:xfrm>
            </p:contentPart>
          </mc:Choice>
          <mc:Fallback xmlns="">
            <p:pic>
              <p:nvPicPr>
                <p:cNvPr id="586" name="Freihand 585">
                  <a:extLst>
                    <a:ext uri="{FF2B5EF4-FFF2-40B4-BE49-F238E27FC236}">
                      <a16:creationId xmlns:a16="http://schemas.microsoft.com/office/drawing/2014/main" id="{495EBAB5-209B-49A3-A412-FD04F71DECF5}"/>
                    </a:ext>
                  </a:extLst>
                </p:cNvPr>
                <p:cNvPicPr/>
                <p:nvPr/>
              </p:nvPicPr>
              <p:blipFill>
                <a:blip r:embed="rId996"/>
                <a:stretch>
                  <a:fillRect/>
                </a:stretch>
              </p:blipFill>
              <p:spPr>
                <a:xfrm>
                  <a:off x="3134222" y="4648903"/>
                  <a:ext cx="13860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997">
              <p14:nvContentPartPr>
                <p14:cNvPr id="587" name="Freihand 586">
                  <a:extLst>
                    <a:ext uri="{FF2B5EF4-FFF2-40B4-BE49-F238E27FC236}">
                      <a16:creationId xmlns:a16="http://schemas.microsoft.com/office/drawing/2014/main" id="{BC3AFA32-DD46-4CC4-B69E-8B03DE909FBA}"/>
                    </a:ext>
                  </a:extLst>
                </p14:cNvPr>
                <p14:cNvContentPartPr/>
                <p14:nvPr/>
              </p14:nvContentPartPr>
              <p14:xfrm>
                <a:off x="3155822" y="4683823"/>
                <a:ext cx="120240" cy="32040"/>
              </p14:xfrm>
            </p:contentPart>
          </mc:Choice>
          <mc:Fallback xmlns="">
            <p:pic>
              <p:nvPicPr>
                <p:cNvPr id="587" name="Freihand 586">
                  <a:extLst>
                    <a:ext uri="{FF2B5EF4-FFF2-40B4-BE49-F238E27FC236}">
                      <a16:creationId xmlns:a16="http://schemas.microsoft.com/office/drawing/2014/main" id="{BC3AFA32-DD46-4CC4-B69E-8B03DE909FBA}"/>
                    </a:ext>
                  </a:extLst>
                </p:cNvPr>
                <p:cNvPicPr/>
                <p:nvPr/>
              </p:nvPicPr>
              <p:blipFill>
                <a:blip r:embed="rId998"/>
                <a:stretch>
                  <a:fillRect/>
                </a:stretch>
              </p:blipFill>
              <p:spPr>
                <a:xfrm>
                  <a:off x="3151502" y="4679503"/>
                  <a:ext cx="12888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999">
              <p14:nvContentPartPr>
                <p14:cNvPr id="596" name="Freihand 595">
                  <a:extLst>
                    <a:ext uri="{FF2B5EF4-FFF2-40B4-BE49-F238E27FC236}">
                      <a16:creationId xmlns:a16="http://schemas.microsoft.com/office/drawing/2014/main" id="{EE5F07FA-D6A1-4C1A-AD45-E3E644C62265}"/>
                    </a:ext>
                  </a:extLst>
                </p14:cNvPr>
                <p14:cNvContentPartPr/>
                <p14:nvPr/>
              </p14:nvContentPartPr>
              <p14:xfrm>
                <a:off x="2576942" y="5137063"/>
                <a:ext cx="74160" cy="119880"/>
              </p14:xfrm>
            </p:contentPart>
          </mc:Choice>
          <mc:Fallback xmlns="">
            <p:pic>
              <p:nvPicPr>
                <p:cNvPr id="596" name="Freihand 595">
                  <a:extLst>
                    <a:ext uri="{FF2B5EF4-FFF2-40B4-BE49-F238E27FC236}">
                      <a16:creationId xmlns:a16="http://schemas.microsoft.com/office/drawing/2014/main" id="{EE5F07FA-D6A1-4C1A-AD45-E3E644C62265}"/>
                    </a:ext>
                  </a:extLst>
                </p:cNvPr>
                <p:cNvPicPr/>
                <p:nvPr/>
              </p:nvPicPr>
              <p:blipFill>
                <a:blip r:embed="rId1000"/>
                <a:stretch>
                  <a:fillRect/>
                </a:stretch>
              </p:blipFill>
              <p:spPr>
                <a:xfrm>
                  <a:off x="2572622" y="5132743"/>
                  <a:ext cx="828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001">
              <p14:nvContentPartPr>
                <p14:cNvPr id="597" name="Freihand 596">
                  <a:extLst>
                    <a:ext uri="{FF2B5EF4-FFF2-40B4-BE49-F238E27FC236}">
                      <a16:creationId xmlns:a16="http://schemas.microsoft.com/office/drawing/2014/main" id="{613B3C73-7E86-4356-B871-02AF5A8CB696}"/>
                    </a:ext>
                  </a:extLst>
                </p14:cNvPr>
                <p14:cNvContentPartPr/>
                <p14:nvPr/>
              </p14:nvContentPartPr>
              <p14:xfrm>
                <a:off x="2554262" y="5168743"/>
                <a:ext cx="94680" cy="27720"/>
              </p14:xfrm>
            </p:contentPart>
          </mc:Choice>
          <mc:Fallback xmlns="">
            <p:pic>
              <p:nvPicPr>
                <p:cNvPr id="597" name="Freihand 596">
                  <a:extLst>
                    <a:ext uri="{FF2B5EF4-FFF2-40B4-BE49-F238E27FC236}">
                      <a16:creationId xmlns:a16="http://schemas.microsoft.com/office/drawing/2014/main" id="{613B3C73-7E86-4356-B871-02AF5A8CB696}"/>
                    </a:ext>
                  </a:extLst>
                </p:cNvPr>
                <p:cNvPicPr/>
                <p:nvPr/>
              </p:nvPicPr>
              <p:blipFill>
                <a:blip r:embed="rId1002"/>
                <a:stretch>
                  <a:fillRect/>
                </a:stretch>
              </p:blipFill>
              <p:spPr>
                <a:xfrm>
                  <a:off x="2549942" y="5164423"/>
                  <a:ext cx="1033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003">
              <p14:nvContentPartPr>
                <p14:cNvPr id="598" name="Freihand 597">
                  <a:extLst>
                    <a:ext uri="{FF2B5EF4-FFF2-40B4-BE49-F238E27FC236}">
                      <a16:creationId xmlns:a16="http://schemas.microsoft.com/office/drawing/2014/main" id="{F36A2676-EF87-4AA9-A51F-1C3252121C0A}"/>
                    </a:ext>
                  </a:extLst>
                </p14:cNvPr>
                <p14:cNvContentPartPr/>
                <p14:nvPr/>
              </p14:nvContentPartPr>
              <p14:xfrm>
                <a:off x="2682062" y="5137063"/>
                <a:ext cx="86760" cy="169200"/>
              </p14:xfrm>
            </p:contentPart>
          </mc:Choice>
          <mc:Fallback xmlns="">
            <p:pic>
              <p:nvPicPr>
                <p:cNvPr id="598" name="Freihand 597">
                  <a:extLst>
                    <a:ext uri="{FF2B5EF4-FFF2-40B4-BE49-F238E27FC236}">
                      <a16:creationId xmlns:a16="http://schemas.microsoft.com/office/drawing/2014/main" id="{F36A2676-EF87-4AA9-A51F-1C3252121C0A}"/>
                    </a:ext>
                  </a:extLst>
                </p:cNvPr>
                <p:cNvPicPr/>
                <p:nvPr/>
              </p:nvPicPr>
              <p:blipFill>
                <a:blip r:embed="rId1004"/>
                <a:stretch>
                  <a:fillRect/>
                </a:stretch>
              </p:blipFill>
              <p:spPr>
                <a:xfrm>
                  <a:off x="2677742" y="5132743"/>
                  <a:ext cx="954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005">
              <p14:nvContentPartPr>
                <p14:cNvPr id="599" name="Freihand 598">
                  <a:extLst>
                    <a:ext uri="{FF2B5EF4-FFF2-40B4-BE49-F238E27FC236}">
                      <a16:creationId xmlns:a16="http://schemas.microsoft.com/office/drawing/2014/main" id="{BA0EAAEE-AB58-4FCC-BDF2-2C4FD2F5437B}"/>
                    </a:ext>
                  </a:extLst>
                </p14:cNvPr>
                <p14:cNvContentPartPr/>
                <p14:nvPr/>
              </p14:nvContentPartPr>
              <p14:xfrm>
                <a:off x="2774222" y="5107903"/>
                <a:ext cx="57240" cy="85320"/>
              </p14:xfrm>
            </p:contentPart>
          </mc:Choice>
          <mc:Fallback xmlns="">
            <p:pic>
              <p:nvPicPr>
                <p:cNvPr id="599" name="Freihand 598">
                  <a:extLst>
                    <a:ext uri="{FF2B5EF4-FFF2-40B4-BE49-F238E27FC236}">
                      <a16:creationId xmlns:a16="http://schemas.microsoft.com/office/drawing/2014/main" id="{BA0EAAEE-AB58-4FCC-BDF2-2C4FD2F5437B}"/>
                    </a:ext>
                  </a:extLst>
                </p:cNvPr>
                <p:cNvPicPr/>
                <p:nvPr/>
              </p:nvPicPr>
              <p:blipFill>
                <a:blip r:embed="rId1006"/>
                <a:stretch>
                  <a:fillRect/>
                </a:stretch>
              </p:blipFill>
              <p:spPr>
                <a:xfrm>
                  <a:off x="2769902" y="5103583"/>
                  <a:ext cx="658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007">
              <p14:nvContentPartPr>
                <p14:cNvPr id="600" name="Freihand 599">
                  <a:extLst>
                    <a:ext uri="{FF2B5EF4-FFF2-40B4-BE49-F238E27FC236}">
                      <a16:creationId xmlns:a16="http://schemas.microsoft.com/office/drawing/2014/main" id="{B384405F-C930-4D6E-AAAC-DB144139F20A}"/>
                    </a:ext>
                  </a:extLst>
                </p14:cNvPr>
                <p14:cNvContentPartPr/>
                <p14:nvPr/>
              </p14:nvContentPartPr>
              <p14:xfrm>
                <a:off x="2831102" y="4985143"/>
                <a:ext cx="279360" cy="169920"/>
              </p14:xfrm>
            </p:contentPart>
          </mc:Choice>
          <mc:Fallback xmlns="">
            <p:pic>
              <p:nvPicPr>
                <p:cNvPr id="600" name="Freihand 599">
                  <a:extLst>
                    <a:ext uri="{FF2B5EF4-FFF2-40B4-BE49-F238E27FC236}">
                      <a16:creationId xmlns:a16="http://schemas.microsoft.com/office/drawing/2014/main" id="{B384405F-C930-4D6E-AAAC-DB144139F20A}"/>
                    </a:ext>
                  </a:extLst>
                </p:cNvPr>
                <p:cNvPicPr/>
                <p:nvPr/>
              </p:nvPicPr>
              <p:blipFill>
                <a:blip r:embed="rId1008"/>
                <a:stretch>
                  <a:fillRect/>
                </a:stretch>
              </p:blipFill>
              <p:spPr>
                <a:xfrm>
                  <a:off x="2826782" y="4980823"/>
                  <a:ext cx="28800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009">
              <p14:nvContentPartPr>
                <p14:cNvPr id="601" name="Freihand 600">
                  <a:extLst>
                    <a:ext uri="{FF2B5EF4-FFF2-40B4-BE49-F238E27FC236}">
                      <a16:creationId xmlns:a16="http://schemas.microsoft.com/office/drawing/2014/main" id="{1F76DF13-7725-4D18-A7C8-AE1A0C672C89}"/>
                    </a:ext>
                  </a:extLst>
                </p14:cNvPr>
                <p14:cNvContentPartPr/>
                <p14:nvPr/>
              </p14:nvContentPartPr>
              <p14:xfrm>
                <a:off x="3221702" y="4953823"/>
                <a:ext cx="33840" cy="9360"/>
              </p14:xfrm>
            </p:contentPart>
          </mc:Choice>
          <mc:Fallback xmlns="">
            <p:pic>
              <p:nvPicPr>
                <p:cNvPr id="601" name="Freihand 600">
                  <a:extLst>
                    <a:ext uri="{FF2B5EF4-FFF2-40B4-BE49-F238E27FC236}">
                      <a16:creationId xmlns:a16="http://schemas.microsoft.com/office/drawing/2014/main" id="{1F76DF13-7725-4D18-A7C8-AE1A0C672C89}"/>
                    </a:ext>
                  </a:extLst>
                </p:cNvPr>
                <p:cNvPicPr/>
                <p:nvPr/>
              </p:nvPicPr>
              <p:blipFill>
                <a:blip r:embed="rId1010"/>
                <a:stretch>
                  <a:fillRect/>
                </a:stretch>
              </p:blipFill>
              <p:spPr>
                <a:xfrm>
                  <a:off x="3217382" y="4949503"/>
                  <a:ext cx="424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11">
              <p14:nvContentPartPr>
                <p14:cNvPr id="602" name="Freihand 601">
                  <a:extLst>
                    <a:ext uri="{FF2B5EF4-FFF2-40B4-BE49-F238E27FC236}">
                      <a16:creationId xmlns:a16="http://schemas.microsoft.com/office/drawing/2014/main" id="{C0131B82-F609-4684-8763-78298DC608F4}"/>
                    </a:ext>
                  </a:extLst>
                </p14:cNvPr>
                <p14:cNvContentPartPr/>
                <p14:nvPr/>
              </p14:nvContentPartPr>
              <p14:xfrm>
                <a:off x="3181382" y="4977223"/>
                <a:ext cx="117360" cy="33480"/>
              </p14:xfrm>
            </p:contentPart>
          </mc:Choice>
          <mc:Fallback xmlns="">
            <p:pic>
              <p:nvPicPr>
                <p:cNvPr id="602" name="Freihand 601">
                  <a:extLst>
                    <a:ext uri="{FF2B5EF4-FFF2-40B4-BE49-F238E27FC236}">
                      <a16:creationId xmlns:a16="http://schemas.microsoft.com/office/drawing/2014/main" id="{C0131B82-F609-4684-8763-78298DC608F4}"/>
                    </a:ext>
                  </a:extLst>
                </p:cNvPr>
                <p:cNvPicPr/>
                <p:nvPr/>
              </p:nvPicPr>
              <p:blipFill>
                <a:blip r:embed="rId1012"/>
                <a:stretch>
                  <a:fillRect/>
                </a:stretch>
              </p:blipFill>
              <p:spPr>
                <a:xfrm>
                  <a:off x="3177062" y="4972903"/>
                  <a:ext cx="12600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013">
              <p14:nvContentPartPr>
                <p14:cNvPr id="604" name="Freihand 603">
                  <a:extLst>
                    <a:ext uri="{FF2B5EF4-FFF2-40B4-BE49-F238E27FC236}">
                      <a16:creationId xmlns:a16="http://schemas.microsoft.com/office/drawing/2014/main" id="{F13182FA-CA8D-4B60-9BE1-E6ABB3F0F77B}"/>
                    </a:ext>
                  </a:extLst>
                </p14:cNvPr>
                <p14:cNvContentPartPr/>
                <p14:nvPr/>
              </p14:nvContentPartPr>
              <p14:xfrm>
                <a:off x="3398822" y="4812703"/>
                <a:ext cx="100080" cy="148320"/>
              </p14:xfrm>
            </p:contentPart>
          </mc:Choice>
          <mc:Fallback xmlns="">
            <p:pic>
              <p:nvPicPr>
                <p:cNvPr id="604" name="Freihand 603">
                  <a:extLst>
                    <a:ext uri="{FF2B5EF4-FFF2-40B4-BE49-F238E27FC236}">
                      <a16:creationId xmlns:a16="http://schemas.microsoft.com/office/drawing/2014/main" id="{F13182FA-CA8D-4B60-9BE1-E6ABB3F0F77B}"/>
                    </a:ext>
                  </a:extLst>
                </p:cNvPr>
                <p:cNvPicPr/>
                <p:nvPr/>
              </p:nvPicPr>
              <p:blipFill>
                <a:blip r:embed="rId1014"/>
                <a:stretch>
                  <a:fillRect/>
                </a:stretch>
              </p:blipFill>
              <p:spPr>
                <a:xfrm>
                  <a:off x="3394502" y="4808383"/>
                  <a:ext cx="1087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015">
              <p14:nvContentPartPr>
                <p14:cNvPr id="605" name="Freihand 604">
                  <a:extLst>
                    <a:ext uri="{FF2B5EF4-FFF2-40B4-BE49-F238E27FC236}">
                      <a16:creationId xmlns:a16="http://schemas.microsoft.com/office/drawing/2014/main" id="{F892CD7E-0222-4EDE-B36C-D6D5720B087A}"/>
                    </a:ext>
                  </a:extLst>
                </p14:cNvPr>
                <p14:cNvContentPartPr/>
                <p14:nvPr/>
              </p14:nvContentPartPr>
              <p14:xfrm>
                <a:off x="3525182" y="4892263"/>
                <a:ext cx="11160" cy="77040"/>
              </p14:xfrm>
            </p:contentPart>
          </mc:Choice>
          <mc:Fallback xmlns="">
            <p:pic>
              <p:nvPicPr>
                <p:cNvPr id="605" name="Freihand 604">
                  <a:extLst>
                    <a:ext uri="{FF2B5EF4-FFF2-40B4-BE49-F238E27FC236}">
                      <a16:creationId xmlns:a16="http://schemas.microsoft.com/office/drawing/2014/main" id="{F892CD7E-0222-4EDE-B36C-D6D5720B087A}"/>
                    </a:ext>
                  </a:extLst>
                </p:cNvPr>
                <p:cNvPicPr/>
                <p:nvPr/>
              </p:nvPicPr>
              <p:blipFill>
                <a:blip r:embed="rId1016"/>
                <a:stretch>
                  <a:fillRect/>
                </a:stretch>
              </p:blipFill>
              <p:spPr>
                <a:xfrm>
                  <a:off x="3520862" y="4887943"/>
                  <a:ext cx="198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017">
              <p14:nvContentPartPr>
                <p14:cNvPr id="606" name="Freihand 605">
                  <a:extLst>
                    <a:ext uri="{FF2B5EF4-FFF2-40B4-BE49-F238E27FC236}">
                      <a16:creationId xmlns:a16="http://schemas.microsoft.com/office/drawing/2014/main" id="{FF05AF7F-5831-4A98-AF2B-16B291691D42}"/>
                    </a:ext>
                  </a:extLst>
                </p14:cNvPr>
                <p14:cNvContentPartPr/>
                <p14:nvPr/>
              </p14:nvContentPartPr>
              <p14:xfrm>
                <a:off x="3573422" y="4735303"/>
                <a:ext cx="92160" cy="166320"/>
              </p14:xfrm>
            </p:contentPart>
          </mc:Choice>
          <mc:Fallback xmlns="">
            <p:pic>
              <p:nvPicPr>
                <p:cNvPr id="606" name="Freihand 605">
                  <a:extLst>
                    <a:ext uri="{FF2B5EF4-FFF2-40B4-BE49-F238E27FC236}">
                      <a16:creationId xmlns:a16="http://schemas.microsoft.com/office/drawing/2014/main" id="{FF05AF7F-5831-4A98-AF2B-16B291691D42}"/>
                    </a:ext>
                  </a:extLst>
                </p:cNvPr>
                <p:cNvPicPr/>
                <p:nvPr/>
              </p:nvPicPr>
              <p:blipFill>
                <a:blip r:embed="rId1018"/>
                <a:stretch>
                  <a:fillRect/>
                </a:stretch>
              </p:blipFill>
              <p:spPr>
                <a:xfrm>
                  <a:off x="3569102" y="4730983"/>
                  <a:ext cx="10080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019">
              <p14:nvContentPartPr>
                <p14:cNvPr id="607" name="Freihand 606">
                  <a:extLst>
                    <a:ext uri="{FF2B5EF4-FFF2-40B4-BE49-F238E27FC236}">
                      <a16:creationId xmlns:a16="http://schemas.microsoft.com/office/drawing/2014/main" id="{80C02C18-55C7-4991-BA75-5FD3B4510032}"/>
                    </a:ext>
                  </a:extLst>
                </p14:cNvPr>
                <p14:cNvContentPartPr/>
                <p14:nvPr/>
              </p14:nvContentPartPr>
              <p14:xfrm>
                <a:off x="3713462" y="4689943"/>
                <a:ext cx="116280" cy="142560"/>
              </p14:xfrm>
            </p:contentPart>
          </mc:Choice>
          <mc:Fallback xmlns="">
            <p:pic>
              <p:nvPicPr>
                <p:cNvPr id="607" name="Freihand 606">
                  <a:extLst>
                    <a:ext uri="{FF2B5EF4-FFF2-40B4-BE49-F238E27FC236}">
                      <a16:creationId xmlns:a16="http://schemas.microsoft.com/office/drawing/2014/main" id="{80C02C18-55C7-4991-BA75-5FD3B4510032}"/>
                    </a:ext>
                  </a:extLst>
                </p:cNvPr>
                <p:cNvPicPr/>
                <p:nvPr/>
              </p:nvPicPr>
              <p:blipFill>
                <a:blip r:embed="rId1020"/>
                <a:stretch>
                  <a:fillRect/>
                </a:stretch>
              </p:blipFill>
              <p:spPr>
                <a:xfrm>
                  <a:off x="3709142" y="4685623"/>
                  <a:ext cx="1249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021">
              <p14:nvContentPartPr>
                <p14:cNvPr id="616" name="Freihand 615">
                  <a:extLst>
                    <a:ext uri="{FF2B5EF4-FFF2-40B4-BE49-F238E27FC236}">
                      <a16:creationId xmlns:a16="http://schemas.microsoft.com/office/drawing/2014/main" id="{3FB8F6F9-3C7A-435C-9D34-B99276841972}"/>
                    </a:ext>
                  </a:extLst>
                </p14:cNvPr>
                <p14:cNvContentPartPr/>
                <p14:nvPr/>
              </p14:nvContentPartPr>
              <p14:xfrm>
                <a:off x="2319902" y="5713783"/>
                <a:ext cx="360" cy="360"/>
              </p14:xfrm>
            </p:contentPart>
          </mc:Choice>
          <mc:Fallback xmlns="">
            <p:pic>
              <p:nvPicPr>
                <p:cNvPr id="616" name="Freihand 615">
                  <a:extLst>
                    <a:ext uri="{FF2B5EF4-FFF2-40B4-BE49-F238E27FC236}">
                      <a16:creationId xmlns:a16="http://schemas.microsoft.com/office/drawing/2014/main" id="{3FB8F6F9-3C7A-435C-9D34-B99276841972}"/>
                    </a:ext>
                  </a:extLst>
                </p:cNvPr>
                <p:cNvPicPr/>
                <p:nvPr/>
              </p:nvPicPr>
              <p:blipFill>
                <a:blip r:embed="rId740"/>
                <a:stretch>
                  <a:fillRect/>
                </a:stretch>
              </p:blipFill>
              <p:spPr>
                <a:xfrm>
                  <a:off x="2315582" y="570946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22">
              <p14:nvContentPartPr>
                <p14:cNvPr id="617" name="Freihand 616">
                  <a:extLst>
                    <a:ext uri="{FF2B5EF4-FFF2-40B4-BE49-F238E27FC236}">
                      <a16:creationId xmlns:a16="http://schemas.microsoft.com/office/drawing/2014/main" id="{19CFB685-FED4-4529-AE91-FF2DB02F9311}"/>
                    </a:ext>
                  </a:extLst>
                </p14:cNvPr>
                <p14:cNvContentPartPr/>
                <p14:nvPr/>
              </p14:nvContentPartPr>
              <p14:xfrm>
                <a:off x="2279222" y="5668423"/>
                <a:ext cx="142920" cy="49320"/>
              </p14:xfrm>
            </p:contentPart>
          </mc:Choice>
          <mc:Fallback xmlns="">
            <p:pic>
              <p:nvPicPr>
                <p:cNvPr id="617" name="Freihand 616">
                  <a:extLst>
                    <a:ext uri="{FF2B5EF4-FFF2-40B4-BE49-F238E27FC236}">
                      <a16:creationId xmlns:a16="http://schemas.microsoft.com/office/drawing/2014/main" id="{19CFB685-FED4-4529-AE91-FF2DB02F9311}"/>
                    </a:ext>
                  </a:extLst>
                </p:cNvPr>
                <p:cNvPicPr/>
                <p:nvPr/>
              </p:nvPicPr>
              <p:blipFill>
                <a:blip r:embed="rId1023"/>
                <a:stretch>
                  <a:fillRect/>
                </a:stretch>
              </p:blipFill>
              <p:spPr>
                <a:xfrm>
                  <a:off x="2274902" y="5664103"/>
                  <a:ext cx="1515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024">
              <p14:nvContentPartPr>
                <p14:cNvPr id="618" name="Freihand 617">
                  <a:extLst>
                    <a:ext uri="{FF2B5EF4-FFF2-40B4-BE49-F238E27FC236}">
                      <a16:creationId xmlns:a16="http://schemas.microsoft.com/office/drawing/2014/main" id="{69D0A423-02BE-4F34-8EC9-06088FA5AC47}"/>
                    </a:ext>
                  </a:extLst>
                </p14:cNvPr>
                <p14:cNvContentPartPr/>
                <p14:nvPr/>
              </p14:nvContentPartPr>
              <p14:xfrm>
                <a:off x="2291102" y="5710903"/>
                <a:ext cx="161280" cy="50760"/>
              </p14:xfrm>
            </p:contentPart>
          </mc:Choice>
          <mc:Fallback xmlns="">
            <p:pic>
              <p:nvPicPr>
                <p:cNvPr id="618" name="Freihand 617">
                  <a:extLst>
                    <a:ext uri="{FF2B5EF4-FFF2-40B4-BE49-F238E27FC236}">
                      <a16:creationId xmlns:a16="http://schemas.microsoft.com/office/drawing/2014/main" id="{69D0A423-02BE-4F34-8EC9-06088FA5AC47}"/>
                    </a:ext>
                  </a:extLst>
                </p:cNvPr>
                <p:cNvPicPr/>
                <p:nvPr/>
              </p:nvPicPr>
              <p:blipFill>
                <a:blip r:embed="rId1025"/>
                <a:stretch>
                  <a:fillRect/>
                </a:stretch>
              </p:blipFill>
              <p:spPr>
                <a:xfrm>
                  <a:off x="2286782" y="5706583"/>
                  <a:ext cx="1699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026">
              <p14:nvContentPartPr>
                <p14:cNvPr id="620" name="Freihand 619">
                  <a:extLst>
                    <a:ext uri="{FF2B5EF4-FFF2-40B4-BE49-F238E27FC236}">
                      <a16:creationId xmlns:a16="http://schemas.microsoft.com/office/drawing/2014/main" id="{2BF84266-490B-4C51-BDE1-0D072698F17F}"/>
                    </a:ext>
                  </a:extLst>
                </p14:cNvPr>
                <p14:cNvContentPartPr/>
                <p14:nvPr/>
              </p14:nvContentPartPr>
              <p14:xfrm>
                <a:off x="2570462" y="5459983"/>
                <a:ext cx="105480" cy="104400"/>
              </p14:xfrm>
            </p:contentPart>
          </mc:Choice>
          <mc:Fallback xmlns="">
            <p:pic>
              <p:nvPicPr>
                <p:cNvPr id="620" name="Freihand 619">
                  <a:extLst>
                    <a:ext uri="{FF2B5EF4-FFF2-40B4-BE49-F238E27FC236}">
                      <a16:creationId xmlns:a16="http://schemas.microsoft.com/office/drawing/2014/main" id="{2BF84266-490B-4C51-BDE1-0D072698F17F}"/>
                    </a:ext>
                  </a:extLst>
                </p:cNvPr>
                <p:cNvPicPr/>
                <p:nvPr/>
              </p:nvPicPr>
              <p:blipFill>
                <a:blip r:embed="rId1027"/>
                <a:stretch>
                  <a:fillRect/>
                </a:stretch>
              </p:blipFill>
              <p:spPr>
                <a:xfrm>
                  <a:off x="2566142" y="5455663"/>
                  <a:ext cx="1141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028">
              <p14:nvContentPartPr>
                <p14:cNvPr id="621" name="Freihand 620">
                  <a:extLst>
                    <a:ext uri="{FF2B5EF4-FFF2-40B4-BE49-F238E27FC236}">
                      <a16:creationId xmlns:a16="http://schemas.microsoft.com/office/drawing/2014/main" id="{473708A8-8D4C-49C0-873B-1B2426568360}"/>
                    </a:ext>
                  </a:extLst>
                </p14:cNvPr>
                <p14:cNvContentPartPr/>
                <p14:nvPr/>
              </p14:nvContentPartPr>
              <p14:xfrm>
                <a:off x="2718422" y="5440543"/>
                <a:ext cx="69840" cy="53640"/>
              </p14:xfrm>
            </p:contentPart>
          </mc:Choice>
          <mc:Fallback xmlns="">
            <p:pic>
              <p:nvPicPr>
                <p:cNvPr id="621" name="Freihand 620">
                  <a:extLst>
                    <a:ext uri="{FF2B5EF4-FFF2-40B4-BE49-F238E27FC236}">
                      <a16:creationId xmlns:a16="http://schemas.microsoft.com/office/drawing/2014/main" id="{473708A8-8D4C-49C0-873B-1B2426568360}"/>
                    </a:ext>
                  </a:extLst>
                </p:cNvPr>
                <p:cNvPicPr/>
                <p:nvPr/>
              </p:nvPicPr>
              <p:blipFill>
                <a:blip r:embed="rId1029"/>
                <a:stretch>
                  <a:fillRect/>
                </a:stretch>
              </p:blipFill>
              <p:spPr>
                <a:xfrm>
                  <a:off x="2714102" y="5436223"/>
                  <a:ext cx="784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030">
              <p14:nvContentPartPr>
                <p14:cNvPr id="622" name="Freihand 621">
                  <a:extLst>
                    <a:ext uri="{FF2B5EF4-FFF2-40B4-BE49-F238E27FC236}">
                      <a16:creationId xmlns:a16="http://schemas.microsoft.com/office/drawing/2014/main" id="{987330B5-45FC-423B-A531-10F9EB289F77}"/>
                    </a:ext>
                  </a:extLst>
                </p14:cNvPr>
                <p14:cNvContentPartPr/>
                <p14:nvPr/>
              </p14:nvContentPartPr>
              <p14:xfrm>
                <a:off x="2827502" y="5390863"/>
                <a:ext cx="91080" cy="82440"/>
              </p14:xfrm>
            </p:contentPart>
          </mc:Choice>
          <mc:Fallback xmlns="">
            <p:pic>
              <p:nvPicPr>
                <p:cNvPr id="622" name="Freihand 621">
                  <a:extLst>
                    <a:ext uri="{FF2B5EF4-FFF2-40B4-BE49-F238E27FC236}">
                      <a16:creationId xmlns:a16="http://schemas.microsoft.com/office/drawing/2014/main" id="{987330B5-45FC-423B-A531-10F9EB289F77}"/>
                    </a:ext>
                  </a:extLst>
                </p:cNvPr>
                <p:cNvPicPr/>
                <p:nvPr/>
              </p:nvPicPr>
              <p:blipFill>
                <a:blip r:embed="rId1031"/>
                <a:stretch>
                  <a:fillRect/>
                </a:stretch>
              </p:blipFill>
              <p:spPr>
                <a:xfrm>
                  <a:off x="2823182" y="5386543"/>
                  <a:ext cx="997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032">
              <p14:nvContentPartPr>
                <p14:cNvPr id="623" name="Freihand 622">
                  <a:extLst>
                    <a:ext uri="{FF2B5EF4-FFF2-40B4-BE49-F238E27FC236}">
                      <a16:creationId xmlns:a16="http://schemas.microsoft.com/office/drawing/2014/main" id="{4F386EF4-CBD1-4DFB-B28F-140ADCC2D768}"/>
                    </a:ext>
                  </a:extLst>
                </p14:cNvPr>
                <p14:cNvContentPartPr/>
                <p14:nvPr/>
              </p14:nvContentPartPr>
              <p14:xfrm>
                <a:off x="2942702" y="5303023"/>
                <a:ext cx="112320" cy="84240"/>
              </p14:xfrm>
            </p:contentPart>
          </mc:Choice>
          <mc:Fallback xmlns="">
            <p:pic>
              <p:nvPicPr>
                <p:cNvPr id="623" name="Freihand 622">
                  <a:extLst>
                    <a:ext uri="{FF2B5EF4-FFF2-40B4-BE49-F238E27FC236}">
                      <a16:creationId xmlns:a16="http://schemas.microsoft.com/office/drawing/2014/main" id="{4F386EF4-CBD1-4DFB-B28F-140ADCC2D768}"/>
                    </a:ext>
                  </a:extLst>
                </p:cNvPr>
                <p:cNvPicPr/>
                <p:nvPr/>
              </p:nvPicPr>
              <p:blipFill>
                <a:blip r:embed="rId1033"/>
                <a:stretch>
                  <a:fillRect/>
                </a:stretch>
              </p:blipFill>
              <p:spPr>
                <a:xfrm>
                  <a:off x="2938382" y="5298703"/>
                  <a:ext cx="1209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034">
              <p14:nvContentPartPr>
                <p14:cNvPr id="624" name="Freihand 623">
                  <a:extLst>
                    <a:ext uri="{FF2B5EF4-FFF2-40B4-BE49-F238E27FC236}">
                      <a16:creationId xmlns:a16="http://schemas.microsoft.com/office/drawing/2014/main" id="{65BE16B7-2930-4D8C-8E82-1A3CCB85AD72}"/>
                    </a:ext>
                  </a:extLst>
                </p14:cNvPr>
                <p14:cNvContentPartPr/>
                <p14:nvPr/>
              </p14:nvContentPartPr>
              <p14:xfrm>
                <a:off x="3020822" y="5295463"/>
                <a:ext cx="280440" cy="73800"/>
              </p14:xfrm>
            </p:contentPart>
          </mc:Choice>
          <mc:Fallback xmlns="">
            <p:pic>
              <p:nvPicPr>
                <p:cNvPr id="624" name="Freihand 623">
                  <a:extLst>
                    <a:ext uri="{FF2B5EF4-FFF2-40B4-BE49-F238E27FC236}">
                      <a16:creationId xmlns:a16="http://schemas.microsoft.com/office/drawing/2014/main" id="{65BE16B7-2930-4D8C-8E82-1A3CCB85AD72}"/>
                    </a:ext>
                  </a:extLst>
                </p:cNvPr>
                <p:cNvPicPr/>
                <p:nvPr/>
              </p:nvPicPr>
              <p:blipFill>
                <a:blip r:embed="rId1035"/>
                <a:stretch>
                  <a:fillRect/>
                </a:stretch>
              </p:blipFill>
              <p:spPr>
                <a:xfrm>
                  <a:off x="3016502" y="5291143"/>
                  <a:ext cx="28908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036">
              <p14:nvContentPartPr>
                <p14:cNvPr id="625" name="Freihand 624">
                  <a:extLst>
                    <a:ext uri="{FF2B5EF4-FFF2-40B4-BE49-F238E27FC236}">
                      <a16:creationId xmlns:a16="http://schemas.microsoft.com/office/drawing/2014/main" id="{505EC5BA-3E36-41E0-961F-55D60C719678}"/>
                    </a:ext>
                  </a:extLst>
                </p14:cNvPr>
                <p14:cNvContentPartPr/>
                <p14:nvPr/>
              </p14:nvContentPartPr>
              <p14:xfrm>
                <a:off x="2612942" y="5345503"/>
                <a:ext cx="687960" cy="296640"/>
              </p14:xfrm>
            </p:contentPart>
          </mc:Choice>
          <mc:Fallback xmlns="">
            <p:pic>
              <p:nvPicPr>
                <p:cNvPr id="625" name="Freihand 624">
                  <a:extLst>
                    <a:ext uri="{FF2B5EF4-FFF2-40B4-BE49-F238E27FC236}">
                      <a16:creationId xmlns:a16="http://schemas.microsoft.com/office/drawing/2014/main" id="{505EC5BA-3E36-41E0-961F-55D60C719678}"/>
                    </a:ext>
                  </a:extLst>
                </p:cNvPr>
                <p:cNvPicPr/>
                <p:nvPr/>
              </p:nvPicPr>
              <p:blipFill>
                <a:blip r:embed="rId1037"/>
                <a:stretch>
                  <a:fillRect/>
                </a:stretch>
              </p:blipFill>
              <p:spPr>
                <a:xfrm>
                  <a:off x="2608622" y="5341183"/>
                  <a:ext cx="69660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1038">
              <p14:nvContentPartPr>
                <p14:cNvPr id="626" name="Freihand 625">
                  <a:extLst>
                    <a:ext uri="{FF2B5EF4-FFF2-40B4-BE49-F238E27FC236}">
                      <a16:creationId xmlns:a16="http://schemas.microsoft.com/office/drawing/2014/main" id="{1FF95D72-AE22-4539-B68F-ADFDE12ABB46}"/>
                    </a:ext>
                  </a:extLst>
                </p14:cNvPr>
                <p14:cNvContentPartPr/>
                <p14:nvPr/>
              </p14:nvContentPartPr>
              <p14:xfrm>
                <a:off x="2735702" y="5626303"/>
                <a:ext cx="95040" cy="126360"/>
              </p14:xfrm>
            </p:contentPart>
          </mc:Choice>
          <mc:Fallback xmlns="">
            <p:pic>
              <p:nvPicPr>
                <p:cNvPr id="626" name="Freihand 625">
                  <a:extLst>
                    <a:ext uri="{FF2B5EF4-FFF2-40B4-BE49-F238E27FC236}">
                      <a16:creationId xmlns:a16="http://schemas.microsoft.com/office/drawing/2014/main" id="{1FF95D72-AE22-4539-B68F-ADFDE12ABB46}"/>
                    </a:ext>
                  </a:extLst>
                </p:cNvPr>
                <p:cNvPicPr/>
                <p:nvPr/>
              </p:nvPicPr>
              <p:blipFill>
                <a:blip r:embed="rId1039"/>
                <a:stretch>
                  <a:fillRect/>
                </a:stretch>
              </p:blipFill>
              <p:spPr>
                <a:xfrm>
                  <a:off x="2731382" y="5621983"/>
                  <a:ext cx="1036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040">
              <p14:nvContentPartPr>
                <p14:cNvPr id="627" name="Freihand 626">
                  <a:extLst>
                    <a:ext uri="{FF2B5EF4-FFF2-40B4-BE49-F238E27FC236}">
                      <a16:creationId xmlns:a16="http://schemas.microsoft.com/office/drawing/2014/main" id="{6288AB70-F32A-468C-A180-5D40642F8415}"/>
                    </a:ext>
                  </a:extLst>
                </p14:cNvPr>
                <p14:cNvContentPartPr/>
                <p14:nvPr/>
              </p14:nvContentPartPr>
              <p14:xfrm>
                <a:off x="2861342" y="5662663"/>
                <a:ext cx="30600" cy="75960"/>
              </p14:xfrm>
            </p:contentPart>
          </mc:Choice>
          <mc:Fallback xmlns="">
            <p:pic>
              <p:nvPicPr>
                <p:cNvPr id="627" name="Freihand 626">
                  <a:extLst>
                    <a:ext uri="{FF2B5EF4-FFF2-40B4-BE49-F238E27FC236}">
                      <a16:creationId xmlns:a16="http://schemas.microsoft.com/office/drawing/2014/main" id="{6288AB70-F32A-468C-A180-5D40642F8415}"/>
                    </a:ext>
                  </a:extLst>
                </p:cNvPr>
                <p:cNvPicPr/>
                <p:nvPr/>
              </p:nvPicPr>
              <p:blipFill>
                <a:blip r:embed="rId1041"/>
                <a:stretch>
                  <a:fillRect/>
                </a:stretch>
              </p:blipFill>
              <p:spPr>
                <a:xfrm>
                  <a:off x="2857022" y="5658343"/>
                  <a:ext cx="392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042">
              <p14:nvContentPartPr>
                <p14:cNvPr id="628" name="Freihand 627">
                  <a:extLst>
                    <a:ext uri="{FF2B5EF4-FFF2-40B4-BE49-F238E27FC236}">
                      <a16:creationId xmlns:a16="http://schemas.microsoft.com/office/drawing/2014/main" id="{43495854-8B4D-499D-88CD-3BABD2C0AF62}"/>
                    </a:ext>
                  </a:extLst>
                </p14:cNvPr>
                <p14:cNvContentPartPr/>
                <p14:nvPr/>
              </p14:nvContentPartPr>
              <p14:xfrm>
                <a:off x="2914622" y="5533783"/>
                <a:ext cx="100440" cy="161640"/>
              </p14:xfrm>
            </p:contentPart>
          </mc:Choice>
          <mc:Fallback xmlns="">
            <p:pic>
              <p:nvPicPr>
                <p:cNvPr id="628" name="Freihand 627">
                  <a:extLst>
                    <a:ext uri="{FF2B5EF4-FFF2-40B4-BE49-F238E27FC236}">
                      <a16:creationId xmlns:a16="http://schemas.microsoft.com/office/drawing/2014/main" id="{43495854-8B4D-499D-88CD-3BABD2C0AF62}"/>
                    </a:ext>
                  </a:extLst>
                </p:cNvPr>
                <p:cNvPicPr/>
                <p:nvPr/>
              </p:nvPicPr>
              <p:blipFill>
                <a:blip r:embed="rId1043"/>
                <a:stretch>
                  <a:fillRect/>
                </a:stretch>
              </p:blipFill>
              <p:spPr>
                <a:xfrm>
                  <a:off x="2910302" y="5529463"/>
                  <a:ext cx="10908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044">
              <p14:nvContentPartPr>
                <p14:cNvPr id="630" name="Freihand 629">
                  <a:extLst>
                    <a:ext uri="{FF2B5EF4-FFF2-40B4-BE49-F238E27FC236}">
                      <a16:creationId xmlns:a16="http://schemas.microsoft.com/office/drawing/2014/main" id="{93881A4F-2379-4EC1-84F5-2FEDDE39FC2D}"/>
                    </a:ext>
                  </a:extLst>
                </p14:cNvPr>
                <p14:cNvContentPartPr/>
                <p14:nvPr/>
              </p14:nvContentPartPr>
              <p14:xfrm>
                <a:off x="3089222" y="5495983"/>
                <a:ext cx="108000" cy="112320"/>
              </p14:xfrm>
            </p:contentPart>
          </mc:Choice>
          <mc:Fallback xmlns="">
            <p:pic>
              <p:nvPicPr>
                <p:cNvPr id="630" name="Freihand 629">
                  <a:extLst>
                    <a:ext uri="{FF2B5EF4-FFF2-40B4-BE49-F238E27FC236}">
                      <a16:creationId xmlns:a16="http://schemas.microsoft.com/office/drawing/2014/main" id="{93881A4F-2379-4EC1-84F5-2FEDDE39FC2D}"/>
                    </a:ext>
                  </a:extLst>
                </p:cNvPr>
                <p:cNvPicPr/>
                <p:nvPr/>
              </p:nvPicPr>
              <p:blipFill>
                <a:blip r:embed="rId1045"/>
                <a:stretch>
                  <a:fillRect/>
                </a:stretch>
              </p:blipFill>
              <p:spPr>
                <a:xfrm>
                  <a:off x="3084902" y="5491663"/>
                  <a:ext cx="1166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046">
              <p14:nvContentPartPr>
                <p14:cNvPr id="632" name="Freihand 631">
                  <a:extLst>
                    <a:ext uri="{FF2B5EF4-FFF2-40B4-BE49-F238E27FC236}">
                      <a16:creationId xmlns:a16="http://schemas.microsoft.com/office/drawing/2014/main" id="{D6033A89-9AC2-4F65-BFFC-9F93AEB74D88}"/>
                    </a:ext>
                  </a:extLst>
                </p14:cNvPr>
                <p14:cNvContentPartPr/>
                <p14:nvPr/>
              </p14:nvContentPartPr>
              <p14:xfrm>
                <a:off x="3418622" y="5269903"/>
                <a:ext cx="111600" cy="40320"/>
              </p14:xfrm>
            </p:contentPart>
          </mc:Choice>
          <mc:Fallback xmlns="">
            <p:pic>
              <p:nvPicPr>
                <p:cNvPr id="632" name="Freihand 631">
                  <a:extLst>
                    <a:ext uri="{FF2B5EF4-FFF2-40B4-BE49-F238E27FC236}">
                      <a16:creationId xmlns:a16="http://schemas.microsoft.com/office/drawing/2014/main" id="{D6033A89-9AC2-4F65-BFFC-9F93AEB74D88}"/>
                    </a:ext>
                  </a:extLst>
                </p:cNvPr>
                <p:cNvPicPr/>
                <p:nvPr/>
              </p:nvPicPr>
              <p:blipFill>
                <a:blip r:embed="rId1047"/>
                <a:stretch>
                  <a:fillRect/>
                </a:stretch>
              </p:blipFill>
              <p:spPr>
                <a:xfrm>
                  <a:off x="3414302" y="5265583"/>
                  <a:ext cx="12024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048">
              <p14:nvContentPartPr>
                <p14:cNvPr id="633" name="Freihand 632">
                  <a:extLst>
                    <a:ext uri="{FF2B5EF4-FFF2-40B4-BE49-F238E27FC236}">
                      <a16:creationId xmlns:a16="http://schemas.microsoft.com/office/drawing/2014/main" id="{6BB7124E-427A-4577-8317-918948FE5996}"/>
                    </a:ext>
                  </a:extLst>
                </p14:cNvPr>
                <p14:cNvContentPartPr/>
                <p14:nvPr/>
              </p14:nvContentPartPr>
              <p14:xfrm>
                <a:off x="3444902" y="5301223"/>
                <a:ext cx="122400" cy="45720"/>
              </p14:xfrm>
            </p:contentPart>
          </mc:Choice>
          <mc:Fallback xmlns="">
            <p:pic>
              <p:nvPicPr>
                <p:cNvPr id="633" name="Freihand 632">
                  <a:extLst>
                    <a:ext uri="{FF2B5EF4-FFF2-40B4-BE49-F238E27FC236}">
                      <a16:creationId xmlns:a16="http://schemas.microsoft.com/office/drawing/2014/main" id="{6BB7124E-427A-4577-8317-918948FE5996}"/>
                    </a:ext>
                  </a:extLst>
                </p:cNvPr>
                <p:cNvPicPr/>
                <p:nvPr/>
              </p:nvPicPr>
              <p:blipFill>
                <a:blip r:embed="rId1049"/>
                <a:stretch>
                  <a:fillRect/>
                </a:stretch>
              </p:blipFill>
              <p:spPr>
                <a:xfrm>
                  <a:off x="3440582" y="5296903"/>
                  <a:ext cx="13104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050">
              <p14:nvContentPartPr>
                <p14:cNvPr id="636" name="Freihand 635">
                  <a:extLst>
                    <a:ext uri="{FF2B5EF4-FFF2-40B4-BE49-F238E27FC236}">
                      <a16:creationId xmlns:a16="http://schemas.microsoft.com/office/drawing/2014/main" id="{B7F15C21-78A5-47FE-83E4-6259811CDA48}"/>
                    </a:ext>
                  </a:extLst>
                </p14:cNvPr>
                <p14:cNvContentPartPr/>
                <p14:nvPr/>
              </p14:nvContentPartPr>
              <p14:xfrm>
                <a:off x="3628502" y="5052103"/>
                <a:ext cx="111600" cy="154440"/>
              </p14:xfrm>
            </p:contentPart>
          </mc:Choice>
          <mc:Fallback xmlns="">
            <p:pic>
              <p:nvPicPr>
                <p:cNvPr id="636" name="Freihand 635">
                  <a:extLst>
                    <a:ext uri="{FF2B5EF4-FFF2-40B4-BE49-F238E27FC236}">
                      <a16:creationId xmlns:a16="http://schemas.microsoft.com/office/drawing/2014/main" id="{B7F15C21-78A5-47FE-83E4-6259811CDA48}"/>
                    </a:ext>
                  </a:extLst>
                </p:cNvPr>
                <p:cNvPicPr/>
                <p:nvPr/>
              </p:nvPicPr>
              <p:blipFill>
                <a:blip r:embed="rId1051"/>
                <a:stretch>
                  <a:fillRect/>
                </a:stretch>
              </p:blipFill>
              <p:spPr>
                <a:xfrm>
                  <a:off x="3624182" y="5047783"/>
                  <a:ext cx="1202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052">
              <p14:nvContentPartPr>
                <p14:cNvPr id="637" name="Freihand 636">
                  <a:extLst>
                    <a:ext uri="{FF2B5EF4-FFF2-40B4-BE49-F238E27FC236}">
                      <a16:creationId xmlns:a16="http://schemas.microsoft.com/office/drawing/2014/main" id="{157A4484-8C0F-4B3E-B604-43414D8393B5}"/>
                    </a:ext>
                  </a:extLst>
                </p14:cNvPr>
                <p14:cNvContentPartPr/>
                <p14:nvPr/>
              </p14:nvContentPartPr>
              <p14:xfrm>
                <a:off x="3744062" y="5038783"/>
                <a:ext cx="66600" cy="100080"/>
              </p14:xfrm>
            </p:contentPart>
          </mc:Choice>
          <mc:Fallback xmlns="">
            <p:pic>
              <p:nvPicPr>
                <p:cNvPr id="637" name="Freihand 636">
                  <a:extLst>
                    <a:ext uri="{FF2B5EF4-FFF2-40B4-BE49-F238E27FC236}">
                      <a16:creationId xmlns:a16="http://schemas.microsoft.com/office/drawing/2014/main" id="{157A4484-8C0F-4B3E-B604-43414D8393B5}"/>
                    </a:ext>
                  </a:extLst>
                </p:cNvPr>
                <p:cNvPicPr/>
                <p:nvPr/>
              </p:nvPicPr>
              <p:blipFill>
                <a:blip r:embed="rId1053"/>
                <a:stretch>
                  <a:fillRect/>
                </a:stretch>
              </p:blipFill>
              <p:spPr>
                <a:xfrm>
                  <a:off x="3739742" y="5034463"/>
                  <a:ext cx="752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054">
              <p14:nvContentPartPr>
                <p14:cNvPr id="638" name="Freihand 637">
                  <a:extLst>
                    <a:ext uri="{FF2B5EF4-FFF2-40B4-BE49-F238E27FC236}">
                      <a16:creationId xmlns:a16="http://schemas.microsoft.com/office/drawing/2014/main" id="{4846CC89-9D3A-49CA-A710-022ED33E35E4}"/>
                    </a:ext>
                  </a:extLst>
                </p14:cNvPr>
                <p14:cNvContentPartPr/>
                <p14:nvPr/>
              </p14:nvContentPartPr>
              <p14:xfrm>
                <a:off x="3834782" y="4989463"/>
                <a:ext cx="86760" cy="97200"/>
              </p14:xfrm>
            </p:contentPart>
          </mc:Choice>
          <mc:Fallback xmlns="">
            <p:pic>
              <p:nvPicPr>
                <p:cNvPr id="638" name="Freihand 637">
                  <a:extLst>
                    <a:ext uri="{FF2B5EF4-FFF2-40B4-BE49-F238E27FC236}">
                      <a16:creationId xmlns:a16="http://schemas.microsoft.com/office/drawing/2014/main" id="{4846CC89-9D3A-49CA-A710-022ED33E35E4}"/>
                    </a:ext>
                  </a:extLst>
                </p:cNvPr>
                <p:cNvPicPr/>
                <p:nvPr/>
              </p:nvPicPr>
              <p:blipFill>
                <a:blip r:embed="rId1055"/>
                <a:stretch>
                  <a:fillRect/>
                </a:stretch>
              </p:blipFill>
              <p:spPr>
                <a:xfrm>
                  <a:off x="3830462" y="4985143"/>
                  <a:ext cx="954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056">
              <p14:nvContentPartPr>
                <p14:cNvPr id="639" name="Freihand 638">
                  <a:extLst>
                    <a:ext uri="{FF2B5EF4-FFF2-40B4-BE49-F238E27FC236}">
                      <a16:creationId xmlns:a16="http://schemas.microsoft.com/office/drawing/2014/main" id="{0167A58D-4DCF-4497-A343-3F58F8E2E0F1}"/>
                    </a:ext>
                  </a:extLst>
                </p14:cNvPr>
                <p14:cNvContentPartPr/>
                <p14:nvPr/>
              </p14:nvContentPartPr>
              <p14:xfrm>
                <a:off x="3926942" y="4895863"/>
                <a:ext cx="97560" cy="126360"/>
              </p14:xfrm>
            </p:contentPart>
          </mc:Choice>
          <mc:Fallback xmlns="">
            <p:pic>
              <p:nvPicPr>
                <p:cNvPr id="639" name="Freihand 638">
                  <a:extLst>
                    <a:ext uri="{FF2B5EF4-FFF2-40B4-BE49-F238E27FC236}">
                      <a16:creationId xmlns:a16="http://schemas.microsoft.com/office/drawing/2014/main" id="{0167A58D-4DCF-4497-A343-3F58F8E2E0F1}"/>
                    </a:ext>
                  </a:extLst>
                </p:cNvPr>
                <p:cNvPicPr/>
                <p:nvPr/>
              </p:nvPicPr>
              <p:blipFill>
                <a:blip r:embed="rId1057"/>
                <a:stretch>
                  <a:fillRect/>
                </a:stretch>
              </p:blipFill>
              <p:spPr>
                <a:xfrm>
                  <a:off x="3922622" y="4891543"/>
                  <a:ext cx="1062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058">
              <p14:nvContentPartPr>
                <p14:cNvPr id="640" name="Freihand 639">
                  <a:extLst>
                    <a:ext uri="{FF2B5EF4-FFF2-40B4-BE49-F238E27FC236}">
                      <a16:creationId xmlns:a16="http://schemas.microsoft.com/office/drawing/2014/main" id="{43259865-7797-48FA-B622-5794EC7CCCC9}"/>
                    </a:ext>
                  </a:extLst>
                </p14:cNvPr>
                <p14:cNvContentPartPr/>
                <p14:nvPr/>
              </p14:nvContentPartPr>
              <p14:xfrm>
                <a:off x="3995342" y="4905223"/>
                <a:ext cx="198360" cy="83880"/>
              </p14:xfrm>
            </p:contentPart>
          </mc:Choice>
          <mc:Fallback xmlns="">
            <p:pic>
              <p:nvPicPr>
                <p:cNvPr id="640" name="Freihand 639">
                  <a:extLst>
                    <a:ext uri="{FF2B5EF4-FFF2-40B4-BE49-F238E27FC236}">
                      <a16:creationId xmlns:a16="http://schemas.microsoft.com/office/drawing/2014/main" id="{43259865-7797-48FA-B622-5794EC7CCCC9}"/>
                    </a:ext>
                  </a:extLst>
                </p:cNvPr>
                <p:cNvPicPr/>
                <p:nvPr/>
              </p:nvPicPr>
              <p:blipFill>
                <a:blip r:embed="rId1059"/>
                <a:stretch>
                  <a:fillRect/>
                </a:stretch>
              </p:blipFill>
              <p:spPr>
                <a:xfrm>
                  <a:off x="3991022" y="4900903"/>
                  <a:ext cx="2070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060">
              <p14:nvContentPartPr>
                <p14:cNvPr id="641" name="Freihand 640">
                  <a:extLst>
                    <a:ext uri="{FF2B5EF4-FFF2-40B4-BE49-F238E27FC236}">
                      <a16:creationId xmlns:a16="http://schemas.microsoft.com/office/drawing/2014/main" id="{9CDEFB6A-75C8-4112-BACC-B7B88F281E56}"/>
                    </a:ext>
                  </a:extLst>
                </p14:cNvPr>
                <p14:cNvContentPartPr/>
                <p14:nvPr/>
              </p14:nvContentPartPr>
              <p14:xfrm>
                <a:off x="3666662" y="4969663"/>
                <a:ext cx="579600" cy="308520"/>
              </p14:xfrm>
            </p:contentPart>
          </mc:Choice>
          <mc:Fallback xmlns="">
            <p:pic>
              <p:nvPicPr>
                <p:cNvPr id="641" name="Freihand 640">
                  <a:extLst>
                    <a:ext uri="{FF2B5EF4-FFF2-40B4-BE49-F238E27FC236}">
                      <a16:creationId xmlns:a16="http://schemas.microsoft.com/office/drawing/2014/main" id="{9CDEFB6A-75C8-4112-BACC-B7B88F281E56}"/>
                    </a:ext>
                  </a:extLst>
                </p:cNvPr>
                <p:cNvPicPr/>
                <p:nvPr/>
              </p:nvPicPr>
              <p:blipFill>
                <a:blip r:embed="rId1061"/>
                <a:stretch>
                  <a:fillRect/>
                </a:stretch>
              </p:blipFill>
              <p:spPr>
                <a:xfrm>
                  <a:off x="3662342" y="4965343"/>
                  <a:ext cx="58824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1062">
              <p14:nvContentPartPr>
                <p14:cNvPr id="643" name="Freihand 642">
                  <a:extLst>
                    <a:ext uri="{FF2B5EF4-FFF2-40B4-BE49-F238E27FC236}">
                      <a16:creationId xmlns:a16="http://schemas.microsoft.com/office/drawing/2014/main" id="{E9AC9819-B57D-4D22-9A6E-3BF9170FD6FE}"/>
                    </a:ext>
                  </a:extLst>
                </p14:cNvPr>
                <p14:cNvContentPartPr/>
                <p14:nvPr/>
              </p14:nvContentPartPr>
              <p14:xfrm>
                <a:off x="3805622" y="5236783"/>
                <a:ext cx="75240" cy="114480"/>
              </p14:xfrm>
            </p:contentPart>
          </mc:Choice>
          <mc:Fallback xmlns="">
            <p:pic>
              <p:nvPicPr>
                <p:cNvPr id="643" name="Freihand 642">
                  <a:extLst>
                    <a:ext uri="{FF2B5EF4-FFF2-40B4-BE49-F238E27FC236}">
                      <a16:creationId xmlns:a16="http://schemas.microsoft.com/office/drawing/2014/main" id="{E9AC9819-B57D-4D22-9A6E-3BF9170FD6FE}"/>
                    </a:ext>
                  </a:extLst>
                </p:cNvPr>
                <p:cNvPicPr/>
                <p:nvPr/>
              </p:nvPicPr>
              <p:blipFill>
                <a:blip r:embed="rId1063"/>
                <a:stretch>
                  <a:fillRect/>
                </a:stretch>
              </p:blipFill>
              <p:spPr>
                <a:xfrm>
                  <a:off x="3801302" y="5232463"/>
                  <a:ext cx="838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064">
              <p14:nvContentPartPr>
                <p14:cNvPr id="644" name="Freihand 643">
                  <a:extLst>
                    <a:ext uri="{FF2B5EF4-FFF2-40B4-BE49-F238E27FC236}">
                      <a16:creationId xmlns:a16="http://schemas.microsoft.com/office/drawing/2014/main" id="{5714C5EE-62AD-4983-840C-E88A64A0CA7D}"/>
                    </a:ext>
                  </a:extLst>
                </p14:cNvPr>
                <p14:cNvContentPartPr/>
                <p14:nvPr/>
              </p14:nvContentPartPr>
              <p14:xfrm>
                <a:off x="3879782" y="5257663"/>
                <a:ext cx="46080" cy="156240"/>
              </p14:xfrm>
            </p:contentPart>
          </mc:Choice>
          <mc:Fallback xmlns="">
            <p:pic>
              <p:nvPicPr>
                <p:cNvPr id="644" name="Freihand 643">
                  <a:extLst>
                    <a:ext uri="{FF2B5EF4-FFF2-40B4-BE49-F238E27FC236}">
                      <a16:creationId xmlns:a16="http://schemas.microsoft.com/office/drawing/2014/main" id="{5714C5EE-62AD-4983-840C-E88A64A0CA7D}"/>
                    </a:ext>
                  </a:extLst>
                </p:cNvPr>
                <p:cNvPicPr/>
                <p:nvPr/>
              </p:nvPicPr>
              <p:blipFill>
                <a:blip r:embed="rId1065"/>
                <a:stretch>
                  <a:fillRect/>
                </a:stretch>
              </p:blipFill>
              <p:spPr>
                <a:xfrm>
                  <a:off x="3875462" y="5253343"/>
                  <a:ext cx="547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066">
              <p14:nvContentPartPr>
                <p14:cNvPr id="645" name="Freihand 644">
                  <a:extLst>
                    <a:ext uri="{FF2B5EF4-FFF2-40B4-BE49-F238E27FC236}">
                      <a16:creationId xmlns:a16="http://schemas.microsoft.com/office/drawing/2014/main" id="{C05E2EC4-3DDF-48DA-8EFC-6659E5D9D1AE}"/>
                    </a:ext>
                  </a:extLst>
                </p14:cNvPr>
                <p14:cNvContentPartPr/>
                <p14:nvPr/>
              </p14:nvContentPartPr>
              <p14:xfrm>
                <a:off x="3931262" y="5348743"/>
                <a:ext cx="71280" cy="99360"/>
              </p14:xfrm>
            </p:contentPart>
          </mc:Choice>
          <mc:Fallback xmlns="">
            <p:pic>
              <p:nvPicPr>
                <p:cNvPr id="645" name="Freihand 644">
                  <a:extLst>
                    <a:ext uri="{FF2B5EF4-FFF2-40B4-BE49-F238E27FC236}">
                      <a16:creationId xmlns:a16="http://schemas.microsoft.com/office/drawing/2014/main" id="{C05E2EC4-3DDF-48DA-8EFC-6659E5D9D1AE}"/>
                    </a:ext>
                  </a:extLst>
                </p:cNvPr>
                <p:cNvPicPr/>
                <p:nvPr/>
              </p:nvPicPr>
              <p:blipFill>
                <a:blip r:embed="rId1067"/>
                <a:stretch>
                  <a:fillRect/>
                </a:stretch>
              </p:blipFill>
              <p:spPr>
                <a:xfrm>
                  <a:off x="3926942" y="5344423"/>
                  <a:ext cx="799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068">
              <p14:nvContentPartPr>
                <p14:cNvPr id="646" name="Freihand 645">
                  <a:extLst>
                    <a:ext uri="{FF2B5EF4-FFF2-40B4-BE49-F238E27FC236}">
                      <a16:creationId xmlns:a16="http://schemas.microsoft.com/office/drawing/2014/main" id="{62898C09-A3AA-487E-9E25-277474BF7D15}"/>
                    </a:ext>
                  </a:extLst>
                </p14:cNvPr>
                <p14:cNvContentPartPr/>
                <p14:nvPr/>
              </p14:nvContentPartPr>
              <p14:xfrm>
                <a:off x="4013342" y="5192503"/>
                <a:ext cx="133200" cy="97200"/>
              </p14:xfrm>
            </p:contentPart>
          </mc:Choice>
          <mc:Fallback xmlns="">
            <p:pic>
              <p:nvPicPr>
                <p:cNvPr id="646" name="Freihand 645">
                  <a:extLst>
                    <a:ext uri="{FF2B5EF4-FFF2-40B4-BE49-F238E27FC236}">
                      <a16:creationId xmlns:a16="http://schemas.microsoft.com/office/drawing/2014/main" id="{62898C09-A3AA-487E-9E25-277474BF7D15}"/>
                    </a:ext>
                  </a:extLst>
                </p:cNvPr>
                <p:cNvPicPr/>
                <p:nvPr/>
              </p:nvPicPr>
              <p:blipFill>
                <a:blip r:embed="rId1069"/>
                <a:stretch>
                  <a:fillRect/>
                </a:stretch>
              </p:blipFill>
              <p:spPr>
                <a:xfrm>
                  <a:off x="4009022" y="5188183"/>
                  <a:ext cx="1418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070">
              <p14:nvContentPartPr>
                <p14:cNvPr id="648" name="Freihand 647">
                  <a:extLst>
                    <a:ext uri="{FF2B5EF4-FFF2-40B4-BE49-F238E27FC236}">
                      <a16:creationId xmlns:a16="http://schemas.microsoft.com/office/drawing/2014/main" id="{89904EFB-0193-4224-A7AD-A3C732480D58}"/>
                    </a:ext>
                  </a:extLst>
                </p14:cNvPr>
                <p14:cNvContentPartPr/>
                <p14:nvPr/>
              </p14:nvContentPartPr>
              <p14:xfrm>
                <a:off x="4360742" y="4949503"/>
                <a:ext cx="141120" cy="21960"/>
              </p14:xfrm>
            </p:contentPart>
          </mc:Choice>
          <mc:Fallback xmlns="">
            <p:pic>
              <p:nvPicPr>
                <p:cNvPr id="648" name="Freihand 647">
                  <a:extLst>
                    <a:ext uri="{FF2B5EF4-FFF2-40B4-BE49-F238E27FC236}">
                      <a16:creationId xmlns:a16="http://schemas.microsoft.com/office/drawing/2014/main" id="{89904EFB-0193-4224-A7AD-A3C732480D58}"/>
                    </a:ext>
                  </a:extLst>
                </p:cNvPr>
                <p:cNvPicPr/>
                <p:nvPr/>
              </p:nvPicPr>
              <p:blipFill>
                <a:blip r:embed="rId1071"/>
                <a:stretch>
                  <a:fillRect/>
                </a:stretch>
              </p:blipFill>
              <p:spPr>
                <a:xfrm>
                  <a:off x="4356422" y="4945183"/>
                  <a:ext cx="1497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072">
              <p14:nvContentPartPr>
                <p14:cNvPr id="649" name="Freihand 648">
                  <a:extLst>
                    <a:ext uri="{FF2B5EF4-FFF2-40B4-BE49-F238E27FC236}">
                      <a16:creationId xmlns:a16="http://schemas.microsoft.com/office/drawing/2014/main" id="{403BC06C-176A-4A94-AC7D-F4BC12AF3066}"/>
                    </a:ext>
                  </a:extLst>
                </p14:cNvPr>
                <p14:cNvContentPartPr/>
                <p14:nvPr/>
              </p14:nvContentPartPr>
              <p14:xfrm>
                <a:off x="4380542" y="4987663"/>
                <a:ext cx="130320" cy="16560"/>
              </p14:xfrm>
            </p:contentPart>
          </mc:Choice>
          <mc:Fallback xmlns="">
            <p:pic>
              <p:nvPicPr>
                <p:cNvPr id="649" name="Freihand 648">
                  <a:extLst>
                    <a:ext uri="{FF2B5EF4-FFF2-40B4-BE49-F238E27FC236}">
                      <a16:creationId xmlns:a16="http://schemas.microsoft.com/office/drawing/2014/main" id="{403BC06C-176A-4A94-AC7D-F4BC12AF3066}"/>
                    </a:ext>
                  </a:extLst>
                </p:cNvPr>
                <p:cNvPicPr/>
                <p:nvPr/>
              </p:nvPicPr>
              <p:blipFill>
                <a:blip r:embed="rId1073"/>
                <a:stretch>
                  <a:fillRect/>
                </a:stretch>
              </p:blipFill>
              <p:spPr>
                <a:xfrm>
                  <a:off x="4376222" y="4983343"/>
                  <a:ext cx="1389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074">
              <p14:nvContentPartPr>
                <p14:cNvPr id="650" name="Freihand 649">
                  <a:extLst>
                    <a:ext uri="{FF2B5EF4-FFF2-40B4-BE49-F238E27FC236}">
                      <a16:creationId xmlns:a16="http://schemas.microsoft.com/office/drawing/2014/main" id="{41E060A2-6D05-459B-83F9-78DB4B72CF33}"/>
                    </a:ext>
                  </a:extLst>
                </p14:cNvPr>
                <p14:cNvContentPartPr/>
                <p14:nvPr/>
              </p14:nvContentPartPr>
              <p14:xfrm>
                <a:off x="4602662" y="4853023"/>
                <a:ext cx="86400" cy="146160"/>
              </p14:xfrm>
            </p:contentPart>
          </mc:Choice>
          <mc:Fallback xmlns="">
            <p:pic>
              <p:nvPicPr>
                <p:cNvPr id="650" name="Freihand 649">
                  <a:extLst>
                    <a:ext uri="{FF2B5EF4-FFF2-40B4-BE49-F238E27FC236}">
                      <a16:creationId xmlns:a16="http://schemas.microsoft.com/office/drawing/2014/main" id="{41E060A2-6D05-459B-83F9-78DB4B72CF33}"/>
                    </a:ext>
                  </a:extLst>
                </p:cNvPr>
                <p:cNvPicPr/>
                <p:nvPr/>
              </p:nvPicPr>
              <p:blipFill>
                <a:blip r:embed="rId1075"/>
                <a:stretch>
                  <a:fillRect/>
                </a:stretch>
              </p:blipFill>
              <p:spPr>
                <a:xfrm>
                  <a:off x="4598342" y="4848703"/>
                  <a:ext cx="950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076">
              <p14:nvContentPartPr>
                <p14:cNvPr id="651" name="Freihand 650">
                  <a:extLst>
                    <a:ext uri="{FF2B5EF4-FFF2-40B4-BE49-F238E27FC236}">
                      <a16:creationId xmlns:a16="http://schemas.microsoft.com/office/drawing/2014/main" id="{2425CA26-3302-4BB6-AEDD-47E7D0393128}"/>
                    </a:ext>
                  </a:extLst>
                </p14:cNvPr>
                <p14:cNvContentPartPr/>
                <p14:nvPr/>
              </p14:nvContentPartPr>
              <p14:xfrm>
                <a:off x="4729022" y="4864903"/>
                <a:ext cx="91080" cy="114840"/>
              </p14:xfrm>
            </p:contentPart>
          </mc:Choice>
          <mc:Fallback xmlns="">
            <p:pic>
              <p:nvPicPr>
                <p:cNvPr id="651" name="Freihand 650">
                  <a:extLst>
                    <a:ext uri="{FF2B5EF4-FFF2-40B4-BE49-F238E27FC236}">
                      <a16:creationId xmlns:a16="http://schemas.microsoft.com/office/drawing/2014/main" id="{2425CA26-3302-4BB6-AEDD-47E7D0393128}"/>
                    </a:ext>
                  </a:extLst>
                </p:cNvPr>
                <p:cNvPicPr/>
                <p:nvPr/>
              </p:nvPicPr>
              <p:blipFill>
                <a:blip r:embed="rId1077"/>
                <a:stretch>
                  <a:fillRect/>
                </a:stretch>
              </p:blipFill>
              <p:spPr>
                <a:xfrm>
                  <a:off x="4724702" y="4860583"/>
                  <a:ext cx="997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078">
              <p14:nvContentPartPr>
                <p14:cNvPr id="652" name="Freihand 651">
                  <a:extLst>
                    <a:ext uri="{FF2B5EF4-FFF2-40B4-BE49-F238E27FC236}">
                      <a16:creationId xmlns:a16="http://schemas.microsoft.com/office/drawing/2014/main" id="{B5FFC748-6F43-4103-B34A-A618C15D3C8C}"/>
                    </a:ext>
                  </a:extLst>
                </p14:cNvPr>
                <p14:cNvContentPartPr/>
                <p14:nvPr/>
              </p14:nvContentPartPr>
              <p14:xfrm>
                <a:off x="4842062" y="4955983"/>
                <a:ext cx="4320" cy="85320"/>
              </p14:xfrm>
            </p:contentPart>
          </mc:Choice>
          <mc:Fallback xmlns="">
            <p:pic>
              <p:nvPicPr>
                <p:cNvPr id="652" name="Freihand 651">
                  <a:extLst>
                    <a:ext uri="{FF2B5EF4-FFF2-40B4-BE49-F238E27FC236}">
                      <a16:creationId xmlns:a16="http://schemas.microsoft.com/office/drawing/2014/main" id="{B5FFC748-6F43-4103-B34A-A618C15D3C8C}"/>
                    </a:ext>
                  </a:extLst>
                </p:cNvPr>
                <p:cNvPicPr/>
                <p:nvPr/>
              </p:nvPicPr>
              <p:blipFill>
                <a:blip r:embed="rId1079"/>
                <a:stretch>
                  <a:fillRect/>
                </a:stretch>
              </p:blipFill>
              <p:spPr>
                <a:xfrm>
                  <a:off x="4837742" y="4951663"/>
                  <a:ext cx="129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080">
              <p14:nvContentPartPr>
                <p14:cNvPr id="653" name="Freihand 652">
                  <a:extLst>
                    <a:ext uri="{FF2B5EF4-FFF2-40B4-BE49-F238E27FC236}">
                      <a16:creationId xmlns:a16="http://schemas.microsoft.com/office/drawing/2014/main" id="{C88433DB-5FFE-47CB-AEF8-0C43A132DF1E}"/>
                    </a:ext>
                  </a:extLst>
                </p14:cNvPr>
                <p14:cNvContentPartPr/>
                <p14:nvPr/>
              </p14:nvContentPartPr>
              <p14:xfrm>
                <a:off x="4933862" y="4865263"/>
                <a:ext cx="92880" cy="128880"/>
              </p14:xfrm>
            </p:contentPart>
          </mc:Choice>
          <mc:Fallback xmlns="">
            <p:pic>
              <p:nvPicPr>
                <p:cNvPr id="653" name="Freihand 652">
                  <a:extLst>
                    <a:ext uri="{FF2B5EF4-FFF2-40B4-BE49-F238E27FC236}">
                      <a16:creationId xmlns:a16="http://schemas.microsoft.com/office/drawing/2014/main" id="{C88433DB-5FFE-47CB-AEF8-0C43A132DF1E}"/>
                    </a:ext>
                  </a:extLst>
                </p:cNvPr>
                <p:cNvPicPr/>
                <p:nvPr/>
              </p:nvPicPr>
              <p:blipFill>
                <a:blip r:embed="rId1081"/>
                <a:stretch>
                  <a:fillRect/>
                </a:stretch>
              </p:blipFill>
              <p:spPr>
                <a:xfrm>
                  <a:off x="4929542" y="4860943"/>
                  <a:ext cx="1015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082">
              <p14:nvContentPartPr>
                <p14:cNvPr id="654" name="Freihand 653">
                  <a:extLst>
                    <a:ext uri="{FF2B5EF4-FFF2-40B4-BE49-F238E27FC236}">
                      <a16:creationId xmlns:a16="http://schemas.microsoft.com/office/drawing/2014/main" id="{12C25BEC-E5B2-4B1F-AED2-7831E5FDA226}"/>
                    </a:ext>
                  </a:extLst>
                </p14:cNvPr>
                <p14:cNvContentPartPr/>
                <p14:nvPr/>
              </p14:nvContentPartPr>
              <p14:xfrm>
                <a:off x="4861862" y="4809463"/>
                <a:ext cx="175680" cy="4680"/>
              </p14:xfrm>
            </p:contentPart>
          </mc:Choice>
          <mc:Fallback xmlns="">
            <p:pic>
              <p:nvPicPr>
                <p:cNvPr id="654" name="Freihand 653">
                  <a:extLst>
                    <a:ext uri="{FF2B5EF4-FFF2-40B4-BE49-F238E27FC236}">
                      <a16:creationId xmlns:a16="http://schemas.microsoft.com/office/drawing/2014/main" id="{12C25BEC-E5B2-4B1F-AED2-7831E5FDA226}"/>
                    </a:ext>
                  </a:extLst>
                </p:cNvPr>
                <p:cNvPicPr/>
                <p:nvPr/>
              </p:nvPicPr>
              <p:blipFill>
                <a:blip r:embed="rId1083"/>
                <a:stretch>
                  <a:fillRect/>
                </a:stretch>
              </p:blipFill>
              <p:spPr>
                <a:xfrm>
                  <a:off x="4857542" y="4805143"/>
                  <a:ext cx="18432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084">
              <p14:nvContentPartPr>
                <p14:cNvPr id="655" name="Freihand 654">
                  <a:extLst>
                    <a:ext uri="{FF2B5EF4-FFF2-40B4-BE49-F238E27FC236}">
                      <a16:creationId xmlns:a16="http://schemas.microsoft.com/office/drawing/2014/main" id="{8893CD39-38E6-4760-92DC-D0DD9106C507}"/>
                    </a:ext>
                  </a:extLst>
                </p14:cNvPr>
                <p14:cNvContentPartPr/>
                <p14:nvPr/>
              </p14:nvContentPartPr>
              <p14:xfrm>
                <a:off x="5162462" y="4792903"/>
                <a:ext cx="142200" cy="92880"/>
              </p14:xfrm>
            </p:contentPart>
          </mc:Choice>
          <mc:Fallback xmlns="">
            <p:pic>
              <p:nvPicPr>
                <p:cNvPr id="655" name="Freihand 654">
                  <a:extLst>
                    <a:ext uri="{FF2B5EF4-FFF2-40B4-BE49-F238E27FC236}">
                      <a16:creationId xmlns:a16="http://schemas.microsoft.com/office/drawing/2014/main" id="{8893CD39-38E6-4760-92DC-D0DD9106C507}"/>
                    </a:ext>
                  </a:extLst>
                </p:cNvPr>
                <p:cNvPicPr/>
                <p:nvPr/>
              </p:nvPicPr>
              <p:blipFill>
                <a:blip r:embed="rId1085"/>
                <a:stretch>
                  <a:fillRect/>
                </a:stretch>
              </p:blipFill>
              <p:spPr>
                <a:xfrm>
                  <a:off x="5158142" y="4788583"/>
                  <a:ext cx="1508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086">
              <p14:nvContentPartPr>
                <p14:cNvPr id="656" name="Freihand 655">
                  <a:extLst>
                    <a:ext uri="{FF2B5EF4-FFF2-40B4-BE49-F238E27FC236}">
                      <a16:creationId xmlns:a16="http://schemas.microsoft.com/office/drawing/2014/main" id="{EB1BA556-423B-4F91-AB1F-EBEF221164FE}"/>
                    </a:ext>
                  </a:extLst>
                </p14:cNvPr>
                <p14:cNvContentPartPr/>
                <p14:nvPr/>
              </p14:nvContentPartPr>
              <p14:xfrm>
                <a:off x="5315822" y="4843303"/>
                <a:ext cx="104400" cy="31320"/>
              </p14:xfrm>
            </p:contentPart>
          </mc:Choice>
          <mc:Fallback xmlns="">
            <p:pic>
              <p:nvPicPr>
                <p:cNvPr id="656" name="Freihand 655">
                  <a:extLst>
                    <a:ext uri="{FF2B5EF4-FFF2-40B4-BE49-F238E27FC236}">
                      <a16:creationId xmlns:a16="http://schemas.microsoft.com/office/drawing/2014/main" id="{EB1BA556-423B-4F91-AB1F-EBEF221164FE}"/>
                    </a:ext>
                  </a:extLst>
                </p:cNvPr>
                <p:cNvPicPr/>
                <p:nvPr/>
              </p:nvPicPr>
              <p:blipFill>
                <a:blip r:embed="rId1087"/>
                <a:stretch>
                  <a:fillRect/>
                </a:stretch>
              </p:blipFill>
              <p:spPr>
                <a:xfrm>
                  <a:off x="5311502" y="4838983"/>
                  <a:ext cx="1130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088">
              <p14:nvContentPartPr>
                <p14:cNvPr id="657" name="Freihand 656">
                  <a:extLst>
                    <a:ext uri="{FF2B5EF4-FFF2-40B4-BE49-F238E27FC236}">
                      <a16:creationId xmlns:a16="http://schemas.microsoft.com/office/drawing/2014/main" id="{B7E420FC-91D5-4F4A-9B9D-87F9C677A3E5}"/>
                    </a:ext>
                  </a:extLst>
                </p14:cNvPr>
                <p14:cNvContentPartPr/>
                <p14:nvPr/>
              </p14:nvContentPartPr>
              <p14:xfrm>
                <a:off x="5384942" y="4780663"/>
                <a:ext cx="109080" cy="195120"/>
              </p14:xfrm>
            </p:contentPart>
          </mc:Choice>
          <mc:Fallback xmlns="">
            <p:pic>
              <p:nvPicPr>
                <p:cNvPr id="657" name="Freihand 656">
                  <a:extLst>
                    <a:ext uri="{FF2B5EF4-FFF2-40B4-BE49-F238E27FC236}">
                      <a16:creationId xmlns:a16="http://schemas.microsoft.com/office/drawing/2014/main" id="{B7E420FC-91D5-4F4A-9B9D-87F9C677A3E5}"/>
                    </a:ext>
                  </a:extLst>
                </p:cNvPr>
                <p:cNvPicPr/>
                <p:nvPr/>
              </p:nvPicPr>
              <p:blipFill>
                <a:blip r:embed="rId1089"/>
                <a:stretch>
                  <a:fillRect/>
                </a:stretch>
              </p:blipFill>
              <p:spPr>
                <a:xfrm>
                  <a:off x="5380622" y="4776343"/>
                  <a:ext cx="11772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090">
              <p14:nvContentPartPr>
                <p14:cNvPr id="658" name="Freihand 657">
                  <a:extLst>
                    <a:ext uri="{FF2B5EF4-FFF2-40B4-BE49-F238E27FC236}">
                      <a16:creationId xmlns:a16="http://schemas.microsoft.com/office/drawing/2014/main" id="{5F2EAF0A-72D1-461C-95E3-571C3E95CEAA}"/>
                    </a:ext>
                  </a:extLst>
                </p14:cNvPr>
                <p14:cNvContentPartPr/>
                <p14:nvPr/>
              </p14:nvContentPartPr>
              <p14:xfrm>
                <a:off x="5464502" y="4816663"/>
                <a:ext cx="84960" cy="167040"/>
              </p14:xfrm>
            </p:contentPart>
          </mc:Choice>
          <mc:Fallback xmlns="">
            <p:pic>
              <p:nvPicPr>
                <p:cNvPr id="658" name="Freihand 657">
                  <a:extLst>
                    <a:ext uri="{FF2B5EF4-FFF2-40B4-BE49-F238E27FC236}">
                      <a16:creationId xmlns:a16="http://schemas.microsoft.com/office/drawing/2014/main" id="{5F2EAF0A-72D1-461C-95E3-571C3E95CEAA}"/>
                    </a:ext>
                  </a:extLst>
                </p:cNvPr>
                <p:cNvPicPr/>
                <p:nvPr/>
              </p:nvPicPr>
              <p:blipFill>
                <a:blip r:embed="rId1091"/>
                <a:stretch>
                  <a:fillRect/>
                </a:stretch>
              </p:blipFill>
              <p:spPr>
                <a:xfrm>
                  <a:off x="5460182" y="4812343"/>
                  <a:ext cx="936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092">
              <p14:nvContentPartPr>
                <p14:cNvPr id="667" name="Freihand 666">
                  <a:extLst>
                    <a:ext uri="{FF2B5EF4-FFF2-40B4-BE49-F238E27FC236}">
                      <a16:creationId xmlns:a16="http://schemas.microsoft.com/office/drawing/2014/main" id="{DF4E615A-9F6F-424E-AE46-DAE856C6298C}"/>
                    </a:ext>
                  </a:extLst>
                </p14:cNvPr>
                <p14:cNvContentPartPr/>
                <p14:nvPr/>
              </p14:nvContentPartPr>
              <p14:xfrm>
                <a:off x="2837582" y="3747823"/>
                <a:ext cx="580320" cy="187560"/>
              </p14:xfrm>
            </p:contentPart>
          </mc:Choice>
          <mc:Fallback xmlns="">
            <p:pic>
              <p:nvPicPr>
                <p:cNvPr id="667" name="Freihand 666">
                  <a:extLst>
                    <a:ext uri="{FF2B5EF4-FFF2-40B4-BE49-F238E27FC236}">
                      <a16:creationId xmlns:a16="http://schemas.microsoft.com/office/drawing/2014/main" id="{DF4E615A-9F6F-424E-AE46-DAE856C6298C}"/>
                    </a:ext>
                  </a:extLst>
                </p:cNvPr>
                <p:cNvPicPr/>
                <p:nvPr/>
              </p:nvPicPr>
              <p:blipFill>
                <a:blip r:embed="rId1093"/>
                <a:stretch>
                  <a:fillRect/>
                </a:stretch>
              </p:blipFill>
              <p:spPr>
                <a:xfrm>
                  <a:off x="2833262" y="3743503"/>
                  <a:ext cx="58896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094">
              <p14:nvContentPartPr>
                <p14:cNvPr id="668" name="Freihand 667">
                  <a:extLst>
                    <a:ext uri="{FF2B5EF4-FFF2-40B4-BE49-F238E27FC236}">
                      <a16:creationId xmlns:a16="http://schemas.microsoft.com/office/drawing/2014/main" id="{609C0CD2-9AA8-45CD-AA46-B638BBEC0DDD}"/>
                    </a:ext>
                  </a:extLst>
                </p14:cNvPr>
                <p14:cNvContentPartPr/>
                <p14:nvPr/>
              </p14:nvContentPartPr>
              <p14:xfrm>
                <a:off x="3319262" y="3628303"/>
                <a:ext cx="70920" cy="118800"/>
              </p14:xfrm>
            </p:contentPart>
          </mc:Choice>
          <mc:Fallback xmlns="">
            <p:pic>
              <p:nvPicPr>
                <p:cNvPr id="668" name="Freihand 667">
                  <a:extLst>
                    <a:ext uri="{FF2B5EF4-FFF2-40B4-BE49-F238E27FC236}">
                      <a16:creationId xmlns:a16="http://schemas.microsoft.com/office/drawing/2014/main" id="{609C0CD2-9AA8-45CD-AA46-B638BBEC0DDD}"/>
                    </a:ext>
                  </a:extLst>
                </p:cNvPr>
                <p:cNvPicPr/>
                <p:nvPr/>
              </p:nvPicPr>
              <p:blipFill>
                <a:blip r:embed="rId1095"/>
                <a:stretch>
                  <a:fillRect/>
                </a:stretch>
              </p:blipFill>
              <p:spPr>
                <a:xfrm>
                  <a:off x="3314942" y="3623983"/>
                  <a:ext cx="795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096">
              <p14:nvContentPartPr>
                <p14:cNvPr id="669" name="Freihand 668">
                  <a:extLst>
                    <a:ext uri="{FF2B5EF4-FFF2-40B4-BE49-F238E27FC236}">
                      <a16:creationId xmlns:a16="http://schemas.microsoft.com/office/drawing/2014/main" id="{5F073245-FAE3-4F76-BCF0-B9F4C9AF0FC3}"/>
                    </a:ext>
                  </a:extLst>
                </p14:cNvPr>
                <p14:cNvContentPartPr/>
                <p14:nvPr/>
              </p14:nvContentPartPr>
              <p14:xfrm>
                <a:off x="3297302" y="3685543"/>
                <a:ext cx="140040" cy="15840"/>
              </p14:xfrm>
            </p:contentPart>
          </mc:Choice>
          <mc:Fallback xmlns="">
            <p:pic>
              <p:nvPicPr>
                <p:cNvPr id="669" name="Freihand 668">
                  <a:extLst>
                    <a:ext uri="{FF2B5EF4-FFF2-40B4-BE49-F238E27FC236}">
                      <a16:creationId xmlns:a16="http://schemas.microsoft.com/office/drawing/2014/main" id="{5F073245-FAE3-4F76-BCF0-B9F4C9AF0FC3}"/>
                    </a:ext>
                  </a:extLst>
                </p:cNvPr>
                <p:cNvPicPr/>
                <p:nvPr/>
              </p:nvPicPr>
              <p:blipFill>
                <a:blip r:embed="rId1097"/>
                <a:stretch>
                  <a:fillRect/>
                </a:stretch>
              </p:blipFill>
              <p:spPr>
                <a:xfrm>
                  <a:off x="3292982" y="3681223"/>
                  <a:ext cx="1486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098">
              <p14:nvContentPartPr>
                <p14:cNvPr id="670" name="Freihand 669">
                  <a:extLst>
                    <a:ext uri="{FF2B5EF4-FFF2-40B4-BE49-F238E27FC236}">
                      <a16:creationId xmlns:a16="http://schemas.microsoft.com/office/drawing/2014/main" id="{B510C346-ACCC-40D6-B89B-24127E10A36F}"/>
                    </a:ext>
                  </a:extLst>
                </p14:cNvPr>
                <p14:cNvContentPartPr/>
                <p14:nvPr/>
              </p14:nvContentPartPr>
              <p14:xfrm>
                <a:off x="3440222" y="3647023"/>
                <a:ext cx="74160" cy="63360"/>
              </p14:xfrm>
            </p:contentPart>
          </mc:Choice>
          <mc:Fallback xmlns="">
            <p:pic>
              <p:nvPicPr>
                <p:cNvPr id="670" name="Freihand 669">
                  <a:extLst>
                    <a:ext uri="{FF2B5EF4-FFF2-40B4-BE49-F238E27FC236}">
                      <a16:creationId xmlns:a16="http://schemas.microsoft.com/office/drawing/2014/main" id="{B510C346-ACCC-40D6-B89B-24127E10A36F}"/>
                    </a:ext>
                  </a:extLst>
                </p:cNvPr>
                <p:cNvPicPr/>
                <p:nvPr/>
              </p:nvPicPr>
              <p:blipFill>
                <a:blip r:embed="rId1099"/>
                <a:stretch>
                  <a:fillRect/>
                </a:stretch>
              </p:blipFill>
              <p:spPr>
                <a:xfrm>
                  <a:off x="3435902" y="3642703"/>
                  <a:ext cx="828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100">
              <p14:nvContentPartPr>
                <p14:cNvPr id="671" name="Freihand 670">
                  <a:extLst>
                    <a:ext uri="{FF2B5EF4-FFF2-40B4-BE49-F238E27FC236}">
                      <a16:creationId xmlns:a16="http://schemas.microsoft.com/office/drawing/2014/main" id="{A27A07A0-2866-40B6-A14C-B56B849E4371}"/>
                    </a:ext>
                  </a:extLst>
                </p14:cNvPr>
                <p14:cNvContentPartPr/>
                <p14:nvPr/>
              </p14:nvContentPartPr>
              <p14:xfrm>
                <a:off x="2935862" y="4300783"/>
                <a:ext cx="449640" cy="140400"/>
              </p14:xfrm>
            </p:contentPart>
          </mc:Choice>
          <mc:Fallback xmlns="">
            <p:pic>
              <p:nvPicPr>
                <p:cNvPr id="671" name="Freihand 670">
                  <a:extLst>
                    <a:ext uri="{FF2B5EF4-FFF2-40B4-BE49-F238E27FC236}">
                      <a16:creationId xmlns:a16="http://schemas.microsoft.com/office/drawing/2014/main" id="{A27A07A0-2866-40B6-A14C-B56B849E4371}"/>
                    </a:ext>
                  </a:extLst>
                </p:cNvPr>
                <p:cNvPicPr/>
                <p:nvPr/>
              </p:nvPicPr>
              <p:blipFill>
                <a:blip r:embed="rId1101"/>
                <a:stretch>
                  <a:fillRect/>
                </a:stretch>
              </p:blipFill>
              <p:spPr>
                <a:xfrm>
                  <a:off x="2931542" y="4296463"/>
                  <a:ext cx="4582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102">
              <p14:nvContentPartPr>
                <p14:cNvPr id="672" name="Freihand 671">
                  <a:extLst>
                    <a:ext uri="{FF2B5EF4-FFF2-40B4-BE49-F238E27FC236}">
                      <a16:creationId xmlns:a16="http://schemas.microsoft.com/office/drawing/2014/main" id="{7988F820-EEAF-41EF-BC50-41BE8F677907}"/>
                    </a:ext>
                  </a:extLst>
                </p14:cNvPr>
                <p14:cNvContentPartPr/>
                <p14:nvPr/>
              </p14:nvContentPartPr>
              <p14:xfrm>
                <a:off x="3363542" y="4234903"/>
                <a:ext cx="240480" cy="98280"/>
              </p14:xfrm>
            </p:contentPart>
          </mc:Choice>
          <mc:Fallback xmlns="">
            <p:pic>
              <p:nvPicPr>
                <p:cNvPr id="672" name="Freihand 671">
                  <a:extLst>
                    <a:ext uri="{FF2B5EF4-FFF2-40B4-BE49-F238E27FC236}">
                      <a16:creationId xmlns:a16="http://schemas.microsoft.com/office/drawing/2014/main" id="{7988F820-EEAF-41EF-BC50-41BE8F677907}"/>
                    </a:ext>
                  </a:extLst>
                </p:cNvPr>
                <p:cNvPicPr/>
                <p:nvPr/>
              </p:nvPicPr>
              <p:blipFill>
                <a:blip r:embed="rId1103"/>
                <a:stretch>
                  <a:fillRect/>
                </a:stretch>
              </p:blipFill>
              <p:spPr>
                <a:xfrm>
                  <a:off x="3359222" y="4230583"/>
                  <a:ext cx="2491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104">
              <p14:nvContentPartPr>
                <p14:cNvPr id="673" name="Freihand 672">
                  <a:extLst>
                    <a:ext uri="{FF2B5EF4-FFF2-40B4-BE49-F238E27FC236}">
                      <a16:creationId xmlns:a16="http://schemas.microsoft.com/office/drawing/2014/main" id="{784A6789-3124-4000-930E-03098DDCCF06}"/>
                    </a:ext>
                  </a:extLst>
                </p14:cNvPr>
                <p14:cNvContentPartPr/>
                <p14:nvPr/>
              </p14:nvContentPartPr>
              <p14:xfrm>
                <a:off x="3486662" y="4321303"/>
                <a:ext cx="72360" cy="86760"/>
              </p14:xfrm>
            </p:contentPart>
          </mc:Choice>
          <mc:Fallback xmlns="">
            <p:pic>
              <p:nvPicPr>
                <p:cNvPr id="673" name="Freihand 672">
                  <a:extLst>
                    <a:ext uri="{FF2B5EF4-FFF2-40B4-BE49-F238E27FC236}">
                      <a16:creationId xmlns:a16="http://schemas.microsoft.com/office/drawing/2014/main" id="{784A6789-3124-4000-930E-03098DDCCF06}"/>
                    </a:ext>
                  </a:extLst>
                </p:cNvPr>
                <p:cNvPicPr/>
                <p:nvPr/>
              </p:nvPicPr>
              <p:blipFill>
                <a:blip r:embed="rId1105"/>
                <a:stretch>
                  <a:fillRect/>
                </a:stretch>
              </p:blipFill>
              <p:spPr>
                <a:xfrm>
                  <a:off x="3482342" y="4316983"/>
                  <a:ext cx="810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106">
              <p14:nvContentPartPr>
                <p14:cNvPr id="674" name="Freihand 673">
                  <a:extLst>
                    <a:ext uri="{FF2B5EF4-FFF2-40B4-BE49-F238E27FC236}">
                      <a16:creationId xmlns:a16="http://schemas.microsoft.com/office/drawing/2014/main" id="{265B6CC3-6820-4A94-AF43-310176AD4568}"/>
                    </a:ext>
                  </a:extLst>
                </p14:cNvPr>
                <p14:cNvContentPartPr/>
                <p14:nvPr/>
              </p14:nvContentPartPr>
              <p14:xfrm>
                <a:off x="3461102" y="4360903"/>
                <a:ext cx="121320" cy="13680"/>
              </p14:xfrm>
            </p:contentPart>
          </mc:Choice>
          <mc:Fallback xmlns="">
            <p:pic>
              <p:nvPicPr>
                <p:cNvPr id="674" name="Freihand 673">
                  <a:extLst>
                    <a:ext uri="{FF2B5EF4-FFF2-40B4-BE49-F238E27FC236}">
                      <a16:creationId xmlns:a16="http://schemas.microsoft.com/office/drawing/2014/main" id="{265B6CC3-6820-4A94-AF43-310176AD4568}"/>
                    </a:ext>
                  </a:extLst>
                </p:cNvPr>
                <p:cNvPicPr/>
                <p:nvPr/>
              </p:nvPicPr>
              <p:blipFill>
                <a:blip r:embed="rId1107"/>
                <a:stretch>
                  <a:fillRect/>
                </a:stretch>
              </p:blipFill>
              <p:spPr>
                <a:xfrm>
                  <a:off x="3456782" y="4356583"/>
                  <a:ext cx="1299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108">
              <p14:nvContentPartPr>
                <p14:cNvPr id="675" name="Freihand 674">
                  <a:extLst>
                    <a:ext uri="{FF2B5EF4-FFF2-40B4-BE49-F238E27FC236}">
                      <a16:creationId xmlns:a16="http://schemas.microsoft.com/office/drawing/2014/main" id="{8AF2878A-D9CA-45C7-A59F-B112737A35AA}"/>
                    </a:ext>
                  </a:extLst>
                </p14:cNvPr>
                <p14:cNvContentPartPr/>
                <p14:nvPr/>
              </p14:nvContentPartPr>
              <p14:xfrm>
                <a:off x="3590342" y="4324903"/>
                <a:ext cx="88920" cy="82800"/>
              </p14:xfrm>
            </p:contentPart>
          </mc:Choice>
          <mc:Fallback xmlns="">
            <p:pic>
              <p:nvPicPr>
                <p:cNvPr id="675" name="Freihand 674">
                  <a:extLst>
                    <a:ext uri="{FF2B5EF4-FFF2-40B4-BE49-F238E27FC236}">
                      <a16:creationId xmlns:a16="http://schemas.microsoft.com/office/drawing/2014/main" id="{8AF2878A-D9CA-45C7-A59F-B112737A35AA}"/>
                    </a:ext>
                  </a:extLst>
                </p:cNvPr>
                <p:cNvPicPr/>
                <p:nvPr/>
              </p:nvPicPr>
              <p:blipFill>
                <a:blip r:embed="rId1109"/>
                <a:stretch>
                  <a:fillRect/>
                </a:stretch>
              </p:blipFill>
              <p:spPr>
                <a:xfrm>
                  <a:off x="3586022" y="4320583"/>
                  <a:ext cx="975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110">
              <p14:nvContentPartPr>
                <p14:cNvPr id="677" name="Freihand 676">
                  <a:extLst>
                    <a:ext uri="{FF2B5EF4-FFF2-40B4-BE49-F238E27FC236}">
                      <a16:creationId xmlns:a16="http://schemas.microsoft.com/office/drawing/2014/main" id="{24F657E9-CC19-458F-9D43-AC5D3E330004}"/>
                    </a:ext>
                  </a:extLst>
                </p14:cNvPr>
                <p14:cNvContentPartPr/>
                <p14:nvPr/>
              </p14:nvContentPartPr>
              <p14:xfrm>
                <a:off x="3671702" y="5673463"/>
                <a:ext cx="151920" cy="141840"/>
              </p14:xfrm>
            </p:contentPart>
          </mc:Choice>
          <mc:Fallback xmlns="">
            <p:pic>
              <p:nvPicPr>
                <p:cNvPr id="677" name="Freihand 676">
                  <a:extLst>
                    <a:ext uri="{FF2B5EF4-FFF2-40B4-BE49-F238E27FC236}">
                      <a16:creationId xmlns:a16="http://schemas.microsoft.com/office/drawing/2014/main" id="{24F657E9-CC19-458F-9D43-AC5D3E330004}"/>
                    </a:ext>
                  </a:extLst>
                </p:cNvPr>
                <p:cNvPicPr/>
                <p:nvPr/>
              </p:nvPicPr>
              <p:blipFill>
                <a:blip r:embed="rId1111"/>
                <a:stretch>
                  <a:fillRect/>
                </a:stretch>
              </p:blipFill>
              <p:spPr>
                <a:xfrm>
                  <a:off x="3667382" y="5669143"/>
                  <a:ext cx="1605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112">
              <p14:nvContentPartPr>
                <p14:cNvPr id="678" name="Freihand 677">
                  <a:extLst>
                    <a:ext uri="{FF2B5EF4-FFF2-40B4-BE49-F238E27FC236}">
                      <a16:creationId xmlns:a16="http://schemas.microsoft.com/office/drawing/2014/main" id="{F252AAF9-613A-4858-8325-AEEDE60254F8}"/>
                    </a:ext>
                  </a:extLst>
                </p14:cNvPr>
                <p14:cNvContentPartPr/>
                <p14:nvPr/>
              </p14:nvContentPartPr>
              <p14:xfrm>
                <a:off x="3406022" y="5645383"/>
                <a:ext cx="908640" cy="342000"/>
              </p14:xfrm>
            </p:contentPart>
          </mc:Choice>
          <mc:Fallback xmlns="">
            <p:pic>
              <p:nvPicPr>
                <p:cNvPr id="678" name="Freihand 677">
                  <a:extLst>
                    <a:ext uri="{FF2B5EF4-FFF2-40B4-BE49-F238E27FC236}">
                      <a16:creationId xmlns:a16="http://schemas.microsoft.com/office/drawing/2014/main" id="{F252AAF9-613A-4858-8325-AEEDE60254F8}"/>
                    </a:ext>
                  </a:extLst>
                </p:cNvPr>
                <p:cNvPicPr/>
                <p:nvPr/>
              </p:nvPicPr>
              <p:blipFill>
                <a:blip r:embed="rId1113"/>
                <a:stretch>
                  <a:fillRect/>
                </a:stretch>
              </p:blipFill>
              <p:spPr>
                <a:xfrm>
                  <a:off x="3401702" y="5641063"/>
                  <a:ext cx="917280" cy="350640"/>
                </a:xfrm>
                <a:prstGeom prst="rect">
                  <a:avLst/>
                </a:prstGeom>
              </p:spPr>
            </p:pic>
          </mc:Fallback>
        </mc:AlternateContent>
        <mc:AlternateContent xmlns:mc="http://schemas.openxmlformats.org/markup-compatibility/2006" xmlns:p14="http://schemas.microsoft.com/office/powerpoint/2010/main">
          <mc:Choice Requires="p14">
            <p:contentPart p14:bwMode="auto" r:id="rId1114">
              <p14:nvContentPartPr>
                <p14:cNvPr id="680" name="Freihand 679">
                  <a:extLst>
                    <a:ext uri="{FF2B5EF4-FFF2-40B4-BE49-F238E27FC236}">
                      <a16:creationId xmlns:a16="http://schemas.microsoft.com/office/drawing/2014/main" id="{AE3999C7-B375-4B6B-80A3-974FF67535B9}"/>
                    </a:ext>
                  </a:extLst>
                </p14:cNvPr>
                <p14:cNvContentPartPr/>
                <p14:nvPr/>
              </p14:nvContentPartPr>
              <p14:xfrm>
                <a:off x="3582062" y="5995663"/>
                <a:ext cx="90720" cy="120600"/>
              </p14:xfrm>
            </p:contentPart>
          </mc:Choice>
          <mc:Fallback xmlns="">
            <p:pic>
              <p:nvPicPr>
                <p:cNvPr id="680" name="Freihand 679">
                  <a:extLst>
                    <a:ext uri="{FF2B5EF4-FFF2-40B4-BE49-F238E27FC236}">
                      <a16:creationId xmlns:a16="http://schemas.microsoft.com/office/drawing/2014/main" id="{AE3999C7-B375-4B6B-80A3-974FF67535B9}"/>
                    </a:ext>
                  </a:extLst>
                </p:cNvPr>
                <p:cNvPicPr/>
                <p:nvPr/>
              </p:nvPicPr>
              <p:blipFill>
                <a:blip r:embed="rId1115"/>
                <a:stretch>
                  <a:fillRect/>
                </a:stretch>
              </p:blipFill>
              <p:spPr>
                <a:xfrm>
                  <a:off x="3577742" y="5991343"/>
                  <a:ext cx="993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116">
              <p14:nvContentPartPr>
                <p14:cNvPr id="681" name="Freihand 680">
                  <a:extLst>
                    <a:ext uri="{FF2B5EF4-FFF2-40B4-BE49-F238E27FC236}">
                      <a16:creationId xmlns:a16="http://schemas.microsoft.com/office/drawing/2014/main" id="{B7BB0E0E-DADC-49C8-87F9-E2B231A2250E}"/>
                    </a:ext>
                  </a:extLst>
                </p14:cNvPr>
                <p14:cNvContentPartPr/>
                <p14:nvPr/>
              </p14:nvContentPartPr>
              <p14:xfrm>
                <a:off x="3535622" y="6084943"/>
                <a:ext cx="263520" cy="162360"/>
              </p14:xfrm>
            </p:contentPart>
          </mc:Choice>
          <mc:Fallback xmlns="">
            <p:pic>
              <p:nvPicPr>
                <p:cNvPr id="681" name="Freihand 680">
                  <a:extLst>
                    <a:ext uri="{FF2B5EF4-FFF2-40B4-BE49-F238E27FC236}">
                      <a16:creationId xmlns:a16="http://schemas.microsoft.com/office/drawing/2014/main" id="{B7BB0E0E-DADC-49C8-87F9-E2B231A2250E}"/>
                    </a:ext>
                  </a:extLst>
                </p:cNvPr>
                <p:cNvPicPr/>
                <p:nvPr/>
              </p:nvPicPr>
              <p:blipFill>
                <a:blip r:embed="rId1117"/>
                <a:stretch>
                  <a:fillRect/>
                </a:stretch>
              </p:blipFill>
              <p:spPr>
                <a:xfrm>
                  <a:off x="3531302" y="6080623"/>
                  <a:ext cx="2721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118">
              <p14:nvContentPartPr>
                <p14:cNvPr id="682" name="Freihand 681">
                  <a:extLst>
                    <a:ext uri="{FF2B5EF4-FFF2-40B4-BE49-F238E27FC236}">
                      <a16:creationId xmlns:a16="http://schemas.microsoft.com/office/drawing/2014/main" id="{DFA15D78-A6FC-4F25-9356-C18900E62A96}"/>
                    </a:ext>
                  </a:extLst>
                </p14:cNvPr>
                <p14:cNvContentPartPr/>
                <p14:nvPr/>
              </p14:nvContentPartPr>
              <p14:xfrm>
                <a:off x="3572342" y="6263143"/>
                <a:ext cx="74160" cy="118440"/>
              </p14:xfrm>
            </p:contentPart>
          </mc:Choice>
          <mc:Fallback xmlns="">
            <p:pic>
              <p:nvPicPr>
                <p:cNvPr id="682" name="Freihand 681">
                  <a:extLst>
                    <a:ext uri="{FF2B5EF4-FFF2-40B4-BE49-F238E27FC236}">
                      <a16:creationId xmlns:a16="http://schemas.microsoft.com/office/drawing/2014/main" id="{DFA15D78-A6FC-4F25-9356-C18900E62A96}"/>
                    </a:ext>
                  </a:extLst>
                </p:cNvPr>
                <p:cNvPicPr/>
                <p:nvPr/>
              </p:nvPicPr>
              <p:blipFill>
                <a:blip r:embed="rId1119"/>
                <a:stretch>
                  <a:fillRect/>
                </a:stretch>
              </p:blipFill>
              <p:spPr>
                <a:xfrm>
                  <a:off x="3568022" y="6258823"/>
                  <a:ext cx="828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120">
              <p14:nvContentPartPr>
                <p14:cNvPr id="683" name="Freihand 682">
                  <a:extLst>
                    <a:ext uri="{FF2B5EF4-FFF2-40B4-BE49-F238E27FC236}">
                      <a16:creationId xmlns:a16="http://schemas.microsoft.com/office/drawing/2014/main" id="{7C33722D-F27C-4931-BBB0-8BC972E84AA0}"/>
                    </a:ext>
                  </a:extLst>
                </p14:cNvPr>
                <p14:cNvContentPartPr/>
                <p14:nvPr/>
              </p14:nvContentPartPr>
              <p14:xfrm>
                <a:off x="3674942" y="6230383"/>
                <a:ext cx="55440" cy="94680"/>
              </p14:xfrm>
            </p:contentPart>
          </mc:Choice>
          <mc:Fallback xmlns="">
            <p:pic>
              <p:nvPicPr>
                <p:cNvPr id="683" name="Freihand 682">
                  <a:extLst>
                    <a:ext uri="{FF2B5EF4-FFF2-40B4-BE49-F238E27FC236}">
                      <a16:creationId xmlns:a16="http://schemas.microsoft.com/office/drawing/2014/main" id="{7C33722D-F27C-4931-BBB0-8BC972E84AA0}"/>
                    </a:ext>
                  </a:extLst>
                </p:cNvPr>
                <p:cNvPicPr/>
                <p:nvPr/>
              </p:nvPicPr>
              <p:blipFill>
                <a:blip r:embed="rId1121"/>
                <a:stretch>
                  <a:fillRect/>
                </a:stretch>
              </p:blipFill>
              <p:spPr>
                <a:xfrm>
                  <a:off x="3670622" y="6226063"/>
                  <a:ext cx="640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122">
              <p14:nvContentPartPr>
                <p14:cNvPr id="684" name="Freihand 683">
                  <a:extLst>
                    <a:ext uri="{FF2B5EF4-FFF2-40B4-BE49-F238E27FC236}">
                      <a16:creationId xmlns:a16="http://schemas.microsoft.com/office/drawing/2014/main" id="{899DC2E1-CE0F-424B-B68D-650143AFF043}"/>
                    </a:ext>
                  </a:extLst>
                </p14:cNvPr>
                <p14:cNvContentPartPr/>
                <p14:nvPr/>
              </p14:nvContentPartPr>
              <p14:xfrm>
                <a:off x="3768182" y="6210583"/>
                <a:ext cx="46440" cy="90360"/>
              </p14:xfrm>
            </p:contentPart>
          </mc:Choice>
          <mc:Fallback xmlns="">
            <p:pic>
              <p:nvPicPr>
                <p:cNvPr id="684" name="Freihand 683">
                  <a:extLst>
                    <a:ext uri="{FF2B5EF4-FFF2-40B4-BE49-F238E27FC236}">
                      <a16:creationId xmlns:a16="http://schemas.microsoft.com/office/drawing/2014/main" id="{899DC2E1-CE0F-424B-B68D-650143AFF043}"/>
                    </a:ext>
                  </a:extLst>
                </p:cNvPr>
                <p:cNvPicPr/>
                <p:nvPr/>
              </p:nvPicPr>
              <p:blipFill>
                <a:blip r:embed="rId1123"/>
                <a:stretch>
                  <a:fillRect/>
                </a:stretch>
              </p:blipFill>
              <p:spPr>
                <a:xfrm>
                  <a:off x="3763862" y="6206263"/>
                  <a:ext cx="550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124">
              <p14:nvContentPartPr>
                <p14:cNvPr id="685" name="Freihand 684">
                  <a:extLst>
                    <a:ext uri="{FF2B5EF4-FFF2-40B4-BE49-F238E27FC236}">
                      <a16:creationId xmlns:a16="http://schemas.microsoft.com/office/drawing/2014/main" id="{A6748FA0-4CD8-4D09-A933-38B6209AD8C7}"/>
                    </a:ext>
                  </a:extLst>
                </p14:cNvPr>
                <p14:cNvContentPartPr/>
                <p14:nvPr/>
              </p14:nvContentPartPr>
              <p14:xfrm>
                <a:off x="3965822" y="5989183"/>
                <a:ext cx="55440" cy="131400"/>
              </p14:xfrm>
            </p:contentPart>
          </mc:Choice>
          <mc:Fallback xmlns="">
            <p:pic>
              <p:nvPicPr>
                <p:cNvPr id="685" name="Freihand 684">
                  <a:extLst>
                    <a:ext uri="{FF2B5EF4-FFF2-40B4-BE49-F238E27FC236}">
                      <a16:creationId xmlns:a16="http://schemas.microsoft.com/office/drawing/2014/main" id="{A6748FA0-4CD8-4D09-A933-38B6209AD8C7}"/>
                    </a:ext>
                  </a:extLst>
                </p:cNvPr>
                <p:cNvPicPr/>
                <p:nvPr/>
              </p:nvPicPr>
              <p:blipFill>
                <a:blip r:embed="rId1125"/>
                <a:stretch>
                  <a:fillRect/>
                </a:stretch>
              </p:blipFill>
              <p:spPr>
                <a:xfrm>
                  <a:off x="3961502" y="5984863"/>
                  <a:ext cx="640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126">
              <p14:nvContentPartPr>
                <p14:cNvPr id="686" name="Freihand 685">
                  <a:extLst>
                    <a:ext uri="{FF2B5EF4-FFF2-40B4-BE49-F238E27FC236}">
                      <a16:creationId xmlns:a16="http://schemas.microsoft.com/office/drawing/2014/main" id="{727279FA-26DF-4AA5-9B5F-20CD95BFC09E}"/>
                    </a:ext>
                  </a:extLst>
                </p14:cNvPr>
                <p14:cNvContentPartPr/>
                <p14:nvPr/>
              </p14:nvContentPartPr>
              <p14:xfrm>
                <a:off x="3932342" y="6028423"/>
                <a:ext cx="103320" cy="59040"/>
              </p14:xfrm>
            </p:contentPart>
          </mc:Choice>
          <mc:Fallback xmlns="">
            <p:pic>
              <p:nvPicPr>
                <p:cNvPr id="686" name="Freihand 685">
                  <a:extLst>
                    <a:ext uri="{FF2B5EF4-FFF2-40B4-BE49-F238E27FC236}">
                      <a16:creationId xmlns:a16="http://schemas.microsoft.com/office/drawing/2014/main" id="{727279FA-26DF-4AA5-9B5F-20CD95BFC09E}"/>
                    </a:ext>
                  </a:extLst>
                </p:cNvPr>
                <p:cNvPicPr/>
                <p:nvPr/>
              </p:nvPicPr>
              <p:blipFill>
                <a:blip r:embed="rId1127"/>
                <a:stretch>
                  <a:fillRect/>
                </a:stretch>
              </p:blipFill>
              <p:spPr>
                <a:xfrm>
                  <a:off x="3928022" y="6024103"/>
                  <a:ext cx="1119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128">
              <p14:nvContentPartPr>
                <p14:cNvPr id="688" name="Freihand 687">
                  <a:extLst>
                    <a:ext uri="{FF2B5EF4-FFF2-40B4-BE49-F238E27FC236}">
                      <a16:creationId xmlns:a16="http://schemas.microsoft.com/office/drawing/2014/main" id="{5BA28CF5-A0D4-4A9A-959C-1A8A9B73A81B}"/>
                    </a:ext>
                  </a:extLst>
                </p14:cNvPr>
                <p14:cNvContentPartPr/>
                <p14:nvPr/>
              </p14:nvContentPartPr>
              <p14:xfrm>
                <a:off x="4143662" y="5754103"/>
                <a:ext cx="96480" cy="121680"/>
              </p14:xfrm>
            </p:contentPart>
          </mc:Choice>
          <mc:Fallback xmlns="">
            <p:pic>
              <p:nvPicPr>
                <p:cNvPr id="688" name="Freihand 687">
                  <a:extLst>
                    <a:ext uri="{FF2B5EF4-FFF2-40B4-BE49-F238E27FC236}">
                      <a16:creationId xmlns:a16="http://schemas.microsoft.com/office/drawing/2014/main" id="{5BA28CF5-A0D4-4A9A-959C-1A8A9B73A81B}"/>
                    </a:ext>
                  </a:extLst>
                </p:cNvPr>
                <p:cNvPicPr/>
                <p:nvPr/>
              </p:nvPicPr>
              <p:blipFill>
                <a:blip r:embed="rId1129"/>
                <a:stretch>
                  <a:fillRect/>
                </a:stretch>
              </p:blipFill>
              <p:spPr>
                <a:xfrm>
                  <a:off x="4139342" y="5749783"/>
                  <a:ext cx="1051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130">
              <p14:nvContentPartPr>
                <p14:cNvPr id="689" name="Freihand 688">
                  <a:extLst>
                    <a:ext uri="{FF2B5EF4-FFF2-40B4-BE49-F238E27FC236}">
                      <a16:creationId xmlns:a16="http://schemas.microsoft.com/office/drawing/2014/main" id="{2917FB6C-4432-40B6-AD81-286705614BA3}"/>
                    </a:ext>
                  </a:extLst>
                </p14:cNvPr>
                <p14:cNvContentPartPr/>
                <p14:nvPr/>
              </p14:nvContentPartPr>
              <p14:xfrm>
                <a:off x="4122062" y="5835103"/>
                <a:ext cx="217440" cy="101520"/>
              </p14:xfrm>
            </p:contentPart>
          </mc:Choice>
          <mc:Fallback xmlns="">
            <p:pic>
              <p:nvPicPr>
                <p:cNvPr id="689" name="Freihand 688">
                  <a:extLst>
                    <a:ext uri="{FF2B5EF4-FFF2-40B4-BE49-F238E27FC236}">
                      <a16:creationId xmlns:a16="http://schemas.microsoft.com/office/drawing/2014/main" id="{2917FB6C-4432-40B6-AD81-286705614BA3}"/>
                    </a:ext>
                  </a:extLst>
                </p:cNvPr>
                <p:cNvPicPr/>
                <p:nvPr/>
              </p:nvPicPr>
              <p:blipFill>
                <a:blip r:embed="rId1131"/>
                <a:stretch>
                  <a:fillRect/>
                </a:stretch>
              </p:blipFill>
              <p:spPr>
                <a:xfrm>
                  <a:off x="4117742" y="5830783"/>
                  <a:ext cx="2260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132">
              <p14:nvContentPartPr>
                <p14:cNvPr id="690" name="Freihand 689">
                  <a:extLst>
                    <a:ext uri="{FF2B5EF4-FFF2-40B4-BE49-F238E27FC236}">
                      <a16:creationId xmlns:a16="http://schemas.microsoft.com/office/drawing/2014/main" id="{44FACA96-4885-4509-A01E-C14CB19BA060}"/>
                    </a:ext>
                  </a:extLst>
                </p14:cNvPr>
                <p14:cNvContentPartPr/>
                <p14:nvPr/>
              </p14:nvContentPartPr>
              <p14:xfrm>
                <a:off x="4179662" y="6019423"/>
                <a:ext cx="82440" cy="99720"/>
              </p14:xfrm>
            </p:contentPart>
          </mc:Choice>
          <mc:Fallback xmlns="">
            <p:pic>
              <p:nvPicPr>
                <p:cNvPr id="690" name="Freihand 689">
                  <a:extLst>
                    <a:ext uri="{FF2B5EF4-FFF2-40B4-BE49-F238E27FC236}">
                      <a16:creationId xmlns:a16="http://schemas.microsoft.com/office/drawing/2014/main" id="{44FACA96-4885-4509-A01E-C14CB19BA060}"/>
                    </a:ext>
                  </a:extLst>
                </p:cNvPr>
                <p:cNvPicPr/>
                <p:nvPr/>
              </p:nvPicPr>
              <p:blipFill>
                <a:blip r:embed="rId1133"/>
                <a:stretch>
                  <a:fillRect/>
                </a:stretch>
              </p:blipFill>
              <p:spPr>
                <a:xfrm>
                  <a:off x="4175342" y="6015103"/>
                  <a:ext cx="910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134">
              <p14:nvContentPartPr>
                <p14:cNvPr id="691" name="Freihand 690">
                  <a:extLst>
                    <a:ext uri="{FF2B5EF4-FFF2-40B4-BE49-F238E27FC236}">
                      <a16:creationId xmlns:a16="http://schemas.microsoft.com/office/drawing/2014/main" id="{0831C374-9D58-4B27-AEC1-FE40949A78F3}"/>
                    </a:ext>
                  </a:extLst>
                </p14:cNvPr>
                <p14:cNvContentPartPr/>
                <p14:nvPr/>
              </p14:nvContentPartPr>
              <p14:xfrm>
                <a:off x="4183982" y="5979463"/>
                <a:ext cx="61560" cy="23760"/>
              </p14:xfrm>
            </p:contentPart>
          </mc:Choice>
          <mc:Fallback xmlns="">
            <p:pic>
              <p:nvPicPr>
                <p:cNvPr id="691" name="Freihand 690">
                  <a:extLst>
                    <a:ext uri="{FF2B5EF4-FFF2-40B4-BE49-F238E27FC236}">
                      <a16:creationId xmlns:a16="http://schemas.microsoft.com/office/drawing/2014/main" id="{0831C374-9D58-4B27-AEC1-FE40949A78F3}"/>
                    </a:ext>
                  </a:extLst>
                </p:cNvPr>
                <p:cNvPicPr/>
                <p:nvPr/>
              </p:nvPicPr>
              <p:blipFill>
                <a:blip r:embed="rId1135"/>
                <a:stretch>
                  <a:fillRect/>
                </a:stretch>
              </p:blipFill>
              <p:spPr>
                <a:xfrm>
                  <a:off x="4179662" y="5975143"/>
                  <a:ext cx="702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136">
              <p14:nvContentPartPr>
                <p14:cNvPr id="692" name="Freihand 691">
                  <a:extLst>
                    <a:ext uri="{FF2B5EF4-FFF2-40B4-BE49-F238E27FC236}">
                      <a16:creationId xmlns:a16="http://schemas.microsoft.com/office/drawing/2014/main" id="{67BD66E6-D1ED-4567-A22A-61E7F29B09A3}"/>
                    </a:ext>
                  </a:extLst>
                </p14:cNvPr>
                <p14:cNvContentPartPr/>
                <p14:nvPr/>
              </p14:nvContentPartPr>
              <p14:xfrm>
                <a:off x="4313222" y="5960023"/>
                <a:ext cx="60120" cy="90720"/>
              </p14:xfrm>
            </p:contentPart>
          </mc:Choice>
          <mc:Fallback xmlns="">
            <p:pic>
              <p:nvPicPr>
                <p:cNvPr id="692" name="Freihand 691">
                  <a:extLst>
                    <a:ext uri="{FF2B5EF4-FFF2-40B4-BE49-F238E27FC236}">
                      <a16:creationId xmlns:a16="http://schemas.microsoft.com/office/drawing/2014/main" id="{67BD66E6-D1ED-4567-A22A-61E7F29B09A3}"/>
                    </a:ext>
                  </a:extLst>
                </p:cNvPr>
                <p:cNvPicPr/>
                <p:nvPr/>
              </p:nvPicPr>
              <p:blipFill>
                <a:blip r:embed="rId1137"/>
                <a:stretch>
                  <a:fillRect/>
                </a:stretch>
              </p:blipFill>
              <p:spPr>
                <a:xfrm>
                  <a:off x="4308902" y="5955703"/>
                  <a:ext cx="68760" cy="99360"/>
                </a:xfrm>
                <a:prstGeom prst="rect">
                  <a:avLst/>
                </a:prstGeom>
              </p:spPr>
            </p:pic>
          </mc:Fallback>
        </mc:AlternateContent>
      </p:grpSp>
      <p:grpSp>
        <p:nvGrpSpPr>
          <p:cNvPr id="699" name="Gruppieren 698">
            <a:extLst>
              <a:ext uri="{FF2B5EF4-FFF2-40B4-BE49-F238E27FC236}">
                <a16:creationId xmlns:a16="http://schemas.microsoft.com/office/drawing/2014/main" id="{4A9B7FBF-D09B-4918-A0A0-C2E3292B5419}"/>
              </a:ext>
            </a:extLst>
          </p:cNvPr>
          <p:cNvGrpSpPr/>
          <p:nvPr/>
        </p:nvGrpSpPr>
        <p:grpSpPr>
          <a:xfrm>
            <a:off x="4574582" y="5641423"/>
            <a:ext cx="171720" cy="84240"/>
            <a:chOff x="4574582" y="5641423"/>
            <a:chExt cx="171720" cy="84240"/>
          </a:xfrm>
        </p:grpSpPr>
        <mc:AlternateContent xmlns:mc="http://schemas.openxmlformats.org/markup-compatibility/2006" xmlns:p14="http://schemas.microsoft.com/office/powerpoint/2010/main">
          <mc:Choice Requires="p14">
            <p:contentPart p14:bwMode="auto" r:id="rId1138">
              <p14:nvContentPartPr>
                <p14:cNvPr id="694" name="Freihand 693">
                  <a:extLst>
                    <a:ext uri="{FF2B5EF4-FFF2-40B4-BE49-F238E27FC236}">
                      <a16:creationId xmlns:a16="http://schemas.microsoft.com/office/drawing/2014/main" id="{B89770A9-B28B-4680-8D1B-47EDF3DDA030}"/>
                    </a:ext>
                  </a:extLst>
                </p14:cNvPr>
                <p14:cNvContentPartPr/>
                <p14:nvPr/>
              </p14:nvContentPartPr>
              <p14:xfrm>
                <a:off x="4574582" y="5641423"/>
                <a:ext cx="138240" cy="28080"/>
              </p14:xfrm>
            </p:contentPart>
          </mc:Choice>
          <mc:Fallback xmlns="">
            <p:pic>
              <p:nvPicPr>
                <p:cNvPr id="694" name="Freihand 693">
                  <a:extLst>
                    <a:ext uri="{FF2B5EF4-FFF2-40B4-BE49-F238E27FC236}">
                      <a16:creationId xmlns:a16="http://schemas.microsoft.com/office/drawing/2014/main" id="{B89770A9-B28B-4680-8D1B-47EDF3DDA030}"/>
                    </a:ext>
                  </a:extLst>
                </p:cNvPr>
                <p:cNvPicPr/>
                <p:nvPr/>
              </p:nvPicPr>
              <p:blipFill>
                <a:blip r:embed="rId1139"/>
                <a:stretch>
                  <a:fillRect/>
                </a:stretch>
              </p:blipFill>
              <p:spPr>
                <a:xfrm>
                  <a:off x="4570262" y="5637103"/>
                  <a:ext cx="1468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140">
              <p14:nvContentPartPr>
                <p14:cNvPr id="695" name="Freihand 694">
                  <a:extLst>
                    <a:ext uri="{FF2B5EF4-FFF2-40B4-BE49-F238E27FC236}">
                      <a16:creationId xmlns:a16="http://schemas.microsoft.com/office/drawing/2014/main" id="{0F70F64C-F2C0-4D7F-9B5E-8E7742102F2F}"/>
                    </a:ext>
                  </a:extLst>
                </p14:cNvPr>
                <p14:cNvContentPartPr/>
                <p14:nvPr/>
              </p14:nvContentPartPr>
              <p14:xfrm>
                <a:off x="4607702" y="5709463"/>
                <a:ext cx="138600" cy="16200"/>
              </p14:xfrm>
            </p:contentPart>
          </mc:Choice>
          <mc:Fallback xmlns="">
            <p:pic>
              <p:nvPicPr>
                <p:cNvPr id="695" name="Freihand 694">
                  <a:extLst>
                    <a:ext uri="{FF2B5EF4-FFF2-40B4-BE49-F238E27FC236}">
                      <a16:creationId xmlns:a16="http://schemas.microsoft.com/office/drawing/2014/main" id="{0F70F64C-F2C0-4D7F-9B5E-8E7742102F2F}"/>
                    </a:ext>
                  </a:extLst>
                </p:cNvPr>
                <p:cNvPicPr/>
                <p:nvPr/>
              </p:nvPicPr>
              <p:blipFill>
                <a:blip r:embed="rId1141"/>
                <a:stretch>
                  <a:fillRect/>
                </a:stretch>
              </p:blipFill>
              <p:spPr>
                <a:xfrm>
                  <a:off x="4603382" y="5705143"/>
                  <a:ext cx="147240" cy="24840"/>
                </a:xfrm>
                <a:prstGeom prst="rect">
                  <a:avLst/>
                </a:prstGeom>
              </p:spPr>
            </p:pic>
          </mc:Fallback>
        </mc:AlternateContent>
      </p:grpSp>
      <p:grpSp>
        <p:nvGrpSpPr>
          <p:cNvPr id="709" name="Gruppieren 708">
            <a:extLst>
              <a:ext uri="{FF2B5EF4-FFF2-40B4-BE49-F238E27FC236}">
                <a16:creationId xmlns:a16="http://schemas.microsoft.com/office/drawing/2014/main" id="{2B50F09E-5F3D-477B-8335-C92850CE3F09}"/>
              </a:ext>
            </a:extLst>
          </p:cNvPr>
          <p:cNvGrpSpPr/>
          <p:nvPr/>
        </p:nvGrpSpPr>
        <p:grpSpPr>
          <a:xfrm>
            <a:off x="4980662" y="5204743"/>
            <a:ext cx="873000" cy="647640"/>
            <a:chOff x="4980662" y="5204743"/>
            <a:chExt cx="873000" cy="647640"/>
          </a:xfrm>
        </p:grpSpPr>
        <mc:AlternateContent xmlns:mc="http://schemas.openxmlformats.org/markup-compatibility/2006" xmlns:p14="http://schemas.microsoft.com/office/powerpoint/2010/main">
          <mc:Choice Requires="p14">
            <p:contentPart p14:bwMode="auto" r:id="rId1142">
              <p14:nvContentPartPr>
                <p14:cNvPr id="696" name="Freihand 695">
                  <a:extLst>
                    <a:ext uri="{FF2B5EF4-FFF2-40B4-BE49-F238E27FC236}">
                      <a16:creationId xmlns:a16="http://schemas.microsoft.com/office/drawing/2014/main" id="{797BAF24-4C96-4CBB-A916-57955AFA0775}"/>
                    </a:ext>
                  </a:extLst>
                </p14:cNvPr>
                <p14:cNvContentPartPr/>
                <p14:nvPr/>
              </p14:nvContentPartPr>
              <p14:xfrm>
                <a:off x="5215742" y="5204743"/>
                <a:ext cx="122040" cy="123840"/>
              </p14:xfrm>
            </p:contentPart>
          </mc:Choice>
          <mc:Fallback xmlns="">
            <p:pic>
              <p:nvPicPr>
                <p:cNvPr id="696" name="Freihand 695">
                  <a:extLst>
                    <a:ext uri="{FF2B5EF4-FFF2-40B4-BE49-F238E27FC236}">
                      <a16:creationId xmlns:a16="http://schemas.microsoft.com/office/drawing/2014/main" id="{797BAF24-4C96-4CBB-A916-57955AFA0775}"/>
                    </a:ext>
                  </a:extLst>
                </p:cNvPr>
                <p:cNvPicPr/>
                <p:nvPr/>
              </p:nvPicPr>
              <p:blipFill>
                <a:blip r:embed="rId1143"/>
                <a:stretch>
                  <a:fillRect/>
                </a:stretch>
              </p:blipFill>
              <p:spPr>
                <a:xfrm>
                  <a:off x="5211422" y="5200423"/>
                  <a:ext cx="1306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144">
              <p14:nvContentPartPr>
                <p14:cNvPr id="697" name="Freihand 696">
                  <a:extLst>
                    <a:ext uri="{FF2B5EF4-FFF2-40B4-BE49-F238E27FC236}">
                      <a16:creationId xmlns:a16="http://schemas.microsoft.com/office/drawing/2014/main" id="{EBD3B10F-2927-4BBC-B5E3-0107360DAECE}"/>
                    </a:ext>
                  </a:extLst>
                </p14:cNvPr>
                <p14:cNvContentPartPr/>
                <p14:nvPr/>
              </p14:nvContentPartPr>
              <p14:xfrm>
                <a:off x="4980662" y="5327143"/>
                <a:ext cx="873000" cy="145800"/>
              </p14:xfrm>
            </p:contentPart>
          </mc:Choice>
          <mc:Fallback xmlns="">
            <p:pic>
              <p:nvPicPr>
                <p:cNvPr id="697" name="Freihand 696">
                  <a:extLst>
                    <a:ext uri="{FF2B5EF4-FFF2-40B4-BE49-F238E27FC236}">
                      <a16:creationId xmlns:a16="http://schemas.microsoft.com/office/drawing/2014/main" id="{EBD3B10F-2927-4BBC-B5E3-0107360DAECE}"/>
                    </a:ext>
                  </a:extLst>
                </p:cNvPr>
                <p:cNvPicPr/>
                <p:nvPr/>
              </p:nvPicPr>
              <p:blipFill>
                <a:blip r:embed="rId1145"/>
                <a:stretch>
                  <a:fillRect/>
                </a:stretch>
              </p:blipFill>
              <p:spPr>
                <a:xfrm>
                  <a:off x="4976342" y="5322823"/>
                  <a:ext cx="8816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146">
              <p14:nvContentPartPr>
                <p14:cNvPr id="700" name="Freihand 699">
                  <a:extLst>
                    <a:ext uri="{FF2B5EF4-FFF2-40B4-BE49-F238E27FC236}">
                      <a16:creationId xmlns:a16="http://schemas.microsoft.com/office/drawing/2014/main" id="{DAA139B3-A362-481B-ABBD-EA8AC6B324A9}"/>
                    </a:ext>
                  </a:extLst>
                </p14:cNvPr>
                <p14:cNvContentPartPr/>
                <p14:nvPr/>
              </p14:nvContentPartPr>
              <p14:xfrm>
                <a:off x="5112062" y="5538463"/>
                <a:ext cx="54720" cy="73800"/>
              </p14:xfrm>
            </p:contentPart>
          </mc:Choice>
          <mc:Fallback xmlns="">
            <p:pic>
              <p:nvPicPr>
                <p:cNvPr id="700" name="Freihand 699">
                  <a:extLst>
                    <a:ext uri="{FF2B5EF4-FFF2-40B4-BE49-F238E27FC236}">
                      <a16:creationId xmlns:a16="http://schemas.microsoft.com/office/drawing/2014/main" id="{DAA139B3-A362-481B-ABBD-EA8AC6B324A9}"/>
                    </a:ext>
                  </a:extLst>
                </p:cNvPr>
                <p:cNvPicPr/>
                <p:nvPr/>
              </p:nvPicPr>
              <p:blipFill>
                <a:blip r:embed="rId1147"/>
                <a:stretch>
                  <a:fillRect/>
                </a:stretch>
              </p:blipFill>
              <p:spPr>
                <a:xfrm>
                  <a:off x="5107742" y="5534143"/>
                  <a:ext cx="633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148">
              <p14:nvContentPartPr>
                <p14:cNvPr id="702" name="Freihand 701">
                  <a:extLst>
                    <a:ext uri="{FF2B5EF4-FFF2-40B4-BE49-F238E27FC236}">
                      <a16:creationId xmlns:a16="http://schemas.microsoft.com/office/drawing/2014/main" id="{502C796A-EBC6-4537-B946-0DB5D2A81C3E}"/>
                    </a:ext>
                  </a:extLst>
                </p14:cNvPr>
                <p14:cNvContentPartPr/>
                <p14:nvPr/>
              </p14:nvContentPartPr>
              <p14:xfrm>
                <a:off x="5336702" y="5499583"/>
                <a:ext cx="9360" cy="102960"/>
              </p14:xfrm>
            </p:contentPart>
          </mc:Choice>
          <mc:Fallback xmlns="">
            <p:pic>
              <p:nvPicPr>
                <p:cNvPr id="702" name="Freihand 701">
                  <a:extLst>
                    <a:ext uri="{FF2B5EF4-FFF2-40B4-BE49-F238E27FC236}">
                      <a16:creationId xmlns:a16="http://schemas.microsoft.com/office/drawing/2014/main" id="{502C796A-EBC6-4537-B946-0DB5D2A81C3E}"/>
                    </a:ext>
                  </a:extLst>
                </p:cNvPr>
                <p:cNvPicPr/>
                <p:nvPr/>
              </p:nvPicPr>
              <p:blipFill>
                <a:blip r:embed="rId1149"/>
                <a:stretch>
                  <a:fillRect/>
                </a:stretch>
              </p:blipFill>
              <p:spPr>
                <a:xfrm>
                  <a:off x="5332382" y="5495263"/>
                  <a:ext cx="180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150">
              <p14:nvContentPartPr>
                <p14:cNvPr id="703" name="Freihand 702">
                  <a:extLst>
                    <a:ext uri="{FF2B5EF4-FFF2-40B4-BE49-F238E27FC236}">
                      <a16:creationId xmlns:a16="http://schemas.microsoft.com/office/drawing/2014/main" id="{2608DE1C-2E2B-4092-B210-2845233DF6F0}"/>
                    </a:ext>
                  </a:extLst>
                </p14:cNvPr>
                <p14:cNvContentPartPr/>
                <p14:nvPr/>
              </p14:nvContentPartPr>
              <p14:xfrm>
                <a:off x="5300342" y="5541703"/>
                <a:ext cx="114840" cy="9000"/>
              </p14:xfrm>
            </p:contentPart>
          </mc:Choice>
          <mc:Fallback xmlns="">
            <p:pic>
              <p:nvPicPr>
                <p:cNvPr id="703" name="Freihand 702">
                  <a:extLst>
                    <a:ext uri="{FF2B5EF4-FFF2-40B4-BE49-F238E27FC236}">
                      <a16:creationId xmlns:a16="http://schemas.microsoft.com/office/drawing/2014/main" id="{2608DE1C-2E2B-4092-B210-2845233DF6F0}"/>
                    </a:ext>
                  </a:extLst>
                </p:cNvPr>
                <p:cNvPicPr/>
                <p:nvPr/>
              </p:nvPicPr>
              <p:blipFill>
                <a:blip r:embed="rId1151"/>
                <a:stretch>
                  <a:fillRect/>
                </a:stretch>
              </p:blipFill>
              <p:spPr>
                <a:xfrm>
                  <a:off x="5296022" y="5537383"/>
                  <a:ext cx="12348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152">
              <p14:nvContentPartPr>
                <p14:cNvPr id="704" name="Freihand 703">
                  <a:extLst>
                    <a:ext uri="{FF2B5EF4-FFF2-40B4-BE49-F238E27FC236}">
                      <a16:creationId xmlns:a16="http://schemas.microsoft.com/office/drawing/2014/main" id="{CC2ED0C9-A01E-40C2-97CE-583398E37A01}"/>
                    </a:ext>
                  </a:extLst>
                </p14:cNvPr>
                <p14:cNvContentPartPr/>
                <p14:nvPr/>
              </p14:nvContentPartPr>
              <p14:xfrm>
                <a:off x="5517782" y="5475103"/>
                <a:ext cx="106920" cy="79200"/>
              </p14:xfrm>
            </p:contentPart>
          </mc:Choice>
          <mc:Fallback xmlns="">
            <p:pic>
              <p:nvPicPr>
                <p:cNvPr id="704" name="Freihand 703">
                  <a:extLst>
                    <a:ext uri="{FF2B5EF4-FFF2-40B4-BE49-F238E27FC236}">
                      <a16:creationId xmlns:a16="http://schemas.microsoft.com/office/drawing/2014/main" id="{CC2ED0C9-A01E-40C2-97CE-583398E37A01}"/>
                    </a:ext>
                  </a:extLst>
                </p:cNvPr>
                <p:cNvPicPr/>
                <p:nvPr/>
              </p:nvPicPr>
              <p:blipFill>
                <a:blip r:embed="rId1153"/>
                <a:stretch>
                  <a:fillRect/>
                </a:stretch>
              </p:blipFill>
              <p:spPr>
                <a:xfrm>
                  <a:off x="5513462" y="5470783"/>
                  <a:ext cx="1155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154">
              <p14:nvContentPartPr>
                <p14:cNvPr id="705" name="Freihand 704">
                  <a:extLst>
                    <a:ext uri="{FF2B5EF4-FFF2-40B4-BE49-F238E27FC236}">
                      <a16:creationId xmlns:a16="http://schemas.microsoft.com/office/drawing/2014/main" id="{ACB26493-12F2-4772-8FBD-9605E94A9A53}"/>
                    </a:ext>
                  </a:extLst>
                </p14:cNvPr>
                <p14:cNvContentPartPr/>
                <p14:nvPr/>
              </p14:nvContentPartPr>
              <p14:xfrm>
                <a:off x="5089742" y="5598943"/>
                <a:ext cx="587520" cy="98280"/>
              </p14:xfrm>
            </p:contentPart>
          </mc:Choice>
          <mc:Fallback xmlns="">
            <p:pic>
              <p:nvPicPr>
                <p:cNvPr id="705" name="Freihand 704">
                  <a:extLst>
                    <a:ext uri="{FF2B5EF4-FFF2-40B4-BE49-F238E27FC236}">
                      <a16:creationId xmlns:a16="http://schemas.microsoft.com/office/drawing/2014/main" id="{ACB26493-12F2-4772-8FBD-9605E94A9A53}"/>
                    </a:ext>
                  </a:extLst>
                </p:cNvPr>
                <p:cNvPicPr/>
                <p:nvPr/>
              </p:nvPicPr>
              <p:blipFill>
                <a:blip r:embed="rId1155"/>
                <a:stretch>
                  <a:fillRect/>
                </a:stretch>
              </p:blipFill>
              <p:spPr>
                <a:xfrm>
                  <a:off x="5085422" y="5594623"/>
                  <a:ext cx="5961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156">
              <p14:nvContentPartPr>
                <p14:cNvPr id="706" name="Freihand 705">
                  <a:extLst>
                    <a:ext uri="{FF2B5EF4-FFF2-40B4-BE49-F238E27FC236}">
                      <a16:creationId xmlns:a16="http://schemas.microsoft.com/office/drawing/2014/main" id="{EBC9D713-64A2-4FE6-91E1-FC78E1E34C89}"/>
                    </a:ext>
                  </a:extLst>
                </p14:cNvPr>
                <p14:cNvContentPartPr/>
                <p14:nvPr/>
              </p14:nvContentPartPr>
              <p14:xfrm>
                <a:off x="5166422" y="5745823"/>
                <a:ext cx="114480" cy="106560"/>
              </p14:xfrm>
            </p:contentPart>
          </mc:Choice>
          <mc:Fallback xmlns="">
            <p:pic>
              <p:nvPicPr>
                <p:cNvPr id="706" name="Freihand 705">
                  <a:extLst>
                    <a:ext uri="{FF2B5EF4-FFF2-40B4-BE49-F238E27FC236}">
                      <a16:creationId xmlns:a16="http://schemas.microsoft.com/office/drawing/2014/main" id="{EBC9D713-64A2-4FE6-91E1-FC78E1E34C89}"/>
                    </a:ext>
                  </a:extLst>
                </p:cNvPr>
                <p:cNvPicPr/>
                <p:nvPr/>
              </p:nvPicPr>
              <p:blipFill>
                <a:blip r:embed="rId1157"/>
                <a:stretch>
                  <a:fillRect/>
                </a:stretch>
              </p:blipFill>
              <p:spPr>
                <a:xfrm>
                  <a:off x="5162102" y="5741503"/>
                  <a:ext cx="1231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158">
              <p14:nvContentPartPr>
                <p14:cNvPr id="707" name="Freihand 706">
                  <a:extLst>
                    <a:ext uri="{FF2B5EF4-FFF2-40B4-BE49-F238E27FC236}">
                      <a16:creationId xmlns:a16="http://schemas.microsoft.com/office/drawing/2014/main" id="{D6066849-8E59-4A41-A404-984632E24D78}"/>
                    </a:ext>
                  </a:extLst>
                </p14:cNvPr>
                <p14:cNvContentPartPr/>
                <p14:nvPr/>
              </p14:nvContentPartPr>
              <p14:xfrm>
                <a:off x="5345702" y="5747263"/>
                <a:ext cx="75240" cy="70200"/>
              </p14:xfrm>
            </p:contentPart>
          </mc:Choice>
          <mc:Fallback xmlns="">
            <p:pic>
              <p:nvPicPr>
                <p:cNvPr id="707" name="Freihand 706">
                  <a:extLst>
                    <a:ext uri="{FF2B5EF4-FFF2-40B4-BE49-F238E27FC236}">
                      <a16:creationId xmlns:a16="http://schemas.microsoft.com/office/drawing/2014/main" id="{D6066849-8E59-4A41-A404-984632E24D78}"/>
                    </a:ext>
                  </a:extLst>
                </p:cNvPr>
                <p:cNvPicPr/>
                <p:nvPr/>
              </p:nvPicPr>
              <p:blipFill>
                <a:blip r:embed="rId1159"/>
                <a:stretch>
                  <a:fillRect/>
                </a:stretch>
              </p:blipFill>
              <p:spPr>
                <a:xfrm>
                  <a:off x="5341382" y="5742943"/>
                  <a:ext cx="838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160">
              <p14:nvContentPartPr>
                <p14:cNvPr id="708" name="Freihand 707">
                  <a:extLst>
                    <a:ext uri="{FF2B5EF4-FFF2-40B4-BE49-F238E27FC236}">
                      <a16:creationId xmlns:a16="http://schemas.microsoft.com/office/drawing/2014/main" id="{2A38175F-5DBD-422C-9C28-670B09978F39}"/>
                    </a:ext>
                  </a:extLst>
                </p14:cNvPr>
                <p14:cNvContentPartPr/>
                <p14:nvPr/>
              </p14:nvContentPartPr>
              <p14:xfrm>
                <a:off x="5450102" y="5728903"/>
                <a:ext cx="95400" cy="80640"/>
              </p14:xfrm>
            </p:contentPart>
          </mc:Choice>
          <mc:Fallback xmlns="">
            <p:pic>
              <p:nvPicPr>
                <p:cNvPr id="708" name="Freihand 707">
                  <a:extLst>
                    <a:ext uri="{FF2B5EF4-FFF2-40B4-BE49-F238E27FC236}">
                      <a16:creationId xmlns:a16="http://schemas.microsoft.com/office/drawing/2014/main" id="{2A38175F-5DBD-422C-9C28-670B09978F39}"/>
                    </a:ext>
                  </a:extLst>
                </p:cNvPr>
                <p:cNvPicPr/>
                <p:nvPr/>
              </p:nvPicPr>
              <p:blipFill>
                <a:blip r:embed="rId1161"/>
                <a:stretch>
                  <a:fillRect/>
                </a:stretch>
              </p:blipFill>
              <p:spPr>
                <a:xfrm>
                  <a:off x="5445782" y="5724583"/>
                  <a:ext cx="104040" cy="89280"/>
                </a:xfrm>
                <a:prstGeom prst="rect">
                  <a:avLst/>
                </a:prstGeom>
              </p:spPr>
            </p:pic>
          </mc:Fallback>
        </mc:AlternateContent>
      </p:grpSp>
      <p:grpSp>
        <p:nvGrpSpPr>
          <p:cNvPr id="728" name="Gruppieren 727">
            <a:extLst>
              <a:ext uri="{FF2B5EF4-FFF2-40B4-BE49-F238E27FC236}">
                <a16:creationId xmlns:a16="http://schemas.microsoft.com/office/drawing/2014/main" id="{C21688F6-DE36-4BC4-83DE-44948F7B9546}"/>
              </a:ext>
            </a:extLst>
          </p:cNvPr>
          <p:cNvGrpSpPr/>
          <p:nvPr/>
        </p:nvGrpSpPr>
        <p:grpSpPr>
          <a:xfrm>
            <a:off x="6014942" y="5204743"/>
            <a:ext cx="1841040" cy="388080"/>
            <a:chOff x="6014942" y="5204743"/>
            <a:chExt cx="1841040" cy="388080"/>
          </a:xfrm>
        </p:grpSpPr>
        <mc:AlternateContent xmlns:mc="http://schemas.openxmlformats.org/markup-compatibility/2006" xmlns:p14="http://schemas.microsoft.com/office/powerpoint/2010/main">
          <mc:Choice Requires="p14">
            <p:contentPart p14:bwMode="auto" r:id="rId1162">
              <p14:nvContentPartPr>
                <p14:cNvPr id="710" name="Freihand 709">
                  <a:extLst>
                    <a:ext uri="{FF2B5EF4-FFF2-40B4-BE49-F238E27FC236}">
                      <a16:creationId xmlns:a16="http://schemas.microsoft.com/office/drawing/2014/main" id="{FDCD8744-C272-459B-888B-A0A6ECD7F394}"/>
                    </a:ext>
                  </a:extLst>
                </p14:cNvPr>
                <p14:cNvContentPartPr/>
                <p14:nvPr/>
              </p14:nvContentPartPr>
              <p14:xfrm>
                <a:off x="6014942" y="5499583"/>
                <a:ext cx="150120" cy="10800"/>
              </p14:xfrm>
            </p:contentPart>
          </mc:Choice>
          <mc:Fallback xmlns="">
            <p:pic>
              <p:nvPicPr>
                <p:cNvPr id="710" name="Freihand 709">
                  <a:extLst>
                    <a:ext uri="{FF2B5EF4-FFF2-40B4-BE49-F238E27FC236}">
                      <a16:creationId xmlns:a16="http://schemas.microsoft.com/office/drawing/2014/main" id="{FDCD8744-C272-459B-888B-A0A6ECD7F394}"/>
                    </a:ext>
                  </a:extLst>
                </p:cNvPr>
                <p:cNvPicPr/>
                <p:nvPr/>
              </p:nvPicPr>
              <p:blipFill>
                <a:blip r:embed="rId1163"/>
                <a:stretch>
                  <a:fillRect/>
                </a:stretch>
              </p:blipFill>
              <p:spPr>
                <a:xfrm>
                  <a:off x="6010622" y="5495263"/>
                  <a:ext cx="1587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164">
              <p14:nvContentPartPr>
                <p14:cNvPr id="711" name="Freihand 710">
                  <a:extLst>
                    <a:ext uri="{FF2B5EF4-FFF2-40B4-BE49-F238E27FC236}">
                      <a16:creationId xmlns:a16="http://schemas.microsoft.com/office/drawing/2014/main" id="{8ECD4AF0-AF03-4847-BAAC-164395F8D1AC}"/>
                    </a:ext>
                  </a:extLst>
                </p14:cNvPr>
                <p14:cNvContentPartPr/>
                <p14:nvPr/>
              </p14:nvContentPartPr>
              <p14:xfrm>
                <a:off x="6030422" y="5539903"/>
                <a:ext cx="162720" cy="10440"/>
              </p14:xfrm>
            </p:contentPart>
          </mc:Choice>
          <mc:Fallback xmlns="">
            <p:pic>
              <p:nvPicPr>
                <p:cNvPr id="711" name="Freihand 710">
                  <a:extLst>
                    <a:ext uri="{FF2B5EF4-FFF2-40B4-BE49-F238E27FC236}">
                      <a16:creationId xmlns:a16="http://schemas.microsoft.com/office/drawing/2014/main" id="{8ECD4AF0-AF03-4847-BAAC-164395F8D1AC}"/>
                    </a:ext>
                  </a:extLst>
                </p:cNvPr>
                <p:cNvPicPr/>
                <p:nvPr/>
              </p:nvPicPr>
              <p:blipFill>
                <a:blip r:embed="rId1165"/>
                <a:stretch>
                  <a:fillRect/>
                </a:stretch>
              </p:blipFill>
              <p:spPr>
                <a:xfrm>
                  <a:off x="6026102" y="5535583"/>
                  <a:ext cx="1713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166">
              <p14:nvContentPartPr>
                <p14:cNvPr id="713" name="Freihand 712">
                  <a:extLst>
                    <a:ext uri="{FF2B5EF4-FFF2-40B4-BE49-F238E27FC236}">
                      <a16:creationId xmlns:a16="http://schemas.microsoft.com/office/drawing/2014/main" id="{DA8FE3EE-4FA5-4F9C-B24C-9FF452B8C708}"/>
                    </a:ext>
                  </a:extLst>
                </p14:cNvPr>
                <p14:cNvContentPartPr/>
                <p14:nvPr/>
              </p14:nvContentPartPr>
              <p14:xfrm>
                <a:off x="6306182" y="5435503"/>
                <a:ext cx="107280" cy="112680"/>
              </p14:xfrm>
            </p:contentPart>
          </mc:Choice>
          <mc:Fallback xmlns="">
            <p:pic>
              <p:nvPicPr>
                <p:cNvPr id="713" name="Freihand 712">
                  <a:extLst>
                    <a:ext uri="{FF2B5EF4-FFF2-40B4-BE49-F238E27FC236}">
                      <a16:creationId xmlns:a16="http://schemas.microsoft.com/office/drawing/2014/main" id="{DA8FE3EE-4FA5-4F9C-B24C-9FF452B8C708}"/>
                    </a:ext>
                  </a:extLst>
                </p:cNvPr>
                <p:cNvPicPr/>
                <p:nvPr/>
              </p:nvPicPr>
              <p:blipFill>
                <a:blip r:embed="rId1167"/>
                <a:stretch>
                  <a:fillRect/>
                </a:stretch>
              </p:blipFill>
              <p:spPr>
                <a:xfrm>
                  <a:off x="6301862" y="5431183"/>
                  <a:ext cx="1159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168">
              <p14:nvContentPartPr>
                <p14:cNvPr id="714" name="Freihand 713">
                  <a:extLst>
                    <a:ext uri="{FF2B5EF4-FFF2-40B4-BE49-F238E27FC236}">
                      <a16:creationId xmlns:a16="http://schemas.microsoft.com/office/drawing/2014/main" id="{3F651C30-F128-41C1-98DE-727D363B6C1B}"/>
                    </a:ext>
                  </a:extLst>
                </p14:cNvPr>
                <p14:cNvContentPartPr/>
                <p14:nvPr/>
              </p14:nvContentPartPr>
              <p14:xfrm>
                <a:off x="6448742" y="5431183"/>
                <a:ext cx="80640" cy="81360"/>
              </p14:xfrm>
            </p:contentPart>
          </mc:Choice>
          <mc:Fallback xmlns="">
            <p:pic>
              <p:nvPicPr>
                <p:cNvPr id="714" name="Freihand 713">
                  <a:extLst>
                    <a:ext uri="{FF2B5EF4-FFF2-40B4-BE49-F238E27FC236}">
                      <a16:creationId xmlns:a16="http://schemas.microsoft.com/office/drawing/2014/main" id="{3F651C30-F128-41C1-98DE-727D363B6C1B}"/>
                    </a:ext>
                  </a:extLst>
                </p:cNvPr>
                <p:cNvPicPr/>
                <p:nvPr/>
              </p:nvPicPr>
              <p:blipFill>
                <a:blip r:embed="rId1169"/>
                <a:stretch>
                  <a:fillRect/>
                </a:stretch>
              </p:blipFill>
              <p:spPr>
                <a:xfrm>
                  <a:off x="6444422" y="5426863"/>
                  <a:ext cx="892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170">
              <p14:nvContentPartPr>
                <p14:cNvPr id="715" name="Freihand 714">
                  <a:extLst>
                    <a:ext uri="{FF2B5EF4-FFF2-40B4-BE49-F238E27FC236}">
                      <a16:creationId xmlns:a16="http://schemas.microsoft.com/office/drawing/2014/main" id="{0C26A700-24B6-4F1F-A3F7-A3FF194E28D9}"/>
                    </a:ext>
                  </a:extLst>
                </p14:cNvPr>
                <p14:cNvContentPartPr/>
                <p14:nvPr/>
              </p14:nvContentPartPr>
              <p14:xfrm>
                <a:off x="6563222" y="5417863"/>
                <a:ext cx="63000" cy="78120"/>
              </p14:xfrm>
            </p:contentPart>
          </mc:Choice>
          <mc:Fallback xmlns="">
            <p:pic>
              <p:nvPicPr>
                <p:cNvPr id="715" name="Freihand 714">
                  <a:extLst>
                    <a:ext uri="{FF2B5EF4-FFF2-40B4-BE49-F238E27FC236}">
                      <a16:creationId xmlns:a16="http://schemas.microsoft.com/office/drawing/2014/main" id="{0C26A700-24B6-4F1F-A3F7-A3FF194E28D9}"/>
                    </a:ext>
                  </a:extLst>
                </p:cNvPr>
                <p:cNvPicPr/>
                <p:nvPr/>
              </p:nvPicPr>
              <p:blipFill>
                <a:blip r:embed="rId1171"/>
                <a:stretch>
                  <a:fillRect/>
                </a:stretch>
              </p:blipFill>
              <p:spPr>
                <a:xfrm>
                  <a:off x="6558902" y="5413543"/>
                  <a:ext cx="716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172">
              <p14:nvContentPartPr>
                <p14:cNvPr id="716" name="Freihand 715">
                  <a:extLst>
                    <a:ext uri="{FF2B5EF4-FFF2-40B4-BE49-F238E27FC236}">
                      <a16:creationId xmlns:a16="http://schemas.microsoft.com/office/drawing/2014/main" id="{80783408-4485-4C18-B8CF-10E28FEF96A1}"/>
                    </a:ext>
                  </a:extLst>
                </p14:cNvPr>
                <p14:cNvContentPartPr/>
                <p14:nvPr/>
              </p14:nvContentPartPr>
              <p14:xfrm>
                <a:off x="6725942" y="5440543"/>
                <a:ext cx="8640" cy="11160"/>
              </p14:xfrm>
            </p:contentPart>
          </mc:Choice>
          <mc:Fallback xmlns="">
            <p:pic>
              <p:nvPicPr>
                <p:cNvPr id="716" name="Freihand 715">
                  <a:extLst>
                    <a:ext uri="{FF2B5EF4-FFF2-40B4-BE49-F238E27FC236}">
                      <a16:creationId xmlns:a16="http://schemas.microsoft.com/office/drawing/2014/main" id="{80783408-4485-4C18-B8CF-10E28FEF96A1}"/>
                    </a:ext>
                  </a:extLst>
                </p:cNvPr>
                <p:cNvPicPr/>
                <p:nvPr/>
              </p:nvPicPr>
              <p:blipFill>
                <a:blip r:embed="rId1173"/>
                <a:stretch>
                  <a:fillRect/>
                </a:stretch>
              </p:blipFill>
              <p:spPr>
                <a:xfrm>
                  <a:off x="6721622" y="5436223"/>
                  <a:ext cx="172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174">
              <p14:nvContentPartPr>
                <p14:cNvPr id="717" name="Freihand 716">
                  <a:extLst>
                    <a:ext uri="{FF2B5EF4-FFF2-40B4-BE49-F238E27FC236}">
                      <a16:creationId xmlns:a16="http://schemas.microsoft.com/office/drawing/2014/main" id="{9DF16984-773C-4FC9-AFBE-949744237518}"/>
                    </a:ext>
                  </a:extLst>
                </p14:cNvPr>
                <p14:cNvContentPartPr/>
                <p14:nvPr/>
              </p14:nvContentPartPr>
              <p14:xfrm>
                <a:off x="6812702" y="5259103"/>
                <a:ext cx="124560" cy="129600"/>
              </p14:xfrm>
            </p:contentPart>
          </mc:Choice>
          <mc:Fallback xmlns="">
            <p:pic>
              <p:nvPicPr>
                <p:cNvPr id="717" name="Freihand 716">
                  <a:extLst>
                    <a:ext uri="{FF2B5EF4-FFF2-40B4-BE49-F238E27FC236}">
                      <a16:creationId xmlns:a16="http://schemas.microsoft.com/office/drawing/2014/main" id="{9DF16984-773C-4FC9-AFBE-949744237518}"/>
                    </a:ext>
                  </a:extLst>
                </p:cNvPr>
                <p:cNvPicPr/>
                <p:nvPr/>
              </p:nvPicPr>
              <p:blipFill>
                <a:blip r:embed="rId1175"/>
                <a:stretch>
                  <a:fillRect/>
                </a:stretch>
              </p:blipFill>
              <p:spPr>
                <a:xfrm>
                  <a:off x="6808382" y="5254783"/>
                  <a:ext cx="1332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176">
              <p14:nvContentPartPr>
                <p14:cNvPr id="718" name="Freihand 717">
                  <a:extLst>
                    <a:ext uri="{FF2B5EF4-FFF2-40B4-BE49-F238E27FC236}">
                      <a16:creationId xmlns:a16="http://schemas.microsoft.com/office/drawing/2014/main" id="{1A622BE8-4F85-4430-8F91-7DD258324ED7}"/>
                    </a:ext>
                  </a:extLst>
                </p14:cNvPr>
                <p14:cNvContentPartPr/>
                <p14:nvPr/>
              </p14:nvContentPartPr>
              <p14:xfrm>
                <a:off x="6813782" y="5395183"/>
                <a:ext cx="140760" cy="23400"/>
              </p14:xfrm>
            </p:contentPart>
          </mc:Choice>
          <mc:Fallback xmlns="">
            <p:pic>
              <p:nvPicPr>
                <p:cNvPr id="718" name="Freihand 717">
                  <a:extLst>
                    <a:ext uri="{FF2B5EF4-FFF2-40B4-BE49-F238E27FC236}">
                      <a16:creationId xmlns:a16="http://schemas.microsoft.com/office/drawing/2014/main" id="{1A622BE8-4F85-4430-8F91-7DD258324ED7}"/>
                    </a:ext>
                  </a:extLst>
                </p:cNvPr>
                <p:cNvPicPr/>
                <p:nvPr/>
              </p:nvPicPr>
              <p:blipFill>
                <a:blip r:embed="rId1177"/>
                <a:stretch>
                  <a:fillRect/>
                </a:stretch>
              </p:blipFill>
              <p:spPr>
                <a:xfrm>
                  <a:off x="6809462" y="5390863"/>
                  <a:ext cx="1494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178">
              <p14:nvContentPartPr>
                <p14:cNvPr id="719" name="Freihand 718">
                  <a:extLst>
                    <a:ext uri="{FF2B5EF4-FFF2-40B4-BE49-F238E27FC236}">
                      <a16:creationId xmlns:a16="http://schemas.microsoft.com/office/drawing/2014/main" id="{7CDBF4FB-7016-4832-9707-EC0625A866BC}"/>
                    </a:ext>
                  </a:extLst>
                </p14:cNvPr>
                <p14:cNvContentPartPr/>
                <p14:nvPr/>
              </p14:nvContentPartPr>
              <p14:xfrm>
                <a:off x="6835742" y="5470063"/>
                <a:ext cx="107280" cy="122760"/>
              </p14:xfrm>
            </p:contentPart>
          </mc:Choice>
          <mc:Fallback xmlns="">
            <p:pic>
              <p:nvPicPr>
                <p:cNvPr id="719" name="Freihand 718">
                  <a:extLst>
                    <a:ext uri="{FF2B5EF4-FFF2-40B4-BE49-F238E27FC236}">
                      <a16:creationId xmlns:a16="http://schemas.microsoft.com/office/drawing/2014/main" id="{7CDBF4FB-7016-4832-9707-EC0625A866BC}"/>
                    </a:ext>
                  </a:extLst>
                </p:cNvPr>
                <p:cNvPicPr/>
                <p:nvPr/>
              </p:nvPicPr>
              <p:blipFill>
                <a:blip r:embed="rId1179"/>
                <a:stretch>
                  <a:fillRect/>
                </a:stretch>
              </p:blipFill>
              <p:spPr>
                <a:xfrm>
                  <a:off x="6831422" y="5465743"/>
                  <a:ext cx="1159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180">
              <p14:nvContentPartPr>
                <p14:cNvPr id="720" name="Freihand 719">
                  <a:extLst>
                    <a:ext uri="{FF2B5EF4-FFF2-40B4-BE49-F238E27FC236}">
                      <a16:creationId xmlns:a16="http://schemas.microsoft.com/office/drawing/2014/main" id="{E3173CF1-1497-468D-9B26-EB56D46F7AC3}"/>
                    </a:ext>
                  </a:extLst>
                </p14:cNvPr>
                <p14:cNvContentPartPr/>
                <p14:nvPr/>
              </p14:nvContentPartPr>
              <p14:xfrm>
                <a:off x="7028342" y="5393383"/>
                <a:ext cx="159120" cy="9720"/>
              </p14:xfrm>
            </p:contentPart>
          </mc:Choice>
          <mc:Fallback xmlns="">
            <p:pic>
              <p:nvPicPr>
                <p:cNvPr id="720" name="Freihand 719">
                  <a:extLst>
                    <a:ext uri="{FF2B5EF4-FFF2-40B4-BE49-F238E27FC236}">
                      <a16:creationId xmlns:a16="http://schemas.microsoft.com/office/drawing/2014/main" id="{E3173CF1-1497-468D-9B26-EB56D46F7AC3}"/>
                    </a:ext>
                  </a:extLst>
                </p:cNvPr>
                <p:cNvPicPr/>
                <p:nvPr/>
              </p:nvPicPr>
              <p:blipFill>
                <a:blip r:embed="rId1181"/>
                <a:stretch>
                  <a:fillRect/>
                </a:stretch>
              </p:blipFill>
              <p:spPr>
                <a:xfrm>
                  <a:off x="7024022" y="5389063"/>
                  <a:ext cx="1677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182">
              <p14:nvContentPartPr>
                <p14:cNvPr id="721" name="Freihand 720">
                  <a:extLst>
                    <a:ext uri="{FF2B5EF4-FFF2-40B4-BE49-F238E27FC236}">
                      <a16:creationId xmlns:a16="http://schemas.microsoft.com/office/drawing/2014/main" id="{1DAD6D59-CD03-4B25-A322-286D50F56572}"/>
                    </a:ext>
                  </a:extLst>
                </p14:cNvPr>
                <p14:cNvContentPartPr/>
                <p14:nvPr/>
              </p14:nvContentPartPr>
              <p14:xfrm>
                <a:off x="7041662" y="5434423"/>
                <a:ext cx="163800" cy="19800"/>
              </p14:xfrm>
            </p:contentPart>
          </mc:Choice>
          <mc:Fallback xmlns="">
            <p:pic>
              <p:nvPicPr>
                <p:cNvPr id="721" name="Freihand 720">
                  <a:extLst>
                    <a:ext uri="{FF2B5EF4-FFF2-40B4-BE49-F238E27FC236}">
                      <a16:creationId xmlns:a16="http://schemas.microsoft.com/office/drawing/2014/main" id="{1DAD6D59-CD03-4B25-A322-286D50F56572}"/>
                    </a:ext>
                  </a:extLst>
                </p:cNvPr>
                <p:cNvPicPr/>
                <p:nvPr/>
              </p:nvPicPr>
              <p:blipFill>
                <a:blip r:embed="rId1183"/>
                <a:stretch>
                  <a:fillRect/>
                </a:stretch>
              </p:blipFill>
              <p:spPr>
                <a:xfrm>
                  <a:off x="7037342" y="5430103"/>
                  <a:ext cx="1724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184">
              <p14:nvContentPartPr>
                <p14:cNvPr id="722" name="Freihand 721">
                  <a:extLst>
                    <a:ext uri="{FF2B5EF4-FFF2-40B4-BE49-F238E27FC236}">
                      <a16:creationId xmlns:a16="http://schemas.microsoft.com/office/drawing/2014/main" id="{F531B7E5-4AE0-4262-91CF-0C30DC727965}"/>
                    </a:ext>
                  </a:extLst>
                </p14:cNvPr>
                <p14:cNvContentPartPr/>
                <p14:nvPr/>
              </p14:nvContentPartPr>
              <p14:xfrm>
                <a:off x="7289702" y="5300143"/>
                <a:ext cx="94680" cy="158760"/>
              </p14:xfrm>
            </p:contentPart>
          </mc:Choice>
          <mc:Fallback xmlns="">
            <p:pic>
              <p:nvPicPr>
                <p:cNvPr id="722" name="Freihand 721">
                  <a:extLst>
                    <a:ext uri="{FF2B5EF4-FFF2-40B4-BE49-F238E27FC236}">
                      <a16:creationId xmlns:a16="http://schemas.microsoft.com/office/drawing/2014/main" id="{F531B7E5-4AE0-4262-91CF-0C30DC727965}"/>
                    </a:ext>
                  </a:extLst>
                </p:cNvPr>
                <p:cNvPicPr/>
                <p:nvPr/>
              </p:nvPicPr>
              <p:blipFill>
                <a:blip r:embed="rId1185"/>
                <a:stretch>
                  <a:fillRect/>
                </a:stretch>
              </p:blipFill>
              <p:spPr>
                <a:xfrm>
                  <a:off x="7285382" y="5295823"/>
                  <a:ext cx="1033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186">
              <p14:nvContentPartPr>
                <p14:cNvPr id="723" name="Freihand 722">
                  <a:extLst>
                    <a:ext uri="{FF2B5EF4-FFF2-40B4-BE49-F238E27FC236}">
                      <a16:creationId xmlns:a16="http://schemas.microsoft.com/office/drawing/2014/main" id="{F0F407A5-2D3D-495E-B2F6-8EEC3FC905E7}"/>
                    </a:ext>
                  </a:extLst>
                </p14:cNvPr>
                <p14:cNvContentPartPr/>
                <p14:nvPr/>
              </p14:nvContentPartPr>
              <p14:xfrm>
                <a:off x="7423982" y="5324263"/>
                <a:ext cx="110520" cy="120600"/>
              </p14:xfrm>
            </p:contentPart>
          </mc:Choice>
          <mc:Fallback xmlns="">
            <p:pic>
              <p:nvPicPr>
                <p:cNvPr id="723" name="Freihand 722">
                  <a:extLst>
                    <a:ext uri="{FF2B5EF4-FFF2-40B4-BE49-F238E27FC236}">
                      <a16:creationId xmlns:a16="http://schemas.microsoft.com/office/drawing/2014/main" id="{F0F407A5-2D3D-495E-B2F6-8EEC3FC905E7}"/>
                    </a:ext>
                  </a:extLst>
                </p:cNvPr>
                <p:cNvPicPr/>
                <p:nvPr/>
              </p:nvPicPr>
              <p:blipFill>
                <a:blip r:embed="rId1187"/>
                <a:stretch>
                  <a:fillRect/>
                </a:stretch>
              </p:blipFill>
              <p:spPr>
                <a:xfrm>
                  <a:off x="7419662" y="5319943"/>
                  <a:ext cx="1191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188">
              <p14:nvContentPartPr>
                <p14:cNvPr id="724" name="Freihand 723">
                  <a:extLst>
                    <a:ext uri="{FF2B5EF4-FFF2-40B4-BE49-F238E27FC236}">
                      <a16:creationId xmlns:a16="http://schemas.microsoft.com/office/drawing/2014/main" id="{AB283195-5FFD-4E42-8146-B90FF7CCF4C5}"/>
                    </a:ext>
                  </a:extLst>
                </p14:cNvPr>
                <p14:cNvContentPartPr/>
                <p14:nvPr/>
              </p14:nvContentPartPr>
              <p14:xfrm>
                <a:off x="7601822" y="5412103"/>
                <a:ext cx="20520" cy="92160"/>
              </p14:xfrm>
            </p:contentPart>
          </mc:Choice>
          <mc:Fallback xmlns="">
            <p:pic>
              <p:nvPicPr>
                <p:cNvPr id="724" name="Freihand 723">
                  <a:extLst>
                    <a:ext uri="{FF2B5EF4-FFF2-40B4-BE49-F238E27FC236}">
                      <a16:creationId xmlns:a16="http://schemas.microsoft.com/office/drawing/2014/main" id="{AB283195-5FFD-4E42-8146-B90FF7CCF4C5}"/>
                    </a:ext>
                  </a:extLst>
                </p:cNvPr>
                <p:cNvPicPr/>
                <p:nvPr/>
              </p:nvPicPr>
              <p:blipFill>
                <a:blip r:embed="rId1189"/>
                <a:stretch>
                  <a:fillRect/>
                </a:stretch>
              </p:blipFill>
              <p:spPr>
                <a:xfrm>
                  <a:off x="7597502" y="5407783"/>
                  <a:ext cx="291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190">
              <p14:nvContentPartPr>
                <p14:cNvPr id="725" name="Freihand 724">
                  <a:extLst>
                    <a:ext uri="{FF2B5EF4-FFF2-40B4-BE49-F238E27FC236}">
                      <a16:creationId xmlns:a16="http://schemas.microsoft.com/office/drawing/2014/main" id="{C4FB8E76-4066-4374-86A8-B4E271612B38}"/>
                    </a:ext>
                  </a:extLst>
                </p14:cNvPr>
                <p14:cNvContentPartPr/>
                <p14:nvPr/>
              </p14:nvContentPartPr>
              <p14:xfrm>
                <a:off x="7677062" y="5301583"/>
                <a:ext cx="90000" cy="118800"/>
              </p14:xfrm>
            </p:contentPart>
          </mc:Choice>
          <mc:Fallback xmlns="">
            <p:pic>
              <p:nvPicPr>
                <p:cNvPr id="725" name="Freihand 724">
                  <a:extLst>
                    <a:ext uri="{FF2B5EF4-FFF2-40B4-BE49-F238E27FC236}">
                      <a16:creationId xmlns:a16="http://schemas.microsoft.com/office/drawing/2014/main" id="{C4FB8E76-4066-4374-86A8-B4E271612B38}"/>
                    </a:ext>
                  </a:extLst>
                </p:cNvPr>
                <p:cNvPicPr/>
                <p:nvPr/>
              </p:nvPicPr>
              <p:blipFill>
                <a:blip r:embed="rId1191"/>
                <a:stretch>
                  <a:fillRect/>
                </a:stretch>
              </p:blipFill>
              <p:spPr>
                <a:xfrm>
                  <a:off x="7672742" y="5297263"/>
                  <a:ext cx="986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192">
              <p14:nvContentPartPr>
                <p14:cNvPr id="727" name="Freihand 726">
                  <a:extLst>
                    <a:ext uri="{FF2B5EF4-FFF2-40B4-BE49-F238E27FC236}">
                      <a16:creationId xmlns:a16="http://schemas.microsoft.com/office/drawing/2014/main" id="{527EF96B-AF6C-4569-88B6-8A049F821CBF}"/>
                    </a:ext>
                  </a:extLst>
                </p14:cNvPr>
                <p14:cNvContentPartPr/>
                <p14:nvPr/>
              </p14:nvContentPartPr>
              <p14:xfrm>
                <a:off x="7602902" y="5204743"/>
                <a:ext cx="253080" cy="52200"/>
              </p14:xfrm>
            </p:contentPart>
          </mc:Choice>
          <mc:Fallback xmlns="">
            <p:pic>
              <p:nvPicPr>
                <p:cNvPr id="727" name="Freihand 726">
                  <a:extLst>
                    <a:ext uri="{FF2B5EF4-FFF2-40B4-BE49-F238E27FC236}">
                      <a16:creationId xmlns:a16="http://schemas.microsoft.com/office/drawing/2014/main" id="{527EF96B-AF6C-4569-88B6-8A049F821CBF}"/>
                    </a:ext>
                  </a:extLst>
                </p:cNvPr>
                <p:cNvPicPr/>
                <p:nvPr/>
              </p:nvPicPr>
              <p:blipFill>
                <a:blip r:embed="rId1193"/>
                <a:stretch>
                  <a:fillRect/>
                </a:stretch>
              </p:blipFill>
              <p:spPr>
                <a:xfrm>
                  <a:off x="7598582" y="5200423"/>
                  <a:ext cx="261720" cy="60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94">
            <p14:nvContentPartPr>
              <p14:cNvPr id="37" name="Freihand 36">
                <a:extLst>
                  <a:ext uri="{FF2B5EF4-FFF2-40B4-BE49-F238E27FC236}">
                    <a16:creationId xmlns:a16="http://schemas.microsoft.com/office/drawing/2014/main" id="{B07E44A2-0A7C-4914-B8BB-4D1C3B3649EC}"/>
                  </a:ext>
                </a:extLst>
              </p14:cNvPr>
              <p14:cNvContentPartPr/>
              <p14:nvPr/>
            </p14:nvContentPartPr>
            <p14:xfrm>
              <a:off x="4359662" y="4081903"/>
              <a:ext cx="3492720" cy="1103760"/>
            </p14:xfrm>
          </p:contentPart>
        </mc:Choice>
        <mc:Fallback>
          <p:pic>
            <p:nvPicPr>
              <p:cNvPr id="37" name="Freihand 36">
                <a:extLst>
                  <a:ext uri="{FF2B5EF4-FFF2-40B4-BE49-F238E27FC236}">
                    <a16:creationId xmlns:a16="http://schemas.microsoft.com/office/drawing/2014/main" id="{B07E44A2-0A7C-4914-B8BB-4D1C3B3649EC}"/>
                  </a:ext>
                </a:extLst>
              </p:cNvPr>
              <p:cNvPicPr/>
              <p:nvPr/>
            </p:nvPicPr>
            <p:blipFill>
              <a:blip r:embed="rId1195"/>
              <a:stretch>
                <a:fillRect/>
              </a:stretch>
            </p:blipFill>
            <p:spPr>
              <a:xfrm>
                <a:off x="4355342" y="4077583"/>
                <a:ext cx="3501360" cy="1112400"/>
              </a:xfrm>
              <a:prstGeom prst="rect">
                <a:avLst/>
              </a:prstGeom>
            </p:spPr>
          </p:pic>
        </mc:Fallback>
      </mc:AlternateContent>
    </p:spTree>
    <p:extLst>
      <p:ext uri="{BB962C8B-B14F-4D97-AF65-F5344CB8AC3E}">
        <p14:creationId xmlns:p14="http://schemas.microsoft.com/office/powerpoint/2010/main" val="2546313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631504" y="1019348"/>
            <a:ext cx="8856984" cy="1422911"/>
          </a:xfrm>
          <a:prstGeom prst="rect">
            <a:avLst/>
          </a:prstGeom>
          <a:noFill/>
        </p:spPr>
        <p:txBody>
          <a:bodyPr wrap="square" rtlCol="0">
            <a:noAutofit/>
          </a:bodyPr>
          <a:lstStyle/>
          <a:p>
            <a:r>
              <a:rPr lang="de-DE" sz="2400" u="sng" dirty="0"/>
              <a:t>Definition:</a:t>
            </a:r>
          </a:p>
          <a:p>
            <a:endParaRPr lang="de-DE" sz="2400" u="sng" dirty="0"/>
          </a:p>
          <a:p>
            <a:r>
              <a:rPr lang="en-US" sz="2400" dirty="0"/>
              <a:t>The difference between the lowest and highest values of a data set</a:t>
            </a:r>
          </a:p>
        </p:txBody>
      </p:sp>
      <p:sp>
        <p:nvSpPr>
          <p:cNvPr id="4" name="Textfeld 3"/>
          <p:cNvSpPr txBox="1"/>
          <p:nvPr/>
        </p:nvSpPr>
        <p:spPr>
          <a:xfrm>
            <a:off x="1631504" y="116632"/>
            <a:ext cx="8856984" cy="648072"/>
          </a:xfrm>
          <a:prstGeom prst="rect">
            <a:avLst/>
          </a:prstGeom>
          <a:noFill/>
        </p:spPr>
        <p:txBody>
          <a:bodyPr wrap="square" rtlCol="0">
            <a:noAutofit/>
          </a:bodyPr>
          <a:lstStyle/>
          <a:p>
            <a:pPr algn="ctr"/>
            <a:r>
              <a:rPr lang="de-DE" sz="3200" dirty="0"/>
              <a:t>Range</a:t>
            </a:r>
          </a:p>
        </p:txBody>
      </p:sp>
      <p:sp>
        <p:nvSpPr>
          <p:cNvPr id="3" name="Textfeld 2">
            <a:extLst>
              <a:ext uri="{FF2B5EF4-FFF2-40B4-BE49-F238E27FC236}">
                <a16:creationId xmlns:a16="http://schemas.microsoft.com/office/drawing/2014/main" id="{77976EB9-E837-E460-5BCA-D9B34F54CA3C}"/>
              </a:ext>
            </a:extLst>
          </p:cNvPr>
          <p:cNvSpPr txBox="1"/>
          <p:nvPr/>
        </p:nvSpPr>
        <p:spPr>
          <a:xfrm>
            <a:off x="1573629" y="3449147"/>
            <a:ext cx="8856984" cy="648072"/>
          </a:xfrm>
          <a:prstGeom prst="rect">
            <a:avLst/>
          </a:prstGeom>
          <a:noFill/>
        </p:spPr>
        <p:txBody>
          <a:bodyPr wrap="square" rtlCol="0">
            <a:noAutofit/>
          </a:bodyPr>
          <a:lstStyle/>
          <a:p>
            <a:pPr algn="ctr"/>
            <a:r>
              <a:rPr lang="de-DE" sz="3200" dirty="0"/>
              <a:t>Mean absolute </a:t>
            </a:r>
            <a:r>
              <a:rPr lang="de-DE" sz="3200" dirty="0" err="1"/>
              <a:t>deviation</a:t>
            </a:r>
            <a:endParaRPr lang="de-DE" sz="3200" dirty="0"/>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378BFF4F-8D73-7668-BDF3-9F96467AA0C8}"/>
                  </a:ext>
                </a:extLst>
              </p:cNvPr>
              <p:cNvSpPr txBox="1"/>
              <p:nvPr/>
            </p:nvSpPr>
            <p:spPr>
              <a:xfrm>
                <a:off x="4392254" y="4721452"/>
                <a:ext cx="2955296" cy="523541"/>
              </a:xfrm>
              <a:prstGeom prst="rect">
                <a:avLst/>
              </a:prstGeom>
              <a:noFill/>
            </p:spPr>
            <p:txBody>
              <a:bodyPr wrap="none" lIns="0" tIns="0" rIns="0" bIns="0" rtlCol="0">
                <a:spAutoFit/>
              </a:bodyPr>
              <a:lstStyle/>
              <a:p>
                <a:r>
                  <a:rPr lang="de-DE" sz="2400" b="0" dirty="0"/>
                  <a:t>MAD </a:t>
                </a:r>
                <a14:m>
                  <m:oMath xmlns:m="http://schemas.openxmlformats.org/officeDocument/2006/math">
                    <m:r>
                      <a:rPr lang="de-DE" sz="2400" b="0" i="1" smtClean="0">
                        <a:latin typeface="Cambria Math" panose="02040503050406030204" pitchFamily="18" charset="0"/>
                      </a:rPr>
                      <m:t>=</m:t>
                    </m:r>
                    <m:f>
                      <m:fPr>
                        <m:ctrlPr>
                          <a:rPr lang="de-DE" sz="2400" b="0" i="1" smtClean="0">
                            <a:latin typeface="Cambria Math" panose="02040503050406030204" pitchFamily="18" charset="0"/>
                          </a:rPr>
                        </m:ctrlPr>
                      </m:fPr>
                      <m:num>
                        <m:r>
                          <a:rPr lang="de-DE" sz="2400" b="0" i="1" smtClean="0">
                            <a:latin typeface="Cambria Math" panose="02040503050406030204" pitchFamily="18" charset="0"/>
                          </a:rPr>
                          <m:t>1</m:t>
                        </m:r>
                      </m:num>
                      <m:den>
                        <m:r>
                          <a:rPr lang="de-DE" sz="2400" b="0" i="1" smtClean="0">
                            <a:latin typeface="Cambria Math" panose="02040503050406030204" pitchFamily="18" charset="0"/>
                          </a:rPr>
                          <m:t>𝑛</m:t>
                        </m:r>
                      </m:den>
                    </m:f>
                    <m:nary>
                      <m:naryPr>
                        <m:chr m:val="∑"/>
                        <m:ctrlPr>
                          <a:rPr lang="de-DE" sz="2400" b="0" i="1" smtClean="0">
                            <a:latin typeface="Cambria Math" panose="02040503050406030204" pitchFamily="18" charset="0"/>
                          </a:rPr>
                        </m:ctrlPr>
                      </m:naryPr>
                      <m:sub>
                        <m:r>
                          <m:rPr>
                            <m:brk m:alnAt="23"/>
                          </m:rPr>
                          <a:rPr lang="de-DE" sz="2400" b="0" i="1" smtClean="0">
                            <a:latin typeface="Cambria Math" panose="02040503050406030204" pitchFamily="18" charset="0"/>
                          </a:rPr>
                          <m:t>𝑖</m:t>
                        </m:r>
                        <m:r>
                          <a:rPr lang="de-DE" sz="2400" b="0" i="1" smtClean="0">
                            <a:latin typeface="Cambria Math" panose="02040503050406030204" pitchFamily="18" charset="0"/>
                          </a:rPr>
                          <m:t>=1</m:t>
                        </m:r>
                      </m:sub>
                      <m:sup>
                        <m:r>
                          <a:rPr lang="de-DE" sz="2400" b="0" i="1" smtClean="0">
                            <a:latin typeface="Cambria Math" panose="02040503050406030204" pitchFamily="18" charset="0"/>
                          </a:rPr>
                          <m:t>𝑛</m:t>
                        </m:r>
                      </m:sup>
                      <m:e>
                        <m:r>
                          <a:rPr lang="de-DE" sz="2400" b="0" i="1" smtClean="0">
                            <a:latin typeface="Cambria Math" panose="02040503050406030204" pitchFamily="18" charset="0"/>
                          </a:rPr>
                          <m:t>|</m:t>
                        </m:r>
                        <m:sSub>
                          <m:sSubPr>
                            <m:ctrlPr>
                              <a:rPr lang="de-DE" sz="2400" b="0" i="1" smtClean="0">
                                <a:latin typeface="Cambria Math" panose="02040503050406030204" pitchFamily="18" charset="0"/>
                              </a:rPr>
                            </m:ctrlPr>
                          </m:sSubPr>
                          <m:e>
                            <m:r>
                              <a:rPr lang="de-DE" sz="2400" b="0" i="1" smtClean="0">
                                <a:latin typeface="Cambria Math" panose="02040503050406030204" pitchFamily="18" charset="0"/>
                              </a:rPr>
                              <m:t>𝑥</m:t>
                            </m:r>
                          </m:e>
                          <m:sub>
                            <m:r>
                              <a:rPr lang="de-DE" sz="2400" b="0" i="1" smtClean="0">
                                <a:latin typeface="Cambria Math" panose="02040503050406030204" pitchFamily="18" charset="0"/>
                              </a:rPr>
                              <m:t>𝑖</m:t>
                            </m:r>
                          </m:sub>
                        </m:sSub>
                        <m:r>
                          <a:rPr lang="de-DE" sz="2400" b="0" i="1" smtClean="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r>
                          <a:rPr lang="de-DE" sz="2400" b="0" i="1" smtClean="0">
                            <a:latin typeface="Cambria Math" panose="02040503050406030204" pitchFamily="18" charset="0"/>
                          </a:rPr>
                          <m:t>|</m:t>
                        </m:r>
                      </m:e>
                    </m:nary>
                  </m:oMath>
                </a14:m>
                <a:endParaRPr lang="de-DE" sz="2400" dirty="0"/>
              </a:p>
            </p:txBody>
          </p:sp>
        </mc:Choice>
        <mc:Fallback xmlns="">
          <p:sp>
            <p:nvSpPr>
              <p:cNvPr id="5" name="Textfeld 4">
                <a:extLst>
                  <a:ext uri="{FF2B5EF4-FFF2-40B4-BE49-F238E27FC236}">
                    <a16:creationId xmlns:a16="http://schemas.microsoft.com/office/drawing/2014/main" id="{378BFF4F-8D73-7668-BDF3-9F96467AA0C8}"/>
                  </a:ext>
                </a:extLst>
              </p:cNvPr>
              <p:cNvSpPr txBox="1">
                <a:spLocks noRot="1" noChangeAspect="1" noMove="1" noResize="1" noEditPoints="1" noAdjustHandles="1" noChangeArrowheads="1" noChangeShapeType="1" noTextEdit="1"/>
              </p:cNvSpPr>
              <p:nvPr/>
            </p:nvSpPr>
            <p:spPr>
              <a:xfrm>
                <a:off x="4392254" y="4721452"/>
                <a:ext cx="2955296" cy="523541"/>
              </a:xfrm>
              <a:prstGeom prst="rect">
                <a:avLst/>
              </a:prstGeom>
              <a:blipFill>
                <a:blip r:embed="rId2"/>
                <a:stretch>
                  <a:fillRect l="-6405" t="-4706" b="-20000"/>
                </a:stretch>
              </a:blipFill>
            </p:spPr>
            <p:txBody>
              <a:bodyPr/>
              <a:lstStyle/>
              <a:p>
                <a:r>
                  <a:rPr lang="de-DE">
                    <a:noFill/>
                  </a:rPr>
                  <a:t> </a:t>
                </a:r>
              </a:p>
            </p:txBody>
          </p:sp>
        </mc:Fallback>
      </mc:AlternateContent>
      <p:sp>
        <p:nvSpPr>
          <p:cNvPr id="6" name="Rechteck 5">
            <a:extLst>
              <a:ext uri="{FF2B5EF4-FFF2-40B4-BE49-F238E27FC236}">
                <a16:creationId xmlns:a16="http://schemas.microsoft.com/office/drawing/2014/main" id="{B8129A5D-CE06-DF56-1B84-19AAD5FAD3F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3">
            <p14:nvContentPartPr>
              <p14:cNvPr id="7" name="Freihand 6">
                <a:extLst>
                  <a:ext uri="{FF2B5EF4-FFF2-40B4-BE49-F238E27FC236}">
                    <a16:creationId xmlns:a16="http://schemas.microsoft.com/office/drawing/2014/main" id="{E5903EC8-05FC-4E36-8508-75538D645D75}"/>
                  </a:ext>
                </a:extLst>
              </p14:cNvPr>
              <p14:cNvContentPartPr/>
              <p14:nvPr/>
            </p14:nvContentPartPr>
            <p14:xfrm>
              <a:off x="10537982" y="1267423"/>
              <a:ext cx="40320" cy="29520"/>
            </p14:xfrm>
          </p:contentPart>
        </mc:Choice>
        <mc:Fallback xmlns="">
          <p:pic>
            <p:nvPicPr>
              <p:cNvPr id="7" name="Freihand 6">
                <a:extLst>
                  <a:ext uri="{FF2B5EF4-FFF2-40B4-BE49-F238E27FC236}">
                    <a16:creationId xmlns:a16="http://schemas.microsoft.com/office/drawing/2014/main" id="{E5903EC8-05FC-4E36-8508-75538D645D75}"/>
                  </a:ext>
                </a:extLst>
              </p:cNvPr>
              <p:cNvPicPr/>
              <p:nvPr/>
            </p:nvPicPr>
            <p:blipFill>
              <a:blip r:embed="rId4"/>
              <a:stretch>
                <a:fillRect/>
              </a:stretch>
            </p:blipFill>
            <p:spPr>
              <a:xfrm>
                <a:off x="10533662" y="1263103"/>
                <a:ext cx="4896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Freihand 7">
                <a:extLst>
                  <a:ext uri="{FF2B5EF4-FFF2-40B4-BE49-F238E27FC236}">
                    <a16:creationId xmlns:a16="http://schemas.microsoft.com/office/drawing/2014/main" id="{AD69DBFB-A216-40B0-A75F-9634D87B3509}"/>
                  </a:ext>
                </a:extLst>
              </p14:cNvPr>
              <p14:cNvContentPartPr/>
              <p14:nvPr/>
            </p14:nvContentPartPr>
            <p14:xfrm>
              <a:off x="5429222" y="704383"/>
              <a:ext cx="96480" cy="157680"/>
            </p14:xfrm>
          </p:contentPart>
        </mc:Choice>
        <mc:Fallback xmlns="">
          <p:pic>
            <p:nvPicPr>
              <p:cNvPr id="8" name="Freihand 7">
                <a:extLst>
                  <a:ext uri="{FF2B5EF4-FFF2-40B4-BE49-F238E27FC236}">
                    <a16:creationId xmlns:a16="http://schemas.microsoft.com/office/drawing/2014/main" id="{AD69DBFB-A216-40B0-A75F-9634D87B3509}"/>
                  </a:ext>
                </a:extLst>
              </p:cNvPr>
              <p:cNvPicPr/>
              <p:nvPr/>
            </p:nvPicPr>
            <p:blipFill>
              <a:blip r:embed="rId6"/>
              <a:stretch>
                <a:fillRect/>
              </a:stretch>
            </p:blipFill>
            <p:spPr>
              <a:xfrm>
                <a:off x="5424902" y="700063"/>
                <a:ext cx="1051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Freihand 8">
                <a:extLst>
                  <a:ext uri="{FF2B5EF4-FFF2-40B4-BE49-F238E27FC236}">
                    <a16:creationId xmlns:a16="http://schemas.microsoft.com/office/drawing/2014/main" id="{DBC075D0-A102-4C65-A978-06ED05B181C9}"/>
                  </a:ext>
                </a:extLst>
              </p14:cNvPr>
              <p14:cNvContentPartPr/>
              <p14:nvPr/>
            </p14:nvContentPartPr>
            <p14:xfrm>
              <a:off x="5425622" y="704383"/>
              <a:ext cx="96480" cy="132840"/>
            </p14:xfrm>
          </p:contentPart>
        </mc:Choice>
        <mc:Fallback xmlns="">
          <p:pic>
            <p:nvPicPr>
              <p:cNvPr id="9" name="Freihand 8">
                <a:extLst>
                  <a:ext uri="{FF2B5EF4-FFF2-40B4-BE49-F238E27FC236}">
                    <a16:creationId xmlns:a16="http://schemas.microsoft.com/office/drawing/2014/main" id="{DBC075D0-A102-4C65-A978-06ED05B181C9}"/>
                  </a:ext>
                </a:extLst>
              </p:cNvPr>
              <p:cNvPicPr/>
              <p:nvPr/>
            </p:nvPicPr>
            <p:blipFill>
              <a:blip r:embed="rId8"/>
              <a:stretch>
                <a:fillRect/>
              </a:stretch>
            </p:blipFill>
            <p:spPr>
              <a:xfrm>
                <a:off x="5421302" y="700063"/>
                <a:ext cx="1051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Freihand 9">
                <a:extLst>
                  <a:ext uri="{FF2B5EF4-FFF2-40B4-BE49-F238E27FC236}">
                    <a16:creationId xmlns:a16="http://schemas.microsoft.com/office/drawing/2014/main" id="{6A969733-23ED-4F18-B5BC-FF9327DADEA6}"/>
                  </a:ext>
                </a:extLst>
              </p14:cNvPr>
              <p14:cNvContentPartPr/>
              <p14:nvPr/>
            </p14:nvContentPartPr>
            <p14:xfrm>
              <a:off x="5595902" y="810223"/>
              <a:ext cx="49680" cy="89280"/>
            </p14:xfrm>
          </p:contentPart>
        </mc:Choice>
        <mc:Fallback xmlns="">
          <p:pic>
            <p:nvPicPr>
              <p:cNvPr id="10" name="Freihand 9">
                <a:extLst>
                  <a:ext uri="{FF2B5EF4-FFF2-40B4-BE49-F238E27FC236}">
                    <a16:creationId xmlns:a16="http://schemas.microsoft.com/office/drawing/2014/main" id="{6A969733-23ED-4F18-B5BC-FF9327DADEA6}"/>
                  </a:ext>
                </a:extLst>
              </p:cNvPr>
              <p:cNvPicPr/>
              <p:nvPr/>
            </p:nvPicPr>
            <p:blipFill>
              <a:blip r:embed="rId10"/>
              <a:stretch>
                <a:fillRect/>
              </a:stretch>
            </p:blipFill>
            <p:spPr>
              <a:xfrm>
                <a:off x="5591582" y="805903"/>
                <a:ext cx="583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Freihand 10">
                <a:extLst>
                  <a:ext uri="{FF2B5EF4-FFF2-40B4-BE49-F238E27FC236}">
                    <a16:creationId xmlns:a16="http://schemas.microsoft.com/office/drawing/2014/main" id="{5791F52E-7877-421F-B7BE-3773A0C5F36F}"/>
                  </a:ext>
                </a:extLst>
              </p14:cNvPr>
              <p14:cNvContentPartPr/>
              <p14:nvPr/>
            </p14:nvContentPartPr>
            <p14:xfrm>
              <a:off x="5611022" y="733183"/>
              <a:ext cx="360" cy="360"/>
            </p14:xfrm>
          </p:contentPart>
        </mc:Choice>
        <mc:Fallback xmlns="">
          <p:pic>
            <p:nvPicPr>
              <p:cNvPr id="11" name="Freihand 10">
                <a:extLst>
                  <a:ext uri="{FF2B5EF4-FFF2-40B4-BE49-F238E27FC236}">
                    <a16:creationId xmlns:a16="http://schemas.microsoft.com/office/drawing/2014/main" id="{5791F52E-7877-421F-B7BE-3773A0C5F36F}"/>
                  </a:ext>
                </a:extLst>
              </p:cNvPr>
              <p:cNvPicPr/>
              <p:nvPr/>
            </p:nvPicPr>
            <p:blipFill>
              <a:blip r:embed="rId12"/>
              <a:stretch>
                <a:fillRect/>
              </a:stretch>
            </p:blipFill>
            <p:spPr>
              <a:xfrm>
                <a:off x="5606702" y="72886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F52594A9-3977-43CC-99FD-4302B69198AB}"/>
                  </a:ext>
                </a:extLst>
              </p14:cNvPr>
              <p14:cNvContentPartPr/>
              <p14:nvPr/>
            </p14:nvContentPartPr>
            <p14:xfrm>
              <a:off x="5791742" y="732463"/>
              <a:ext cx="139320" cy="38520"/>
            </p14:xfrm>
          </p:contentPart>
        </mc:Choice>
        <mc:Fallback xmlns="">
          <p:pic>
            <p:nvPicPr>
              <p:cNvPr id="12" name="Freihand 11">
                <a:extLst>
                  <a:ext uri="{FF2B5EF4-FFF2-40B4-BE49-F238E27FC236}">
                    <a16:creationId xmlns:a16="http://schemas.microsoft.com/office/drawing/2014/main" id="{F52594A9-3977-43CC-99FD-4302B69198AB}"/>
                  </a:ext>
                </a:extLst>
              </p:cNvPr>
              <p:cNvPicPr/>
              <p:nvPr/>
            </p:nvPicPr>
            <p:blipFill>
              <a:blip r:embed="rId14"/>
              <a:stretch>
                <a:fillRect/>
              </a:stretch>
            </p:blipFill>
            <p:spPr>
              <a:xfrm>
                <a:off x="5787422" y="728143"/>
                <a:ext cx="14796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Freihand 12">
                <a:extLst>
                  <a:ext uri="{FF2B5EF4-FFF2-40B4-BE49-F238E27FC236}">
                    <a16:creationId xmlns:a16="http://schemas.microsoft.com/office/drawing/2014/main" id="{044EC12D-4583-46B1-B76A-79054A4BC015}"/>
                  </a:ext>
                </a:extLst>
              </p14:cNvPr>
              <p14:cNvContentPartPr/>
              <p14:nvPr/>
            </p14:nvContentPartPr>
            <p14:xfrm>
              <a:off x="5820902" y="801223"/>
              <a:ext cx="132120" cy="23760"/>
            </p14:xfrm>
          </p:contentPart>
        </mc:Choice>
        <mc:Fallback xmlns="">
          <p:pic>
            <p:nvPicPr>
              <p:cNvPr id="13" name="Freihand 12">
                <a:extLst>
                  <a:ext uri="{FF2B5EF4-FFF2-40B4-BE49-F238E27FC236}">
                    <a16:creationId xmlns:a16="http://schemas.microsoft.com/office/drawing/2014/main" id="{044EC12D-4583-46B1-B76A-79054A4BC015}"/>
                  </a:ext>
                </a:extLst>
              </p:cNvPr>
              <p:cNvPicPr/>
              <p:nvPr/>
            </p:nvPicPr>
            <p:blipFill>
              <a:blip r:embed="rId16"/>
              <a:stretch>
                <a:fillRect/>
              </a:stretch>
            </p:blipFill>
            <p:spPr>
              <a:xfrm>
                <a:off x="5816582" y="796903"/>
                <a:ext cx="1407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1ECC7D3A-DC49-4BF3-B55A-A17D6AA9B6A0}"/>
                  </a:ext>
                </a:extLst>
              </p14:cNvPr>
              <p14:cNvContentPartPr/>
              <p14:nvPr/>
            </p14:nvContentPartPr>
            <p14:xfrm>
              <a:off x="6099542" y="606103"/>
              <a:ext cx="108720" cy="272520"/>
            </p14:xfrm>
          </p:contentPart>
        </mc:Choice>
        <mc:Fallback xmlns="">
          <p:pic>
            <p:nvPicPr>
              <p:cNvPr id="14" name="Freihand 13">
                <a:extLst>
                  <a:ext uri="{FF2B5EF4-FFF2-40B4-BE49-F238E27FC236}">
                    <a16:creationId xmlns:a16="http://schemas.microsoft.com/office/drawing/2014/main" id="{1ECC7D3A-DC49-4BF3-B55A-A17D6AA9B6A0}"/>
                  </a:ext>
                </a:extLst>
              </p:cNvPr>
              <p:cNvPicPr/>
              <p:nvPr/>
            </p:nvPicPr>
            <p:blipFill>
              <a:blip r:embed="rId18"/>
              <a:stretch>
                <a:fillRect/>
              </a:stretch>
            </p:blipFill>
            <p:spPr>
              <a:xfrm>
                <a:off x="6095222" y="601783"/>
                <a:ext cx="11736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78C579EF-4C02-475D-963C-8A17D2659D54}"/>
                  </a:ext>
                </a:extLst>
              </p14:cNvPr>
              <p14:cNvContentPartPr/>
              <p14:nvPr/>
            </p14:nvContentPartPr>
            <p14:xfrm>
              <a:off x="6389702" y="639943"/>
              <a:ext cx="114480" cy="151200"/>
            </p14:xfrm>
          </p:contentPart>
        </mc:Choice>
        <mc:Fallback xmlns="">
          <p:pic>
            <p:nvPicPr>
              <p:cNvPr id="15" name="Freihand 14">
                <a:extLst>
                  <a:ext uri="{FF2B5EF4-FFF2-40B4-BE49-F238E27FC236}">
                    <a16:creationId xmlns:a16="http://schemas.microsoft.com/office/drawing/2014/main" id="{78C579EF-4C02-475D-963C-8A17D2659D54}"/>
                  </a:ext>
                </a:extLst>
              </p:cNvPr>
              <p:cNvPicPr/>
              <p:nvPr/>
            </p:nvPicPr>
            <p:blipFill>
              <a:blip r:embed="rId20"/>
              <a:stretch>
                <a:fillRect/>
              </a:stretch>
            </p:blipFill>
            <p:spPr>
              <a:xfrm>
                <a:off x="6385382" y="635623"/>
                <a:ext cx="1231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D55ABCF3-1471-449A-95FB-E79E1653DE0F}"/>
                  </a:ext>
                </a:extLst>
              </p14:cNvPr>
              <p14:cNvContentPartPr/>
              <p14:nvPr/>
            </p14:nvContentPartPr>
            <p14:xfrm>
              <a:off x="6587342" y="748303"/>
              <a:ext cx="6480" cy="111600"/>
            </p14:xfrm>
          </p:contentPart>
        </mc:Choice>
        <mc:Fallback xmlns="">
          <p:pic>
            <p:nvPicPr>
              <p:cNvPr id="16" name="Freihand 15">
                <a:extLst>
                  <a:ext uri="{FF2B5EF4-FFF2-40B4-BE49-F238E27FC236}">
                    <a16:creationId xmlns:a16="http://schemas.microsoft.com/office/drawing/2014/main" id="{D55ABCF3-1471-449A-95FB-E79E1653DE0F}"/>
                  </a:ext>
                </a:extLst>
              </p:cNvPr>
              <p:cNvPicPr/>
              <p:nvPr/>
            </p:nvPicPr>
            <p:blipFill>
              <a:blip r:embed="rId22"/>
              <a:stretch>
                <a:fillRect/>
              </a:stretch>
            </p:blipFill>
            <p:spPr>
              <a:xfrm>
                <a:off x="6583022" y="743983"/>
                <a:ext cx="151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64E8B89A-88DA-4E5D-944C-5889A2C00BF3}"/>
                  </a:ext>
                </a:extLst>
              </p14:cNvPr>
              <p14:cNvContentPartPr/>
              <p14:nvPr/>
            </p14:nvContentPartPr>
            <p14:xfrm>
              <a:off x="9527822" y="670543"/>
              <a:ext cx="5400" cy="129600"/>
            </p14:xfrm>
          </p:contentPart>
        </mc:Choice>
        <mc:Fallback xmlns="">
          <p:pic>
            <p:nvPicPr>
              <p:cNvPr id="17" name="Freihand 16">
                <a:extLst>
                  <a:ext uri="{FF2B5EF4-FFF2-40B4-BE49-F238E27FC236}">
                    <a16:creationId xmlns:a16="http://schemas.microsoft.com/office/drawing/2014/main" id="{64E8B89A-88DA-4E5D-944C-5889A2C00BF3}"/>
                  </a:ext>
                </a:extLst>
              </p:cNvPr>
              <p:cNvPicPr/>
              <p:nvPr/>
            </p:nvPicPr>
            <p:blipFill>
              <a:blip r:embed="rId24"/>
              <a:stretch>
                <a:fillRect/>
              </a:stretch>
            </p:blipFill>
            <p:spPr>
              <a:xfrm>
                <a:off x="9523502" y="666223"/>
                <a:ext cx="140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4B23F13A-436F-4E88-B375-5FA54CD2F088}"/>
                  </a:ext>
                </a:extLst>
              </p14:cNvPr>
              <p14:cNvContentPartPr/>
              <p14:nvPr/>
            </p14:nvContentPartPr>
            <p14:xfrm>
              <a:off x="9673982" y="493423"/>
              <a:ext cx="159840" cy="169560"/>
            </p14:xfrm>
          </p:contentPart>
        </mc:Choice>
        <mc:Fallback xmlns="">
          <p:pic>
            <p:nvPicPr>
              <p:cNvPr id="18" name="Freihand 17">
                <a:extLst>
                  <a:ext uri="{FF2B5EF4-FFF2-40B4-BE49-F238E27FC236}">
                    <a16:creationId xmlns:a16="http://schemas.microsoft.com/office/drawing/2014/main" id="{4B23F13A-436F-4E88-B375-5FA54CD2F088}"/>
                  </a:ext>
                </a:extLst>
              </p:cNvPr>
              <p:cNvPicPr/>
              <p:nvPr/>
            </p:nvPicPr>
            <p:blipFill>
              <a:blip r:embed="rId26"/>
              <a:stretch>
                <a:fillRect/>
              </a:stretch>
            </p:blipFill>
            <p:spPr>
              <a:xfrm>
                <a:off x="9669662" y="489103"/>
                <a:ext cx="16848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03FEC949-B8B0-464A-AA32-180B94EB7E34}"/>
                  </a:ext>
                </a:extLst>
              </p14:cNvPr>
              <p14:cNvContentPartPr/>
              <p14:nvPr/>
            </p14:nvContentPartPr>
            <p14:xfrm>
              <a:off x="9894662" y="467863"/>
              <a:ext cx="129600" cy="200520"/>
            </p14:xfrm>
          </p:contentPart>
        </mc:Choice>
        <mc:Fallback xmlns="">
          <p:pic>
            <p:nvPicPr>
              <p:cNvPr id="19" name="Freihand 18">
                <a:extLst>
                  <a:ext uri="{FF2B5EF4-FFF2-40B4-BE49-F238E27FC236}">
                    <a16:creationId xmlns:a16="http://schemas.microsoft.com/office/drawing/2014/main" id="{03FEC949-B8B0-464A-AA32-180B94EB7E34}"/>
                  </a:ext>
                </a:extLst>
              </p:cNvPr>
              <p:cNvPicPr/>
              <p:nvPr/>
            </p:nvPicPr>
            <p:blipFill>
              <a:blip r:embed="rId28"/>
              <a:stretch>
                <a:fillRect/>
              </a:stretch>
            </p:blipFill>
            <p:spPr>
              <a:xfrm>
                <a:off x="9890342" y="463543"/>
                <a:ext cx="13824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6BF7ACBB-0A0F-460A-AEA7-00F670B9DC7C}"/>
                  </a:ext>
                </a:extLst>
              </p14:cNvPr>
              <p14:cNvContentPartPr/>
              <p14:nvPr/>
            </p14:nvContentPartPr>
            <p14:xfrm>
              <a:off x="8176382" y="635983"/>
              <a:ext cx="360" cy="360"/>
            </p14:xfrm>
          </p:contentPart>
        </mc:Choice>
        <mc:Fallback xmlns="">
          <p:pic>
            <p:nvPicPr>
              <p:cNvPr id="20" name="Freihand 19">
                <a:extLst>
                  <a:ext uri="{FF2B5EF4-FFF2-40B4-BE49-F238E27FC236}">
                    <a16:creationId xmlns:a16="http://schemas.microsoft.com/office/drawing/2014/main" id="{6BF7ACBB-0A0F-460A-AEA7-00F670B9DC7C}"/>
                  </a:ext>
                </a:extLst>
              </p:cNvPr>
              <p:cNvPicPr/>
              <p:nvPr/>
            </p:nvPicPr>
            <p:blipFill>
              <a:blip r:embed="rId12"/>
              <a:stretch>
                <a:fillRect/>
              </a:stretch>
            </p:blipFill>
            <p:spPr>
              <a:xfrm>
                <a:off x="8172062" y="63166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Freihand 20">
                <a:extLst>
                  <a:ext uri="{FF2B5EF4-FFF2-40B4-BE49-F238E27FC236}">
                    <a16:creationId xmlns:a16="http://schemas.microsoft.com/office/drawing/2014/main" id="{0D6685F5-445F-41F3-84E9-21D31C6B3AAF}"/>
                  </a:ext>
                </a:extLst>
              </p14:cNvPr>
              <p14:cNvContentPartPr/>
              <p14:nvPr/>
            </p14:nvContentPartPr>
            <p14:xfrm>
              <a:off x="9695942" y="755143"/>
              <a:ext cx="271440" cy="83880"/>
            </p14:xfrm>
          </p:contentPart>
        </mc:Choice>
        <mc:Fallback xmlns="">
          <p:pic>
            <p:nvPicPr>
              <p:cNvPr id="21" name="Freihand 20">
                <a:extLst>
                  <a:ext uri="{FF2B5EF4-FFF2-40B4-BE49-F238E27FC236}">
                    <a16:creationId xmlns:a16="http://schemas.microsoft.com/office/drawing/2014/main" id="{0D6685F5-445F-41F3-84E9-21D31C6B3AAF}"/>
                  </a:ext>
                </a:extLst>
              </p:cNvPr>
              <p:cNvPicPr/>
              <p:nvPr/>
            </p:nvPicPr>
            <p:blipFill>
              <a:blip r:embed="rId31"/>
              <a:stretch>
                <a:fillRect/>
              </a:stretch>
            </p:blipFill>
            <p:spPr>
              <a:xfrm>
                <a:off x="9691622" y="750823"/>
                <a:ext cx="2800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Freihand 21">
                <a:extLst>
                  <a:ext uri="{FF2B5EF4-FFF2-40B4-BE49-F238E27FC236}">
                    <a16:creationId xmlns:a16="http://schemas.microsoft.com/office/drawing/2014/main" id="{668C815B-F9D7-4367-B16D-92EF0936AAFD}"/>
                  </a:ext>
                </a:extLst>
              </p14:cNvPr>
              <p14:cNvContentPartPr/>
              <p14:nvPr/>
            </p14:nvContentPartPr>
            <p14:xfrm>
              <a:off x="10152782" y="660103"/>
              <a:ext cx="15120" cy="111960"/>
            </p14:xfrm>
          </p:contentPart>
        </mc:Choice>
        <mc:Fallback xmlns="">
          <p:pic>
            <p:nvPicPr>
              <p:cNvPr id="22" name="Freihand 21">
                <a:extLst>
                  <a:ext uri="{FF2B5EF4-FFF2-40B4-BE49-F238E27FC236}">
                    <a16:creationId xmlns:a16="http://schemas.microsoft.com/office/drawing/2014/main" id="{668C815B-F9D7-4367-B16D-92EF0936AAFD}"/>
                  </a:ext>
                </a:extLst>
              </p:cNvPr>
              <p:cNvPicPr/>
              <p:nvPr/>
            </p:nvPicPr>
            <p:blipFill>
              <a:blip r:embed="rId33"/>
              <a:stretch>
                <a:fillRect/>
              </a:stretch>
            </p:blipFill>
            <p:spPr>
              <a:xfrm>
                <a:off x="10148462" y="655783"/>
                <a:ext cx="237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Freihand 22">
                <a:extLst>
                  <a:ext uri="{FF2B5EF4-FFF2-40B4-BE49-F238E27FC236}">
                    <a16:creationId xmlns:a16="http://schemas.microsoft.com/office/drawing/2014/main" id="{C8F46F21-801D-4DBF-AE31-191D6876B638}"/>
                  </a:ext>
                </a:extLst>
              </p14:cNvPr>
              <p14:cNvContentPartPr/>
              <p14:nvPr/>
            </p14:nvContentPartPr>
            <p14:xfrm>
              <a:off x="10299662" y="484783"/>
              <a:ext cx="96480" cy="177840"/>
            </p14:xfrm>
          </p:contentPart>
        </mc:Choice>
        <mc:Fallback xmlns="">
          <p:pic>
            <p:nvPicPr>
              <p:cNvPr id="23" name="Freihand 22">
                <a:extLst>
                  <a:ext uri="{FF2B5EF4-FFF2-40B4-BE49-F238E27FC236}">
                    <a16:creationId xmlns:a16="http://schemas.microsoft.com/office/drawing/2014/main" id="{C8F46F21-801D-4DBF-AE31-191D6876B638}"/>
                  </a:ext>
                </a:extLst>
              </p:cNvPr>
              <p:cNvPicPr/>
              <p:nvPr/>
            </p:nvPicPr>
            <p:blipFill>
              <a:blip r:embed="rId35"/>
              <a:stretch>
                <a:fillRect/>
              </a:stretch>
            </p:blipFill>
            <p:spPr>
              <a:xfrm>
                <a:off x="10295342" y="480463"/>
                <a:ext cx="10512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Freihand 23">
                <a:extLst>
                  <a:ext uri="{FF2B5EF4-FFF2-40B4-BE49-F238E27FC236}">
                    <a16:creationId xmlns:a16="http://schemas.microsoft.com/office/drawing/2014/main" id="{0E2F80C9-F480-4DB5-A0B8-F0EE27A35572}"/>
                  </a:ext>
                </a:extLst>
              </p14:cNvPr>
              <p14:cNvContentPartPr/>
              <p14:nvPr/>
            </p14:nvContentPartPr>
            <p14:xfrm>
              <a:off x="10342142" y="465343"/>
              <a:ext cx="107640" cy="23400"/>
            </p14:xfrm>
          </p:contentPart>
        </mc:Choice>
        <mc:Fallback xmlns="">
          <p:pic>
            <p:nvPicPr>
              <p:cNvPr id="24" name="Freihand 23">
                <a:extLst>
                  <a:ext uri="{FF2B5EF4-FFF2-40B4-BE49-F238E27FC236}">
                    <a16:creationId xmlns:a16="http://schemas.microsoft.com/office/drawing/2014/main" id="{0E2F80C9-F480-4DB5-A0B8-F0EE27A35572}"/>
                  </a:ext>
                </a:extLst>
              </p:cNvPr>
              <p:cNvPicPr/>
              <p:nvPr/>
            </p:nvPicPr>
            <p:blipFill>
              <a:blip r:embed="rId37"/>
              <a:stretch>
                <a:fillRect/>
              </a:stretch>
            </p:blipFill>
            <p:spPr>
              <a:xfrm>
                <a:off x="10337822" y="461023"/>
                <a:ext cx="1162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 name="Freihand 24">
                <a:extLst>
                  <a:ext uri="{FF2B5EF4-FFF2-40B4-BE49-F238E27FC236}">
                    <a16:creationId xmlns:a16="http://schemas.microsoft.com/office/drawing/2014/main" id="{2C882CE6-69BA-4BA9-BBEF-D2B838900A1F}"/>
                  </a:ext>
                </a:extLst>
              </p14:cNvPr>
              <p14:cNvContentPartPr/>
              <p14:nvPr/>
            </p14:nvContentPartPr>
            <p14:xfrm>
              <a:off x="10440782" y="387223"/>
              <a:ext cx="143640" cy="355320"/>
            </p14:xfrm>
          </p:contentPart>
        </mc:Choice>
        <mc:Fallback xmlns="">
          <p:pic>
            <p:nvPicPr>
              <p:cNvPr id="25" name="Freihand 24">
                <a:extLst>
                  <a:ext uri="{FF2B5EF4-FFF2-40B4-BE49-F238E27FC236}">
                    <a16:creationId xmlns:a16="http://schemas.microsoft.com/office/drawing/2014/main" id="{2C882CE6-69BA-4BA9-BBEF-D2B838900A1F}"/>
                  </a:ext>
                </a:extLst>
              </p:cNvPr>
              <p:cNvPicPr/>
              <p:nvPr/>
            </p:nvPicPr>
            <p:blipFill>
              <a:blip r:embed="rId39"/>
              <a:stretch>
                <a:fillRect/>
              </a:stretch>
            </p:blipFill>
            <p:spPr>
              <a:xfrm>
                <a:off x="10436462" y="382903"/>
                <a:ext cx="152280" cy="363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6" name="Freihand 25">
                <a:extLst>
                  <a:ext uri="{FF2B5EF4-FFF2-40B4-BE49-F238E27FC236}">
                    <a16:creationId xmlns:a16="http://schemas.microsoft.com/office/drawing/2014/main" id="{9F98701C-CCF3-486F-971C-EEC872B940E0}"/>
                  </a:ext>
                </a:extLst>
              </p14:cNvPr>
              <p14:cNvContentPartPr/>
              <p14:nvPr/>
            </p14:nvContentPartPr>
            <p14:xfrm>
              <a:off x="10490822" y="389383"/>
              <a:ext cx="50040" cy="372960"/>
            </p14:xfrm>
          </p:contentPart>
        </mc:Choice>
        <mc:Fallback xmlns="">
          <p:pic>
            <p:nvPicPr>
              <p:cNvPr id="26" name="Freihand 25">
                <a:extLst>
                  <a:ext uri="{FF2B5EF4-FFF2-40B4-BE49-F238E27FC236}">
                    <a16:creationId xmlns:a16="http://schemas.microsoft.com/office/drawing/2014/main" id="{9F98701C-CCF3-486F-971C-EEC872B940E0}"/>
                  </a:ext>
                </a:extLst>
              </p:cNvPr>
              <p:cNvPicPr/>
              <p:nvPr/>
            </p:nvPicPr>
            <p:blipFill>
              <a:blip r:embed="rId41"/>
              <a:stretch>
                <a:fillRect/>
              </a:stretch>
            </p:blipFill>
            <p:spPr>
              <a:xfrm>
                <a:off x="10486502" y="385063"/>
                <a:ext cx="58680" cy="3816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7" name="Freihand 26">
                <a:extLst>
                  <a:ext uri="{FF2B5EF4-FFF2-40B4-BE49-F238E27FC236}">
                    <a16:creationId xmlns:a16="http://schemas.microsoft.com/office/drawing/2014/main" id="{F9374E58-EBD8-4ED9-B80B-62BC131E2A37}"/>
                  </a:ext>
                </a:extLst>
              </p14:cNvPr>
              <p14:cNvContentPartPr/>
              <p14:nvPr/>
            </p14:nvContentPartPr>
            <p14:xfrm>
              <a:off x="10259702" y="712663"/>
              <a:ext cx="102240" cy="18720"/>
            </p14:xfrm>
          </p:contentPart>
        </mc:Choice>
        <mc:Fallback xmlns="">
          <p:pic>
            <p:nvPicPr>
              <p:cNvPr id="27" name="Freihand 26">
                <a:extLst>
                  <a:ext uri="{FF2B5EF4-FFF2-40B4-BE49-F238E27FC236}">
                    <a16:creationId xmlns:a16="http://schemas.microsoft.com/office/drawing/2014/main" id="{F9374E58-EBD8-4ED9-B80B-62BC131E2A37}"/>
                  </a:ext>
                </a:extLst>
              </p:cNvPr>
              <p:cNvPicPr/>
              <p:nvPr/>
            </p:nvPicPr>
            <p:blipFill>
              <a:blip r:embed="rId43"/>
              <a:stretch>
                <a:fillRect/>
              </a:stretch>
            </p:blipFill>
            <p:spPr>
              <a:xfrm>
                <a:off x="10255382" y="708343"/>
                <a:ext cx="1108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8" name="Freihand 27">
                <a:extLst>
                  <a:ext uri="{FF2B5EF4-FFF2-40B4-BE49-F238E27FC236}">
                    <a16:creationId xmlns:a16="http://schemas.microsoft.com/office/drawing/2014/main" id="{E5238429-5CCA-4FE7-86F1-F4CB7C01185F}"/>
                  </a:ext>
                </a:extLst>
              </p14:cNvPr>
              <p14:cNvContentPartPr/>
              <p14:nvPr/>
            </p14:nvContentPartPr>
            <p14:xfrm>
              <a:off x="6778142" y="841183"/>
              <a:ext cx="91800" cy="23400"/>
            </p14:xfrm>
          </p:contentPart>
        </mc:Choice>
        <mc:Fallback xmlns="">
          <p:pic>
            <p:nvPicPr>
              <p:cNvPr id="28" name="Freihand 27">
                <a:extLst>
                  <a:ext uri="{FF2B5EF4-FFF2-40B4-BE49-F238E27FC236}">
                    <a16:creationId xmlns:a16="http://schemas.microsoft.com/office/drawing/2014/main" id="{E5238429-5CCA-4FE7-86F1-F4CB7C01185F}"/>
                  </a:ext>
                </a:extLst>
              </p:cNvPr>
              <p:cNvPicPr/>
              <p:nvPr/>
            </p:nvPicPr>
            <p:blipFill>
              <a:blip r:embed="rId45"/>
              <a:stretch>
                <a:fillRect/>
              </a:stretch>
            </p:blipFill>
            <p:spPr>
              <a:xfrm>
                <a:off x="6773822" y="836863"/>
                <a:ext cx="1004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9" name="Freihand 28">
                <a:extLst>
                  <a:ext uri="{FF2B5EF4-FFF2-40B4-BE49-F238E27FC236}">
                    <a16:creationId xmlns:a16="http://schemas.microsoft.com/office/drawing/2014/main" id="{AE163060-6610-467F-ADE7-982FB10EEBFD}"/>
                  </a:ext>
                </a:extLst>
              </p14:cNvPr>
              <p14:cNvContentPartPr/>
              <p14:nvPr/>
            </p14:nvContentPartPr>
            <p14:xfrm>
              <a:off x="7588502" y="566863"/>
              <a:ext cx="112320" cy="180000"/>
            </p14:xfrm>
          </p:contentPart>
        </mc:Choice>
        <mc:Fallback xmlns="">
          <p:pic>
            <p:nvPicPr>
              <p:cNvPr id="29" name="Freihand 28">
                <a:extLst>
                  <a:ext uri="{FF2B5EF4-FFF2-40B4-BE49-F238E27FC236}">
                    <a16:creationId xmlns:a16="http://schemas.microsoft.com/office/drawing/2014/main" id="{AE163060-6610-467F-ADE7-982FB10EEBFD}"/>
                  </a:ext>
                </a:extLst>
              </p:cNvPr>
              <p:cNvPicPr/>
              <p:nvPr/>
            </p:nvPicPr>
            <p:blipFill>
              <a:blip r:embed="rId47"/>
              <a:stretch>
                <a:fillRect/>
              </a:stretch>
            </p:blipFill>
            <p:spPr>
              <a:xfrm>
                <a:off x="7584182" y="562543"/>
                <a:ext cx="12096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0" name="Freihand 29">
                <a:extLst>
                  <a:ext uri="{FF2B5EF4-FFF2-40B4-BE49-F238E27FC236}">
                    <a16:creationId xmlns:a16="http://schemas.microsoft.com/office/drawing/2014/main" id="{7B65BAFC-0901-49E1-8601-64CF49BFF164}"/>
                  </a:ext>
                </a:extLst>
              </p14:cNvPr>
              <p14:cNvContentPartPr/>
              <p14:nvPr/>
            </p14:nvContentPartPr>
            <p14:xfrm>
              <a:off x="7591742" y="656143"/>
              <a:ext cx="131040" cy="15480"/>
            </p14:xfrm>
          </p:contentPart>
        </mc:Choice>
        <mc:Fallback xmlns="">
          <p:pic>
            <p:nvPicPr>
              <p:cNvPr id="30" name="Freihand 29">
                <a:extLst>
                  <a:ext uri="{FF2B5EF4-FFF2-40B4-BE49-F238E27FC236}">
                    <a16:creationId xmlns:a16="http://schemas.microsoft.com/office/drawing/2014/main" id="{7B65BAFC-0901-49E1-8601-64CF49BFF164}"/>
                  </a:ext>
                </a:extLst>
              </p:cNvPr>
              <p:cNvPicPr/>
              <p:nvPr/>
            </p:nvPicPr>
            <p:blipFill>
              <a:blip r:embed="rId49"/>
              <a:stretch>
                <a:fillRect/>
              </a:stretch>
            </p:blipFill>
            <p:spPr>
              <a:xfrm>
                <a:off x="7587422" y="651823"/>
                <a:ext cx="1396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1" name="Freihand 30">
                <a:extLst>
                  <a:ext uri="{FF2B5EF4-FFF2-40B4-BE49-F238E27FC236}">
                    <a16:creationId xmlns:a16="http://schemas.microsoft.com/office/drawing/2014/main" id="{A8D91370-39F3-4D4F-8A1E-5B5A2E2BD19D}"/>
                  </a:ext>
                </a:extLst>
              </p14:cNvPr>
              <p14:cNvContentPartPr/>
              <p14:nvPr/>
            </p14:nvContentPartPr>
            <p14:xfrm>
              <a:off x="7920062" y="722023"/>
              <a:ext cx="2520" cy="125280"/>
            </p14:xfrm>
          </p:contentPart>
        </mc:Choice>
        <mc:Fallback xmlns="">
          <p:pic>
            <p:nvPicPr>
              <p:cNvPr id="31" name="Freihand 30">
                <a:extLst>
                  <a:ext uri="{FF2B5EF4-FFF2-40B4-BE49-F238E27FC236}">
                    <a16:creationId xmlns:a16="http://schemas.microsoft.com/office/drawing/2014/main" id="{A8D91370-39F3-4D4F-8A1E-5B5A2E2BD19D}"/>
                  </a:ext>
                </a:extLst>
              </p:cNvPr>
              <p:cNvPicPr/>
              <p:nvPr/>
            </p:nvPicPr>
            <p:blipFill>
              <a:blip r:embed="rId51"/>
              <a:stretch>
                <a:fillRect/>
              </a:stretch>
            </p:blipFill>
            <p:spPr>
              <a:xfrm>
                <a:off x="7915742" y="717703"/>
                <a:ext cx="111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2" name="Freihand 31">
                <a:extLst>
                  <a:ext uri="{FF2B5EF4-FFF2-40B4-BE49-F238E27FC236}">
                    <a16:creationId xmlns:a16="http://schemas.microsoft.com/office/drawing/2014/main" id="{BA1A46C7-E62B-44DB-A2FF-D55D5887A053}"/>
                  </a:ext>
                </a:extLst>
              </p14:cNvPr>
              <p14:cNvContentPartPr/>
              <p14:nvPr/>
            </p14:nvContentPartPr>
            <p14:xfrm>
              <a:off x="8430182" y="699703"/>
              <a:ext cx="18000" cy="120240"/>
            </p14:xfrm>
          </p:contentPart>
        </mc:Choice>
        <mc:Fallback xmlns="">
          <p:pic>
            <p:nvPicPr>
              <p:cNvPr id="32" name="Freihand 31">
                <a:extLst>
                  <a:ext uri="{FF2B5EF4-FFF2-40B4-BE49-F238E27FC236}">
                    <a16:creationId xmlns:a16="http://schemas.microsoft.com/office/drawing/2014/main" id="{BA1A46C7-E62B-44DB-A2FF-D55D5887A053}"/>
                  </a:ext>
                </a:extLst>
              </p:cNvPr>
              <p:cNvPicPr/>
              <p:nvPr/>
            </p:nvPicPr>
            <p:blipFill>
              <a:blip r:embed="rId53"/>
              <a:stretch>
                <a:fillRect/>
              </a:stretch>
            </p:blipFill>
            <p:spPr>
              <a:xfrm>
                <a:off x="8425862" y="695383"/>
                <a:ext cx="266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3" name="Freihand 32">
                <a:extLst>
                  <a:ext uri="{FF2B5EF4-FFF2-40B4-BE49-F238E27FC236}">
                    <a16:creationId xmlns:a16="http://schemas.microsoft.com/office/drawing/2014/main" id="{A334B550-0589-4907-89EA-6CBF0268BEAC}"/>
                  </a:ext>
                </a:extLst>
              </p14:cNvPr>
              <p14:cNvContentPartPr/>
              <p14:nvPr/>
            </p14:nvContentPartPr>
            <p14:xfrm>
              <a:off x="8615582" y="549223"/>
              <a:ext cx="65160" cy="186480"/>
            </p14:xfrm>
          </p:contentPart>
        </mc:Choice>
        <mc:Fallback xmlns="">
          <p:pic>
            <p:nvPicPr>
              <p:cNvPr id="33" name="Freihand 32">
                <a:extLst>
                  <a:ext uri="{FF2B5EF4-FFF2-40B4-BE49-F238E27FC236}">
                    <a16:creationId xmlns:a16="http://schemas.microsoft.com/office/drawing/2014/main" id="{A334B550-0589-4907-89EA-6CBF0268BEAC}"/>
                  </a:ext>
                </a:extLst>
              </p:cNvPr>
              <p:cNvPicPr/>
              <p:nvPr/>
            </p:nvPicPr>
            <p:blipFill>
              <a:blip r:embed="rId55"/>
              <a:stretch>
                <a:fillRect/>
              </a:stretch>
            </p:blipFill>
            <p:spPr>
              <a:xfrm>
                <a:off x="8611262" y="544903"/>
                <a:ext cx="7380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4" name="Freihand 33">
                <a:extLst>
                  <a:ext uri="{FF2B5EF4-FFF2-40B4-BE49-F238E27FC236}">
                    <a16:creationId xmlns:a16="http://schemas.microsoft.com/office/drawing/2014/main" id="{0D2FAFAD-F1F2-4CCF-8DEC-8505E38AFEB3}"/>
                  </a:ext>
                </a:extLst>
              </p14:cNvPr>
              <p14:cNvContentPartPr/>
              <p14:nvPr/>
            </p14:nvContentPartPr>
            <p14:xfrm>
              <a:off x="8868662" y="697183"/>
              <a:ext cx="14400" cy="121680"/>
            </p14:xfrm>
          </p:contentPart>
        </mc:Choice>
        <mc:Fallback xmlns="">
          <p:pic>
            <p:nvPicPr>
              <p:cNvPr id="34" name="Freihand 33">
                <a:extLst>
                  <a:ext uri="{FF2B5EF4-FFF2-40B4-BE49-F238E27FC236}">
                    <a16:creationId xmlns:a16="http://schemas.microsoft.com/office/drawing/2014/main" id="{0D2FAFAD-F1F2-4CCF-8DEC-8505E38AFEB3}"/>
                  </a:ext>
                </a:extLst>
              </p:cNvPr>
              <p:cNvPicPr/>
              <p:nvPr/>
            </p:nvPicPr>
            <p:blipFill>
              <a:blip r:embed="rId57"/>
              <a:stretch>
                <a:fillRect/>
              </a:stretch>
            </p:blipFill>
            <p:spPr>
              <a:xfrm>
                <a:off x="8864342" y="692863"/>
                <a:ext cx="2304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5" name="Freihand 34">
                <a:extLst>
                  <a:ext uri="{FF2B5EF4-FFF2-40B4-BE49-F238E27FC236}">
                    <a16:creationId xmlns:a16="http://schemas.microsoft.com/office/drawing/2014/main" id="{8D10778B-68D2-471A-AFCB-6AA65EC754B2}"/>
                  </a:ext>
                </a:extLst>
              </p14:cNvPr>
              <p14:cNvContentPartPr/>
              <p14:nvPr/>
            </p14:nvContentPartPr>
            <p14:xfrm>
              <a:off x="9050822" y="541663"/>
              <a:ext cx="84240" cy="123840"/>
            </p14:xfrm>
          </p:contentPart>
        </mc:Choice>
        <mc:Fallback xmlns="">
          <p:pic>
            <p:nvPicPr>
              <p:cNvPr id="35" name="Freihand 34">
                <a:extLst>
                  <a:ext uri="{FF2B5EF4-FFF2-40B4-BE49-F238E27FC236}">
                    <a16:creationId xmlns:a16="http://schemas.microsoft.com/office/drawing/2014/main" id="{8D10778B-68D2-471A-AFCB-6AA65EC754B2}"/>
                  </a:ext>
                </a:extLst>
              </p:cNvPr>
              <p:cNvPicPr/>
              <p:nvPr/>
            </p:nvPicPr>
            <p:blipFill>
              <a:blip r:embed="rId59"/>
              <a:stretch>
                <a:fillRect/>
              </a:stretch>
            </p:blipFill>
            <p:spPr>
              <a:xfrm>
                <a:off x="9046502" y="537343"/>
                <a:ext cx="928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6" name="Freihand 35">
                <a:extLst>
                  <a:ext uri="{FF2B5EF4-FFF2-40B4-BE49-F238E27FC236}">
                    <a16:creationId xmlns:a16="http://schemas.microsoft.com/office/drawing/2014/main" id="{4112A4A4-A7DC-42F0-8FB2-36E1EC93AE3C}"/>
                  </a:ext>
                </a:extLst>
              </p14:cNvPr>
              <p14:cNvContentPartPr/>
              <p14:nvPr/>
            </p14:nvContentPartPr>
            <p14:xfrm>
              <a:off x="9232262" y="496303"/>
              <a:ext cx="80640" cy="177840"/>
            </p14:xfrm>
          </p:contentPart>
        </mc:Choice>
        <mc:Fallback xmlns="">
          <p:pic>
            <p:nvPicPr>
              <p:cNvPr id="36" name="Freihand 35">
                <a:extLst>
                  <a:ext uri="{FF2B5EF4-FFF2-40B4-BE49-F238E27FC236}">
                    <a16:creationId xmlns:a16="http://schemas.microsoft.com/office/drawing/2014/main" id="{4112A4A4-A7DC-42F0-8FB2-36E1EC93AE3C}"/>
                  </a:ext>
                </a:extLst>
              </p:cNvPr>
              <p:cNvPicPr/>
              <p:nvPr/>
            </p:nvPicPr>
            <p:blipFill>
              <a:blip r:embed="rId61"/>
              <a:stretch>
                <a:fillRect/>
              </a:stretch>
            </p:blipFill>
            <p:spPr>
              <a:xfrm>
                <a:off x="9227942" y="491983"/>
                <a:ext cx="8928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7" name="Freihand 36">
                <a:extLst>
                  <a:ext uri="{FF2B5EF4-FFF2-40B4-BE49-F238E27FC236}">
                    <a16:creationId xmlns:a16="http://schemas.microsoft.com/office/drawing/2014/main" id="{B231BE65-AEF0-4572-A982-9BAAA6A1C223}"/>
                  </a:ext>
                </a:extLst>
              </p14:cNvPr>
              <p14:cNvContentPartPr/>
              <p14:nvPr/>
            </p14:nvContentPartPr>
            <p14:xfrm>
              <a:off x="9223622" y="583063"/>
              <a:ext cx="116280" cy="32400"/>
            </p14:xfrm>
          </p:contentPart>
        </mc:Choice>
        <mc:Fallback xmlns="">
          <p:pic>
            <p:nvPicPr>
              <p:cNvPr id="37" name="Freihand 36">
                <a:extLst>
                  <a:ext uri="{FF2B5EF4-FFF2-40B4-BE49-F238E27FC236}">
                    <a16:creationId xmlns:a16="http://schemas.microsoft.com/office/drawing/2014/main" id="{B231BE65-AEF0-4572-A982-9BAAA6A1C223}"/>
                  </a:ext>
                </a:extLst>
              </p:cNvPr>
              <p:cNvPicPr/>
              <p:nvPr/>
            </p:nvPicPr>
            <p:blipFill>
              <a:blip r:embed="rId63"/>
              <a:stretch>
                <a:fillRect/>
              </a:stretch>
            </p:blipFill>
            <p:spPr>
              <a:xfrm>
                <a:off x="9219302" y="578743"/>
                <a:ext cx="1249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8" name="Freihand 37">
                <a:extLst>
                  <a:ext uri="{FF2B5EF4-FFF2-40B4-BE49-F238E27FC236}">
                    <a16:creationId xmlns:a16="http://schemas.microsoft.com/office/drawing/2014/main" id="{BCA4FCCB-97A9-4694-8EA6-3B48AA2A47FF}"/>
                  </a:ext>
                </a:extLst>
              </p14:cNvPr>
              <p14:cNvContentPartPr/>
              <p14:nvPr/>
            </p14:nvContentPartPr>
            <p14:xfrm>
              <a:off x="8066222" y="555703"/>
              <a:ext cx="121320" cy="174960"/>
            </p14:xfrm>
          </p:contentPart>
        </mc:Choice>
        <mc:Fallback xmlns="">
          <p:pic>
            <p:nvPicPr>
              <p:cNvPr id="38" name="Freihand 37">
                <a:extLst>
                  <a:ext uri="{FF2B5EF4-FFF2-40B4-BE49-F238E27FC236}">
                    <a16:creationId xmlns:a16="http://schemas.microsoft.com/office/drawing/2014/main" id="{BCA4FCCB-97A9-4694-8EA6-3B48AA2A47FF}"/>
                  </a:ext>
                </a:extLst>
              </p:cNvPr>
              <p:cNvPicPr/>
              <p:nvPr/>
            </p:nvPicPr>
            <p:blipFill>
              <a:blip r:embed="rId65"/>
              <a:stretch>
                <a:fillRect/>
              </a:stretch>
            </p:blipFill>
            <p:spPr>
              <a:xfrm>
                <a:off x="8061902" y="551383"/>
                <a:ext cx="12996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9" name="Freihand 38">
                <a:extLst>
                  <a:ext uri="{FF2B5EF4-FFF2-40B4-BE49-F238E27FC236}">
                    <a16:creationId xmlns:a16="http://schemas.microsoft.com/office/drawing/2014/main" id="{533FCC9B-1CA2-4EBB-ADA1-1C6D8D096D9B}"/>
                  </a:ext>
                </a:extLst>
              </p14:cNvPr>
              <p14:cNvContentPartPr/>
              <p14:nvPr/>
            </p14:nvContentPartPr>
            <p14:xfrm>
              <a:off x="8107982" y="645343"/>
              <a:ext cx="116640" cy="18720"/>
            </p14:xfrm>
          </p:contentPart>
        </mc:Choice>
        <mc:Fallback xmlns="">
          <p:pic>
            <p:nvPicPr>
              <p:cNvPr id="39" name="Freihand 38">
                <a:extLst>
                  <a:ext uri="{FF2B5EF4-FFF2-40B4-BE49-F238E27FC236}">
                    <a16:creationId xmlns:a16="http://schemas.microsoft.com/office/drawing/2014/main" id="{533FCC9B-1CA2-4EBB-ADA1-1C6D8D096D9B}"/>
                  </a:ext>
                </a:extLst>
              </p:cNvPr>
              <p:cNvPicPr/>
              <p:nvPr/>
            </p:nvPicPr>
            <p:blipFill>
              <a:blip r:embed="rId67"/>
              <a:stretch>
                <a:fillRect/>
              </a:stretch>
            </p:blipFill>
            <p:spPr>
              <a:xfrm>
                <a:off x="8103662" y="641023"/>
                <a:ext cx="1252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0" name="Freihand 39">
                <a:extLst>
                  <a:ext uri="{FF2B5EF4-FFF2-40B4-BE49-F238E27FC236}">
                    <a16:creationId xmlns:a16="http://schemas.microsoft.com/office/drawing/2014/main" id="{08CF5A76-9D95-47B8-AE1A-4CAC479F2B43}"/>
                  </a:ext>
                </a:extLst>
              </p14:cNvPr>
              <p14:cNvContentPartPr/>
              <p14:nvPr/>
            </p14:nvContentPartPr>
            <p14:xfrm>
              <a:off x="8586062" y="846223"/>
              <a:ext cx="54360" cy="11520"/>
            </p14:xfrm>
          </p:contentPart>
        </mc:Choice>
        <mc:Fallback xmlns="">
          <p:pic>
            <p:nvPicPr>
              <p:cNvPr id="40" name="Freihand 39">
                <a:extLst>
                  <a:ext uri="{FF2B5EF4-FFF2-40B4-BE49-F238E27FC236}">
                    <a16:creationId xmlns:a16="http://schemas.microsoft.com/office/drawing/2014/main" id="{08CF5A76-9D95-47B8-AE1A-4CAC479F2B43}"/>
                  </a:ext>
                </a:extLst>
              </p:cNvPr>
              <p:cNvPicPr/>
              <p:nvPr/>
            </p:nvPicPr>
            <p:blipFill>
              <a:blip r:embed="rId69"/>
              <a:stretch>
                <a:fillRect/>
              </a:stretch>
            </p:blipFill>
            <p:spPr>
              <a:xfrm>
                <a:off x="8581742" y="841903"/>
                <a:ext cx="630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1" name="Freihand 40">
                <a:extLst>
                  <a:ext uri="{FF2B5EF4-FFF2-40B4-BE49-F238E27FC236}">
                    <a16:creationId xmlns:a16="http://schemas.microsoft.com/office/drawing/2014/main" id="{E27ED91B-F7F6-473A-8549-8725A44D7E2D}"/>
                  </a:ext>
                </a:extLst>
              </p14:cNvPr>
              <p14:cNvContentPartPr/>
              <p14:nvPr/>
            </p14:nvContentPartPr>
            <p14:xfrm>
              <a:off x="8050742" y="833623"/>
              <a:ext cx="91080" cy="18000"/>
            </p14:xfrm>
          </p:contentPart>
        </mc:Choice>
        <mc:Fallback xmlns="">
          <p:pic>
            <p:nvPicPr>
              <p:cNvPr id="41" name="Freihand 40">
                <a:extLst>
                  <a:ext uri="{FF2B5EF4-FFF2-40B4-BE49-F238E27FC236}">
                    <a16:creationId xmlns:a16="http://schemas.microsoft.com/office/drawing/2014/main" id="{E27ED91B-F7F6-473A-8549-8725A44D7E2D}"/>
                  </a:ext>
                </a:extLst>
              </p:cNvPr>
              <p:cNvPicPr/>
              <p:nvPr/>
            </p:nvPicPr>
            <p:blipFill>
              <a:blip r:embed="rId71"/>
              <a:stretch>
                <a:fillRect/>
              </a:stretch>
            </p:blipFill>
            <p:spPr>
              <a:xfrm>
                <a:off x="8046422" y="829303"/>
                <a:ext cx="997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2" name="Freihand 41">
                <a:extLst>
                  <a:ext uri="{FF2B5EF4-FFF2-40B4-BE49-F238E27FC236}">
                    <a16:creationId xmlns:a16="http://schemas.microsoft.com/office/drawing/2014/main" id="{C0AB20B2-CDD8-47A4-80DB-DF58861E1E4F}"/>
                  </a:ext>
                </a:extLst>
              </p14:cNvPr>
              <p14:cNvContentPartPr/>
              <p14:nvPr/>
            </p14:nvContentPartPr>
            <p14:xfrm>
              <a:off x="7564022" y="856303"/>
              <a:ext cx="108000" cy="3600"/>
            </p14:xfrm>
          </p:contentPart>
        </mc:Choice>
        <mc:Fallback xmlns="">
          <p:pic>
            <p:nvPicPr>
              <p:cNvPr id="42" name="Freihand 41">
                <a:extLst>
                  <a:ext uri="{FF2B5EF4-FFF2-40B4-BE49-F238E27FC236}">
                    <a16:creationId xmlns:a16="http://schemas.microsoft.com/office/drawing/2014/main" id="{C0AB20B2-CDD8-47A4-80DB-DF58861E1E4F}"/>
                  </a:ext>
                </a:extLst>
              </p:cNvPr>
              <p:cNvPicPr/>
              <p:nvPr/>
            </p:nvPicPr>
            <p:blipFill>
              <a:blip r:embed="rId73"/>
              <a:stretch>
                <a:fillRect/>
              </a:stretch>
            </p:blipFill>
            <p:spPr>
              <a:xfrm>
                <a:off x="7559702" y="851983"/>
                <a:ext cx="11664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3" name="Freihand 42">
                <a:extLst>
                  <a:ext uri="{FF2B5EF4-FFF2-40B4-BE49-F238E27FC236}">
                    <a16:creationId xmlns:a16="http://schemas.microsoft.com/office/drawing/2014/main" id="{42B2BE01-5AC6-469D-8990-B2C7C130D769}"/>
                  </a:ext>
                </a:extLst>
              </p14:cNvPr>
              <p14:cNvContentPartPr/>
              <p14:nvPr/>
            </p14:nvContentPartPr>
            <p14:xfrm>
              <a:off x="6767342" y="598543"/>
              <a:ext cx="86040" cy="178200"/>
            </p14:xfrm>
          </p:contentPart>
        </mc:Choice>
        <mc:Fallback xmlns="">
          <p:pic>
            <p:nvPicPr>
              <p:cNvPr id="43" name="Freihand 42">
                <a:extLst>
                  <a:ext uri="{FF2B5EF4-FFF2-40B4-BE49-F238E27FC236}">
                    <a16:creationId xmlns:a16="http://schemas.microsoft.com/office/drawing/2014/main" id="{42B2BE01-5AC6-469D-8990-B2C7C130D769}"/>
                  </a:ext>
                </a:extLst>
              </p:cNvPr>
              <p:cNvPicPr/>
              <p:nvPr/>
            </p:nvPicPr>
            <p:blipFill>
              <a:blip r:embed="rId75"/>
              <a:stretch>
                <a:fillRect/>
              </a:stretch>
            </p:blipFill>
            <p:spPr>
              <a:xfrm>
                <a:off x="6763022" y="594223"/>
                <a:ext cx="9468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4" name="Freihand 43">
                <a:extLst>
                  <a:ext uri="{FF2B5EF4-FFF2-40B4-BE49-F238E27FC236}">
                    <a16:creationId xmlns:a16="http://schemas.microsoft.com/office/drawing/2014/main" id="{56309A52-0FE0-4162-8AA5-2FEC7CF09C3B}"/>
                  </a:ext>
                </a:extLst>
              </p14:cNvPr>
              <p14:cNvContentPartPr/>
              <p14:nvPr/>
            </p14:nvContentPartPr>
            <p14:xfrm>
              <a:off x="7006742" y="740743"/>
              <a:ext cx="12960" cy="124200"/>
            </p14:xfrm>
          </p:contentPart>
        </mc:Choice>
        <mc:Fallback xmlns="">
          <p:pic>
            <p:nvPicPr>
              <p:cNvPr id="44" name="Freihand 43">
                <a:extLst>
                  <a:ext uri="{FF2B5EF4-FFF2-40B4-BE49-F238E27FC236}">
                    <a16:creationId xmlns:a16="http://schemas.microsoft.com/office/drawing/2014/main" id="{56309A52-0FE0-4162-8AA5-2FEC7CF09C3B}"/>
                  </a:ext>
                </a:extLst>
              </p:cNvPr>
              <p:cNvPicPr/>
              <p:nvPr/>
            </p:nvPicPr>
            <p:blipFill>
              <a:blip r:embed="rId77"/>
              <a:stretch>
                <a:fillRect/>
              </a:stretch>
            </p:blipFill>
            <p:spPr>
              <a:xfrm>
                <a:off x="7002422" y="736423"/>
                <a:ext cx="216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5" name="Freihand 44">
                <a:extLst>
                  <a:ext uri="{FF2B5EF4-FFF2-40B4-BE49-F238E27FC236}">
                    <a16:creationId xmlns:a16="http://schemas.microsoft.com/office/drawing/2014/main" id="{60D96794-AD13-4FB8-9B94-209ED4C22338}"/>
                  </a:ext>
                </a:extLst>
              </p14:cNvPr>
              <p14:cNvContentPartPr/>
              <p14:nvPr/>
            </p14:nvContentPartPr>
            <p14:xfrm>
              <a:off x="7159382" y="614743"/>
              <a:ext cx="13680" cy="150480"/>
            </p14:xfrm>
          </p:contentPart>
        </mc:Choice>
        <mc:Fallback xmlns="">
          <p:pic>
            <p:nvPicPr>
              <p:cNvPr id="45" name="Freihand 44">
                <a:extLst>
                  <a:ext uri="{FF2B5EF4-FFF2-40B4-BE49-F238E27FC236}">
                    <a16:creationId xmlns:a16="http://schemas.microsoft.com/office/drawing/2014/main" id="{60D96794-AD13-4FB8-9B94-209ED4C22338}"/>
                  </a:ext>
                </a:extLst>
              </p:cNvPr>
              <p:cNvPicPr/>
              <p:nvPr/>
            </p:nvPicPr>
            <p:blipFill>
              <a:blip r:embed="rId79"/>
              <a:stretch>
                <a:fillRect/>
              </a:stretch>
            </p:blipFill>
            <p:spPr>
              <a:xfrm>
                <a:off x="7155062" y="610423"/>
                <a:ext cx="223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6" name="Freihand 45">
                <a:extLst>
                  <a:ext uri="{FF2B5EF4-FFF2-40B4-BE49-F238E27FC236}">
                    <a16:creationId xmlns:a16="http://schemas.microsoft.com/office/drawing/2014/main" id="{C0AE8BDD-1397-4751-A3F8-6622359678B4}"/>
                  </a:ext>
                </a:extLst>
              </p14:cNvPr>
              <p14:cNvContentPartPr/>
              <p14:nvPr/>
            </p14:nvContentPartPr>
            <p14:xfrm>
              <a:off x="7239662" y="593503"/>
              <a:ext cx="96120" cy="146160"/>
            </p14:xfrm>
          </p:contentPart>
        </mc:Choice>
        <mc:Fallback xmlns="">
          <p:pic>
            <p:nvPicPr>
              <p:cNvPr id="46" name="Freihand 45">
                <a:extLst>
                  <a:ext uri="{FF2B5EF4-FFF2-40B4-BE49-F238E27FC236}">
                    <a16:creationId xmlns:a16="http://schemas.microsoft.com/office/drawing/2014/main" id="{C0AE8BDD-1397-4751-A3F8-6622359678B4}"/>
                  </a:ext>
                </a:extLst>
              </p:cNvPr>
              <p:cNvPicPr/>
              <p:nvPr/>
            </p:nvPicPr>
            <p:blipFill>
              <a:blip r:embed="rId81"/>
              <a:stretch>
                <a:fillRect/>
              </a:stretch>
            </p:blipFill>
            <p:spPr>
              <a:xfrm>
                <a:off x="7235342" y="589183"/>
                <a:ext cx="1047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7" name="Freihand 46">
                <a:extLst>
                  <a:ext uri="{FF2B5EF4-FFF2-40B4-BE49-F238E27FC236}">
                    <a16:creationId xmlns:a16="http://schemas.microsoft.com/office/drawing/2014/main" id="{5CE810CA-8561-4063-ACB4-E88F2971D8E2}"/>
                  </a:ext>
                </a:extLst>
              </p14:cNvPr>
              <p14:cNvContentPartPr/>
              <p14:nvPr/>
            </p14:nvContentPartPr>
            <p14:xfrm>
              <a:off x="7414982" y="727063"/>
              <a:ext cx="8640" cy="106560"/>
            </p14:xfrm>
          </p:contentPart>
        </mc:Choice>
        <mc:Fallback xmlns="">
          <p:pic>
            <p:nvPicPr>
              <p:cNvPr id="47" name="Freihand 46">
                <a:extLst>
                  <a:ext uri="{FF2B5EF4-FFF2-40B4-BE49-F238E27FC236}">
                    <a16:creationId xmlns:a16="http://schemas.microsoft.com/office/drawing/2014/main" id="{5CE810CA-8561-4063-ACB4-E88F2971D8E2}"/>
                  </a:ext>
                </a:extLst>
              </p:cNvPr>
              <p:cNvPicPr/>
              <p:nvPr/>
            </p:nvPicPr>
            <p:blipFill>
              <a:blip r:embed="rId83"/>
              <a:stretch>
                <a:fillRect/>
              </a:stretch>
            </p:blipFill>
            <p:spPr>
              <a:xfrm>
                <a:off x="7410662" y="722743"/>
                <a:ext cx="172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8" name="Freihand 47">
                <a:extLst>
                  <a:ext uri="{FF2B5EF4-FFF2-40B4-BE49-F238E27FC236}">
                    <a16:creationId xmlns:a16="http://schemas.microsoft.com/office/drawing/2014/main" id="{3B25E032-4BA9-4577-A235-89C7E7378191}"/>
                  </a:ext>
                </a:extLst>
              </p14:cNvPr>
              <p14:cNvContentPartPr/>
              <p14:nvPr/>
            </p14:nvContentPartPr>
            <p14:xfrm>
              <a:off x="7152542" y="484063"/>
              <a:ext cx="250560" cy="40680"/>
            </p14:xfrm>
          </p:contentPart>
        </mc:Choice>
        <mc:Fallback xmlns="">
          <p:pic>
            <p:nvPicPr>
              <p:cNvPr id="48" name="Freihand 47">
                <a:extLst>
                  <a:ext uri="{FF2B5EF4-FFF2-40B4-BE49-F238E27FC236}">
                    <a16:creationId xmlns:a16="http://schemas.microsoft.com/office/drawing/2014/main" id="{3B25E032-4BA9-4577-A235-89C7E7378191}"/>
                  </a:ext>
                </a:extLst>
              </p:cNvPr>
              <p:cNvPicPr/>
              <p:nvPr/>
            </p:nvPicPr>
            <p:blipFill>
              <a:blip r:embed="rId85"/>
              <a:stretch>
                <a:fillRect/>
              </a:stretch>
            </p:blipFill>
            <p:spPr>
              <a:xfrm>
                <a:off x="7148222" y="479743"/>
                <a:ext cx="25920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9" name="Freihand 48">
                <a:extLst>
                  <a:ext uri="{FF2B5EF4-FFF2-40B4-BE49-F238E27FC236}">
                    <a16:creationId xmlns:a16="http://schemas.microsoft.com/office/drawing/2014/main" id="{5CF3EAE0-86C5-4E2C-BF44-98C782F91359}"/>
                  </a:ext>
                </a:extLst>
              </p14:cNvPr>
              <p14:cNvContentPartPr/>
              <p14:nvPr/>
            </p14:nvContentPartPr>
            <p14:xfrm>
              <a:off x="7550702" y="414583"/>
              <a:ext cx="1122120" cy="78480"/>
            </p14:xfrm>
          </p:contentPart>
        </mc:Choice>
        <mc:Fallback xmlns="">
          <p:pic>
            <p:nvPicPr>
              <p:cNvPr id="49" name="Freihand 48">
                <a:extLst>
                  <a:ext uri="{FF2B5EF4-FFF2-40B4-BE49-F238E27FC236}">
                    <a16:creationId xmlns:a16="http://schemas.microsoft.com/office/drawing/2014/main" id="{5CF3EAE0-86C5-4E2C-BF44-98C782F91359}"/>
                  </a:ext>
                </a:extLst>
              </p:cNvPr>
              <p:cNvPicPr/>
              <p:nvPr/>
            </p:nvPicPr>
            <p:blipFill>
              <a:blip r:embed="rId87"/>
              <a:stretch>
                <a:fillRect/>
              </a:stretch>
            </p:blipFill>
            <p:spPr>
              <a:xfrm>
                <a:off x="7546382" y="410263"/>
                <a:ext cx="11307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0" name="Freihand 49">
                <a:extLst>
                  <a:ext uri="{FF2B5EF4-FFF2-40B4-BE49-F238E27FC236}">
                    <a16:creationId xmlns:a16="http://schemas.microsoft.com/office/drawing/2014/main" id="{E22A9D13-3683-4CB3-9D13-CDD2CC6A274F}"/>
                  </a:ext>
                </a:extLst>
              </p14:cNvPr>
              <p14:cNvContentPartPr/>
              <p14:nvPr/>
            </p14:nvContentPartPr>
            <p14:xfrm>
              <a:off x="8824382" y="372463"/>
              <a:ext cx="486000" cy="36000"/>
            </p14:xfrm>
          </p:contentPart>
        </mc:Choice>
        <mc:Fallback xmlns="">
          <p:pic>
            <p:nvPicPr>
              <p:cNvPr id="50" name="Freihand 49">
                <a:extLst>
                  <a:ext uri="{FF2B5EF4-FFF2-40B4-BE49-F238E27FC236}">
                    <a16:creationId xmlns:a16="http://schemas.microsoft.com/office/drawing/2014/main" id="{E22A9D13-3683-4CB3-9D13-CDD2CC6A274F}"/>
                  </a:ext>
                </a:extLst>
              </p:cNvPr>
              <p:cNvPicPr/>
              <p:nvPr/>
            </p:nvPicPr>
            <p:blipFill>
              <a:blip r:embed="rId89"/>
              <a:stretch>
                <a:fillRect/>
              </a:stretch>
            </p:blipFill>
            <p:spPr>
              <a:xfrm>
                <a:off x="8820062" y="368143"/>
                <a:ext cx="49464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1" name="Freihand 50">
                <a:extLst>
                  <a:ext uri="{FF2B5EF4-FFF2-40B4-BE49-F238E27FC236}">
                    <a16:creationId xmlns:a16="http://schemas.microsoft.com/office/drawing/2014/main" id="{3B115E1E-7D25-4B2F-871E-2545914BB082}"/>
                  </a:ext>
                </a:extLst>
              </p14:cNvPr>
              <p14:cNvContentPartPr/>
              <p14:nvPr/>
            </p14:nvContentPartPr>
            <p14:xfrm>
              <a:off x="6437942" y="453463"/>
              <a:ext cx="48600" cy="95760"/>
            </p14:xfrm>
          </p:contentPart>
        </mc:Choice>
        <mc:Fallback xmlns="">
          <p:pic>
            <p:nvPicPr>
              <p:cNvPr id="51" name="Freihand 50">
                <a:extLst>
                  <a:ext uri="{FF2B5EF4-FFF2-40B4-BE49-F238E27FC236}">
                    <a16:creationId xmlns:a16="http://schemas.microsoft.com/office/drawing/2014/main" id="{3B115E1E-7D25-4B2F-871E-2545914BB082}"/>
                  </a:ext>
                </a:extLst>
              </p:cNvPr>
              <p:cNvPicPr/>
              <p:nvPr/>
            </p:nvPicPr>
            <p:blipFill>
              <a:blip r:embed="rId91"/>
              <a:stretch>
                <a:fillRect/>
              </a:stretch>
            </p:blipFill>
            <p:spPr>
              <a:xfrm>
                <a:off x="6433622" y="449143"/>
                <a:ext cx="572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2" name="Freihand 51">
                <a:extLst>
                  <a:ext uri="{FF2B5EF4-FFF2-40B4-BE49-F238E27FC236}">
                    <a16:creationId xmlns:a16="http://schemas.microsoft.com/office/drawing/2014/main" id="{1F4A60C9-F62A-4DEC-BBC3-4DAD2393B749}"/>
                  </a:ext>
                </a:extLst>
              </p14:cNvPr>
              <p14:cNvContentPartPr/>
              <p14:nvPr/>
            </p14:nvContentPartPr>
            <p14:xfrm>
              <a:off x="6514262" y="493063"/>
              <a:ext cx="76320" cy="68400"/>
            </p14:xfrm>
          </p:contentPart>
        </mc:Choice>
        <mc:Fallback xmlns="">
          <p:pic>
            <p:nvPicPr>
              <p:cNvPr id="52" name="Freihand 51">
                <a:extLst>
                  <a:ext uri="{FF2B5EF4-FFF2-40B4-BE49-F238E27FC236}">
                    <a16:creationId xmlns:a16="http://schemas.microsoft.com/office/drawing/2014/main" id="{1F4A60C9-F62A-4DEC-BBC3-4DAD2393B749}"/>
                  </a:ext>
                </a:extLst>
              </p:cNvPr>
              <p:cNvPicPr/>
              <p:nvPr/>
            </p:nvPicPr>
            <p:blipFill>
              <a:blip r:embed="rId93"/>
              <a:stretch>
                <a:fillRect/>
              </a:stretch>
            </p:blipFill>
            <p:spPr>
              <a:xfrm>
                <a:off x="6509942" y="488743"/>
                <a:ext cx="849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3" name="Freihand 52">
                <a:extLst>
                  <a:ext uri="{FF2B5EF4-FFF2-40B4-BE49-F238E27FC236}">
                    <a16:creationId xmlns:a16="http://schemas.microsoft.com/office/drawing/2014/main" id="{04303667-D16B-40A0-B67C-97AAFCD5B5CE}"/>
                  </a:ext>
                </a:extLst>
              </p14:cNvPr>
              <p14:cNvContentPartPr/>
              <p14:nvPr/>
            </p14:nvContentPartPr>
            <p14:xfrm>
              <a:off x="6765182" y="423223"/>
              <a:ext cx="81360" cy="118080"/>
            </p14:xfrm>
          </p:contentPart>
        </mc:Choice>
        <mc:Fallback xmlns="">
          <p:pic>
            <p:nvPicPr>
              <p:cNvPr id="53" name="Freihand 52">
                <a:extLst>
                  <a:ext uri="{FF2B5EF4-FFF2-40B4-BE49-F238E27FC236}">
                    <a16:creationId xmlns:a16="http://schemas.microsoft.com/office/drawing/2014/main" id="{04303667-D16B-40A0-B67C-97AAFCD5B5CE}"/>
                  </a:ext>
                </a:extLst>
              </p:cNvPr>
              <p:cNvPicPr/>
              <p:nvPr/>
            </p:nvPicPr>
            <p:blipFill>
              <a:blip r:embed="rId95"/>
              <a:stretch>
                <a:fillRect/>
              </a:stretch>
            </p:blipFill>
            <p:spPr>
              <a:xfrm>
                <a:off x="6760862" y="418903"/>
                <a:ext cx="900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4" name="Freihand 53">
                <a:extLst>
                  <a:ext uri="{FF2B5EF4-FFF2-40B4-BE49-F238E27FC236}">
                    <a16:creationId xmlns:a16="http://schemas.microsoft.com/office/drawing/2014/main" id="{635160A2-D43D-4AB1-819B-D3E71DEF896F}"/>
                  </a:ext>
                </a:extLst>
              </p14:cNvPr>
              <p14:cNvContentPartPr/>
              <p14:nvPr/>
            </p14:nvContentPartPr>
            <p14:xfrm>
              <a:off x="6844742" y="499543"/>
              <a:ext cx="118440" cy="45360"/>
            </p14:xfrm>
          </p:contentPart>
        </mc:Choice>
        <mc:Fallback xmlns="">
          <p:pic>
            <p:nvPicPr>
              <p:cNvPr id="54" name="Freihand 53">
                <a:extLst>
                  <a:ext uri="{FF2B5EF4-FFF2-40B4-BE49-F238E27FC236}">
                    <a16:creationId xmlns:a16="http://schemas.microsoft.com/office/drawing/2014/main" id="{635160A2-D43D-4AB1-819B-D3E71DEF896F}"/>
                  </a:ext>
                </a:extLst>
              </p:cNvPr>
              <p:cNvPicPr/>
              <p:nvPr/>
            </p:nvPicPr>
            <p:blipFill>
              <a:blip r:embed="rId97"/>
              <a:stretch>
                <a:fillRect/>
              </a:stretch>
            </p:blipFill>
            <p:spPr>
              <a:xfrm>
                <a:off x="6840422" y="495223"/>
                <a:ext cx="1270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5" name="Freihand 54">
                <a:extLst>
                  <a:ext uri="{FF2B5EF4-FFF2-40B4-BE49-F238E27FC236}">
                    <a16:creationId xmlns:a16="http://schemas.microsoft.com/office/drawing/2014/main" id="{33D1CFE4-EFD0-431B-80B5-AB41260E50A9}"/>
                  </a:ext>
                </a:extLst>
              </p14:cNvPr>
              <p14:cNvContentPartPr/>
              <p14:nvPr/>
            </p14:nvContentPartPr>
            <p14:xfrm>
              <a:off x="10425662" y="314863"/>
              <a:ext cx="180720" cy="196920"/>
            </p14:xfrm>
          </p:contentPart>
        </mc:Choice>
        <mc:Fallback xmlns="">
          <p:pic>
            <p:nvPicPr>
              <p:cNvPr id="55" name="Freihand 54">
                <a:extLst>
                  <a:ext uri="{FF2B5EF4-FFF2-40B4-BE49-F238E27FC236}">
                    <a16:creationId xmlns:a16="http://schemas.microsoft.com/office/drawing/2014/main" id="{33D1CFE4-EFD0-431B-80B5-AB41260E50A9}"/>
                  </a:ext>
                </a:extLst>
              </p:cNvPr>
              <p:cNvPicPr/>
              <p:nvPr/>
            </p:nvPicPr>
            <p:blipFill>
              <a:blip r:embed="rId99"/>
              <a:stretch>
                <a:fillRect/>
              </a:stretch>
            </p:blipFill>
            <p:spPr>
              <a:xfrm>
                <a:off x="10421342" y="310543"/>
                <a:ext cx="189360" cy="205560"/>
              </a:xfrm>
              <a:prstGeom prst="rect">
                <a:avLst/>
              </a:prstGeom>
            </p:spPr>
          </p:pic>
        </mc:Fallback>
      </mc:AlternateContent>
      <p:grpSp>
        <p:nvGrpSpPr>
          <p:cNvPr id="95" name="Gruppieren 94">
            <a:extLst>
              <a:ext uri="{FF2B5EF4-FFF2-40B4-BE49-F238E27FC236}">
                <a16:creationId xmlns:a16="http://schemas.microsoft.com/office/drawing/2014/main" id="{0144AC23-879C-4088-94E1-33ED59A5CF42}"/>
              </a:ext>
            </a:extLst>
          </p:cNvPr>
          <p:cNvGrpSpPr/>
          <p:nvPr/>
        </p:nvGrpSpPr>
        <p:grpSpPr>
          <a:xfrm>
            <a:off x="9950462" y="1777903"/>
            <a:ext cx="1945800" cy="1347480"/>
            <a:chOff x="9950462" y="1777903"/>
            <a:chExt cx="1945800" cy="1347480"/>
          </a:xfrm>
        </p:grpSpPr>
        <mc:AlternateContent xmlns:mc="http://schemas.openxmlformats.org/markup-compatibility/2006" xmlns:p14="http://schemas.microsoft.com/office/powerpoint/2010/main">
          <mc:Choice Requires="p14">
            <p:contentPart p14:bwMode="auto" r:id="rId100">
              <p14:nvContentPartPr>
                <p14:cNvPr id="60" name="Freihand 59">
                  <a:extLst>
                    <a:ext uri="{FF2B5EF4-FFF2-40B4-BE49-F238E27FC236}">
                      <a16:creationId xmlns:a16="http://schemas.microsoft.com/office/drawing/2014/main" id="{FEE541FA-11A7-4F2C-910A-0CE2D792A645}"/>
                    </a:ext>
                  </a:extLst>
                </p14:cNvPr>
                <p14:cNvContentPartPr/>
                <p14:nvPr/>
              </p14:nvContentPartPr>
              <p14:xfrm>
                <a:off x="9958022" y="1991383"/>
                <a:ext cx="148320" cy="31680"/>
              </p14:xfrm>
            </p:contentPart>
          </mc:Choice>
          <mc:Fallback xmlns="">
            <p:pic>
              <p:nvPicPr>
                <p:cNvPr id="60" name="Freihand 59">
                  <a:extLst>
                    <a:ext uri="{FF2B5EF4-FFF2-40B4-BE49-F238E27FC236}">
                      <a16:creationId xmlns:a16="http://schemas.microsoft.com/office/drawing/2014/main" id="{FEE541FA-11A7-4F2C-910A-0CE2D792A645}"/>
                    </a:ext>
                  </a:extLst>
                </p:cNvPr>
                <p:cNvPicPr/>
                <p:nvPr/>
              </p:nvPicPr>
              <p:blipFill>
                <a:blip r:embed="rId101"/>
                <a:stretch>
                  <a:fillRect/>
                </a:stretch>
              </p:blipFill>
              <p:spPr>
                <a:xfrm>
                  <a:off x="9953702" y="1987063"/>
                  <a:ext cx="15696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1" name="Freihand 60">
                  <a:extLst>
                    <a:ext uri="{FF2B5EF4-FFF2-40B4-BE49-F238E27FC236}">
                      <a16:creationId xmlns:a16="http://schemas.microsoft.com/office/drawing/2014/main" id="{421DFBD2-89FA-40BD-80C5-49E1A5DC42CB}"/>
                    </a:ext>
                  </a:extLst>
                </p14:cNvPr>
                <p14:cNvContentPartPr/>
                <p14:nvPr/>
              </p14:nvContentPartPr>
              <p14:xfrm>
                <a:off x="9950462" y="2069863"/>
                <a:ext cx="151560" cy="34920"/>
              </p14:xfrm>
            </p:contentPart>
          </mc:Choice>
          <mc:Fallback xmlns="">
            <p:pic>
              <p:nvPicPr>
                <p:cNvPr id="61" name="Freihand 60">
                  <a:extLst>
                    <a:ext uri="{FF2B5EF4-FFF2-40B4-BE49-F238E27FC236}">
                      <a16:creationId xmlns:a16="http://schemas.microsoft.com/office/drawing/2014/main" id="{421DFBD2-89FA-40BD-80C5-49E1A5DC42CB}"/>
                    </a:ext>
                  </a:extLst>
                </p:cNvPr>
                <p:cNvPicPr/>
                <p:nvPr/>
              </p:nvPicPr>
              <p:blipFill>
                <a:blip r:embed="rId103"/>
                <a:stretch>
                  <a:fillRect/>
                </a:stretch>
              </p:blipFill>
              <p:spPr>
                <a:xfrm>
                  <a:off x="9946142" y="2065543"/>
                  <a:ext cx="16020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2" name="Freihand 61">
                  <a:extLst>
                    <a:ext uri="{FF2B5EF4-FFF2-40B4-BE49-F238E27FC236}">
                      <a16:creationId xmlns:a16="http://schemas.microsoft.com/office/drawing/2014/main" id="{F55E486B-BA71-45EF-BF8A-77FEE8841A81}"/>
                    </a:ext>
                  </a:extLst>
                </p14:cNvPr>
                <p14:cNvContentPartPr/>
                <p14:nvPr/>
              </p14:nvContentPartPr>
              <p14:xfrm>
                <a:off x="10136942" y="1934143"/>
                <a:ext cx="138600" cy="168840"/>
              </p14:xfrm>
            </p:contentPart>
          </mc:Choice>
          <mc:Fallback xmlns="">
            <p:pic>
              <p:nvPicPr>
                <p:cNvPr id="62" name="Freihand 61">
                  <a:extLst>
                    <a:ext uri="{FF2B5EF4-FFF2-40B4-BE49-F238E27FC236}">
                      <a16:creationId xmlns:a16="http://schemas.microsoft.com/office/drawing/2014/main" id="{F55E486B-BA71-45EF-BF8A-77FEE8841A81}"/>
                    </a:ext>
                  </a:extLst>
                </p:cNvPr>
                <p:cNvPicPr/>
                <p:nvPr/>
              </p:nvPicPr>
              <p:blipFill>
                <a:blip r:embed="rId105"/>
                <a:stretch>
                  <a:fillRect/>
                </a:stretch>
              </p:blipFill>
              <p:spPr>
                <a:xfrm>
                  <a:off x="10132622" y="1929823"/>
                  <a:ext cx="1472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3" name="Freihand 62">
                  <a:extLst>
                    <a:ext uri="{FF2B5EF4-FFF2-40B4-BE49-F238E27FC236}">
                      <a16:creationId xmlns:a16="http://schemas.microsoft.com/office/drawing/2014/main" id="{3496E404-28A1-44DA-B039-75775D8868A3}"/>
                    </a:ext>
                  </a:extLst>
                </p14:cNvPr>
                <p14:cNvContentPartPr/>
                <p14:nvPr/>
              </p14:nvContentPartPr>
              <p14:xfrm>
                <a:off x="10469582" y="1852063"/>
                <a:ext cx="153360" cy="190800"/>
              </p14:xfrm>
            </p:contentPart>
          </mc:Choice>
          <mc:Fallback xmlns="">
            <p:pic>
              <p:nvPicPr>
                <p:cNvPr id="63" name="Freihand 62">
                  <a:extLst>
                    <a:ext uri="{FF2B5EF4-FFF2-40B4-BE49-F238E27FC236}">
                      <a16:creationId xmlns:a16="http://schemas.microsoft.com/office/drawing/2014/main" id="{3496E404-28A1-44DA-B039-75775D8868A3}"/>
                    </a:ext>
                  </a:extLst>
                </p:cNvPr>
                <p:cNvPicPr/>
                <p:nvPr/>
              </p:nvPicPr>
              <p:blipFill>
                <a:blip r:embed="rId107"/>
                <a:stretch>
                  <a:fillRect/>
                </a:stretch>
              </p:blipFill>
              <p:spPr>
                <a:xfrm>
                  <a:off x="10465262" y="1847743"/>
                  <a:ext cx="1620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4" name="Freihand 63">
                  <a:extLst>
                    <a:ext uri="{FF2B5EF4-FFF2-40B4-BE49-F238E27FC236}">
                      <a16:creationId xmlns:a16="http://schemas.microsoft.com/office/drawing/2014/main" id="{2FF57A46-6046-43C7-99D4-5154A7752B7F}"/>
                    </a:ext>
                  </a:extLst>
                </p14:cNvPr>
                <p14:cNvContentPartPr/>
                <p14:nvPr/>
              </p14:nvContentPartPr>
              <p14:xfrm>
                <a:off x="10615382" y="1832263"/>
                <a:ext cx="159120" cy="209160"/>
              </p14:xfrm>
            </p:contentPart>
          </mc:Choice>
          <mc:Fallback xmlns="">
            <p:pic>
              <p:nvPicPr>
                <p:cNvPr id="64" name="Freihand 63">
                  <a:extLst>
                    <a:ext uri="{FF2B5EF4-FFF2-40B4-BE49-F238E27FC236}">
                      <a16:creationId xmlns:a16="http://schemas.microsoft.com/office/drawing/2014/main" id="{2FF57A46-6046-43C7-99D4-5154A7752B7F}"/>
                    </a:ext>
                  </a:extLst>
                </p:cNvPr>
                <p:cNvPicPr/>
                <p:nvPr/>
              </p:nvPicPr>
              <p:blipFill>
                <a:blip r:embed="rId109"/>
                <a:stretch>
                  <a:fillRect/>
                </a:stretch>
              </p:blipFill>
              <p:spPr>
                <a:xfrm>
                  <a:off x="10611062" y="1827943"/>
                  <a:ext cx="16776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5" name="Freihand 64">
                  <a:extLst>
                    <a:ext uri="{FF2B5EF4-FFF2-40B4-BE49-F238E27FC236}">
                      <a16:creationId xmlns:a16="http://schemas.microsoft.com/office/drawing/2014/main" id="{19E43205-69D6-40B5-8D8B-13352DFD81D0}"/>
                    </a:ext>
                  </a:extLst>
                </p14:cNvPr>
                <p14:cNvContentPartPr/>
                <p14:nvPr/>
              </p14:nvContentPartPr>
              <p14:xfrm>
                <a:off x="10867022" y="1929103"/>
                <a:ext cx="72360" cy="22320"/>
              </p14:xfrm>
            </p:contentPart>
          </mc:Choice>
          <mc:Fallback xmlns="">
            <p:pic>
              <p:nvPicPr>
                <p:cNvPr id="65" name="Freihand 64">
                  <a:extLst>
                    <a:ext uri="{FF2B5EF4-FFF2-40B4-BE49-F238E27FC236}">
                      <a16:creationId xmlns:a16="http://schemas.microsoft.com/office/drawing/2014/main" id="{19E43205-69D6-40B5-8D8B-13352DFD81D0}"/>
                    </a:ext>
                  </a:extLst>
                </p:cNvPr>
                <p:cNvPicPr/>
                <p:nvPr/>
              </p:nvPicPr>
              <p:blipFill>
                <a:blip r:embed="rId111"/>
                <a:stretch>
                  <a:fillRect/>
                </a:stretch>
              </p:blipFill>
              <p:spPr>
                <a:xfrm>
                  <a:off x="10862702" y="1924783"/>
                  <a:ext cx="810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6" name="Freihand 65">
                  <a:extLst>
                    <a:ext uri="{FF2B5EF4-FFF2-40B4-BE49-F238E27FC236}">
                      <a16:creationId xmlns:a16="http://schemas.microsoft.com/office/drawing/2014/main" id="{97CBA2C6-D662-472D-8C8C-BC24DB360B56}"/>
                    </a:ext>
                  </a:extLst>
                </p14:cNvPr>
                <p14:cNvContentPartPr/>
                <p14:nvPr/>
              </p14:nvContentPartPr>
              <p14:xfrm>
                <a:off x="11050622" y="1827943"/>
                <a:ext cx="115200" cy="137880"/>
              </p14:xfrm>
            </p:contentPart>
          </mc:Choice>
          <mc:Fallback xmlns="">
            <p:pic>
              <p:nvPicPr>
                <p:cNvPr id="66" name="Freihand 65">
                  <a:extLst>
                    <a:ext uri="{FF2B5EF4-FFF2-40B4-BE49-F238E27FC236}">
                      <a16:creationId xmlns:a16="http://schemas.microsoft.com/office/drawing/2014/main" id="{97CBA2C6-D662-472D-8C8C-BC24DB360B56}"/>
                    </a:ext>
                  </a:extLst>
                </p:cNvPr>
                <p:cNvPicPr/>
                <p:nvPr/>
              </p:nvPicPr>
              <p:blipFill>
                <a:blip r:embed="rId113"/>
                <a:stretch>
                  <a:fillRect/>
                </a:stretch>
              </p:blipFill>
              <p:spPr>
                <a:xfrm>
                  <a:off x="11046302" y="1823623"/>
                  <a:ext cx="1238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7" name="Freihand 66">
                  <a:extLst>
                    <a:ext uri="{FF2B5EF4-FFF2-40B4-BE49-F238E27FC236}">
                      <a16:creationId xmlns:a16="http://schemas.microsoft.com/office/drawing/2014/main" id="{9B8E61EE-C25A-4122-B938-A39AD128BE78}"/>
                    </a:ext>
                  </a:extLst>
                </p14:cNvPr>
                <p14:cNvContentPartPr/>
                <p14:nvPr/>
              </p14:nvContentPartPr>
              <p14:xfrm>
                <a:off x="11254382" y="1885543"/>
                <a:ext cx="178560" cy="30240"/>
              </p14:xfrm>
            </p:contentPart>
          </mc:Choice>
          <mc:Fallback xmlns="">
            <p:pic>
              <p:nvPicPr>
                <p:cNvPr id="67" name="Freihand 66">
                  <a:extLst>
                    <a:ext uri="{FF2B5EF4-FFF2-40B4-BE49-F238E27FC236}">
                      <a16:creationId xmlns:a16="http://schemas.microsoft.com/office/drawing/2014/main" id="{9B8E61EE-C25A-4122-B938-A39AD128BE78}"/>
                    </a:ext>
                  </a:extLst>
                </p:cNvPr>
                <p:cNvPicPr/>
                <p:nvPr/>
              </p:nvPicPr>
              <p:blipFill>
                <a:blip r:embed="rId115"/>
                <a:stretch>
                  <a:fillRect/>
                </a:stretch>
              </p:blipFill>
              <p:spPr>
                <a:xfrm>
                  <a:off x="11250062" y="1881223"/>
                  <a:ext cx="1872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8" name="Freihand 67">
                  <a:extLst>
                    <a:ext uri="{FF2B5EF4-FFF2-40B4-BE49-F238E27FC236}">
                      <a16:creationId xmlns:a16="http://schemas.microsoft.com/office/drawing/2014/main" id="{41B38D5C-251A-4BD3-8ACD-85BCDF467EA6}"/>
                    </a:ext>
                  </a:extLst>
                </p14:cNvPr>
                <p14:cNvContentPartPr/>
                <p14:nvPr/>
              </p14:nvContentPartPr>
              <p14:xfrm>
                <a:off x="11271662" y="1934503"/>
                <a:ext cx="166320" cy="23760"/>
              </p14:xfrm>
            </p:contentPart>
          </mc:Choice>
          <mc:Fallback xmlns="">
            <p:pic>
              <p:nvPicPr>
                <p:cNvPr id="68" name="Freihand 67">
                  <a:extLst>
                    <a:ext uri="{FF2B5EF4-FFF2-40B4-BE49-F238E27FC236}">
                      <a16:creationId xmlns:a16="http://schemas.microsoft.com/office/drawing/2014/main" id="{41B38D5C-251A-4BD3-8ACD-85BCDF467EA6}"/>
                    </a:ext>
                  </a:extLst>
                </p:cNvPr>
                <p:cNvPicPr/>
                <p:nvPr/>
              </p:nvPicPr>
              <p:blipFill>
                <a:blip r:embed="rId117"/>
                <a:stretch>
                  <a:fillRect/>
                </a:stretch>
              </p:blipFill>
              <p:spPr>
                <a:xfrm>
                  <a:off x="11267342" y="1930183"/>
                  <a:ext cx="1749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69" name="Freihand 68">
                  <a:extLst>
                    <a:ext uri="{FF2B5EF4-FFF2-40B4-BE49-F238E27FC236}">
                      <a16:creationId xmlns:a16="http://schemas.microsoft.com/office/drawing/2014/main" id="{49D76F93-B291-48F8-9E96-EA657C20CF01}"/>
                    </a:ext>
                  </a:extLst>
                </p14:cNvPr>
                <p14:cNvContentPartPr/>
                <p14:nvPr/>
              </p14:nvContentPartPr>
              <p14:xfrm>
                <a:off x="11514302" y="1808143"/>
                <a:ext cx="131040" cy="162720"/>
              </p14:xfrm>
            </p:contentPart>
          </mc:Choice>
          <mc:Fallback xmlns="">
            <p:pic>
              <p:nvPicPr>
                <p:cNvPr id="69" name="Freihand 68">
                  <a:extLst>
                    <a:ext uri="{FF2B5EF4-FFF2-40B4-BE49-F238E27FC236}">
                      <a16:creationId xmlns:a16="http://schemas.microsoft.com/office/drawing/2014/main" id="{49D76F93-B291-48F8-9E96-EA657C20CF01}"/>
                    </a:ext>
                  </a:extLst>
                </p:cNvPr>
                <p:cNvPicPr/>
                <p:nvPr/>
              </p:nvPicPr>
              <p:blipFill>
                <a:blip r:embed="rId119"/>
                <a:stretch>
                  <a:fillRect/>
                </a:stretch>
              </p:blipFill>
              <p:spPr>
                <a:xfrm>
                  <a:off x="11509982" y="1803823"/>
                  <a:ext cx="13968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0" name="Freihand 69">
                  <a:extLst>
                    <a:ext uri="{FF2B5EF4-FFF2-40B4-BE49-F238E27FC236}">
                      <a16:creationId xmlns:a16="http://schemas.microsoft.com/office/drawing/2014/main" id="{969052DF-BB12-4667-8E4C-C8F628125D75}"/>
                    </a:ext>
                  </a:extLst>
                </p14:cNvPr>
                <p14:cNvContentPartPr/>
                <p14:nvPr/>
              </p14:nvContentPartPr>
              <p14:xfrm>
                <a:off x="11707262" y="1777903"/>
                <a:ext cx="189000" cy="184680"/>
              </p14:xfrm>
            </p:contentPart>
          </mc:Choice>
          <mc:Fallback xmlns="">
            <p:pic>
              <p:nvPicPr>
                <p:cNvPr id="70" name="Freihand 69">
                  <a:extLst>
                    <a:ext uri="{FF2B5EF4-FFF2-40B4-BE49-F238E27FC236}">
                      <a16:creationId xmlns:a16="http://schemas.microsoft.com/office/drawing/2014/main" id="{969052DF-BB12-4667-8E4C-C8F628125D75}"/>
                    </a:ext>
                  </a:extLst>
                </p:cNvPr>
                <p:cNvPicPr/>
                <p:nvPr/>
              </p:nvPicPr>
              <p:blipFill>
                <a:blip r:embed="rId121"/>
                <a:stretch>
                  <a:fillRect/>
                </a:stretch>
              </p:blipFill>
              <p:spPr>
                <a:xfrm>
                  <a:off x="11702942" y="1773583"/>
                  <a:ext cx="19764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5" name="Freihand 74">
                  <a:extLst>
                    <a:ext uri="{FF2B5EF4-FFF2-40B4-BE49-F238E27FC236}">
                      <a16:creationId xmlns:a16="http://schemas.microsoft.com/office/drawing/2014/main" id="{901F32C6-F1FF-4DCB-B998-3B493A96B768}"/>
                    </a:ext>
                  </a:extLst>
                </p14:cNvPr>
                <p14:cNvContentPartPr/>
                <p14:nvPr/>
              </p14:nvContentPartPr>
              <p14:xfrm>
                <a:off x="10457342" y="2195863"/>
                <a:ext cx="119520" cy="203400"/>
              </p14:xfrm>
            </p:contentPart>
          </mc:Choice>
          <mc:Fallback xmlns="">
            <p:pic>
              <p:nvPicPr>
                <p:cNvPr id="75" name="Freihand 74">
                  <a:extLst>
                    <a:ext uri="{FF2B5EF4-FFF2-40B4-BE49-F238E27FC236}">
                      <a16:creationId xmlns:a16="http://schemas.microsoft.com/office/drawing/2014/main" id="{901F32C6-F1FF-4DCB-B998-3B493A96B768}"/>
                    </a:ext>
                  </a:extLst>
                </p:cNvPr>
                <p:cNvPicPr/>
                <p:nvPr/>
              </p:nvPicPr>
              <p:blipFill>
                <a:blip r:embed="rId123"/>
                <a:stretch>
                  <a:fillRect/>
                </a:stretch>
              </p:blipFill>
              <p:spPr>
                <a:xfrm>
                  <a:off x="10453022" y="2191543"/>
                  <a:ext cx="12816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6" name="Freihand 75">
                  <a:extLst>
                    <a:ext uri="{FF2B5EF4-FFF2-40B4-BE49-F238E27FC236}">
                      <a16:creationId xmlns:a16="http://schemas.microsoft.com/office/drawing/2014/main" id="{F56737C0-53BA-48F7-AD40-2995F282F3C8}"/>
                    </a:ext>
                  </a:extLst>
                </p14:cNvPr>
                <p14:cNvContentPartPr/>
                <p14:nvPr/>
              </p14:nvContentPartPr>
              <p14:xfrm>
                <a:off x="10424582" y="2159143"/>
                <a:ext cx="176400" cy="114840"/>
              </p14:xfrm>
            </p:contentPart>
          </mc:Choice>
          <mc:Fallback xmlns="">
            <p:pic>
              <p:nvPicPr>
                <p:cNvPr id="76" name="Freihand 75">
                  <a:extLst>
                    <a:ext uri="{FF2B5EF4-FFF2-40B4-BE49-F238E27FC236}">
                      <a16:creationId xmlns:a16="http://schemas.microsoft.com/office/drawing/2014/main" id="{F56737C0-53BA-48F7-AD40-2995F282F3C8}"/>
                    </a:ext>
                  </a:extLst>
                </p:cNvPr>
                <p:cNvPicPr/>
                <p:nvPr/>
              </p:nvPicPr>
              <p:blipFill>
                <a:blip r:embed="rId125"/>
                <a:stretch>
                  <a:fillRect/>
                </a:stretch>
              </p:blipFill>
              <p:spPr>
                <a:xfrm>
                  <a:off x="10420262" y="2154823"/>
                  <a:ext cx="1850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7" name="Freihand 76">
                  <a:extLst>
                    <a:ext uri="{FF2B5EF4-FFF2-40B4-BE49-F238E27FC236}">
                      <a16:creationId xmlns:a16="http://schemas.microsoft.com/office/drawing/2014/main" id="{7C0151F2-FE93-4FD5-8696-B8F14530D46F}"/>
                    </a:ext>
                  </a:extLst>
                </p14:cNvPr>
                <p14:cNvContentPartPr/>
                <p14:nvPr/>
              </p14:nvContentPartPr>
              <p14:xfrm>
                <a:off x="10007342" y="2499343"/>
                <a:ext cx="106560" cy="170640"/>
              </p14:xfrm>
            </p:contentPart>
          </mc:Choice>
          <mc:Fallback xmlns="">
            <p:pic>
              <p:nvPicPr>
                <p:cNvPr id="77" name="Freihand 76">
                  <a:extLst>
                    <a:ext uri="{FF2B5EF4-FFF2-40B4-BE49-F238E27FC236}">
                      <a16:creationId xmlns:a16="http://schemas.microsoft.com/office/drawing/2014/main" id="{7C0151F2-FE93-4FD5-8696-B8F14530D46F}"/>
                    </a:ext>
                  </a:extLst>
                </p:cNvPr>
                <p:cNvPicPr/>
                <p:nvPr/>
              </p:nvPicPr>
              <p:blipFill>
                <a:blip r:embed="rId127"/>
                <a:stretch>
                  <a:fillRect/>
                </a:stretch>
              </p:blipFill>
              <p:spPr>
                <a:xfrm>
                  <a:off x="10003022" y="2495023"/>
                  <a:ext cx="1152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8" name="Freihand 77">
                  <a:extLst>
                    <a:ext uri="{FF2B5EF4-FFF2-40B4-BE49-F238E27FC236}">
                      <a16:creationId xmlns:a16="http://schemas.microsoft.com/office/drawing/2014/main" id="{9EF6DFD4-5823-4A15-B2F0-5466E8241D1D}"/>
                    </a:ext>
                  </a:extLst>
                </p14:cNvPr>
                <p14:cNvContentPartPr/>
                <p14:nvPr/>
              </p14:nvContentPartPr>
              <p14:xfrm>
                <a:off x="10144502" y="2496103"/>
                <a:ext cx="251280" cy="133920"/>
              </p14:xfrm>
            </p:contentPart>
          </mc:Choice>
          <mc:Fallback xmlns="">
            <p:pic>
              <p:nvPicPr>
                <p:cNvPr id="78" name="Freihand 77">
                  <a:extLst>
                    <a:ext uri="{FF2B5EF4-FFF2-40B4-BE49-F238E27FC236}">
                      <a16:creationId xmlns:a16="http://schemas.microsoft.com/office/drawing/2014/main" id="{9EF6DFD4-5823-4A15-B2F0-5466E8241D1D}"/>
                    </a:ext>
                  </a:extLst>
                </p:cNvPr>
                <p:cNvPicPr/>
                <p:nvPr/>
              </p:nvPicPr>
              <p:blipFill>
                <a:blip r:embed="rId129"/>
                <a:stretch>
                  <a:fillRect/>
                </a:stretch>
              </p:blipFill>
              <p:spPr>
                <a:xfrm>
                  <a:off x="10140182" y="2491783"/>
                  <a:ext cx="2599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1" name="Freihand 80">
                  <a:extLst>
                    <a:ext uri="{FF2B5EF4-FFF2-40B4-BE49-F238E27FC236}">
                      <a16:creationId xmlns:a16="http://schemas.microsoft.com/office/drawing/2014/main" id="{A5CED41F-6F05-4814-8B5C-4AE696AA12B0}"/>
                    </a:ext>
                  </a:extLst>
                </p14:cNvPr>
                <p14:cNvContentPartPr/>
                <p14:nvPr/>
              </p14:nvContentPartPr>
              <p14:xfrm>
                <a:off x="10526822" y="2509783"/>
                <a:ext cx="237240" cy="69480"/>
              </p14:xfrm>
            </p:contentPart>
          </mc:Choice>
          <mc:Fallback xmlns="">
            <p:pic>
              <p:nvPicPr>
                <p:cNvPr id="81" name="Freihand 80">
                  <a:extLst>
                    <a:ext uri="{FF2B5EF4-FFF2-40B4-BE49-F238E27FC236}">
                      <a16:creationId xmlns:a16="http://schemas.microsoft.com/office/drawing/2014/main" id="{A5CED41F-6F05-4814-8B5C-4AE696AA12B0}"/>
                    </a:ext>
                  </a:extLst>
                </p:cNvPr>
                <p:cNvPicPr/>
                <p:nvPr/>
              </p:nvPicPr>
              <p:blipFill>
                <a:blip r:embed="rId131"/>
                <a:stretch>
                  <a:fillRect/>
                </a:stretch>
              </p:blipFill>
              <p:spPr>
                <a:xfrm>
                  <a:off x="10522502" y="2505463"/>
                  <a:ext cx="2458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3" name="Freihand 82">
                  <a:extLst>
                    <a:ext uri="{FF2B5EF4-FFF2-40B4-BE49-F238E27FC236}">
                      <a16:creationId xmlns:a16="http://schemas.microsoft.com/office/drawing/2014/main" id="{8CE8D162-9104-424F-A3B5-BEF5789D5E9F}"/>
                    </a:ext>
                  </a:extLst>
                </p14:cNvPr>
                <p14:cNvContentPartPr/>
                <p14:nvPr/>
              </p14:nvContentPartPr>
              <p14:xfrm>
                <a:off x="10809422" y="2367583"/>
                <a:ext cx="443520" cy="228960"/>
              </p14:xfrm>
            </p:contentPart>
          </mc:Choice>
          <mc:Fallback xmlns="">
            <p:pic>
              <p:nvPicPr>
                <p:cNvPr id="83" name="Freihand 82">
                  <a:extLst>
                    <a:ext uri="{FF2B5EF4-FFF2-40B4-BE49-F238E27FC236}">
                      <a16:creationId xmlns:a16="http://schemas.microsoft.com/office/drawing/2014/main" id="{8CE8D162-9104-424F-A3B5-BEF5789D5E9F}"/>
                    </a:ext>
                  </a:extLst>
                </p:cNvPr>
                <p:cNvPicPr/>
                <p:nvPr/>
              </p:nvPicPr>
              <p:blipFill>
                <a:blip r:embed="rId133"/>
                <a:stretch>
                  <a:fillRect/>
                </a:stretch>
              </p:blipFill>
              <p:spPr>
                <a:xfrm>
                  <a:off x="10805102" y="2363263"/>
                  <a:ext cx="45216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4" name="Freihand 83">
                  <a:extLst>
                    <a:ext uri="{FF2B5EF4-FFF2-40B4-BE49-F238E27FC236}">
                      <a16:creationId xmlns:a16="http://schemas.microsoft.com/office/drawing/2014/main" id="{07EF9F13-A0CC-4E2B-BB43-5D02709293BA}"/>
                    </a:ext>
                  </a:extLst>
                </p14:cNvPr>
                <p14:cNvContentPartPr/>
                <p14:nvPr/>
              </p14:nvContentPartPr>
              <p14:xfrm>
                <a:off x="11225582" y="2370463"/>
                <a:ext cx="22320" cy="28800"/>
              </p14:xfrm>
            </p:contentPart>
          </mc:Choice>
          <mc:Fallback xmlns="">
            <p:pic>
              <p:nvPicPr>
                <p:cNvPr id="84" name="Freihand 83">
                  <a:extLst>
                    <a:ext uri="{FF2B5EF4-FFF2-40B4-BE49-F238E27FC236}">
                      <a16:creationId xmlns:a16="http://schemas.microsoft.com/office/drawing/2014/main" id="{07EF9F13-A0CC-4E2B-BB43-5D02709293BA}"/>
                    </a:ext>
                  </a:extLst>
                </p:cNvPr>
                <p:cNvPicPr/>
                <p:nvPr/>
              </p:nvPicPr>
              <p:blipFill>
                <a:blip r:embed="rId135"/>
                <a:stretch>
                  <a:fillRect/>
                </a:stretch>
              </p:blipFill>
              <p:spPr>
                <a:xfrm>
                  <a:off x="11221262" y="2366143"/>
                  <a:ext cx="3096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5" name="Freihand 84">
                  <a:extLst>
                    <a:ext uri="{FF2B5EF4-FFF2-40B4-BE49-F238E27FC236}">
                      <a16:creationId xmlns:a16="http://schemas.microsoft.com/office/drawing/2014/main" id="{6838EF75-FAFD-450C-9FA4-E6F6F366EDAD}"/>
                    </a:ext>
                  </a:extLst>
                </p14:cNvPr>
                <p14:cNvContentPartPr/>
                <p14:nvPr/>
              </p14:nvContentPartPr>
              <p14:xfrm>
                <a:off x="10986542" y="2296303"/>
                <a:ext cx="336960" cy="326160"/>
              </p14:xfrm>
            </p:contentPart>
          </mc:Choice>
          <mc:Fallback xmlns="">
            <p:pic>
              <p:nvPicPr>
                <p:cNvPr id="85" name="Freihand 84">
                  <a:extLst>
                    <a:ext uri="{FF2B5EF4-FFF2-40B4-BE49-F238E27FC236}">
                      <a16:creationId xmlns:a16="http://schemas.microsoft.com/office/drawing/2014/main" id="{6838EF75-FAFD-450C-9FA4-E6F6F366EDAD}"/>
                    </a:ext>
                  </a:extLst>
                </p:cNvPr>
                <p:cNvPicPr/>
                <p:nvPr/>
              </p:nvPicPr>
              <p:blipFill>
                <a:blip r:embed="rId137"/>
                <a:stretch>
                  <a:fillRect/>
                </a:stretch>
              </p:blipFill>
              <p:spPr>
                <a:xfrm>
                  <a:off x="10982222" y="2291983"/>
                  <a:ext cx="345600" cy="3348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6" name="Freihand 85">
                  <a:extLst>
                    <a:ext uri="{FF2B5EF4-FFF2-40B4-BE49-F238E27FC236}">
                      <a16:creationId xmlns:a16="http://schemas.microsoft.com/office/drawing/2014/main" id="{3752A69E-341F-460F-B935-73814C941229}"/>
                    </a:ext>
                  </a:extLst>
                </p14:cNvPr>
                <p14:cNvContentPartPr/>
                <p14:nvPr/>
              </p14:nvContentPartPr>
              <p14:xfrm>
                <a:off x="11428262" y="2297743"/>
                <a:ext cx="249840" cy="221400"/>
              </p14:xfrm>
            </p:contentPart>
          </mc:Choice>
          <mc:Fallback xmlns="">
            <p:pic>
              <p:nvPicPr>
                <p:cNvPr id="86" name="Freihand 85">
                  <a:extLst>
                    <a:ext uri="{FF2B5EF4-FFF2-40B4-BE49-F238E27FC236}">
                      <a16:creationId xmlns:a16="http://schemas.microsoft.com/office/drawing/2014/main" id="{3752A69E-341F-460F-B935-73814C941229}"/>
                    </a:ext>
                  </a:extLst>
                </p:cNvPr>
                <p:cNvPicPr/>
                <p:nvPr/>
              </p:nvPicPr>
              <p:blipFill>
                <a:blip r:embed="rId139"/>
                <a:stretch>
                  <a:fillRect/>
                </a:stretch>
              </p:blipFill>
              <p:spPr>
                <a:xfrm>
                  <a:off x="11423942" y="2293423"/>
                  <a:ext cx="25848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7" name="Freihand 86">
                  <a:extLst>
                    <a:ext uri="{FF2B5EF4-FFF2-40B4-BE49-F238E27FC236}">
                      <a16:creationId xmlns:a16="http://schemas.microsoft.com/office/drawing/2014/main" id="{24068929-F437-42DC-A136-17351920BED0}"/>
                    </a:ext>
                  </a:extLst>
                </p14:cNvPr>
                <p14:cNvContentPartPr/>
                <p14:nvPr/>
              </p14:nvContentPartPr>
              <p14:xfrm>
                <a:off x="11619062" y="2296303"/>
                <a:ext cx="81720" cy="6480"/>
              </p14:xfrm>
            </p:contentPart>
          </mc:Choice>
          <mc:Fallback xmlns="">
            <p:pic>
              <p:nvPicPr>
                <p:cNvPr id="87" name="Freihand 86">
                  <a:extLst>
                    <a:ext uri="{FF2B5EF4-FFF2-40B4-BE49-F238E27FC236}">
                      <a16:creationId xmlns:a16="http://schemas.microsoft.com/office/drawing/2014/main" id="{24068929-F437-42DC-A136-17351920BED0}"/>
                    </a:ext>
                  </a:extLst>
                </p:cNvPr>
                <p:cNvPicPr/>
                <p:nvPr/>
              </p:nvPicPr>
              <p:blipFill>
                <a:blip r:embed="rId141"/>
                <a:stretch>
                  <a:fillRect/>
                </a:stretch>
              </p:blipFill>
              <p:spPr>
                <a:xfrm>
                  <a:off x="11614742" y="2291983"/>
                  <a:ext cx="9036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8" name="Freihand 87">
                  <a:extLst>
                    <a:ext uri="{FF2B5EF4-FFF2-40B4-BE49-F238E27FC236}">
                      <a16:creationId xmlns:a16="http://schemas.microsoft.com/office/drawing/2014/main" id="{01010957-53E3-4D8C-AFDA-600909B75AF7}"/>
                    </a:ext>
                  </a:extLst>
                </p14:cNvPr>
                <p14:cNvContentPartPr/>
                <p14:nvPr/>
              </p14:nvContentPartPr>
              <p14:xfrm>
                <a:off x="10233062" y="2818303"/>
                <a:ext cx="265320" cy="185760"/>
              </p14:xfrm>
            </p:contentPart>
          </mc:Choice>
          <mc:Fallback xmlns="">
            <p:pic>
              <p:nvPicPr>
                <p:cNvPr id="88" name="Freihand 87">
                  <a:extLst>
                    <a:ext uri="{FF2B5EF4-FFF2-40B4-BE49-F238E27FC236}">
                      <a16:creationId xmlns:a16="http://schemas.microsoft.com/office/drawing/2014/main" id="{01010957-53E3-4D8C-AFDA-600909B75AF7}"/>
                    </a:ext>
                  </a:extLst>
                </p:cNvPr>
                <p:cNvPicPr/>
                <p:nvPr/>
              </p:nvPicPr>
              <p:blipFill>
                <a:blip r:embed="rId143"/>
                <a:stretch>
                  <a:fillRect/>
                </a:stretch>
              </p:blipFill>
              <p:spPr>
                <a:xfrm>
                  <a:off x="10228742" y="2813983"/>
                  <a:ext cx="27396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9" name="Freihand 88">
                  <a:extLst>
                    <a:ext uri="{FF2B5EF4-FFF2-40B4-BE49-F238E27FC236}">
                      <a16:creationId xmlns:a16="http://schemas.microsoft.com/office/drawing/2014/main" id="{60FCE360-A64B-4E7E-82C5-0058FD856A12}"/>
                    </a:ext>
                  </a:extLst>
                </p14:cNvPr>
                <p14:cNvContentPartPr/>
                <p14:nvPr/>
              </p14:nvContentPartPr>
              <p14:xfrm>
                <a:off x="10494062" y="2848903"/>
                <a:ext cx="91440" cy="103680"/>
              </p14:xfrm>
            </p:contentPart>
          </mc:Choice>
          <mc:Fallback xmlns="">
            <p:pic>
              <p:nvPicPr>
                <p:cNvPr id="89" name="Freihand 88">
                  <a:extLst>
                    <a:ext uri="{FF2B5EF4-FFF2-40B4-BE49-F238E27FC236}">
                      <a16:creationId xmlns:a16="http://schemas.microsoft.com/office/drawing/2014/main" id="{60FCE360-A64B-4E7E-82C5-0058FD856A12}"/>
                    </a:ext>
                  </a:extLst>
                </p:cNvPr>
                <p:cNvPicPr/>
                <p:nvPr/>
              </p:nvPicPr>
              <p:blipFill>
                <a:blip r:embed="rId145"/>
                <a:stretch>
                  <a:fillRect/>
                </a:stretch>
              </p:blipFill>
              <p:spPr>
                <a:xfrm>
                  <a:off x="10489742" y="2844583"/>
                  <a:ext cx="1000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0" name="Freihand 89">
                  <a:extLst>
                    <a:ext uri="{FF2B5EF4-FFF2-40B4-BE49-F238E27FC236}">
                      <a16:creationId xmlns:a16="http://schemas.microsoft.com/office/drawing/2014/main" id="{2221E08D-A83B-4F84-A5FE-1503A94692DC}"/>
                    </a:ext>
                  </a:extLst>
                </p14:cNvPr>
                <p14:cNvContentPartPr/>
                <p14:nvPr/>
              </p14:nvContentPartPr>
              <p14:xfrm>
                <a:off x="10584782" y="2829463"/>
                <a:ext cx="177840" cy="114840"/>
              </p14:xfrm>
            </p:contentPart>
          </mc:Choice>
          <mc:Fallback xmlns="">
            <p:pic>
              <p:nvPicPr>
                <p:cNvPr id="90" name="Freihand 89">
                  <a:extLst>
                    <a:ext uri="{FF2B5EF4-FFF2-40B4-BE49-F238E27FC236}">
                      <a16:creationId xmlns:a16="http://schemas.microsoft.com/office/drawing/2014/main" id="{2221E08D-A83B-4F84-A5FE-1503A94692DC}"/>
                    </a:ext>
                  </a:extLst>
                </p:cNvPr>
                <p:cNvPicPr/>
                <p:nvPr/>
              </p:nvPicPr>
              <p:blipFill>
                <a:blip r:embed="rId147"/>
                <a:stretch>
                  <a:fillRect/>
                </a:stretch>
              </p:blipFill>
              <p:spPr>
                <a:xfrm>
                  <a:off x="10580462" y="2825143"/>
                  <a:ext cx="1864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1" name="Freihand 90">
                  <a:extLst>
                    <a:ext uri="{FF2B5EF4-FFF2-40B4-BE49-F238E27FC236}">
                      <a16:creationId xmlns:a16="http://schemas.microsoft.com/office/drawing/2014/main" id="{4C39A2BF-5AE3-4519-BC75-8A420D1ECA48}"/>
                    </a:ext>
                  </a:extLst>
                </p14:cNvPr>
                <p14:cNvContentPartPr/>
                <p14:nvPr/>
              </p14:nvContentPartPr>
              <p14:xfrm>
                <a:off x="10789982" y="2748823"/>
                <a:ext cx="123480" cy="240480"/>
              </p14:xfrm>
            </p:contentPart>
          </mc:Choice>
          <mc:Fallback xmlns="">
            <p:pic>
              <p:nvPicPr>
                <p:cNvPr id="91" name="Freihand 90">
                  <a:extLst>
                    <a:ext uri="{FF2B5EF4-FFF2-40B4-BE49-F238E27FC236}">
                      <a16:creationId xmlns:a16="http://schemas.microsoft.com/office/drawing/2014/main" id="{4C39A2BF-5AE3-4519-BC75-8A420D1ECA48}"/>
                    </a:ext>
                  </a:extLst>
                </p:cNvPr>
                <p:cNvPicPr/>
                <p:nvPr/>
              </p:nvPicPr>
              <p:blipFill>
                <a:blip r:embed="rId149"/>
                <a:stretch>
                  <a:fillRect/>
                </a:stretch>
              </p:blipFill>
              <p:spPr>
                <a:xfrm>
                  <a:off x="10785662" y="2744503"/>
                  <a:ext cx="13212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2" name="Freihand 91">
                  <a:extLst>
                    <a:ext uri="{FF2B5EF4-FFF2-40B4-BE49-F238E27FC236}">
                      <a16:creationId xmlns:a16="http://schemas.microsoft.com/office/drawing/2014/main" id="{F4F2A5E2-4A31-43FB-8941-DA8937ECCC38}"/>
                    </a:ext>
                  </a:extLst>
                </p14:cNvPr>
                <p14:cNvContentPartPr/>
                <p14:nvPr/>
              </p14:nvContentPartPr>
              <p14:xfrm>
                <a:off x="10937942" y="2746303"/>
                <a:ext cx="233640" cy="111240"/>
              </p14:xfrm>
            </p:contentPart>
          </mc:Choice>
          <mc:Fallback xmlns="">
            <p:pic>
              <p:nvPicPr>
                <p:cNvPr id="92" name="Freihand 91">
                  <a:extLst>
                    <a:ext uri="{FF2B5EF4-FFF2-40B4-BE49-F238E27FC236}">
                      <a16:creationId xmlns:a16="http://schemas.microsoft.com/office/drawing/2014/main" id="{F4F2A5E2-4A31-43FB-8941-DA8937ECCC38}"/>
                    </a:ext>
                  </a:extLst>
                </p:cNvPr>
                <p:cNvPicPr/>
                <p:nvPr/>
              </p:nvPicPr>
              <p:blipFill>
                <a:blip r:embed="rId151"/>
                <a:stretch>
                  <a:fillRect/>
                </a:stretch>
              </p:blipFill>
              <p:spPr>
                <a:xfrm>
                  <a:off x="10933622" y="2741983"/>
                  <a:ext cx="2422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3" name="Freihand 92">
                  <a:extLst>
                    <a:ext uri="{FF2B5EF4-FFF2-40B4-BE49-F238E27FC236}">
                      <a16:creationId xmlns:a16="http://schemas.microsoft.com/office/drawing/2014/main" id="{2070C28B-7E85-49C3-B6D7-92765B82E5F9}"/>
                    </a:ext>
                  </a:extLst>
                </p14:cNvPr>
                <p14:cNvContentPartPr/>
                <p14:nvPr/>
              </p14:nvContentPartPr>
              <p14:xfrm>
                <a:off x="10058462" y="2901103"/>
                <a:ext cx="1294920" cy="224280"/>
              </p14:xfrm>
            </p:contentPart>
          </mc:Choice>
          <mc:Fallback xmlns="">
            <p:pic>
              <p:nvPicPr>
                <p:cNvPr id="93" name="Freihand 92">
                  <a:extLst>
                    <a:ext uri="{FF2B5EF4-FFF2-40B4-BE49-F238E27FC236}">
                      <a16:creationId xmlns:a16="http://schemas.microsoft.com/office/drawing/2014/main" id="{2070C28B-7E85-49C3-B6D7-92765B82E5F9}"/>
                    </a:ext>
                  </a:extLst>
                </p:cNvPr>
                <p:cNvPicPr/>
                <p:nvPr/>
              </p:nvPicPr>
              <p:blipFill>
                <a:blip r:embed="rId153"/>
                <a:stretch>
                  <a:fillRect/>
                </a:stretch>
              </p:blipFill>
              <p:spPr>
                <a:xfrm>
                  <a:off x="10054142" y="2896783"/>
                  <a:ext cx="1303560" cy="232920"/>
                </a:xfrm>
                <a:prstGeom prst="rect">
                  <a:avLst/>
                </a:prstGeom>
              </p:spPr>
            </p:pic>
          </mc:Fallback>
        </mc:AlternateContent>
      </p:grpSp>
      <p:grpSp>
        <p:nvGrpSpPr>
          <p:cNvPr id="97" name="Gruppieren 96">
            <a:extLst>
              <a:ext uri="{FF2B5EF4-FFF2-40B4-BE49-F238E27FC236}">
                <a16:creationId xmlns:a16="http://schemas.microsoft.com/office/drawing/2014/main" id="{94BA2BE5-347A-4464-92E4-8AF8228BB99A}"/>
              </a:ext>
            </a:extLst>
          </p:cNvPr>
          <p:cNvGrpSpPr/>
          <p:nvPr/>
        </p:nvGrpSpPr>
        <p:grpSpPr>
          <a:xfrm>
            <a:off x="6040862" y="277783"/>
            <a:ext cx="4482000" cy="893520"/>
            <a:chOff x="6040862" y="277783"/>
            <a:chExt cx="4482000" cy="893520"/>
          </a:xfrm>
        </p:grpSpPr>
        <mc:AlternateContent xmlns:mc="http://schemas.openxmlformats.org/markup-compatibility/2006" xmlns:p14="http://schemas.microsoft.com/office/powerpoint/2010/main">
          <mc:Choice Requires="p14">
            <p:contentPart p14:bwMode="auto" r:id="rId154">
              <p14:nvContentPartPr>
                <p14:cNvPr id="56" name="Freihand 55">
                  <a:extLst>
                    <a:ext uri="{FF2B5EF4-FFF2-40B4-BE49-F238E27FC236}">
                      <a16:creationId xmlns:a16="http://schemas.microsoft.com/office/drawing/2014/main" id="{0C32A47B-7C49-4FAB-B6CA-18FF6AE914D5}"/>
                    </a:ext>
                  </a:extLst>
                </p14:cNvPr>
                <p14:cNvContentPartPr/>
                <p14:nvPr/>
              </p14:nvContentPartPr>
              <p14:xfrm>
                <a:off x="9827342" y="1059343"/>
                <a:ext cx="360" cy="360"/>
              </p14:xfrm>
            </p:contentPart>
          </mc:Choice>
          <mc:Fallback xmlns="">
            <p:pic>
              <p:nvPicPr>
                <p:cNvPr id="56" name="Freihand 55">
                  <a:extLst>
                    <a:ext uri="{FF2B5EF4-FFF2-40B4-BE49-F238E27FC236}">
                      <a16:creationId xmlns:a16="http://schemas.microsoft.com/office/drawing/2014/main" id="{0C32A47B-7C49-4FAB-B6CA-18FF6AE914D5}"/>
                    </a:ext>
                  </a:extLst>
                </p:cNvPr>
                <p:cNvPicPr/>
                <p:nvPr/>
              </p:nvPicPr>
              <p:blipFill>
                <a:blip r:embed="rId12"/>
                <a:stretch>
                  <a:fillRect/>
                </a:stretch>
              </p:blipFill>
              <p:spPr>
                <a:xfrm>
                  <a:off x="9823022" y="105502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57" name="Freihand 56">
                  <a:extLst>
                    <a:ext uri="{FF2B5EF4-FFF2-40B4-BE49-F238E27FC236}">
                      <a16:creationId xmlns:a16="http://schemas.microsoft.com/office/drawing/2014/main" id="{7C368E88-4E32-44F6-85C1-EA12157B6261}"/>
                    </a:ext>
                  </a:extLst>
                </p14:cNvPr>
                <p14:cNvContentPartPr/>
                <p14:nvPr/>
              </p14:nvContentPartPr>
              <p14:xfrm>
                <a:off x="9515942" y="277783"/>
                <a:ext cx="554760" cy="713520"/>
              </p14:xfrm>
            </p:contentPart>
          </mc:Choice>
          <mc:Fallback xmlns="">
            <p:pic>
              <p:nvPicPr>
                <p:cNvPr id="57" name="Freihand 56">
                  <a:extLst>
                    <a:ext uri="{FF2B5EF4-FFF2-40B4-BE49-F238E27FC236}">
                      <a16:creationId xmlns:a16="http://schemas.microsoft.com/office/drawing/2014/main" id="{7C368E88-4E32-44F6-85C1-EA12157B6261}"/>
                    </a:ext>
                  </a:extLst>
                </p:cNvPr>
                <p:cNvPicPr/>
                <p:nvPr/>
              </p:nvPicPr>
              <p:blipFill>
                <a:blip r:embed="rId156"/>
                <a:stretch>
                  <a:fillRect/>
                </a:stretch>
              </p:blipFill>
              <p:spPr>
                <a:xfrm>
                  <a:off x="9511622" y="273463"/>
                  <a:ext cx="563400" cy="7221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59" name="Freihand 58">
                  <a:extLst>
                    <a:ext uri="{FF2B5EF4-FFF2-40B4-BE49-F238E27FC236}">
                      <a16:creationId xmlns:a16="http://schemas.microsoft.com/office/drawing/2014/main" id="{E6409DD1-D576-46A1-AC10-2EFC69E67E63}"/>
                    </a:ext>
                  </a:extLst>
                </p14:cNvPr>
                <p14:cNvContentPartPr/>
                <p14:nvPr/>
              </p14:nvContentPartPr>
              <p14:xfrm>
                <a:off x="6250382" y="524023"/>
                <a:ext cx="398520" cy="428760"/>
              </p14:xfrm>
            </p:contentPart>
          </mc:Choice>
          <mc:Fallback xmlns="">
            <p:pic>
              <p:nvPicPr>
                <p:cNvPr id="59" name="Freihand 58">
                  <a:extLst>
                    <a:ext uri="{FF2B5EF4-FFF2-40B4-BE49-F238E27FC236}">
                      <a16:creationId xmlns:a16="http://schemas.microsoft.com/office/drawing/2014/main" id="{E6409DD1-D576-46A1-AC10-2EFC69E67E63}"/>
                    </a:ext>
                  </a:extLst>
                </p:cNvPr>
                <p:cNvPicPr/>
                <p:nvPr/>
              </p:nvPicPr>
              <p:blipFill>
                <a:blip r:embed="rId158"/>
                <a:stretch>
                  <a:fillRect/>
                </a:stretch>
              </p:blipFill>
              <p:spPr>
                <a:xfrm>
                  <a:off x="6246062" y="519703"/>
                  <a:ext cx="407160" cy="4374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73" name="Freihand 72">
                  <a:extLst>
                    <a:ext uri="{FF2B5EF4-FFF2-40B4-BE49-F238E27FC236}">
                      <a16:creationId xmlns:a16="http://schemas.microsoft.com/office/drawing/2014/main" id="{0A71BDFF-D920-418F-BC4C-C73BCBBB568C}"/>
                    </a:ext>
                  </a:extLst>
                </p14:cNvPr>
                <p14:cNvContentPartPr/>
                <p14:nvPr/>
              </p14:nvContentPartPr>
              <p14:xfrm>
                <a:off x="9502622" y="334663"/>
                <a:ext cx="586080" cy="555120"/>
              </p14:xfrm>
            </p:contentPart>
          </mc:Choice>
          <mc:Fallback xmlns="">
            <p:pic>
              <p:nvPicPr>
                <p:cNvPr id="73" name="Freihand 72">
                  <a:extLst>
                    <a:ext uri="{FF2B5EF4-FFF2-40B4-BE49-F238E27FC236}">
                      <a16:creationId xmlns:a16="http://schemas.microsoft.com/office/drawing/2014/main" id="{0A71BDFF-D920-418F-BC4C-C73BCBBB568C}"/>
                    </a:ext>
                  </a:extLst>
                </p:cNvPr>
                <p:cNvPicPr/>
                <p:nvPr/>
              </p:nvPicPr>
              <p:blipFill>
                <a:blip r:embed="rId160"/>
                <a:stretch>
                  <a:fillRect/>
                </a:stretch>
              </p:blipFill>
              <p:spPr>
                <a:xfrm>
                  <a:off x="9498302" y="330343"/>
                  <a:ext cx="594720" cy="5637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74" name="Freihand 73">
                  <a:extLst>
                    <a:ext uri="{FF2B5EF4-FFF2-40B4-BE49-F238E27FC236}">
                      <a16:creationId xmlns:a16="http://schemas.microsoft.com/office/drawing/2014/main" id="{8A026D59-C46A-4E56-9F92-E5C656FF6B9A}"/>
                    </a:ext>
                  </a:extLst>
                </p14:cNvPr>
                <p14:cNvContentPartPr/>
                <p14:nvPr/>
              </p14:nvContentPartPr>
              <p14:xfrm>
                <a:off x="6333902" y="613303"/>
                <a:ext cx="194040" cy="333720"/>
              </p14:xfrm>
            </p:contentPart>
          </mc:Choice>
          <mc:Fallback xmlns="">
            <p:pic>
              <p:nvPicPr>
                <p:cNvPr id="74" name="Freihand 73">
                  <a:extLst>
                    <a:ext uri="{FF2B5EF4-FFF2-40B4-BE49-F238E27FC236}">
                      <a16:creationId xmlns:a16="http://schemas.microsoft.com/office/drawing/2014/main" id="{8A026D59-C46A-4E56-9F92-E5C656FF6B9A}"/>
                    </a:ext>
                  </a:extLst>
                </p:cNvPr>
                <p:cNvPicPr/>
                <p:nvPr/>
              </p:nvPicPr>
              <p:blipFill>
                <a:blip r:embed="rId162"/>
                <a:stretch>
                  <a:fillRect/>
                </a:stretch>
              </p:blipFill>
              <p:spPr>
                <a:xfrm>
                  <a:off x="6329582" y="608983"/>
                  <a:ext cx="202680" cy="3423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6" name="Freihand 95">
                  <a:extLst>
                    <a:ext uri="{FF2B5EF4-FFF2-40B4-BE49-F238E27FC236}">
                      <a16:creationId xmlns:a16="http://schemas.microsoft.com/office/drawing/2014/main" id="{286847DA-80AF-4AD5-A0B7-7C0F8FAD3CD7}"/>
                    </a:ext>
                  </a:extLst>
                </p14:cNvPr>
                <p14:cNvContentPartPr/>
                <p14:nvPr/>
              </p14:nvContentPartPr>
              <p14:xfrm>
                <a:off x="6040862" y="750823"/>
                <a:ext cx="4482000" cy="420480"/>
              </p14:xfrm>
            </p:contentPart>
          </mc:Choice>
          <mc:Fallback xmlns="">
            <p:pic>
              <p:nvPicPr>
                <p:cNvPr id="96" name="Freihand 95">
                  <a:extLst>
                    <a:ext uri="{FF2B5EF4-FFF2-40B4-BE49-F238E27FC236}">
                      <a16:creationId xmlns:a16="http://schemas.microsoft.com/office/drawing/2014/main" id="{286847DA-80AF-4AD5-A0B7-7C0F8FAD3CD7}"/>
                    </a:ext>
                  </a:extLst>
                </p:cNvPr>
                <p:cNvPicPr/>
                <p:nvPr/>
              </p:nvPicPr>
              <p:blipFill>
                <a:blip r:embed="rId164"/>
                <a:stretch>
                  <a:fillRect/>
                </a:stretch>
              </p:blipFill>
              <p:spPr>
                <a:xfrm>
                  <a:off x="6036542" y="746503"/>
                  <a:ext cx="4490640" cy="429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5">
            <p14:nvContentPartPr>
              <p14:cNvPr id="98" name="Freihand 97">
                <a:extLst>
                  <a:ext uri="{FF2B5EF4-FFF2-40B4-BE49-F238E27FC236}">
                    <a16:creationId xmlns:a16="http://schemas.microsoft.com/office/drawing/2014/main" id="{DDDBBBAC-54F5-4152-ACD8-2167EAFE139E}"/>
                  </a:ext>
                </a:extLst>
              </p14:cNvPr>
              <p14:cNvContentPartPr/>
              <p14:nvPr/>
            </p14:nvContentPartPr>
            <p14:xfrm>
              <a:off x="3906422" y="3993703"/>
              <a:ext cx="4415400" cy="55800"/>
            </p14:xfrm>
          </p:contentPart>
        </mc:Choice>
        <mc:Fallback xmlns="">
          <p:pic>
            <p:nvPicPr>
              <p:cNvPr id="98" name="Freihand 97">
                <a:extLst>
                  <a:ext uri="{FF2B5EF4-FFF2-40B4-BE49-F238E27FC236}">
                    <a16:creationId xmlns:a16="http://schemas.microsoft.com/office/drawing/2014/main" id="{DDDBBBAC-54F5-4152-ACD8-2167EAFE139E}"/>
                  </a:ext>
                </a:extLst>
              </p:cNvPr>
              <p:cNvPicPr/>
              <p:nvPr/>
            </p:nvPicPr>
            <p:blipFill>
              <a:blip r:embed="rId166"/>
              <a:stretch>
                <a:fillRect/>
              </a:stretch>
            </p:blipFill>
            <p:spPr>
              <a:xfrm>
                <a:off x="3902102" y="3989383"/>
                <a:ext cx="44240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9" name="Freihand 98">
                <a:extLst>
                  <a:ext uri="{FF2B5EF4-FFF2-40B4-BE49-F238E27FC236}">
                    <a16:creationId xmlns:a16="http://schemas.microsoft.com/office/drawing/2014/main" id="{4357E419-610A-42EE-92EF-7379B99575AE}"/>
                  </a:ext>
                </a:extLst>
              </p14:cNvPr>
              <p14:cNvContentPartPr/>
              <p14:nvPr/>
            </p14:nvContentPartPr>
            <p14:xfrm>
              <a:off x="6272702" y="5181703"/>
              <a:ext cx="1034640" cy="96480"/>
            </p14:xfrm>
          </p:contentPart>
        </mc:Choice>
        <mc:Fallback xmlns="">
          <p:pic>
            <p:nvPicPr>
              <p:cNvPr id="99" name="Freihand 98">
                <a:extLst>
                  <a:ext uri="{FF2B5EF4-FFF2-40B4-BE49-F238E27FC236}">
                    <a16:creationId xmlns:a16="http://schemas.microsoft.com/office/drawing/2014/main" id="{4357E419-610A-42EE-92EF-7379B99575AE}"/>
                  </a:ext>
                </a:extLst>
              </p:cNvPr>
              <p:cNvPicPr/>
              <p:nvPr/>
            </p:nvPicPr>
            <p:blipFill>
              <a:blip r:embed="rId168"/>
              <a:stretch>
                <a:fillRect/>
              </a:stretch>
            </p:blipFill>
            <p:spPr>
              <a:xfrm>
                <a:off x="6268382" y="5177383"/>
                <a:ext cx="1043280" cy="105120"/>
              </a:xfrm>
              <a:prstGeom prst="rect">
                <a:avLst/>
              </a:prstGeom>
            </p:spPr>
          </p:pic>
        </mc:Fallback>
      </mc:AlternateContent>
      <p:grpSp>
        <p:nvGrpSpPr>
          <p:cNvPr id="148" name="Gruppieren 147">
            <a:extLst>
              <a:ext uri="{FF2B5EF4-FFF2-40B4-BE49-F238E27FC236}">
                <a16:creationId xmlns:a16="http://schemas.microsoft.com/office/drawing/2014/main" id="{CDF43DF8-BC55-442A-BD43-CEC5F165C0AE}"/>
              </a:ext>
            </a:extLst>
          </p:cNvPr>
          <p:cNvGrpSpPr/>
          <p:nvPr/>
        </p:nvGrpSpPr>
        <p:grpSpPr>
          <a:xfrm>
            <a:off x="5082542" y="5396983"/>
            <a:ext cx="3212280" cy="1113120"/>
            <a:chOff x="5082542" y="5396983"/>
            <a:chExt cx="3212280" cy="1113120"/>
          </a:xfrm>
        </p:grpSpPr>
        <mc:AlternateContent xmlns:mc="http://schemas.openxmlformats.org/markup-compatibility/2006" xmlns:p14="http://schemas.microsoft.com/office/powerpoint/2010/main">
          <mc:Choice Requires="p14">
            <p:contentPart p14:bwMode="auto" r:id="rId169">
              <p14:nvContentPartPr>
                <p14:cNvPr id="100" name="Freihand 99">
                  <a:extLst>
                    <a:ext uri="{FF2B5EF4-FFF2-40B4-BE49-F238E27FC236}">
                      <a16:creationId xmlns:a16="http://schemas.microsoft.com/office/drawing/2014/main" id="{8A4CDFC4-251F-4D5E-8F85-695DB53CC967}"/>
                    </a:ext>
                  </a:extLst>
                </p14:cNvPr>
                <p14:cNvContentPartPr/>
                <p14:nvPr/>
              </p14:nvContentPartPr>
              <p14:xfrm>
                <a:off x="5082542" y="5477623"/>
                <a:ext cx="139320" cy="175680"/>
              </p14:xfrm>
            </p:contentPart>
          </mc:Choice>
          <mc:Fallback xmlns="">
            <p:pic>
              <p:nvPicPr>
                <p:cNvPr id="100" name="Freihand 99">
                  <a:extLst>
                    <a:ext uri="{FF2B5EF4-FFF2-40B4-BE49-F238E27FC236}">
                      <a16:creationId xmlns:a16="http://schemas.microsoft.com/office/drawing/2014/main" id="{8A4CDFC4-251F-4D5E-8F85-695DB53CC967}"/>
                    </a:ext>
                  </a:extLst>
                </p:cNvPr>
                <p:cNvPicPr/>
                <p:nvPr/>
              </p:nvPicPr>
              <p:blipFill>
                <a:blip r:embed="rId170"/>
                <a:stretch>
                  <a:fillRect/>
                </a:stretch>
              </p:blipFill>
              <p:spPr>
                <a:xfrm>
                  <a:off x="5078222" y="5473303"/>
                  <a:ext cx="14796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1" name="Freihand 100">
                  <a:extLst>
                    <a:ext uri="{FF2B5EF4-FFF2-40B4-BE49-F238E27FC236}">
                      <a16:creationId xmlns:a16="http://schemas.microsoft.com/office/drawing/2014/main" id="{7620E7A3-D566-49BF-A867-4C9DED739764}"/>
                    </a:ext>
                  </a:extLst>
                </p14:cNvPr>
                <p14:cNvContentPartPr/>
                <p14:nvPr/>
              </p14:nvContentPartPr>
              <p14:xfrm>
                <a:off x="5157422" y="5481943"/>
                <a:ext cx="247680" cy="148680"/>
              </p14:xfrm>
            </p:contentPart>
          </mc:Choice>
          <mc:Fallback xmlns="">
            <p:pic>
              <p:nvPicPr>
                <p:cNvPr id="101" name="Freihand 100">
                  <a:extLst>
                    <a:ext uri="{FF2B5EF4-FFF2-40B4-BE49-F238E27FC236}">
                      <a16:creationId xmlns:a16="http://schemas.microsoft.com/office/drawing/2014/main" id="{7620E7A3-D566-49BF-A867-4C9DED739764}"/>
                    </a:ext>
                  </a:extLst>
                </p:cNvPr>
                <p:cNvPicPr/>
                <p:nvPr/>
              </p:nvPicPr>
              <p:blipFill>
                <a:blip r:embed="rId172"/>
                <a:stretch>
                  <a:fillRect/>
                </a:stretch>
              </p:blipFill>
              <p:spPr>
                <a:xfrm>
                  <a:off x="5153102" y="5477623"/>
                  <a:ext cx="2563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2" name="Freihand 101">
                  <a:extLst>
                    <a:ext uri="{FF2B5EF4-FFF2-40B4-BE49-F238E27FC236}">
                      <a16:creationId xmlns:a16="http://schemas.microsoft.com/office/drawing/2014/main" id="{E8DB5663-C896-407B-A63F-3890C0C3A861}"/>
                    </a:ext>
                  </a:extLst>
                </p14:cNvPr>
                <p14:cNvContentPartPr/>
                <p14:nvPr/>
              </p14:nvContentPartPr>
              <p14:xfrm>
                <a:off x="5428142" y="5433703"/>
                <a:ext cx="78480" cy="221400"/>
              </p14:xfrm>
            </p:contentPart>
          </mc:Choice>
          <mc:Fallback xmlns="">
            <p:pic>
              <p:nvPicPr>
                <p:cNvPr id="102" name="Freihand 101">
                  <a:extLst>
                    <a:ext uri="{FF2B5EF4-FFF2-40B4-BE49-F238E27FC236}">
                      <a16:creationId xmlns:a16="http://schemas.microsoft.com/office/drawing/2014/main" id="{E8DB5663-C896-407B-A63F-3890C0C3A861}"/>
                    </a:ext>
                  </a:extLst>
                </p:cNvPr>
                <p:cNvPicPr/>
                <p:nvPr/>
              </p:nvPicPr>
              <p:blipFill>
                <a:blip r:embed="rId174"/>
                <a:stretch>
                  <a:fillRect/>
                </a:stretch>
              </p:blipFill>
              <p:spPr>
                <a:xfrm>
                  <a:off x="5423822" y="5429383"/>
                  <a:ext cx="8712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3" name="Freihand 102">
                  <a:extLst>
                    <a:ext uri="{FF2B5EF4-FFF2-40B4-BE49-F238E27FC236}">
                      <a16:creationId xmlns:a16="http://schemas.microsoft.com/office/drawing/2014/main" id="{644997A6-CD87-4058-9785-5AA47CAA84BA}"/>
                    </a:ext>
                  </a:extLst>
                </p14:cNvPr>
                <p14:cNvContentPartPr/>
                <p14:nvPr/>
              </p14:nvContentPartPr>
              <p14:xfrm>
                <a:off x="5503382" y="5510023"/>
                <a:ext cx="76680" cy="87120"/>
              </p14:xfrm>
            </p:contentPart>
          </mc:Choice>
          <mc:Fallback xmlns="">
            <p:pic>
              <p:nvPicPr>
                <p:cNvPr id="103" name="Freihand 102">
                  <a:extLst>
                    <a:ext uri="{FF2B5EF4-FFF2-40B4-BE49-F238E27FC236}">
                      <a16:creationId xmlns:a16="http://schemas.microsoft.com/office/drawing/2014/main" id="{644997A6-CD87-4058-9785-5AA47CAA84BA}"/>
                    </a:ext>
                  </a:extLst>
                </p:cNvPr>
                <p:cNvPicPr/>
                <p:nvPr/>
              </p:nvPicPr>
              <p:blipFill>
                <a:blip r:embed="rId176"/>
                <a:stretch>
                  <a:fillRect/>
                </a:stretch>
              </p:blipFill>
              <p:spPr>
                <a:xfrm>
                  <a:off x="5499062" y="5505703"/>
                  <a:ext cx="853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4" name="Freihand 103">
                  <a:extLst>
                    <a:ext uri="{FF2B5EF4-FFF2-40B4-BE49-F238E27FC236}">
                      <a16:creationId xmlns:a16="http://schemas.microsoft.com/office/drawing/2014/main" id="{1C33954B-9574-4428-95CE-5E093D2B81ED}"/>
                    </a:ext>
                  </a:extLst>
                </p14:cNvPr>
                <p14:cNvContentPartPr/>
                <p14:nvPr/>
              </p14:nvContentPartPr>
              <p14:xfrm>
                <a:off x="5586182" y="5512183"/>
                <a:ext cx="790920" cy="61560"/>
              </p14:xfrm>
            </p:contentPart>
          </mc:Choice>
          <mc:Fallback xmlns="">
            <p:pic>
              <p:nvPicPr>
                <p:cNvPr id="104" name="Freihand 103">
                  <a:extLst>
                    <a:ext uri="{FF2B5EF4-FFF2-40B4-BE49-F238E27FC236}">
                      <a16:creationId xmlns:a16="http://schemas.microsoft.com/office/drawing/2014/main" id="{1C33954B-9574-4428-95CE-5E093D2B81ED}"/>
                    </a:ext>
                  </a:extLst>
                </p:cNvPr>
                <p:cNvPicPr/>
                <p:nvPr/>
              </p:nvPicPr>
              <p:blipFill>
                <a:blip r:embed="rId178"/>
                <a:stretch>
                  <a:fillRect/>
                </a:stretch>
              </p:blipFill>
              <p:spPr>
                <a:xfrm>
                  <a:off x="5581862" y="5507863"/>
                  <a:ext cx="7995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5" name="Freihand 104">
                  <a:extLst>
                    <a:ext uri="{FF2B5EF4-FFF2-40B4-BE49-F238E27FC236}">
                      <a16:creationId xmlns:a16="http://schemas.microsoft.com/office/drawing/2014/main" id="{6F66BA95-051C-408D-B19E-E563BF3C742F}"/>
                    </a:ext>
                  </a:extLst>
                </p14:cNvPr>
                <p14:cNvContentPartPr/>
                <p14:nvPr/>
              </p14:nvContentPartPr>
              <p14:xfrm>
                <a:off x="6240302" y="5416423"/>
                <a:ext cx="24480" cy="3960"/>
              </p14:xfrm>
            </p:contentPart>
          </mc:Choice>
          <mc:Fallback xmlns="">
            <p:pic>
              <p:nvPicPr>
                <p:cNvPr id="105" name="Freihand 104">
                  <a:extLst>
                    <a:ext uri="{FF2B5EF4-FFF2-40B4-BE49-F238E27FC236}">
                      <a16:creationId xmlns:a16="http://schemas.microsoft.com/office/drawing/2014/main" id="{6F66BA95-051C-408D-B19E-E563BF3C742F}"/>
                    </a:ext>
                  </a:extLst>
                </p:cNvPr>
                <p:cNvPicPr/>
                <p:nvPr/>
              </p:nvPicPr>
              <p:blipFill>
                <a:blip r:embed="rId180"/>
                <a:stretch>
                  <a:fillRect/>
                </a:stretch>
              </p:blipFill>
              <p:spPr>
                <a:xfrm>
                  <a:off x="6235982" y="5412103"/>
                  <a:ext cx="331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6" name="Freihand 105">
                  <a:extLst>
                    <a:ext uri="{FF2B5EF4-FFF2-40B4-BE49-F238E27FC236}">
                      <a16:creationId xmlns:a16="http://schemas.microsoft.com/office/drawing/2014/main" id="{C3325DD9-360D-4012-96FD-FBC3B07C259A}"/>
                    </a:ext>
                  </a:extLst>
                </p14:cNvPr>
                <p14:cNvContentPartPr/>
                <p14:nvPr/>
              </p14:nvContentPartPr>
              <p14:xfrm>
                <a:off x="6630182" y="5396983"/>
                <a:ext cx="509760" cy="144720"/>
              </p14:xfrm>
            </p:contentPart>
          </mc:Choice>
          <mc:Fallback xmlns="">
            <p:pic>
              <p:nvPicPr>
                <p:cNvPr id="106" name="Freihand 105">
                  <a:extLst>
                    <a:ext uri="{FF2B5EF4-FFF2-40B4-BE49-F238E27FC236}">
                      <a16:creationId xmlns:a16="http://schemas.microsoft.com/office/drawing/2014/main" id="{C3325DD9-360D-4012-96FD-FBC3B07C259A}"/>
                    </a:ext>
                  </a:extLst>
                </p:cNvPr>
                <p:cNvPicPr/>
                <p:nvPr/>
              </p:nvPicPr>
              <p:blipFill>
                <a:blip r:embed="rId182"/>
                <a:stretch>
                  <a:fillRect/>
                </a:stretch>
              </p:blipFill>
              <p:spPr>
                <a:xfrm>
                  <a:off x="6625862" y="5392663"/>
                  <a:ext cx="5184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08" name="Freihand 107">
                  <a:extLst>
                    <a:ext uri="{FF2B5EF4-FFF2-40B4-BE49-F238E27FC236}">
                      <a16:creationId xmlns:a16="http://schemas.microsoft.com/office/drawing/2014/main" id="{DEA69307-F663-4F7C-A4F9-906B631FFA68}"/>
                    </a:ext>
                  </a:extLst>
                </p14:cNvPr>
                <p14:cNvContentPartPr/>
                <p14:nvPr/>
              </p14:nvContentPartPr>
              <p14:xfrm>
                <a:off x="5583662" y="5762023"/>
                <a:ext cx="91440" cy="129240"/>
              </p14:xfrm>
            </p:contentPart>
          </mc:Choice>
          <mc:Fallback xmlns="">
            <p:pic>
              <p:nvPicPr>
                <p:cNvPr id="108" name="Freihand 107">
                  <a:extLst>
                    <a:ext uri="{FF2B5EF4-FFF2-40B4-BE49-F238E27FC236}">
                      <a16:creationId xmlns:a16="http://schemas.microsoft.com/office/drawing/2014/main" id="{DEA69307-F663-4F7C-A4F9-906B631FFA68}"/>
                    </a:ext>
                  </a:extLst>
                </p:cNvPr>
                <p:cNvPicPr/>
                <p:nvPr/>
              </p:nvPicPr>
              <p:blipFill>
                <a:blip r:embed="rId184"/>
                <a:stretch>
                  <a:fillRect/>
                </a:stretch>
              </p:blipFill>
              <p:spPr>
                <a:xfrm>
                  <a:off x="5579342" y="5757703"/>
                  <a:ext cx="1000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09" name="Freihand 108">
                  <a:extLst>
                    <a:ext uri="{FF2B5EF4-FFF2-40B4-BE49-F238E27FC236}">
                      <a16:creationId xmlns:a16="http://schemas.microsoft.com/office/drawing/2014/main" id="{556C1085-B1A3-4343-9587-7C54BE9FC1BE}"/>
                    </a:ext>
                  </a:extLst>
                </p14:cNvPr>
                <p14:cNvContentPartPr/>
                <p14:nvPr/>
              </p14:nvContentPartPr>
              <p14:xfrm>
                <a:off x="5628302" y="5731783"/>
                <a:ext cx="81360" cy="167400"/>
              </p14:xfrm>
            </p:contentPart>
          </mc:Choice>
          <mc:Fallback xmlns="">
            <p:pic>
              <p:nvPicPr>
                <p:cNvPr id="109" name="Freihand 108">
                  <a:extLst>
                    <a:ext uri="{FF2B5EF4-FFF2-40B4-BE49-F238E27FC236}">
                      <a16:creationId xmlns:a16="http://schemas.microsoft.com/office/drawing/2014/main" id="{556C1085-B1A3-4343-9587-7C54BE9FC1BE}"/>
                    </a:ext>
                  </a:extLst>
                </p:cNvPr>
                <p:cNvPicPr/>
                <p:nvPr/>
              </p:nvPicPr>
              <p:blipFill>
                <a:blip r:embed="rId186"/>
                <a:stretch>
                  <a:fillRect/>
                </a:stretch>
              </p:blipFill>
              <p:spPr>
                <a:xfrm>
                  <a:off x="5623982" y="5727463"/>
                  <a:ext cx="9000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0" name="Freihand 109">
                  <a:extLst>
                    <a:ext uri="{FF2B5EF4-FFF2-40B4-BE49-F238E27FC236}">
                      <a16:creationId xmlns:a16="http://schemas.microsoft.com/office/drawing/2014/main" id="{A6A78A44-33DD-4F93-A9AC-04DE6D06977A}"/>
                    </a:ext>
                  </a:extLst>
                </p14:cNvPr>
                <p14:cNvContentPartPr/>
                <p14:nvPr/>
              </p14:nvContentPartPr>
              <p14:xfrm>
                <a:off x="5737742" y="5744743"/>
                <a:ext cx="93600" cy="120960"/>
              </p14:xfrm>
            </p:contentPart>
          </mc:Choice>
          <mc:Fallback xmlns="">
            <p:pic>
              <p:nvPicPr>
                <p:cNvPr id="110" name="Freihand 109">
                  <a:extLst>
                    <a:ext uri="{FF2B5EF4-FFF2-40B4-BE49-F238E27FC236}">
                      <a16:creationId xmlns:a16="http://schemas.microsoft.com/office/drawing/2014/main" id="{A6A78A44-33DD-4F93-A9AC-04DE6D06977A}"/>
                    </a:ext>
                  </a:extLst>
                </p:cNvPr>
                <p:cNvPicPr/>
                <p:nvPr/>
              </p:nvPicPr>
              <p:blipFill>
                <a:blip r:embed="rId188"/>
                <a:stretch>
                  <a:fillRect/>
                </a:stretch>
              </p:blipFill>
              <p:spPr>
                <a:xfrm>
                  <a:off x="5733422" y="5740423"/>
                  <a:ext cx="1022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1" name="Freihand 110">
                  <a:extLst>
                    <a:ext uri="{FF2B5EF4-FFF2-40B4-BE49-F238E27FC236}">
                      <a16:creationId xmlns:a16="http://schemas.microsoft.com/office/drawing/2014/main" id="{860D242F-A500-4B8A-A62E-E30B49DC9B1C}"/>
                    </a:ext>
                  </a:extLst>
                </p14:cNvPr>
                <p14:cNvContentPartPr/>
                <p14:nvPr/>
              </p14:nvContentPartPr>
              <p14:xfrm>
                <a:off x="5874182" y="5781823"/>
                <a:ext cx="80280" cy="94320"/>
              </p14:xfrm>
            </p:contentPart>
          </mc:Choice>
          <mc:Fallback xmlns="">
            <p:pic>
              <p:nvPicPr>
                <p:cNvPr id="111" name="Freihand 110">
                  <a:extLst>
                    <a:ext uri="{FF2B5EF4-FFF2-40B4-BE49-F238E27FC236}">
                      <a16:creationId xmlns:a16="http://schemas.microsoft.com/office/drawing/2014/main" id="{860D242F-A500-4B8A-A62E-E30B49DC9B1C}"/>
                    </a:ext>
                  </a:extLst>
                </p:cNvPr>
                <p:cNvPicPr/>
                <p:nvPr/>
              </p:nvPicPr>
              <p:blipFill>
                <a:blip r:embed="rId190"/>
                <a:stretch>
                  <a:fillRect/>
                </a:stretch>
              </p:blipFill>
              <p:spPr>
                <a:xfrm>
                  <a:off x="5869862" y="5777503"/>
                  <a:ext cx="889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2" name="Freihand 111">
                  <a:extLst>
                    <a:ext uri="{FF2B5EF4-FFF2-40B4-BE49-F238E27FC236}">
                      <a16:creationId xmlns:a16="http://schemas.microsoft.com/office/drawing/2014/main" id="{457F6958-39CF-4014-9D71-37E31D54A4BF}"/>
                    </a:ext>
                  </a:extLst>
                </p14:cNvPr>
                <p14:cNvContentPartPr/>
                <p14:nvPr/>
              </p14:nvContentPartPr>
              <p14:xfrm>
                <a:off x="5942942" y="5715223"/>
                <a:ext cx="99720" cy="142560"/>
              </p14:xfrm>
            </p:contentPart>
          </mc:Choice>
          <mc:Fallback xmlns="">
            <p:pic>
              <p:nvPicPr>
                <p:cNvPr id="112" name="Freihand 111">
                  <a:extLst>
                    <a:ext uri="{FF2B5EF4-FFF2-40B4-BE49-F238E27FC236}">
                      <a16:creationId xmlns:a16="http://schemas.microsoft.com/office/drawing/2014/main" id="{457F6958-39CF-4014-9D71-37E31D54A4BF}"/>
                    </a:ext>
                  </a:extLst>
                </p:cNvPr>
                <p:cNvPicPr/>
                <p:nvPr/>
              </p:nvPicPr>
              <p:blipFill>
                <a:blip r:embed="rId192"/>
                <a:stretch>
                  <a:fillRect/>
                </a:stretch>
              </p:blipFill>
              <p:spPr>
                <a:xfrm>
                  <a:off x="5938622" y="5710903"/>
                  <a:ext cx="1083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3" name="Freihand 112">
                  <a:extLst>
                    <a:ext uri="{FF2B5EF4-FFF2-40B4-BE49-F238E27FC236}">
                      <a16:creationId xmlns:a16="http://schemas.microsoft.com/office/drawing/2014/main" id="{1FD63AA1-8891-43DF-8B03-A796767F4321}"/>
                    </a:ext>
                  </a:extLst>
                </p14:cNvPr>
                <p14:cNvContentPartPr/>
                <p14:nvPr/>
              </p14:nvContentPartPr>
              <p14:xfrm>
                <a:off x="6019622" y="5782543"/>
                <a:ext cx="225000" cy="61200"/>
              </p14:xfrm>
            </p:contentPart>
          </mc:Choice>
          <mc:Fallback xmlns="">
            <p:pic>
              <p:nvPicPr>
                <p:cNvPr id="113" name="Freihand 112">
                  <a:extLst>
                    <a:ext uri="{FF2B5EF4-FFF2-40B4-BE49-F238E27FC236}">
                      <a16:creationId xmlns:a16="http://schemas.microsoft.com/office/drawing/2014/main" id="{1FD63AA1-8891-43DF-8B03-A796767F4321}"/>
                    </a:ext>
                  </a:extLst>
                </p:cNvPr>
                <p:cNvPicPr/>
                <p:nvPr/>
              </p:nvPicPr>
              <p:blipFill>
                <a:blip r:embed="rId194"/>
                <a:stretch>
                  <a:fillRect/>
                </a:stretch>
              </p:blipFill>
              <p:spPr>
                <a:xfrm>
                  <a:off x="6015302" y="5778223"/>
                  <a:ext cx="2336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4" name="Freihand 113">
                  <a:extLst>
                    <a:ext uri="{FF2B5EF4-FFF2-40B4-BE49-F238E27FC236}">
                      <a16:creationId xmlns:a16="http://schemas.microsoft.com/office/drawing/2014/main" id="{FBABDB21-055D-497A-B5A6-99B786E4FA84}"/>
                    </a:ext>
                  </a:extLst>
                </p14:cNvPr>
                <p14:cNvContentPartPr/>
                <p14:nvPr/>
              </p14:nvContentPartPr>
              <p14:xfrm>
                <a:off x="6272702" y="5699023"/>
                <a:ext cx="160920" cy="135360"/>
              </p14:xfrm>
            </p:contentPart>
          </mc:Choice>
          <mc:Fallback xmlns="">
            <p:pic>
              <p:nvPicPr>
                <p:cNvPr id="114" name="Freihand 113">
                  <a:extLst>
                    <a:ext uri="{FF2B5EF4-FFF2-40B4-BE49-F238E27FC236}">
                      <a16:creationId xmlns:a16="http://schemas.microsoft.com/office/drawing/2014/main" id="{FBABDB21-055D-497A-B5A6-99B786E4FA84}"/>
                    </a:ext>
                  </a:extLst>
                </p:cNvPr>
                <p:cNvPicPr/>
                <p:nvPr/>
              </p:nvPicPr>
              <p:blipFill>
                <a:blip r:embed="rId196"/>
                <a:stretch>
                  <a:fillRect/>
                </a:stretch>
              </p:blipFill>
              <p:spPr>
                <a:xfrm>
                  <a:off x="6268382" y="5694703"/>
                  <a:ext cx="1695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5" name="Freihand 114">
                  <a:extLst>
                    <a:ext uri="{FF2B5EF4-FFF2-40B4-BE49-F238E27FC236}">
                      <a16:creationId xmlns:a16="http://schemas.microsoft.com/office/drawing/2014/main" id="{65B81422-62E8-42D7-A3F4-121FB13904CB}"/>
                    </a:ext>
                  </a:extLst>
                </p14:cNvPr>
                <p14:cNvContentPartPr/>
                <p14:nvPr/>
              </p14:nvContentPartPr>
              <p14:xfrm>
                <a:off x="6435422" y="5748343"/>
                <a:ext cx="100080" cy="77040"/>
              </p14:xfrm>
            </p:contentPart>
          </mc:Choice>
          <mc:Fallback xmlns="">
            <p:pic>
              <p:nvPicPr>
                <p:cNvPr id="115" name="Freihand 114">
                  <a:extLst>
                    <a:ext uri="{FF2B5EF4-FFF2-40B4-BE49-F238E27FC236}">
                      <a16:creationId xmlns:a16="http://schemas.microsoft.com/office/drawing/2014/main" id="{65B81422-62E8-42D7-A3F4-121FB13904CB}"/>
                    </a:ext>
                  </a:extLst>
                </p:cNvPr>
                <p:cNvPicPr/>
                <p:nvPr/>
              </p:nvPicPr>
              <p:blipFill>
                <a:blip r:embed="rId198"/>
                <a:stretch>
                  <a:fillRect/>
                </a:stretch>
              </p:blipFill>
              <p:spPr>
                <a:xfrm>
                  <a:off x="6431102" y="5744023"/>
                  <a:ext cx="1087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6" name="Freihand 115">
                  <a:extLst>
                    <a:ext uri="{FF2B5EF4-FFF2-40B4-BE49-F238E27FC236}">
                      <a16:creationId xmlns:a16="http://schemas.microsoft.com/office/drawing/2014/main" id="{7EB2E2D6-ABF0-40C1-AFD3-58BD58555E0D}"/>
                    </a:ext>
                  </a:extLst>
                </p14:cNvPr>
                <p14:cNvContentPartPr/>
                <p14:nvPr/>
              </p14:nvContentPartPr>
              <p14:xfrm>
                <a:off x="6557102" y="5653303"/>
                <a:ext cx="90720" cy="155160"/>
              </p14:xfrm>
            </p:contentPart>
          </mc:Choice>
          <mc:Fallback xmlns="">
            <p:pic>
              <p:nvPicPr>
                <p:cNvPr id="116" name="Freihand 115">
                  <a:extLst>
                    <a:ext uri="{FF2B5EF4-FFF2-40B4-BE49-F238E27FC236}">
                      <a16:creationId xmlns:a16="http://schemas.microsoft.com/office/drawing/2014/main" id="{7EB2E2D6-ABF0-40C1-AFD3-58BD58555E0D}"/>
                    </a:ext>
                  </a:extLst>
                </p:cNvPr>
                <p:cNvPicPr/>
                <p:nvPr/>
              </p:nvPicPr>
              <p:blipFill>
                <a:blip r:embed="rId200"/>
                <a:stretch>
                  <a:fillRect/>
                </a:stretch>
              </p:blipFill>
              <p:spPr>
                <a:xfrm>
                  <a:off x="6552782" y="5648983"/>
                  <a:ext cx="9936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17" name="Freihand 116">
                  <a:extLst>
                    <a:ext uri="{FF2B5EF4-FFF2-40B4-BE49-F238E27FC236}">
                      <a16:creationId xmlns:a16="http://schemas.microsoft.com/office/drawing/2014/main" id="{2350AE0D-480C-479D-AA26-8B6ECA67B494}"/>
                    </a:ext>
                  </a:extLst>
                </p14:cNvPr>
                <p14:cNvContentPartPr/>
                <p14:nvPr/>
              </p14:nvContentPartPr>
              <p14:xfrm>
                <a:off x="6660062" y="5704423"/>
                <a:ext cx="78120" cy="74520"/>
              </p14:xfrm>
            </p:contentPart>
          </mc:Choice>
          <mc:Fallback xmlns="">
            <p:pic>
              <p:nvPicPr>
                <p:cNvPr id="117" name="Freihand 116">
                  <a:extLst>
                    <a:ext uri="{FF2B5EF4-FFF2-40B4-BE49-F238E27FC236}">
                      <a16:creationId xmlns:a16="http://schemas.microsoft.com/office/drawing/2014/main" id="{2350AE0D-480C-479D-AA26-8B6ECA67B494}"/>
                    </a:ext>
                  </a:extLst>
                </p:cNvPr>
                <p:cNvPicPr/>
                <p:nvPr/>
              </p:nvPicPr>
              <p:blipFill>
                <a:blip r:embed="rId202"/>
                <a:stretch>
                  <a:fillRect/>
                </a:stretch>
              </p:blipFill>
              <p:spPr>
                <a:xfrm>
                  <a:off x="6655742" y="5700103"/>
                  <a:ext cx="867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18" name="Freihand 117">
                  <a:extLst>
                    <a:ext uri="{FF2B5EF4-FFF2-40B4-BE49-F238E27FC236}">
                      <a16:creationId xmlns:a16="http://schemas.microsoft.com/office/drawing/2014/main" id="{8664E33B-DFD3-49FE-BA26-073AC038F7EA}"/>
                    </a:ext>
                  </a:extLst>
                </p14:cNvPr>
                <p14:cNvContentPartPr/>
                <p14:nvPr/>
              </p14:nvContentPartPr>
              <p14:xfrm>
                <a:off x="6742862" y="5662663"/>
                <a:ext cx="141120" cy="118800"/>
              </p14:xfrm>
            </p:contentPart>
          </mc:Choice>
          <mc:Fallback xmlns="">
            <p:pic>
              <p:nvPicPr>
                <p:cNvPr id="118" name="Freihand 117">
                  <a:extLst>
                    <a:ext uri="{FF2B5EF4-FFF2-40B4-BE49-F238E27FC236}">
                      <a16:creationId xmlns:a16="http://schemas.microsoft.com/office/drawing/2014/main" id="{8664E33B-DFD3-49FE-BA26-073AC038F7EA}"/>
                    </a:ext>
                  </a:extLst>
                </p:cNvPr>
                <p:cNvPicPr/>
                <p:nvPr/>
              </p:nvPicPr>
              <p:blipFill>
                <a:blip r:embed="rId204"/>
                <a:stretch>
                  <a:fillRect/>
                </a:stretch>
              </p:blipFill>
              <p:spPr>
                <a:xfrm>
                  <a:off x="6738542" y="5658343"/>
                  <a:ext cx="1497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19" name="Freihand 118">
                  <a:extLst>
                    <a:ext uri="{FF2B5EF4-FFF2-40B4-BE49-F238E27FC236}">
                      <a16:creationId xmlns:a16="http://schemas.microsoft.com/office/drawing/2014/main" id="{1D0CCD4C-6FC8-463A-9314-4DA670ECA974}"/>
                    </a:ext>
                  </a:extLst>
                </p14:cNvPr>
                <p14:cNvContentPartPr/>
                <p14:nvPr/>
              </p14:nvContentPartPr>
              <p14:xfrm>
                <a:off x="6737822" y="5682103"/>
                <a:ext cx="86400" cy="13680"/>
              </p14:xfrm>
            </p:contentPart>
          </mc:Choice>
          <mc:Fallback xmlns="">
            <p:pic>
              <p:nvPicPr>
                <p:cNvPr id="119" name="Freihand 118">
                  <a:extLst>
                    <a:ext uri="{FF2B5EF4-FFF2-40B4-BE49-F238E27FC236}">
                      <a16:creationId xmlns:a16="http://schemas.microsoft.com/office/drawing/2014/main" id="{1D0CCD4C-6FC8-463A-9314-4DA670ECA974}"/>
                    </a:ext>
                  </a:extLst>
                </p:cNvPr>
                <p:cNvPicPr/>
                <p:nvPr/>
              </p:nvPicPr>
              <p:blipFill>
                <a:blip r:embed="rId206"/>
                <a:stretch>
                  <a:fillRect/>
                </a:stretch>
              </p:blipFill>
              <p:spPr>
                <a:xfrm>
                  <a:off x="6733502" y="5677783"/>
                  <a:ext cx="950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0" name="Freihand 119">
                  <a:extLst>
                    <a:ext uri="{FF2B5EF4-FFF2-40B4-BE49-F238E27FC236}">
                      <a16:creationId xmlns:a16="http://schemas.microsoft.com/office/drawing/2014/main" id="{D2BF8D47-E9D2-4DBE-83F6-4E0E8E349D74}"/>
                    </a:ext>
                  </a:extLst>
                </p14:cNvPr>
                <p14:cNvContentPartPr/>
                <p14:nvPr/>
              </p14:nvContentPartPr>
              <p14:xfrm>
                <a:off x="6913142" y="5709103"/>
                <a:ext cx="168480" cy="167040"/>
              </p14:xfrm>
            </p:contentPart>
          </mc:Choice>
          <mc:Fallback xmlns="">
            <p:pic>
              <p:nvPicPr>
                <p:cNvPr id="120" name="Freihand 119">
                  <a:extLst>
                    <a:ext uri="{FF2B5EF4-FFF2-40B4-BE49-F238E27FC236}">
                      <a16:creationId xmlns:a16="http://schemas.microsoft.com/office/drawing/2014/main" id="{D2BF8D47-E9D2-4DBE-83F6-4E0E8E349D74}"/>
                    </a:ext>
                  </a:extLst>
                </p:cNvPr>
                <p:cNvPicPr/>
                <p:nvPr/>
              </p:nvPicPr>
              <p:blipFill>
                <a:blip r:embed="rId208"/>
                <a:stretch>
                  <a:fillRect/>
                </a:stretch>
              </p:blipFill>
              <p:spPr>
                <a:xfrm>
                  <a:off x="6908822" y="5704783"/>
                  <a:ext cx="1771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1" name="Freihand 120">
                  <a:extLst>
                    <a:ext uri="{FF2B5EF4-FFF2-40B4-BE49-F238E27FC236}">
                      <a16:creationId xmlns:a16="http://schemas.microsoft.com/office/drawing/2014/main" id="{AC892143-4C41-4FD3-B032-55BB9E90F949}"/>
                    </a:ext>
                  </a:extLst>
                </p14:cNvPr>
                <p14:cNvContentPartPr/>
                <p14:nvPr/>
              </p14:nvContentPartPr>
              <p14:xfrm>
                <a:off x="6839342" y="5723503"/>
                <a:ext cx="82080" cy="52920"/>
              </p14:xfrm>
            </p:contentPart>
          </mc:Choice>
          <mc:Fallback xmlns="">
            <p:pic>
              <p:nvPicPr>
                <p:cNvPr id="121" name="Freihand 120">
                  <a:extLst>
                    <a:ext uri="{FF2B5EF4-FFF2-40B4-BE49-F238E27FC236}">
                      <a16:creationId xmlns:a16="http://schemas.microsoft.com/office/drawing/2014/main" id="{AC892143-4C41-4FD3-B032-55BB9E90F949}"/>
                    </a:ext>
                  </a:extLst>
                </p:cNvPr>
                <p:cNvPicPr/>
                <p:nvPr/>
              </p:nvPicPr>
              <p:blipFill>
                <a:blip r:embed="rId210"/>
                <a:stretch>
                  <a:fillRect/>
                </a:stretch>
              </p:blipFill>
              <p:spPr>
                <a:xfrm>
                  <a:off x="6835022" y="5719183"/>
                  <a:ext cx="9072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2" name="Freihand 121">
                  <a:extLst>
                    <a:ext uri="{FF2B5EF4-FFF2-40B4-BE49-F238E27FC236}">
                      <a16:creationId xmlns:a16="http://schemas.microsoft.com/office/drawing/2014/main" id="{FDE611AC-8A2E-4A75-8B64-144F7F74AE36}"/>
                    </a:ext>
                  </a:extLst>
                </p14:cNvPr>
                <p14:cNvContentPartPr/>
                <p14:nvPr/>
              </p14:nvContentPartPr>
              <p14:xfrm>
                <a:off x="6892262" y="5650063"/>
                <a:ext cx="55440" cy="9720"/>
              </p14:xfrm>
            </p:contentPart>
          </mc:Choice>
          <mc:Fallback xmlns="">
            <p:pic>
              <p:nvPicPr>
                <p:cNvPr id="122" name="Freihand 121">
                  <a:extLst>
                    <a:ext uri="{FF2B5EF4-FFF2-40B4-BE49-F238E27FC236}">
                      <a16:creationId xmlns:a16="http://schemas.microsoft.com/office/drawing/2014/main" id="{FDE611AC-8A2E-4A75-8B64-144F7F74AE36}"/>
                    </a:ext>
                  </a:extLst>
                </p:cNvPr>
                <p:cNvPicPr/>
                <p:nvPr/>
              </p:nvPicPr>
              <p:blipFill>
                <a:blip r:embed="rId212"/>
                <a:stretch>
                  <a:fillRect/>
                </a:stretch>
              </p:blipFill>
              <p:spPr>
                <a:xfrm>
                  <a:off x="6887942" y="5645743"/>
                  <a:ext cx="6408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23" name="Freihand 122">
                  <a:extLst>
                    <a:ext uri="{FF2B5EF4-FFF2-40B4-BE49-F238E27FC236}">
                      <a16:creationId xmlns:a16="http://schemas.microsoft.com/office/drawing/2014/main" id="{B1CB3D37-68A7-4915-ACCB-4E5A6163BBB6}"/>
                    </a:ext>
                  </a:extLst>
                </p14:cNvPr>
                <p14:cNvContentPartPr/>
                <p14:nvPr/>
              </p14:nvContentPartPr>
              <p14:xfrm>
                <a:off x="7259462" y="5604343"/>
                <a:ext cx="93960" cy="143640"/>
              </p14:xfrm>
            </p:contentPart>
          </mc:Choice>
          <mc:Fallback xmlns="">
            <p:pic>
              <p:nvPicPr>
                <p:cNvPr id="123" name="Freihand 122">
                  <a:extLst>
                    <a:ext uri="{FF2B5EF4-FFF2-40B4-BE49-F238E27FC236}">
                      <a16:creationId xmlns:a16="http://schemas.microsoft.com/office/drawing/2014/main" id="{B1CB3D37-68A7-4915-ACCB-4E5A6163BBB6}"/>
                    </a:ext>
                  </a:extLst>
                </p:cNvPr>
                <p:cNvPicPr/>
                <p:nvPr/>
              </p:nvPicPr>
              <p:blipFill>
                <a:blip r:embed="rId214"/>
                <a:stretch>
                  <a:fillRect/>
                </a:stretch>
              </p:blipFill>
              <p:spPr>
                <a:xfrm>
                  <a:off x="7255142" y="5600023"/>
                  <a:ext cx="1026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24" name="Freihand 123">
                  <a:extLst>
                    <a:ext uri="{FF2B5EF4-FFF2-40B4-BE49-F238E27FC236}">
                      <a16:creationId xmlns:a16="http://schemas.microsoft.com/office/drawing/2014/main" id="{C01AC3EE-B6D4-40D2-840B-F49E3A13AAE5}"/>
                    </a:ext>
                  </a:extLst>
                </p14:cNvPr>
                <p14:cNvContentPartPr/>
                <p14:nvPr/>
              </p14:nvContentPartPr>
              <p14:xfrm>
                <a:off x="7368902" y="5647543"/>
                <a:ext cx="89280" cy="104760"/>
              </p14:xfrm>
            </p:contentPart>
          </mc:Choice>
          <mc:Fallback xmlns="">
            <p:pic>
              <p:nvPicPr>
                <p:cNvPr id="124" name="Freihand 123">
                  <a:extLst>
                    <a:ext uri="{FF2B5EF4-FFF2-40B4-BE49-F238E27FC236}">
                      <a16:creationId xmlns:a16="http://schemas.microsoft.com/office/drawing/2014/main" id="{C01AC3EE-B6D4-40D2-840B-F49E3A13AAE5}"/>
                    </a:ext>
                  </a:extLst>
                </p:cNvPr>
                <p:cNvPicPr/>
                <p:nvPr/>
              </p:nvPicPr>
              <p:blipFill>
                <a:blip r:embed="rId216"/>
                <a:stretch>
                  <a:fillRect/>
                </a:stretch>
              </p:blipFill>
              <p:spPr>
                <a:xfrm>
                  <a:off x="7364582" y="5643223"/>
                  <a:ext cx="979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25" name="Freihand 124">
                  <a:extLst>
                    <a:ext uri="{FF2B5EF4-FFF2-40B4-BE49-F238E27FC236}">
                      <a16:creationId xmlns:a16="http://schemas.microsoft.com/office/drawing/2014/main" id="{CB12DC48-7106-4417-9C72-784C2C7A88BD}"/>
                    </a:ext>
                  </a:extLst>
                </p14:cNvPr>
                <p14:cNvContentPartPr/>
                <p14:nvPr/>
              </p14:nvContentPartPr>
              <p14:xfrm>
                <a:off x="7376102" y="5683183"/>
                <a:ext cx="116280" cy="3960"/>
              </p14:xfrm>
            </p:contentPart>
          </mc:Choice>
          <mc:Fallback xmlns="">
            <p:pic>
              <p:nvPicPr>
                <p:cNvPr id="125" name="Freihand 124">
                  <a:extLst>
                    <a:ext uri="{FF2B5EF4-FFF2-40B4-BE49-F238E27FC236}">
                      <a16:creationId xmlns:a16="http://schemas.microsoft.com/office/drawing/2014/main" id="{CB12DC48-7106-4417-9C72-784C2C7A88BD}"/>
                    </a:ext>
                  </a:extLst>
                </p:cNvPr>
                <p:cNvPicPr/>
                <p:nvPr/>
              </p:nvPicPr>
              <p:blipFill>
                <a:blip r:embed="rId218"/>
                <a:stretch>
                  <a:fillRect/>
                </a:stretch>
              </p:blipFill>
              <p:spPr>
                <a:xfrm>
                  <a:off x="7371782" y="5678863"/>
                  <a:ext cx="1249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26" name="Freihand 125">
                  <a:extLst>
                    <a:ext uri="{FF2B5EF4-FFF2-40B4-BE49-F238E27FC236}">
                      <a16:creationId xmlns:a16="http://schemas.microsoft.com/office/drawing/2014/main" id="{A8AB4D40-CEF5-4E66-83D0-E2B2E6096AE7}"/>
                    </a:ext>
                  </a:extLst>
                </p14:cNvPr>
                <p14:cNvContentPartPr/>
                <p14:nvPr/>
              </p14:nvContentPartPr>
              <p14:xfrm>
                <a:off x="7482302" y="5632063"/>
                <a:ext cx="178920" cy="211680"/>
              </p14:xfrm>
            </p:contentPart>
          </mc:Choice>
          <mc:Fallback xmlns="">
            <p:pic>
              <p:nvPicPr>
                <p:cNvPr id="126" name="Freihand 125">
                  <a:extLst>
                    <a:ext uri="{FF2B5EF4-FFF2-40B4-BE49-F238E27FC236}">
                      <a16:creationId xmlns:a16="http://schemas.microsoft.com/office/drawing/2014/main" id="{A8AB4D40-CEF5-4E66-83D0-E2B2E6096AE7}"/>
                    </a:ext>
                  </a:extLst>
                </p:cNvPr>
                <p:cNvPicPr/>
                <p:nvPr/>
              </p:nvPicPr>
              <p:blipFill>
                <a:blip r:embed="rId220"/>
                <a:stretch>
                  <a:fillRect/>
                </a:stretch>
              </p:blipFill>
              <p:spPr>
                <a:xfrm>
                  <a:off x="7477982" y="5627743"/>
                  <a:ext cx="18756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27" name="Freihand 126">
                  <a:extLst>
                    <a:ext uri="{FF2B5EF4-FFF2-40B4-BE49-F238E27FC236}">
                      <a16:creationId xmlns:a16="http://schemas.microsoft.com/office/drawing/2014/main" id="{422760C9-C733-47E4-A919-FE243944B6E2}"/>
                    </a:ext>
                  </a:extLst>
                </p14:cNvPr>
                <p14:cNvContentPartPr/>
                <p14:nvPr/>
              </p14:nvContentPartPr>
              <p14:xfrm>
                <a:off x="7700462" y="5711623"/>
                <a:ext cx="360" cy="360"/>
              </p14:xfrm>
            </p:contentPart>
          </mc:Choice>
          <mc:Fallback xmlns="">
            <p:pic>
              <p:nvPicPr>
                <p:cNvPr id="127" name="Freihand 126">
                  <a:extLst>
                    <a:ext uri="{FF2B5EF4-FFF2-40B4-BE49-F238E27FC236}">
                      <a16:creationId xmlns:a16="http://schemas.microsoft.com/office/drawing/2014/main" id="{422760C9-C733-47E4-A919-FE243944B6E2}"/>
                    </a:ext>
                  </a:extLst>
                </p:cNvPr>
                <p:cNvPicPr/>
                <p:nvPr/>
              </p:nvPicPr>
              <p:blipFill>
                <a:blip r:embed="rId12"/>
                <a:stretch>
                  <a:fillRect/>
                </a:stretch>
              </p:blipFill>
              <p:spPr>
                <a:xfrm>
                  <a:off x="7696142" y="570730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28" name="Freihand 127">
                  <a:extLst>
                    <a:ext uri="{FF2B5EF4-FFF2-40B4-BE49-F238E27FC236}">
                      <a16:creationId xmlns:a16="http://schemas.microsoft.com/office/drawing/2014/main" id="{E9A161C9-2A80-43B4-8A7D-FA5BFDE6A8AB}"/>
                    </a:ext>
                  </a:extLst>
                </p14:cNvPr>
                <p14:cNvContentPartPr/>
                <p14:nvPr/>
              </p14:nvContentPartPr>
              <p14:xfrm>
                <a:off x="6598502" y="5999983"/>
                <a:ext cx="308520" cy="125640"/>
              </p14:xfrm>
            </p:contentPart>
          </mc:Choice>
          <mc:Fallback xmlns="">
            <p:pic>
              <p:nvPicPr>
                <p:cNvPr id="128" name="Freihand 127">
                  <a:extLst>
                    <a:ext uri="{FF2B5EF4-FFF2-40B4-BE49-F238E27FC236}">
                      <a16:creationId xmlns:a16="http://schemas.microsoft.com/office/drawing/2014/main" id="{E9A161C9-2A80-43B4-8A7D-FA5BFDE6A8AB}"/>
                    </a:ext>
                  </a:extLst>
                </p:cNvPr>
                <p:cNvPicPr/>
                <p:nvPr/>
              </p:nvPicPr>
              <p:blipFill>
                <a:blip r:embed="rId223"/>
                <a:stretch>
                  <a:fillRect/>
                </a:stretch>
              </p:blipFill>
              <p:spPr>
                <a:xfrm>
                  <a:off x="6594182" y="5995663"/>
                  <a:ext cx="3171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30" name="Freihand 129">
                  <a:extLst>
                    <a:ext uri="{FF2B5EF4-FFF2-40B4-BE49-F238E27FC236}">
                      <a16:creationId xmlns:a16="http://schemas.microsoft.com/office/drawing/2014/main" id="{0D81C74C-0D1A-4C47-8429-F3FCECE1C791}"/>
                    </a:ext>
                  </a:extLst>
                </p14:cNvPr>
                <p14:cNvContentPartPr/>
                <p14:nvPr/>
              </p14:nvContentPartPr>
              <p14:xfrm>
                <a:off x="7035902" y="5941663"/>
                <a:ext cx="185760" cy="152280"/>
              </p14:xfrm>
            </p:contentPart>
          </mc:Choice>
          <mc:Fallback xmlns="">
            <p:pic>
              <p:nvPicPr>
                <p:cNvPr id="130" name="Freihand 129">
                  <a:extLst>
                    <a:ext uri="{FF2B5EF4-FFF2-40B4-BE49-F238E27FC236}">
                      <a16:creationId xmlns:a16="http://schemas.microsoft.com/office/drawing/2014/main" id="{0D81C74C-0D1A-4C47-8429-F3FCECE1C791}"/>
                    </a:ext>
                  </a:extLst>
                </p:cNvPr>
                <p:cNvPicPr/>
                <p:nvPr/>
              </p:nvPicPr>
              <p:blipFill>
                <a:blip r:embed="rId225"/>
                <a:stretch>
                  <a:fillRect/>
                </a:stretch>
              </p:blipFill>
              <p:spPr>
                <a:xfrm>
                  <a:off x="7031582" y="5937343"/>
                  <a:ext cx="1944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31" name="Freihand 130">
                  <a:extLst>
                    <a:ext uri="{FF2B5EF4-FFF2-40B4-BE49-F238E27FC236}">
                      <a16:creationId xmlns:a16="http://schemas.microsoft.com/office/drawing/2014/main" id="{9025F8D1-5EDD-4DBE-B56D-B76FD8CDBAC2}"/>
                    </a:ext>
                  </a:extLst>
                </p14:cNvPr>
                <p14:cNvContentPartPr/>
                <p14:nvPr/>
              </p14:nvContentPartPr>
              <p14:xfrm>
                <a:off x="7267382" y="5912863"/>
                <a:ext cx="193320" cy="148320"/>
              </p14:xfrm>
            </p:contentPart>
          </mc:Choice>
          <mc:Fallback xmlns="">
            <p:pic>
              <p:nvPicPr>
                <p:cNvPr id="131" name="Freihand 130">
                  <a:extLst>
                    <a:ext uri="{FF2B5EF4-FFF2-40B4-BE49-F238E27FC236}">
                      <a16:creationId xmlns:a16="http://schemas.microsoft.com/office/drawing/2014/main" id="{9025F8D1-5EDD-4DBE-B56D-B76FD8CDBAC2}"/>
                    </a:ext>
                  </a:extLst>
                </p:cNvPr>
                <p:cNvPicPr/>
                <p:nvPr/>
              </p:nvPicPr>
              <p:blipFill>
                <a:blip r:embed="rId227"/>
                <a:stretch>
                  <a:fillRect/>
                </a:stretch>
              </p:blipFill>
              <p:spPr>
                <a:xfrm>
                  <a:off x="7263062" y="5908543"/>
                  <a:ext cx="20196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32" name="Freihand 131">
                  <a:extLst>
                    <a:ext uri="{FF2B5EF4-FFF2-40B4-BE49-F238E27FC236}">
                      <a16:creationId xmlns:a16="http://schemas.microsoft.com/office/drawing/2014/main" id="{98E5E70A-BB64-4C41-B5F3-15B0F8B77AB7}"/>
                    </a:ext>
                  </a:extLst>
                </p14:cNvPr>
                <p14:cNvContentPartPr/>
                <p14:nvPr/>
              </p14:nvContentPartPr>
              <p14:xfrm>
                <a:off x="7495262" y="5910343"/>
                <a:ext cx="24840" cy="119880"/>
              </p14:xfrm>
            </p:contentPart>
          </mc:Choice>
          <mc:Fallback xmlns="">
            <p:pic>
              <p:nvPicPr>
                <p:cNvPr id="132" name="Freihand 131">
                  <a:extLst>
                    <a:ext uri="{FF2B5EF4-FFF2-40B4-BE49-F238E27FC236}">
                      <a16:creationId xmlns:a16="http://schemas.microsoft.com/office/drawing/2014/main" id="{98E5E70A-BB64-4C41-B5F3-15B0F8B77AB7}"/>
                    </a:ext>
                  </a:extLst>
                </p:cNvPr>
                <p:cNvPicPr/>
                <p:nvPr/>
              </p:nvPicPr>
              <p:blipFill>
                <a:blip r:embed="rId229"/>
                <a:stretch>
                  <a:fillRect/>
                </a:stretch>
              </p:blipFill>
              <p:spPr>
                <a:xfrm>
                  <a:off x="7490942" y="5906023"/>
                  <a:ext cx="334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33" name="Freihand 132">
                  <a:extLst>
                    <a:ext uri="{FF2B5EF4-FFF2-40B4-BE49-F238E27FC236}">
                      <a16:creationId xmlns:a16="http://schemas.microsoft.com/office/drawing/2014/main" id="{94D33071-8733-4229-8B16-D8B795653995}"/>
                    </a:ext>
                  </a:extLst>
                </p14:cNvPr>
                <p14:cNvContentPartPr/>
                <p14:nvPr/>
              </p14:nvContentPartPr>
              <p14:xfrm>
                <a:off x="7537022" y="5937703"/>
                <a:ext cx="337320" cy="90360"/>
              </p14:xfrm>
            </p:contentPart>
          </mc:Choice>
          <mc:Fallback xmlns="">
            <p:pic>
              <p:nvPicPr>
                <p:cNvPr id="133" name="Freihand 132">
                  <a:extLst>
                    <a:ext uri="{FF2B5EF4-FFF2-40B4-BE49-F238E27FC236}">
                      <a16:creationId xmlns:a16="http://schemas.microsoft.com/office/drawing/2014/main" id="{94D33071-8733-4229-8B16-D8B795653995}"/>
                    </a:ext>
                  </a:extLst>
                </p:cNvPr>
                <p:cNvPicPr/>
                <p:nvPr/>
              </p:nvPicPr>
              <p:blipFill>
                <a:blip r:embed="rId231"/>
                <a:stretch>
                  <a:fillRect/>
                </a:stretch>
              </p:blipFill>
              <p:spPr>
                <a:xfrm>
                  <a:off x="7532702" y="5933383"/>
                  <a:ext cx="3459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34" name="Freihand 133">
                  <a:extLst>
                    <a:ext uri="{FF2B5EF4-FFF2-40B4-BE49-F238E27FC236}">
                      <a16:creationId xmlns:a16="http://schemas.microsoft.com/office/drawing/2014/main" id="{A387FD5B-135D-4442-830F-92ACB881E694}"/>
                    </a:ext>
                  </a:extLst>
                </p14:cNvPr>
                <p14:cNvContentPartPr/>
                <p14:nvPr/>
              </p14:nvContentPartPr>
              <p14:xfrm>
                <a:off x="7849502" y="5834383"/>
                <a:ext cx="175680" cy="171720"/>
              </p14:xfrm>
            </p:contentPart>
          </mc:Choice>
          <mc:Fallback xmlns="">
            <p:pic>
              <p:nvPicPr>
                <p:cNvPr id="134" name="Freihand 133">
                  <a:extLst>
                    <a:ext uri="{FF2B5EF4-FFF2-40B4-BE49-F238E27FC236}">
                      <a16:creationId xmlns:a16="http://schemas.microsoft.com/office/drawing/2014/main" id="{A387FD5B-135D-4442-830F-92ACB881E694}"/>
                    </a:ext>
                  </a:extLst>
                </p:cNvPr>
                <p:cNvPicPr/>
                <p:nvPr/>
              </p:nvPicPr>
              <p:blipFill>
                <a:blip r:embed="rId233"/>
                <a:stretch>
                  <a:fillRect/>
                </a:stretch>
              </p:blipFill>
              <p:spPr>
                <a:xfrm>
                  <a:off x="7845182" y="5830063"/>
                  <a:ext cx="1843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36" name="Freihand 135">
                  <a:extLst>
                    <a:ext uri="{FF2B5EF4-FFF2-40B4-BE49-F238E27FC236}">
                      <a16:creationId xmlns:a16="http://schemas.microsoft.com/office/drawing/2014/main" id="{79453C8C-6642-4AE0-8323-338639F05EF9}"/>
                    </a:ext>
                  </a:extLst>
                </p14:cNvPr>
                <p14:cNvContentPartPr/>
                <p14:nvPr/>
              </p14:nvContentPartPr>
              <p14:xfrm>
                <a:off x="6846182" y="6259183"/>
                <a:ext cx="185040" cy="192960"/>
              </p14:xfrm>
            </p:contentPart>
          </mc:Choice>
          <mc:Fallback xmlns="">
            <p:pic>
              <p:nvPicPr>
                <p:cNvPr id="136" name="Freihand 135">
                  <a:extLst>
                    <a:ext uri="{FF2B5EF4-FFF2-40B4-BE49-F238E27FC236}">
                      <a16:creationId xmlns:a16="http://schemas.microsoft.com/office/drawing/2014/main" id="{79453C8C-6642-4AE0-8323-338639F05EF9}"/>
                    </a:ext>
                  </a:extLst>
                </p:cNvPr>
                <p:cNvPicPr/>
                <p:nvPr/>
              </p:nvPicPr>
              <p:blipFill>
                <a:blip r:embed="rId235"/>
                <a:stretch>
                  <a:fillRect/>
                </a:stretch>
              </p:blipFill>
              <p:spPr>
                <a:xfrm>
                  <a:off x="6841862" y="6254863"/>
                  <a:ext cx="19368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37" name="Freihand 136">
                  <a:extLst>
                    <a:ext uri="{FF2B5EF4-FFF2-40B4-BE49-F238E27FC236}">
                      <a16:creationId xmlns:a16="http://schemas.microsoft.com/office/drawing/2014/main" id="{75788B28-1B49-462D-BE5D-495ACC44B5AA}"/>
                    </a:ext>
                  </a:extLst>
                </p14:cNvPr>
                <p14:cNvContentPartPr/>
                <p14:nvPr/>
              </p14:nvContentPartPr>
              <p14:xfrm>
                <a:off x="7021862" y="6184303"/>
                <a:ext cx="287280" cy="141480"/>
              </p14:xfrm>
            </p:contentPart>
          </mc:Choice>
          <mc:Fallback xmlns="">
            <p:pic>
              <p:nvPicPr>
                <p:cNvPr id="137" name="Freihand 136">
                  <a:extLst>
                    <a:ext uri="{FF2B5EF4-FFF2-40B4-BE49-F238E27FC236}">
                      <a16:creationId xmlns:a16="http://schemas.microsoft.com/office/drawing/2014/main" id="{75788B28-1B49-462D-BE5D-495ACC44B5AA}"/>
                    </a:ext>
                  </a:extLst>
                </p:cNvPr>
                <p:cNvPicPr/>
                <p:nvPr/>
              </p:nvPicPr>
              <p:blipFill>
                <a:blip r:embed="rId237"/>
                <a:stretch>
                  <a:fillRect/>
                </a:stretch>
              </p:blipFill>
              <p:spPr>
                <a:xfrm>
                  <a:off x="7017542" y="6179983"/>
                  <a:ext cx="2959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38" name="Freihand 137">
                  <a:extLst>
                    <a:ext uri="{FF2B5EF4-FFF2-40B4-BE49-F238E27FC236}">
                      <a16:creationId xmlns:a16="http://schemas.microsoft.com/office/drawing/2014/main" id="{FA606989-7A2C-4AE2-B6B3-D2AE6C89C925}"/>
                    </a:ext>
                  </a:extLst>
                </p14:cNvPr>
                <p14:cNvContentPartPr/>
                <p14:nvPr/>
              </p14:nvContentPartPr>
              <p14:xfrm>
                <a:off x="7144982" y="6157303"/>
                <a:ext cx="25560" cy="1800"/>
              </p14:xfrm>
            </p:contentPart>
          </mc:Choice>
          <mc:Fallback xmlns="">
            <p:pic>
              <p:nvPicPr>
                <p:cNvPr id="138" name="Freihand 137">
                  <a:extLst>
                    <a:ext uri="{FF2B5EF4-FFF2-40B4-BE49-F238E27FC236}">
                      <a16:creationId xmlns:a16="http://schemas.microsoft.com/office/drawing/2014/main" id="{FA606989-7A2C-4AE2-B6B3-D2AE6C89C925}"/>
                    </a:ext>
                  </a:extLst>
                </p:cNvPr>
                <p:cNvPicPr/>
                <p:nvPr/>
              </p:nvPicPr>
              <p:blipFill>
                <a:blip r:embed="rId239"/>
                <a:stretch>
                  <a:fillRect/>
                </a:stretch>
              </p:blipFill>
              <p:spPr>
                <a:xfrm>
                  <a:off x="7140662" y="6152983"/>
                  <a:ext cx="3420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39" name="Freihand 138">
                  <a:extLst>
                    <a:ext uri="{FF2B5EF4-FFF2-40B4-BE49-F238E27FC236}">
                      <a16:creationId xmlns:a16="http://schemas.microsoft.com/office/drawing/2014/main" id="{532472CA-02C3-4787-8E7E-CFCC99562D57}"/>
                    </a:ext>
                  </a:extLst>
                </p14:cNvPr>
                <p14:cNvContentPartPr/>
                <p14:nvPr/>
              </p14:nvContentPartPr>
              <p14:xfrm>
                <a:off x="7474742" y="6176743"/>
                <a:ext cx="283320" cy="107640"/>
              </p14:xfrm>
            </p:contentPart>
          </mc:Choice>
          <mc:Fallback xmlns="">
            <p:pic>
              <p:nvPicPr>
                <p:cNvPr id="139" name="Freihand 138">
                  <a:extLst>
                    <a:ext uri="{FF2B5EF4-FFF2-40B4-BE49-F238E27FC236}">
                      <a16:creationId xmlns:a16="http://schemas.microsoft.com/office/drawing/2014/main" id="{532472CA-02C3-4787-8E7E-CFCC99562D57}"/>
                    </a:ext>
                  </a:extLst>
                </p:cNvPr>
                <p:cNvPicPr/>
                <p:nvPr/>
              </p:nvPicPr>
              <p:blipFill>
                <a:blip r:embed="rId241"/>
                <a:stretch>
                  <a:fillRect/>
                </a:stretch>
              </p:blipFill>
              <p:spPr>
                <a:xfrm>
                  <a:off x="7470422" y="6172423"/>
                  <a:ext cx="2919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40" name="Freihand 139">
                  <a:extLst>
                    <a:ext uri="{FF2B5EF4-FFF2-40B4-BE49-F238E27FC236}">
                      <a16:creationId xmlns:a16="http://schemas.microsoft.com/office/drawing/2014/main" id="{96BEAC11-4391-4C3F-B894-054A0E419733}"/>
                    </a:ext>
                  </a:extLst>
                </p14:cNvPr>
                <p14:cNvContentPartPr/>
                <p14:nvPr/>
              </p14:nvContentPartPr>
              <p14:xfrm>
                <a:off x="7816382" y="6133183"/>
                <a:ext cx="117000" cy="130320"/>
              </p14:xfrm>
            </p:contentPart>
          </mc:Choice>
          <mc:Fallback xmlns="">
            <p:pic>
              <p:nvPicPr>
                <p:cNvPr id="140" name="Freihand 139">
                  <a:extLst>
                    <a:ext uri="{FF2B5EF4-FFF2-40B4-BE49-F238E27FC236}">
                      <a16:creationId xmlns:a16="http://schemas.microsoft.com/office/drawing/2014/main" id="{96BEAC11-4391-4C3F-B894-054A0E419733}"/>
                    </a:ext>
                  </a:extLst>
                </p:cNvPr>
                <p:cNvPicPr/>
                <p:nvPr/>
              </p:nvPicPr>
              <p:blipFill>
                <a:blip r:embed="rId243"/>
                <a:stretch>
                  <a:fillRect/>
                </a:stretch>
              </p:blipFill>
              <p:spPr>
                <a:xfrm>
                  <a:off x="7812062" y="6128863"/>
                  <a:ext cx="1256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41" name="Freihand 140">
                  <a:extLst>
                    <a:ext uri="{FF2B5EF4-FFF2-40B4-BE49-F238E27FC236}">
                      <a16:creationId xmlns:a16="http://schemas.microsoft.com/office/drawing/2014/main" id="{087B9D82-C2A6-4F26-A58E-0C7F4840931F}"/>
                    </a:ext>
                  </a:extLst>
                </p14:cNvPr>
                <p14:cNvContentPartPr/>
                <p14:nvPr/>
              </p14:nvContentPartPr>
              <p14:xfrm>
                <a:off x="7443062" y="6370783"/>
                <a:ext cx="282240" cy="139320"/>
              </p14:xfrm>
            </p:contentPart>
          </mc:Choice>
          <mc:Fallback xmlns="">
            <p:pic>
              <p:nvPicPr>
                <p:cNvPr id="141" name="Freihand 140">
                  <a:extLst>
                    <a:ext uri="{FF2B5EF4-FFF2-40B4-BE49-F238E27FC236}">
                      <a16:creationId xmlns:a16="http://schemas.microsoft.com/office/drawing/2014/main" id="{087B9D82-C2A6-4F26-A58E-0C7F4840931F}"/>
                    </a:ext>
                  </a:extLst>
                </p:cNvPr>
                <p:cNvPicPr/>
                <p:nvPr/>
              </p:nvPicPr>
              <p:blipFill>
                <a:blip r:embed="rId245"/>
                <a:stretch>
                  <a:fillRect/>
                </a:stretch>
              </p:blipFill>
              <p:spPr>
                <a:xfrm>
                  <a:off x="7438742" y="6366463"/>
                  <a:ext cx="2908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42" name="Freihand 141">
                  <a:extLst>
                    <a:ext uri="{FF2B5EF4-FFF2-40B4-BE49-F238E27FC236}">
                      <a16:creationId xmlns:a16="http://schemas.microsoft.com/office/drawing/2014/main" id="{6E582AC6-C00C-4EB6-9F02-2568B1F8364D}"/>
                    </a:ext>
                  </a:extLst>
                </p14:cNvPr>
                <p14:cNvContentPartPr/>
                <p14:nvPr/>
              </p14:nvContentPartPr>
              <p14:xfrm>
                <a:off x="7655822" y="6349183"/>
                <a:ext cx="360" cy="360"/>
              </p14:xfrm>
            </p:contentPart>
          </mc:Choice>
          <mc:Fallback xmlns="">
            <p:pic>
              <p:nvPicPr>
                <p:cNvPr id="142" name="Freihand 141">
                  <a:extLst>
                    <a:ext uri="{FF2B5EF4-FFF2-40B4-BE49-F238E27FC236}">
                      <a16:creationId xmlns:a16="http://schemas.microsoft.com/office/drawing/2014/main" id="{6E582AC6-C00C-4EB6-9F02-2568B1F8364D}"/>
                    </a:ext>
                  </a:extLst>
                </p:cNvPr>
                <p:cNvPicPr/>
                <p:nvPr/>
              </p:nvPicPr>
              <p:blipFill>
                <a:blip r:embed="rId12"/>
                <a:stretch>
                  <a:fillRect/>
                </a:stretch>
              </p:blipFill>
              <p:spPr>
                <a:xfrm>
                  <a:off x="7651502" y="634486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43" name="Freihand 142">
                  <a:extLst>
                    <a:ext uri="{FF2B5EF4-FFF2-40B4-BE49-F238E27FC236}">
                      <a16:creationId xmlns:a16="http://schemas.microsoft.com/office/drawing/2014/main" id="{0578A888-3638-4F9D-97AD-049FD89F339B}"/>
                    </a:ext>
                  </a:extLst>
                </p14:cNvPr>
                <p14:cNvContentPartPr/>
                <p14:nvPr/>
              </p14:nvContentPartPr>
              <p14:xfrm>
                <a:off x="7794062" y="6337303"/>
                <a:ext cx="194040" cy="145440"/>
              </p14:xfrm>
            </p:contentPart>
          </mc:Choice>
          <mc:Fallback xmlns="">
            <p:pic>
              <p:nvPicPr>
                <p:cNvPr id="143" name="Freihand 142">
                  <a:extLst>
                    <a:ext uri="{FF2B5EF4-FFF2-40B4-BE49-F238E27FC236}">
                      <a16:creationId xmlns:a16="http://schemas.microsoft.com/office/drawing/2014/main" id="{0578A888-3638-4F9D-97AD-049FD89F339B}"/>
                    </a:ext>
                  </a:extLst>
                </p:cNvPr>
                <p:cNvPicPr/>
                <p:nvPr/>
              </p:nvPicPr>
              <p:blipFill>
                <a:blip r:embed="rId248"/>
                <a:stretch>
                  <a:fillRect/>
                </a:stretch>
              </p:blipFill>
              <p:spPr>
                <a:xfrm>
                  <a:off x="7789742" y="6332983"/>
                  <a:ext cx="2026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44" name="Freihand 143">
                  <a:extLst>
                    <a:ext uri="{FF2B5EF4-FFF2-40B4-BE49-F238E27FC236}">
                      <a16:creationId xmlns:a16="http://schemas.microsoft.com/office/drawing/2014/main" id="{8C0EA349-C381-4892-903E-F2346FE79F8C}"/>
                    </a:ext>
                  </a:extLst>
                </p14:cNvPr>
                <p14:cNvContentPartPr/>
                <p14:nvPr/>
              </p14:nvContentPartPr>
              <p14:xfrm>
                <a:off x="8016182" y="6381223"/>
                <a:ext cx="52920" cy="95400"/>
              </p14:xfrm>
            </p:contentPart>
          </mc:Choice>
          <mc:Fallback xmlns="">
            <p:pic>
              <p:nvPicPr>
                <p:cNvPr id="144" name="Freihand 143">
                  <a:extLst>
                    <a:ext uri="{FF2B5EF4-FFF2-40B4-BE49-F238E27FC236}">
                      <a16:creationId xmlns:a16="http://schemas.microsoft.com/office/drawing/2014/main" id="{8C0EA349-C381-4892-903E-F2346FE79F8C}"/>
                    </a:ext>
                  </a:extLst>
                </p:cNvPr>
                <p:cNvPicPr/>
                <p:nvPr/>
              </p:nvPicPr>
              <p:blipFill>
                <a:blip r:embed="rId250"/>
                <a:stretch>
                  <a:fillRect/>
                </a:stretch>
              </p:blipFill>
              <p:spPr>
                <a:xfrm>
                  <a:off x="8011862" y="6376903"/>
                  <a:ext cx="615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45" name="Freihand 144">
                  <a:extLst>
                    <a:ext uri="{FF2B5EF4-FFF2-40B4-BE49-F238E27FC236}">
                      <a16:creationId xmlns:a16="http://schemas.microsoft.com/office/drawing/2014/main" id="{7110BFC6-A096-4650-A60D-CCEB313F110D}"/>
                    </a:ext>
                  </a:extLst>
                </p14:cNvPr>
                <p14:cNvContentPartPr/>
                <p14:nvPr/>
              </p14:nvContentPartPr>
              <p14:xfrm>
                <a:off x="8027702" y="6422263"/>
                <a:ext cx="42480" cy="10080"/>
              </p14:xfrm>
            </p:contentPart>
          </mc:Choice>
          <mc:Fallback xmlns="">
            <p:pic>
              <p:nvPicPr>
                <p:cNvPr id="145" name="Freihand 144">
                  <a:extLst>
                    <a:ext uri="{FF2B5EF4-FFF2-40B4-BE49-F238E27FC236}">
                      <a16:creationId xmlns:a16="http://schemas.microsoft.com/office/drawing/2014/main" id="{7110BFC6-A096-4650-A60D-CCEB313F110D}"/>
                    </a:ext>
                  </a:extLst>
                </p:cNvPr>
                <p:cNvPicPr/>
                <p:nvPr/>
              </p:nvPicPr>
              <p:blipFill>
                <a:blip r:embed="rId252"/>
                <a:stretch>
                  <a:fillRect/>
                </a:stretch>
              </p:blipFill>
              <p:spPr>
                <a:xfrm>
                  <a:off x="8023022" y="6417943"/>
                  <a:ext cx="511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46" name="Freihand 145">
                  <a:extLst>
                    <a:ext uri="{FF2B5EF4-FFF2-40B4-BE49-F238E27FC236}">
                      <a16:creationId xmlns:a16="http://schemas.microsoft.com/office/drawing/2014/main" id="{99AB53FE-9941-4F53-BC84-31C8B1D88A42}"/>
                    </a:ext>
                  </a:extLst>
                </p14:cNvPr>
                <p14:cNvContentPartPr/>
                <p14:nvPr/>
              </p14:nvContentPartPr>
              <p14:xfrm>
                <a:off x="8093582" y="6393103"/>
                <a:ext cx="86040" cy="84600"/>
              </p14:xfrm>
            </p:contentPart>
          </mc:Choice>
          <mc:Fallback xmlns="">
            <p:pic>
              <p:nvPicPr>
                <p:cNvPr id="146" name="Freihand 145">
                  <a:extLst>
                    <a:ext uri="{FF2B5EF4-FFF2-40B4-BE49-F238E27FC236}">
                      <a16:creationId xmlns:a16="http://schemas.microsoft.com/office/drawing/2014/main" id="{99AB53FE-9941-4F53-BC84-31C8B1D88A42}"/>
                    </a:ext>
                  </a:extLst>
                </p:cNvPr>
                <p:cNvPicPr/>
                <p:nvPr/>
              </p:nvPicPr>
              <p:blipFill>
                <a:blip r:embed="rId254"/>
                <a:stretch>
                  <a:fillRect/>
                </a:stretch>
              </p:blipFill>
              <p:spPr>
                <a:xfrm>
                  <a:off x="8089262" y="6388783"/>
                  <a:ext cx="946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47" name="Freihand 146">
                  <a:extLst>
                    <a:ext uri="{FF2B5EF4-FFF2-40B4-BE49-F238E27FC236}">
                      <a16:creationId xmlns:a16="http://schemas.microsoft.com/office/drawing/2014/main" id="{A24150B2-5B4A-44B8-A65E-528765160E1B}"/>
                    </a:ext>
                  </a:extLst>
                </p14:cNvPr>
                <p14:cNvContentPartPr/>
                <p14:nvPr/>
              </p14:nvContentPartPr>
              <p14:xfrm>
                <a:off x="8177102" y="6317503"/>
                <a:ext cx="117720" cy="143640"/>
              </p14:xfrm>
            </p:contentPart>
          </mc:Choice>
          <mc:Fallback xmlns="">
            <p:pic>
              <p:nvPicPr>
                <p:cNvPr id="147" name="Freihand 146">
                  <a:extLst>
                    <a:ext uri="{FF2B5EF4-FFF2-40B4-BE49-F238E27FC236}">
                      <a16:creationId xmlns:a16="http://schemas.microsoft.com/office/drawing/2014/main" id="{A24150B2-5B4A-44B8-A65E-528765160E1B}"/>
                    </a:ext>
                  </a:extLst>
                </p:cNvPr>
                <p:cNvPicPr/>
                <p:nvPr/>
              </p:nvPicPr>
              <p:blipFill>
                <a:blip r:embed="rId256"/>
                <a:stretch>
                  <a:fillRect/>
                </a:stretch>
              </p:blipFill>
              <p:spPr>
                <a:xfrm>
                  <a:off x="8172782" y="6313183"/>
                  <a:ext cx="126360" cy="152280"/>
                </a:xfrm>
                <a:prstGeom prst="rect">
                  <a:avLst/>
                </a:prstGeom>
              </p:spPr>
            </p:pic>
          </mc:Fallback>
        </mc:AlternateContent>
      </p:grpSp>
    </p:spTree>
    <p:extLst>
      <p:ext uri="{BB962C8B-B14F-4D97-AF65-F5344CB8AC3E}">
        <p14:creationId xmlns:p14="http://schemas.microsoft.com/office/powerpoint/2010/main" val="2256554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1655933" y="1197232"/>
                <a:ext cx="8856984" cy="5041523"/>
              </a:xfrm>
              <a:prstGeom prst="rect">
                <a:avLst/>
              </a:prstGeom>
              <a:noFill/>
            </p:spPr>
            <p:txBody>
              <a:bodyPr wrap="square" rtlCol="0">
                <a:noAutofit/>
              </a:bodyPr>
              <a:lstStyle/>
              <a:p>
                <a:endParaRPr lang="de-DE" sz="2400" dirty="0"/>
              </a:p>
              <a:p>
                <a:pPr lvl="1"/>
                <a:r>
                  <a:rPr lang="de-DE" sz="2400" dirty="0" err="1"/>
                  <a:t>Biased</a:t>
                </a:r>
                <a:r>
                  <a:rPr lang="de-DE" sz="2400" dirty="0"/>
                  <a:t> </a:t>
                </a:r>
                <a:r>
                  <a:rPr lang="de-DE" sz="2400" dirty="0" err="1"/>
                  <a:t>Variance</a:t>
                </a:r>
                <a:endParaRPr lang="de-DE" sz="2400" dirty="0"/>
              </a:p>
              <a:p>
                <a:pPr lvl="1"/>
                <a:endParaRPr lang="de-DE" sz="2400" dirty="0"/>
              </a:p>
              <a:p>
                <a:pPr lvl="1"/>
                <a14:m>
                  <m:oMathPara xmlns:m="http://schemas.openxmlformats.org/officeDocument/2006/math">
                    <m:oMathParaPr>
                      <m:jc m:val="centerGroup"/>
                    </m:oMathParaPr>
                    <m:oMath xmlns:m="http://schemas.openxmlformats.org/officeDocument/2006/math">
                      <m:sSup>
                        <m:sSupPr>
                          <m:ctrlPr>
                            <a:rPr lang="de-DE" sz="2400" i="1">
                              <a:latin typeface="Cambria Math" panose="02040503050406030204" pitchFamily="18" charset="0"/>
                            </a:rPr>
                          </m:ctrlPr>
                        </m:sSupPr>
                        <m:e>
                          <m:acc>
                            <m:accPr>
                              <m:chr m:val="̃"/>
                              <m:ctrlPr>
                                <a:rPr lang="de-DE" sz="2400" i="1" smtClean="0">
                                  <a:latin typeface="Cambria Math" panose="02040503050406030204" pitchFamily="18" charset="0"/>
                                </a:rPr>
                              </m:ctrlPr>
                            </m:accPr>
                            <m:e>
                              <m:r>
                                <m:rPr>
                                  <m:sty m:val="p"/>
                                </m:rPr>
                                <a:rPr lang="el-GR" sz="2400" i="1">
                                  <a:latin typeface="Cambria Math" panose="02040503050406030204" pitchFamily="18" charset="0"/>
                                  <a:ea typeface="Cambria Math" panose="02040503050406030204" pitchFamily="18" charset="0"/>
                                </a:rPr>
                                <m:t>σ</m:t>
                              </m:r>
                            </m:e>
                          </m:acc>
                        </m:e>
                        <m:sup>
                          <m:r>
                            <a:rPr lang="de-DE" sz="2400" i="1">
                              <a:latin typeface="Cambria Math" panose="02040503050406030204" pitchFamily="18" charset="0"/>
                            </a:rPr>
                            <m:t>2</m:t>
                          </m:r>
                        </m:sup>
                      </m:sSup>
                      <m:r>
                        <a:rPr lang="de-DE" sz="2400" i="1">
                          <a:latin typeface="Cambria Math" panose="02040503050406030204" pitchFamily="18" charset="0"/>
                        </a:rPr>
                        <m:t>=</m:t>
                      </m:r>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i="1" dirty="0">
                              <a:latin typeface="Cambria Math" panose="02040503050406030204" pitchFamily="18" charset="0"/>
                            </a:rPr>
                            <m:t>𝑛</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pt-BR" sz="2400" i="1" dirty="0">
                              <a:latin typeface="Cambria Math" panose="02040503050406030204" pitchFamily="18" charset="0"/>
                            </a:rPr>
                            <m:t>𝑛</m:t>
                          </m:r>
                        </m:sup>
                        <m:e>
                          <m:sSup>
                            <m:sSupPr>
                              <m:ctrlPr>
                                <a:rPr lang="el-GR" sz="2400" i="1" dirty="0">
                                  <a:latin typeface="Cambria Math" panose="02040503050406030204" pitchFamily="18" charset="0"/>
                                </a:rPr>
                              </m:ctrlPr>
                            </m:sSupPr>
                            <m:e>
                              <m:d>
                                <m:dPr>
                                  <m:ctrlPr>
                                    <a:rPr lang="el-GR" sz="2400" i="1" dirty="0">
                                      <a:latin typeface="Cambria Math" panose="02040503050406030204" pitchFamily="18" charset="0"/>
                                    </a:rPr>
                                  </m:ctrlPr>
                                </m:dPr>
                                <m:e>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r>
                                    <a:rPr lang="de-DE" sz="2400" i="1" dirty="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d>
                            </m:e>
                            <m:sup>
                              <m:r>
                                <a:rPr lang="de-DE" sz="2400" i="1" dirty="0">
                                  <a:latin typeface="Cambria Math" panose="02040503050406030204" pitchFamily="18" charset="0"/>
                                </a:rPr>
                                <m:t>2</m:t>
                              </m:r>
                            </m:sup>
                          </m:sSup>
                        </m:e>
                      </m:nary>
                    </m:oMath>
                  </m:oMathPara>
                </a14:m>
                <a:endParaRPr lang="de-DE" sz="2400" dirty="0"/>
              </a:p>
              <a:p>
                <a:pPr lvl="1"/>
                <a:endParaRPr lang="de-DE" sz="2400" dirty="0"/>
              </a:p>
              <a:p>
                <a:pPr lvl="1"/>
                <a:r>
                  <a:rPr lang="de-DE" sz="2400" dirty="0" err="1"/>
                  <a:t>Unbiased</a:t>
                </a:r>
                <a:r>
                  <a:rPr lang="de-DE" sz="2400" dirty="0"/>
                  <a:t> </a:t>
                </a:r>
                <a:r>
                  <a:rPr lang="de-DE" sz="2400" dirty="0" err="1"/>
                  <a:t>Variance</a:t>
                </a:r>
                <a:endParaRPr lang="de-DE" sz="2400" dirty="0"/>
              </a:p>
              <a:p>
                <a:pPr lvl="1"/>
                <a:endParaRPr lang="de-DE" sz="2400" dirty="0"/>
              </a:p>
              <a:p>
                <a:pPr lvl="1"/>
                <a14:m>
                  <m:oMathPara xmlns:m="http://schemas.openxmlformats.org/officeDocument/2006/math">
                    <m:oMathParaPr>
                      <m:jc m:val="centerGroup"/>
                    </m:oMathParaPr>
                    <m:oMath xmlns:m="http://schemas.openxmlformats.org/officeDocument/2006/math">
                      <m:sSup>
                        <m:sSupPr>
                          <m:ctrlPr>
                            <a:rPr lang="de-DE" sz="2400" i="1">
                              <a:latin typeface="Cambria Math" panose="02040503050406030204" pitchFamily="18" charset="0"/>
                            </a:rPr>
                          </m:ctrlPr>
                        </m:sSupPr>
                        <m:e>
                          <m:acc>
                            <m:accPr>
                              <m:chr m:val="̂"/>
                              <m:ctrlPr>
                                <a:rPr lang="de-DE" sz="2400" i="1" smtClean="0">
                                  <a:latin typeface="Cambria Math" panose="02040503050406030204" pitchFamily="18" charset="0"/>
                                  <a:ea typeface="Cambria Math" panose="02040503050406030204" pitchFamily="18" charset="0"/>
                                </a:rPr>
                              </m:ctrlPr>
                            </m:accPr>
                            <m:e>
                              <m:r>
                                <m:rPr>
                                  <m:sty m:val="p"/>
                                </m:rPr>
                                <a:rPr lang="el-GR" sz="2400" i="1">
                                  <a:latin typeface="Cambria Math" panose="02040503050406030204" pitchFamily="18" charset="0"/>
                                  <a:ea typeface="Cambria Math" panose="02040503050406030204" pitchFamily="18" charset="0"/>
                                </a:rPr>
                                <m:t>σ</m:t>
                              </m:r>
                            </m:e>
                          </m:acc>
                        </m:e>
                        <m:sup>
                          <m:r>
                            <a:rPr lang="de-DE" sz="2400" i="1">
                              <a:latin typeface="Cambria Math" panose="02040503050406030204" pitchFamily="18" charset="0"/>
                            </a:rPr>
                            <m:t>2</m:t>
                          </m:r>
                        </m:sup>
                      </m:sSup>
                      <m:r>
                        <a:rPr lang="de-DE" sz="2400" i="1">
                          <a:latin typeface="Cambria Math" panose="02040503050406030204" pitchFamily="18" charset="0"/>
                        </a:rPr>
                        <m:t>=</m:t>
                      </m:r>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i="1" dirty="0">
                              <a:latin typeface="Cambria Math" panose="02040503050406030204" pitchFamily="18" charset="0"/>
                            </a:rPr>
                            <m:t>𝑛</m:t>
                          </m:r>
                          <m:r>
                            <a:rPr lang="de-DE" sz="2400" b="0" i="1" dirty="0" smtClean="0">
                              <a:latin typeface="Cambria Math" panose="02040503050406030204" pitchFamily="18" charset="0"/>
                            </a:rPr>
                            <m:t>−1</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pt-BR" sz="2400" i="1" dirty="0">
                              <a:latin typeface="Cambria Math" panose="02040503050406030204" pitchFamily="18" charset="0"/>
                            </a:rPr>
                            <m:t>𝑛</m:t>
                          </m:r>
                        </m:sup>
                        <m:e>
                          <m:sSup>
                            <m:sSupPr>
                              <m:ctrlPr>
                                <a:rPr lang="el-GR" sz="2400" i="1" dirty="0">
                                  <a:latin typeface="Cambria Math" panose="02040503050406030204" pitchFamily="18" charset="0"/>
                                </a:rPr>
                              </m:ctrlPr>
                            </m:sSupPr>
                            <m:e>
                              <m:d>
                                <m:dPr>
                                  <m:ctrlPr>
                                    <a:rPr lang="el-GR" sz="2400" i="1" dirty="0">
                                      <a:latin typeface="Cambria Math" panose="02040503050406030204" pitchFamily="18" charset="0"/>
                                    </a:rPr>
                                  </m:ctrlPr>
                                </m:dPr>
                                <m:e>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r>
                                    <a:rPr lang="de-DE" sz="2400" i="1" dirty="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d>
                            </m:e>
                            <m:sup>
                              <m:r>
                                <a:rPr lang="de-DE" sz="2400" i="1" dirty="0">
                                  <a:latin typeface="Cambria Math" panose="02040503050406030204" pitchFamily="18" charset="0"/>
                                </a:rPr>
                                <m:t>2</m:t>
                              </m:r>
                            </m:sup>
                          </m:sSup>
                        </m:e>
                      </m:nary>
                    </m:oMath>
                  </m:oMathPara>
                </a14:m>
                <a:endParaRPr lang="de-DE" sz="2400" dirty="0"/>
              </a:p>
              <a:p>
                <a:pPr lvl="1"/>
                <a:endParaRPr lang="de-DE" sz="2400" dirty="0"/>
              </a:p>
              <a:p>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1655933" y="1197232"/>
                <a:ext cx="8856984" cy="5041523"/>
              </a:xfrm>
              <a:prstGeom prst="rect">
                <a:avLst/>
              </a:prstGeom>
              <a:blipFill>
                <a:blip r:embed="rId2"/>
                <a:stretch>
                  <a:fillRect/>
                </a:stretch>
              </a:blipFill>
            </p:spPr>
            <p:txBody>
              <a:bodyPr/>
              <a:lstStyle/>
              <a:p>
                <a:r>
                  <a:rPr lang="de-DE">
                    <a:noFill/>
                  </a:rPr>
                  <a:t> </a:t>
                </a:r>
              </a:p>
            </p:txBody>
          </p:sp>
        </mc:Fallback>
      </mc:AlternateContent>
      <p:sp>
        <p:nvSpPr>
          <p:cNvPr id="4" name="Textfeld 3"/>
          <p:cNvSpPr txBox="1"/>
          <p:nvPr/>
        </p:nvSpPr>
        <p:spPr>
          <a:xfrm>
            <a:off x="1524000" y="116639"/>
            <a:ext cx="8856984" cy="648072"/>
          </a:xfrm>
          <a:prstGeom prst="rect">
            <a:avLst/>
          </a:prstGeom>
          <a:noFill/>
        </p:spPr>
        <p:txBody>
          <a:bodyPr wrap="square" rtlCol="0">
            <a:noAutofit/>
          </a:bodyPr>
          <a:lstStyle/>
          <a:p>
            <a:pPr algn="ctr"/>
            <a:r>
              <a:rPr lang="de-DE" sz="3200" dirty="0" err="1"/>
              <a:t>Variance</a:t>
            </a:r>
            <a:endParaRPr lang="de-DE" sz="3200" dirty="0"/>
          </a:p>
        </p:txBody>
      </p:sp>
      <p:sp>
        <p:nvSpPr>
          <p:cNvPr id="3" name="Rechteck 2">
            <a:extLst>
              <a:ext uri="{FF2B5EF4-FFF2-40B4-BE49-F238E27FC236}">
                <a16:creationId xmlns:a16="http://schemas.microsoft.com/office/drawing/2014/main" id="{4533BE56-9D32-C051-57D2-4A1F68418A5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3">
            <p14:nvContentPartPr>
              <p14:cNvPr id="5" name="Freihand 4">
                <a:extLst>
                  <a:ext uri="{FF2B5EF4-FFF2-40B4-BE49-F238E27FC236}">
                    <a16:creationId xmlns:a16="http://schemas.microsoft.com/office/drawing/2014/main" id="{863FA7E7-D3DD-4098-ADD4-7B5B1B45DCFA}"/>
                  </a:ext>
                </a:extLst>
              </p14:cNvPr>
              <p14:cNvContentPartPr/>
              <p14:nvPr/>
            </p14:nvContentPartPr>
            <p14:xfrm>
              <a:off x="6916742" y="2470183"/>
              <a:ext cx="278280" cy="554760"/>
            </p14:xfrm>
          </p:contentPart>
        </mc:Choice>
        <mc:Fallback xmlns="">
          <p:pic>
            <p:nvPicPr>
              <p:cNvPr id="5" name="Freihand 4">
                <a:extLst>
                  <a:ext uri="{FF2B5EF4-FFF2-40B4-BE49-F238E27FC236}">
                    <a16:creationId xmlns:a16="http://schemas.microsoft.com/office/drawing/2014/main" id="{863FA7E7-D3DD-4098-ADD4-7B5B1B45DCFA}"/>
                  </a:ext>
                </a:extLst>
              </p:cNvPr>
              <p:cNvPicPr/>
              <p:nvPr/>
            </p:nvPicPr>
            <p:blipFill>
              <a:blip r:embed="rId4"/>
              <a:stretch>
                <a:fillRect/>
              </a:stretch>
            </p:blipFill>
            <p:spPr>
              <a:xfrm>
                <a:off x="6912422" y="2465863"/>
                <a:ext cx="286920" cy="563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C9B9E2C1-A3CB-4C23-A344-4075CE9F897C}"/>
                  </a:ext>
                </a:extLst>
              </p14:cNvPr>
              <p14:cNvContentPartPr/>
              <p14:nvPr/>
            </p14:nvContentPartPr>
            <p14:xfrm>
              <a:off x="5200982" y="2847463"/>
              <a:ext cx="384840" cy="483840"/>
            </p14:xfrm>
          </p:contentPart>
        </mc:Choice>
        <mc:Fallback xmlns="">
          <p:pic>
            <p:nvPicPr>
              <p:cNvPr id="6" name="Freihand 5">
                <a:extLst>
                  <a:ext uri="{FF2B5EF4-FFF2-40B4-BE49-F238E27FC236}">
                    <a16:creationId xmlns:a16="http://schemas.microsoft.com/office/drawing/2014/main" id="{C9B9E2C1-A3CB-4C23-A344-4075CE9F897C}"/>
                  </a:ext>
                </a:extLst>
              </p:cNvPr>
              <p:cNvPicPr/>
              <p:nvPr/>
            </p:nvPicPr>
            <p:blipFill>
              <a:blip r:embed="rId6"/>
              <a:stretch>
                <a:fillRect/>
              </a:stretch>
            </p:blipFill>
            <p:spPr>
              <a:xfrm>
                <a:off x="5196662" y="2843143"/>
                <a:ext cx="393480" cy="492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478C63B6-A755-451D-BDD9-D6AE735B8015}"/>
                  </a:ext>
                </a:extLst>
              </p14:cNvPr>
              <p14:cNvContentPartPr/>
              <p14:nvPr/>
            </p14:nvContentPartPr>
            <p14:xfrm>
              <a:off x="4882742" y="4946263"/>
              <a:ext cx="942840" cy="604800"/>
            </p14:xfrm>
          </p:contentPart>
        </mc:Choice>
        <mc:Fallback xmlns="">
          <p:pic>
            <p:nvPicPr>
              <p:cNvPr id="7" name="Freihand 6">
                <a:extLst>
                  <a:ext uri="{FF2B5EF4-FFF2-40B4-BE49-F238E27FC236}">
                    <a16:creationId xmlns:a16="http://schemas.microsoft.com/office/drawing/2014/main" id="{478C63B6-A755-451D-BDD9-D6AE735B8015}"/>
                  </a:ext>
                </a:extLst>
              </p:cNvPr>
              <p:cNvPicPr/>
              <p:nvPr/>
            </p:nvPicPr>
            <p:blipFill>
              <a:blip r:embed="rId8"/>
              <a:stretch>
                <a:fillRect/>
              </a:stretch>
            </p:blipFill>
            <p:spPr>
              <a:xfrm>
                <a:off x="4878422" y="4941943"/>
                <a:ext cx="951480" cy="613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DE4E3243-2462-4DB1-88A5-6EBE9F31E147}"/>
                  </a:ext>
                </a:extLst>
              </p14:cNvPr>
              <p14:cNvContentPartPr/>
              <p14:nvPr/>
            </p14:nvContentPartPr>
            <p14:xfrm>
              <a:off x="5185862" y="2936743"/>
              <a:ext cx="269280" cy="318240"/>
            </p14:xfrm>
          </p:contentPart>
        </mc:Choice>
        <mc:Fallback xmlns="">
          <p:pic>
            <p:nvPicPr>
              <p:cNvPr id="8" name="Freihand 7">
                <a:extLst>
                  <a:ext uri="{FF2B5EF4-FFF2-40B4-BE49-F238E27FC236}">
                    <a16:creationId xmlns:a16="http://schemas.microsoft.com/office/drawing/2014/main" id="{DE4E3243-2462-4DB1-88A5-6EBE9F31E147}"/>
                  </a:ext>
                </a:extLst>
              </p:cNvPr>
              <p:cNvPicPr/>
              <p:nvPr/>
            </p:nvPicPr>
            <p:blipFill>
              <a:blip r:embed="rId10"/>
              <a:stretch>
                <a:fillRect/>
              </a:stretch>
            </p:blipFill>
            <p:spPr>
              <a:xfrm>
                <a:off x="5181542" y="2932423"/>
                <a:ext cx="277920" cy="326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14DB591D-B6F6-485F-B12E-1A3B040AEB3F}"/>
                  </a:ext>
                </a:extLst>
              </p14:cNvPr>
              <p14:cNvContentPartPr/>
              <p14:nvPr/>
            </p14:nvContentPartPr>
            <p14:xfrm>
              <a:off x="4924862" y="4937623"/>
              <a:ext cx="811080" cy="526320"/>
            </p14:xfrm>
          </p:contentPart>
        </mc:Choice>
        <mc:Fallback xmlns="">
          <p:pic>
            <p:nvPicPr>
              <p:cNvPr id="9" name="Freihand 8">
                <a:extLst>
                  <a:ext uri="{FF2B5EF4-FFF2-40B4-BE49-F238E27FC236}">
                    <a16:creationId xmlns:a16="http://schemas.microsoft.com/office/drawing/2014/main" id="{14DB591D-B6F6-485F-B12E-1A3B040AEB3F}"/>
                  </a:ext>
                </a:extLst>
              </p:cNvPr>
              <p:cNvPicPr/>
              <p:nvPr/>
            </p:nvPicPr>
            <p:blipFill>
              <a:blip r:embed="rId12"/>
              <a:stretch>
                <a:fillRect/>
              </a:stretch>
            </p:blipFill>
            <p:spPr>
              <a:xfrm>
                <a:off x="4920542" y="4933303"/>
                <a:ext cx="819720" cy="5349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D1351465-6E76-4575-AAF7-9701C623D3C2}"/>
                  </a:ext>
                </a:extLst>
              </p14:cNvPr>
              <p14:cNvContentPartPr/>
              <p14:nvPr/>
            </p14:nvContentPartPr>
            <p14:xfrm>
              <a:off x="2083382" y="4041943"/>
              <a:ext cx="2568240" cy="128880"/>
            </p14:xfrm>
          </p:contentPart>
        </mc:Choice>
        <mc:Fallback xmlns="">
          <p:pic>
            <p:nvPicPr>
              <p:cNvPr id="10" name="Freihand 9">
                <a:extLst>
                  <a:ext uri="{FF2B5EF4-FFF2-40B4-BE49-F238E27FC236}">
                    <a16:creationId xmlns:a16="http://schemas.microsoft.com/office/drawing/2014/main" id="{D1351465-6E76-4575-AAF7-9701C623D3C2}"/>
                  </a:ext>
                </a:extLst>
              </p:cNvPr>
              <p:cNvPicPr/>
              <p:nvPr/>
            </p:nvPicPr>
            <p:blipFill>
              <a:blip r:embed="rId14"/>
              <a:stretch>
                <a:fillRect/>
              </a:stretch>
            </p:blipFill>
            <p:spPr>
              <a:xfrm>
                <a:off x="2079062" y="4037623"/>
                <a:ext cx="25768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7B1F7552-758D-4D63-9DA0-E8786F83C1D2}"/>
                  </a:ext>
                </a:extLst>
              </p14:cNvPr>
              <p14:cNvContentPartPr/>
              <p14:nvPr/>
            </p14:nvContentPartPr>
            <p14:xfrm>
              <a:off x="5144462" y="2790223"/>
              <a:ext cx="373320" cy="522720"/>
            </p14:xfrm>
          </p:contentPart>
        </mc:Choice>
        <mc:Fallback xmlns="">
          <p:pic>
            <p:nvPicPr>
              <p:cNvPr id="11" name="Freihand 10">
                <a:extLst>
                  <a:ext uri="{FF2B5EF4-FFF2-40B4-BE49-F238E27FC236}">
                    <a16:creationId xmlns:a16="http://schemas.microsoft.com/office/drawing/2014/main" id="{7B1F7552-758D-4D63-9DA0-E8786F83C1D2}"/>
                  </a:ext>
                </a:extLst>
              </p:cNvPr>
              <p:cNvPicPr/>
              <p:nvPr/>
            </p:nvPicPr>
            <p:blipFill>
              <a:blip r:embed="rId16"/>
              <a:stretch>
                <a:fillRect/>
              </a:stretch>
            </p:blipFill>
            <p:spPr>
              <a:xfrm>
                <a:off x="5140142" y="2785903"/>
                <a:ext cx="381960" cy="531360"/>
              </a:xfrm>
              <a:prstGeom prst="rect">
                <a:avLst/>
              </a:prstGeom>
            </p:spPr>
          </p:pic>
        </mc:Fallback>
      </mc:AlternateContent>
      <p:grpSp>
        <p:nvGrpSpPr>
          <p:cNvPr id="23" name="Gruppieren 22">
            <a:extLst>
              <a:ext uri="{FF2B5EF4-FFF2-40B4-BE49-F238E27FC236}">
                <a16:creationId xmlns:a16="http://schemas.microsoft.com/office/drawing/2014/main" id="{A90955CD-3099-49AD-BA25-BA8AD0DBD856}"/>
              </a:ext>
            </a:extLst>
          </p:cNvPr>
          <p:cNvGrpSpPr/>
          <p:nvPr/>
        </p:nvGrpSpPr>
        <p:grpSpPr>
          <a:xfrm>
            <a:off x="4470902" y="3831703"/>
            <a:ext cx="2709000" cy="897120"/>
            <a:chOff x="4470902" y="3831703"/>
            <a:chExt cx="2709000" cy="897120"/>
          </a:xfrm>
        </p:grpSpPr>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5DA60336-9530-4584-B4DA-55E04188D055}"/>
                    </a:ext>
                  </a:extLst>
                </p14:cNvPr>
                <p14:cNvContentPartPr/>
                <p14:nvPr/>
              </p14:nvContentPartPr>
              <p14:xfrm>
                <a:off x="4526702" y="4286743"/>
                <a:ext cx="485280" cy="367560"/>
              </p14:xfrm>
            </p:contentPart>
          </mc:Choice>
          <mc:Fallback xmlns="">
            <p:pic>
              <p:nvPicPr>
                <p:cNvPr id="12" name="Freihand 11">
                  <a:extLst>
                    <a:ext uri="{FF2B5EF4-FFF2-40B4-BE49-F238E27FC236}">
                      <a16:creationId xmlns:a16="http://schemas.microsoft.com/office/drawing/2014/main" id="{5DA60336-9530-4584-B4DA-55E04188D055}"/>
                    </a:ext>
                  </a:extLst>
                </p:cNvPr>
                <p:cNvPicPr/>
                <p:nvPr/>
              </p:nvPicPr>
              <p:blipFill>
                <a:blip r:embed="rId18"/>
                <a:stretch>
                  <a:fillRect/>
                </a:stretch>
              </p:blipFill>
              <p:spPr>
                <a:xfrm>
                  <a:off x="4522382" y="4282423"/>
                  <a:ext cx="493920" cy="3762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C6A613BB-58D2-4461-A9AA-496193230009}"/>
                    </a:ext>
                  </a:extLst>
                </p14:cNvPr>
                <p14:cNvContentPartPr/>
                <p14:nvPr/>
              </p14:nvContentPartPr>
              <p14:xfrm>
                <a:off x="4470902" y="4442263"/>
                <a:ext cx="346680" cy="286560"/>
              </p14:xfrm>
            </p:contentPart>
          </mc:Choice>
          <mc:Fallback xmlns="">
            <p:pic>
              <p:nvPicPr>
                <p:cNvPr id="13" name="Freihand 12">
                  <a:extLst>
                    <a:ext uri="{FF2B5EF4-FFF2-40B4-BE49-F238E27FC236}">
                      <a16:creationId xmlns:a16="http://schemas.microsoft.com/office/drawing/2014/main" id="{C6A613BB-58D2-4461-A9AA-496193230009}"/>
                    </a:ext>
                  </a:extLst>
                </p:cNvPr>
                <p:cNvPicPr/>
                <p:nvPr/>
              </p:nvPicPr>
              <p:blipFill>
                <a:blip r:embed="rId20"/>
                <a:stretch>
                  <a:fillRect/>
                </a:stretch>
              </p:blipFill>
              <p:spPr>
                <a:xfrm>
                  <a:off x="4466582" y="4437943"/>
                  <a:ext cx="35532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A8DB8830-247F-4EE9-A41C-3E50C056DE69}"/>
                    </a:ext>
                  </a:extLst>
                </p14:cNvPr>
                <p14:cNvContentPartPr/>
                <p14:nvPr/>
              </p14:nvContentPartPr>
              <p14:xfrm>
                <a:off x="5235902" y="4077583"/>
                <a:ext cx="10800" cy="176040"/>
              </p14:xfrm>
            </p:contentPart>
          </mc:Choice>
          <mc:Fallback xmlns="">
            <p:pic>
              <p:nvPicPr>
                <p:cNvPr id="14" name="Freihand 13">
                  <a:extLst>
                    <a:ext uri="{FF2B5EF4-FFF2-40B4-BE49-F238E27FC236}">
                      <a16:creationId xmlns:a16="http://schemas.microsoft.com/office/drawing/2014/main" id="{A8DB8830-247F-4EE9-A41C-3E50C056DE69}"/>
                    </a:ext>
                  </a:extLst>
                </p:cNvPr>
                <p:cNvPicPr/>
                <p:nvPr/>
              </p:nvPicPr>
              <p:blipFill>
                <a:blip r:embed="rId22"/>
                <a:stretch>
                  <a:fillRect/>
                </a:stretch>
              </p:blipFill>
              <p:spPr>
                <a:xfrm>
                  <a:off x="5231582" y="4073263"/>
                  <a:ext cx="194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F752B5F4-9F89-4878-AA48-95304C5EC8AD}"/>
                    </a:ext>
                  </a:extLst>
                </p14:cNvPr>
                <p14:cNvContentPartPr/>
                <p14:nvPr/>
              </p14:nvContentPartPr>
              <p14:xfrm>
                <a:off x="5219702" y="4042303"/>
                <a:ext cx="151920" cy="46080"/>
              </p14:xfrm>
            </p:contentPart>
          </mc:Choice>
          <mc:Fallback xmlns="">
            <p:pic>
              <p:nvPicPr>
                <p:cNvPr id="15" name="Freihand 14">
                  <a:extLst>
                    <a:ext uri="{FF2B5EF4-FFF2-40B4-BE49-F238E27FC236}">
                      <a16:creationId xmlns:a16="http://schemas.microsoft.com/office/drawing/2014/main" id="{F752B5F4-9F89-4878-AA48-95304C5EC8AD}"/>
                    </a:ext>
                  </a:extLst>
                </p:cNvPr>
                <p:cNvPicPr/>
                <p:nvPr/>
              </p:nvPicPr>
              <p:blipFill>
                <a:blip r:embed="rId24"/>
                <a:stretch>
                  <a:fillRect/>
                </a:stretch>
              </p:blipFill>
              <p:spPr>
                <a:xfrm>
                  <a:off x="5215382" y="4037983"/>
                  <a:ext cx="16056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6555AAA7-1A4F-4C7E-93CB-182124FA3663}"/>
                    </a:ext>
                  </a:extLst>
                </p14:cNvPr>
                <p14:cNvContentPartPr/>
                <p14:nvPr/>
              </p14:nvContentPartPr>
              <p14:xfrm>
                <a:off x="5248862" y="4105663"/>
                <a:ext cx="158040" cy="127080"/>
              </p14:xfrm>
            </p:contentPart>
          </mc:Choice>
          <mc:Fallback xmlns="">
            <p:pic>
              <p:nvPicPr>
                <p:cNvPr id="16" name="Freihand 15">
                  <a:extLst>
                    <a:ext uri="{FF2B5EF4-FFF2-40B4-BE49-F238E27FC236}">
                      <a16:creationId xmlns:a16="http://schemas.microsoft.com/office/drawing/2014/main" id="{6555AAA7-1A4F-4C7E-93CB-182124FA3663}"/>
                    </a:ext>
                  </a:extLst>
                </p:cNvPr>
                <p:cNvPicPr/>
                <p:nvPr/>
              </p:nvPicPr>
              <p:blipFill>
                <a:blip r:embed="rId26"/>
                <a:stretch>
                  <a:fillRect/>
                </a:stretch>
              </p:blipFill>
              <p:spPr>
                <a:xfrm>
                  <a:off x="5244542" y="4101343"/>
                  <a:ext cx="1666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6670C8CB-3D80-4EED-AEC2-F34CFCF6856F}"/>
                    </a:ext>
                  </a:extLst>
                </p14:cNvPr>
                <p14:cNvContentPartPr/>
                <p14:nvPr/>
              </p14:nvContentPartPr>
              <p14:xfrm>
                <a:off x="5399702" y="4093783"/>
                <a:ext cx="351360" cy="112320"/>
              </p14:xfrm>
            </p:contentPart>
          </mc:Choice>
          <mc:Fallback xmlns="">
            <p:pic>
              <p:nvPicPr>
                <p:cNvPr id="17" name="Freihand 16">
                  <a:extLst>
                    <a:ext uri="{FF2B5EF4-FFF2-40B4-BE49-F238E27FC236}">
                      <a16:creationId xmlns:a16="http://schemas.microsoft.com/office/drawing/2014/main" id="{6670C8CB-3D80-4EED-AEC2-F34CFCF6856F}"/>
                    </a:ext>
                  </a:extLst>
                </p:cNvPr>
                <p:cNvPicPr/>
                <p:nvPr/>
              </p:nvPicPr>
              <p:blipFill>
                <a:blip r:embed="rId28"/>
                <a:stretch>
                  <a:fillRect/>
                </a:stretch>
              </p:blipFill>
              <p:spPr>
                <a:xfrm>
                  <a:off x="5395382" y="4089463"/>
                  <a:ext cx="3600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Freihand 17">
                  <a:extLst>
                    <a:ext uri="{FF2B5EF4-FFF2-40B4-BE49-F238E27FC236}">
                      <a16:creationId xmlns:a16="http://schemas.microsoft.com/office/drawing/2014/main" id="{3C1F401C-3924-4AC1-8F14-3CAE0EB11338}"/>
                    </a:ext>
                  </a:extLst>
                </p14:cNvPr>
                <p14:cNvContentPartPr/>
                <p14:nvPr/>
              </p14:nvContentPartPr>
              <p14:xfrm>
                <a:off x="5787422" y="4077943"/>
                <a:ext cx="205560" cy="95760"/>
              </p14:xfrm>
            </p:contentPart>
          </mc:Choice>
          <mc:Fallback xmlns="">
            <p:pic>
              <p:nvPicPr>
                <p:cNvPr id="18" name="Freihand 17">
                  <a:extLst>
                    <a:ext uri="{FF2B5EF4-FFF2-40B4-BE49-F238E27FC236}">
                      <a16:creationId xmlns:a16="http://schemas.microsoft.com/office/drawing/2014/main" id="{3C1F401C-3924-4AC1-8F14-3CAE0EB11338}"/>
                    </a:ext>
                  </a:extLst>
                </p:cNvPr>
                <p:cNvPicPr/>
                <p:nvPr/>
              </p:nvPicPr>
              <p:blipFill>
                <a:blip r:embed="rId30"/>
                <a:stretch>
                  <a:fillRect/>
                </a:stretch>
              </p:blipFill>
              <p:spPr>
                <a:xfrm>
                  <a:off x="5783102" y="4073623"/>
                  <a:ext cx="2142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Freihand 18">
                  <a:extLst>
                    <a:ext uri="{FF2B5EF4-FFF2-40B4-BE49-F238E27FC236}">
                      <a16:creationId xmlns:a16="http://schemas.microsoft.com/office/drawing/2014/main" id="{908CAD01-D6DC-47B6-A2DA-82423306C1FD}"/>
                    </a:ext>
                  </a:extLst>
                </p14:cNvPr>
                <p14:cNvContentPartPr/>
                <p14:nvPr/>
              </p14:nvContentPartPr>
              <p14:xfrm>
                <a:off x="6025382" y="3997303"/>
                <a:ext cx="238680" cy="239760"/>
              </p14:xfrm>
            </p:contentPart>
          </mc:Choice>
          <mc:Fallback xmlns="">
            <p:pic>
              <p:nvPicPr>
                <p:cNvPr id="19" name="Freihand 18">
                  <a:extLst>
                    <a:ext uri="{FF2B5EF4-FFF2-40B4-BE49-F238E27FC236}">
                      <a16:creationId xmlns:a16="http://schemas.microsoft.com/office/drawing/2014/main" id="{908CAD01-D6DC-47B6-A2DA-82423306C1FD}"/>
                    </a:ext>
                  </a:extLst>
                </p:cNvPr>
                <p:cNvPicPr/>
                <p:nvPr/>
              </p:nvPicPr>
              <p:blipFill>
                <a:blip r:embed="rId32"/>
                <a:stretch>
                  <a:fillRect/>
                </a:stretch>
              </p:blipFill>
              <p:spPr>
                <a:xfrm>
                  <a:off x="6021062" y="3992983"/>
                  <a:ext cx="24732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Freihand 19">
                  <a:extLst>
                    <a:ext uri="{FF2B5EF4-FFF2-40B4-BE49-F238E27FC236}">
                      <a16:creationId xmlns:a16="http://schemas.microsoft.com/office/drawing/2014/main" id="{1BF520EE-AECA-4FBA-A313-C1F9C4B0526E}"/>
                    </a:ext>
                  </a:extLst>
                </p14:cNvPr>
                <p14:cNvContentPartPr/>
                <p14:nvPr/>
              </p14:nvContentPartPr>
              <p14:xfrm>
                <a:off x="6296462" y="4008823"/>
                <a:ext cx="97920" cy="97200"/>
              </p14:xfrm>
            </p:contentPart>
          </mc:Choice>
          <mc:Fallback xmlns="">
            <p:pic>
              <p:nvPicPr>
                <p:cNvPr id="20" name="Freihand 19">
                  <a:extLst>
                    <a:ext uri="{FF2B5EF4-FFF2-40B4-BE49-F238E27FC236}">
                      <a16:creationId xmlns:a16="http://schemas.microsoft.com/office/drawing/2014/main" id="{1BF520EE-AECA-4FBA-A313-C1F9C4B0526E}"/>
                    </a:ext>
                  </a:extLst>
                </p:cNvPr>
                <p:cNvPicPr/>
                <p:nvPr/>
              </p:nvPicPr>
              <p:blipFill>
                <a:blip r:embed="rId34"/>
                <a:stretch>
                  <a:fillRect/>
                </a:stretch>
              </p:blipFill>
              <p:spPr>
                <a:xfrm>
                  <a:off x="6292142" y="4004503"/>
                  <a:ext cx="1065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Freihand 20">
                  <a:extLst>
                    <a:ext uri="{FF2B5EF4-FFF2-40B4-BE49-F238E27FC236}">
                      <a16:creationId xmlns:a16="http://schemas.microsoft.com/office/drawing/2014/main" id="{0007ED42-46FD-414B-A189-5DD02DC1CDB3}"/>
                    </a:ext>
                  </a:extLst>
                </p14:cNvPr>
                <p14:cNvContentPartPr/>
                <p14:nvPr/>
              </p14:nvContentPartPr>
              <p14:xfrm>
                <a:off x="6415262" y="3831703"/>
                <a:ext cx="435960" cy="244800"/>
              </p14:xfrm>
            </p:contentPart>
          </mc:Choice>
          <mc:Fallback xmlns="">
            <p:pic>
              <p:nvPicPr>
                <p:cNvPr id="21" name="Freihand 20">
                  <a:extLst>
                    <a:ext uri="{FF2B5EF4-FFF2-40B4-BE49-F238E27FC236}">
                      <a16:creationId xmlns:a16="http://schemas.microsoft.com/office/drawing/2014/main" id="{0007ED42-46FD-414B-A189-5DD02DC1CDB3}"/>
                    </a:ext>
                  </a:extLst>
                </p:cNvPr>
                <p:cNvPicPr/>
                <p:nvPr/>
              </p:nvPicPr>
              <p:blipFill>
                <a:blip r:embed="rId36"/>
                <a:stretch>
                  <a:fillRect/>
                </a:stretch>
              </p:blipFill>
              <p:spPr>
                <a:xfrm>
                  <a:off x="6410942" y="3827383"/>
                  <a:ext cx="44460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Freihand 21">
                  <a:extLst>
                    <a:ext uri="{FF2B5EF4-FFF2-40B4-BE49-F238E27FC236}">
                      <a16:creationId xmlns:a16="http://schemas.microsoft.com/office/drawing/2014/main" id="{BA9F831A-1D0C-42E5-8102-A5896D2B88A4}"/>
                    </a:ext>
                  </a:extLst>
                </p14:cNvPr>
                <p14:cNvContentPartPr/>
                <p14:nvPr/>
              </p14:nvContentPartPr>
              <p14:xfrm>
                <a:off x="5095142" y="4148143"/>
                <a:ext cx="2084760" cy="248040"/>
              </p14:xfrm>
            </p:contentPart>
          </mc:Choice>
          <mc:Fallback xmlns="">
            <p:pic>
              <p:nvPicPr>
                <p:cNvPr id="22" name="Freihand 21">
                  <a:extLst>
                    <a:ext uri="{FF2B5EF4-FFF2-40B4-BE49-F238E27FC236}">
                      <a16:creationId xmlns:a16="http://schemas.microsoft.com/office/drawing/2014/main" id="{BA9F831A-1D0C-42E5-8102-A5896D2B88A4}"/>
                    </a:ext>
                  </a:extLst>
                </p:cNvPr>
                <p:cNvPicPr/>
                <p:nvPr/>
              </p:nvPicPr>
              <p:blipFill>
                <a:blip r:embed="rId38"/>
                <a:stretch>
                  <a:fillRect/>
                </a:stretch>
              </p:blipFill>
              <p:spPr>
                <a:xfrm>
                  <a:off x="5090822" y="4143823"/>
                  <a:ext cx="2093400" cy="256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9">
            <p14:nvContentPartPr>
              <p14:cNvPr id="24" name="Freihand 23">
                <a:extLst>
                  <a:ext uri="{FF2B5EF4-FFF2-40B4-BE49-F238E27FC236}">
                    <a16:creationId xmlns:a16="http://schemas.microsoft.com/office/drawing/2014/main" id="{6B63D857-617B-4D1C-BA50-8C821302AF0E}"/>
                  </a:ext>
                </a:extLst>
              </p14:cNvPr>
              <p14:cNvContentPartPr/>
              <p14:nvPr/>
            </p14:nvContentPartPr>
            <p14:xfrm>
              <a:off x="6914582" y="2535703"/>
              <a:ext cx="373680" cy="417240"/>
            </p14:xfrm>
          </p:contentPart>
        </mc:Choice>
        <mc:Fallback xmlns="">
          <p:pic>
            <p:nvPicPr>
              <p:cNvPr id="24" name="Freihand 23">
                <a:extLst>
                  <a:ext uri="{FF2B5EF4-FFF2-40B4-BE49-F238E27FC236}">
                    <a16:creationId xmlns:a16="http://schemas.microsoft.com/office/drawing/2014/main" id="{6B63D857-617B-4D1C-BA50-8C821302AF0E}"/>
                  </a:ext>
                </a:extLst>
              </p:cNvPr>
              <p:cNvPicPr/>
              <p:nvPr/>
            </p:nvPicPr>
            <p:blipFill>
              <a:blip r:embed="rId40"/>
              <a:stretch>
                <a:fillRect/>
              </a:stretch>
            </p:blipFill>
            <p:spPr>
              <a:xfrm>
                <a:off x="6910262" y="2531383"/>
                <a:ext cx="382320" cy="425880"/>
              </a:xfrm>
              <a:prstGeom prst="rect">
                <a:avLst/>
              </a:prstGeom>
            </p:spPr>
          </p:pic>
        </mc:Fallback>
      </mc:AlternateContent>
    </p:spTree>
    <p:extLst>
      <p:ext uri="{BB962C8B-B14F-4D97-AF65-F5344CB8AC3E}">
        <p14:creationId xmlns:p14="http://schemas.microsoft.com/office/powerpoint/2010/main" val="3794490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1667508" y="1104634"/>
                <a:ext cx="8856984" cy="5180419"/>
              </a:xfrm>
              <a:prstGeom prst="rect">
                <a:avLst/>
              </a:prstGeom>
              <a:noFill/>
            </p:spPr>
            <p:txBody>
              <a:bodyPr wrap="square" rtlCol="0">
                <a:noAutofit/>
              </a:bodyPr>
              <a:lstStyle/>
              <a:p>
                <a:r>
                  <a:rPr lang="de-DE" sz="2400" dirty="0"/>
                  <a:t>Uncorrected </a:t>
                </a:r>
                <a:r>
                  <a:rPr lang="de-DE" sz="2400" dirty="0" err="1"/>
                  <a:t>standard</a:t>
                </a:r>
                <a:r>
                  <a:rPr lang="de-DE" sz="2400" dirty="0"/>
                  <a:t> </a:t>
                </a:r>
                <a:r>
                  <a:rPr lang="de-DE" sz="2400" dirty="0" err="1"/>
                  <a:t>deviation</a:t>
                </a:r>
                <a:r>
                  <a:rPr lang="de-DE" sz="2400" dirty="0"/>
                  <a:t>:</a:t>
                </a:r>
              </a:p>
              <a:p>
                <a:endParaRPr lang="de-DE" sz="2400" dirty="0"/>
              </a:p>
              <a:p>
                <a:pPr/>
                <a14:m>
                  <m:oMathPara xmlns:m="http://schemas.openxmlformats.org/officeDocument/2006/math">
                    <m:oMathParaPr>
                      <m:jc m:val="centerGroup"/>
                    </m:oMathParaPr>
                    <m:oMath xmlns:m="http://schemas.openxmlformats.org/officeDocument/2006/math">
                      <m:acc>
                        <m:accPr>
                          <m:chr m:val="̃"/>
                          <m:ctrlPr>
                            <a:rPr lang="de-DE" sz="2400" i="1">
                              <a:latin typeface="Cambria Math" panose="02040503050406030204" pitchFamily="18" charset="0"/>
                            </a:rPr>
                          </m:ctrlPr>
                        </m:accPr>
                        <m:e>
                          <m:r>
                            <m:rPr>
                              <m:sty m:val="p"/>
                            </m:rPr>
                            <a:rPr lang="el-GR" sz="2400" i="1">
                              <a:latin typeface="Cambria Math" panose="02040503050406030204" pitchFamily="18" charset="0"/>
                              <a:ea typeface="Cambria Math" panose="02040503050406030204" pitchFamily="18" charset="0"/>
                            </a:rPr>
                            <m:t>σ</m:t>
                          </m:r>
                        </m:e>
                      </m:acc>
                      <m:r>
                        <a:rPr lang="de-DE" sz="2400" i="1">
                          <a:latin typeface="Cambria Math" panose="02040503050406030204" pitchFamily="18" charset="0"/>
                        </a:rPr>
                        <m:t>=</m:t>
                      </m:r>
                      <m:rad>
                        <m:radPr>
                          <m:degHide m:val="on"/>
                          <m:ctrlPr>
                            <a:rPr lang="de-DE" sz="2400" i="1" smtClean="0">
                              <a:latin typeface="Cambria Math" panose="02040503050406030204" pitchFamily="18" charset="0"/>
                            </a:rPr>
                          </m:ctrlPr>
                        </m:radPr>
                        <m:deg/>
                        <m:e>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i="1" dirty="0">
                                  <a:latin typeface="Cambria Math" panose="02040503050406030204" pitchFamily="18" charset="0"/>
                                </a:rPr>
                                <m:t>𝑛</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pt-BR" sz="2400" i="1" dirty="0">
                                  <a:latin typeface="Cambria Math" panose="02040503050406030204" pitchFamily="18" charset="0"/>
                                </a:rPr>
                                <m:t>𝑛</m:t>
                              </m:r>
                            </m:sup>
                            <m:e>
                              <m:sSup>
                                <m:sSupPr>
                                  <m:ctrlPr>
                                    <a:rPr lang="el-GR" sz="2400" i="1" dirty="0">
                                      <a:latin typeface="Cambria Math" panose="02040503050406030204" pitchFamily="18" charset="0"/>
                                    </a:rPr>
                                  </m:ctrlPr>
                                </m:sSupPr>
                                <m:e>
                                  <m:d>
                                    <m:dPr>
                                      <m:ctrlPr>
                                        <a:rPr lang="el-GR" sz="2400" i="1" dirty="0">
                                          <a:latin typeface="Cambria Math" panose="02040503050406030204" pitchFamily="18" charset="0"/>
                                        </a:rPr>
                                      </m:ctrlPr>
                                    </m:dPr>
                                    <m:e>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r>
                                        <a:rPr lang="de-DE" sz="2400" i="1" dirty="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d>
                                </m:e>
                                <m:sup>
                                  <m:r>
                                    <a:rPr lang="de-DE" sz="2400" i="1" dirty="0">
                                      <a:latin typeface="Cambria Math" panose="02040503050406030204" pitchFamily="18" charset="0"/>
                                    </a:rPr>
                                    <m:t>2</m:t>
                                  </m:r>
                                </m:sup>
                              </m:sSup>
                            </m:e>
                          </m:nary>
                        </m:e>
                      </m:rad>
                    </m:oMath>
                  </m:oMathPara>
                </a14:m>
                <a:endParaRPr lang="de-DE" sz="2400" dirty="0"/>
              </a:p>
              <a:p>
                <a:endParaRPr lang="de-DE" sz="2400" dirty="0"/>
              </a:p>
              <a:p>
                <a:endParaRPr lang="de-DE" sz="2400" dirty="0"/>
              </a:p>
              <a:p>
                <a:r>
                  <a:rPr lang="de-DE" sz="2400" dirty="0" err="1"/>
                  <a:t>Corrected</a:t>
                </a:r>
                <a:r>
                  <a:rPr lang="de-DE" sz="2400" dirty="0"/>
                  <a:t> </a:t>
                </a:r>
                <a:r>
                  <a:rPr lang="de-DE" sz="2400" dirty="0" err="1"/>
                  <a:t>standard</a:t>
                </a:r>
                <a:r>
                  <a:rPr lang="de-DE" sz="2400" dirty="0"/>
                  <a:t> </a:t>
                </a:r>
                <a:r>
                  <a:rPr lang="de-DE" sz="2400" dirty="0" err="1"/>
                  <a:t>deviation</a:t>
                </a:r>
                <a:r>
                  <a:rPr lang="de-DE" sz="2400" dirty="0"/>
                  <a:t>:</a:t>
                </a:r>
              </a:p>
              <a:p>
                <a:endParaRPr lang="de-DE" sz="2400" dirty="0"/>
              </a:p>
              <a:p>
                <a:pPr/>
                <a14:m>
                  <m:oMathPara xmlns:m="http://schemas.openxmlformats.org/officeDocument/2006/math">
                    <m:oMathParaPr>
                      <m:jc m:val="centerGroup"/>
                    </m:oMathParaPr>
                    <m:oMath xmlns:m="http://schemas.openxmlformats.org/officeDocument/2006/math">
                      <m:acc>
                        <m:accPr>
                          <m:chr m:val="̂"/>
                          <m:ctrlPr>
                            <a:rPr lang="de-DE" sz="2400" i="1">
                              <a:latin typeface="Cambria Math" panose="02040503050406030204" pitchFamily="18" charset="0"/>
                              <a:ea typeface="Cambria Math" panose="02040503050406030204" pitchFamily="18" charset="0"/>
                            </a:rPr>
                          </m:ctrlPr>
                        </m:accPr>
                        <m:e>
                          <m:r>
                            <m:rPr>
                              <m:sty m:val="p"/>
                            </m:rPr>
                            <a:rPr lang="el-GR" sz="2400" i="1">
                              <a:latin typeface="Cambria Math" panose="02040503050406030204" pitchFamily="18" charset="0"/>
                              <a:ea typeface="Cambria Math" panose="02040503050406030204" pitchFamily="18" charset="0"/>
                            </a:rPr>
                            <m:t>σ</m:t>
                          </m:r>
                        </m:e>
                      </m:acc>
                      <m:r>
                        <a:rPr lang="de-DE" sz="2400" i="1">
                          <a:latin typeface="Cambria Math" panose="02040503050406030204" pitchFamily="18" charset="0"/>
                        </a:rPr>
                        <m:t>=</m:t>
                      </m:r>
                      <m:rad>
                        <m:radPr>
                          <m:degHide m:val="on"/>
                          <m:ctrlPr>
                            <a:rPr lang="de-DE" sz="2400" i="1" smtClean="0">
                              <a:latin typeface="Cambria Math" panose="02040503050406030204" pitchFamily="18" charset="0"/>
                            </a:rPr>
                          </m:ctrlPr>
                        </m:radPr>
                        <m:deg/>
                        <m:e>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i="1" dirty="0">
                                  <a:latin typeface="Cambria Math" panose="02040503050406030204" pitchFamily="18" charset="0"/>
                                </a:rPr>
                                <m:t>𝑛</m:t>
                              </m:r>
                              <m:r>
                                <a:rPr lang="de-DE" sz="2400" b="0" i="1" dirty="0" smtClean="0">
                                  <a:latin typeface="Cambria Math" panose="02040503050406030204" pitchFamily="18" charset="0"/>
                                </a:rPr>
                                <m:t>−1</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pt-BR" sz="2400" i="1" dirty="0">
                                  <a:latin typeface="Cambria Math" panose="02040503050406030204" pitchFamily="18" charset="0"/>
                                </a:rPr>
                                <m:t>𝑛</m:t>
                              </m:r>
                            </m:sup>
                            <m:e>
                              <m:sSup>
                                <m:sSupPr>
                                  <m:ctrlPr>
                                    <a:rPr lang="el-GR" sz="2400" i="1" dirty="0">
                                      <a:latin typeface="Cambria Math" panose="02040503050406030204" pitchFamily="18" charset="0"/>
                                    </a:rPr>
                                  </m:ctrlPr>
                                </m:sSupPr>
                                <m:e>
                                  <m:d>
                                    <m:dPr>
                                      <m:ctrlPr>
                                        <a:rPr lang="el-GR" sz="2400" i="1" dirty="0">
                                          <a:latin typeface="Cambria Math" panose="02040503050406030204" pitchFamily="18" charset="0"/>
                                        </a:rPr>
                                      </m:ctrlPr>
                                    </m:dPr>
                                    <m:e>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r>
                                        <a:rPr lang="de-DE" sz="2400" i="1" dirty="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d>
                                </m:e>
                                <m:sup>
                                  <m:r>
                                    <a:rPr lang="de-DE" sz="2400" i="1" dirty="0">
                                      <a:latin typeface="Cambria Math" panose="02040503050406030204" pitchFamily="18" charset="0"/>
                                    </a:rPr>
                                    <m:t>2</m:t>
                                  </m:r>
                                </m:sup>
                              </m:sSup>
                            </m:e>
                          </m:nary>
                        </m:e>
                      </m:rad>
                    </m:oMath>
                  </m:oMathPara>
                </a14:m>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1667508" y="1104634"/>
                <a:ext cx="8856984" cy="5180419"/>
              </a:xfrm>
              <a:prstGeom prst="rect">
                <a:avLst/>
              </a:prstGeom>
              <a:blipFill>
                <a:blip r:embed="rId2"/>
                <a:stretch>
                  <a:fillRect l="-1102" t="-941"/>
                </a:stretch>
              </a:blipFill>
            </p:spPr>
            <p:txBody>
              <a:bodyPr/>
              <a:lstStyle/>
              <a:p>
                <a:r>
                  <a:rPr lang="de-DE">
                    <a:noFill/>
                  </a:rPr>
                  <a:t> </a:t>
                </a:r>
              </a:p>
            </p:txBody>
          </p:sp>
        </mc:Fallback>
      </mc:AlternateContent>
      <p:sp>
        <p:nvSpPr>
          <p:cNvPr id="4" name="Textfeld 3"/>
          <p:cNvSpPr txBox="1"/>
          <p:nvPr/>
        </p:nvSpPr>
        <p:spPr>
          <a:xfrm>
            <a:off x="1524000" y="116639"/>
            <a:ext cx="8856984" cy="648072"/>
          </a:xfrm>
          <a:prstGeom prst="rect">
            <a:avLst/>
          </a:prstGeom>
          <a:noFill/>
        </p:spPr>
        <p:txBody>
          <a:bodyPr wrap="square" rtlCol="0">
            <a:noAutofit/>
          </a:bodyPr>
          <a:lstStyle/>
          <a:p>
            <a:pPr algn="ctr"/>
            <a:r>
              <a:rPr lang="de-DE" sz="3200" dirty="0"/>
              <a:t>Standard </a:t>
            </a:r>
            <a:r>
              <a:rPr lang="de-DE" sz="3200" dirty="0" err="1"/>
              <a:t>deviation</a:t>
            </a:r>
            <a:endParaRPr lang="de-DE" sz="3200" dirty="0"/>
          </a:p>
        </p:txBody>
      </p:sp>
      <p:sp>
        <p:nvSpPr>
          <p:cNvPr id="3" name="Rechteck 2">
            <a:extLst>
              <a:ext uri="{FF2B5EF4-FFF2-40B4-BE49-F238E27FC236}">
                <a16:creationId xmlns:a16="http://schemas.microsoft.com/office/drawing/2014/main" id="{68847B0F-BE5A-8AA2-A8C2-BFC1DBC2905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3">
            <p14:nvContentPartPr>
              <p14:cNvPr id="5" name="Freihand 4">
                <a:extLst>
                  <a:ext uri="{FF2B5EF4-FFF2-40B4-BE49-F238E27FC236}">
                    <a16:creationId xmlns:a16="http://schemas.microsoft.com/office/drawing/2014/main" id="{2F913262-4EEE-41F0-AE39-FDDA127BAB80}"/>
                  </a:ext>
                </a:extLst>
              </p14:cNvPr>
              <p14:cNvContentPartPr/>
              <p14:nvPr/>
            </p14:nvContentPartPr>
            <p14:xfrm>
              <a:off x="3151502" y="1490983"/>
              <a:ext cx="2852640" cy="109440"/>
            </p14:xfrm>
          </p:contentPart>
        </mc:Choice>
        <mc:Fallback xmlns="">
          <p:pic>
            <p:nvPicPr>
              <p:cNvPr id="5" name="Freihand 4">
                <a:extLst>
                  <a:ext uri="{FF2B5EF4-FFF2-40B4-BE49-F238E27FC236}">
                    <a16:creationId xmlns:a16="http://schemas.microsoft.com/office/drawing/2014/main" id="{2F913262-4EEE-41F0-AE39-FDDA127BAB80}"/>
                  </a:ext>
                </a:extLst>
              </p:cNvPr>
              <p:cNvPicPr/>
              <p:nvPr/>
            </p:nvPicPr>
            <p:blipFill>
              <a:blip r:embed="rId4"/>
              <a:stretch>
                <a:fillRect/>
              </a:stretch>
            </p:blipFill>
            <p:spPr>
              <a:xfrm>
                <a:off x="3147182" y="1486663"/>
                <a:ext cx="28612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7FFB64AC-761F-47FB-87E0-A68BA2C71F1D}"/>
                  </a:ext>
                </a:extLst>
              </p14:cNvPr>
              <p14:cNvContentPartPr/>
              <p14:nvPr/>
            </p14:nvContentPartPr>
            <p14:xfrm>
              <a:off x="5455142" y="2689423"/>
              <a:ext cx="418680" cy="452880"/>
            </p14:xfrm>
          </p:contentPart>
        </mc:Choice>
        <mc:Fallback xmlns="">
          <p:pic>
            <p:nvPicPr>
              <p:cNvPr id="6" name="Freihand 5">
                <a:extLst>
                  <a:ext uri="{FF2B5EF4-FFF2-40B4-BE49-F238E27FC236}">
                    <a16:creationId xmlns:a16="http://schemas.microsoft.com/office/drawing/2014/main" id="{7FFB64AC-761F-47FB-87E0-A68BA2C71F1D}"/>
                  </a:ext>
                </a:extLst>
              </p:cNvPr>
              <p:cNvPicPr/>
              <p:nvPr/>
            </p:nvPicPr>
            <p:blipFill>
              <a:blip r:embed="rId6"/>
              <a:stretch>
                <a:fillRect/>
              </a:stretch>
            </p:blipFill>
            <p:spPr>
              <a:xfrm>
                <a:off x="5450822" y="2685103"/>
                <a:ext cx="427320" cy="461520"/>
              </a:xfrm>
              <a:prstGeom prst="rect">
                <a:avLst/>
              </a:prstGeom>
            </p:spPr>
          </p:pic>
        </mc:Fallback>
      </mc:AlternateContent>
      <p:grpSp>
        <p:nvGrpSpPr>
          <p:cNvPr id="11" name="Gruppieren 10">
            <a:extLst>
              <a:ext uri="{FF2B5EF4-FFF2-40B4-BE49-F238E27FC236}">
                <a16:creationId xmlns:a16="http://schemas.microsoft.com/office/drawing/2014/main" id="{2C662181-E9F7-432E-89C2-5ECDAD5DD91A}"/>
              </a:ext>
            </a:extLst>
          </p:cNvPr>
          <p:cNvGrpSpPr/>
          <p:nvPr/>
        </p:nvGrpSpPr>
        <p:grpSpPr>
          <a:xfrm>
            <a:off x="3964742" y="4501663"/>
            <a:ext cx="4227120" cy="1941480"/>
            <a:chOff x="3964742" y="4501663"/>
            <a:chExt cx="4227120" cy="1941480"/>
          </a:xfrm>
        </p:grpSpPr>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51F9976C-18DF-4A21-AEF1-6F2D2F64229D}"/>
                    </a:ext>
                  </a:extLst>
                </p14:cNvPr>
                <p14:cNvContentPartPr/>
                <p14:nvPr/>
              </p14:nvContentPartPr>
              <p14:xfrm>
                <a:off x="5842502" y="5616943"/>
                <a:ext cx="360" cy="360"/>
              </p14:xfrm>
            </p:contentPart>
          </mc:Choice>
          <mc:Fallback xmlns="">
            <p:pic>
              <p:nvPicPr>
                <p:cNvPr id="7" name="Freihand 6">
                  <a:extLst>
                    <a:ext uri="{FF2B5EF4-FFF2-40B4-BE49-F238E27FC236}">
                      <a16:creationId xmlns:a16="http://schemas.microsoft.com/office/drawing/2014/main" id="{51F9976C-18DF-4A21-AEF1-6F2D2F64229D}"/>
                    </a:ext>
                  </a:extLst>
                </p:cNvPr>
                <p:cNvPicPr/>
                <p:nvPr/>
              </p:nvPicPr>
              <p:blipFill>
                <a:blip r:embed="rId8"/>
                <a:stretch>
                  <a:fillRect/>
                </a:stretch>
              </p:blipFill>
              <p:spPr>
                <a:xfrm>
                  <a:off x="5838182" y="561262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46EC440E-E16D-4DCE-88AC-B80FFE19D6F2}"/>
                    </a:ext>
                  </a:extLst>
                </p14:cNvPr>
                <p14:cNvContentPartPr/>
                <p14:nvPr/>
              </p14:nvContentPartPr>
              <p14:xfrm>
                <a:off x="5234822" y="5507503"/>
                <a:ext cx="968760" cy="585720"/>
              </p14:xfrm>
            </p:contentPart>
          </mc:Choice>
          <mc:Fallback xmlns="">
            <p:pic>
              <p:nvPicPr>
                <p:cNvPr id="8" name="Freihand 7">
                  <a:extLst>
                    <a:ext uri="{FF2B5EF4-FFF2-40B4-BE49-F238E27FC236}">
                      <a16:creationId xmlns:a16="http://schemas.microsoft.com/office/drawing/2014/main" id="{46EC440E-E16D-4DCE-88AC-B80FFE19D6F2}"/>
                    </a:ext>
                  </a:extLst>
                </p:cNvPr>
                <p:cNvPicPr/>
                <p:nvPr/>
              </p:nvPicPr>
              <p:blipFill>
                <a:blip r:embed="rId10"/>
                <a:stretch>
                  <a:fillRect/>
                </a:stretch>
              </p:blipFill>
              <p:spPr>
                <a:xfrm>
                  <a:off x="5230502" y="5503183"/>
                  <a:ext cx="977400" cy="594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D6B51688-6659-4BA5-A777-3CB3A60B961C}"/>
                    </a:ext>
                  </a:extLst>
                </p14:cNvPr>
                <p14:cNvContentPartPr/>
                <p14:nvPr/>
              </p14:nvContentPartPr>
              <p14:xfrm>
                <a:off x="3964742" y="4501663"/>
                <a:ext cx="4227120" cy="1941480"/>
              </p14:xfrm>
            </p:contentPart>
          </mc:Choice>
          <mc:Fallback xmlns="">
            <p:pic>
              <p:nvPicPr>
                <p:cNvPr id="10" name="Freihand 9">
                  <a:extLst>
                    <a:ext uri="{FF2B5EF4-FFF2-40B4-BE49-F238E27FC236}">
                      <a16:creationId xmlns:a16="http://schemas.microsoft.com/office/drawing/2014/main" id="{D6B51688-6659-4BA5-A777-3CB3A60B961C}"/>
                    </a:ext>
                  </a:extLst>
                </p:cNvPr>
                <p:cNvPicPr/>
                <p:nvPr/>
              </p:nvPicPr>
              <p:blipFill>
                <a:blip r:embed="rId12"/>
                <a:stretch>
                  <a:fillRect/>
                </a:stretch>
              </p:blipFill>
              <p:spPr>
                <a:xfrm>
                  <a:off x="3960422" y="4497343"/>
                  <a:ext cx="4235760" cy="1950120"/>
                </a:xfrm>
                <a:prstGeom prst="rect">
                  <a:avLst/>
                </a:prstGeom>
              </p:spPr>
            </p:pic>
          </mc:Fallback>
        </mc:AlternateContent>
      </p:grpSp>
    </p:spTree>
    <p:extLst>
      <p:ext uri="{BB962C8B-B14F-4D97-AF65-F5344CB8AC3E}">
        <p14:creationId xmlns:p14="http://schemas.microsoft.com/office/powerpoint/2010/main" val="2042356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19554" y="2265082"/>
            <a:ext cx="9149918" cy="1309430"/>
          </a:xfrm>
        </p:spPr>
        <p:txBody>
          <a:bodyPr>
            <a:noAutofit/>
          </a:bodyPr>
          <a:lstStyle/>
          <a:p>
            <a:r>
              <a:rPr lang="de-DE" sz="5000" dirty="0">
                <a:latin typeface="Times New Roman" panose="02020603050405020304" pitchFamily="18" charset="0"/>
                <a:cs typeface="Times New Roman" panose="02020603050405020304" pitchFamily="18" charset="0"/>
              </a:rPr>
              <a:t>(</a:t>
            </a:r>
            <a:r>
              <a:rPr lang="de-DE" sz="5000" dirty="0" err="1">
                <a:latin typeface="Times New Roman" panose="02020603050405020304" pitchFamily="18" charset="0"/>
                <a:cs typeface="Times New Roman" panose="02020603050405020304" pitchFamily="18" charset="0"/>
              </a:rPr>
              <a:t>Advanced</a:t>
            </a:r>
            <a:r>
              <a:rPr lang="de-DE" sz="5000" dirty="0">
                <a:latin typeface="Times New Roman" panose="02020603050405020304" pitchFamily="18" charset="0"/>
                <a:cs typeface="Times New Roman" panose="02020603050405020304" pitchFamily="18" charset="0"/>
              </a:rPr>
              <a:t>) </a:t>
            </a:r>
            <a:r>
              <a:rPr lang="de-DE" sz="5000" dirty="0" err="1">
                <a:latin typeface="Times New Roman" panose="02020603050405020304" pitchFamily="18" charset="0"/>
                <a:cs typeface="Times New Roman" panose="02020603050405020304" pitchFamily="18" charset="0"/>
              </a:rPr>
              <a:t>Statistics</a:t>
            </a:r>
            <a:r>
              <a:rPr lang="de-DE" sz="5000" dirty="0">
                <a:latin typeface="Times New Roman" panose="02020603050405020304" pitchFamily="18" charset="0"/>
                <a:cs typeface="Times New Roman" panose="02020603050405020304" pitchFamily="18" charset="0"/>
              </a:rPr>
              <a:t> B</a:t>
            </a: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2147" y="4747574"/>
            <a:ext cx="9077325" cy="438788"/>
          </a:xfrm>
        </p:spPr>
        <p:txBody>
          <a:bodyPr>
            <a:noAutofit/>
          </a:bodyPr>
          <a:lstStyle/>
          <a:p>
            <a:r>
              <a:rPr lang="de-DE" dirty="0">
                <a:latin typeface="Times New Roman" panose="02020603050405020304" pitchFamily="18" charset="0"/>
                <a:cs typeface="Times New Roman" panose="02020603050405020304" pitchFamily="18" charset="0"/>
              </a:rPr>
              <a:t>Winter </a:t>
            </a:r>
            <a:r>
              <a:rPr lang="de-DE">
                <a:latin typeface="Times New Roman" panose="02020603050405020304" pitchFamily="18" charset="0"/>
                <a:cs typeface="Times New Roman" panose="02020603050405020304" pitchFamily="18" charset="0"/>
              </a:rPr>
              <a:t>Term 2024</a:t>
            </a:r>
            <a:endParaRPr lang="de-DE" dirty="0">
              <a:latin typeface="Times New Roman" panose="02020603050405020304" pitchFamily="18" charset="0"/>
              <a:cs typeface="Times New Roman" panose="02020603050405020304" pitchFamily="18" charset="0"/>
            </a:endParaRP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1411" y="54702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2" y="253071"/>
            <a:ext cx="2581275" cy="1771650"/>
          </a:xfrm>
          <a:prstGeom prst="rect">
            <a:avLst/>
          </a:prstGeom>
        </p:spPr>
      </p:pic>
      <p:sp>
        <p:nvSpPr>
          <p:cNvPr id="5" name="Rechteck 4">
            <a:extLst>
              <a:ext uri="{FF2B5EF4-FFF2-40B4-BE49-F238E27FC236}">
                <a16:creationId xmlns:a16="http://schemas.microsoft.com/office/drawing/2014/main" id="{694C0AA6-E357-8038-DDB3-126EA90866F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2071565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82548" y="190234"/>
                <a:ext cx="8856984" cy="5180419"/>
              </a:xfrm>
              <a:prstGeom prst="rect">
                <a:avLst/>
              </a:prstGeom>
              <a:noFill/>
            </p:spPr>
            <p:txBody>
              <a:bodyPr wrap="square" rtlCol="0">
                <a:noAutofit/>
              </a:bodyPr>
              <a:lstStyle/>
              <a:p>
                <a:endParaRPr lang="de-DE" sz="2400" dirty="0"/>
              </a:p>
              <a:p>
                <a:pPr/>
                <a14:m>
                  <m:oMathPara xmlns:m="http://schemas.openxmlformats.org/officeDocument/2006/math">
                    <m:oMathParaPr>
                      <m:jc m:val="centerGroup"/>
                    </m:oMathParaPr>
                    <m:oMath xmlns:m="http://schemas.openxmlformats.org/officeDocument/2006/math">
                      <m:r>
                        <a:rPr lang="de-DE" sz="2400" i="1" smtClean="0">
                          <a:latin typeface="Cambria Math" panose="02040503050406030204" pitchFamily="18" charset="0"/>
                          <a:ea typeface="Cambria Math" panose="02040503050406030204" pitchFamily="18" charset="0"/>
                        </a:rPr>
                        <m:t>𝛾</m:t>
                      </m:r>
                      <m:r>
                        <a:rPr lang="de-DE" sz="2400" i="1">
                          <a:latin typeface="Cambria Math" panose="02040503050406030204" pitchFamily="18" charset="0"/>
                        </a:rPr>
                        <m:t>=</m:t>
                      </m:r>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i="1" dirty="0">
                              <a:latin typeface="Cambria Math" panose="02040503050406030204" pitchFamily="18" charset="0"/>
                            </a:rPr>
                            <m:t>𝑛</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pt-BR" sz="2400" i="1" dirty="0">
                              <a:latin typeface="Cambria Math" panose="02040503050406030204" pitchFamily="18" charset="0"/>
                            </a:rPr>
                            <m:t>𝑛</m:t>
                          </m:r>
                        </m:sup>
                        <m:e>
                          <m:f>
                            <m:fPr>
                              <m:ctrlPr>
                                <a:rPr lang="pt-BR" sz="2400" i="1" dirty="0">
                                  <a:latin typeface="Cambria Math" panose="02040503050406030204" pitchFamily="18" charset="0"/>
                                </a:rPr>
                              </m:ctrlPr>
                            </m:fPr>
                            <m:num>
                              <m:sSup>
                                <m:sSupPr>
                                  <m:ctrlPr>
                                    <a:rPr lang="el-GR" sz="2400" i="1" dirty="0">
                                      <a:latin typeface="Cambria Math" panose="02040503050406030204" pitchFamily="18" charset="0"/>
                                    </a:rPr>
                                  </m:ctrlPr>
                                </m:sSupPr>
                                <m:e>
                                  <m:d>
                                    <m:dPr>
                                      <m:ctrlPr>
                                        <a:rPr lang="el-GR" sz="2400" i="1" dirty="0">
                                          <a:latin typeface="Cambria Math" panose="02040503050406030204" pitchFamily="18" charset="0"/>
                                        </a:rPr>
                                      </m:ctrlPr>
                                    </m:dPr>
                                    <m:e>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r>
                                        <a:rPr lang="de-DE" sz="2400" i="1" dirty="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d>
                                </m:e>
                                <m:sup>
                                  <m:r>
                                    <a:rPr lang="de-DE" sz="2400" b="0" i="1" smtClean="0">
                                      <a:latin typeface="Cambria Math" panose="02040503050406030204" pitchFamily="18" charset="0"/>
                                    </a:rPr>
                                    <m:t>3</m:t>
                                  </m:r>
                                </m:sup>
                              </m:sSup>
                            </m:num>
                            <m:den>
                              <m:sSup>
                                <m:sSupPr>
                                  <m:ctrlPr>
                                    <a:rPr lang="de-DE" sz="2400" i="1">
                                      <a:latin typeface="Cambria Math" panose="02040503050406030204" pitchFamily="18" charset="0"/>
                                    </a:rPr>
                                  </m:ctrlPr>
                                </m:sSupPr>
                                <m:e>
                                  <m:acc>
                                    <m:accPr>
                                      <m:chr m:val="̂"/>
                                      <m:ctrlPr>
                                        <a:rPr lang="de-DE" sz="2400" i="1">
                                          <a:latin typeface="Cambria Math" panose="02040503050406030204" pitchFamily="18" charset="0"/>
                                          <a:ea typeface="Cambria Math" panose="02040503050406030204" pitchFamily="18" charset="0"/>
                                        </a:rPr>
                                      </m:ctrlPr>
                                    </m:accPr>
                                    <m:e>
                                      <m:r>
                                        <m:rPr>
                                          <m:sty m:val="p"/>
                                        </m:rPr>
                                        <a:rPr lang="el-GR" sz="2400" i="1">
                                          <a:latin typeface="Cambria Math" panose="02040503050406030204" pitchFamily="18" charset="0"/>
                                          <a:ea typeface="Cambria Math" panose="02040503050406030204" pitchFamily="18" charset="0"/>
                                        </a:rPr>
                                        <m:t>σ</m:t>
                                      </m:r>
                                    </m:e>
                                  </m:acc>
                                </m:e>
                                <m:sup>
                                  <m:r>
                                    <a:rPr lang="de-DE" sz="2400" b="0" i="1" smtClean="0">
                                      <a:latin typeface="Cambria Math" panose="02040503050406030204" pitchFamily="18" charset="0"/>
                                      <a:ea typeface="Cambria Math" panose="02040503050406030204" pitchFamily="18" charset="0"/>
                                    </a:rPr>
                                    <m:t>3</m:t>
                                  </m:r>
                                </m:sup>
                              </m:sSup>
                            </m:den>
                          </m:f>
                        </m:e>
                      </m:nary>
                    </m:oMath>
                  </m:oMathPara>
                </a14:m>
                <a:endParaRPr lang="de-DE" sz="2400" dirty="0"/>
              </a:p>
              <a:p>
                <a:endParaRPr lang="de-DE" sz="2400" dirty="0"/>
              </a:p>
              <a:p>
                <a:endParaRPr lang="de-DE" sz="2400" dirty="0"/>
              </a:p>
              <a:p>
                <a:r>
                  <a:rPr lang="de-DE" sz="2400" dirty="0"/>
                  <a:t>1. </a:t>
                </a:r>
                <a:r>
                  <a:rPr lang="de-DE" sz="2400" u="sng" dirty="0"/>
                  <a:t>Negative </a:t>
                </a:r>
                <a:r>
                  <a:rPr lang="de-DE" sz="2400" u="sng" dirty="0" err="1"/>
                  <a:t>skew</a:t>
                </a:r>
                <a:r>
                  <a:rPr lang="de-DE" sz="2400" u="sng" dirty="0"/>
                  <a:t>:</a:t>
                </a:r>
                <a:r>
                  <a:rPr lang="de-DE" sz="2400" dirty="0"/>
                  <a:t> </a:t>
                </a:r>
                <a:r>
                  <a:rPr lang="en-US" sz="2400" dirty="0"/>
                  <a:t> The left tail of a distribution is longer or the mass 	of the distribution is concentrated on the right side</a:t>
                </a:r>
              </a:p>
              <a:p>
                <a:r>
                  <a:rPr lang="en-US" sz="2400" dirty="0"/>
                  <a:t>	→	The distribution is called left-skewed or left-tailed</a:t>
                </a:r>
              </a:p>
              <a:p>
                <a:endParaRPr lang="en-US" sz="2400" dirty="0"/>
              </a:p>
              <a:p>
                <a:r>
                  <a:rPr lang="de-DE" sz="2400" dirty="0"/>
                  <a:t>2. </a:t>
                </a:r>
                <a:r>
                  <a:rPr lang="de-DE" sz="2400" u="sng" dirty="0"/>
                  <a:t>Positive </a:t>
                </a:r>
                <a:r>
                  <a:rPr lang="de-DE" sz="2400" u="sng" dirty="0" err="1"/>
                  <a:t>skew</a:t>
                </a:r>
                <a:r>
                  <a:rPr lang="de-DE" sz="2400" u="sng" dirty="0"/>
                  <a:t>:</a:t>
                </a:r>
                <a:r>
                  <a:rPr lang="de-DE" sz="2400" dirty="0"/>
                  <a:t> </a:t>
                </a:r>
                <a:r>
                  <a:rPr lang="en-US" sz="2400" dirty="0"/>
                  <a:t> The right tail of a distribution is longer or the mass 	of the distribution is concentrated on the left side</a:t>
                </a:r>
              </a:p>
              <a:p>
                <a:r>
                  <a:rPr lang="en-US" sz="2400" dirty="0"/>
                  <a:t>	→	The distribution is called right-skewed or right-tailed, </a:t>
                </a:r>
                <a:endParaRPr lang="de-DE" sz="2400" dirty="0"/>
              </a:p>
              <a:p>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82548" y="190234"/>
                <a:ext cx="8856984" cy="5180419"/>
              </a:xfrm>
              <a:prstGeom prst="rect">
                <a:avLst/>
              </a:prstGeom>
              <a:blipFill>
                <a:blip r:embed="rId2"/>
                <a:stretch>
                  <a:fillRect l="-1102"/>
                </a:stretch>
              </a:blipFill>
            </p:spPr>
            <p:txBody>
              <a:bodyPr/>
              <a:lstStyle/>
              <a:p>
                <a:r>
                  <a:rPr lang="de-DE">
                    <a:noFill/>
                  </a:rPr>
                  <a:t> </a:t>
                </a:r>
              </a:p>
            </p:txBody>
          </p:sp>
        </mc:Fallback>
      </mc:AlternateContent>
      <p:sp>
        <p:nvSpPr>
          <p:cNvPr id="3" name="Textfeld 2">
            <a:extLst>
              <a:ext uri="{FF2B5EF4-FFF2-40B4-BE49-F238E27FC236}">
                <a16:creationId xmlns:a16="http://schemas.microsoft.com/office/drawing/2014/main" id="{2653DA3F-0ABF-9007-B6D0-66F410A96C7B}"/>
              </a:ext>
            </a:extLst>
          </p:cNvPr>
          <p:cNvSpPr txBox="1"/>
          <p:nvPr/>
        </p:nvSpPr>
        <p:spPr>
          <a:xfrm>
            <a:off x="955040" y="0"/>
            <a:ext cx="8856984" cy="648072"/>
          </a:xfrm>
          <a:prstGeom prst="rect">
            <a:avLst/>
          </a:prstGeom>
          <a:noFill/>
        </p:spPr>
        <p:txBody>
          <a:bodyPr wrap="square" rtlCol="0">
            <a:noAutofit/>
          </a:bodyPr>
          <a:lstStyle/>
          <a:p>
            <a:pPr algn="ctr"/>
            <a:r>
              <a:rPr lang="de-DE" sz="3200" dirty="0" err="1"/>
              <a:t>Skewness</a:t>
            </a:r>
            <a:r>
              <a:rPr lang="de-DE" sz="3200" dirty="0"/>
              <a:t> (</a:t>
            </a:r>
            <a:r>
              <a:rPr lang="de-DE" sz="3200" dirty="0" err="1"/>
              <a:t>third</a:t>
            </a:r>
            <a:r>
              <a:rPr lang="de-DE" sz="3200" dirty="0"/>
              <a:t> </a:t>
            </a:r>
            <a:r>
              <a:rPr lang="de-DE" sz="3200" dirty="0" err="1"/>
              <a:t>moment</a:t>
            </a:r>
            <a:r>
              <a:rPr lang="de-DE" sz="3200" dirty="0"/>
              <a:t>)</a:t>
            </a:r>
          </a:p>
        </p:txBody>
      </p:sp>
      <p:sp>
        <p:nvSpPr>
          <p:cNvPr id="4" name="Rechteck 3">
            <a:extLst>
              <a:ext uri="{FF2B5EF4-FFF2-40B4-BE49-F238E27FC236}">
                <a16:creationId xmlns:a16="http://schemas.microsoft.com/office/drawing/2014/main" id="{1335E6C8-9B47-E634-F0AC-58E97EC7BA1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3">
            <p14:nvContentPartPr>
              <p14:cNvPr id="9" name="Freihand 8">
                <a:extLst>
                  <a:ext uri="{FF2B5EF4-FFF2-40B4-BE49-F238E27FC236}">
                    <a16:creationId xmlns:a16="http://schemas.microsoft.com/office/drawing/2014/main" id="{A66AFE85-4A6D-44A9-AAA1-9785B20D0CD0}"/>
                  </a:ext>
                </a:extLst>
              </p14:cNvPr>
              <p14:cNvContentPartPr/>
              <p14:nvPr/>
            </p14:nvContentPartPr>
            <p14:xfrm>
              <a:off x="9381302" y="640303"/>
              <a:ext cx="2428200" cy="933120"/>
            </p14:xfrm>
          </p:contentPart>
        </mc:Choice>
        <mc:Fallback xmlns="">
          <p:pic>
            <p:nvPicPr>
              <p:cNvPr id="9" name="Freihand 8">
                <a:extLst>
                  <a:ext uri="{FF2B5EF4-FFF2-40B4-BE49-F238E27FC236}">
                    <a16:creationId xmlns:a16="http://schemas.microsoft.com/office/drawing/2014/main" id="{A66AFE85-4A6D-44A9-AAA1-9785B20D0CD0}"/>
                  </a:ext>
                </a:extLst>
              </p:cNvPr>
              <p:cNvPicPr/>
              <p:nvPr/>
            </p:nvPicPr>
            <p:blipFill>
              <a:blip r:embed="rId4"/>
              <a:stretch>
                <a:fillRect/>
              </a:stretch>
            </p:blipFill>
            <p:spPr>
              <a:xfrm>
                <a:off x="9376982" y="635983"/>
                <a:ext cx="2436840" cy="941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5" name="Freihand 114">
                <a:extLst>
                  <a:ext uri="{FF2B5EF4-FFF2-40B4-BE49-F238E27FC236}">
                    <a16:creationId xmlns:a16="http://schemas.microsoft.com/office/drawing/2014/main" id="{2D5C8CB3-9A0D-44E5-8CAB-2341FAF200FB}"/>
                  </a:ext>
                </a:extLst>
              </p14:cNvPr>
              <p14:cNvContentPartPr/>
              <p14:nvPr/>
            </p14:nvContentPartPr>
            <p14:xfrm>
              <a:off x="5534342" y="556783"/>
              <a:ext cx="344160" cy="416160"/>
            </p14:xfrm>
          </p:contentPart>
        </mc:Choice>
        <mc:Fallback xmlns="">
          <p:pic>
            <p:nvPicPr>
              <p:cNvPr id="115" name="Freihand 114">
                <a:extLst>
                  <a:ext uri="{FF2B5EF4-FFF2-40B4-BE49-F238E27FC236}">
                    <a16:creationId xmlns:a16="http://schemas.microsoft.com/office/drawing/2014/main" id="{2D5C8CB3-9A0D-44E5-8CAB-2341FAF200FB}"/>
                  </a:ext>
                </a:extLst>
              </p:cNvPr>
              <p:cNvPicPr/>
              <p:nvPr/>
            </p:nvPicPr>
            <p:blipFill>
              <a:blip r:embed="rId6"/>
              <a:stretch>
                <a:fillRect/>
              </a:stretch>
            </p:blipFill>
            <p:spPr>
              <a:xfrm>
                <a:off x="5530022" y="552463"/>
                <a:ext cx="352800" cy="424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60" name="Freihand 159">
                <a:extLst>
                  <a:ext uri="{FF2B5EF4-FFF2-40B4-BE49-F238E27FC236}">
                    <a16:creationId xmlns:a16="http://schemas.microsoft.com/office/drawing/2014/main" id="{FDAF0EEA-95F1-42E6-93CD-598BC7193143}"/>
                  </a:ext>
                </a:extLst>
              </p14:cNvPr>
              <p14:cNvContentPartPr/>
              <p14:nvPr/>
            </p14:nvContentPartPr>
            <p14:xfrm>
              <a:off x="4828742" y="1092823"/>
              <a:ext cx="635040" cy="466560"/>
            </p14:xfrm>
          </p:contentPart>
        </mc:Choice>
        <mc:Fallback xmlns="">
          <p:pic>
            <p:nvPicPr>
              <p:cNvPr id="160" name="Freihand 159">
                <a:extLst>
                  <a:ext uri="{FF2B5EF4-FFF2-40B4-BE49-F238E27FC236}">
                    <a16:creationId xmlns:a16="http://schemas.microsoft.com/office/drawing/2014/main" id="{FDAF0EEA-95F1-42E6-93CD-598BC7193143}"/>
                  </a:ext>
                </a:extLst>
              </p:cNvPr>
              <p:cNvPicPr/>
              <p:nvPr/>
            </p:nvPicPr>
            <p:blipFill>
              <a:blip r:embed="rId8"/>
              <a:stretch>
                <a:fillRect/>
              </a:stretch>
            </p:blipFill>
            <p:spPr>
              <a:xfrm>
                <a:off x="4824422" y="1088503"/>
                <a:ext cx="643680" cy="475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80" name="Freihand 179">
                <a:extLst>
                  <a:ext uri="{FF2B5EF4-FFF2-40B4-BE49-F238E27FC236}">
                    <a16:creationId xmlns:a16="http://schemas.microsoft.com/office/drawing/2014/main" id="{F1926504-E781-4532-A6FB-F298A3AE2E40}"/>
                  </a:ext>
                </a:extLst>
              </p14:cNvPr>
              <p14:cNvContentPartPr/>
              <p14:nvPr/>
            </p14:nvContentPartPr>
            <p14:xfrm>
              <a:off x="5481782" y="570463"/>
              <a:ext cx="388800" cy="395280"/>
            </p14:xfrm>
          </p:contentPart>
        </mc:Choice>
        <mc:Fallback xmlns="">
          <p:pic>
            <p:nvPicPr>
              <p:cNvPr id="180" name="Freihand 179">
                <a:extLst>
                  <a:ext uri="{FF2B5EF4-FFF2-40B4-BE49-F238E27FC236}">
                    <a16:creationId xmlns:a16="http://schemas.microsoft.com/office/drawing/2014/main" id="{F1926504-E781-4532-A6FB-F298A3AE2E40}"/>
                  </a:ext>
                </a:extLst>
              </p:cNvPr>
              <p:cNvPicPr/>
              <p:nvPr/>
            </p:nvPicPr>
            <p:blipFill>
              <a:blip r:embed="rId10"/>
              <a:stretch>
                <a:fillRect/>
              </a:stretch>
            </p:blipFill>
            <p:spPr>
              <a:xfrm>
                <a:off x="5477462" y="566143"/>
                <a:ext cx="397440" cy="403920"/>
              </a:xfrm>
              <a:prstGeom prst="rect">
                <a:avLst/>
              </a:prstGeom>
            </p:spPr>
          </p:pic>
        </mc:Fallback>
      </mc:AlternateContent>
      <p:grpSp>
        <p:nvGrpSpPr>
          <p:cNvPr id="184" name="Gruppieren 183">
            <a:extLst>
              <a:ext uri="{FF2B5EF4-FFF2-40B4-BE49-F238E27FC236}">
                <a16:creationId xmlns:a16="http://schemas.microsoft.com/office/drawing/2014/main" id="{325DF079-E7E5-422D-ADE4-6F796F13A3B9}"/>
              </a:ext>
            </a:extLst>
          </p:cNvPr>
          <p:cNvGrpSpPr/>
          <p:nvPr/>
        </p:nvGrpSpPr>
        <p:grpSpPr>
          <a:xfrm>
            <a:off x="1965302" y="1249063"/>
            <a:ext cx="1160280" cy="991080"/>
            <a:chOff x="1965302" y="1249063"/>
            <a:chExt cx="1160280" cy="991080"/>
          </a:xfrm>
        </p:grpSpPr>
        <mc:AlternateContent xmlns:mc="http://schemas.openxmlformats.org/markup-compatibility/2006" xmlns:p14="http://schemas.microsoft.com/office/powerpoint/2010/main">
          <mc:Choice Requires="p14">
            <p:contentPart p14:bwMode="auto" r:id="rId11">
              <p14:nvContentPartPr>
                <p14:cNvPr id="182" name="Freihand 181">
                  <a:extLst>
                    <a:ext uri="{FF2B5EF4-FFF2-40B4-BE49-F238E27FC236}">
                      <a16:creationId xmlns:a16="http://schemas.microsoft.com/office/drawing/2014/main" id="{9460B1A8-5B6E-4499-B41E-40AA11E4D3BC}"/>
                    </a:ext>
                  </a:extLst>
                </p14:cNvPr>
                <p14:cNvContentPartPr/>
                <p14:nvPr/>
              </p14:nvContentPartPr>
              <p14:xfrm>
                <a:off x="2080862" y="1249063"/>
                <a:ext cx="1044720" cy="822600"/>
              </p14:xfrm>
            </p:contentPart>
          </mc:Choice>
          <mc:Fallback xmlns="">
            <p:pic>
              <p:nvPicPr>
                <p:cNvPr id="182" name="Freihand 181">
                  <a:extLst>
                    <a:ext uri="{FF2B5EF4-FFF2-40B4-BE49-F238E27FC236}">
                      <a16:creationId xmlns:a16="http://schemas.microsoft.com/office/drawing/2014/main" id="{9460B1A8-5B6E-4499-B41E-40AA11E4D3BC}"/>
                    </a:ext>
                  </a:extLst>
                </p:cNvPr>
                <p:cNvPicPr/>
                <p:nvPr/>
              </p:nvPicPr>
              <p:blipFill>
                <a:blip r:embed="rId12"/>
                <a:stretch>
                  <a:fillRect/>
                </a:stretch>
              </p:blipFill>
              <p:spPr>
                <a:xfrm>
                  <a:off x="2076542" y="1244743"/>
                  <a:ext cx="1053360" cy="831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83" name="Freihand 182">
                  <a:extLst>
                    <a:ext uri="{FF2B5EF4-FFF2-40B4-BE49-F238E27FC236}">
                      <a16:creationId xmlns:a16="http://schemas.microsoft.com/office/drawing/2014/main" id="{9B1A2404-C1F4-4222-B1B8-5F091CF58710}"/>
                    </a:ext>
                  </a:extLst>
                </p14:cNvPr>
                <p14:cNvContentPartPr/>
                <p14:nvPr/>
              </p14:nvContentPartPr>
              <p14:xfrm>
                <a:off x="1965302" y="1883383"/>
                <a:ext cx="361440" cy="356760"/>
              </p14:xfrm>
            </p:contentPart>
          </mc:Choice>
          <mc:Fallback xmlns="">
            <p:pic>
              <p:nvPicPr>
                <p:cNvPr id="183" name="Freihand 182">
                  <a:extLst>
                    <a:ext uri="{FF2B5EF4-FFF2-40B4-BE49-F238E27FC236}">
                      <a16:creationId xmlns:a16="http://schemas.microsoft.com/office/drawing/2014/main" id="{9B1A2404-C1F4-4222-B1B8-5F091CF58710}"/>
                    </a:ext>
                  </a:extLst>
                </p:cNvPr>
                <p:cNvPicPr/>
                <p:nvPr/>
              </p:nvPicPr>
              <p:blipFill>
                <a:blip r:embed="rId14"/>
                <a:stretch>
                  <a:fillRect/>
                </a:stretch>
              </p:blipFill>
              <p:spPr>
                <a:xfrm>
                  <a:off x="1960982" y="1879063"/>
                  <a:ext cx="370080" cy="365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185" name="Freihand 184">
                <a:extLst>
                  <a:ext uri="{FF2B5EF4-FFF2-40B4-BE49-F238E27FC236}">
                    <a16:creationId xmlns:a16="http://schemas.microsoft.com/office/drawing/2014/main" id="{1940783B-7A01-4402-85D1-B3A451659697}"/>
                  </a:ext>
                </a:extLst>
              </p14:cNvPr>
              <p14:cNvContentPartPr/>
              <p14:nvPr/>
            </p14:nvContentPartPr>
            <p14:xfrm>
              <a:off x="4615622" y="764143"/>
              <a:ext cx="319680" cy="273240"/>
            </p14:xfrm>
          </p:contentPart>
        </mc:Choice>
        <mc:Fallback xmlns="">
          <p:pic>
            <p:nvPicPr>
              <p:cNvPr id="185" name="Freihand 184">
                <a:extLst>
                  <a:ext uri="{FF2B5EF4-FFF2-40B4-BE49-F238E27FC236}">
                    <a16:creationId xmlns:a16="http://schemas.microsoft.com/office/drawing/2014/main" id="{1940783B-7A01-4402-85D1-B3A451659697}"/>
                  </a:ext>
                </a:extLst>
              </p:cNvPr>
              <p:cNvPicPr/>
              <p:nvPr/>
            </p:nvPicPr>
            <p:blipFill>
              <a:blip r:embed="rId16"/>
              <a:stretch>
                <a:fillRect/>
              </a:stretch>
            </p:blipFill>
            <p:spPr>
              <a:xfrm>
                <a:off x="4611302" y="759823"/>
                <a:ext cx="328320" cy="281880"/>
              </a:xfrm>
              <a:prstGeom prst="rect">
                <a:avLst/>
              </a:prstGeom>
            </p:spPr>
          </p:pic>
        </mc:Fallback>
      </mc:AlternateContent>
      <p:grpSp>
        <p:nvGrpSpPr>
          <p:cNvPr id="187" name="Gruppieren 186">
            <a:extLst>
              <a:ext uri="{FF2B5EF4-FFF2-40B4-BE49-F238E27FC236}">
                <a16:creationId xmlns:a16="http://schemas.microsoft.com/office/drawing/2014/main" id="{E995A37D-2CBD-45C5-9781-BBADB77E2BBB}"/>
              </a:ext>
            </a:extLst>
          </p:cNvPr>
          <p:cNvGrpSpPr/>
          <p:nvPr/>
        </p:nvGrpSpPr>
        <p:grpSpPr>
          <a:xfrm>
            <a:off x="5193782" y="134863"/>
            <a:ext cx="6765840" cy="3737160"/>
            <a:chOff x="5193782" y="134863"/>
            <a:chExt cx="6765840" cy="3737160"/>
          </a:xfrm>
        </p:grpSpPr>
        <mc:AlternateContent xmlns:mc="http://schemas.openxmlformats.org/markup-compatibility/2006" xmlns:p14="http://schemas.microsoft.com/office/powerpoint/2010/main">
          <mc:Choice Requires="p14">
            <p:contentPart p14:bwMode="auto" r:id="rId17">
              <p14:nvContentPartPr>
                <p14:cNvPr id="5" name="Freihand 4">
                  <a:extLst>
                    <a:ext uri="{FF2B5EF4-FFF2-40B4-BE49-F238E27FC236}">
                      <a16:creationId xmlns:a16="http://schemas.microsoft.com/office/drawing/2014/main" id="{55C1AA19-A6EE-4693-97E8-B036E83DDFB6}"/>
                    </a:ext>
                  </a:extLst>
                </p14:cNvPr>
                <p14:cNvContentPartPr/>
                <p14:nvPr/>
              </p14:nvContentPartPr>
              <p14:xfrm>
                <a:off x="9344582" y="419263"/>
                <a:ext cx="87120" cy="1479600"/>
              </p14:xfrm>
            </p:contentPart>
          </mc:Choice>
          <mc:Fallback xmlns="">
            <p:pic>
              <p:nvPicPr>
                <p:cNvPr id="5" name="Freihand 4">
                  <a:extLst>
                    <a:ext uri="{FF2B5EF4-FFF2-40B4-BE49-F238E27FC236}">
                      <a16:creationId xmlns:a16="http://schemas.microsoft.com/office/drawing/2014/main" id="{55C1AA19-A6EE-4693-97E8-B036E83DDFB6}"/>
                    </a:ext>
                  </a:extLst>
                </p:cNvPr>
                <p:cNvPicPr/>
                <p:nvPr/>
              </p:nvPicPr>
              <p:blipFill>
                <a:blip r:embed="rId18"/>
                <a:stretch>
                  <a:fillRect/>
                </a:stretch>
              </p:blipFill>
              <p:spPr>
                <a:xfrm>
                  <a:off x="9340262" y="414943"/>
                  <a:ext cx="95760" cy="1488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 name="Freihand 5">
                  <a:extLst>
                    <a:ext uri="{FF2B5EF4-FFF2-40B4-BE49-F238E27FC236}">
                      <a16:creationId xmlns:a16="http://schemas.microsoft.com/office/drawing/2014/main" id="{7AA5A1F8-EC68-44FB-939C-73E79545A1D6}"/>
                    </a:ext>
                  </a:extLst>
                </p14:cNvPr>
                <p14:cNvContentPartPr/>
                <p14:nvPr/>
              </p14:nvContentPartPr>
              <p14:xfrm>
                <a:off x="8110862" y="1582063"/>
                <a:ext cx="3365640" cy="87840"/>
              </p14:xfrm>
            </p:contentPart>
          </mc:Choice>
          <mc:Fallback xmlns="">
            <p:pic>
              <p:nvPicPr>
                <p:cNvPr id="6" name="Freihand 5">
                  <a:extLst>
                    <a:ext uri="{FF2B5EF4-FFF2-40B4-BE49-F238E27FC236}">
                      <a16:creationId xmlns:a16="http://schemas.microsoft.com/office/drawing/2014/main" id="{7AA5A1F8-EC68-44FB-939C-73E79545A1D6}"/>
                    </a:ext>
                  </a:extLst>
                </p:cNvPr>
                <p:cNvPicPr/>
                <p:nvPr/>
              </p:nvPicPr>
              <p:blipFill>
                <a:blip r:embed="rId20"/>
                <a:stretch>
                  <a:fillRect/>
                </a:stretch>
              </p:blipFill>
              <p:spPr>
                <a:xfrm>
                  <a:off x="8106542" y="1577743"/>
                  <a:ext cx="33742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7" name="Freihand 6">
                  <a:extLst>
                    <a:ext uri="{FF2B5EF4-FFF2-40B4-BE49-F238E27FC236}">
                      <a16:creationId xmlns:a16="http://schemas.microsoft.com/office/drawing/2014/main" id="{E34E9C1E-6DE5-43B7-AE60-2D7D1832EC8C}"/>
                    </a:ext>
                  </a:extLst>
                </p14:cNvPr>
                <p14:cNvContentPartPr/>
                <p14:nvPr/>
              </p14:nvContentPartPr>
              <p14:xfrm>
                <a:off x="11445542" y="1514743"/>
                <a:ext cx="153360" cy="195840"/>
              </p14:xfrm>
            </p:contentPart>
          </mc:Choice>
          <mc:Fallback xmlns="">
            <p:pic>
              <p:nvPicPr>
                <p:cNvPr id="7" name="Freihand 6">
                  <a:extLst>
                    <a:ext uri="{FF2B5EF4-FFF2-40B4-BE49-F238E27FC236}">
                      <a16:creationId xmlns:a16="http://schemas.microsoft.com/office/drawing/2014/main" id="{E34E9C1E-6DE5-43B7-AE60-2D7D1832EC8C}"/>
                    </a:ext>
                  </a:extLst>
                </p:cNvPr>
                <p:cNvPicPr/>
                <p:nvPr/>
              </p:nvPicPr>
              <p:blipFill>
                <a:blip r:embed="rId22"/>
                <a:stretch>
                  <a:fillRect/>
                </a:stretch>
              </p:blipFill>
              <p:spPr>
                <a:xfrm>
                  <a:off x="11441222" y="1510423"/>
                  <a:ext cx="16200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1" name="Freihand 10">
                  <a:extLst>
                    <a:ext uri="{FF2B5EF4-FFF2-40B4-BE49-F238E27FC236}">
                      <a16:creationId xmlns:a16="http://schemas.microsoft.com/office/drawing/2014/main" id="{9CF7C239-123C-40F5-8CB1-AD0ED4D18F9F}"/>
                    </a:ext>
                  </a:extLst>
                </p14:cNvPr>
                <p14:cNvContentPartPr/>
                <p14:nvPr/>
              </p14:nvContentPartPr>
              <p14:xfrm>
                <a:off x="9310022" y="266623"/>
                <a:ext cx="196560" cy="133200"/>
              </p14:xfrm>
            </p:contentPart>
          </mc:Choice>
          <mc:Fallback xmlns="">
            <p:pic>
              <p:nvPicPr>
                <p:cNvPr id="11" name="Freihand 10">
                  <a:extLst>
                    <a:ext uri="{FF2B5EF4-FFF2-40B4-BE49-F238E27FC236}">
                      <a16:creationId xmlns:a16="http://schemas.microsoft.com/office/drawing/2014/main" id="{9CF7C239-123C-40F5-8CB1-AD0ED4D18F9F}"/>
                    </a:ext>
                  </a:extLst>
                </p:cNvPr>
                <p:cNvPicPr/>
                <p:nvPr/>
              </p:nvPicPr>
              <p:blipFill>
                <a:blip r:embed="rId24"/>
                <a:stretch>
                  <a:fillRect/>
                </a:stretch>
              </p:blipFill>
              <p:spPr>
                <a:xfrm>
                  <a:off x="9305702" y="262303"/>
                  <a:ext cx="2052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2" name="Freihand 11">
                  <a:extLst>
                    <a:ext uri="{FF2B5EF4-FFF2-40B4-BE49-F238E27FC236}">
                      <a16:creationId xmlns:a16="http://schemas.microsoft.com/office/drawing/2014/main" id="{5E8F2F0B-42C8-45F1-B4D8-3187D7392815}"/>
                    </a:ext>
                  </a:extLst>
                </p14:cNvPr>
                <p14:cNvContentPartPr/>
                <p14:nvPr/>
              </p14:nvContentPartPr>
              <p14:xfrm>
                <a:off x="8928062" y="181303"/>
                <a:ext cx="95400" cy="194760"/>
              </p14:xfrm>
            </p:contentPart>
          </mc:Choice>
          <mc:Fallback xmlns="">
            <p:pic>
              <p:nvPicPr>
                <p:cNvPr id="12" name="Freihand 11">
                  <a:extLst>
                    <a:ext uri="{FF2B5EF4-FFF2-40B4-BE49-F238E27FC236}">
                      <a16:creationId xmlns:a16="http://schemas.microsoft.com/office/drawing/2014/main" id="{5E8F2F0B-42C8-45F1-B4D8-3187D7392815}"/>
                    </a:ext>
                  </a:extLst>
                </p:cNvPr>
                <p:cNvPicPr/>
                <p:nvPr/>
              </p:nvPicPr>
              <p:blipFill>
                <a:blip r:embed="rId26"/>
                <a:stretch>
                  <a:fillRect/>
                </a:stretch>
              </p:blipFill>
              <p:spPr>
                <a:xfrm>
                  <a:off x="8923742" y="176983"/>
                  <a:ext cx="10404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3" name="Freihand 12">
                  <a:extLst>
                    <a:ext uri="{FF2B5EF4-FFF2-40B4-BE49-F238E27FC236}">
                      <a16:creationId xmlns:a16="http://schemas.microsoft.com/office/drawing/2014/main" id="{7867FD4F-26A4-4386-9584-E5B66A469E8A}"/>
                    </a:ext>
                  </a:extLst>
                </p14:cNvPr>
                <p14:cNvContentPartPr/>
                <p14:nvPr/>
              </p14:nvContentPartPr>
              <p14:xfrm>
                <a:off x="9034622" y="162223"/>
                <a:ext cx="67680" cy="128520"/>
              </p14:xfrm>
            </p:contentPart>
          </mc:Choice>
          <mc:Fallback xmlns="">
            <p:pic>
              <p:nvPicPr>
                <p:cNvPr id="13" name="Freihand 12">
                  <a:extLst>
                    <a:ext uri="{FF2B5EF4-FFF2-40B4-BE49-F238E27FC236}">
                      <a16:creationId xmlns:a16="http://schemas.microsoft.com/office/drawing/2014/main" id="{7867FD4F-26A4-4386-9584-E5B66A469E8A}"/>
                    </a:ext>
                  </a:extLst>
                </p:cNvPr>
                <p:cNvPicPr/>
                <p:nvPr/>
              </p:nvPicPr>
              <p:blipFill>
                <a:blip r:embed="rId28"/>
                <a:stretch>
                  <a:fillRect/>
                </a:stretch>
              </p:blipFill>
              <p:spPr>
                <a:xfrm>
                  <a:off x="9030302" y="157903"/>
                  <a:ext cx="763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4" name="Freihand 13">
                  <a:extLst>
                    <a:ext uri="{FF2B5EF4-FFF2-40B4-BE49-F238E27FC236}">
                      <a16:creationId xmlns:a16="http://schemas.microsoft.com/office/drawing/2014/main" id="{0A9F0B23-E998-4EFA-9368-B071AC33C65C}"/>
                    </a:ext>
                  </a:extLst>
                </p14:cNvPr>
                <p14:cNvContentPartPr/>
                <p14:nvPr/>
              </p14:nvContentPartPr>
              <p14:xfrm>
                <a:off x="9088982" y="205783"/>
                <a:ext cx="98280" cy="109440"/>
              </p14:xfrm>
            </p:contentPart>
          </mc:Choice>
          <mc:Fallback xmlns="">
            <p:pic>
              <p:nvPicPr>
                <p:cNvPr id="14" name="Freihand 13">
                  <a:extLst>
                    <a:ext uri="{FF2B5EF4-FFF2-40B4-BE49-F238E27FC236}">
                      <a16:creationId xmlns:a16="http://schemas.microsoft.com/office/drawing/2014/main" id="{0A9F0B23-E998-4EFA-9368-B071AC33C65C}"/>
                    </a:ext>
                  </a:extLst>
                </p:cNvPr>
                <p:cNvPicPr/>
                <p:nvPr/>
              </p:nvPicPr>
              <p:blipFill>
                <a:blip r:embed="rId30"/>
                <a:stretch>
                  <a:fillRect/>
                </a:stretch>
              </p:blipFill>
              <p:spPr>
                <a:xfrm>
                  <a:off x="9084662" y="201463"/>
                  <a:ext cx="1069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5" name="Freihand 14">
                  <a:extLst>
                    <a:ext uri="{FF2B5EF4-FFF2-40B4-BE49-F238E27FC236}">
                      <a16:creationId xmlns:a16="http://schemas.microsoft.com/office/drawing/2014/main" id="{B204FD52-BB85-4F0F-9A28-4B592997D4A9}"/>
                    </a:ext>
                  </a:extLst>
                </p14:cNvPr>
                <p14:cNvContentPartPr/>
                <p14:nvPr/>
              </p14:nvContentPartPr>
              <p14:xfrm>
                <a:off x="9178262" y="162583"/>
                <a:ext cx="72360" cy="220320"/>
              </p14:xfrm>
            </p:contentPart>
          </mc:Choice>
          <mc:Fallback xmlns="">
            <p:pic>
              <p:nvPicPr>
                <p:cNvPr id="15" name="Freihand 14">
                  <a:extLst>
                    <a:ext uri="{FF2B5EF4-FFF2-40B4-BE49-F238E27FC236}">
                      <a16:creationId xmlns:a16="http://schemas.microsoft.com/office/drawing/2014/main" id="{B204FD52-BB85-4F0F-9A28-4B592997D4A9}"/>
                    </a:ext>
                  </a:extLst>
                </p:cNvPr>
                <p:cNvPicPr/>
                <p:nvPr/>
              </p:nvPicPr>
              <p:blipFill>
                <a:blip r:embed="rId32"/>
                <a:stretch>
                  <a:fillRect/>
                </a:stretch>
              </p:blipFill>
              <p:spPr>
                <a:xfrm>
                  <a:off x="9173942" y="158263"/>
                  <a:ext cx="8100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6" name="Freihand 15">
                  <a:extLst>
                    <a:ext uri="{FF2B5EF4-FFF2-40B4-BE49-F238E27FC236}">
                      <a16:creationId xmlns:a16="http://schemas.microsoft.com/office/drawing/2014/main" id="{17808203-5EEA-4E63-A15C-4E4D77E7F032}"/>
                    </a:ext>
                  </a:extLst>
                </p14:cNvPr>
                <p14:cNvContentPartPr/>
                <p14:nvPr/>
              </p14:nvContentPartPr>
              <p14:xfrm>
                <a:off x="11409542" y="1786903"/>
                <a:ext cx="151200" cy="202680"/>
              </p14:xfrm>
            </p:contentPart>
          </mc:Choice>
          <mc:Fallback xmlns="">
            <p:pic>
              <p:nvPicPr>
                <p:cNvPr id="16" name="Freihand 15">
                  <a:extLst>
                    <a:ext uri="{FF2B5EF4-FFF2-40B4-BE49-F238E27FC236}">
                      <a16:creationId xmlns:a16="http://schemas.microsoft.com/office/drawing/2014/main" id="{17808203-5EEA-4E63-A15C-4E4D77E7F032}"/>
                    </a:ext>
                  </a:extLst>
                </p:cNvPr>
                <p:cNvPicPr/>
                <p:nvPr/>
              </p:nvPicPr>
              <p:blipFill>
                <a:blip r:embed="rId34"/>
                <a:stretch>
                  <a:fillRect/>
                </a:stretch>
              </p:blipFill>
              <p:spPr>
                <a:xfrm>
                  <a:off x="11405222" y="1782583"/>
                  <a:ext cx="15984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7" name="Freihand 16">
                  <a:extLst>
                    <a:ext uri="{FF2B5EF4-FFF2-40B4-BE49-F238E27FC236}">
                      <a16:creationId xmlns:a16="http://schemas.microsoft.com/office/drawing/2014/main" id="{318790FB-9C71-47EB-AE93-42D6B9F669EA}"/>
                    </a:ext>
                  </a:extLst>
                </p14:cNvPr>
                <p14:cNvContentPartPr/>
                <p14:nvPr/>
              </p14:nvContentPartPr>
              <p14:xfrm>
                <a:off x="11455622" y="1803463"/>
                <a:ext cx="162000" cy="120240"/>
              </p14:xfrm>
            </p:contentPart>
          </mc:Choice>
          <mc:Fallback xmlns="">
            <p:pic>
              <p:nvPicPr>
                <p:cNvPr id="17" name="Freihand 16">
                  <a:extLst>
                    <a:ext uri="{FF2B5EF4-FFF2-40B4-BE49-F238E27FC236}">
                      <a16:creationId xmlns:a16="http://schemas.microsoft.com/office/drawing/2014/main" id="{318790FB-9C71-47EB-AE93-42D6B9F669EA}"/>
                    </a:ext>
                  </a:extLst>
                </p:cNvPr>
                <p:cNvPicPr/>
                <p:nvPr/>
              </p:nvPicPr>
              <p:blipFill>
                <a:blip r:embed="rId36"/>
                <a:stretch>
                  <a:fillRect/>
                </a:stretch>
              </p:blipFill>
              <p:spPr>
                <a:xfrm>
                  <a:off x="11451302" y="1799143"/>
                  <a:ext cx="1706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9" name="Freihand 18">
                  <a:extLst>
                    <a:ext uri="{FF2B5EF4-FFF2-40B4-BE49-F238E27FC236}">
                      <a16:creationId xmlns:a16="http://schemas.microsoft.com/office/drawing/2014/main" id="{5D0E770A-9ECF-42FC-BD36-B777E6B63838}"/>
                    </a:ext>
                  </a:extLst>
                </p14:cNvPr>
                <p14:cNvContentPartPr/>
                <p14:nvPr/>
              </p14:nvContentPartPr>
              <p14:xfrm>
                <a:off x="10191662" y="248263"/>
                <a:ext cx="38160" cy="1638360"/>
              </p14:xfrm>
            </p:contentPart>
          </mc:Choice>
          <mc:Fallback xmlns="">
            <p:pic>
              <p:nvPicPr>
                <p:cNvPr id="19" name="Freihand 18">
                  <a:extLst>
                    <a:ext uri="{FF2B5EF4-FFF2-40B4-BE49-F238E27FC236}">
                      <a16:creationId xmlns:a16="http://schemas.microsoft.com/office/drawing/2014/main" id="{5D0E770A-9ECF-42FC-BD36-B777E6B63838}"/>
                    </a:ext>
                  </a:extLst>
                </p:cNvPr>
                <p:cNvPicPr/>
                <p:nvPr/>
              </p:nvPicPr>
              <p:blipFill>
                <a:blip r:embed="rId38"/>
                <a:stretch>
                  <a:fillRect/>
                </a:stretch>
              </p:blipFill>
              <p:spPr>
                <a:xfrm>
                  <a:off x="10187342" y="243943"/>
                  <a:ext cx="46800" cy="1647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0" name="Freihand 19">
                  <a:extLst>
                    <a:ext uri="{FF2B5EF4-FFF2-40B4-BE49-F238E27FC236}">
                      <a16:creationId xmlns:a16="http://schemas.microsoft.com/office/drawing/2014/main" id="{75F2BC0B-87A3-40B3-B50D-D390409706B8}"/>
                    </a:ext>
                  </a:extLst>
                </p14:cNvPr>
                <p14:cNvContentPartPr/>
                <p14:nvPr/>
              </p14:nvContentPartPr>
              <p14:xfrm>
                <a:off x="10053062" y="291463"/>
                <a:ext cx="29520" cy="1660680"/>
              </p14:xfrm>
            </p:contentPart>
          </mc:Choice>
          <mc:Fallback xmlns="">
            <p:pic>
              <p:nvPicPr>
                <p:cNvPr id="20" name="Freihand 19">
                  <a:extLst>
                    <a:ext uri="{FF2B5EF4-FFF2-40B4-BE49-F238E27FC236}">
                      <a16:creationId xmlns:a16="http://schemas.microsoft.com/office/drawing/2014/main" id="{75F2BC0B-87A3-40B3-B50D-D390409706B8}"/>
                    </a:ext>
                  </a:extLst>
                </p:cNvPr>
                <p:cNvPicPr/>
                <p:nvPr/>
              </p:nvPicPr>
              <p:blipFill>
                <a:blip r:embed="rId40"/>
                <a:stretch>
                  <a:fillRect/>
                </a:stretch>
              </p:blipFill>
              <p:spPr>
                <a:xfrm>
                  <a:off x="10048742" y="287143"/>
                  <a:ext cx="38160" cy="16693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2" name="Freihand 21">
                  <a:extLst>
                    <a:ext uri="{FF2B5EF4-FFF2-40B4-BE49-F238E27FC236}">
                      <a16:creationId xmlns:a16="http://schemas.microsoft.com/office/drawing/2014/main" id="{D26D05E7-70AD-4CF6-A77F-A346072974E5}"/>
                    </a:ext>
                  </a:extLst>
                </p14:cNvPr>
                <p14:cNvContentPartPr/>
                <p14:nvPr/>
              </p14:nvContentPartPr>
              <p14:xfrm>
                <a:off x="10544462" y="162583"/>
                <a:ext cx="101520" cy="197280"/>
              </p14:xfrm>
            </p:contentPart>
          </mc:Choice>
          <mc:Fallback xmlns="">
            <p:pic>
              <p:nvPicPr>
                <p:cNvPr id="22" name="Freihand 21">
                  <a:extLst>
                    <a:ext uri="{FF2B5EF4-FFF2-40B4-BE49-F238E27FC236}">
                      <a16:creationId xmlns:a16="http://schemas.microsoft.com/office/drawing/2014/main" id="{D26D05E7-70AD-4CF6-A77F-A346072974E5}"/>
                    </a:ext>
                  </a:extLst>
                </p:cNvPr>
                <p:cNvPicPr/>
                <p:nvPr/>
              </p:nvPicPr>
              <p:blipFill>
                <a:blip r:embed="rId42"/>
                <a:stretch>
                  <a:fillRect/>
                </a:stretch>
              </p:blipFill>
              <p:spPr>
                <a:xfrm>
                  <a:off x="10540142" y="158263"/>
                  <a:ext cx="11016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3" name="Freihand 22">
                  <a:extLst>
                    <a:ext uri="{FF2B5EF4-FFF2-40B4-BE49-F238E27FC236}">
                      <a16:creationId xmlns:a16="http://schemas.microsoft.com/office/drawing/2014/main" id="{D37E4032-7CFB-4D47-A99E-83051E17B924}"/>
                    </a:ext>
                  </a:extLst>
                </p14:cNvPr>
                <p14:cNvContentPartPr/>
                <p14:nvPr/>
              </p14:nvContentPartPr>
              <p14:xfrm>
                <a:off x="10670462" y="206143"/>
                <a:ext cx="167040" cy="95040"/>
              </p14:xfrm>
            </p:contentPart>
          </mc:Choice>
          <mc:Fallback xmlns="">
            <p:pic>
              <p:nvPicPr>
                <p:cNvPr id="23" name="Freihand 22">
                  <a:extLst>
                    <a:ext uri="{FF2B5EF4-FFF2-40B4-BE49-F238E27FC236}">
                      <a16:creationId xmlns:a16="http://schemas.microsoft.com/office/drawing/2014/main" id="{D37E4032-7CFB-4D47-A99E-83051E17B924}"/>
                    </a:ext>
                  </a:extLst>
                </p:cNvPr>
                <p:cNvPicPr/>
                <p:nvPr/>
              </p:nvPicPr>
              <p:blipFill>
                <a:blip r:embed="rId44"/>
                <a:stretch>
                  <a:fillRect/>
                </a:stretch>
              </p:blipFill>
              <p:spPr>
                <a:xfrm>
                  <a:off x="10666142" y="201823"/>
                  <a:ext cx="1756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4" name="Freihand 23">
                  <a:extLst>
                    <a:ext uri="{FF2B5EF4-FFF2-40B4-BE49-F238E27FC236}">
                      <a16:creationId xmlns:a16="http://schemas.microsoft.com/office/drawing/2014/main" id="{8E54B41A-9166-4166-BF39-CEAC280E923F}"/>
                    </a:ext>
                  </a:extLst>
                </p14:cNvPr>
                <p14:cNvContentPartPr/>
                <p14:nvPr/>
              </p14:nvContentPartPr>
              <p14:xfrm>
                <a:off x="10881062" y="182023"/>
                <a:ext cx="51120" cy="79560"/>
              </p14:xfrm>
            </p:contentPart>
          </mc:Choice>
          <mc:Fallback xmlns="">
            <p:pic>
              <p:nvPicPr>
                <p:cNvPr id="24" name="Freihand 23">
                  <a:extLst>
                    <a:ext uri="{FF2B5EF4-FFF2-40B4-BE49-F238E27FC236}">
                      <a16:creationId xmlns:a16="http://schemas.microsoft.com/office/drawing/2014/main" id="{8E54B41A-9166-4166-BF39-CEAC280E923F}"/>
                    </a:ext>
                  </a:extLst>
                </p:cNvPr>
                <p:cNvPicPr/>
                <p:nvPr/>
              </p:nvPicPr>
              <p:blipFill>
                <a:blip r:embed="rId46"/>
                <a:stretch>
                  <a:fillRect/>
                </a:stretch>
              </p:blipFill>
              <p:spPr>
                <a:xfrm>
                  <a:off x="10876742" y="177703"/>
                  <a:ext cx="597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5" name="Freihand 24">
                  <a:extLst>
                    <a:ext uri="{FF2B5EF4-FFF2-40B4-BE49-F238E27FC236}">
                      <a16:creationId xmlns:a16="http://schemas.microsoft.com/office/drawing/2014/main" id="{12AE691C-8C7F-418C-A3D6-42BDDE3B0BF3}"/>
                    </a:ext>
                  </a:extLst>
                </p14:cNvPr>
                <p14:cNvContentPartPr/>
                <p14:nvPr/>
              </p14:nvContentPartPr>
              <p14:xfrm>
                <a:off x="10725902" y="134863"/>
                <a:ext cx="198000" cy="180000"/>
              </p14:xfrm>
            </p:contentPart>
          </mc:Choice>
          <mc:Fallback xmlns="">
            <p:pic>
              <p:nvPicPr>
                <p:cNvPr id="25" name="Freihand 24">
                  <a:extLst>
                    <a:ext uri="{FF2B5EF4-FFF2-40B4-BE49-F238E27FC236}">
                      <a16:creationId xmlns:a16="http://schemas.microsoft.com/office/drawing/2014/main" id="{12AE691C-8C7F-418C-A3D6-42BDDE3B0BF3}"/>
                    </a:ext>
                  </a:extLst>
                </p:cNvPr>
                <p:cNvPicPr/>
                <p:nvPr/>
              </p:nvPicPr>
              <p:blipFill>
                <a:blip r:embed="rId48"/>
                <a:stretch>
                  <a:fillRect/>
                </a:stretch>
              </p:blipFill>
              <p:spPr>
                <a:xfrm>
                  <a:off x="10721582" y="130543"/>
                  <a:ext cx="2066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6" name="Freihand 25">
                  <a:extLst>
                    <a:ext uri="{FF2B5EF4-FFF2-40B4-BE49-F238E27FC236}">
                      <a16:creationId xmlns:a16="http://schemas.microsoft.com/office/drawing/2014/main" id="{0B7D57C1-C11E-4BEE-965E-9B7B99AD59FD}"/>
                    </a:ext>
                  </a:extLst>
                </p14:cNvPr>
                <p14:cNvContentPartPr/>
                <p14:nvPr/>
              </p14:nvContentPartPr>
              <p14:xfrm>
                <a:off x="10899062" y="166903"/>
                <a:ext cx="19440" cy="130320"/>
              </p14:xfrm>
            </p:contentPart>
          </mc:Choice>
          <mc:Fallback xmlns="">
            <p:pic>
              <p:nvPicPr>
                <p:cNvPr id="26" name="Freihand 25">
                  <a:extLst>
                    <a:ext uri="{FF2B5EF4-FFF2-40B4-BE49-F238E27FC236}">
                      <a16:creationId xmlns:a16="http://schemas.microsoft.com/office/drawing/2014/main" id="{0B7D57C1-C11E-4BEE-965E-9B7B99AD59FD}"/>
                    </a:ext>
                  </a:extLst>
                </p:cNvPr>
                <p:cNvPicPr/>
                <p:nvPr/>
              </p:nvPicPr>
              <p:blipFill>
                <a:blip r:embed="rId50"/>
                <a:stretch>
                  <a:fillRect/>
                </a:stretch>
              </p:blipFill>
              <p:spPr>
                <a:xfrm>
                  <a:off x="10894742" y="162583"/>
                  <a:ext cx="280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7" name="Freihand 26">
                  <a:extLst>
                    <a:ext uri="{FF2B5EF4-FFF2-40B4-BE49-F238E27FC236}">
                      <a16:creationId xmlns:a16="http://schemas.microsoft.com/office/drawing/2014/main" id="{E1CA7A4C-C5EB-4455-968A-9BE82BB5B7ED}"/>
                    </a:ext>
                  </a:extLst>
                </p14:cNvPr>
                <p14:cNvContentPartPr/>
                <p14:nvPr/>
              </p14:nvContentPartPr>
              <p14:xfrm>
                <a:off x="10899062" y="134863"/>
                <a:ext cx="6480" cy="15480"/>
              </p14:xfrm>
            </p:contentPart>
          </mc:Choice>
          <mc:Fallback xmlns="">
            <p:pic>
              <p:nvPicPr>
                <p:cNvPr id="27" name="Freihand 26">
                  <a:extLst>
                    <a:ext uri="{FF2B5EF4-FFF2-40B4-BE49-F238E27FC236}">
                      <a16:creationId xmlns:a16="http://schemas.microsoft.com/office/drawing/2014/main" id="{E1CA7A4C-C5EB-4455-968A-9BE82BB5B7ED}"/>
                    </a:ext>
                  </a:extLst>
                </p:cNvPr>
                <p:cNvPicPr/>
                <p:nvPr/>
              </p:nvPicPr>
              <p:blipFill>
                <a:blip r:embed="rId52"/>
                <a:stretch>
                  <a:fillRect/>
                </a:stretch>
              </p:blipFill>
              <p:spPr>
                <a:xfrm>
                  <a:off x="10894742" y="130543"/>
                  <a:ext cx="151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8" name="Freihand 27">
                  <a:extLst>
                    <a:ext uri="{FF2B5EF4-FFF2-40B4-BE49-F238E27FC236}">
                      <a16:creationId xmlns:a16="http://schemas.microsoft.com/office/drawing/2014/main" id="{9ED4442D-0119-487A-95CE-1998CBFFF96F}"/>
                    </a:ext>
                  </a:extLst>
                </p14:cNvPr>
                <p14:cNvContentPartPr/>
                <p14:nvPr/>
              </p14:nvContentPartPr>
              <p14:xfrm>
                <a:off x="10964942" y="213703"/>
                <a:ext cx="169200" cy="66600"/>
              </p14:xfrm>
            </p:contentPart>
          </mc:Choice>
          <mc:Fallback xmlns="">
            <p:pic>
              <p:nvPicPr>
                <p:cNvPr id="28" name="Freihand 27">
                  <a:extLst>
                    <a:ext uri="{FF2B5EF4-FFF2-40B4-BE49-F238E27FC236}">
                      <a16:creationId xmlns:a16="http://schemas.microsoft.com/office/drawing/2014/main" id="{9ED4442D-0119-487A-95CE-1998CBFFF96F}"/>
                    </a:ext>
                  </a:extLst>
                </p:cNvPr>
                <p:cNvPicPr/>
                <p:nvPr/>
              </p:nvPicPr>
              <p:blipFill>
                <a:blip r:embed="rId54"/>
                <a:stretch>
                  <a:fillRect/>
                </a:stretch>
              </p:blipFill>
              <p:spPr>
                <a:xfrm>
                  <a:off x="10960622" y="209383"/>
                  <a:ext cx="1778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9" name="Freihand 28">
                  <a:extLst>
                    <a:ext uri="{FF2B5EF4-FFF2-40B4-BE49-F238E27FC236}">
                      <a16:creationId xmlns:a16="http://schemas.microsoft.com/office/drawing/2014/main" id="{DDB47F41-3B22-4122-8D16-212C9FB70C14}"/>
                    </a:ext>
                  </a:extLst>
                </p14:cNvPr>
                <p14:cNvContentPartPr/>
                <p14:nvPr/>
              </p14:nvContentPartPr>
              <p14:xfrm>
                <a:off x="11315222" y="181663"/>
                <a:ext cx="217440" cy="96840"/>
              </p14:xfrm>
            </p:contentPart>
          </mc:Choice>
          <mc:Fallback xmlns="">
            <p:pic>
              <p:nvPicPr>
                <p:cNvPr id="29" name="Freihand 28">
                  <a:extLst>
                    <a:ext uri="{FF2B5EF4-FFF2-40B4-BE49-F238E27FC236}">
                      <a16:creationId xmlns:a16="http://schemas.microsoft.com/office/drawing/2014/main" id="{DDB47F41-3B22-4122-8D16-212C9FB70C14}"/>
                    </a:ext>
                  </a:extLst>
                </p:cNvPr>
                <p:cNvPicPr/>
                <p:nvPr/>
              </p:nvPicPr>
              <p:blipFill>
                <a:blip r:embed="rId56"/>
                <a:stretch>
                  <a:fillRect/>
                </a:stretch>
              </p:blipFill>
              <p:spPr>
                <a:xfrm>
                  <a:off x="11310902" y="177343"/>
                  <a:ext cx="2260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0" name="Freihand 29">
                  <a:extLst>
                    <a:ext uri="{FF2B5EF4-FFF2-40B4-BE49-F238E27FC236}">
                      <a16:creationId xmlns:a16="http://schemas.microsoft.com/office/drawing/2014/main" id="{813CAAF9-75ED-4FD7-A5FA-AFFFA8295E2F}"/>
                    </a:ext>
                  </a:extLst>
                </p14:cNvPr>
                <p14:cNvContentPartPr/>
                <p14:nvPr/>
              </p14:nvContentPartPr>
              <p14:xfrm>
                <a:off x="11562542" y="139543"/>
                <a:ext cx="156600" cy="104400"/>
              </p14:xfrm>
            </p:contentPart>
          </mc:Choice>
          <mc:Fallback xmlns="">
            <p:pic>
              <p:nvPicPr>
                <p:cNvPr id="30" name="Freihand 29">
                  <a:extLst>
                    <a:ext uri="{FF2B5EF4-FFF2-40B4-BE49-F238E27FC236}">
                      <a16:creationId xmlns:a16="http://schemas.microsoft.com/office/drawing/2014/main" id="{813CAAF9-75ED-4FD7-A5FA-AFFFA8295E2F}"/>
                    </a:ext>
                  </a:extLst>
                </p:cNvPr>
                <p:cNvPicPr/>
                <p:nvPr/>
              </p:nvPicPr>
              <p:blipFill>
                <a:blip r:embed="rId58"/>
                <a:stretch>
                  <a:fillRect/>
                </a:stretch>
              </p:blipFill>
              <p:spPr>
                <a:xfrm>
                  <a:off x="11558222" y="135223"/>
                  <a:ext cx="1652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2" name="Freihand 31">
                  <a:extLst>
                    <a:ext uri="{FF2B5EF4-FFF2-40B4-BE49-F238E27FC236}">
                      <a16:creationId xmlns:a16="http://schemas.microsoft.com/office/drawing/2014/main" id="{9807B88A-8EBA-425C-9737-0C1EC8E40551}"/>
                    </a:ext>
                  </a:extLst>
                </p14:cNvPr>
                <p14:cNvContentPartPr/>
                <p14:nvPr/>
              </p14:nvContentPartPr>
              <p14:xfrm>
                <a:off x="10687022" y="468583"/>
                <a:ext cx="93600" cy="163800"/>
              </p14:xfrm>
            </p:contentPart>
          </mc:Choice>
          <mc:Fallback xmlns="">
            <p:pic>
              <p:nvPicPr>
                <p:cNvPr id="32" name="Freihand 31">
                  <a:extLst>
                    <a:ext uri="{FF2B5EF4-FFF2-40B4-BE49-F238E27FC236}">
                      <a16:creationId xmlns:a16="http://schemas.microsoft.com/office/drawing/2014/main" id="{9807B88A-8EBA-425C-9737-0C1EC8E40551}"/>
                    </a:ext>
                  </a:extLst>
                </p:cNvPr>
                <p:cNvPicPr/>
                <p:nvPr/>
              </p:nvPicPr>
              <p:blipFill>
                <a:blip r:embed="rId60"/>
                <a:stretch>
                  <a:fillRect/>
                </a:stretch>
              </p:blipFill>
              <p:spPr>
                <a:xfrm>
                  <a:off x="10682702" y="464263"/>
                  <a:ext cx="1022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3" name="Freihand 32">
                  <a:extLst>
                    <a:ext uri="{FF2B5EF4-FFF2-40B4-BE49-F238E27FC236}">
                      <a16:creationId xmlns:a16="http://schemas.microsoft.com/office/drawing/2014/main" id="{5D09092A-E680-4748-A4F4-3E869CD61634}"/>
                    </a:ext>
                  </a:extLst>
                </p14:cNvPr>
                <p14:cNvContentPartPr/>
                <p14:nvPr/>
              </p14:nvContentPartPr>
              <p14:xfrm>
                <a:off x="10682342" y="519703"/>
                <a:ext cx="128880" cy="68400"/>
              </p14:xfrm>
            </p:contentPart>
          </mc:Choice>
          <mc:Fallback xmlns="">
            <p:pic>
              <p:nvPicPr>
                <p:cNvPr id="33" name="Freihand 32">
                  <a:extLst>
                    <a:ext uri="{FF2B5EF4-FFF2-40B4-BE49-F238E27FC236}">
                      <a16:creationId xmlns:a16="http://schemas.microsoft.com/office/drawing/2014/main" id="{5D09092A-E680-4748-A4F4-3E869CD61634}"/>
                    </a:ext>
                  </a:extLst>
                </p:cNvPr>
                <p:cNvPicPr/>
                <p:nvPr/>
              </p:nvPicPr>
              <p:blipFill>
                <a:blip r:embed="rId62"/>
                <a:stretch>
                  <a:fillRect/>
                </a:stretch>
              </p:blipFill>
              <p:spPr>
                <a:xfrm>
                  <a:off x="10678022" y="515383"/>
                  <a:ext cx="1375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4" name="Freihand 33">
                  <a:extLst>
                    <a:ext uri="{FF2B5EF4-FFF2-40B4-BE49-F238E27FC236}">
                      <a16:creationId xmlns:a16="http://schemas.microsoft.com/office/drawing/2014/main" id="{0FFB4B65-8499-4B4F-BBD7-3B7258105E1D}"/>
                    </a:ext>
                  </a:extLst>
                </p14:cNvPr>
                <p14:cNvContentPartPr/>
                <p14:nvPr/>
              </p14:nvContentPartPr>
              <p14:xfrm>
                <a:off x="10675502" y="436903"/>
                <a:ext cx="123120" cy="26280"/>
              </p14:xfrm>
            </p:contentPart>
          </mc:Choice>
          <mc:Fallback xmlns="">
            <p:pic>
              <p:nvPicPr>
                <p:cNvPr id="34" name="Freihand 33">
                  <a:extLst>
                    <a:ext uri="{FF2B5EF4-FFF2-40B4-BE49-F238E27FC236}">
                      <a16:creationId xmlns:a16="http://schemas.microsoft.com/office/drawing/2014/main" id="{0FFB4B65-8499-4B4F-BBD7-3B7258105E1D}"/>
                    </a:ext>
                  </a:extLst>
                </p:cNvPr>
                <p:cNvPicPr/>
                <p:nvPr/>
              </p:nvPicPr>
              <p:blipFill>
                <a:blip r:embed="rId64"/>
                <a:stretch>
                  <a:fillRect/>
                </a:stretch>
              </p:blipFill>
              <p:spPr>
                <a:xfrm>
                  <a:off x="10671182" y="432583"/>
                  <a:ext cx="1317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5" name="Freihand 34">
                  <a:extLst>
                    <a:ext uri="{FF2B5EF4-FFF2-40B4-BE49-F238E27FC236}">
                      <a16:creationId xmlns:a16="http://schemas.microsoft.com/office/drawing/2014/main" id="{D7CFF694-3C45-4AA0-A5E5-19B8A86880ED}"/>
                    </a:ext>
                  </a:extLst>
                </p14:cNvPr>
                <p14:cNvContentPartPr/>
                <p14:nvPr/>
              </p14:nvContentPartPr>
              <p14:xfrm>
                <a:off x="10950182" y="480463"/>
                <a:ext cx="56520" cy="100440"/>
              </p14:xfrm>
            </p:contentPart>
          </mc:Choice>
          <mc:Fallback xmlns="">
            <p:pic>
              <p:nvPicPr>
                <p:cNvPr id="35" name="Freihand 34">
                  <a:extLst>
                    <a:ext uri="{FF2B5EF4-FFF2-40B4-BE49-F238E27FC236}">
                      <a16:creationId xmlns:a16="http://schemas.microsoft.com/office/drawing/2014/main" id="{D7CFF694-3C45-4AA0-A5E5-19B8A86880ED}"/>
                    </a:ext>
                  </a:extLst>
                </p:cNvPr>
                <p:cNvPicPr/>
                <p:nvPr/>
              </p:nvPicPr>
              <p:blipFill>
                <a:blip r:embed="rId66"/>
                <a:stretch>
                  <a:fillRect/>
                </a:stretch>
              </p:blipFill>
              <p:spPr>
                <a:xfrm>
                  <a:off x="10945862" y="476143"/>
                  <a:ext cx="651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6" name="Freihand 35">
                  <a:extLst>
                    <a:ext uri="{FF2B5EF4-FFF2-40B4-BE49-F238E27FC236}">
                      <a16:creationId xmlns:a16="http://schemas.microsoft.com/office/drawing/2014/main" id="{30FC8517-D925-492D-BB09-40E58D8DD526}"/>
                    </a:ext>
                  </a:extLst>
                </p14:cNvPr>
                <p14:cNvContentPartPr/>
                <p14:nvPr/>
              </p14:nvContentPartPr>
              <p14:xfrm>
                <a:off x="11061062" y="498823"/>
                <a:ext cx="176760" cy="52920"/>
              </p14:xfrm>
            </p:contentPart>
          </mc:Choice>
          <mc:Fallback xmlns="">
            <p:pic>
              <p:nvPicPr>
                <p:cNvPr id="36" name="Freihand 35">
                  <a:extLst>
                    <a:ext uri="{FF2B5EF4-FFF2-40B4-BE49-F238E27FC236}">
                      <a16:creationId xmlns:a16="http://schemas.microsoft.com/office/drawing/2014/main" id="{30FC8517-D925-492D-BB09-40E58D8DD526}"/>
                    </a:ext>
                  </a:extLst>
                </p:cNvPr>
                <p:cNvPicPr/>
                <p:nvPr/>
              </p:nvPicPr>
              <p:blipFill>
                <a:blip r:embed="rId68"/>
                <a:stretch>
                  <a:fillRect/>
                </a:stretch>
              </p:blipFill>
              <p:spPr>
                <a:xfrm>
                  <a:off x="11056742" y="494503"/>
                  <a:ext cx="1854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7" name="Freihand 36">
                  <a:extLst>
                    <a:ext uri="{FF2B5EF4-FFF2-40B4-BE49-F238E27FC236}">
                      <a16:creationId xmlns:a16="http://schemas.microsoft.com/office/drawing/2014/main" id="{FC76B5C1-AEE0-4C57-8A59-A43A511447AE}"/>
                    </a:ext>
                  </a:extLst>
                </p14:cNvPr>
                <p14:cNvContentPartPr/>
                <p14:nvPr/>
              </p14:nvContentPartPr>
              <p14:xfrm>
                <a:off x="11206502" y="440863"/>
                <a:ext cx="360" cy="360"/>
              </p14:xfrm>
            </p:contentPart>
          </mc:Choice>
          <mc:Fallback xmlns="">
            <p:pic>
              <p:nvPicPr>
                <p:cNvPr id="37" name="Freihand 36">
                  <a:extLst>
                    <a:ext uri="{FF2B5EF4-FFF2-40B4-BE49-F238E27FC236}">
                      <a16:creationId xmlns:a16="http://schemas.microsoft.com/office/drawing/2014/main" id="{FC76B5C1-AEE0-4C57-8A59-A43A511447AE}"/>
                    </a:ext>
                  </a:extLst>
                </p:cNvPr>
                <p:cNvPicPr/>
                <p:nvPr/>
              </p:nvPicPr>
              <p:blipFill>
                <a:blip r:embed="rId70"/>
                <a:stretch>
                  <a:fillRect/>
                </a:stretch>
              </p:blipFill>
              <p:spPr>
                <a:xfrm>
                  <a:off x="11202182" y="43654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8" name="Freihand 37">
                  <a:extLst>
                    <a:ext uri="{FF2B5EF4-FFF2-40B4-BE49-F238E27FC236}">
                      <a16:creationId xmlns:a16="http://schemas.microsoft.com/office/drawing/2014/main" id="{9F67B8F7-1327-498F-8267-186B33FF5C75}"/>
                    </a:ext>
                  </a:extLst>
                </p14:cNvPr>
                <p14:cNvContentPartPr/>
                <p14:nvPr/>
              </p14:nvContentPartPr>
              <p14:xfrm>
                <a:off x="11264822" y="423583"/>
                <a:ext cx="81360" cy="117720"/>
              </p14:xfrm>
            </p:contentPart>
          </mc:Choice>
          <mc:Fallback xmlns="">
            <p:pic>
              <p:nvPicPr>
                <p:cNvPr id="38" name="Freihand 37">
                  <a:extLst>
                    <a:ext uri="{FF2B5EF4-FFF2-40B4-BE49-F238E27FC236}">
                      <a16:creationId xmlns:a16="http://schemas.microsoft.com/office/drawing/2014/main" id="{9F67B8F7-1327-498F-8267-186B33FF5C75}"/>
                    </a:ext>
                  </a:extLst>
                </p:cNvPr>
                <p:cNvPicPr/>
                <p:nvPr/>
              </p:nvPicPr>
              <p:blipFill>
                <a:blip r:embed="rId72"/>
                <a:stretch>
                  <a:fillRect/>
                </a:stretch>
              </p:blipFill>
              <p:spPr>
                <a:xfrm>
                  <a:off x="11260502" y="419263"/>
                  <a:ext cx="900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9" name="Freihand 38">
                  <a:extLst>
                    <a:ext uri="{FF2B5EF4-FFF2-40B4-BE49-F238E27FC236}">
                      <a16:creationId xmlns:a16="http://schemas.microsoft.com/office/drawing/2014/main" id="{66F6B8E6-F2FA-4797-8A37-EEBF5387D27C}"/>
                    </a:ext>
                  </a:extLst>
                </p14:cNvPr>
                <p14:cNvContentPartPr/>
                <p14:nvPr/>
              </p14:nvContentPartPr>
              <p14:xfrm>
                <a:off x="11489462" y="469303"/>
                <a:ext cx="159120" cy="64800"/>
              </p14:xfrm>
            </p:contentPart>
          </mc:Choice>
          <mc:Fallback xmlns="">
            <p:pic>
              <p:nvPicPr>
                <p:cNvPr id="39" name="Freihand 38">
                  <a:extLst>
                    <a:ext uri="{FF2B5EF4-FFF2-40B4-BE49-F238E27FC236}">
                      <a16:creationId xmlns:a16="http://schemas.microsoft.com/office/drawing/2014/main" id="{66F6B8E6-F2FA-4797-8A37-EEBF5387D27C}"/>
                    </a:ext>
                  </a:extLst>
                </p:cNvPr>
                <p:cNvPicPr/>
                <p:nvPr/>
              </p:nvPicPr>
              <p:blipFill>
                <a:blip r:embed="rId74"/>
                <a:stretch>
                  <a:fillRect/>
                </a:stretch>
              </p:blipFill>
              <p:spPr>
                <a:xfrm>
                  <a:off x="11485142" y="464983"/>
                  <a:ext cx="1677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0" name="Freihand 39">
                  <a:extLst>
                    <a:ext uri="{FF2B5EF4-FFF2-40B4-BE49-F238E27FC236}">
                      <a16:creationId xmlns:a16="http://schemas.microsoft.com/office/drawing/2014/main" id="{E43260E5-6801-4820-A48B-87C33783BD1F}"/>
                    </a:ext>
                  </a:extLst>
                </p14:cNvPr>
                <p14:cNvContentPartPr/>
                <p14:nvPr/>
              </p14:nvContentPartPr>
              <p14:xfrm>
                <a:off x="11653262" y="395143"/>
                <a:ext cx="4680" cy="31680"/>
              </p14:xfrm>
            </p:contentPart>
          </mc:Choice>
          <mc:Fallback xmlns="">
            <p:pic>
              <p:nvPicPr>
                <p:cNvPr id="40" name="Freihand 39">
                  <a:extLst>
                    <a:ext uri="{FF2B5EF4-FFF2-40B4-BE49-F238E27FC236}">
                      <a16:creationId xmlns:a16="http://schemas.microsoft.com/office/drawing/2014/main" id="{E43260E5-6801-4820-A48B-87C33783BD1F}"/>
                    </a:ext>
                  </a:extLst>
                </p:cNvPr>
                <p:cNvPicPr/>
                <p:nvPr/>
              </p:nvPicPr>
              <p:blipFill>
                <a:blip r:embed="rId76"/>
                <a:stretch>
                  <a:fillRect/>
                </a:stretch>
              </p:blipFill>
              <p:spPr>
                <a:xfrm>
                  <a:off x="11648942" y="390823"/>
                  <a:ext cx="133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1" name="Freihand 40">
                  <a:extLst>
                    <a:ext uri="{FF2B5EF4-FFF2-40B4-BE49-F238E27FC236}">
                      <a16:creationId xmlns:a16="http://schemas.microsoft.com/office/drawing/2014/main" id="{E9D73AC9-9BA8-4B08-9F96-D46875F39AD5}"/>
                    </a:ext>
                  </a:extLst>
                </p14:cNvPr>
                <p14:cNvContentPartPr/>
                <p14:nvPr/>
              </p14:nvContentPartPr>
              <p14:xfrm>
                <a:off x="11689262" y="375343"/>
                <a:ext cx="190800" cy="147960"/>
              </p14:xfrm>
            </p:contentPart>
          </mc:Choice>
          <mc:Fallback xmlns="">
            <p:pic>
              <p:nvPicPr>
                <p:cNvPr id="41" name="Freihand 40">
                  <a:extLst>
                    <a:ext uri="{FF2B5EF4-FFF2-40B4-BE49-F238E27FC236}">
                      <a16:creationId xmlns:a16="http://schemas.microsoft.com/office/drawing/2014/main" id="{E9D73AC9-9BA8-4B08-9F96-D46875F39AD5}"/>
                    </a:ext>
                  </a:extLst>
                </p:cNvPr>
                <p:cNvPicPr/>
                <p:nvPr/>
              </p:nvPicPr>
              <p:blipFill>
                <a:blip r:embed="rId78"/>
                <a:stretch>
                  <a:fillRect/>
                </a:stretch>
              </p:blipFill>
              <p:spPr>
                <a:xfrm>
                  <a:off x="11684942" y="371023"/>
                  <a:ext cx="19944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2" name="Freihand 41">
                  <a:extLst>
                    <a:ext uri="{FF2B5EF4-FFF2-40B4-BE49-F238E27FC236}">
                      <a16:creationId xmlns:a16="http://schemas.microsoft.com/office/drawing/2014/main" id="{5CBBE1A7-72B9-48B5-9B58-3EF1C643DF3F}"/>
                    </a:ext>
                  </a:extLst>
                </p14:cNvPr>
                <p14:cNvContentPartPr/>
                <p14:nvPr/>
              </p14:nvContentPartPr>
              <p14:xfrm>
                <a:off x="11298662" y="702583"/>
                <a:ext cx="241920" cy="257400"/>
              </p14:xfrm>
            </p:contentPart>
          </mc:Choice>
          <mc:Fallback xmlns="">
            <p:pic>
              <p:nvPicPr>
                <p:cNvPr id="42" name="Freihand 41">
                  <a:extLst>
                    <a:ext uri="{FF2B5EF4-FFF2-40B4-BE49-F238E27FC236}">
                      <a16:creationId xmlns:a16="http://schemas.microsoft.com/office/drawing/2014/main" id="{5CBBE1A7-72B9-48B5-9B58-3EF1C643DF3F}"/>
                    </a:ext>
                  </a:extLst>
                </p:cNvPr>
                <p:cNvPicPr/>
                <p:nvPr/>
              </p:nvPicPr>
              <p:blipFill>
                <a:blip r:embed="rId80"/>
                <a:stretch>
                  <a:fillRect/>
                </a:stretch>
              </p:blipFill>
              <p:spPr>
                <a:xfrm>
                  <a:off x="11294342" y="698263"/>
                  <a:ext cx="25056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3" name="Freihand 42">
                  <a:extLst>
                    <a:ext uri="{FF2B5EF4-FFF2-40B4-BE49-F238E27FC236}">
                      <a16:creationId xmlns:a16="http://schemas.microsoft.com/office/drawing/2014/main" id="{F659C50E-9E55-4E8E-97B3-24C786E6DA27}"/>
                    </a:ext>
                  </a:extLst>
                </p14:cNvPr>
                <p14:cNvContentPartPr/>
                <p14:nvPr/>
              </p14:nvContentPartPr>
              <p14:xfrm>
                <a:off x="11545262" y="697183"/>
                <a:ext cx="20880" cy="38160"/>
              </p14:xfrm>
            </p:contentPart>
          </mc:Choice>
          <mc:Fallback xmlns="">
            <p:pic>
              <p:nvPicPr>
                <p:cNvPr id="43" name="Freihand 42">
                  <a:extLst>
                    <a:ext uri="{FF2B5EF4-FFF2-40B4-BE49-F238E27FC236}">
                      <a16:creationId xmlns:a16="http://schemas.microsoft.com/office/drawing/2014/main" id="{F659C50E-9E55-4E8E-97B3-24C786E6DA27}"/>
                    </a:ext>
                  </a:extLst>
                </p:cNvPr>
                <p:cNvPicPr/>
                <p:nvPr/>
              </p:nvPicPr>
              <p:blipFill>
                <a:blip r:embed="rId82"/>
                <a:stretch>
                  <a:fillRect/>
                </a:stretch>
              </p:blipFill>
              <p:spPr>
                <a:xfrm>
                  <a:off x="11540942" y="692863"/>
                  <a:ext cx="295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4" name="Freihand 43">
                  <a:extLst>
                    <a:ext uri="{FF2B5EF4-FFF2-40B4-BE49-F238E27FC236}">
                      <a16:creationId xmlns:a16="http://schemas.microsoft.com/office/drawing/2014/main" id="{6318495F-9D46-47C1-A2B5-915D4E881CCD}"/>
                    </a:ext>
                  </a:extLst>
                </p14:cNvPr>
                <p14:cNvContentPartPr/>
                <p14:nvPr/>
              </p14:nvContentPartPr>
              <p14:xfrm>
                <a:off x="11597102" y="669823"/>
                <a:ext cx="71280" cy="150480"/>
              </p14:xfrm>
            </p:contentPart>
          </mc:Choice>
          <mc:Fallback xmlns="">
            <p:pic>
              <p:nvPicPr>
                <p:cNvPr id="44" name="Freihand 43">
                  <a:extLst>
                    <a:ext uri="{FF2B5EF4-FFF2-40B4-BE49-F238E27FC236}">
                      <a16:creationId xmlns:a16="http://schemas.microsoft.com/office/drawing/2014/main" id="{6318495F-9D46-47C1-A2B5-915D4E881CCD}"/>
                    </a:ext>
                  </a:extLst>
                </p:cNvPr>
                <p:cNvPicPr/>
                <p:nvPr/>
              </p:nvPicPr>
              <p:blipFill>
                <a:blip r:embed="rId84"/>
                <a:stretch>
                  <a:fillRect/>
                </a:stretch>
              </p:blipFill>
              <p:spPr>
                <a:xfrm>
                  <a:off x="11592782" y="665503"/>
                  <a:ext cx="799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6" name="Freihand 45">
                  <a:extLst>
                    <a:ext uri="{FF2B5EF4-FFF2-40B4-BE49-F238E27FC236}">
                      <a16:creationId xmlns:a16="http://schemas.microsoft.com/office/drawing/2014/main" id="{F72DF857-8A85-4D3C-8912-6C42CBEF5CB5}"/>
                    </a:ext>
                  </a:extLst>
                </p14:cNvPr>
                <p14:cNvContentPartPr/>
                <p14:nvPr/>
              </p14:nvContentPartPr>
              <p14:xfrm>
                <a:off x="10882142" y="970783"/>
                <a:ext cx="532440" cy="1116360"/>
              </p14:xfrm>
            </p:contentPart>
          </mc:Choice>
          <mc:Fallback xmlns="">
            <p:pic>
              <p:nvPicPr>
                <p:cNvPr id="46" name="Freihand 45">
                  <a:extLst>
                    <a:ext uri="{FF2B5EF4-FFF2-40B4-BE49-F238E27FC236}">
                      <a16:creationId xmlns:a16="http://schemas.microsoft.com/office/drawing/2014/main" id="{F72DF857-8A85-4D3C-8912-6C42CBEF5CB5}"/>
                    </a:ext>
                  </a:extLst>
                </p:cNvPr>
                <p:cNvPicPr/>
                <p:nvPr/>
              </p:nvPicPr>
              <p:blipFill>
                <a:blip r:embed="rId86"/>
                <a:stretch>
                  <a:fillRect/>
                </a:stretch>
              </p:blipFill>
              <p:spPr>
                <a:xfrm>
                  <a:off x="10877822" y="966463"/>
                  <a:ext cx="541080" cy="11250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7" name="Freihand 46">
                  <a:extLst>
                    <a:ext uri="{FF2B5EF4-FFF2-40B4-BE49-F238E27FC236}">
                      <a16:creationId xmlns:a16="http://schemas.microsoft.com/office/drawing/2014/main" id="{2E109B4F-87FF-43FD-A2A2-A5E9A28B1006}"/>
                    </a:ext>
                  </a:extLst>
                </p14:cNvPr>
                <p14:cNvContentPartPr/>
                <p14:nvPr/>
              </p14:nvContentPartPr>
              <p14:xfrm>
                <a:off x="10786382" y="1939903"/>
                <a:ext cx="210600" cy="286560"/>
              </p14:xfrm>
            </p:contentPart>
          </mc:Choice>
          <mc:Fallback xmlns="">
            <p:pic>
              <p:nvPicPr>
                <p:cNvPr id="47" name="Freihand 46">
                  <a:extLst>
                    <a:ext uri="{FF2B5EF4-FFF2-40B4-BE49-F238E27FC236}">
                      <a16:creationId xmlns:a16="http://schemas.microsoft.com/office/drawing/2014/main" id="{2E109B4F-87FF-43FD-A2A2-A5E9A28B1006}"/>
                    </a:ext>
                  </a:extLst>
                </p:cNvPr>
                <p:cNvPicPr/>
                <p:nvPr/>
              </p:nvPicPr>
              <p:blipFill>
                <a:blip r:embed="rId88"/>
                <a:stretch>
                  <a:fillRect/>
                </a:stretch>
              </p:blipFill>
              <p:spPr>
                <a:xfrm>
                  <a:off x="10782062" y="1935583"/>
                  <a:ext cx="21924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8" name="Freihand 47">
                  <a:extLst>
                    <a:ext uri="{FF2B5EF4-FFF2-40B4-BE49-F238E27FC236}">
                      <a16:creationId xmlns:a16="http://schemas.microsoft.com/office/drawing/2014/main" id="{7FCBD95E-B639-4A4B-8370-694DCF3938F7}"/>
                    </a:ext>
                  </a:extLst>
                </p14:cNvPr>
                <p14:cNvContentPartPr/>
                <p14:nvPr/>
              </p14:nvContentPartPr>
              <p14:xfrm>
                <a:off x="10497662" y="2324743"/>
                <a:ext cx="107640" cy="227520"/>
              </p14:xfrm>
            </p:contentPart>
          </mc:Choice>
          <mc:Fallback xmlns="">
            <p:pic>
              <p:nvPicPr>
                <p:cNvPr id="48" name="Freihand 47">
                  <a:extLst>
                    <a:ext uri="{FF2B5EF4-FFF2-40B4-BE49-F238E27FC236}">
                      <a16:creationId xmlns:a16="http://schemas.microsoft.com/office/drawing/2014/main" id="{7FCBD95E-B639-4A4B-8370-694DCF3938F7}"/>
                    </a:ext>
                  </a:extLst>
                </p:cNvPr>
                <p:cNvPicPr/>
                <p:nvPr/>
              </p:nvPicPr>
              <p:blipFill>
                <a:blip r:embed="rId90"/>
                <a:stretch>
                  <a:fillRect/>
                </a:stretch>
              </p:blipFill>
              <p:spPr>
                <a:xfrm>
                  <a:off x="10493342" y="2320423"/>
                  <a:ext cx="11628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0" name="Freihand 49">
                  <a:extLst>
                    <a:ext uri="{FF2B5EF4-FFF2-40B4-BE49-F238E27FC236}">
                      <a16:creationId xmlns:a16="http://schemas.microsoft.com/office/drawing/2014/main" id="{DE45F77D-83B9-4307-A988-C5284A3D32E1}"/>
                    </a:ext>
                  </a:extLst>
                </p14:cNvPr>
                <p14:cNvContentPartPr/>
                <p14:nvPr/>
              </p14:nvContentPartPr>
              <p14:xfrm>
                <a:off x="10648862" y="2428783"/>
                <a:ext cx="120960" cy="127800"/>
              </p14:xfrm>
            </p:contentPart>
          </mc:Choice>
          <mc:Fallback xmlns="">
            <p:pic>
              <p:nvPicPr>
                <p:cNvPr id="50" name="Freihand 49">
                  <a:extLst>
                    <a:ext uri="{FF2B5EF4-FFF2-40B4-BE49-F238E27FC236}">
                      <a16:creationId xmlns:a16="http://schemas.microsoft.com/office/drawing/2014/main" id="{DE45F77D-83B9-4307-A988-C5284A3D32E1}"/>
                    </a:ext>
                  </a:extLst>
                </p:cNvPr>
                <p:cNvPicPr/>
                <p:nvPr/>
              </p:nvPicPr>
              <p:blipFill>
                <a:blip r:embed="rId92"/>
                <a:stretch>
                  <a:fillRect/>
                </a:stretch>
              </p:blipFill>
              <p:spPr>
                <a:xfrm>
                  <a:off x="10644542" y="2424463"/>
                  <a:ext cx="1296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1" name="Freihand 50">
                  <a:extLst>
                    <a:ext uri="{FF2B5EF4-FFF2-40B4-BE49-F238E27FC236}">
                      <a16:creationId xmlns:a16="http://schemas.microsoft.com/office/drawing/2014/main" id="{4389A3AA-E55E-4D02-A062-C683B856A952}"/>
                    </a:ext>
                  </a:extLst>
                </p14:cNvPr>
                <p14:cNvContentPartPr/>
                <p14:nvPr/>
              </p14:nvContentPartPr>
              <p14:xfrm>
                <a:off x="10732382" y="2361103"/>
                <a:ext cx="97920" cy="155880"/>
              </p14:xfrm>
            </p:contentPart>
          </mc:Choice>
          <mc:Fallback xmlns="">
            <p:pic>
              <p:nvPicPr>
                <p:cNvPr id="51" name="Freihand 50">
                  <a:extLst>
                    <a:ext uri="{FF2B5EF4-FFF2-40B4-BE49-F238E27FC236}">
                      <a16:creationId xmlns:a16="http://schemas.microsoft.com/office/drawing/2014/main" id="{4389A3AA-E55E-4D02-A062-C683B856A952}"/>
                    </a:ext>
                  </a:extLst>
                </p:cNvPr>
                <p:cNvPicPr/>
                <p:nvPr/>
              </p:nvPicPr>
              <p:blipFill>
                <a:blip r:embed="rId94"/>
                <a:stretch>
                  <a:fillRect/>
                </a:stretch>
              </p:blipFill>
              <p:spPr>
                <a:xfrm>
                  <a:off x="10728062" y="2356783"/>
                  <a:ext cx="10656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2" name="Freihand 51">
                  <a:extLst>
                    <a:ext uri="{FF2B5EF4-FFF2-40B4-BE49-F238E27FC236}">
                      <a16:creationId xmlns:a16="http://schemas.microsoft.com/office/drawing/2014/main" id="{1D72DF2D-5A2A-43A8-B946-46252757B750}"/>
                    </a:ext>
                  </a:extLst>
                </p14:cNvPr>
                <p14:cNvContentPartPr/>
                <p14:nvPr/>
              </p14:nvContentPartPr>
              <p14:xfrm>
                <a:off x="10859822" y="2429143"/>
                <a:ext cx="18360" cy="79200"/>
              </p14:xfrm>
            </p:contentPart>
          </mc:Choice>
          <mc:Fallback xmlns="">
            <p:pic>
              <p:nvPicPr>
                <p:cNvPr id="52" name="Freihand 51">
                  <a:extLst>
                    <a:ext uri="{FF2B5EF4-FFF2-40B4-BE49-F238E27FC236}">
                      <a16:creationId xmlns:a16="http://schemas.microsoft.com/office/drawing/2014/main" id="{1D72DF2D-5A2A-43A8-B946-46252757B750}"/>
                    </a:ext>
                  </a:extLst>
                </p:cNvPr>
                <p:cNvPicPr/>
                <p:nvPr/>
              </p:nvPicPr>
              <p:blipFill>
                <a:blip r:embed="rId96"/>
                <a:stretch>
                  <a:fillRect/>
                </a:stretch>
              </p:blipFill>
              <p:spPr>
                <a:xfrm>
                  <a:off x="10855502" y="2424823"/>
                  <a:ext cx="270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3" name="Freihand 52">
                  <a:extLst>
                    <a:ext uri="{FF2B5EF4-FFF2-40B4-BE49-F238E27FC236}">
                      <a16:creationId xmlns:a16="http://schemas.microsoft.com/office/drawing/2014/main" id="{E32702C0-A70D-491D-AE0F-1F508AC9FF32}"/>
                    </a:ext>
                  </a:extLst>
                </p14:cNvPr>
                <p14:cNvContentPartPr/>
                <p14:nvPr/>
              </p14:nvContentPartPr>
              <p14:xfrm>
                <a:off x="10888982" y="2404663"/>
                <a:ext cx="99360" cy="96120"/>
              </p14:xfrm>
            </p:contentPart>
          </mc:Choice>
          <mc:Fallback xmlns="">
            <p:pic>
              <p:nvPicPr>
                <p:cNvPr id="53" name="Freihand 52">
                  <a:extLst>
                    <a:ext uri="{FF2B5EF4-FFF2-40B4-BE49-F238E27FC236}">
                      <a16:creationId xmlns:a16="http://schemas.microsoft.com/office/drawing/2014/main" id="{E32702C0-A70D-491D-AE0F-1F508AC9FF32}"/>
                    </a:ext>
                  </a:extLst>
                </p:cNvPr>
                <p:cNvPicPr/>
                <p:nvPr/>
              </p:nvPicPr>
              <p:blipFill>
                <a:blip r:embed="rId98"/>
                <a:stretch>
                  <a:fillRect/>
                </a:stretch>
              </p:blipFill>
              <p:spPr>
                <a:xfrm>
                  <a:off x="10884662" y="2400343"/>
                  <a:ext cx="1080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4" name="Freihand 53">
                  <a:extLst>
                    <a:ext uri="{FF2B5EF4-FFF2-40B4-BE49-F238E27FC236}">
                      <a16:creationId xmlns:a16="http://schemas.microsoft.com/office/drawing/2014/main" id="{AD956A36-F6AD-420A-B4AD-F8DD01AA3F39}"/>
                    </a:ext>
                  </a:extLst>
                </p14:cNvPr>
                <p14:cNvContentPartPr/>
                <p14:nvPr/>
              </p14:nvContentPartPr>
              <p14:xfrm>
                <a:off x="10905902" y="2322223"/>
                <a:ext cx="12240" cy="22680"/>
              </p14:xfrm>
            </p:contentPart>
          </mc:Choice>
          <mc:Fallback xmlns="">
            <p:pic>
              <p:nvPicPr>
                <p:cNvPr id="54" name="Freihand 53">
                  <a:extLst>
                    <a:ext uri="{FF2B5EF4-FFF2-40B4-BE49-F238E27FC236}">
                      <a16:creationId xmlns:a16="http://schemas.microsoft.com/office/drawing/2014/main" id="{AD956A36-F6AD-420A-B4AD-F8DD01AA3F39}"/>
                    </a:ext>
                  </a:extLst>
                </p:cNvPr>
                <p:cNvPicPr/>
                <p:nvPr/>
              </p:nvPicPr>
              <p:blipFill>
                <a:blip r:embed="rId100"/>
                <a:stretch>
                  <a:fillRect/>
                </a:stretch>
              </p:blipFill>
              <p:spPr>
                <a:xfrm>
                  <a:off x="10901582" y="2317903"/>
                  <a:ext cx="208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5" name="Freihand 54">
                  <a:extLst>
                    <a:ext uri="{FF2B5EF4-FFF2-40B4-BE49-F238E27FC236}">
                      <a16:creationId xmlns:a16="http://schemas.microsoft.com/office/drawing/2014/main" id="{26463013-0B69-430C-A1C7-59509D734700}"/>
                    </a:ext>
                  </a:extLst>
                </p14:cNvPr>
                <p14:cNvContentPartPr/>
                <p14:nvPr/>
              </p14:nvContentPartPr>
              <p14:xfrm>
                <a:off x="10982222" y="2294143"/>
                <a:ext cx="172800" cy="235440"/>
              </p14:xfrm>
            </p:contentPart>
          </mc:Choice>
          <mc:Fallback xmlns="">
            <p:pic>
              <p:nvPicPr>
                <p:cNvPr id="55" name="Freihand 54">
                  <a:extLst>
                    <a:ext uri="{FF2B5EF4-FFF2-40B4-BE49-F238E27FC236}">
                      <a16:creationId xmlns:a16="http://schemas.microsoft.com/office/drawing/2014/main" id="{26463013-0B69-430C-A1C7-59509D734700}"/>
                    </a:ext>
                  </a:extLst>
                </p:cNvPr>
                <p:cNvPicPr/>
                <p:nvPr/>
              </p:nvPicPr>
              <p:blipFill>
                <a:blip r:embed="rId102"/>
                <a:stretch>
                  <a:fillRect/>
                </a:stretch>
              </p:blipFill>
              <p:spPr>
                <a:xfrm>
                  <a:off x="10977902" y="2289823"/>
                  <a:ext cx="18144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7" name="Freihand 56">
                  <a:extLst>
                    <a:ext uri="{FF2B5EF4-FFF2-40B4-BE49-F238E27FC236}">
                      <a16:creationId xmlns:a16="http://schemas.microsoft.com/office/drawing/2014/main" id="{138700FC-2EF2-4D2E-8280-ABB6D2F7C8F5}"/>
                    </a:ext>
                  </a:extLst>
                </p14:cNvPr>
                <p14:cNvContentPartPr/>
                <p14:nvPr/>
              </p14:nvContentPartPr>
              <p14:xfrm>
                <a:off x="11261582" y="2228983"/>
                <a:ext cx="94680" cy="177840"/>
              </p14:xfrm>
            </p:contentPart>
          </mc:Choice>
          <mc:Fallback xmlns="">
            <p:pic>
              <p:nvPicPr>
                <p:cNvPr id="57" name="Freihand 56">
                  <a:extLst>
                    <a:ext uri="{FF2B5EF4-FFF2-40B4-BE49-F238E27FC236}">
                      <a16:creationId xmlns:a16="http://schemas.microsoft.com/office/drawing/2014/main" id="{138700FC-2EF2-4D2E-8280-ABB6D2F7C8F5}"/>
                    </a:ext>
                  </a:extLst>
                </p:cNvPr>
                <p:cNvPicPr/>
                <p:nvPr/>
              </p:nvPicPr>
              <p:blipFill>
                <a:blip r:embed="rId104"/>
                <a:stretch>
                  <a:fillRect/>
                </a:stretch>
              </p:blipFill>
              <p:spPr>
                <a:xfrm>
                  <a:off x="11257262" y="2224663"/>
                  <a:ext cx="10332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8" name="Freihand 57">
                  <a:extLst>
                    <a:ext uri="{FF2B5EF4-FFF2-40B4-BE49-F238E27FC236}">
                      <a16:creationId xmlns:a16="http://schemas.microsoft.com/office/drawing/2014/main" id="{58118D1A-5767-4408-8DDD-E4B0D6A2C19B}"/>
                    </a:ext>
                  </a:extLst>
                </p14:cNvPr>
                <p14:cNvContentPartPr/>
                <p14:nvPr/>
              </p14:nvContentPartPr>
              <p14:xfrm>
                <a:off x="11351582" y="2274343"/>
                <a:ext cx="143280" cy="103320"/>
              </p14:xfrm>
            </p:contentPart>
          </mc:Choice>
          <mc:Fallback xmlns="">
            <p:pic>
              <p:nvPicPr>
                <p:cNvPr id="58" name="Freihand 57">
                  <a:extLst>
                    <a:ext uri="{FF2B5EF4-FFF2-40B4-BE49-F238E27FC236}">
                      <a16:creationId xmlns:a16="http://schemas.microsoft.com/office/drawing/2014/main" id="{58118D1A-5767-4408-8DDD-E4B0D6A2C19B}"/>
                    </a:ext>
                  </a:extLst>
                </p:cNvPr>
                <p:cNvPicPr/>
                <p:nvPr/>
              </p:nvPicPr>
              <p:blipFill>
                <a:blip r:embed="rId106"/>
                <a:stretch>
                  <a:fillRect/>
                </a:stretch>
              </p:blipFill>
              <p:spPr>
                <a:xfrm>
                  <a:off x="11347262" y="2270023"/>
                  <a:ext cx="1519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59" name="Freihand 58">
                  <a:extLst>
                    <a:ext uri="{FF2B5EF4-FFF2-40B4-BE49-F238E27FC236}">
                      <a16:creationId xmlns:a16="http://schemas.microsoft.com/office/drawing/2014/main" id="{51FE3B8E-08A8-4B4C-9046-E4113E6DCD93}"/>
                    </a:ext>
                  </a:extLst>
                </p14:cNvPr>
                <p14:cNvContentPartPr/>
                <p14:nvPr/>
              </p14:nvContentPartPr>
              <p14:xfrm>
                <a:off x="11505662" y="2187583"/>
                <a:ext cx="144720" cy="160920"/>
              </p14:xfrm>
            </p:contentPart>
          </mc:Choice>
          <mc:Fallback xmlns="">
            <p:pic>
              <p:nvPicPr>
                <p:cNvPr id="59" name="Freihand 58">
                  <a:extLst>
                    <a:ext uri="{FF2B5EF4-FFF2-40B4-BE49-F238E27FC236}">
                      <a16:creationId xmlns:a16="http://schemas.microsoft.com/office/drawing/2014/main" id="{51FE3B8E-08A8-4B4C-9046-E4113E6DCD93}"/>
                    </a:ext>
                  </a:extLst>
                </p:cNvPr>
                <p:cNvPicPr/>
                <p:nvPr/>
              </p:nvPicPr>
              <p:blipFill>
                <a:blip r:embed="rId108"/>
                <a:stretch>
                  <a:fillRect/>
                </a:stretch>
              </p:blipFill>
              <p:spPr>
                <a:xfrm>
                  <a:off x="11501342" y="2183263"/>
                  <a:ext cx="1533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0" name="Freihand 59">
                  <a:extLst>
                    <a:ext uri="{FF2B5EF4-FFF2-40B4-BE49-F238E27FC236}">
                      <a16:creationId xmlns:a16="http://schemas.microsoft.com/office/drawing/2014/main" id="{DA81AF1B-9396-47AC-9775-AD03E4DC7678}"/>
                    </a:ext>
                  </a:extLst>
                </p14:cNvPr>
                <p14:cNvContentPartPr/>
                <p14:nvPr/>
              </p14:nvContentPartPr>
              <p14:xfrm>
                <a:off x="11643182" y="2166343"/>
                <a:ext cx="360" cy="360"/>
              </p14:xfrm>
            </p:contentPart>
          </mc:Choice>
          <mc:Fallback xmlns="">
            <p:pic>
              <p:nvPicPr>
                <p:cNvPr id="60" name="Freihand 59">
                  <a:extLst>
                    <a:ext uri="{FF2B5EF4-FFF2-40B4-BE49-F238E27FC236}">
                      <a16:creationId xmlns:a16="http://schemas.microsoft.com/office/drawing/2014/main" id="{DA81AF1B-9396-47AC-9775-AD03E4DC7678}"/>
                    </a:ext>
                  </a:extLst>
                </p:cNvPr>
                <p:cNvPicPr/>
                <p:nvPr/>
              </p:nvPicPr>
              <p:blipFill>
                <a:blip r:embed="rId70"/>
                <a:stretch>
                  <a:fillRect/>
                </a:stretch>
              </p:blipFill>
              <p:spPr>
                <a:xfrm>
                  <a:off x="11638862" y="216202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1" name="Freihand 60">
                  <a:extLst>
                    <a:ext uri="{FF2B5EF4-FFF2-40B4-BE49-F238E27FC236}">
                      <a16:creationId xmlns:a16="http://schemas.microsoft.com/office/drawing/2014/main" id="{3B560DF8-3BEB-47B8-AE1A-F80BF8BA1BCF}"/>
                    </a:ext>
                  </a:extLst>
                </p14:cNvPr>
                <p14:cNvContentPartPr/>
                <p14:nvPr/>
              </p14:nvContentPartPr>
              <p14:xfrm>
                <a:off x="11665142" y="2123863"/>
                <a:ext cx="216360" cy="363960"/>
              </p14:xfrm>
            </p:contentPart>
          </mc:Choice>
          <mc:Fallback xmlns="">
            <p:pic>
              <p:nvPicPr>
                <p:cNvPr id="61" name="Freihand 60">
                  <a:extLst>
                    <a:ext uri="{FF2B5EF4-FFF2-40B4-BE49-F238E27FC236}">
                      <a16:creationId xmlns:a16="http://schemas.microsoft.com/office/drawing/2014/main" id="{3B560DF8-3BEB-47B8-AE1A-F80BF8BA1BCF}"/>
                    </a:ext>
                  </a:extLst>
                </p:cNvPr>
                <p:cNvPicPr/>
                <p:nvPr/>
              </p:nvPicPr>
              <p:blipFill>
                <a:blip r:embed="rId111"/>
                <a:stretch>
                  <a:fillRect/>
                </a:stretch>
              </p:blipFill>
              <p:spPr>
                <a:xfrm>
                  <a:off x="11660822" y="2119543"/>
                  <a:ext cx="225000" cy="3726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2" name="Freihand 61">
                  <a:extLst>
                    <a:ext uri="{FF2B5EF4-FFF2-40B4-BE49-F238E27FC236}">
                      <a16:creationId xmlns:a16="http://schemas.microsoft.com/office/drawing/2014/main" id="{4910E66D-CD3D-4F75-AA0C-748F56ABCA8E}"/>
                    </a:ext>
                  </a:extLst>
                </p14:cNvPr>
                <p14:cNvContentPartPr/>
                <p14:nvPr/>
              </p14:nvContentPartPr>
              <p14:xfrm>
                <a:off x="11917502" y="2066983"/>
                <a:ext cx="42120" cy="241200"/>
              </p14:xfrm>
            </p:contentPart>
          </mc:Choice>
          <mc:Fallback xmlns="">
            <p:pic>
              <p:nvPicPr>
                <p:cNvPr id="62" name="Freihand 61">
                  <a:extLst>
                    <a:ext uri="{FF2B5EF4-FFF2-40B4-BE49-F238E27FC236}">
                      <a16:creationId xmlns:a16="http://schemas.microsoft.com/office/drawing/2014/main" id="{4910E66D-CD3D-4F75-AA0C-748F56ABCA8E}"/>
                    </a:ext>
                  </a:extLst>
                </p:cNvPr>
                <p:cNvPicPr/>
                <p:nvPr/>
              </p:nvPicPr>
              <p:blipFill>
                <a:blip r:embed="rId113"/>
                <a:stretch>
                  <a:fillRect/>
                </a:stretch>
              </p:blipFill>
              <p:spPr>
                <a:xfrm>
                  <a:off x="11913182" y="2062663"/>
                  <a:ext cx="5076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4" name="Freihand 63">
                  <a:extLst>
                    <a:ext uri="{FF2B5EF4-FFF2-40B4-BE49-F238E27FC236}">
                      <a16:creationId xmlns:a16="http://schemas.microsoft.com/office/drawing/2014/main" id="{47AEDA4E-A5DF-41FA-9B09-84FC0A98CAD9}"/>
                    </a:ext>
                  </a:extLst>
                </p14:cNvPr>
                <p14:cNvContentPartPr/>
                <p14:nvPr/>
              </p14:nvContentPartPr>
              <p14:xfrm>
                <a:off x="10277342" y="2891023"/>
                <a:ext cx="174240" cy="55080"/>
              </p14:xfrm>
            </p:contentPart>
          </mc:Choice>
          <mc:Fallback xmlns="">
            <p:pic>
              <p:nvPicPr>
                <p:cNvPr id="64" name="Freihand 63">
                  <a:extLst>
                    <a:ext uri="{FF2B5EF4-FFF2-40B4-BE49-F238E27FC236}">
                      <a16:creationId xmlns:a16="http://schemas.microsoft.com/office/drawing/2014/main" id="{47AEDA4E-A5DF-41FA-9B09-84FC0A98CAD9}"/>
                    </a:ext>
                  </a:extLst>
                </p:cNvPr>
                <p:cNvPicPr/>
                <p:nvPr/>
              </p:nvPicPr>
              <p:blipFill>
                <a:blip r:embed="rId115"/>
                <a:stretch>
                  <a:fillRect/>
                </a:stretch>
              </p:blipFill>
              <p:spPr>
                <a:xfrm>
                  <a:off x="10273022" y="2886703"/>
                  <a:ext cx="18288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5" name="Freihand 64">
                  <a:extLst>
                    <a:ext uri="{FF2B5EF4-FFF2-40B4-BE49-F238E27FC236}">
                      <a16:creationId xmlns:a16="http://schemas.microsoft.com/office/drawing/2014/main" id="{93450F7F-377A-4DE6-AE62-A6A39884692C}"/>
                    </a:ext>
                  </a:extLst>
                </p14:cNvPr>
                <p14:cNvContentPartPr/>
                <p14:nvPr/>
              </p14:nvContentPartPr>
              <p14:xfrm>
                <a:off x="10426382" y="2838823"/>
                <a:ext cx="109440" cy="191160"/>
              </p14:xfrm>
            </p:contentPart>
          </mc:Choice>
          <mc:Fallback xmlns="">
            <p:pic>
              <p:nvPicPr>
                <p:cNvPr id="65" name="Freihand 64">
                  <a:extLst>
                    <a:ext uri="{FF2B5EF4-FFF2-40B4-BE49-F238E27FC236}">
                      <a16:creationId xmlns:a16="http://schemas.microsoft.com/office/drawing/2014/main" id="{93450F7F-377A-4DE6-AE62-A6A39884692C}"/>
                    </a:ext>
                  </a:extLst>
                </p:cNvPr>
                <p:cNvPicPr/>
                <p:nvPr/>
              </p:nvPicPr>
              <p:blipFill>
                <a:blip r:embed="rId117"/>
                <a:stretch>
                  <a:fillRect/>
                </a:stretch>
              </p:blipFill>
              <p:spPr>
                <a:xfrm>
                  <a:off x="10422062" y="2834503"/>
                  <a:ext cx="11808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66" name="Freihand 65">
                  <a:extLst>
                    <a:ext uri="{FF2B5EF4-FFF2-40B4-BE49-F238E27FC236}">
                      <a16:creationId xmlns:a16="http://schemas.microsoft.com/office/drawing/2014/main" id="{31A49D57-EE2E-4DBF-9F1B-0D0DFFDCA87F}"/>
                    </a:ext>
                  </a:extLst>
                </p14:cNvPr>
                <p14:cNvContentPartPr/>
                <p14:nvPr/>
              </p14:nvContentPartPr>
              <p14:xfrm>
                <a:off x="10626182" y="2790223"/>
                <a:ext cx="224280" cy="120240"/>
              </p14:xfrm>
            </p:contentPart>
          </mc:Choice>
          <mc:Fallback xmlns="">
            <p:pic>
              <p:nvPicPr>
                <p:cNvPr id="66" name="Freihand 65">
                  <a:extLst>
                    <a:ext uri="{FF2B5EF4-FFF2-40B4-BE49-F238E27FC236}">
                      <a16:creationId xmlns:a16="http://schemas.microsoft.com/office/drawing/2014/main" id="{31A49D57-EE2E-4DBF-9F1B-0D0DFFDCA87F}"/>
                    </a:ext>
                  </a:extLst>
                </p:cNvPr>
                <p:cNvPicPr/>
                <p:nvPr/>
              </p:nvPicPr>
              <p:blipFill>
                <a:blip r:embed="rId119"/>
                <a:stretch>
                  <a:fillRect/>
                </a:stretch>
              </p:blipFill>
              <p:spPr>
                <a:xfrm>
                  <a:off x="10621862" y="2785903"/>
                  <a:ext cx="2329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67" name="Freihand 66">
                  <a:extLst>
                    <a:ext uri="{FF2B5EF4-FFF2-40B4-BE49-F238E27FC236}">
                      <a16:creationId xmlns:a16="http://schemas.microsoft.com/office/drawing/2014/main" id="{DC14E74A-5F44-4535-A70B-3A4A891E454C}"/>
                    </a:ext>
                  </a:extLst>
                </p14:cNvPr>
                <p14:cNvContentPartPr/>
                <p14:nvPr/>
              </p14:nvContentPartPr>
              <p14:xfrm>
                <a:off x="10883222" y="2768983"/>
                <a:ext cx="66960" cy="121320"/>
              </p14:xfrm>
            </p:contentPart>
          </mc:Choice>
          <mc:Fallback xmlns="">
            <p:pic>
              <p:nvPicPr>
                <p:cNvPr id="67" name="Freihand 66">
                  <a:extLst>
                    <a:ext uri="{FF2B5EF4-FFF2-40B4-BE49-F238E27FC236}">
                      <a16:creationId xmlns:a16="http://schemas.microsoft.com/office/drawing/2014/main" id="{DC14E74A-5F44-4535-A70B-3A4A891E454C}"/>
                    </a:ext>
                  </a:extLst>
                </p:cNvPr>
                <p:cNvPicPr/>
                <p:nvPr/>
              </p:nvPicPr>
              <p:blipFill>
                <a:blip r:embed="rId121"/>
                <a:stretch>
                  <a:fillRect/>
                </a:stretch>
              </p:blipFill>
              <p:spPr>
                <a:xfrm>
                  <a:off x="10878902" y="2764663"/>
                  <a:ext cx="756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68" name="Freihand 67">
                  <a:extLst>
                    <a:ext uri="{FF2B5EF4-FFF2-40B4-BE49-F238E27FC236}">
                      <a16:creationId xmlns:a16="http://schemas.microsoft.com/office/drawing/2014/main" id="{92F8C8A0-C149-4CFF-A3C7-66C7483191BA}"/>
                    </a:ext>
                  </a:extLst>
                </p14:cNvPr>
                <p14:cNvContentPartPr/>
                <p14:nvPr/>
              </p14:nvContentPartPr>
              <p14:xfrm>
                <a:off x="10967822" y="2752063"/>
                <a:ext cx="303120" cy="265320"/>
              </p14:xfrm>
            </p:contentPart>
          </mc:Choice>
          <mc:Fallback xmlns="">
            <p:pic>
              <p:nvPicPr>
                <p:cNvPr id="68" name="Freihand 67">
                  <a:extLst>
                    <a:ext uri="{FF2B5EF4-FFF2-40B4-BE49-F238E27FC236}">
                      <a16:creationId xmlns:a16="http://schemas.microsoft.com/office/drawing/2014/main" id="{92F8C8A0-C149-4CFF-A3C7-66C7483191BA}"/>
                    </a:ext>
                  </a:extLst>
                </p:cNvPr>
                <p:cNvPicPr/>
                <p:nvPr/>
              </p:nvPicPr>
              <p:blipFill>
                <a:blip r:embed="rId123"/>
                <a:stretch>
                  <a:fillRect/>
                </a:stretch>
              </p:blipFill>
              <p:spPr>
                <a:xfrm>
                  <a:off x="10963502" y="2747743"/>
                  <a:ext cx="31176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69" name="Freihand 68">
                  <a:extLst>
                    <a:ext uri="{FF2B5EF4-FFF2-40B4-BE49-F238E27FC236}">
                      <a16:creationId xmlns:a16="http://schemas.microsoft.com/office/drawing/2014/main" id="{375367C0-E393-495C-9207-685A1C506BE7}"/>
                    </a:ext>
                  </a:extLst>
                </p14:cNvPr>
                <p14:cNvContentPartPr/>
                <p14:nvPr/>
              </p14:nvContentPartPr>
              <p14:xfrm>
                <a:off x="11283542" y="2723983"/>
                <a:ext cx="124200" cy="68040"/>
              </p14:xfrm>
            </p:contentPart>
          </mc:Choice>
          <mc:Fallback xmlns="">
            <p:pic>
              <p:nvPicPr>
                <p:cNvPr id="69" name="Freihand 68">
                  <a:extLst>
                    <a:ext uri="{FF2B5EF4-FFF2-40B4-BE49-F238E27FC236}">
                      <a16:creationId xmlns:a16="http://schemas.microsoft.com/office/drawing/2014/main" id="{375367C0-E393-495C-9207-685A1C506BE7}"/>
                    </a:ext>
                  </a:extLst>
                </p:cNvPr>
                <p:cNvPicPr/>
                <p:nvPr/>
              </p:nvPicPr>
              <p:blipFill>
                <a:blip r:embed="rId125"/>
                <a:stretch>
                  <a:fillRect/>
                </a:stretch>
              </p:blipFill>
              <p:spPr>
                <a:xfrm>
                  <a:off x="11279222" y="2719663"/>
                  <a:ext cx="1328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0" name="Freihand 69">
                  <a:extLst>
                    <a:ext uri="{FF2B5EF4-FFF2-40B4-BE49-F238E27FC236}">
                      <a16:creationId xmlns:a16="http://schemas.microsoft.com/office/drawing/2014/main" id="{9347950A-0280-4A16-A01D-5D0C68B4427B}"/>
                    </a:ext>
                  </a:extLst>
                </p14:cNvPr>
                <p14:cNvContentPartPr/>
                <p14:nvPr/>
              </p14:nvContentPartPr>
              <p14:xfrm>
                <a:off x="11422142" y="2693743"/>
                <a:ext cx="58320" cy="87480"/>
              </p14:xfrm>
            </p:contentPart>
          </mc:Choice>
          <mc:Fallback xmlns="">
            <p:pic>
              <p:nvPicPr>
                <p:cNvPr id="70" name="Freihand 69">
                  <a:extLst>
                    <a:ext uri="{FF2B5EF4-FFF2-40B4-BE49-F238E27FC236}">
                      <a16:creationId xmlns:a16="http://schemas.microsoft.com/office/drawing/2014/main" id="{9347950A-0280-4A16-A01D-5D0C68B4427B}"/>
                    </a:ext>
                  </a:extLst>
                </p:cNvPr>
                <p:cNvPicPr/>
                <p:nvPr/>
              </p:nvPicPr>
              <p:blipFill>
                <a:blip r:embed="rId127"/>
                <a:stretch>
                  <a:fillRect/>
                </a:stretch>
              </p:blipFill>
              <p:spPr>
                <a:xfrm>
                  <a:off x="11417822" y="2689423"/>
                  <a:ext cx="669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1" name="Freihand 70">
                  <a:extLst>
                    <a:ext uri="{FF2B5EF4-FFF2-40B4-BE49-F238E27FC236}">
                      <a16:creationId xmlns:a16="http://schemas.microsoft.com/office/drawing/2014/main" id="{EC9EAA7F-9717-49E4-B8A3-20275A589818}"/>
                    </a:ext>
                  </a:extLst>
                </p14:cNvPr>
                <p14:cNvContentPartPr/>
                <p14:nvPr/>
              </p14:nvContentPartPr>
              <p14:xfrm>
                <a:off x="11498822" y="2622463"/>
                <a:ext cx="133200" cy="110520"/>
              </p14:xfrm>
            </p:contentPart>
          </mc:Choice>
          <mc:Fallback xmlns="">
            <p:pic>
              <p:nvPicPr>
                <p:cNvPr id="71" name="Freihand 70">
                  <a:extLst>
                    <a:ext uri="{FF2B5EF4-FFF2-40B4-BE49-F238E27FC236}">
                      <a16:creationId xmlns:a16="http://schemas.microsoft.com/office/drawing/2014/main" id="{EC9EAA7F-9717-49E4-B8A3-20275A589818}"/>
                    </a:ext>
                  </a:extLst>
                </p:cNvPr>
                <p:cNvPicPr/>
                <p:nvPr/>
              </p:nvPicPr>
              <p:blipFill>
                <a:blip r:embed="rId129"/>
                <a:stretch>
                  <a:fillRect/>
                </a:stretch>
              </p:blipFill>
              <p:spPr>
                <a:xfrm>
                  <a:off x="11494502" y="2618143"/>
                  <a:ext cx="1418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2" name="Freihand 71">
                  <a:extLst>
                    <a:ext uri="{FF2B5EF4-FFF2-40B4-BE49-F238E27FC236}">
                      <a16:creationId xmlns:a16="http://schemas.microsoft.com/office/drawing/2014/main" id="{B7976642-EE2C-4ADD-8E28-B91CB0D02E1E}"/>
                    </a:ext>
                  </a:extLst>
                </p14:cNvPr>
                <p14:cNvContentPartPr/>
                <p14:nvPr/>
              </p14:nvContentPartPr>
              <p14:xfrm>
                <a:off x="11618342" y="2587903"/>
                <a:ext cx="19800" cy="51480"/>
              </p14:xfrm>
            </p:contentPart>
          </mc:Choice>
          <mc:Fallback xmlns="">
            <p:pic>
              <p:nvPicPr>
                <p:cNvPr id="72" name="Freihand 71">
                  <a:extLst>
                    <a:ext uri="{FF2B5EF4-FFF2-40B4-BE49-F238E27FC236}">
                      <a16:creationId xmlns:a16="http://schemas.microsoft.com/office/drawing/2014/main" id="{B7976642-EE2C-4ADD-8E28-B91CB0D02E1E}"/>
                    </a:ext>
                  </a:extLst>
                </p:cNvPr>
                <p:cNvPicPr/>
                <p:nvPr/>
              </p:nvPicPr>
              <p:blipFill>
                <a:blip r:embed="rId131"/>
                <a:stretch>
                  <a:fillRect/>
                </a:stretch>
              </p:blipFill>
              <p:spPr>
                <a:xfrm>
                  <a:off x="11614022" y="2583583"/>
                  <a:ext cx="2844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3" name="Freihand 72">
                  <a:extLst>
                    <a:ext uri="{FF2B5EF4-FFF2-40B4-BE49-F238E27FC236}">
                      <a16:creationId xmlns:a16="http://schemas.microsoft.com/office/drawing/2014/main" id="{DD0F80CE-D3E7-444C-9027-A6A496B93728}"/>
                    </a:ext>
                  </a:extLst>
                </p14:cNvPr>
                <p14:cNvContentPartPr/>
                <p14:nvPr/>
              </p14:nvContentPartPr>
              <p14:xfrm>
                <a:off x="11628422" y="2613463"/>
                <a:ext cx="95400" cy="110880"/>
              </p14:xfrm>
            </p:contentPart>
          </mc:Choice>
          <mc:Fallback xmlns="">
            <p:pic>
              <p:nvPicPr>
                <p:cNvPr id="73" name="Freihand 72">
                  <a:extLst>
                    <a:ext uri="{FF2B5EF4-FFF2-40B4-BE49-F238E27FC236}">
                      <a16:creationId xmlns:a16="http://schemas.microsoft.com/office/drawing/2014/main" id="{DD0F80CE-D3E7-444C-9027-A6A496B93728}"/>
                    </a:ext>
                  </a:extLst>
                </p:cNvPr>
                <p:cNvPicPr/>
                <p:nvPr/>
              </p:nvPicPr>
              <p:blipFill>
                <a:blip r:embed="rId133"/>
                <a:stretch>
                  <a:fillRect/>
                </a:stretch>
              </p:blipFill>
              <p:spPr>
                <a:xfrm>
                  <a:off x="11624102" y="2609143"/>
                  <a:ext cx="1040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4" name="Freihand 73">
                  <a:extLst>
                    <a:ext uri="{FF2B5EF4-FFF2-40B4-BE49-F238E27FC236}">
                      <a16:creationId xmlns:a16="http://schemas.microsoft.com/office/drawing/2014/main" id="{48BBAD84-E84C-4AEE-AD2B-675D93FB2EBF}"/>
                    </a:ext>
                  </a:extLst>
                </p14:cNvPr>
                <p14:cNvContentPartPr/>
                <p14:nvPr/>
              </p14:nvContentPartPr>
              <p14:xfrm>
                <a:off x="11758022" y="2537863"/>
                <a:ext cx="146160" cy="179640"/>
              </p14:xfrm>
            </p:contentPart>
          </mc:Choice>
          <mc:Fallback xmlns="">
            <p:pic>
              <p:nvPicPr>
                <p:cNvPr id="74" name="Freihand 73">
                  <a:extLst>
                    <a:ext uri="{FF2B5EF4-FFF2-40B4-BE49-F238E27FC236}">
                      <a16:creationId xmlns:a16="http://schemas.microsoft.com/office/drawing/2014/main" id="{48BBAD84-E84C-4AEE-AD2B-675D93FB2EBF}"/>
                    </a:ext>
                  </a:extLst>
                </p:cNvPr>
                <p:cNvPicPr/>
                <p:nvPr/>
              </p:nvPicPr>
              <p:blipFill>
                <a:blip r:embed="rId135"/>
                <a:stretch>
                  <a:fillRect/>
                </a:stretch>
              </p:blipFill>
              <p:spPr>
                <a:xfrm>
                  <a:off x="11753702" y="2533543"/>
                  <a:ext cx="1548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76" name="Freihand 75">
                  <a:extLst>
                    <a:ext uri="{FF2B5EF4-FFF2-40B4-BE49-F238E27FC236}">
                      <a16:creationId xmlns:a16="http://schemas.microsoft.com/office/drawing/2014/main" id="{34659F3C-56A9-47F5-9049-5E70D69A1CF5}"/>
                    </a:ext>
                  </a:extLst>
                </p14:cNvPr>
                <p14:cNvContentPartPr/>
                <p14:nvPr/>
              </p14:nvContentPartPr>
              <p14:xfrm>
                <a:off x="9492182" y="3253903"/>
                <a:ext cx="173520" cy="33120"/>
              </p14:xfrm>
            </p:contentPart>
          </mc:Choice>
          <mc:Fallback xmlns="">
            <p:pic>
              <p:nvPicPr>
                <p:cNvPr id="76" name="Freihand 75">
                  <a:extLst>
                    <a:ext uri="{FF2B5EF4-FFF2-40B4-BE49-F238E27FC236}">
                      <a16:creationId xmlns:a16="http://schemas.microsoft.com/office/drawing/2014/main" id="{34659F3C-56A9-47F5-9049-5E70D69A1CF5}"/>
                    </a:ext>
                  </a:extLst>
                </p:cNvPr>
                <p:cNvPicPr/>
                <p:nvPr/>
              </p:nvPicPr>
              <p:blipFill>
                <a:blip r:embed="rId137"/>
                <a:stretch>
                  <a:fillRect/>
                </a:stretch>
              </p:blipFill>
              <p:spPr>
                <a:xfrm>
                  <a:off x="9487862" y="3249583"/>
                  <a:ext cx="18216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77" name="Freihand 76">
                  <a:extLst>
                    <a:ext uri="{FF2B5EF4-FFF2-40B4-BE49-F238E27FC236}">
                      <a16:creationId xmlns:a16="http://schemas.microsoft.com/office/drawing/2014/main" id="{4A69B1D6-9251-4C8B-AC43-54AC9E52E7EE}"/>
                    </a:ext>
                  </a:extLst>
                </p14:cNvPr>
                <p14:cNvContentPartPr/>
                <p14:nvPr/>
              </p14:nvContentPartPr>
              <p14:xfrm>
                <a:off x="9629342" y="3194503"/>
                <a:ext cx="87120" cy="160920"/>
              </p14:xfrm>
            </p:contentPart>
          </mc:Choice>
          <mc:Fallback xmlns="">
            <p:pic>
              <p:nvPicPr>
                <p:cNvPr id="77" name="Freihand 76">
                  <a:extLst>
                    <a:ext uri="{FF2B5EF4-FFF2-40B4-BE49-F238E27FC236}">
                      <a16:creationId xmlns:a16="http://schemas.microsoft.com/office/drawing/2014/main" id="{4A69B1D6-9251-4C8B-AC43-54AC9E52E7EE}"/>
                    </a:ext>
                  </a:extLst>
                </p:cNvPr>
                <p:cNvPicPr/>
                <p:nvPr/>
              </p:nvPicPr>
              <p:blipFill>
                <a:blip r:embed="rId139"/>
                <a:stretch>
                  <a:fillRect/>
                </a:stretch>
              </p:blipFill>
              <p:spPr>
                <a:xfrm>
                  <a:off x="9625022" y="3190183"/>
                  <a:ext cx="957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79" name="Freihand 78">
                  <a:extLst>
                    <a:ext uri="{FF2B5EF4-FFF2-40B4-BE49-F238E27FC236}">
                      <a16:creationId xmlns:a16="http://schemas.microsoft.com/office/drawing/2014/main" id="{A05F2865-A227-4B0D-8414-838F10D7E604}"/>
                    </a:ext>
                  </a:extLst>
                </p14:cNvPr>
                <p14:cNvContentPartPr/>
                <p14:nvPr/>
              </p14:nvContentPartPr>
              <p14:xfrm>
                <a:off x="9839222" y="3086503"/>
                <a:ext cx="124920" cy="176400"/>
              </p14:xfrm>
            </p:contentPart>
          </mc:Choice>
          <mc:Fallback xmlns="">
            <p:pic>
              <p:nvPicPr>
                <p:cNvPr id="79" name="Freihand 78">
                  <a:extLst>
                    <a:ext uri="{FF2B5EF4-FFF2-40B4-BE49-F238E27FC236}">
                      <a16:creationId xmlns:a16="http://schemas.microsoft.com/office/drawing/2014/main" id="{A05F2865-A227-4B0D-8414-838F10D7E604}"/>
                    </a:ext>
                  </a:extLst>
                </p:cNvPr>
                <p:cNvPicPr/>
                <p:nvPr/>
              </p:nvPicPr>
              <p:blipFill>
                <a:blip r:embed="rId141"/>
                <a:stretch>
                  <a:fillRect/>
                </a:stretch>
              </p:blipFill>
              <p:spPr>
                <a:xfrm>
                  <a:off x="9834902" y="3082183"/>
                  <a:ext cx="13356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0" name="Freihand 79">
                  <a:extLst>
                    <a:ext uri="{FF2B5EF4-FFF2-40B4-BE49-F238E27FC236}">
                      <a16:creationId xmlns:a16="http://schemas.microsoft.com/office/drawing/2014/main" id="{F774A1B0-E510-47C2-B2A8-29812FE0896F}"/>
                    </a:ext>
                  </a:extLst>
                </p14:cNvPr>
                <p14:cNvContentPartPr/>
                <p14:nvPr/>
              </p14:nvContentPartPr>
              <p14:xfrm>
                <a:off x="9981782" y="3163543"/>
                <a:ext cx="178560" cy="101160"/>
              </p14:xfrm>
            </p:contentPart>
          </mc:Choice>
          <mc:Fallback xmlns="">
            <p:pic>
              <p:nvPicPr>
                <p:cNvPr id="80" name="Freihand 79">
                  <a:extLst>
                    <a:ext uri="{FF2B5EF4-FFF2-40B4-BE49-F238E27FC236}">
                      <a16:creationId xmlns:a16="http://schemas.microsoft.com/office/drawing/2014/main" id="{F774A1B0-E510-47C2-B2A8-29812FE0896F}"/>
                    </a:ext>
                  </a:extLst>
                </p:cNvPr>
                <p:cNvPicPr/>
                <p:nvPr/>
              </p:nvPicPr>
              <p:blipFill>
                <a:blip r:embed="rId143"/>
                <a:stretch>
                  <a:fillRect/>
                </a:stretch>
              </p:blipFill>
              <p:spPr>
                <a:xfrm>
                  <a:off x="9977462" y="3159223"/>
                  <a:ext cx="1872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1" name="Freihand 80">
                  <a:extLst>
                    <a:ext uri="{FF2B5EF4-FFF2-40B4-BE49-F238E27FC236}">
                      <a16:creationId xmlns:a16="http://schemas.microsoft.com/office/drawing/2014/main" id="{58190EC5-3519-42E4-8C97-821FE8B5FA67}"/>
                    </a:ext>
                  </a:extLst>
                </p14:cNvPr>
                <p14:cNvContentPartPr/>
                <p14:nvPr/>
              </p14:nvContentPartPr>
              <p14:xfrm>
                <a:off x="10140182" y="3083263"/>
                <a:ext cx="12240" cy="30240"/>
              </p14:xfrm>
            </p:contentPart>
          </mc:Choice>
          <mc:Fallback xmlns="">
            <p:pic>
              <p:nvPicPr>
                <p:cNvPr id="81" name="Freihand 80">
                  <a:extLst>
                    <a:ext uri="{FF2B5EF4-FFF2-40B4-BE49-F238E27FC236}">
                      <a16:creationId xmlns:a16="http://schemas.microsoft.com/office/drawing/2014/main" id="{58190EC5-3519-42E4-8C97-821FE8B5FA67}"/>
                    </a:ext>
                  </a:extLst>
                </p:cNvPr>
                <p:cNvPicPr/>
                <p:nvPr/>
              </p:nvPicPr>
              <p:blipFill>
                <a:blip r:embed="rId145"/>
                <a:stretch>
                  <a:fillRect/>
                </a:stretch>
              </p:blipFill>
              <p:spPr>
                <a:xfrm>
                  <a:off x="10135862" y="3078943"/>
                  <a:ext cx="208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2" name="Freihand 81">
                  <a:extLst>
                    <a:ext uri="{FF2B5EF4-FFF2-40B4-BE49-F238E27FC236}">
                      <a16:creationId xmlns:a16="http://schemas.microsoft.com/office/drawing/2014/main" id="{FA4DEA3F-55C3-4046-BA65-D82926990012}"/>
                    </a:ext>
                  </a:extLst>
                </p14:cNvPr>
                <p14:cNvContentPartPr/>
                <p14:nvPr/>
              </p14:nvContentPartPr>
              <p14:xfrm>
                <a:off x="10172582" y="3163183"/>
                <a:ext cx="130680" cy="48600"/>
              </p14:xfrm>
            </p:contentPart>
          </mc:Choice>
          <mc:Fallback xmlns="">
            <p:pic>
              <p:nvPicPr>
                <p:cNvPr id="82" name="Freihand 81">
                  <a:extLst>
                    <a:ext uri="{FF2B5EF4-FFF2-40B4-BE49-F238E27FC236}">
                      <a16:creationId xmlns:a16="http://schemas.microsoft.com/office/drawing/2014/main" id="{FA4DEA3F-55C3-4046-BA65-D82926990012}"/>
                    </a:ext>
                  </a:extLst>
                </p:cNvPr>
                <p:cNvPicPr/>
                <p:nvPr/>
              </p:nvPicPr>
              <p:blipFill>
                <a:blip r:embed="rId147"/>
                <a:stretch>
                  <a:fillRect/>
                </a:stretch>
              </p:blipFill>
              <p:spPr>
                <a:xfrm>
                  <a:off x="10168262" y="3158863"/>
                  <a:ext cx="13932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3" name="Freihand 82">
                  <a:extLst>
                    <a:ext uri="{FF2B5EF4-FFF2-40B4-BE49-F238E27FC236}">
                      <a16:creationId xmlns:a16="http://schemas.microsoft.com/office/drawing/2014/main" id="{3A835A2D-976E-4D02-8C16-E54BEC9A4C60}"/>
                    </a:ext>
                  </a:extLst>
                </p14:cNvPr>
                <p14:cNvContentPartPr/>
                <p14:nvPr/>
              </p14:nvContentPartPr>
              <p14:xfrm>
                <a:off x="10339262" y="3125023"/>
                <a:ext cx="95400" cy="103320"/>
              </p14:xfrm>
            </p:contentPart>
          </mc:Choice>
          <mc:Fallback xmlns="">
            <p:pic>
              <p:nvPicPr>
                <p:cNvPr id="83" name="Freihand 82">
                  <a:extLst>
                    <a:ext uri="{FF2B5EF4-FFF2-40B4-BE49-F238E27FC236}">
                      <a16:creationId xmlns:a16="http://schemas.microsoft.com/office/drawing/2014/main" id="{3A835A2D-976E-4D02-8C16-E54BEC9A4C60}"/>
                    </a:ext>
                  </a:extLst>
                </p:cNvPr>
                <p:cNvPicPr/>
                <p:nvPr/>
              </p:nvPicPr>
              <p:blipFill>
                <a:blip r:embed="rId149"/>
                <a:stretch>
                  <a:fillRect/>
                </a:stretch>
              </p:blipFill>
              <p:spPr>
                <a:xfrm>
                  <a:off x="10334942" y="3120703"/>
                  <a:ext cx="1040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4" name="Freihand 83">
                  <a:extLst>
                    <a:ext uri="{FF2B5EF4-FFF2-40B4-BE49-F238E27FC236}">
                      <a16:creationId xmlns:a16="http://schemas.microsoft.com/office/drawing/2014/main" id="{9BD88751-4DF0-480C-99C9-7E7B7F858468}"/>
                    </a:ext>
                  </a:extLst>
                </p14:cNvPr>
                <p14:cNvContentPartPr/>
                <p14:nvPr/>
              </p14:nvContentPartPr>
              <p14:xfrm>
                <a:off x="10349702" y="3161743"/>
                <a:ext cx="81360" cy="33480"/>
              </p14:xfrm>
            </p:contentPart>
          </mc:Choice>
          <mc:Fallback xmlns="">
            <p:pic>
              <p:nvPicPr>
                <p:cNvPr id="84" name="Freihand 83">
                  <a:extLst>
                    <a:ext uri="{FF2B5EF4-FFF2-40B4-BE49-F238E27FC236}">
                      <a16:creationId xmlns:a16="http://schemas.microsoft.com/office/drawing/2014/main" id="{9BD88751-4DF0-480C-99C9-7E7B7F858468}"/>
                    </a:ext>
                  </a:extLst>
                </p:cNvPr>
                <p:cNvPicPr/>
                <p:nvPr/>
              </p:nvPicPr>
              <p:blipFill>
                <a:blip r:embed="rId151"/>
                <a:stretch>
                  <a:fillRect/>
                </a:stretch>
              </p:blipFill>
              <p:spPr>
                <a:xfrm>
                  <a:off x="10345382" y="3157423"/>
                  <a:ext cx="9000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85" name="Freihand 84">
                  <a:extLst>
                    <a:ext uri="{FF2B5EF4-FFF2-40B4-BE49-F238E27FC236}">
                      <a16:creationId xmlns:a16="http://schemas.microsoft.com/office/drawing/2014/main" id="{87250E8E-1444-44BC-B156-4714A24314D6}"/>
                    </a:ext>
                  </a:extLst>
                </p14:cNvPr>
                <p14:cNvContentPartPr/>
                <p14:nvPr/>
              </p14:nvContentPartPr>
              <p14:xfrm>
                <a:off x="10612502" y="3113863"/>
                <a:ext cx="63360" cy="91800"/>
              </p14:xfrm>
            </p:contentPart>
          </mc:Choice>
          <mc:Fallback xmlns="">
            <p:pic>
              <p:nvPicPr>
                <p:cNvPr id="85" name="Freihand 84">
                  <a:extLst>
                    <a:ext uri="{FF2B5EF4-FFF2-40B4-BE49-F238E27FC236}">
                      <a16:creationId xmlns:a16="http://schemas.microsoft.com/office/drawing/2014/main" id="{87250E8E-1444-44BC-B156-4714A24314D6}"/>
                    </a:ext>
                  </a:extLst>
                </p:cNvPr>
                <p:cNvPicPr/>
                <p:nvPr/>
              </p:nvPicPr>
              <p:blipFill>
                <a:blip r:embed="rId153"/>
                <a:stretch>
                  <a:fillRect/>
                </a:stretch>
              </p:blipFill>
              <p:spPr>
                <a:xfrm>
                  <a:off x="10608182" y="3109543"/>
                  <a:ext cx="720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86" name="Freihand 85">
                  <a:extLst>
                    <a:ext uri="{FF2B5EF4-FFF2-40B4-BE49-F238E27FC236}">
                      <a16:creationId xmlns:a16="http://schemas.microsoft.com/office/drawing/2014/main" id="{FDB93B1C-CF72-4693-A0A4-2AA1D9DB0815}"/>
                    </a:ext>
                  </a:extLst>
                </p14:cNvPr>
                <p14:cNvContentPartPr/>
                <p14:nvPr/>
              </p14:nvContentPartPr>
              <p14:xfrm>
                <a:off x="10736342" y="3052663"/>
                <a:ext cx="241200" cy="111240"/>
              </p14:xfrm>
            </p:contentPart>
          </mc:Choice>
          <mc:Fallback xmlns="">
            <p:pic>
              <p:nvPicPr>
                <p:cNvPr id="86" name="Freihand 85">
                  <a:extLst>
                    <a:ext uri="{FF2B5EF4-FFF2-40B4-BE49-F238E27FC236}">
                      <a16:creationId xmlns:a16="http://schemas.microsoft.com/office/drawing/2014/main" id="{FDB93B1C-CF72-4693-A0A4-2AA1D9DB0815}"/>
                    </a:ext>
                  </a:extLst>
                </p:cNvPr>
                <p:cNvPicPr/>
                <p:nvPr/>
              </p:nvPicPr>
              <p:blipFill>
                <a:blip r:embed="rId155"/>
                <a:stretch>
                  <a:fillRect/>
                </a:stretch>
              </p:blipFill>
              <p:spPr>
                <a:xfrm>
                  <a:off x="10732022" y="3048343"/>
                  <a:ext cx="2498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87" name="Freihand 86">
                  <a:extLst>
                    <a:ext uri="{FF2B5EF4-FFF2-40B4-BE49-F238E27FC236}">
                      <a16:creationId xmlns:a16="http://schemas.microsoft.com/office/drawing/2014/main" id="{04F3F7B3-FDCD-4737-9F04-D265E3FB4526}"/>
                    </a:ext>
                  </a:extLst>
                </p14:cNvPr>
                <p14:cNvContentPartPr/>
                <p14:nvPr/>
              </p14:nvContentPartPr>
              <p14:xfrm>
                <a:off x="11173742" y="2974903"/>
                <a:ext cx="118080" cy="158760"/>
              </p14:xfrm>
            </p:contentPart>
          </mc:Choice>
          <mc:Fallback xmlns="">
            <p:pic>
              <p:nvPicPr>
                <p:cNvPr id="87" name="Freihand 86">
                  <a:extLst>
                    <a:ext uri="{FF2B5EF4-FFF2-40B4-BE49-F238E27FC236}">
                      <a16:creationId xmlns:a16="http://schemas.microsoft.com/office/drawing/2014/main" id="{04F3F7B3-FDCD-4737-9F04-D265E3FB4526}"/>
                    </a:ext>
                  </a:extLst>
                </p:cNvPr>
                <p:cNvPicPr/>
                <p:nvPr/>
              </p:nvPicPr>
              <p:blipFill>
                <a:blip r:embed="rId157"/>
                <a:stretch>
                  <a:fillRect/>
                </a:stretch>
              </p:blipFill>
              <p:spPr>
                <a:xfrm>
                  <a:off x="11169422" y="2970583"/>
                  <a:ext cx="1267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88" name="Freihand 87">
                  <a:extLst>
                    <a:ext uri="{FF2B5EF4-FFF2-40B4-BE49-F238E27FC236}">
                      <a16:creationId xmlns:a16="http://schemas.microsoft.com/office/drawing/2014/main" id="{AC10A0AB-FBA3-4168-8390-1C0A4C3489CC}"/>
                    </a:ext>
                  </a:extLst>
                </p14:cNvPr>
                <p14:cNvContentPartPr/>
                <p14:nvPr/>
              </p14:nvContentPartPr>
              <p14:xfrm>
                <a:off x="11338622" y="2961943"/>
                <a:ext cx="66960" cy="147960"/>
              </p14:xfrm>
            </p:contentPart>
          </mc:Choice>
          <mc:Fallback xmlns="">
            <p:pic>
              <p:nvPicPr>
                <p:cNvPr id="88" name="Freihand 87">
                  <a:extLst>
                    <a:ext uri="{FF2B5EF4-FFF2-40B4-BE49-F238E27FC236}">
                      <a16:creationId xmlns:a16="http://schemas.microsoft.com/office/drawing/2014/main" id="{AC10A0AB-FBA3-4168-8390-1C0A4C3489CC}"/>
                    </a:ext>
                  </a:extLst>
                </p:cNvPr>
                <p:cNvPicPr/>
                <p:nvPr/>
              </p:nvPicPr>
              <p:blipFill>
                <a:blip r:embed="rId159"/>
                <a:stretch>
                  <a:fillRect/>
                </a:stretch>
              </p:blipFill>
              <p:spPr>
                <a:xfrm>
                  <a:off x="11334302" y="2957623"/>
                  <a:ext cx="756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89" name="Freihand 88">
                  <a:extLst>
                    <a:ext uri="{FF2B5EF4-FFF2-40B4-BE49-F238E27FC236}">
                      <a16:creationId xmlns:a16="http://schemas.microsoft.com/office/drawing/2014/main" id="{EEFD90B0-D099-4D7A-BDEC-F1496115EDF8}"/>
                    </a:ext>
                  </a:extLst>
                </p14:cNvPr>
                <p14:cNvContentPartPr/>
                <p14:nvPr/>
              </p14:nvContentPartPr>
              <p14:xfrm>
                <a:off x="11360582" y="2926303"/>
                <a:ext cx="91440" cy="171720"/>
              </p14:xfrm>
            </p:contentPart>
          </mc:Choice>
          <mc:Fallback xmlns="">
            <p:pic>
              <p:nvPicPr>
                <p:cNvPr id="89" name="Freihand 88">
                  <a:extLst>
                    <a:ext uri="{FF2B5EF4-FFF2-40B4-BE49-F238E27FC236}">
                      <a16:creationId xmlns:a16="http://schemas.microsoft.com/office/drawing/2014/main" id="{EEFD90B0-D099-4D7A-BDEC-F1496115EDF8}"/>
                    </a:ext>
                  </a:extLst>
                </p:cNvPr>
                <p:cNvPicPr/>
                <p:nvPr/>
              </p:nvPicPr>
              <p:blipFill>
                <a:blip r:embed="rId161"/>
                <a:stretch>
                  <a:fillRect/>
                </a:stretch>
              </p:blipFill>
              <p:spPr>
                <a:xfrm>
                  <a:off x="11356262" y="2921983"/>
                  <a:ext cx="1000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0" name="Freihand 89">
                  <a:extLst>
                    <a:ext uri="{FF2B5EF4-FFF2-40B4-BE49-F238E27FC236}">
                      <a16:creationId xmlns:a16="http://schemas.microsoft.com/office/drawing/2014/main" id="{6BA76ADC-CEE2-41F7-946F-A13973368876}"/>
                    </a:ext>
                  </a:extLst>
                </p14:cNvPr>
                <p14:cNvContentPartPr/>
                <p14:nvPr/>
              </p14:nvContentPartPr>
              <p14:xfrm>
                <a:off x="11528342" y="2940343"/>
                <a:ext cx="27360" cy="131040"/>
              </p14:xfrm>
            </p:contentPart>
          </mc:Choice>
          <mc:Fallback xmlns="">
            <p:pic>
              <p:nvPicPr>
                <p:cNvPr id="90" name="Freihand 89">
                  <a:extLst>
                    <a:ext uri="{FF2B5EF4-FFF2-40B4-BE49-F238E27FC236}">
                      <a16:creationId xmlns:a16="http://schemas.microsoft.com/office/drawing/2014/main" id="{6BA76ADC-CEE2-41F7-946F-A13973368876}"/>
                    </a:ext>
                  </a:extLst>
                </p:cNvPr>
                <p:cNvPicPr/>
                <p:nvPr/>
              </p:nvPicPr>
              <p:blipFill>
                <a:blip r:embed="rId163"/>
                <a:stretch>
                  <a:fillRect/>
                </a:stretch>
              </p:blipFill>
              <p:spPr>
                <a:xfrm>
                  <a:off x="11524022" y="2936023"/>
                  <a:ext cx="360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1" name="Freihand 90">
                  <a:extLst>
                    <a:ext uri="{FF2B5EF4-FFF2-40B4-BE49-F238E27FC236}">
                      <a16:creationId xmlns:a16="http://schemas.microsoft.com/office/drawing/2014/main" id="{C8901C55-5375-4441-9E2F-18F01A78FCE0}"/>
                    </a:ext>
                  </a:extLst>
                </p14:cNvPr>
                <p14:cNvContentPartPr/>
                <p14:nvPr/>
              </p14:nvContentPartPr>
              <p14:xfrm>
                <a:off x="11461382" y="2945743"/>
                <a:ext cx="144000" cy="171000"/>
              </p14:xfrm>
            </p:contentPart>
          </mc:Choice>
          <mc:Fallback xmlns="">
            <p:pic>
              <p:nvPicPr>
                <p:cNvPr id="91" name="Freihand 90">
                  <a:extLst>
                    <a:ext uri="{FF2B5EF4-FFF2-40B4-BE49-F238E27FC236}">
                      <a16:creationId xmlns:a16="http://schemas.microsoft.com/office/drawing/2014/main" id="{C8901C55-5375-4441-9E2F-18F01A78FCE0}"/>
                    </a:ext>
                  </a:extLst>
                </p:cNvPr>
                <p:cNvPicPr/>
                <p:nvPr/>
              </p:nvPicPr>
              <p:blipFill>
                <a:blip r:embed="rId165"/>
                <a:stretch>
                  <a:fillRect/>
                </a:stretch>
              </p:blipFill>
              <p:spPr>
                <a:xfrm>
                  <a:off x="11457062" y="2941423"/>
                  <a:ext cx="15264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93" name="Freihand 92">
                  <a:extLst>
                    <a:ext uri="{FF2B5EF4-FFF2-40B4-BE49-F238E27FC236}">
                      <a16:creationId xmlns:a16="http://schemas.microsoft.com/office/drawing/2014/main" id="{478392FA-A45D-4881-96B9-ABA3B8C3F85A}"/>
                    </a:ext>
                  </a:extLst>
                </p14:cNvPr>
                <p14:cNvContentPartPr/>
                <p14:nvPr/>
              </p14:nvContentPartPr>
              <p14:xfrm>
                <a:off x="9893942" y="3415183"/>
                <a:ext cx="100440" cy="159120"/>
              </p14:xfrm>
            </p:contentPart>
          </mc:Choice>
          <mc:Fallback xmlns="">
            <p:pic>
              <p:nvPicPr>
                <p:cNvPr id="93" name="Freihand 92">
                  <a:extLst>
                    <a:ext uri="{FF2B5EF4-FFF2-40B4-BE49-F238E27FC236}">
                      <a16:creationId xmlns:a16="http://schemas.microsoft.com/office/drawing/2014/main" id="{478392FA-A45D-4881-96B9-ABA3B8C3F85A}"/>
                    </a:ext>
                  </a:extLst>
                </p:cNvPr>
                <p:cNvPicPr/>
                <p:nvPr/>
              </p:nvPicPr>
              <p:blipFill>
                <a:blip r:embed="rId167"/>
                <a:stretch>
                  <a:fillRect/>
                </a:stretch>
              </p:blipFill>
              <p:spPr>
                <a:xfrm>
                  <a:off x="9889622" y="3410863"/>
                  <a:ext cx="10908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94" name="Freihand 93">
                  <a:extLst>
                    <a:ext uri="{FF2B5EF4-FFF2-40B4-BE49-F238E27FC236}">
                      <a16:creationId xmlns:a16="http://schemas.microsoft.com/office/drawing/2014/main" id="{A35D5773-74FE-4556-9B29-1EA8351620BE}"/>
                    </a:ext>
                  </a:extLst>
                </p14:cNvPr>
                <p14:cNvContentPartPr/>
                <p14:nvPr/>
              </p14:nvContentPartPr>
              <p14:xfrm>
                <a:off x="10046582" y="3466663"/>
                <a:ext cx="4320" cy="87120"/>
              </p14:xfrm>
            </p:contentPart>
          </mc:Choice>
          <mc:Fallback xmlns="">
            <p:pic>
              <p:nvPicPr>
                <p:cNvPr id="94" name="Freihand 93">
                  <a:extLst>
                    <a:ext uri="{FF2B5EF4-FFF2-40B4-BE49-F238E27FC236}">
                      <a16:creationId xmlns:a16="http://schemas.microsoft.com/office/drawing/2014/main" id="{A35D5773-74FE-4556-9B29-1EA8351620BE}"/>
                    </a:ext>
                  </a:extLst>
                </p:cNvPr>
                <p:cNvPicPr/>
                <p:nvPr/>
              </p:nvPicPr>
              <p:blipFill>
                <a:blip r:embed="rId169"/>
                <a:stretch>
                  <a:fillRect/>
                </a:stretch>
              </p:blipFill>
              <p:spPr>
                <a:xfrm>
                  <a:off x="10042262" y="3462343"/>
                  <a:ext cx="129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95" name="Freihand 94">
                  <a:extLst>
                    <a:ext uri="{FF2B5EF4-FFF2-40B4-BE49-F238E27FC236}">
                      <a16:creationId xmlns:a16="http://schemas.microsoft.com/office/drawing/2014/main" id="{07FB465B-164E-4821-BB11-C696A655B06B}"/>
                    </a:ext>
                  </a:extLst>
                </p14:cNvPr>
                <p14:cNvContentPartPr/>
                <p14:nvPr/>
              </p14:nvContentPartPr>
              <p14:xfrm>
                <a:off x="10042262" y="3343543"/>
                <a:ext cx="16920" cy="10080"/>
              </p14:xfrm>
            </p:contentPart>
          </mc:Choice>
          <mc:Fallback xmlns="">
            <p:pic>
              <p:nvPicPr>
                <p:cNvPr id="95" name="Freihand 94">
                  <a:extLst>
                    <a:ext uri="{FF2B5EF4-FFF2-40B4-BE49-F238E27FC236}">
                      <a16:creationId xmlns:a16="http://schemas.microsoft.com/office/drawing/2014/main" id="{07FB465B-164E-4821-BB11-C696A655B06B}"/>
                    </a:ext>
                  </a:extLst>
                </p:cNvPr>
                <p:cNvPicPr/>
                <p:nvPr/>
              </p:nvPicPr>
              <p:blipFill>
                <a:blip r:embed="rId171"/>
                <a:stretch>
                  <a:fillRect/>
                </a:stretch>
              </p:blipFill>
              <p:spPr>
                <a:xfrm>
                  <a:off x="10037942" y="3339223"/>
                  <a:ext cx="255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96" name="Freihand 95">
                  <a:extLst>
                    <a:ext uri="{FF2B5EF4-FFF2-40B4-BE49-F238E27FC236}">
                      <a16:creationId xmlns:a16="http://schemas.microsoft.com/office/drawing/2014/main" id="{6FFF190F-E87A-42AD-906D-0A42434D9B0A}"/>
                    </a:ext>
                  </a:extLst>
                </p14:cNvPr>
                <p14:cNvContentPartPr/>
                <p14:nvPr/>
              </p14:nvContentPartPr>
              <p14:xfrm>
                <a:off x="10100942" y="3308263"/>
                <a:ext cx="21600" cy="181080"/>
              </p14:xfrm>
            </p:contentPart>
          </mc:Choice>
          <mc:Fallback xmlns="">
            <p:pic>
              <p:nvPicPr>
                <p:cNvPr id="96" name="Freihand 95">
                  <a:extLst>
                    <a:ext uri="{FF2B5EF4-FFF2-40B4-BE49-F238E27FC236}">
                      <a16:creationId xmlns:a16="http://schemas.microsoft.com/office/drawing/2014/main" id="{6FFF190F-E87A-42AD-906D-0A42434D9B0A}"/>
                    </a:ext>
                  </a:extLst>
                </p:cNvPr>
                <p:cNvPicPr/>
                <p:nvPr/>
              </p:nvPicPr>
              <p:blipFill>
                <a:blip r:embed="rId173"/>
                <a:stretch>
                  <a:fillRect/>
                </a:stretch>
              </p:blipFill>
              <p:spPr>
                <a:xfrm>
                  <a:off x="10096622" y="3303943"/>
                  <a:ext cx="3024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97" name="Freihand 96">
                  <a:extLst>
                    <a:ext uri="{FF2B5EF4-FFF2-40B4-BE49-F238E27FC236}">
                      <a16:creationId xmlns:a16="http://schemas.microsoft.com/office/drawing/2014/main" id="{A51390FA-7145-4DC5-A9CD-DD7CD36CC5C5}"/>
                    </a:ext>
                  </a:extLst>
                </p14:cNvPr>
                <p14:cNvContentPartPr/>
                <p14:nvPr/>
              </p14:nvContentPartPr>
              <p14:xfrm>
                <a:off x="10182302" y="3341023"/>
                <a:ext cx="117720" cy="171000"/>
              </p14:xfrm>
            </p:contentPart>
          </mc:Choice>
          <mc:Fallback xmlns="">
            <p:pic>
              <p:nvPicPr>
                <p:cNvPr id="97" name="Freihand 96">
                  <a:extLst>
                    <a:ext uri="{FF2B5EF4-FFF2-40B4-BE49-F238E27FC236}">
                      <a16:creationId xmlns:a16="http://schemas.microsoft.com/office/drawing/2014/main" id="{A51390FA-7145-4DC5-A9CD-DD7CD36CC5C5}"/>
                    </a:ext>
                  </a:extLst>
                </p:cNvPr>
                <p:cNvPicPr/>
                <p:nvPr/>
              </p:nvPicPr>
              <p:blipFill>
                <a:blip r:embed="rId175"/>
                <a:stretch>
                  <a:fillRect/>
                </a:stretch>
              </p:blipFill>
              <p:spPr>
                <a:xfrm>
                  <a:off x="10177982" y="3336703"/>
                  <a:ext cx="12636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98" name="Freihand 97">
                  <a:extLst>
                    <a:ext uri="{FF2B5EF4-FFF2-40B4-BE49-F238E27FC236}">
                      <a16:creationId xmlns:a16="http://schemas.microsoft.com/office/drawing/2014/main" id="{BC22FED2-1190-4D10-9152-2400F8D9559A}"/>
                    </a:ext>
                  </a:extLst>
                </p14:cNvPr>
                <p14:cNvContentPartPr/>
                <p14:nvPr/>
              </p14:nvContentPartPr>
              <p14:xfrm>
                <a:off x="10313342" y="3401143"/>
                <a:ext cx="177840" cy="70920"/>
              </p14:xfrm>
            </p:contentPart>
          </mc:Choice>
          <mc:Fallback xmlns="">
            <p:pic>
              <p:nvPicPr>
                <p:cNvPr id="98" name="Freihand 97">
                  <a:extLst>
                    <a:ext uri="{FF2B5EF4-FFF2-40B4-BE49-F238E27FC236}">
                      <a16:creationId xmlns:a16="http://schemas.microsoft.com/office/drawing/2014/main" id="{BC22FED2-1190-4D10-9152-2400F8D9559A}"/>
                    </a:ext>
                  </a:extLst>
                </p:cNvPr>
                <p:cNvPicPr/>
                <p:nvPr/>
              </p:nvPicPr>
              <p:blipFill>
                <a:blip r:embed="rId177"/>
                <a:stretch>
                  <a:fillRect/>
                </a:stretch>
              </p:blipFill>
              <p:spPr>
                <a:xfrm>
                  <a:off x="10309022" y="3396823"/>
                  <a:ext cx="1864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99" name="Freihand 98">
                  <a:extLst>
                    <a:ext uri="{FF2B5EF4-FFF2-40B4-BE49-F238E27FC236}">
                      <a16:creationId xmlns:a16="http://schemas.microsoft.com/office/drawing/2014/main" id="{F17355F0-129D-4F0E-8556-54E4343C2BE5}"/>
                    </a:ext>
                  </a:extLst>
                </p14:cNvPr>
                <p14:cNvContentPartPr/>
                <p14:nvPr/>
              </p14:nvContentPartPr>
              <p14:xfrm>
                <a:off x="10656782" y="3332743"/>
                <a:ext cx="228600" cy="122400"/>
              </p14:xfrm>
            </p:contentPart>
          </mc:Choice>
          <mc:Fallback xmlns="">
            <p:pic>
              <p:nvPicPr>
                <p:cNvPr id="99" name="Freihand 98">
                  <a:extLst>
                    <a:ext uri="{FF2B5EF4-FFF2-40B4-BE49-F238E27FC236}">
                      <a16:creationId xmlns:a16="http://schemas.microsoft.com/office/drawing/2014/main" id="{F17355F0-129D-4F0E-8556-54E4343C2BE5}"/>
                    </a:ext>
                  </a:extLst>
                </p:cNvPr>
                <p:cNvPicPr/>
                <p:nvPr/>
              </p:nvPicPr>
              <p:blipFill>
                <a:blip r:embed="rId179"/>
                <a:stretch>
                  <a:fillRect/>
                </a:stretch>
              </p:blipFill>
              <p:spPr>
                <a:xfrm>
                  <a:off x="10652462" y="3328423"/>
                  <a:ext cx="2372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0" name="Freihand 99">
                  <a:extLst>
                    <a:ext uri="{FF2B5EF4-FFF2-40B4-BE49-F238E27FC236}">
                      <a16:creationId xmlns:a16="http://schemas.microsoft.com/office/drawing/2014/main" id="{00057AF2-A69A-4511-89FA-3922D10BD931}"/>
                    </a:ext>
                  </a:extLst>
                </p14:cNvPr>
                <p14:cNvContentPartPr/>
                <p14:nvPr/>
              </p14:nvContentPartPr>
              <p14:xfrm>
                <a:off x="10862702" y="3292423"/>
                <a:ext cx="23760" cy="32760"/>
              </p14:xfrm>
            </p:contentPart>
          </mc:Choice>
          <mc:Fallback xmlns="">
            <p:pic>
              <p:nvPicPr>
                <p:cNvPr id="100" name="Freihand 99">
                  <a:extLst>
                    <a:ext uri="{FF2B5EF4-FFF2-40B4-BE49-F238E27FC236}">
                      <a16:creationId xmlns:a16="http://schemas.microsoft.com/office/drawing/2014/main" id="{00057AF2-A69A-4511-89FA-3922D10BD931}"/>
                    </a:ext>
                  </a:extLst>
                </p:cNvPr>
                <p:cNvPicPr/>
                <p:nvPr/>
              </p:nvPicPr>
              <p:blipFill>
                <a:blip r:embed="rId181"/>
                <a:stretch>
                  <a:fillRect/>
                </a:stretch>
              </p:blipFill>
              <p:spPr>
                <a:xfrm>
                  <a:off x="10858382" y="3288103"/>
                  <a:ext cx="324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1" name="Freihand 100">
                  <a:extLst>
                    <a:ext uri="{FF2B5EF4-FFF2-40B4-BE49-F238E27FC236}">
                      <a16:creationId xmlns:a16="http://schemas.microsoft.com/office/drawing/2014/main" id="{715D5A0D-67F8-4C92-9A01-F5AC4361A668}"/>
                    </a:ext>
                  </a:extLst>
                </p14:cNvPr>
                <p14:cNvContentPartPr/>
                <p14:nvPr/>
              </p14:nvContentPartPr>
              <p14:xfrm>
                <a:off x="10920302" y="3327343"/>
                <a:ext cx="52920" cy="103320"/>
              </p14:xfrm>
            </p:contentPart>
          </mc:Choice>
          <mc:Fallback xmlns="">
            <p:pic>
              <p:nvPicPr>
                <p:cNvPr id="101" name="Freihand 100">
                  <a:extLst>
                    <a:ext uri="{FF2B5EF4-FFF2-40B4-BE49-F238E27FC236}">
                      <a16:creationId xmlns:a16="http://schemas.microsoft.com/office/drawing/2014/main" id="{715D5A0D-67F8-4C92-9A01-F5AC4361A668}"/>
                    </a:ext>
                  </a:extLst>
                </p:cNvPr>
                <p:cNvPicPr/>
                <p:nvPr/>
              </p:nvPicPr>
              <p:blipFill>
                <a:blip r:embed="rId183"/>
                <a:stretch>
                  <a:fillRect/>
                </a:stretch>
              </p:blipFill>
              <p:spPr>
                <a:xfrm>
                  <a:off x="10915982" y="3323023"/>
                  <a:ext cx="615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02" name="Freihand 101">
                  <a:extLst>
                    <a:ext uri="{FF2B5EF4-FFF2-40B4-BE49-F238E27FC236}">
                      <a16:creationId xmlns:a16="http://schemas.microsoft.com/office/drawing/2014/main" id="{83EE9AE2-88DE-492C-90E7-A2FFD3F0A2EA}"/>
                    </a:ext>
                  </a:extLst>
                </p14:cNvPr>
                <p14:cNvContentPartPr/>
                <p14:nvPr/>
              </p14:nvContentPartPr>
              <p14:xfrm>
                <a:off x="11001662" y="3313303"/>
                <a:ext cx="88560" cy="69480"/>
              </p14:xfrm>
            </p:contentPart>
          </mc:Choice>
          <mc:Fallback xmlns="">
            <p:pic>
              <p:nvPicPr>
                <p:cNvPr id="102" name="Freihand 101">
                  <a:extLst>
                    <a:ext uri="{FF2B5EF4-FFF2-40B4-BE49-F238E27FC236}">
                      <a16:creationId xmlns:a16="http://schemas.microsoft.com/office/drawing/2014/main" id="{83EE9AE2-88DE-492C-90E7-A2FFD3F0A2EA}"/>
                    </a:ext>
                  </a:extLst>
                </p:cNvPr>
                <p:cNvPicPr/>
                <p:nvPr/>
              </p:nvPicPr>
              <p:blipFill>
                <a:blip r:embed="rId185"/>
                <a:stretch>
                  <a:fillRect/>
                </a:stretch>
              </p:blipFill>
              <p:spPr>
                <a:xfrm>
                  <a:off x="10997342" y="3308983"/>
                  <a:ext cx="972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03" name="Freihand 102">
                  <a:extLst>
                    <a:ext uri="{FF2B5EF4-FFF2-40B4-BE49-F238E27FC236}">
                      <a16:creationId xmlns:a16="http://schemas.microsoft.com/office/drawing/2014/main" id="{7B5E2578-2475-4863-B4DE-4EB6CAA99859}"/>
                    </a:ext>
                  </a:extLst>
                </p14:cNvPr>
                <p14:cNvContentPartPr/>
                <p14:nvPr/>
              </p14:nvContentPartPr>
              <p14:xfrm>
                <a:off x="11230982" y="3248503"/>
                <a:ext cx="78120" cy="137520"/>
              </p14:xfrm>
            </p:contentPart>
          </mc:Choice>
          <mc:Fallback xmlns="">
            <p:pic>
              <p:nvPicPr>
                <p:cNvPr id="103" name="Freihand 102">
                  <a:extLst>
                    <a:ext uri="{FF2B5EF4-FFF2-40B4-BE49-F238E27FC236}">
                      <a16:creationId xmlns:a16="http://schemas.microsoft.com/office/drawing/2014/main" id="{7B5E2578-2475-4863-B4DE-4EB6CAA99859}"/>
                    </a:ext>
                  </a:extLst>
                </p:cNvPr>
                <p:cNvPicPr/>
                <p:nvPr/>
              </p:nvPicPr>
              <p:blipFill>
                <a:blip r:embed="rId187"/>
                <a:stretch>
                  <a:fillRect/>
                </a:stretch>
              </p:blipFill>
              <p:spPr>
                <a:xfrm>
                  <a:off x="11226662" y="3244183"/>
                  <a:ext cx="867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04" name="Freihand 103">
                  <a:extLst>
                    <a:ext uri="{FF2B5EF4-FFF2-40B4-BE49-F238E27FC236}">
                      <a16:creationId xmlns:a16="http://schemas.microsoft.com/office/drawing/2014/main" id="{2C7F0877-A200-4C14-8F80-D6A13D59D332}"/>
                    </a:ext>
                  </a:extLst>
                </p14:cNvPr>
                <p14:cNvContentPartPr/>
                <p14:nvPr/>
              </p14:nvContentPartPr>
              <p14:xfrm>
                <a:off x="11343302" y="3203503"/>
                <a:ext cx="121320" cy="177120"/>
              </p14:xfrm>
            </p:contentPart>
          </mc:Choice>
          <mc:Fallback xmlns="">
            <p:pic>
              <p:nvPicPr>
                <p:cNvPr id="104" name="Freihand 103">
                  <a:extLst>
                    <a:ext uri="{FF2B5EF4-FFF2-40B4-BE49-F238E27FC236}">
                      <a16:creationId xmlns:a16="http://schemas.microsoft.com/office/drawing/2014/main" id="{2C7F0877-A200-4C14-8F80-D6A13D59D332}"/>
                    </a:ext>
                  </a:extLst>
                </p:cNvPr>
                <p:cNvPicPr/>
                <p:nvPr/>
              </p:nvPicPr>
              <p:blipFill>
                <a:blip r:embed="rId189"/>
                <a:stretch>
                  <a:fillRect/>
                </a:stretch>
              </p:blipFill>
              <p:spPr>
                <a:xfrm>
                  <a:off x="11338982" y="3199183"/>
                  <a:ext cx="12996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05" name="Freihand 104">
                  <a:extLst>
                    <a:ext uri="{FF2B5EF4-FFF2-40B4-BE49-F238E27FC236}">
                      <a16:creationId xmlns:a16="http://schemas.microsoft.com/office/drawing/2014/main" id="{8B86CA89-913F-4AD2-92D6-0AB8977B7ECA}"/>
                    </a:ext>
                  </a:extLst>
                </p14:cNvPr>
                <p14:cNvContentPartPr/>
                <p14:nvPr/>
              </p14:nvContentPartPr>
              <p14:xfrm>
                <a:off x="11502062" y="3293863"/>
                <a:ext cx="12600" cy="46080"/>
              </p14:xfrm>
            </p:contentPart>
          </mc:Choice>
          <mc:Fallback xmlns="">
            <p:pic>
              <p:nvPicPr>
                <p:cNvPr id="105" name="Freihand 104">
                  <a:extLst>
                    <a:ext uri="{FF2B5EF4-FFF2-40B4-BE49-F238E27FC236}">
                      <a16:creationId xmlns:a16="http://schemas.microsoft.com/office/drawing/2014/main" id="{8B86CA89-913F-4AD2-92D6-0AB8977B7ECA}"/>
                    </a:ext>
                  </a:extLst>
                </p:cNvPr>
                <p:cNvPicPr/>
                <p:nvPr/>
              </p:nvPicPr>
              <p:blipFill>
                <a:blip r:embed="rId191"/>
                <a:stretch>
                  <a:fillRect/>
                </a:stretch>
              </p:blipFill>
              <p:spPr>
                <a:xfrm>
                  <a:off x="11497742" y="3289543"/>
                  <a:ext cx="2124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06" name="Freihand 105">
                  <a:extLst>
                    <a:ext uri="{FF2B5EF4-FFF2-40B4-BE49-F238E27FC236}">
                      <a16:creationId xmlns:a16="http://schemas.microsoft.com/office/drawing/2014/main" id="{71D79587-0C8C-4A27-8845-48D523EE5680}"/>
                    </a:ext>
                  </a:extLst>
                </p14:cNvPr>
                <p14:cNvContentPartPr/>
                <p14:nvPr/>
              </p14:nvContentPartPr>
              <p14:xfrm>
                <a:off x="11545262" y="3163543"/>
                <a:ext cx="180000" cy="250920"/>
              </p14:xfrm>
            </p:contentPart>
          </mc:Choice>
          <mc:Fallback xmlns="">
            <p:pic>
              <p:nvPicPr>
                <p:cNvPr id="106" name="Freihand 105">
                  <a:extLst>
                    <a:ext uri="{FF2B5EF4-FFF2-40B4-BE49-F238E27FC236}">
                      <a16:creationId xmlns:a16="http://schemas.microsoft.com/office/drawing/2014/main" id="{71D79587-0C8C-4A27-8845-48D523EE5680}"/>
                    </a:ext>
                  </a:extLst>
                </p:cNvPr>
                <p:cNvPicPr/>
                <p:nvPr/>
              </p:nvPicPr>
              <p:blipFill>
                <a:blip r:embed="rId193"/>
                <a:stretch>
                  <a:fillRect/>
                </a:stretch>
              </p:blipFill>
              <p:spPr>
                <a:xfrm>
                  <a:off x="11540942" y="3159223"/>
                  <a:ext cx="18864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07" name="Freihand 106">
                  <a:extLst>
                    <a:ext uri="{FF2B5EF4-FFF2-40B4-BE49-F238E27FC236}">
                      <a16:creationId xmlns:a16="http://schemas.microsoft.com/office/drawing/2014/main" id="{58C3B7B4-A5C9-48F2-913F-7FCA46688940}"/>
                    </a:ext>
                  </a:extLst>
                </p14:cNvPr>
                <p14:cNvContentPartPr/>
                <p14:nvPr/>
              </p14:nvContentPartPr>
              <p14:xfrm>
                <a:off x="11574422" y="3165703"/>
                <a:ext cx="360" cy="360"/>
              </p14:xfrm>
            </p:contentPart>
          </mc:Choice>
          <mc:Fallback xmlns="">
            <p:pic>
              <p:nvPicPr>
                <p:cNvPr id="107" name="Freihand 106">
                  <a:extLst>
                    <a:ext uri="{FF2B5EF4-FFF2-40B4-BE49-F238E27FC236}">
                      <a16:creationId xmlns:a16="http://schemas.microsoft.com/office/drawing/2014/main" id="{58C3B7B4-A5C9-48F2-913F-7FCA46688940}"/>
                    </a:ext>
                  </a:extLst>
                </p:cNvPr>
                <p:cNvPicPr/>
                <p:nvPr/>
              </p:nvPicPr>
              <p:blipFill>
                <a:blip r:embed="rId70"/>
                <a:stretch>
                  <a:fillRect/>
                </a:stretch>
              </p:blipFill>
              <p:spPr>
                <a:xfrm>
                  <a:off x="11570102" y="316138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08" name="Freihand 107">
                  <a:extLst>
                    <a:ext uri="{FF2B5EF4-FFF2-40B4-BE49-F238E27FC236}">
                      <a16:creationId xmlns:a16="http://schemas.microsoft.com/office/drawing/2014/main" id="{372EE24D-93F7-45BD-8BC6-F2A38F4D7206}"/>
                    </a:ext>
                  </a:extLst>
                </p14:cNvPr>
                <p14:cNvContentPartPr/>
                <p14:nvPr/>
              </p14:nvContentPartPr>
              <p14:xfrm>
                <a:off x="10558142" y="3651703"/>
                <a:ext cx="146520" cy="92160"/>
              </p14:xfrm>
            </p:contentPart>
          </mc:Choice>
          <mc:Fallback xmlns="">
            <p:pic>
              <p:nvPicPr>
                <p:cNvPr id="108" name="Freihand 107">
                  <a:extLst>
                    <a:ext uri="{FF2B5EF4-FFF2-40B4-BE49-F238E27FC236}">
                      <a16:creationId xmlns:a16="http://schemas.microsoft.com/office/drawing/2014/main" id="{372EE24D-93F7-45BD-8BC6-F2A38F4D7206}"/>
                    </a:ext>
                  </a:extLst>
                </p:cNvPr>
                <p:cNvPicPr/>
                <p:nvPr/>
              </p:nvPicPr>
              <p:blipFill>
                <a:blip r:embed="rId196"/>
                <a:stretch>
                  <a:fillRect/>
                </a:stretch>
              </p:blipFill>
              <p:spPr>
                <a:xfrm>
                  <a:off x="10553822" y="3647383"/>
                  <a:ext cx="1551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09" name="Freihand 108">
                  <a:extLst>
                    <a:ext uri="{FF2B5EF4-FFF2-40B4-BE49-F238E27FC236}">
                      <a16:creationId xmlns:a16="http://schemas.microsoft.com/office/drawing/2014/main" id="{1DECD726-2BD7-4CB8-9AAC-2670A142CCE9}"/>
                    </a:ext>
                  </a:extLst>
                </p14:cNvPr>
                <p14:cNvContentPartPr/>
                <p14:nvPr/>
              </p14:nvContentPartPr>
              <p14:xfrm>
                <a:off x="10674062" y="3564583"/>
                <a:ext cx="27360" cy="41040"/>
              </p14:xfrm>
            </p:contentPart>
          </mc:Choice>
          <mc:Fallback xmlns="">
            <p:pic>
              <p:nvPicPr>
                <p:cNvPr id="109" name="Freihand 108">
                  <a:extLst>
                    <a:ext uri="{FF2B5EF4-FFF2-40B4-BE49-F238E27FC236}">
                      <a16:creationId xmlns:a16="http://schemas.microsoft.com/office/drawing/2014/main" id="{1DECD726-2BD7-4CB8-9AAC-2670A142CCE9}"/>
                    </a:ext>
                  </a:extLst>
                </p:cNvPr>
                <p:cNvPicPr/>
                <p:nvPr/>
              </p:nvPicPr>
              <p:blipFill>
                <a:blip r:embed="rId198"/>
                <a:stretch>
                  <a:fillRect/>
                </a:stretch>
              </p:blipFill>
              <p:spPr>
                <a:xfrm>
                  <a:off x="10669742" y="3560263"/>
                  <a:ext cx="360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0" name="Freihand 109">
                  <a:extLst>
                    <a:ext uri="{FF2B5EF4-FFF2-40B4-BE49-F238E27FC236}">
                      <a16:creationId xmlns:a16="http://schemas.microsoft.com/office/drawing/2014/main" id="{DE97F539-914D-4ECA-9DB6-FCBAECEF002D}"/>
                    </a:ext>
                  </a:extLst>
                </p14:cNvPr>
                <p14:cNvContentPartPr/>
                <p14:nvPr/>
              </p14:nvContentPartPr>
              <p14:xfrm>
                <a:off x="10748582" y="3523543"/>
                <a:ext cx="198000" cy="193320"/>
              </p14:xfrm>
            </p:contentPart>
          </mc:Choice>
          <mc:Fallback xmlns="">
            <p:pic>
              <p:nvPicPr>
                <p:cNvPr id="110" name="Freihand 109">
                  <a:extLst>
                    <a:ext uri="{FF2B5EF4-FFF2-40B4-BE49-F238E27FC236}">
                      <a16:creationId xmlns:a16="http://schemas.microsoft.com/office/drawing/2014/main" id="{DE97F539-914D-4ECA-9DB6-FCBAECEF002D}"/>
                    </a:ext>
                  </a:extLst>
                </p:cNvPr>
                <p:cNvPicPr/>
                <p:nvPr/>
              </p:nvPicPr>
              <p:blipFill>
                <a:blip r:embed="rId200"/>
                <a:stretch>
                  <a:fillRect/>
                </a:stretch>
              </p:blipFill>
              <p:spPr>
                <a:xfrm>
                  <a:off x="10744262" y="3519223"/>
                  <a:ext cx="20664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11" name="Freihand 110">
                  <a:extLst>
                    <a:ext uri="{FF2B5EF4-FFF2-40B4-BE49-F238E27FC236}">
                      <a16:creationId xmlns:a16="http://schemas.microsoft.com/office/drawing/2014/main" id="{F16A0CBE-D726-4BE7-A56E-6292F6BAB642}"/>
                    </a:ext>
                  </a:extLst>
                </p14:cNvPr>
                <p14:cNvContentPartPr/>
                <p14:nvPr/>
              </p14:nvContentPartPr>
              <p14:xfrm>
                <a:off x="11031902" y="3570703"/>
                <a:ext cx="118800" cy="106920"/>
              </p14:xfrm>
            </p:contentPart>
          </mc:Choice>
          <mc:Fallback xmlns="">
            <p:pic>
              <p:nvPicPr>
                <p:cNvPr id="111" name="Freihand 110">
                  <a:extLst>
                    <a:ext uri="{FF2B5EF4-FFF2-40B4-BE49-F238E27FC236}">
                      <a16:creationId xmlns:a16="http://schemas.microsoft.com/office/drawing/2014/main" id="{F16A0CBE-D726-4BE7-A56E-6292F6BAB642}"/>
                    </a:ext>
                  </a:extLst>
                </p:cNvPr>
                <p:cNvPicPr/>
                <p:nvPr/>
              </p:nvPicPr>
              <p:blipFill>
                <a:blip r:embed="rId202"/>
                <a:stretch>
                  <a:fillRect/>
                </a:stretch>
              </p:blipFill>
              <p:spPr>
                <a:xfrm>
                  <a:off x="11027582" y="3566383"/>
                  <a:ext cx="1274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12" name="Freihand 111">
                  <a:extLst>
                    <a:ext uri="{FF2B5EF4-FFF2-40B4-BE49-F238E27FC236}">
                      <a16:creationId xmlns:a16="http://schemas.microsoft.com/office/drawing/2014/main" id="{FF27ACB0-4C1D-4A4E-B4BC-40E62162E0F2}"/>
                    </a:ext>
                  </a:extLst>
                </p14:cNvPr>
                <p14:cNvContentPartPr/>
                <p14:nvPr/>
              </p14:nvContentPartPr>
              <p14:xfrm>
                <a:off x="10391462" y="3779503"/>
                <a:ext cx="466560" cy="92520"/>
              </p14:xfrm>
            </p:contentPart>
          </mc:Choice>
          <mc:Fallback xmlns="">
            <p:pic>
              <p:nvPicPr>
                <p:cNvPr id="112" name="Freihand 111">
                  <a:extLst>
                    <a:ext uri="{FF2B5EF4-FFF2-40B4-BE49-F238E27FC236}">
                      <a16:creationId xmlns:a16="http://schemas.microsoft.com/office/drawing/2014/main" id="{FF27ACB0-4C1D-4A4E-B4BC-40E62162E0F2}"/>
                    </a:ext>
                  </a:extLst>
                </p:cNvPr>
                <p:cNvPicPr/>
                <p:nvPr/>
              </p:nvPicPr>
              <p:blipFill>
                <a:blip r:embed="rId204"/>
                <a:stretch>
                  <a:fillRect/>
                </a:stretch>
              </p:blipFill>
              <p:spPr>
                <a:xfrm>
                  <a:off x="10387142" y="3775183"/>
                  <a:ext cx="4752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13" name="Freihand 112">
                  <a:extLst>
                    <a:ext uri="{FF2B5EF4-FFF2-40B4-BE49-F238E27FC236}">
                      <a16:creationId xmlns:a16="http://schemas.microsoft.com/office/drawing/2014/main" id="{EF974739-6BAD-460C-BB4D-D662247C2860}"/>
                    </a:ext>
                  </a:extLst>
                </p14:cNvPr>
                <p14:cNvContentPartPr/>
                <p14:nvPr/>
              </p14:nvContentPartPr>
              <p14:xfrm>
                <a:off x="11198222" y="3478543"/>
                <a:ext cx="116280" cy="155160"/>
              </p14:xfrm>
            </p:contentPart>
          </mc:Choice>
          <mc:Fallback xmlns="">
            <p:pic>
              <p:nvPicPr>
                <p:cNvPr id="113" name="Freihand 112">
                  <a:extLst>
                    <a:ext uri="{FF2B5EF4-FFF2-40B4-BE49-F238E27FC236}">
                      <a16:creationId xmlns:a16="http://schemas.microsoft.com/office/drawing/2014/main" id="{EF974739-6BAD-460C-BB4D-D662247C2860}"/>
                    </a:ext>
                  </a:extLst>
                </p:cNvPr>
                <p:cNvPicPr/>
                <p:nvPr/>
              </p:nvPicPr>
              <p:blipFill>
                <a:blip r:embed="rId206"/>
                <a:stretch>
                  <a:fillRect/>
                </a:stretch>
              </p:blipFill>
              <p:spPr>
                <a:xfrm>
                  <a:off x="11193902" y="3474223"/>
                  <a:ext cx="12492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19" name="Freihand 118">
                  <a:extLst>
                    <a:ext uri="{FF2B5EF4-FFF2-40B4-BE49-F238E27FC236}">
                      <a16:creationId xmlns:a16="http://schemas.microsoft.com/office/drawing/2014/main" id="{4E3ABD04-33A4-4C3D-92FA-C1D0C735751D}"/>
                    </a:ext>
                  </a:extLst>
                </p14:cNvPr>
                <p14:cNvContentPartPr/>
                <p14:nvPr/>
              </p14:nvContentPartPr>
              <p14:xfrm>
                <a:off x="6501662" y="651463"/>
                <a:ext cx="222840" cy="99360"/>
              </p14:xfrm>
            </p:contentPart>
          </mc:Choice>
          <mc:Fallback xmlns="">
            <p:pic>
              <p:nvPicPr>
                <p:cNvPr id="119" name="Freihand 118">
                  <a:extLst>
                    <a:ext uri="{FF2B5EF4-FFF2-40B4-BE49-F238E27FC236}">
                      <a16:creationId xmlns:a16="http://schemas.microsoft.com/office/drawing/2014/main" id="{4E3ABD04-33A4-4C3D-92FA-C1D0C735751D}"/>
                    </a:ext>
                  </a:extLst>
                </p:cNvPr>
                <p:cNvPicPr/>
                <p:nvPr/>
              </p:nvPicPr>
              <p:blipFill>
                <a:blip r:embed="rId208"/>
                <a:stretch>
                  <a:fillRect/>
                </a:stretch>
              </p:blipFill>
              <p:spPr>
                <a:xfrm>
                  <a:off x="6497342" y="647143"/>
                  <a:ext cx="2314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0" name="Freihand 119">
                  <a:extLst>
                    <a:ext uri="{FF2B5EF4-FFF2-40B4-BE49-F238E27FC236}">
                      <a16:creationId xmlns:a16="http://schemas.microsoft.com/office/drawing/2014/main" id="{ECD29F7D-E211-49E5-A2EA-E5ED6AD50C00}"/>
                    </a:ext>
                  </a:extLst>
                </p14:cNvPr>
                <p14:cNvContentPartPr/>
                <p14:nvPr/>
              </p14:nvContentPartPr>
              <p14:xfrm>
                <a:off x="6758342" y="576223"/>
                <a:ext cx="176400" cy="151920"/>
              </p14:xfrm>
            </p:contentPart>
          </mc:Choice>
          <mc:Fallback xmlns="">
            <p:pic>
              <p:nvPicPr>
                <p:cNvPr id="120" name="Freihand 119">
                  <a:extLst>
                    <a:ext uri="{FF2B5EF4-FFF2-40B4-BE49-F238E27FC236}">
                      <a16:creationId xmlns:a16="http://schemas.microsoft.com/office/drawing/2014/main" id="{ECD29F7D-E211-49E5-A2EA-E5ED6AD50C00}"/>
                    </a:ext>
                  </a:extLst>
                </p:cNvPr>
                <p:cNvPicPr/>
                <p:nvPr/>
              </p:nvPicPr>
              <p:blipFill>
                <a:blip r:embed="rId210"/>
                <a:stretch>
                  <a:fillRect/>
                </a:stretch>
              </p:blipFill>
              <p:spPr>
                <a:xfrm>
                  <a:off x="6754022" y="571903"/>
                  <a:ext cx="1850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1" name="Freihand 120">
                  <a:extLst>
                    <a:ext uri="{FF2B5EF4-FFF2-40B4-BE49-F238E27FC236}">
                      <a16:creationId xmlns:a16="http://schemas.microsoft.com/office/drawing/2014/main" id="{27265AA8-CCCE-4E3F-A2B7-90ECCF9EAFD6}"/>
                    </a:ext>
                  </a:extLst>
                </p14:cNvPr>
                <p14:cNvContentPartPr/>
                <p14:nvPr/>
              </p14:nvContentPartPr>
              <p14:xfrm>
                <a:off x="6895862" y="638503"/>
                <a:ext cx="122400" cy="93960"/>
              </p14:xfrm>
            </p:contentPart>
          </mc:Choice>
          <mc:Fallback xmlns="">
            <p:pic>
              <p:nvPicPr>
                <p:cNvPr id="121" name="Freihand 120">
                  <a:extLst>
                    <a:ext uri="{FF2B5EF4-FFF2-40B4-BE49-F238E27FC236}">
                      <a16:creationId xmlns:a16="http://schemas.microsoft.com/office/drawing/2014/main" id="{27265AA8-CCCE-4E3F-A2B7-90ECCF9EAFD6}"/>
                    </a:ext>
                  </a:extLst>
                </p:cNvPr>
                <p:cNvPicPr/>
                <p:nvPr/>
              </p:nvPicPr>
              <p:blipFill>
                <a:blip r:embed="rId212"/>
                <a:stretch>
                  <a:fillRect/>
                </a:stretch>
              </p:blipFill>
              <p:spPr>
                <a:xfrm>
                  <a:off x="6891542" y="634183"/>
                  <a:ext cx="1310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22" name="Freihand 121">
                  <a:extLst>
                    <a:ext uri="{FF2B5EF4-FFF2-40B4-BE49-F238E27FC236}">
                      <a16:creationId xmlns:a16="http://schemas.microsoft.com/office/drawing/2014/main" id="{722DB32B-4A09-4306-8FEE-0AD8813014D4}"/>
                    </a:ext>
                  </a:extLst>
                </p14:cNvPr>
                <p14:cNvContentPartPr/>
                <p14:nvPr/>
              </p14:nvContentPartPr>
              <p14:xfrm>
                <a:off x="6645662" y="565423"/>
                <a:ext cx="360" cy="360"/>
              </p14:xfrm>
            </p:contentPart>
          </mc:Choice>
          <mc:Fallback xmlns="">
            <p:pic>
              <p:nvPicPr>
                <p:cNvPr id="122" name="Freihand 121">
                  <a:extLst>
                    <a:ext uri="{FF2B5EF4-FFF2-40B4-BE49-F238E27FC236}">
                      <a16:creationId xmlns:a16="http://schemas.microsoft.com/office/drawing/2014/main" id="{722DB32B-4A09-4306-8FEE-0AD8813014D4}"/>
                    </a:ext>
                  </a:extLst>
                </p:cNvPr>
                <p:cNvPicPr/>
                <p:nvPr/>
              </p:nvPicPr>
              <p:blipFill>
                <a:blip r:embed="rId70"/>
                <a:stretch>
                  <a:fillRect/>
                </a:stretch>
              </p:blipFill>
              <p:spPr>
                <a:xfrm>
                  <a:off x="6641342" y="56110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23" name="Freihand 122">
                  <a:extLst>
                    <a:ext uri="{FF2B5EF4-FFF2-40B4-BE49-F238E27FC236}">
                      <a16:creationId xmlns:a16="http://schemas.microsoft.com/office/drawing/2014/main" id="{5E132C00-7247-4B28-9143-033BA5DB67E0}"/>
                    </a:ext>
                  </a:extLst>
                </p14:cNvPr>
                <p14:cNvContentPartPr/>
                <p14:nvPr/>
              </p14:nvContentPartPr>
              <p14:xfrm>
                <a:off x="7186022" y="531223"/>
                <a:ext cx="145800" cy="163800"/>
              </p14:xfrm>
            </p:contentPart>
          </mc:Choice>
          <mc:Fallback xmlns="">
            <p:pic>
              <p:nvPicPr>
                <p:cNvPr id="123" name="Freihand 122">
                  <a:extLst>
                    <a:ext uri="{FF2B5EF4-FFF2-40B4-BE49-F238E27FC236}">
                      <a16:creationId xmlns:a16="http://schemas.microsoft.com/office/drawing/2014/main" id="{5E132C00-7247-4B28-9143-033BA5DB67E0}"/>
                    </a:ext>
                  </a:extLst>
                </p:cNvPr>
                <p:cNvPicPr/>
                <p:nvPr/>
              </p:nvPicPr>
              <p:blipFill>
                <a:blip r:embed="rId215"/>
                <a:stretch>
                  <a:fillRect/>
                </a:stretch>
              </p:blipFill>
              <p:spPr>
                <a:xfrm>
                  <a:off x="7181702" y="526903"/>
                  <a:ext cx="1544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24" name="Freihand 123">
                  <a:extLst>
                    <a:ext uri="{FF2B5EF4-FFF2-40B4-BE49-F238E27FC236}">
                      <a16:creationId xmlns:a16="http://schemas.microsoft.com/office/drawing/2014/main" id="{E9CDC3FB-0D90-4C76-A1A8-6324E09E3AA6}"/>
                    </a:ext>
                  </a:extLst>
                </p14:cNvPr>
                <p14:cNvContentPartPr/>
                <p14:nvPr/>
              </p14:nvContentPartPr>
              <p14:xfrm>
                <a:off x="7340822" y="616543"/>
                <a:ext cx="206640" cy="55080"/>
              </p14:xfrm>
            </p:contentPart>
          </mc:Choice>
          <mc:Fallback xmlns="">
            <p:pic>
              <p:nvPicPr>
                <p:cNvPr id="124" name="Freihand 123">
                  <a:extLst>
                    <a:ext uri="{FF2B5EF4-FFF2-40B4-BE49-F238E27FC236}">
                      <a16:creationId xmlns:a16="http://schemas.microsoft.com/office/drawing/2014/main" id="{E9CDC3FB-0D90-4C76-A1A8-6324E09E3AA6}"/>
                    </a:ext>
                  </a:extLst>
                </p:cNvPr>
                <p:cNvPicPr/>
                <p:nvPr/>
              </p:nvPicPr>
              <p:blipFill>
                <a:blip r:embed="rId217"/>
                <a:stretch>
                  <a:fillRect/>
                </a:stretch>
              </p:blipFill>
              <p:spPr>
                <a:xfrm>
                  <a:off x="7336502" y="612223"/>
                  <a:ext cx="21528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25" name="Freihand 124">
                  <a:extLst>
                    <a:ext uri="{FF2B5EF4-FFF2-40B4-BE49-F238E27FC236}">
                      <a16:creationId xmlns:a16="http://schemas.microsoft.com/office/drawing/2014/main" id="{C53DA4D9-045E-407C-BA28-145B2C6F19D5}"/>
                    </a:ext>
                  </a:extLst>
                </p14:cNvPr>
                <p14:cNvContentPartPr/>
                <p14:nvPr/>
              </p14:nvContentPartPr>
              <p14:xfrm>
                <a:off x="7497782" y="535543"/>
                <a:ext cx="349200" cy="147600"/>
              </p14:xfrm>
            </p:contentPart>
          </mc:Choice>
          <mc:Fallback xmlns="">
            <p:pic>
              <p:nvPicPr>
                <p:cNvPr id="125" name="Freihand 124">
                  <a:extLst>
                    <a:ext uri="{FF2B5EF4-FFF2-40B4-BE49-F238E27FC236}">
                      <a16:creationId xmlns:a16="http://schemas.microsoft.com/office/drawing/2014/main" id="{C53DA4D9-045E-407C-BA28-145B2C6F19D5}"/>
                    </a:ext>
                  </a:extLst>
                </p:cNvPr>
                <p:cNvPicPr/>
                <p:nvPr/>
              </p:nvPicPr>
              <p:blipFill>
                <a:blip r:embed="rId219"/>
                <a:stretch>
                  <a:fillRect/>
                </a:stretch>
              </p:blipFill>
              <p:spPr>
                <a:xfrm>
                  <a:off x="7493462" y="531223"/>
                  <a:ext cx="3578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9" name="Freihand 138">
                  <a:extLst>
                    <a:ext uri="{FF2B5EF4-FFF2-40B4-BE49-F238E27FC236}">
                      <a16:creationId xmlns:a16="http://schemas.microsoft.com/office/drawing/2014/main" id="{18BC0231-E238-42FF-87CD-A80D1E8516C1}"/>
                    </a:ext>
                  </a:extLst>
                </p14:cNvPr>
                <p14:cNvContentPartPr/>
                <p14:nvPr/>
              </p14:nvContentPartPr>
              <p14:xfrm>
                <a:off x="7471502" y="834703"/>
                <a:ext cx="113040" cy="206280"/>
              </p14:xfrm>
            </p:contentPart>
          </mc:Choice>
          <mc:Fallback xmlns="">
            <p:pic>
              <p:nvPicPr>
                <p:cNvPr id="139" name="Freihand 138">
                  <a:extLst>
                    <a:ext uri="{FF2B5EF4-FFF2-40B4-BE49-F238E27FC236}">
                      <a16:creationId xmlns:a16="http://schemas.microsoft.com/office/drawing/2014/main" id="{18BC0231-E238-42FF-87CD-A80D1E8516C1}"/>
                    </a:ext>
                  </a:extLst>
                </p:cNvPr>
                <p:cNvPicPr/>
                <p:nvPr/>
              </p:nvPicPr>
              <p:blipFill>
                <a:blip r:embed="rId221"/>
                <a:stretch>
                  <a:fillRect/>
                </a:stretch>
              </p:blipFill>
              <p:spPr>
                <a:xfrm>
                  <a:off x="7467182" y="830383"/>
                  <a:ext cx="12168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40" name="Freihand 139">
                  <a:extLst>
                    <a:ext uri="{FF2B5EF4-FFF2-40B4-BE49-F238E27FC236}">
                      <a16:creationId xmlns:a16="http://schemas.microsoft.com/office/drawing/2014/main" id="{1F39A16C-15D4-45E9-ACBA-A60438DF6117}"/>
                    </a:ext>
                  </a:extLst>
                </p14:cNvPr>
                <p14:cNvContentPartPr/>
                <p14:nvPr/>
              </p14:nvContentPartPr>
              <p14:xfrm>
                <a:off x="7603982" y="927943"/>
                <a:ext cx="280080" cy="77760"/>
              </p14:xfrm>
            </p:contentPart>
          </mc:Choice>
          <mc:Fallback xmlns="">
            <p:pic>
              <p:nvPicPr>
                <p:cNvPr id="140" name="Freihand 139">
                  <a:extLst>
                    <a:ext uri="{FF2B5EF4-FFF2-40B4-BE49-F238E27FC236}">
                      <a16:creationId xmlns:a16="http://schemas.microsoft.com/office/drawing/2014/main" id="{1F39A16C-15D4-45E9-ACBA-A60438DF6117}"/>
                    </a:ext>
                  </a:extLst>
                </p:cNvPr>
                <p:cNvPicPr/>
                <p:nvPr/>
              </p:nvPicPr>
              <p:blipFill>
                <a:blip r:embed="rId223"/>
                <a:stretch>
                  <a:fillRect/>
                </a:stretch>
              </p:blipFill>
              <p:spPr>
                <a:xfrm>
                  <a:off x="7599662" y="923623"/>
                  <a:ext cx="2887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41" name="Freihand 140">
                  <a:extLst>
                    <a:ext uri="{FF2B5EF4-FFF2-40B4-BE49-F238E27FC236}">
                      <a16:creationId xmlns:a16="http://schemas.microsoft.com/office/drawing/2014/main" id="{2ECF4DDB-C17B-41F3-A162-242729052A25}"/>
                    </a:ext>
                  </a:extLst>
                </p14:cNvPr>
                <p14:cNvContentPartPr/>
                <p14:nvPr/>
              </p14:nvContentPartPr>
              <p14:xfrm>
                <a:off x="7905662" y="928663"/>
                <a:ext cx="174960" cy="65880"/>
              </p14:xfrm>
            </p:contentPart>
          </mc:Choice>
          <mc:Fallback xmlns="">
            <p:pic>
              <p:nvPicPr>
                <p:cNvPr id="141" name="Freihand 140">
                  <a:extLst>
                    <a:ext uri="{FF2B5EF4-FFF2-40B4-BE49-F238E27FC236}">
                      <a16:creationId xmlns:a16="http://schemas.microsoft.com/office/drawing/2014/main" id="{2ECF4DDB-C17B-41F3-A162-242729052A25}"/>
                    </a:ext>
                  </a:extLst>
                </p:cNvPr>
                <p:cNvPicPr/>
                <p:nvPr/>
              </p:nvPicPr>
              <p:blipFill>
                <a:blip r:embed="rId225"/>
                <a:stretch>
                  <a:fillRect/>
                </a:stretch>
              </p:blipFill>
              <p:spPr>
                <a:xfrm>
                  <a:off x="7901342" y="924343"/>
                  <a:ext cx="18360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42" name="Freihand 141">
                  <a:extLst>
                    <a:ext uri="{FF2B5EF4-FFF2-40B4-BE49-F238E27FC236}">
                      <a16:creationId xmlns:a16="http://schemas.microsoft.com/office/drawing/2014/main" id="{35838E22-5857-4EA3-80F2-1C3F0F672DED}"/>
                    </a:ext>
                  </a:extLst>
                </p14:cNvPr>
                <p14:cNvContentPartPr/>
                <p14:nvPr/>
              </p14:nvContentPartPr>
              <p14:xfrm>
                <a:off x="8067662" y="825343"/>
                <a:ext cx="97560" cy="149760"/>
              </p14:xfrm>
            </p:contentPart>
          </mc:Choice>
          <mc:Fallback xmlns="">
            <p:pic>
              <p:nvPicPr>
                <p:cNvPr id="142" name="Freihand 141">
                  <a:extLst>
                    <a:ext uri="{FF2B5EF4-FFF2-40B4-BE49-F238E27FC236}">
                      <a16:creationId xmlns:a16="http://schemas.microsoft.com/office/drawing/2014/main" id="{35838E22-5857-4EA3-80F2-1C3F0F672DED}"/>
                    </a:ext>
                  </a:extLst>
                </p:cNvPr>
                <p:cNvPicPr/>
                <p:nvPr/>
              </p:nvPicPr>
              <p:blipFill>
                <a:blip r:embed="rId227"/>
                <a:stretch>
                  <a:fillRect/>
                </a:stretch>
              </p:blipFill>
              <p:spPr>
                <a:xfrm>
                  <a:off x="8063342" y="821023"/>
                  <a:ext cx="1062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28" name="Freihand 127">
                  <a:extLst>
                    <a:ext uri="{FF2B5EF4-FFF2-40B4-BE49-F238E27FC236}">
                      <a16:creationId xmlns:a16="http://schemas.microsoft.com/office/drawing/2014/main" id="{C37389A7-CCEC-4C9C-B49B-5A2C0A6F652A}"/>
                    </a:ext>
                  </a:extLst>
                </p14:cNvPr>
                <p14:cNvContentPartPr/>
                <p14:nvPr/>
              </p14:nvContentPartPr>
              <p14:xfrm>
                <a:off x="6502382" y="1019383"/>
                <a:ext cx="114840" cy="142560"/>
              </p14:xfrm>
            </p:contentPart>
          </mc:Choice>
          <mc:Fallback xmlns="">
            <p:pic>
              <p:nvPicPr>
                <p:cNvPr id="128" name="Freihand 127">
                  <a:extLst>
                    <a:ext uri="{FF2B5EF4-FFF2-40B4-BE49-F238E27FC236}">
                      <a16:creationId xmlns:a16="http://schemas.microsoft.com/office/drawing/2014/main" id="{C37389A7-CCEC-4C9C-B49B-5A2C0A6F652A}"/>
                    </a:ext>
                  </a:extLst>
                </p:cNvPr>
                <p:cNvPicPr/>
                <p:nvPr/>
              </p:nvPicPr>
              <p:blipFill>
                <a:blip r:embed="rId229"/>
                <a:stretch>
                  <a:fillRect/>
                </a:stretch>
              </p:blipFill>
              <p:spPr>
                <a:xfrm>
                  <a:off x="6498062" y="1015063"/>
                  <a:ext cx="1234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29" name="Freihand 128">
                  <a:extLst>
                    <a:ext uri="{FF2B5EF4-FFF2-40B4-BE49-F238E27FC236}">
                      <a16:creationId xmlns:a16="http://schemas.microsoft.com/office/drawing/2014/main" id="{6D4801E6-302A-4BDB-965A-F2B2ED55FB56}"/>
                    </a:ext>
                  </a:extLst>
                </p14:cNvPr>
                <p14:cNvContentPartPr/>
                <p14:nvPr/>
              </p14:nvContentPartPr>
              <p14:xfrm>
                <a:off x="6509942" y="1029103"/>
                <a:ext cx="136080" cy="77760"/>
              </p14:xfrm>
            </p:contentPart>
          </mc:Choice>
          <mc:Fallback xmlns="">
            <p:pic>
              <p:nvPicPr>
                <p:cNvPr id="129" name="Freihand 128">
                  <a:extLst>
                    <a:ext uri="{FF2B5EF4-FFF2-40B4-BE49-F238E27FC236}">
                      <a16:creationId xmlns:a16="http://schemas.microsoft.com/office/drawing/2014/main" id="{6D4801E6-302A-4BDB-965A-F2B2ED55FB56}"/>
                    </a:ext>
                  </a:extLst>
                </p:cNvPr>
                <p:cNvPicPr/>
                <p:nvPr/>
              </p:nvPicPr>
              <p:blipFill>
                <a:blip r:embed="rId231"/>
                <a:stretch>
                  <a:fillRect/>
                </a:stretch>
              </p:blipFill>
              <p:spPr>
                <a:xfrm>
                  <a:off x="6505622" y="1024783"/>
                  <a:ext cx="1447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30" name="Freihand 129">
                  <a:extLst>
                    <a:ext uri="{FF2B5EF4-FFF2-40B4-BE49-F238E27FC236}">
                      <a16:creationId xmlns:a16="http://schemas.microsoft.com/office/drawing/2014/main" id="{60FD5630-B12D-4BE2-B46F-B7A509C8D0E9}"/>
                    </a:ext>
                  </a:extLst>
                </p14:cNvPr>
                <p14:cNvContentPartPr/>
                <p14:nvPr/>
              </p14:nvContentPartPr>
              <p14:xfrm>
                <a:off x="6459902" y="912823"/>
                <a:ext cx="184320" cy="40680"/>
              </p14:xfrm>
            </p:contentPart>
          </mc:Choice>
          <mc:Fallback xmlns="">
            <p:pic>
              <p:nvPicPr>
                <p:cNvPr id="130" name="Freihand 129">
                  <a:extLst>
                    <a:ext uri="{FF2B5EF4-FFF2-40B4-BE49-F238E27FC236}">
                      <a16:creationId xmlns:a16="http://schemas.microsoft.com/office/drawing/2014/main" id="{60FD5630-B12D-4BE2-B46F-B7A509C8D0E9}"/>
                    </a:ext>
                  </a:extLst>
                </p:cNvPr>
                <p:cNvPicPr/>
                <p:nvPr/>
              </p:nvPicPr>
              <p:blipFill>
                <a:blip r:embed="rId233"/>
                <a:stretch>
                  <a:fillRect/>
                </a:stretch>
              </p:blipFill>
              <p:spPr>
                <a:xfrm>
                  <a:off x="6455582" y="908503"/>
                  <a:ext cx="1929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32" name="Freihand 131">
                  <a:extLst>
                    <a:ext uri="{FF2B5EF4-FFF2-40B4-BE49-F238E27FC236}">
                      <a16:creationId xmlns:a16="http://schemas.microsoft.com/office/drawing/2014/main" id="{521E63AB-B808-4ABE-AF66-F79F92EF95B0}"/>
                    </a:ext>
                  </a:extLst>
                </p14:cNvPr>
                <p14:cNvContentPartPr/>
                <p14:nvPr/>
              </p14:nvContentPartPr>
              <p14:xfrm>
                <a:off x="6854462" y="926863"/>
                <a:ext cx="101160" cy="141840"/>
              </p14:xfrm>
            </p:contentPart>
          </mc:Choice>
          <mc:Fallback xmlns="">
            <p:pic>
              <p:nvPicPr>
                <p:cNvPr id="132" name="Freihand 131">
                  <a:extLst>
                    <a:ext uri="{FF2B5EF4-FFF2-40B4-BE49-F238E27FC236}">
                      <a16:creationId xmlns:a16="http://schemas.microsoft.com/office/drawing/2014/main" id="{521E63AB-B808-4ABE-AF66-F79F92EF95B0}"/>
                    </a:ext>
                  </a:extLst>
                </p:cNvPr>
                <p:cNvPicPr/>
                <p:nvPr/>
              </p:nvPicPr>
              <p:blipFill>
                <a:blip r:embed="rId235"/>
                <a:stretch>
                  <a:fillRect/>
                </a:stretch>
              </p:blipFill>
              <p:spPr>
                <a:xfrm>
                  <a:off x="6850142" y="922543"/>
                  <a:ext cx="1098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33" name="Freihand 132">
                  <a:extLst>
                    <a:ext uri="{FF2B5EF4-FFF2-40B4-BE49-F238E27FC236}">
                      <a16:creationId xmlns:a16="http://schemas.microsoft.com/office/drawing/2014/main" id="{29137911-6B58-4668-84F9-FC4D9046655B}"/>
                    </a:ext>
                  </a:extLst>
                </p14:cNvPr>
                <p14:cNvContentPartPr/>
                <p14:nvPr/>
              </p14:nvContentPartPr>
              <p14:xfrm>
                <a:off x="7042382" y="1057903"/>
                <a:ext cx="4320" cy="3600"/>
              </p14:xfrm>
            </p:contentPart>
          </mc:Choice>
          <mc:Fallback xmlns="">
            <p:pic>
              <p:nvPicPr>
                <p:cNvPr id="133" name="Freihand 132">
                  <a:extLst>
                    <a:ext uri="{FF2B5EF4-FFF2-40B4-BE49-F238E27FC236}">
                      <a16:creationId xmlns:a16="http://schemas.microsoft.com/office/drawing/2014/main" id="{29137911-6B58-4668-84F9-FC4D9046655B}"/>
                    </a:ext>
                  </a:extLst>
                </p:cNvPr>
                <p:cNvPicPr/>
                <p:nvPr/>
              </p:nvPicPr>
              <p:blipFill>
                <a:blip r:embed="rId237"/>
                <a:stretch>
                  <a:fillRect/>
                </a:stretch>
              </p:blipFill>
              <p:spPr>
                <a:xfrm>
                  <a:off x="7038062" y="1053583"/>
                  <a:ext cx="129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35" name="Freihand 134">
                  <a:extLst>
                    <a:ext uri="{FF2B5EF4-FFF2-40B4-BE49-F238E27FC236}">
                      <a16:creationId xmlns:a16="http://schemas.microsoft.com/office/drawing/2014/main" id="{65FDB5AD-88D9-42D0-8034-80EE9FA0F33D}"/>
                    </a:ext>
                  </a:extLst>
                </p14:cNvPr>
                <p14:cNvContentPartPr/>
                <p14:nvPr/>
              </p14:nvContentPartPr>
              <p14:xfrm>
                <a:off x="6867782" y="966103"/>
                <a:ext cx="176400" cy="81720"/>
              </p14:xfrm>
            </p:contentPart>
          </mc:Choice>
          <mc:Fallback xmlns="">
            <p:pic>
              <p:nvPicPr>
                <p:cNvPr id="135" name="Freihand 134">
                  <a:extLst>
                    <a:ext uri="{FF2B5EF4-FFF2-40B4-BE49-F238E27FC236}">
                      <a16:creationId xmlns:a16="http://schemas.microsoft.com/office/drawing/2014/main" id="{65FDB5AD-88D9-42D0-8034-80EE9FA0F33D}"/>
                    </a:ext>
                  </a:extLst>
                </p:cNvPr>
                <p:cNvPicPr/>
                <p:nvPr/>
              </p:nvPicPr>
              <p:blipFill>
                <a:blip r:embed="rId239"/>
                <a:stretch>
                  <a:fillRect/>
                </a:stretch>
              </p:blipFill>
              <p:spPr>
                <a:xfrm>
                  <a:off x="6863462" y="961783"/>
                  <a:ext cx="1850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36" name="Freihand 135">
                  <a:extLst>
                    <a:ext uri="{FF2B5EF4-FFF2-40B4-BE49-F238E27FC236}">
                      <a16:creationId xmlns:a16="http://schemas.microsoft.com/office/drawing/2014/main" id="{1367E7DF-18B4-4A08-933F-788F426A5B9F}"/>
                    </a:ext>
                  </a:extLst>
                </p14:cNvPr>
                <p14:cNvContentPartPr/>
                <p14:nvPr/>
              </p14:nvContentPartPr>
              <p14:xfrm>
                <a:off x="7056782" y="974743"/>
                <a:ext cx="54000" cy="105480"/>
              </p14:xfrm>
            </p:contentPart>
          </mc:Choice>
          <mc:Fallback xmlns="">
            <p:pic>
              <p:nvPicPr>
                <p:cNvPr id="136" name="Freihand 135">
                  <a:extLst>
                    <a:ext uri="{FF2B5EF4-FFF2-40B4-BE49-F238E27FC236}">
                      <a16:creationId xmlns:a16="http://schemas.microsoft.com/office/drawing/2014/main" id="{1367E7DF-18B4-4A08-933F-788F426A5B9F}"/>
                    </a:ext>
                  </a:extLst>
                </p:cNvPr>
                <p:cNvPicPr/>
                <p:nvPr/>
              </p:nvPicPr>
              <p:blipFill>
                <a:blip r:embed="rId241"/>
                <a:stretch>
                  <a:fillRect/>
                </a:stretch>
              </p:blipFill>
              <p:spPr>
                <a:xfrm>
                  <a:off x="7052462" y="970423"/>
                  <a:ext cx="626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37" name="Freihand 136">
                  <a:extLst>
                    <a:ext uri="{FF2B5EF4-FFF2-40B4-BE49-F238E27FC236}">
                      <a16:creationId xmlns:a16="http://schemas.microsoft.com/office/drawing/2014/main" id="{7E763F09-E870-4607-B991-3BF699F11963}"/>
                    </a:ext>
                  </a:extLst>
                </p14:cNvPr>
                <p14:cNvContentPartPr/>
                <p14:nvPr/>
              </p14:nvContentPartPr>
              <p14:xfrm>
                <a:off x="7124822" y="887263"/>
                <a:ext cx="127080" cy="156600"/>
              </p14:xfrm>
            </p:contentPart>
          </mc:Choice>
          <mc:Fallback xmlns="">
            <p:pic>
              <p:nvPicPr>
                <p:cNvPr id="137" name="Freihand 136">
                  <a:extLst>
                    <a:ext uri="{FF2B5EF4-FFF2-40B4-BE49-F238E27FC236}">
                      <a16:creationId xmlns:a16="http://schemas.microsoft.com/office/drawing/2014/main" id="{7E763F09-E870-4607-B991-3BF699F11963}"/>
                    </a:ext>
                  </a:extLst>
                </p:cNvPr>
                <p:cNvPicPr/>
                <p:nvPr/>
              </p:nvPicPr>
              <p:blipFill>
                <a:blip r:embed="rId243"/>
                <a:stretch>
                  <a:fillRect/>
                </a:stretch>
              </p:blipFill>
              <p:spPr>
                <a:xfrm>
                  <a:off x="7120502" y="882943"/>
                  <a:ext cx="13572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38" name="Freihand 137">
                  <a:extLst>
                    <a:ext uri="{FF2B5EF4-FFF2-40B4-BE49-F238E27FC236}">
                      <a16:creationId xmlns:a16="http://schemas.microsoft.com/office/drawing/2014/main" id="{18B90C3C-7749-47E6-96C6-F0834C02CA02}"/>
                    </a:ext>
                  </a:extLst>
                </p14:cNvPr>
                <p14:cNvContentPartPr/>
                <p14:nvPr/>
              </p14:nvContentPartPr>
              <p14:xfrm>
                <a:off x="7270622" y="962863"/>
                <a:ext cx="50040" cy="86400"/>
              </p14:xfrm>
            </p:contentPart>
          </mc:Choice>
          <mc:Fallback xmlns="">
            <p:pic>
              <p:nvPicPr>
                <p:cNvPr id="138" name="Freihand 137">
                  <a:extLst>
                    <a:ext uri="{FF2B5EF4-FFF2-40B4-BE49-F238E27FC236}">
                      <a16:creationId xmlns:a16="http://schemas.microsoft.com/office/drawing/2014/main" id="{18B90C3C-7749-47E6-96C6-F0834C02CA02}"/>
                    </a:ext>
                  </a:extLst>
                </p:cNvPr>
                <p:cNvPicPr/>
                <p:nvPr/>
              </p:nvPicPr>
              <p:blipFill>
                <a:blip r:embed="rId245"/>
                <a:stretch>
                  <a:fillRect/>
                </a:stretch>
              </p:blipFill>
              <p:spPr>
                <a:xfrm>
                  <a:off x="7266302" y="958543"/>
                  <a:ext cx="586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44" name="Freihand 143">
                  <a:extLst>
                    <a:ext uri="{FF2B5EF4-FFF2-40B4-BE49-F238E27FC236}">
                      <a16:creationId xmlns:a16="http://schemas.microsoft.com/office/drawing/2014/main" id="{6B57C678-350D-419E-B7C6-0006756911CB}"/>
                    </a:ext>
                  </a:extLst>
                </p14:cNvPr>
                <p14:cNvContentPartPr/>
                <p14:nvPr/>
              </p14:nvContentPartPr>
              <p14:xfrm>
                <a:off x="6403382" y="1307023"/>
                <a:ext cx="7200" cy="16560"/>
              </p14:xfrm>
            </p:contentPart>
          </mc:Choice>
          <mc:Fallback xmlns="">
            <p:pic>
              <p:nvPicPr>
                <p:cNvPr id="144" name="Freihand 143">
                  <a:extLst>
                    <a:ext uri="{FF2B5EF4-FFF2-40B4-BE49-F238E27FC236}">
                      <a16:creationId xmlns:a16="http://schemas.microsoft.com/office/drawing/2014/main" id="{6B57C678-350D-419E-B7C6-0006756911CB}"/>
                    </a:ext>
                  </a:extLst>
                </p:cNvPr>
                <p:cNvPicPr/>
                <p:nvPr/>
              </p:nvPicPr>
              <p:blipFill>
                <a:blip r:embed="rId247"/>
                <a:stretch>
                  <a:fillRect/>
                </a:stretch>
              </p:blipFill>
              <p:spPr>
                <a:xfrm>
                  <a:off x="6399062" y="1302703"/>
                  <a:ext cx="158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45" name="Freihand 144">
                  <a:extLst>
                    <a:ext uri="{FF2B5EF4-FFF2-40B4-BE49-F238E27FC236}">
                      <a16:creationId xmlns:a16="http://schemas.microsoft.com/office/drawing/2014/main" id="{7C726841-DF1E-467E-8486-25942401F1DC}"/>
                    </a:ext>
                  </a:extLst>
                </p14:cNvPr>
                <p14:cNvContentPartPr/>
                <p14:nvPr/>
              </p14:nvContentPartPr>
              <p14:xfrm>
                <a:off x="6404102" y="1294783"/>
                <a:ext cx="98640" cy="211680"/>
              </p14:xfrm>
            </p:contentPart>
          </mc:Choice>
          <mc:Fallback xmlns="">
            <p:pic>
              <p:nvPicPr>
                <p:cNvPr id="145" name="Freihand 144">
                  <a:extLst>
                    <a:ext uri="{FF2B5EF4-FFF2-40B4-BE49-F238E27FC236}">
                      <a16:creationId xmlns:a16="http://schemas.microsoft.com/office/drawing/2014/main" id="{7C726841-DF1E-467E-8486-25942401F1DC}"/>
                    </a:ext>
                  </a:extLst>
                </p:cNvPr>
                <p:cNvPicPr/>
                <p:nvPr/>
              </p:nvPicPr>
              <p:blipFill>
                <a:blip r:embed="rId249"/>
                <a:stretch>
                  <a:fillRect/>
                </a:stretch>
              </p:blipFill>
              <p:spPr>
                <a:xfrm>
                  <a:off x="6399782" y="1290463"/>
                  <a:ext cx="10728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47" name="Freihand 146">
                  <a:extLst>
                    <a:ext uri="{FF2B5EF4-FFF2-40B4-BE49-F238E27FC236}">
                      <a16:creationId xmlns:a16="http://schemas.microsoft.com/office/drawing/2014/main" id="{82AF35CF-2251-437C-A1D6-BFC750F526AF}"/>
                    </a:ext>
                  </a:extLst>
                </p14:cNvPr>
                <p14:cNvContentPartPr/>
                <p14:nvPr/>
              </p14:nvContentPartPr>
              <p14:xfrm>
                <a:off x="6426062" y="1267783"/>
                <a:ext cx="189360" cy="238320"/>
              </p14:xfrm>
            </p:contentPart>
          </mc:Choice>
          <mc:Fallback xmlns="">
            <p:pic>
              <p:nvPicPr>
                <p:cNvPr id="147" name="Freihand 146">
                  <a:extLst>
                    <a:ext uri="{FF2B5EF4-FFF2-40B4-BE49-F238E27FC236}">
                      <a16:creationId xmlns:a16="http://schemas.microsoft.com/office/drawing/2014/main" id="{82AF35CF-2251-437C-A1D6-BFC750F526AF}"/>
                    </a:ext>
                  </a:extLst>
                </p:cNvPr>
                <p:cNvPicPr/>
                <p:nvPr/>
              </p:nvPicPr>
              <p:blipFill>
                <a:blip r:embed="rId251"/>
                <a:stretch>
                  <a:fillRect/>
                </a:stretch>
              </p:blipFill>
              <p:spPr>
                <a:xfrm>
                  <a:off x="6421742" y="1263463"/>
                  <a:ext cx="19800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49" name="Freihand 148">
                  <a:extLst>
                    <a:ext uri="{FF2B5EF4-FFF2-40B4-BE49-F238E27FC236}">
                      <a16:creationId xmlns:a16="http://schemas.microsoft.com/office/drawing/2014/main" id="{2894B21F-31E8-4544-8216-90DD37CC84B1}"/>
                    </a:ext>
                  </a:extLst>
                </p14:cNvPr>
                <p14:cNvContentPartPr/>
                <p14:nvPr/>
              </p14:nvContentPartPr>
              <p14:xfrm>
                <a:off x="6652142" y="1185343"/>
                <a:ext cx="107280" cy="106560"/>
              </p14:xfrm>
            </p:contentPart>
          </mc:Choice>
          <mc:Fallback xmlns="">
            <p:pic>
              <p:nvPicPr>
                <p:cNvPr id="149" name="Freihand 148">
                  <a:extLst>
                    <a:ext uri="{FF2B5EF4-FFF2-40B4-BE49-F238E27FC236}">
                      <a16:creationId xmlns:a16="http://schemas.microsoft.com/office/drawing/2014/main" id="{2894B21F-31E8-4544-8216-90DD37CC84B1}"/>
                    </a:ext>
                  </a:extLst>
                </p:cNvPr>
                <p:cNvPicPr/>
                <p:nvPr/>
              </p:nvPicPr>
              <p:blipFill>
                <a:blip r:embed="rId253"/>
                <a:stretch>
                  <a:fillRect/>
                </a:stretch>
              </p:blipFill>
              <p:spPr>
                <a:xfrm>
                  <a:off x="6647822" y="1181023"/>
                  <a:ext cx="1159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51" name="Freihand 150">
                  <a:extLst>
                    <a:ext uri="{FF2B5EF4-FFF2-40B4-BE49-F238E27FC236}">
                      <a16:creationId xmlns:a16="http://schemas.microsoft.com/office/drawing/2014/main" id="{D764BA3F-5484-4F0B-B489-F187B463EC82}"/>
                    </a:ext>
                  </a:extLst>
                </p14:cNvPr>
                <p14:cNvContentPartPr/>
                <p14:nvPr/>
              </p14:nvContentPartPr>
              <p14:xfrm>
                <a:off x="6813782" y="1272463"/>
                <a:ext cx="365040" cy="146520"/>
              </p14:xfrm>
            </p:contentPart>
          </mc:Choice>
          <mc:Fallback xmlns="">
            <p:pic>
              <p:nvPicPr>
                <p:cNvPr id="151" name="Freihand 150">
                  <a:extLst>
                    <a:ext uri="{FF2B5EF4-FFF2-40B4-BE49-F238E27FC236}">
                      <a16:creationId xmlns:a16="http://schemas.microsoft.com/office/drawing/2014/main" id="{D764BA3F-5484-4F0B-B489-F187B463EC82}"/>
                    </a:ext>
                  </a:extLst>
                </p:cNvPr>
                <p:cNvPicPr/>
                <p:nvPr/>
              </p:nvPicPr>
              <p:blipFill>
                <a:blip r:embed="rId255"/>
                <a:stretch>
                  <a:fillRect/>
                </a:stretch>
              </p:blipFill>
              <p:spPr>
                <a:xfrm>
                  <a:off x="6809462" y="1268143"/>
                  <a:ext cx="3736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52" name="Freihand 151">
                  <a:extLst>
                    <a:ext uri="{FF2B5EF4-FFF2-40B4-BE49-F238E27FC236}">
                      <a16:creationId xmlns:a16="http://schemas.microsoft.com/office/drawing/2014/main" id="{C66E7DCA-7717-4B65-A24E-657B599E6DCA}"/>
                    </a:ext>
                  </a:extLst>
                </p14:cNvPr>
                <p14:cNvContentPartPr/>
                <p14:nvPr/>
              </p14:nvContentPartPr>
              <p14:xfrm>
                <a:off x="7188182" y="1179943"/>
                <a:ext cx="95040" cy="187200"/>
              </p14:xfrm>
            </p:contentPart>
          </mc:Choice>
          <mc:Fallback xmlns="">
            <p:pic>
              <p:nvPicPr>
                <p:cNvPr id="152" name="Freihand 151">
                  <a:extLst>
                    <a:ext uri="{FF2B5EF4-FFF2-40B4-BE49-F238E27FC236}">
                      <a16:creationId xmlns:a16="http://schemas.microsoft.com/office/drawing/2014/main" id="{C66E7DCA-7717-4B65-A24E-657B599E6DCA}"/>
                    </a:ext>
                  </a:extLst>
                </p:cNvPr>
                <p:cNvPicPr/>
                <p:nvPr/>
              </p:nvPicPr>
              <p:blipFill>
                <a:blip r:embed="rId257"/>
                <a:stretch>
                  <a:fillRect/>
                </a:stretch>
              </p:blipFill>
              <p:spPr>
                <a:xfrm>
                  <a:off x="7183862" y="1175623"/>
                  <a:ext cx="10368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53" name="Freihand 152">
                  <a:extLst>
                    <a:ext uri="{FF2B5EF4-FFF2-40B4-BE49-F238E27FC236}">
                      <a16:creationId xmlns:a16="http://schemas.microsoft.com/office/drawing/2014/main" id="{817C7E0F-D3E6-4AD3-AE48-4C4594314F64}"/>
                    </a:ext>
                  </a:extLst>
                </p14:cNvPr>
                <p14:cNvContentPartPr/>
                <p14:nvPr/>
              </p14:nvContentPartPr>
              <p14:xfrm>
                <a:off x="7253342" y="1259503"/>
                <a:ext cx="93240" cy="110520"/>
              </p14:xfrm>
            </p:contentPart>
          </mc:Choice>
          <mc:Fallback xmlns="">
            <p:pic>
              <p:nvPicPr>
                <p:cNvPr id="153" name="Freihand 152">
                  <a:extLst>
                    <a:ext uri="{FF2B5EF4-FFF2-40B4-BE49-F238E27FC236}">
                      <a16:creationId xmlns:a16="http://schemas.microsoft.com/office/drawing/2014/main" id="{817C7E0F-D3E6-4AD3-AE48-4C4594314F64}"/>
                    </a:ext>
                  </a:extLst>
                </p:cNvPr>
                <p:cNvPicPr/>
                <p:nvPr/>
              </p:nvPicPr>
              <p:blipFill>
                <a:blip r:embed="rId259"/>
                <a:stretch>
                  <a:fillRect/>
                </a:stretch>
              </p:blipFill>
              <p:spPr>
                <a:xfrm>
                  <a:off x="7249022" y="1255183"/>
                  <a:ext cx="1018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54" name="Freihand 153">
                  <a:extLst>
                    <a:ext uri="{FF2B5EF4-FFF2-40B4-BE49-F238E27FC236}">
                      <a16:creationId xmlns:a16="http://schemas.microsoft.com/office/drawing/2014/main" id="{CB0AB9D4-E17A-45E3-BA0F-C80A4C468AF3}"/>
                    </a:ext>
                  </a:extLst>
                </p14:cNvPr>
                <p14:cNvContentPartPr/>
                <p14:nvPr/>
              </p14:nvContentPartPr>
              <p14:xfrm>
                <a:off x="7108622" y="1168063"/>
                <a:ext cx="360" cy="360"/>
              </p14:xfrm>
            </p:contentPart>
          </mc:Choice>
          <mc:Fallback xmlns="">
            <p:pic>
              <p:nvPicPr>
                <p:cNvPr id="154" name="Freihand 153">
                  <a:extLst>
                    <a:ext uri="{FF2B5EF4-FFF2-40B4-BE49-F238E27FC236}">
                      <a16:creationId xmlns:a16="http://schemas.microsoft.com/office/drawing/2014/main" id="{CB0AB9D4-E17A-45E3-BA0F-C80A4C468AF3}"/>
                    </a:ext>
                  </a:extLst>
                </p:cNvPr>
                <p:cNvPicPr/>
                <p:nvPr/>
              </p:nvPicPr>
              <p:blipFill>
                <a:blip r:embed="rId70"/>
                <a:stretch>
                  <a:fillRect/>
                </a:stretch>
              </p:blipFill>
              <p:spPr>
                <a:xfrm>
                  <a:off x="7104302" y="116374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55" name="Freihand 154">
                  <a:extLst>
                    <a:ext uri="{FF2B5EF4-FFF2-40B4-BE49-F238E27FC236}">
                      <a16:creationId xmlns:a16="http://schemas.microsoft.com/office/drawing/2014/main" id="{45480CB7-A419-4FB8-94A7-53C933DCD1B0}"/>
                    </a:ext>
                  </a:extLst>
                </p14:cNvPr>
                <p14:cNvContentPartPr/>
                <p14:nvPr/>
              </p14:nvContentPartPr>
              <p14:xfrm>
                <a:off x="7522982" y="1174183"/>
                <a:ext cx="96840" cy="169920"/>
              </p14:xfrm>
            </p:contentPart>
          </mc:Choice>
          <mc:Fallback xmlns="">
            <p:pic>
              <p:nvPicPr>
                <p:cNvPr id="155" name="Freihand 154">
                  <a:extLst>
                    <a:ext uri="{FF2B5EF4-FFF2-40B4-BE49-F238E27FC236}">
                      <a16:creationId xmlns:a16="http://schemas.microsoft.com/office/drawing/2014/main" id="{45480CB7-A419-4FB8-94A7-53C933DCD1B0}"/>
                    </a:ext>
                  </a:extLst>
                </p:cNvPr>
                <p:cNvPicPr/>
                <p:nvPr/>
              </p:nvPicPr>
              <p:blipFill>
                <a:blip r:embed="rId262"/>
                <a:stretch>
                  <a:fillRect/>
                </a:stretch>
              </p:blipFill>
              <p:spPr>
                <a:xfrm>
                  <a:off x="7518662" y="1169863"/>
                  <a:ext cx="1054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56" name="Freihand 155">
                  <a:extLst>
                    <a:ext uri="{FF2B5EF4-FFF2-40B4-BE49-F238E27FC236}">
                      <a16:creationId xmlns:a16="http://schemas.microsoft.com/office/drawing/2014/main" id="{9A272D89-6572-4D31-8672-A8824FD94E7C}"/>
                    </a:ext>
                  </a:extLst>
                </p14:cNvPr>
                <p14:cNvContentPartPr/>
                <p14:nvPr/>
              </p14:nvContentPartPr>
              <p14:xfrm>
                <a:off x="7647542" y="1260583"/>
                <a:ext cx="298080" cy="72000"/>
              </p14:xfrm>
            </p:contentPart>
          </mc:Choice>
          <mc:Fallback xmlns="">
            <p:pic>
              <p:nvPicPr>
                <p:cNvPr id="156" name="Freihand 155">
                  <a:extLst>
                    <a:ext uri="{FF2B5EF4-FFF2-40B4-BE49-F238E27FC236}">
                      <a16:creationId xmlns:a16="http://schemas.microsoft.com/office/drawing/2014/main" id="{9A272D89-6572-4D31-8672-A8824FD94E7C}"/>
                    </a:ext>
                  </a:extLst>
                </p:cNvPr>
                <p:cNvPicPr/>
                <p:nvPr/>
              </p:nvPicPr>
              <p:blipFill>
                <a:blip r:embed="rId264"/>
                <a:stretch>
                  <a:fillRect/>
                </a:stretch>
              </p:blipFill>
              <p:spPr>
                <a:xfrm>
                  <a:off x="7643222" y="1256263"/>
                  <a:ext cx="3067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57" name="Freihand 156">
                  <a:extLst>
                    <a:ext uri="{FF2B5EF4-FFF2-40B4-BE49-F238E27FC236}">
                      <a16:creationId xmlns:a16="http://schemas.microsoft.com/office/drawing/2014/main" id="{1F44E5A8-14D8-4524-A8DC-79210BAB6B91}"/>
                    </a:ext>
                  </a:extLst>
                </p14:cNvPr>
                <p14:cNvContentPartPr/>
                <p14:nvPr/>
              </p14:nvContentPartPr>
              <p14:xfrm>
                <a:off x="7970822" y="1193983"/>
                <a:ext cx="329400" cy="141840"/>
              </p14:xfrm>
            </p:contentPart>
          </mc:Choice>
          <mc:Fallback xmlns="">
            <p:pic>
              <p:nvPicPr>
                <p:cNvPr id="157" name="Freihand 156">
                  <a:extLst>
                    <a:ext uri="{FF2B5EF4-FFF2-40B4-BE49-F238E27FC236}">
                      <a16:creationId xmlns:a16="http://schemas.microsoft.com/office/drawing/2014/main" id="{1F44E5A8-14D8-4524-A8DC-79210BAB6B91}"/>
                    </a:ext>
                  </a:extLst>
                </p:cNvPr>
                <p:cNvPicPr/>
                <p:nvPr/>
              </p:nvPicPr>
              <p:blipFill>
                <a:blip r:embed="rId266"/>
                <a:stretch>
                  <a:fillRect/>
                </a:stretch>
              </p:blipFill>
              <p:spPr>
                <a:xfrm>
                  <a:off x="7966502" y="1189663"/>
                  <a:ext cx="3380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61" name="Freihand 160">
                  <a:extLst>
                    <a:ext uri="{FF2B5EF4-FFF2-40B4-BE49-F238E27FC236}">
                      <a16:creationId xmlns:a16="http://schemas.microsoft.com/office/drawing/2014/main" id="{3BEDD79A-2293-4779-BF95-DE034979029E}"/>
                    </a:ext>
                  </a:extLst>
                </p14:cNvPr>
                <p14:cNvContentPartPr/>
                <p14:nvPr/>
              </p14:nvContentPartPr>
              <p14:xfrm>
                <a:off x="5311502" y="1573063"/>
                <a:ext cx="241560" cy="244440"/>
              </p14:xfrm>
            </p:contentPart>
          </mc:Choice>
          <mc:Fallback xmlns="">
            <p:pic>
              <p:nvPicPr>
                <p:cNvPr id="161" name="Freihand 160">
                  <a:extLst>
                    <a:ext uri="{FF2B5EF4-FFF2-40B4-BE49-F238E27FC236}">
                      <a16:creationId xmlns:a16="http://schemas.microsoft.com/office/drawing/2014/main" id="{3BEDD79A-2293-4779-BF95-DE034979029E}"/>
                    </a:ext>
                  </a:extLst>
                </p:cNvPr>
                <p:cNvPicPr/>
                <p:nvPr/>
              </p:nvPicPr>
              <p:blipFill>
                <a:blip r:embed="rId268"/>
                <a:stretch>
                  <a:fillRect/>
                </a:stretch>
              </p:blipFill>
              <p:spPr>
                <a:xfrm>
                  <a:off x="5307182" y="1568743"/>
                  <a:ext cx="25020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62" name="Freihand 161">
                  <a:extLst>
                    <a:ext uri="{FF2B5EF4-FFF2-40B4-BE49-F238E27FC236}">
                      <a16:creationId xmlns:a16="http://schemas.microsoft.com/office/drawing/2014/main" id="{0FF4D62A-8C85-4314-8B13-48E5B9DF05AB}"/>
                    </a:ext>
                  </a:extLst>
                </p14:cNvPr>
                <p14:cNvContentPartPr/>
                <p14:nvPr/>
              </p14:nvContentPartPr>
              <p14:xfrm>
                <a:off x="5193782" y="1498183"/>
                <a:ext cx="273960" cy="178560"/>
              </p14:xfrm>
            </p:contentPart>
          </mc:Choice>
          <mc:Fallback xmlns="">
            <p:pic>
              <p:nvPicPr>
                <p:cNvPr id="162" name="Freihand 161">
                  <a:extLst>
                    <a:ext uri="{FF2B5EF4-FFF2-40B4-BE49-F238E27FC236}">
                      <a16:creationId xmlns:a16="http://schemas.microsoft.com/office/drawing/2014/main" id="{0FF4D62A-8C85-4314-8B13-48E5B9DF05AB}"/>
                    </a:ext>
                  </a:extLst>
                </p:cNvPr>
                <p:cNvPicPr/>
                <p:nvPr/>
              </p:nvPicPr>
              <p:blipFill>
                <a:blip r:embed="rId270"/>
                <a:stretch>
                  <a:fillRect/>
                </a:stretch>
              </p:blipFill>
              <p:spPr>
                <a:xfrm>
                  <a:off x="5189462" y="1493863"/>
                  <a:ext cx="28260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64" name="Freihand 163">
                  <a:extLst>
                    <a:ext uri="{FF2B5EF4-FFF2-40B4-BE49-F238E27FC236}">
                      <a16:creationId xmlns:a16="http://schemas.microsoft.com/office/drawing/2014/main" id="{8CC56DF5-1955-433A-8696-BF7A24E528EA}"/>
                    </a:ext>
                  </a:extLst>
                </p14:cNvPr>
                <p14:cNvContentPartPr/>
                <p14:nvPr/>
              </p14:nvContentPartPr>
              <p14:xfrm>
                <a:off x="5645942" y="1733983"/>
                <a:ext cx="124920" cy="129600"/>
              </p14:xfrm>
            </p:contentPart>
          </mc:Choice>
          <mc:Fallback xmlns="">
            <p:pic>
              <p:nvPicPr>
                <p:cNvPr id="164" name="Freihand 163">
                  <a:extLst>
                    <a:ext uri="{FF2B5EF4-FFF2-40B4-BE49-F238E27FC236}">
                      <a16:creationId xmlns:a16="http://schemas.microsoft.com/office/drawing/2014/main" id="{8CC56DF5-1955-433A-8696-BF7A24E528EA}"/>
                    </a:ext>
                  </a:extLst>
                </p:cNvPr>
                <p:cNvPicPr/>
                <p:nvPr/>
              </p:nvPicPr>
              <p:blipFill>
                <a:blip r:embed="rId272"/>
                <a:stretch>
                  <a:fillRect/>
                </a:stretch>
              </p:blipFill>
              <p:spPr>
                <a:xfrm>
                  <a:off x="5641622" y="1729663"/>
                  <a:ext cx="1335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65" name="Freihand 164">
                  <a:extLst>
                    <a:ext uri="{FF2B5EF4-FFF2-40B4-BE49-F238E27FC236}">
                      <a16:creationId xmlns:a16="http://schemas.microsoft.com/office/drawing/2014/main" id="{A6F08055-6E2E-4755-A43F-952058D63A53}"/>
                    </a:ext>
                  </a:extLst>
                </p14:cNvPr>
                <p14:cNvContentPartPr/>
                <p14:nvPr/>
              </p14:nvContentPartPr>
              <p14:xfrm>
                <a:off x="5809022" y="1741903"/>
                <a:ext cx="230040" cy="87840"/>
              </p14:xfrm>
            </p:contentPart>
          </mc:Choice>
          <mc:Fallback xmlns="">
            <p:pic>
              <p:nvPicPr>
                <p:cNvPr id="165" name="Freihand 164">
                  <a:extLst>
                    <a:ext uri="{FF2B5EF4-FFF2-40B4-BE49-F238E27FC236}">
                      <a16:creationId xmlns:a16="http://schemas.microsoft.com/office/drawing/2014/main" id="{A6F08055-6E2E-4755-A43F-952058D63A53}"/>
                    </a:ext>
                  </a:extLst>
                </p:cNvPr>
                <p:cNvPicPr/>
                <p:nvPr/>
              </p:nvPicPr>
              <p:blipFill>
                <a:blip r:embed="rId274"/>
                <a:stretch>
                  <a:fillRect/>
                </a:stretch>
              </p:blipFill>
              <p:spPr>
                <a:xfrm>
                  <a:off x="5804702" y="1737583"/>
                  <a:ext cx="2386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66" name="Freihand 165">
                  <a:extLst>
                    <a:ext uri="{FF2B5EF4-FFF2-40B4-BE49-F238E27FC236}">
                      <a16:creationId xmlns:a16="http://schemas.microsoft.com/office/drawing/2014/main" id="{AF8DF9CB-A2BD-44ED-BE14-3380E91B1A68}"/>
                    </a:ext>
                  </a:extLst>
                </p14:cNvPr>
                <p14:cNvContentPartPr/>
                <p14:nvPr/>
              </p14:nvContentPartPr>
              <p14:xfrm>
                <a:off x="6097022" y="1716343"/>
                <a:ext cx="19080" cy="94320"/>
              </p14:xfrm>
            </p:contentPart>
          </mc:Choice>
          <mc:Fallback xmlns="">
            <p:pic>
              <p:nvPicPr>
                <p:cNvPr id="166" name="Freihand 165">
                  <a:extLst>
                    <a:ext uri="{FF2B5EF4-FFF2-40B4-BE49-F238E27FC236}">
                      <a16:creationId xmlns:a16="http://schemas.microsoft.com/office/drawing/2014/main" id="{AF8DF9CB-A2BD-44ED-BE14-3380E91B1A68}"/>
                    </a:ext>
                  </a:extLst>
                </p:cNvPr>
                <p:cNvPicPr/>
                <p:nvPr/>
              </p:nvPicPr>
              <p:blipFill>
                <a:blip r:embed="rId276"/>
                <a:stretch>
                  <a:fillRect/>
                </a:stretch>
              </p:blipFill>
              <p:spPr>
                <a:xfrm>
                  <a:off x="6092702" y="1712023"/>
                  <a:ext cx="277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68" name="Freihand 167">
                  <a:extLst>
                    <a:ext uri="{FF2B5EF4-FFF2-40B4-BE49-F238E27FC236}">
                      <a16:creationId xmlns:a16="http://schemas.microsoft.com/office/drawing/2014/main" id="{219B80A1-F1A7-4792-A811-5C4A5FF36205}"/>
                    </a:ext>
                  </a:extLst>
                </p14:cNvPr>
                <p14:cNvContentPartPr/>
                <p14:nvPr/>
              </p14:nvContentPartPr>
              <p14:xfrm>
                <a:off x="6120062" y="1710583"/>
                <a:ext cx="120600" cy="68040"/>
              </p14:xfrm>
            </p:contentPart>
          </mc:Choice>
          <mc:Fallback xmlns="">
            <p:pic>
              <p:nvPicPr>
                <p:cNvPr id="168" name="Freihand 167">
                  <a:extLst>
                    <a:ext uri="{FF2B5EF4-FFF2-40B4-BE49-F238E27FC236}">
                      <a16:creationId xmlns:a16="http://schemas.microsoft.com/office/drawing/2014/main" id="{219B80A1-F1A7-4792-A811-5C4A5FF36205}"/>
                    </a:ext>
                  </a:extLst>
                </p:cNvPr>
                <p:cNvPicPr/>
                <p:nvPr/>
              </p:nvPicPr>
              <p:blipFill>
                <a:blip r:embed="rId278"/>
                <a:stretch>
                  <a:fillRect/>
                </a:stretch>
              </p:blipFill>
              <p:spPr>
                <a:xfrm>
                  <a:off x="6115742" y="1706263"/>
                  <a:ext cx="1292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69" name="Freihand 168">
                  <a:extLst>
                    <a:ext uri="{FF2B5EF4-FFF2-40B4-BE49-F238E27FC236}">
                      <a16:creationId xmlns:a16="http://schemas.microsoft.com/office/drawing/2014/main" id="{63849B99-C9E8-4840-9341-68EE819EE522}"/>
                    </a:ext>
                  </a:extLst>
                </p14:cNvPr>
                <p14:cNvContentPartPr/>
                <p14:nvPr/>
              </p14:nvContentPartPr>
              <p14:xfrm>
                <a:off x="6156422" y="1646143"/>
                <a:ext cx="16920" cy="360"/>
              </p14:xfrm>
            </p:contentPart>
          </mc:Choice>
          <mc:Fallback xmlns="">
            <p:pic>
              <p:nvPicPr>
                <p:cNvPr id="169" name="Freihand 168">
                  <a:extLst>
                    <a:ext uri="{FF2B5EF4-FFF2-40B4-BE49-F238E27FC236}">
                      <a16:creationId xmlns:a16="http://schemas.microsoft.com/office/drawing/2014/main" id="{63849B99-C9E8-4840-9341-68EE819EE522}"/>
                    </a:ext>
                  </a:extLst>
                </p:cNvPr>
                <p:cNvPicPr/>
                <p:nvPr/>
              </p:nvPicPr>
              <p:blipFill>
                <a:blip r:embed="rId280"/>
                <a:stretch>
                  <a:fillRect/>
                </a:stretch>
              </p:blipFill>
              <p:spPr>
                <a:xfrm>
                  <a:off x="6152102" y="1641823"/>
                  <a:ext cx="2556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70" name="Freihand 169">
                  <a:extLst>
                    <a:ext uri="{FF2B5EF4-FFF2-40B4-BE49-F238E27FC236}">
                      <a16:creationId xmlns:a16="http://schemas.microsoft.com/office/drawing/2014/main" id="{B682877A-4263-4914-BD85-6501B0CCB536}"/>
                    </a:ext>
                  </a:extLst>
                </p14:cNvPr>
                <p14:cNvContentPartPr/>
                <p14:nvPr/>
              </p14:nvContentPartPr>
              <p14:xfrm>
                <a:off x="6263702" y="1706983"/>
                <a:ext cx="212400" cy="174600"/>
              </p14:xfrm>
            </p:contentPart>
          </mc:Choice>
          <mc:Fallback xmlns="">
            <p:pic>
              <p:nvPicPr>
                <p:cNvPr id="170" name="Freihand 169">
                  <a:extLst>
                    <a:ext uri="{FF2B5EF4-FFF2-40B4-BE49-F238E27FC236}">
                      <a16:creationId xmlns:a16="http://schemas.microsoft.com/office/drawing/2014/main" id="{B682877A-4263-4914-BD85-6501B0CCB536}"/>
                    </a:ext>
                  </a:extLst>
                </p:cNvPr>
                <p:cNvPicPr/>
                <p:nvPr/>
              </p:nvPicPr>
              <p:blipFill>
                <a:blip r:embed="rId282"/>
                <a:stretch>
                  <a:fillRect/>
                </a:stretch>
              </p:blipFill>
              <p:spPr>
                <a:xfrm>
                  <a:off x="6259382" y="1702663"/>
                  <a:ext cx="2210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71" name="Freihand 170">
                  <a:extLst>
                    <a:ext uri="{FF2B5EF4-FFF2-40B4-BE49-F238E27FC236}">
                      <a16:creationId xmlns:a16="http://schemas.microsoft.com/office/drawing/2014/main" id="{EF8A8009-2544-48E0-A8A2-7B1BBA01C41E}"/>
                    </a:ext>
                  </a:extLst>
                </p14:cNvPr>
                <p14:cNvContentPartPr/>
                <p14:nvPr/>
              </p14:nvContentPartPr>
              <p14:xfrm>
                <a:off x="6511022" y="1686463"/>
                <a:ext cx="72000" cy="91800"/>
              </p14:xfrm>
            </p:contentPart>
          </mc:Choice>
          <mc:Fallback xmlns="">
            <p:pic>
              <p:nvPicPr>
                <p:cNvPr id="171" name="Freihand 170">
                  <a:extLst>
                    <a:ext uri="{FF2B5EF4-FFF2-40B4-BE49-F238E27FC236}">
                      <a16:creationId xmlns:a16="http://schemas.microsoft.com/office/drawing/2014/main" id="{EF8A8009-2544-48E0-A8A2-7B1BBA01C41E}"/>
                    </a:ext>
                  </a:extLst>
                </p:cNvPr>
                <p:cNvPicPr/>
                <p:nvPr/>
              </p:nvPicPr>
              <p:blipFill>
                <a:blip r:embed="rId284"/>
                <a:stretch>
                  <a:fillRect/>
                </a:stretch>
              </p:blipFill>
              <p:spPr>
                <a:xfrm>
                  <a:off x="6506702" y="1682143"/>
                  <a:ext cx="806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72" name="Freihand 171">
                  <a:extLst>
                    <a:ext uri="{FF2B5EF4-FFF2-40B4-BE49-F238E27FC236}">
                      <a16:creationId xmlns:a16="http://schemas.microsoft.com/office/drawing/2014/main" id="{4D998109-B8D7-4751-A391-B4BB26F53DD8}"/>
                    </a:ext>
                  </a:extLst>
                </p14:cNvPr>
                <p14:cNvContentPartPr/>
                <p14:nvPr/>
              </p14:nvContentPartPr>
              <p14:xfrm>
                <a:off x="5639462" y="1633183"/>
                <a:ext cx="137160" cy="241200"/>
              </p14:xfrm>
            </p:contentPart>
          </mc:Choice>
          <mc:Fallback xmlns="">
            <p:pic>
              <p:nvPicPr>
                <p:cNvPr id="172" name="Freihand 171">
                  <a:extLst>
                    <a:ext uri="{FF2B5EF4-FFF2-40B4-BE49-F238E27FC236}">
                      <a16:creationId xmlns:a16="http://schemas.microsoft.com/office/drawing/2014/main" id="{4D998109-B8D7-4751-A391-B4BB26F53DD8}"/>
                    </a:ext>
                  </a:extLst>
                </p:cNvPr>
                <p:cNvPicPr/>
                <p:nvPr/>
              </p:nvPicPr>
              <p:blipFill>
                <a:blip r:embed="rId286"/>
                <a:stretch>
                  <a:fillRect/>
                </a:stretch>
              </p:blipFill>
              <p:spPr>
                <a:xfrm>
                  <a:off x="5635142" y="1628863"/>
                  <a:ext cx="14580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73" name="Freihand 172">
                  <a:extLst>
                    <a:ext uri="{FF2B5EF4-FFF2-40B4-BE49-F238E27FC236}">
                      <a16:creationId xmlns:a16="http://schemas.microsoft.com/office/drawing/2014/main" id="{C6C0C731-CB6E-42C4-ABDC-7BA40CD00909}"/>
                    </a:ext>
                  </a:extLst>
                </p14:cNvPr>
                <p14:cNvContentPartPr/>
                <p14:nvPr/>
              </p14:nvContentPartPr>
              <p14:xfrm>
                <a:off x="6644582" y="1568743"/>
                <a:ext cx="184680" cy="247320"/>
              </p14:xfrm>
            </p:contentPart>
          </mc:Choice>
          <mc:Fallback xmlns="">
            <p:pic>
              <p:nvPicPr>
                <p:cNvPr id="173" name="Freihand 172">
                  <a:extLst>
                    <a:ext uri="{FF2B5EF4-FFF2-40B4-BE49-F238E27FC236}">
                      <a16:creationId xmlns:a16="http://schemas.microsoft.com/office/drawing/2014/main" id="{C6C0C731-CB6E-42C4-ABDC-7BA40CD00909}"/>
                    </a:ext>
                  </a:extLst>
                </p:cNvPr>
                <p:cNvPicPr/>
                <p:nvPr/>
              </p:nvPicPr>
              <p:blipFill>
                <a:blip r:embed="rId288"/>
                <a:stretch>
                  <a:fillRect/>
                </a:stretch>
              </p:blipFill>
              <p:spPr>
                <a:xfrm>
                  <a:off x="6640262" y="1564423"/>
                  <a:ext cx="19332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74" name="Freihand 173">
                  <a:extLst>
                    <a:ext uri="{FF2B5EF4-FFF2-40B4-BE49-F238E27FC236}">
                      <a16:creationId xmlns:a16="http://schemas.microsoft.com/office/drawing/2014/main" id="{75D0163C-90E5-4D28-8B96-1D21A8D114C0}"/>
                    </a:ext>
                  </a:extLst>
                </p14:cNvPr>
                <p14:cNvContentPartPr/>
                <p14:nvPr/>
              </p14:nvContentPartPr>
              <p14:xfrm>
                <a:off x="6850142" y="1575943"/>
                <a:ext cx="84600" cy="136440"/>
              </p14:xfrm>
            </p:contentPart>
          </mc:Choice>
          <mc:Fallback xmlns="">
            <p:pic>
              <p:nvPicPr>
                <p:cNvPr id="174" name="Freihand 173">
                  <a:extLst>
                    <a:ext uri="{FF2B5EF4-FFF2-40B4-BE49-F238E27FC236}">
                      <a16:creationId xmlns:a16="http://schemas.microsoft.com/office/drawing/2014/main" id="{75D0163C-90E5-4D28-8B96-1D21A8D114C0}"/>
                    </a:ext>
                  </a:extLst>
                </p:cNvPr>
                <p:cNvPicPr/>
                <p:nvPr/>
              </p:nvPicPr>
              <p:blipFill>
                <a:blip r:embed="rId290"/>
                <a:stretch>
                  <a:fillRect/>
                </a:stretch>
              </p:blipFill>
              <p:spPr>
                <a:xfrm>
                  <a:off x="6845822" y="1571623"/>
                  <a:ext cx="932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75" name="Freihand 174">
                  <a:extLst>
                    <a:ext uri="{FF2B5EF4-FFF2-40B4-BE49-F238E27FC236}">
                      <a16:creationId xmlns:a16="http://schemas.microsoft.com/office/drawing/2014/main" id="{D2248439-82E9-4E62-82BC-CB0535BF0D53}"/>
                    </a:ext>
                  </a:extLst>
                </p14:cNvPr>
                <p14:cNvContentPartPr/>
                <p14:nvPr/>
              </p14:nvContentPartPr>
              <p14:xfrm>
                <a:off x="6943022" y="1565143"/>
                <a:ext cx="98640" cy="156600"/>
              </p14:xfrm>
            </p:contentPart>
          </mc:Choice>
          <mc:Fallback xmlns="">
            <p:pic>
              <p:nvPicPr>
                <p:cNvPr id="175" name="Freihand 174">
                  <a:extLst>
                    <a:ext uri="{FF2B5EF4-FFF2-40B4-BE49-F238E27FC236}">
                      <a16:creationId xmlns:a16="http://schemas.microsoft.com/office/drawing/2014/main" id="{D2248439-82E9-4E62-82BC-CB0535BF0D53}"/>
                    </a:ext>
                  </a:extLst>
                </p:cNvPr>
                <p:cNvPicPr/>
                <p:nvPr/>
              </p:nvPicPr>
              <p:blipFill>
                <a:blip r:embed="rId292"/>
                <a:stretch>
                  <a:fillRect/>
                </a:stretch>
              </p:blipFill>
              <p:spPr>
                <a:xfrm>
                  <a:off x="6938702" y="1560823"/>
                  <a:ext cx="10728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76" name="Freihand 175">
                  <a:extLst>
                    <a:ext uri="{FF2B5EF4-FFF2-40B4-BE49-F238E27FC236}">
                      <a16:creationId xmlns:a16="http://schemas.microsoft.com/office/drawing/2014/main" id="{688EFE4C-E9BE-4F11-A345-BD564350489C}"/>
                    </a:ext>
                  </a:extLst>
                </p14:cNvPr>
                <p14:cNvContentPartPr/>
                <p14:nvPr/>
              </p14:nvContentPartPr>
              <p14:xfrm>
                <a:off x="7015382" y="1604023"/>
                <a:ext cx="158400" cy="71640"/>
              </p14:xfrm>
            </p:contentPart>
          </mc:Choice>
          <mc:Fallback xmlns="">
            <p:pic>
              <p:nvPicPr>
                <p:cNvPr id="176" name="Freihand 175">
                  <a:extLst>
                    <a:ext uri="{FF2B5EF4-FFF2-40B4-BE49-F238E27FC236}">
                      <a16:creationId xmlns:a16="http://schemas.microsoft.com/office/drawing/2014/main" id="{688EFE4C-E9BE-4F11-A345-BD564350489C}"/>
                    </a:ext>
                  </a:extLst>
                </p:cNvPr>
                <p:cNvPicPr/>
                <p:nvPr/>
              </p:nvPicPr>
              <p:blipFill>
                <a:blip r:embed="rId294"/>
                <a:stretch>
                  <a:fillRect/>
                </a:stretch>
              </p:blipFill>
              <p:spPr>
                <a:xfrm>
                  <a:off x="7011062" y="1599703"/>
                  <a:ext cx="1670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78" name="Freihand 177">
                  <a:extLst>
                    <a:ext uri="{FF2B5EF4-FFF2-40B4-BE49-F238E27FC236}">
                      <a16:creationId xmlns:a16="http://schemas.microsoft.com/office/drawing/2014/main" id="{6957C168-19BF-4C0F-A73D-B2F2D30C4307}"/>
                    </a:ext>
                  </a:extLst>
                </p14:cNvPr>
                <p14:cNvContentPartPr/>
                <p14:nvPr/>
              </p14:nvContentPartPr>
              <p14:xfrm>
                <a:off x="5538302" y="1761703"/>
                <a:ext cx="1999080" cy="227520"/>
              </p14:xfrm>
            </p:contentPart>
          </mc:Choice>
          <mc:Fallback xmlns="">
            <p:pic>
              <p:nvPicPr>
                <p:cNvPr id="178" name="Freihand 177">
                  <a:extLst>
                    <a:ext uri="{FF2B5EF4-FFF2-40B4-BE49-F238E27FC236}">
                      <a16:creationId xmlns:a16="http://schemas.microsoft.com/office/drawing/2014/main" id="{6957C168-19BF-4C0F-A73D-B2F2D30C4307}"/>
                    </a:ext>
                  </a:extLst>
                </p:cNvPr>
                <p:cNvPicPr/>
                <p:nvPr/>
              </p:nvPicPr>
              <p:blipFill>
                <a:blip r:embed="rId296"/>
                <a:stretch>
                  <a:fillRect/>
                </a:stretch>
              </p:blipFill>
              <p:spPr>
                <a:xfrm>
                  <a:off x="5533982" y="1757383"/>
                  <a:ext cx="200772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16" name="Freihand 115">
                  <a:extLst>
                    <a:ext uri="{FF2B5EF4-FFF2-40B4-BE49-F238E27FC236}">
                      <a16:creationId xmlns:a16="http://schemas.microsoft.com/office/drawing/2014/main" id="{DD3AA47A-B110-4AD7-843F-D628EB422DEE}"/>
                    </a:ext>
                  </a:extLst>
                </p14:cNvPr>
                <p14:cNvContentPartPr/>
                <p14:nvPr/>
              </p14:nvContentPartPr>
              <p14:xfrm>
                <a:off x="6011702" y="729583"/>
                <a:ext cx="217440" cy="47160"/>
              </p14:xfrm>
            </p:contentPart>
          </mc:Choice>
          <mc:Fallback xmlns="">
            <p:pic>
              <p:nvPicPr>
                <p:cNvPr id="116" name="Freihand 115">
                  <a:extLst>
                    <a:ext uri="{FF2B5EF4-FFF2-40B4-BE49-F238E27FC236}">
                      <a16:creationId xmlns:a16="http://schemas.microsoft.com/office/drawing/2014/main" id="{DD3AA47A-B110-4AD7-843F-D628EB422DEE}"/>
                    </a:ext>
                  </a:extLst>
                </p:cNvPr>
                <p:cNvPicPr/>
                <p:nvPr/>
              </p:nvPicPr>
              <p:blipFill>
                <a:blip r:embed="rId298"/>
                <a:stretch>
                  <a:fillRect/>
                </a:stretch>
              </p:blipFill>
              <p:spPr>
                <a:xfrm>
                  <a:off x="6007382" y="725263"/>
                  <a:ext cx="22608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17" name="Freihand 116">
                  <a:extLst>
                    <a:ext uri="{FF2B5EF4-FFF2-40B4-BE49-F238E27FC236}">
                      <a16:creationId xmlns:a16="http://schemas.microsoft.com/office/drawing/2014/main" id="{C017F55F-63E8-48AD-83A3-63B6DA59B1F3}"/>
                    </a:ext>
                  </a:extLst>
                </p14:cNvPr>
                <p14:cNvContentPartPr/>
                <p14:nvPr/>
              </p14:nvContentPartPr>
              <p14:xfrm>
                <a:off x="5962742" y="691063"/>
                <a:ext cx="190800" cy="125280"/>
              </p14:xfrm>
            </p:contentPart>
          </mc:Choice>
          <mc:Fallback xmlns="">
            <p:pic>
              <p:nvPicPr>
                <p:cNvPr id="117" name="Freihand 116">
                  <a:extLst>
                    <a:ext uri="{FF2B5EF4-FFF2-40B4-BE49-F238E27FC236}">
                      <a16:creationId xmlns:a16="http://schemas.microsoft.com/office/drawing/2014/main" id="{C017F55F-63E8-48AD-83A3-63B6DA59B1F3}"/>
                    </a:ext>
                  </a:extLst>
                </p:cNvPr>
                <p:cNvPicPr/>
                <p:nvPr/>
              </p:nvPicPr>
              <p:blipFill>
                <a:blip r:embed="rId300"/>
                <a:stretch>
                  <a:fillRect/>
                </a:stretch>
              </p:blipFill>
              <p:spPr>
                <a:xfrm>
                  <a:off x="5958422" y="686743"/>
                  <a:ext cx="1994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86" name="Freihand 185">
                  <a:extLst>
                    <a:ext uri="{FF2B5EF4-FFF2-40B4-BE49-F238E27FC236}">
                      <a16:creationId xmlns:a16="http://schemas.microsoft.com/office/drawing/2014/main" id="{86B52A6C-3792-4F5C-A929-F1FDD0AC15DC}"/>
                    </a:ext>
                  </a:extLst>
                </p14:cNvPr>
                <p14:cNvContentPartPr/>
                <p14:nvPr/>
              </p14:nvContentPartPr>
              <p14:xfrm>
                <a:off x="9451142" y="446263"/>
                <a:ext cx="561240" cy="1243800"/>
              </p14:xfrm>
            </p:contentPart>
          </mc:Choice>
          <mc:Fallback xmlns="">
            <p:pic>
              <p:nvPicPr>
                <p:cNvPr id="186" name="Freihand 185">
                  <a:extLst>
                    <a:ext uri="{FF2B5EF4-FFF2-40B4-BE49-F238E27FC236}">
                      <a16:creationId xmlns:a16="http://schemas.microsoft.com/office/drawing/2014/main" id="{86B52A6C-3792-4F5C-A929-F1FDD0AC15DC}"/>
                    </a:ext>
                  </a:extLst>
                </p:cNvPr>
                <p:cNvPicPr/>
                <p:nvPr/>
              </p:nvPicPr>
              <p:blipFill>
                <a:blip r:embed="rId302"/>
                <a:stretch>
                  <a:fillRect/>
                </a:stretch>
              </p:blipFill>
              <p:spPr>
                <a:xfrm>
                  <a:off x="9446822" y="441943"/>
                  <a:ext cx="569880" cy="1252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3">
            <p14:nvContentPartPr>
              <p14:cNvPr id="188" name="Freihand 187">
                <a:extLst>
                  <a:ext uri="{FF2B5EF4-FFF2-40B4-BE49-F238E27FC236}">
                    <a16:creationId xmlns:a16="http://schemas.microsoft.com/office/drawing/2014/main" id="{E946AF3B-6B65-4FB1-A4F5-45ED854BC6F9}"/>
                  </a:ext>
                </a:extLst>
              </p14:cNvPr>
              <p14:cNvContentPartPr/>
              <p14:nvPr/>
            </p14:nvContentPartPr>
            <p14:xfrm>
              <a:off x="5089382" y="3380623"/>
              <a:ext cx="1485000" cy="79200"/>
            </p14:xfrm>
          </p:contentPart>
        </mc:Choice>
        <mc:Fallback xmlns="">
          <p:pic>
            <p:nvPicPr>
              <p:cNvPr id="188" name="Freihand 187">
                <a:extLst>
                  <a:ext uri="{FF2B5EF4-FFF2-40B4-BE49-F238E27FC236}">
                    <a16:creationId xmlns:a16="http://schemas.microsoft.com/office/drawing/2014/main" id="{E946AF3B-6B65-4FB1-A4F5-45ED854BC6F9}"/>
                  </a:ext>
                </a:extLst>
              </p:cNvPr>
              <p:cNvPicPr/>
              <p:nvPr/>
            </p:nvPicPr>
            <p:blipFill>
              <a:blip r:embed="rId304"/>
              <a:stretch>
                <a:fillRect/>
              </a:stretch>
            </p:blipFill>
            <p:spPr>
              <a:xfrm>
                <a:off x="5085062" y="3376303"/>
                <a:ext cx="14936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89" name="Freihand 188">
                <a:extLst>
                  <a:ext uri="{FF2B5EF4-FFF2-40B4-BE49-F238E27FC236}">
                    <a16:creationId xmlns:a16="http://schemas.microsoft.com/office/drawing/2014/main" id="{4B965C97-F5CE-4899-B8E2-486A8DE17BD6}"/>
                  </a:ext>
                </a:extLst>
              </p14:cNvPr>
              <p14:cNvContentPartPr/>
              <p14:nvPr/>
            </p14:nvContentPartPr>
            <p14:xfrm>
              <a:off x="5082182" y="4929703"/>
              <a:ext cx="1686240" cy="72360"/>
            </p14:xfrm>
          </p:contentPart>
        </mc:Choice>
        <mc:Fallback xmlns="">
          <p:pic>
            <p:nvPicPr>
              <p:cNvPr id="189" name="Freihand 188">
                <a:extLst>
                  <a:ext uri="{FF2B5EF4-FFF2-40B4-BE49-F238E27FC236}">
                    <a16:creationId xmlns:a16="http://schemas.microsoft.com/office/drawing/2014/main" id="{4B965C97-F5CE-4899-B8E2-486A8DE17BD6}"/>
                  </a:ext>
                </a:extLst>
              </p:cNvPr>
              <p:cNvPicPr/>
              <p:nvPr/>
            </p:nvPicPr>
            <p:blipFill>
              <a:blip r:embed="rId306"/>
              <a:stretch>
                <a:fillRect/>
              </a:stretch>
            </p:blipFill>
            <p:spPr>
              <a:xfrm>
                <a:off x="5077862" y="4925383"/>
                <a:ext cx="1694880" cy="81000"/>
              </a:xfrm>
              <a:prstGeom prst="rect">
                <a:avLst/>
              </a:prstGeom>
            </p:spPr>
          </p:pic>
        </mc:Fallback>
      </mc:AlternateContent>
    </p:spTree>
    <p:extLst>
      <p:ext uri="{BB962C8B-B14F-4D97-AF65-F5344CB8AC3E}">
        <p14:creationId xmlns:p14="http://schemas.microsoft.com/office/powerpoint/2010/main" val="1156670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1169668" y="838790"/>
                <a:ext cx="8856984" cy="5902571"/>
              </a:xfrm>
              <a:prstGeom prst="rect">
                <a:avLst/>
              </a:prstGeom>
              <a:noFill/>
            </p:spPr>
            <p:txBody>
              <a:bodyPr wrap="square" rtlCol="0">
                <a:noAutofit/>
              </a:bodyPr>
              <a:lstStyle/>
              <a:p>
                <a:endParaRPr lang="de-DE" sz="2400" dirty="0"/>
              </a:p>
              <a:p>
                <a:pPr/>
                <a14:m>
                  <m:oMathPara xmlns:m="http://schemas.openxmlformats.org/officeDocument/2006/math">
                    <m:oMathParaPr>
                      <m:jc m:val="centerGroup"/>
                    </m:oMathParaPr>
                    <m:oMath xmlns:m="http://schemas.openxmlformats.org/officeDocument/2006/math">
                      <m:r>
                        <m:rPr>
                          <m:sty m:val="p"/>
                        </m:rPr>
                        <a:rPr lang="el-GR" sz="2400" i="1" smtClean="0">
                          <a:latin typeface="Cambria Math" panose="02040503050406030204" pitchFamily="18" charset="0"/>
                          <a:ea typeface="Cambria Math" panose="02040503050406030204" pitchFamily="18" charset="0"/>
                        </a:rPr>
                        <m:t>κ</m:t>
                      </m:r>
                      <m:r>
                        <a:rPr lang="de-DE" sz="2400" i="1">
                          <a:latin typeface="Cambria Math" panose="02040503050406030204" pitchFamily="18" charset="0"/>
                        </a:rPr>
                        <m:t>=</m:t>
                      </m:r>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i="1" dirty="0">
                              <a:latin typeface="Cambria Math" panose="02040503050406030204" pitchFamily="18" charset="0"/>
                            </a:rPr>
                            <m:t>𝑛</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pt-BR" sz="2400" i="1" dirty="0">
                              <a:latin typeface="Cambria Math" panose="02040503050406030204" pitchFamily="18" charset="0"/>
                            </a:rPr>
                            <m:t>𝑛</m:t>
                          </m:r>
                        </m:sup>
                        <m:e>
                          <m:f>
                            <m:fPr>
                              <m:ctrlPr>
                                <a:rPr lang="pt-BR" sz="2400" i="1" dirty="0">
                                  <a:latin typeface="Cambria Math" panose="02040503050406030204" pitchFamily="18" charset="0"/>
                                </a:rPr>
                              </m:ctrlPr>
                            </m:fPr>
                            <m:num>
                              <m:sSup>
                                <m:sSupPr>
                                  <m:ctrlPr>
                                    <a:rPr lang="el-GR" sz="2400" i="1" dirty="0">
                                      <a:latin typeface="Cambria Math" panose="02040503050406030204" pitchFamily="18" charset="0"/>
                                    </a:rPr>
                                  </m:ctrlPr>
                                </m:sSupPr>
                                <m:e>
                                  <m:d>
                                    <m:dPr>
                                      <m:ctrlPr>
                                        <a:rPr lang="el-GR" sz="2400" i="1" dirty="0">
                                          <a:latin typeface="Cambria Math" panose="02040503050406030204" pitchFamily="18" charset="0"/>
                                        </a:rPr>
                                      </m:ctrlPr>
                                    </m:dPr>
                                    <m:e>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r>
                                        <a:rPr lang="de-DE" sz="2400" i="1" dirty="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d>
                                </m:e>
                                <m:sup>
                                  <m:r>
                                    <a:rPr lang="de-DE" sz="2400" b="0" i="1" smtClean="0">
                                      <a:latin typeface="Cambria Math" panose="02040503050406030204" pitchFamily="18" charset="0"/>
                                    </a:rPr>
                                    <m:t>4</m:t>
                                  </m:r>
                                </m:sup>
                              </m:sSup>
                            </m:num>
                            <m:den>
                              <m:sSup>
                                <m:sSupPr>
                                  <m:ctrlPr>
                                    <a:rPr lang="de-DE" sz="2400" i="1">
                                      <a:latin typeface="Cambria Math" panose="02040503050406030204" pitchFamily="18" charset="0"/>
                                    </a:rPr>
                                  </m:ctrlPr>
                                </m:sSupPr>
                                <m:e>
                                  <m:acc>
                                    <m:accPr>
                                      <m:chr m:val="̂"/>
                                      <m:ctrlPr>
                                        <a:rPr lang="de-DE" sz="2400" i="1">
                                          <a:latin typeface="Cambria Math" panose="02040503050406030204" pitchFamily="18" charset="0"/>
                                          <a:ea typeface="Cambria Math" panose="02040503050406030204" pitchFamily="18" charset="0"/>
                                        </a:rPr>
                                      </m:ctrlPr>
                                    </m:accPr>
                                    <m:e>
                                      <m:r>
                                        <m:rPr>
                                          <m:sty m:val="p"/>
                                        </m:rPr>
                                        <a:rPr lang="el-GR" sz="2400" i="1">
                                          <a:latin typeface="Cambria Math" panose="02040503050406030204" pitchFamily="18" charset="0"/>
                                          <a:ea typeface="Cambria Math" panose="02040503050406030204" pitchFamily="18" charset="0"/>
                                        </a:rPr>
                                        <m:t>σ</m:t>
                                      </m:r>
                                    </m:e>
                                  </m:acc>
                                </m:e>
                                <m:sup>
                                  <m:r>
                                    <a:rPr lang="de-DE" sz="2400" b="0" i="1" smtClean="0">
                                      <a:latin typeface="Cambria Math" panose="02040503050406030204" pitchFamily="18" charset="0"/>
                                      <a:ea typeface="Cambria Math" panose="02040503050406030204" pitchFamily="18" charset="0"/>
                                    </a:rPr>
                                    <m:t>4</m:t>
                                  </m:r>
                                </m:sup>
                              </m:sSup>
                            </m:den>
                          </m:f>
                        </m:e>
                      </m:nary>
                    </m:oMath>
                  </m:oMathPara>
                </a14:m>
                <a:endParaRPr lang="de-DE" sz="2400" dirty="0"/>
              </a:p>
              <a:p>
                <a:endParaRPr lang="de-DE" sz="2400" dirty="0"/>
              </a:p>
              <a:p>
                <a:r>
                  <a:rPr lang="de-DE" sz="2400" dirty="0" err="1"/>
                  <a:t>Roughly</a:t>
                </a:r>
                <a:r>
                  <a:rPr lang="de-DE" sz="2400" dirty="0"/>
                  <a:t> spoken, </a:t>
                </a:r>
                <a:r>
                  <a:rPr lang="de-DE" sz="2400" dirty="0" err="1"/>
                  <a:t>the</a:t>
                </a:r>
                <a:r>
                  <a:rPr lang="de-DE" sz="2400" dirty="0"/>
                  <a:t> </a:t>
                </a:r>
                <a:r>
                  <a:rPr lang="de-DE" sz="2400" dirty="0" err="1"/>
                  <a:t>kurtosis</a:t>
                </a:r>
                <a:r>
                  <a:rPr lang="de-DE" sz="2400" dirty="0"/>
                  <a:t> </a:t>
                </a:r>
                <a:r>
                  <a:rPr lang="de-DE" sz="2400" dirty="0" err="1"/>
                  <a:t>is</a:t>
                </a:r>
                <a:r>
                  <a:rPr lang="de-DE" sz="2400" dirty="0"/>
                  <a:t> a </a:t>
                </a:r>
                <a:r>
                  <a:rPr lang="de-DE" sz="2400" dirty="0" err="1"/>
                  <a:t>measure</a:t>
                </a:r>
                <a:r>
                  <a:rPr lang="de-DE" sz="2400" dirty="0"/>
                  <a:t> </a:t>
                </a:r>
                <a:r>
                  <a:rPr lang="de-DE" sz="2400" dirty="0" err="1"/>
                  <a:t>of</a:t>
                </a:r>
                <a:r>
                  <a:rPr lang="de-DE" sz="2400" dirty="0"/>
                  <a:t> „</a:t>
                </a:r>
                <a:r>
                  <a:rPr lang="de-DE" sz="2400" dirty="0" err="1"/>
                  <a:t>peakness</a:t>
                </a:r>
                <a:r>
                  <a:rPr lang="de-DE" sz="2400" dirty="0"/>
                  <a:t>“ </a:t>
                </a:r>
                <a:r>
                  <a:rPr lang="de-DE" sz="2400" dirty="0" err="1"/>
                  <a:t>of</a:t>
                </a:r>
                <a:r>
                  <a:rPr lang="de-DE" sz="2400" dirty="0"/>
                  <a:t> a </a:t>
                </a:r>
                <a:r>
                  <a:rPr lang="de-DE" sz="2400" dirty="0" err="1"/>
                  <a:t>distribution</a:t>
                </a:r>
                <a:endParaRPr lang="de-DE" sz="2400" dirty="0"/>
              </a:p>
              <a:p>
                <a:endParaRPr lang="de-DE" sz="2400" dirty="0"/>
              </a:p>
              <a:p>
                <a:r>
                  <a:rPr lang="de-DE" sz="2400" dirty="0" err="1"/>
                  <a:t>Since</a:t>
                </a:r>
                <a:r>
                  <a:rPr lang="de-DE" sz="2400" dirty="0"/>
                  <a:t> </a:t>
                </a:r>
                <a:r>
                  <a:rPr lang="de-DE" sz="2400" dirty="0" err="1"/>
                  <a:t>the</a:t>
                </a:r>
                <a:r>
                  <a:rPr lang="de-DE" sz="2400" dirty="0"/>
                  <a:t> </a:t>
                </a:r>
                <a:r>
                  <a:rPr lang="de-DE" sz="2400" dirty="0" err="1"/>
                  <a:t>standard</a:t>
                </a:r>
                <a:r>
                  <a:rPr lang="de-DE" sz="2400" dirty="0"/>
                  <a:t> normal </a:t>
                </a:r>
                <a:r>
                  <a:rPr lang="de-DE" sz="2400" dirty="0" err="1"/>
                  <a:t>distribution</a:t>
                </a:r>
                <a:r>
                  <a:rPr lang="de-DE" sz="2400" dirty="0"/>
                  <a:t> </a:t>
                </a:r>
                <a:r>
                  <a:rPr lang="de-DE" sz="2400" dirty="0" err="1"/>
                  <a:t>has</a:t>
                </a:r>
                <a:r>
                  <a:rPr lang="de-DE" sz="2400" dirty="0"/>
                  <a:t> a </a:t>
                </a:r>
                <a:r>
                  <a:rPr lang="de-DE" sz="2400" dirty="0" err="1"/>
                  <a:t>kurtosis</a:t>
                </a:r>
                <a:r>
                  <a:rPr lang="de-DE" sz="2400" dirty="0"/>
                  <a:t> </a:t>
                </a:r>
                <a:r>
                  <a:rPr lang="de-DE" sz="2400" dirty="0" err="1"/>
                  <a:t>of</a:t>
                </a:r>
                <a:r>
                  <a:rPr lang="de-DE" sz="2400" dirty="0"/>
                  <a:t> </a:t>
                </a:r>
                <a14:m>
                  <m:oMath xmlns:m="http://schemas.openxmlformats.org/officeDocument/2006/math">
                    <m:r>
                      <m:rPr>
                        <m:sty m:val="p"/>
                      </m:rPr>
                      <a:rPr lang="el-GR" sz="2400" i="1">
                        <a:latin typeface="Cambria Math" panose="02040503050406030204" pitchFamily="18" charset="0"/>
                        <a:ea typeface="Cambria Math" panose="02040503050406030204" pitchFamily="18" charset="0"/>
                      </a:rPr>
                      <m:t>κ</m:t>
                    </m:r>
                    <m:r>
                      <a:rPr lang="de-DE" sz="2400" i="1">
                        <a:latin typeface="Cambria Math" panose="02040503050406030204" pitchFamily="18" charset="0"/>
                      </a:rPr>
                      <m:t>=</m:t>
                    </m:r>
                    <m:r>
                      <a:rPr lang="de-DE" sz="2400" b="0" i="1" smtClean="0">
                        <a:latin typeface="Cambria Math" panose="02040503050406030204" pitchFamily="18" charset="0"/>
                      </a:rPr>
                      <m:t>3</m:t>
                    </m:r>
                  </m:oMath>
                </a14:m>
                <a:r>
                  <a:rPr lang="de-DE" sz="2400" dirty="0"/>
                  <a:t> </a:t>
                </a:r>
                <a:r>
                  <a:rPr lang="de-DE" sz="2400" dirty="0" err="1"/>
                  <a:t>the</a:t>
                </a:r>
                <a:r>
                  <a:rPr lang="de-DE" sz="2400" dirty="0"/>
                  <a:t> </a:t>
                </a:r>
                <a:r>
                  <a:rPr lang="de-DE" sz="2400" dirty="0" err="1"/>
                  <a:t>following</a:t>
                </a:r>
                <a:r>
                  <a:rPr lang="de-DE" sz="2400" dirty="0"/>
                  <a:t> </a:t>
                </a:r>
                <a:r>
                  <a:rPr lang="de-DE" sz="2400" dirty="0" err="1"/>
                  <a:t>classification</a:t>
                </a:r>
                <a:r>
                  <a:rPr lang="de-DE" sz="2400" dirty="0"/>
                  <a:t> </a:t>
                </a:r>
                <a:r>
                  <a:rPr lang="de-DE" sz="2400" dirty="0" err="1"/>
                  <a:t>is</a:t>
                </a:r>
                <a:r>
                  <a:rPr lang="de-DE" sz="2400" dirty="0"/>
                  <a:t> </a:t>
                </a:r>
                <a:r>
                  <a:rPr lang="de-DE" sz="2400" dirty="0" err="1"/>
                  <a:t>made</a:t>
                </a:r>
                <a:r>
                  <a:rPr lang="de-DE" sz="2400" dirty="0"/>
                  <a:t>:</a:t>
                </a:r>
              </a:p>
              <a:p>
                <a:endParaRPr lang="de-DE" sz="2400" dirty="0"/>
              </a:p>
              <a:p>
                <a14:m>
                  <m:oMath xmlns:m="http://schemas.openxmlformats.org/officeDocument/2006/math">
                    <m:r>
                      <m:rPr>
                        <m:sty m:val="p"/>
                      </m:rPr>
                      <a:rPr lang="el-GR" sz="2400" i="1" smtClean="0">
                        <a:latin typeface="Cambria Math" panose="02040503050406030204" pitchFamily="18" charset="0"/>
                        <a:ea typeface="Cambria Math" panose="02040503050406030204" pitchFamily="18" charset="0"/>
                      </a:rPr>
                      <m:t>κ</m:t>
                    </m:r>
                    <m:r>
                      <a:rPr lang="de-DE" sz="2400" b="0" i="1" smtClean="0">
                        <a:latin typeface="Cambria Math" panose="02040503050406030204" pitchFamily="18" charset="0"/>
                        <a:ea typeface="Cambria Math" panose="02040503050406030204" pitchFamily="18" charset="0"/>
                      </a:rPr>
                      <m:t>&gt;</m:t>
                    </m:r>
                    <m:r>
                      <a:rPr lang="de-DE" sz="2400" b="0" i="1" smtClean="0">
                        <a:latin typeface="Cambria Math" panose="02040503050406030204" pitchFamily="18" charset="0"/>
                      </a:rPr>
                      <m:t>3</m:t>
                    </m:r>
                  </m:oMath>
                </a14:m>
                <a:r>
                  <a:rPr lang="de-DE" sz="2400" dirty="0"/>
                  <a:t>	</a:t>
                </a:r>
                <a:r>
                  <a:rPr lang="de-DE" sz="2400" dirty="0" err="1"/>
                  <a:t>leptokurtic</a:t>
                </a:r>
                <a:r>
                  <a:rPr lang="de-DE" sz="2400" dirty="0"/>
                  <a:t>; „heavy </a:t>
                </a:r>
                <a:r>
                  <a:rPr lang="de-DE" sz="2400" dirty="0" err="1"/>
                  <a:t>tailed</a:t>
                </a:r>
                <a:r>
                  <a:rPr lang="de-DE" sz="2400" dirty="0"/>
                  <a:t>“; </a:t>
                </a:r>
                <a:r>
                  <a:rPr lang="de-DE" sz="2400" dirty="0" err="1"/>
                  <a:t>many</a:t>
                </a:r>
                <a:r>
                  <a:rPr lang="de-DE" sz="2400" dirty="0"/>
                  <a:t> </a:t>
                </a:r>
                <a:r>
                  <a:rPr lang="de-DE" sz="2400" dirty="0" err="1"/>
                  <a:t>outliers</a:t>
                </a:r>
                <a:r>
                  <a:rPr lang="de-DE" sz="2400" dirty="0"/>
                  <a:t> </a:t>
                </a:r>
              </a:p>
              <a:p>
                <a:r>
                  <a:rPr lang="de-DE" sz="2400"/>
                  <a:t>					</a:t>
                </a:r>
                <a:endParaRPr lang="de-DE" sz="2400" dirty="0"/>
              </a:p>
              <a:p>
                <a14:m>
                  <m:oMath xmlns:m="http://schemas.openxmlformats.org/officeDocument/2006/math">
                    <m:r>
                      <m:rPr>
                        <m:sty m:val="p"/>
                      </m:rPr>
                      <a:rPr lang="el-GR" sz="2400" i="1" smtClean="0">
                        <a:latin typeface="Cambria Math" panose="02040503050406030204" pitchFamily="18" charset="0"/>
                        <a:ea typeface="Cambria Math" panose="02040503050406030204" pitchFamily="18" charset="0"/>
                      </a:rPr>
                      <m:t>κ</m:t>
                    </m:r>
                    <m:r>
                      <a:rPr lang="de-DE" sz="2400" b="0" i="1" smtClean="0">
                        <a:latin typeface="Cambria Math" panose="02040503050406030204" pitchFamily="18" charset="0"/>
                        <a:ea typeface="Cambria Math" panose="02040503050406030204" pitchFamily="18" charset="0"/>
                      </a:rPr>
                      <m:t>&lt;</m:t>
                    </m:r>
                    <m:r>
                      <a:rPr lang="de-DE" sz="2400" b="0" i="1" smtClean="0">
                        <a:latin typeface="Cambria Math" panose="02040503050406030204" pitchFamily="18" charset="0"/>
                      </a:rPr>
                      <m:t>3</m:t>
                    </m:r>
                  </m:oMath>
                </a14:m>
                <a:r>
                  <a:rPr lang="de-DE" sz="2400" dirty="0"/>
                  <a:t>	</a:t>
                </a:r>
                <a:r>
                  <a:rPr lang="de-DE" sz="2400" dirty="0" err="1"/>
                  <a:t>platykurtic</a:t>
                </a:r>
                <a:r>
                  <a:rPr lang="de-DE" sz="2400" dirty="0"/>
                  <a:t>; „flat-</a:t>
                </a:r>
                <a:r>
                  <a:rPr lang="de-DE" sz="2400" dirty="0" err="1"/>
                  <a:t>topped</a:t>
                </a:r>
                <a:r>
                  <a:rPr lang="de-DE" sz="2400" dirty="0"/>
                  <a:t>“; </a:t>
                </a:r>
                <a:r>
                  <a:rPr lang="de-DE" sz="2400" err="1"/>
                  <a:t>few</a:t>
                </a:r>
                <a:r>
                  <a:rPr lang="de-DE" sz="2400"/>
                  <a:t> outliers</a:t>
                </a:r>
              </a:p>
              <a:p>
                <a:endParaRPr lang="de-DE" sz="2400"/>
              </a:p>
              <a:p>
                <a:r>
                  <a:rPr lang="de-DE" sz="2400"/>
                  <a:t>			→ </a:t>
                </a:r>
                <a:r>
                  <a:rPr lang="de-DE" sz="2400" u="sng"/>
                  <a:t>be careful with the interpretation!</a:t>
                </a:r>
                <a:endParaRPr lang="de-DE" sz="2400" u="sng" dirty="0"/>
              </a:p>
              <a:p>
                <a:endParaRPr lang="de-DE" sz="2400" dirty="0"/>
              </a:p>
              <a:p>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1169668" y="838790"/>
                <a:ext cx="8856984" cy="5902571"/>
              </a:xfrm>
              <a:prstGeom prst="rect">
                <a:avLst/>
              </a:prstGeom>
              <a:blipFill>
                <a:blip r:embed="rId2"/>
                <a:stretch>
                  <a:fillRect l="-1101" b="-1446"/>
                </a:stretch>
              </a:blipFill>
            </p:spPr>
            <p:txBody>
              <a:bodyPr/>
              <a:lstStyle/>
              <a:p>
                <a:r>
                  <a:rPr lang="de-DE">
                    <a:noFill/>
                  </a:rPr>
                  <a:t> </a:t>
                </a:r>
              </a:p>
            </p:txBody>
          </p:sp>
        </mc:Fallback>
      </mc:AlternateContent>
      <p:sp>
        <p:nvSpPr>
          <p:cNvPr id="3" name="Textfeld 2">
            <a:extLst>
              <a:ext uri="{FF2B5EF4-FFF2-40B4-BE49-F238E27FC236}">
                <a16:creationId xmlns:a16="http://schemas.microsoft.com/office/drawing/2014/main" id="{152AC4C0-BC00-8861-9D5C-50F25469D4D3}"/>
              </a:ext>
            </a:extLst>
          </p:cNvPr>
          <p:cNvSpPr txBox="1"/>
          <p:nvPr/>
        </p:nvSpPr>
        <p:spPr>
          <a:xfrm>
            <a:off x="1524000" y="116639"/>
            <a:ext cx="8856984" cy="648072"/>
          </a:xfrm>
          <a:prstGeom prst="rect">
            <a:avLst/>
          </a:prstGeom>
          <a:noFill/>
        </p:spPr>
        <p:txBody>
          <a:bodyPr wrap="square" rtlCol="0">
            <a:noAutofit/>
          </a:bodyPr>
          <a:lstStyle/>
          <a:p>
            <a:pPr algn="ctr"/>
            <a:r>
              <a:rPr lang="de-DE" sz="3200" dirty="0" err="1"/>
              <a:t>Kurtosis</a:t>
            </a:r>
            <a:r>
              <a:rPr lang="de-DE" sz="3200" dirty="0"/>
              <a:t> (</a:t>
            </a:r>
            <a:r>
              <a:rPr lang="de-DE" sz="3200" dirty="0" err="1"/>
              <a:t>fourth</a:t>
            </a:r>
            <a:r>
              <a:rPr lang="de-DE" sz="3200" dirty="0"/>
              <a:t> </a:t>
            </a:r>
            <a:r>
              <a:rPr lang="de-DE" sz="3200" dirty="0" err="1"/>
              <a:t>moment</a:t>
            </a:r>
            <a:r>
              <a:rPr lang="de-DE" sz="3200" dirty="0"/>
              <a:t>)</a:t>
            </a:r>
          </a:p>
        </p:txBody>
      </p:sp>
      <p:sp>
        <p:nvSpPr>
          <p:cNvPr id="4" name="Rechteck 3">
            <a:extLst>
              <a:ext uri="{FF2B5EF4-FFF2-40B4-BE49-F238E27FC236}">
                <a16:creationId xmlns:a16="http://schemas.microsoft.com/office/drawing/2014/main" id="{F4404772-6F64-40FB-EA2C-BCFB71924CC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3">
            <p14:nvContentPartPr>
              <p14:cNvPr id="12" name="Freihand 11">
                <a:extLst>
                  <a:ext uri="{FF2B5EF4-FFF2-40B4-BE49-F238E27FC236}">
                    <a16:creationId xmlns:a16="http://schemas.microsoft.com/office/drawing/2014/main" id="{DC026B86-3BCA-412F-B39A-F24D6E59F310}"/>
                  </a:ext>
                </a:extLst>
              </p14:cNvPr>
              <p14:cNvContentPartPr/>
              <p14:nvPr/>
            </p14:nvContentPartPr>
            <p14:xfrm>
              <a:off x="6504182" y="2453623"/>
              <a:ext cx="2723400" cy="947880"/>
            </p14:xfrm>
          </p:contentPart>
        </mc:Choice>
        <mc:Fallback xmlns="">
          <p:pic>
            <p:nvPicPr>
              <p:cNvPr id="12" name="Freihand 11">
                <a:extLst>
                  <a:ext uri="{FF2B5EF4-FFF2-40B4-BE49-F238E27FC236}">
                    <a16:creationId xmlns:a16="http://schemas.microsoft.com/office/drawing/2014/main" id="{DC026B86-3BCA-412F-B39A-F24D6E59F310}"/>
                  </a:ext>
                </a:extLst>
              </p:cNvPr>
              <p:cNvPicPr/>
              <p:nvPr/>
            </p:nvPicPr>
            <p:blipFill>
              <a:blip r:embed="rId4"/>
              <a:stretch>
                <a:fillRect/>
              </a:stretch>
            </p:blipFill>
            <p:spPr>
              <a:xfrm>
                <a:off x="6499862" y="2449303"/>
                <a:ext cx="2732040" cy="9565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8" name="Freihand 17">
                <a:extLst>
                  <a:ext uri="{FF2B5EF4-FFF2-40B4-BE49-F238E27FC236}">
                    <a16:creationId xmlns:a16="http://schemas.microsoft.com/office/drawing/2014/main" id="{A5760FCF-922D-4ABE-9B35-CA4A384824CF}"/>
                  </a:ext>
                </a:extLst>
              </p14:cNvPr>
              <p14:cNvContentPartPr/>
              <p14:nvPr/>
            </p14:nvContentPartPr>
            <p14:xfrm>
              <a:off x="7584902" y="1104703"/>
              <a:ext cx="4200120" cy="1218960"/>
            </p14:xfrm>
          </p:contentPart>
        </mc:Choice>
        <mc:Fallback xmlns="">
          <p:pic>
            <p:nvPicPr>
              <p:cNvPr id="18" name="Freihand 17">
                <a:extLst>
                  <a:ext uri="{FF2B5EF4-FFF2-40B4-BE49-F238E27FC236}">
                    <a16:creationId xmlns:a16="http://schemas.microsoft.com/office/drawing/2014/main" id="{A5760FCF-922D-4ABE-9B35-CA4A384824CF}"/>
                  </a:ext>
                </a:extLst>
              </p:cNvPr>
              <p:cNvPicPr/>
              <p:nvPr/>
            </p:nvPicPr>
            <p:blipFill>
              <a:blip r:embed="rId6"/>
              <a:stretch>
                <a:fillRect/>
              </a:stretch>
            </p:blipFill>
            <p:spPr>
              <a:xfrm>
                <a:off x="7580582" y="1100383"/>
                <a:ext cx="4208760" cy="1227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0" name="Freihand 29">
                <a:extLst>
                  <a:ext uri="{FF2B5EF4-FFF2-40B4-BE49-F238E27FC236}">
                    <a16:creationId xmlns:a16="http://schemas.microsoft.com/office/drawing/2014/main" id="{2F9D85F2-6E05-4A7E-9ED0-43B885825323}"/>
                  </a:ext>
                </a:extLst>
              </p14:cNvPr>
              <p14:cNvContentPartPr/>
              <p14:nvPr/>
            </p14:nvContentPartPr>
            <p14:xfrm>
              <a:off x="2336462" y="3557023"/>
              <a:ext cx="3546360" cy="627840"/>
            </p14:xfrm>
          </p:contentPart>
        </mc:Choice>
        <mc:Fallback xmlns="">
          <p:pic>
            <p:nvPicPr>
              <p:cNvPr id="30" name="Freihand 29">
                <a:extLst>
                  <a:ext uri="{FF2B5EF4-FFF2-40B4-BE49-F238E27FC236}">
                    <a16:creationId xmlns:a16="http://schemas.microsoft.com/office/drawing/2014/main" id="{2F9D85F2-6E05-4A7E-9ED0-43B885825323}"/>
                  </a:ext>
                </a:extLst>
              </p:cNvPr>
              <p:cNvPicPr/>
              <p:nvPr/>
            </p:nvPicPr>
            <p:blipFill>
              <a:blip r:embed="rId8"/>
              <a:stretch>
                <a:fillRect/>
              </a:stretch>
            </p:blipFill>
            <p:spPr>
              <a:xfrm>
                <a:off x="2332142" y="3552703"/>
                <a:ext cx="3555000" cy="636480"/>
              </a:xfrm>
              <a:prstGeom prst="rect">
                <a:avLst/>
              </a:prstGeom>
            </p:spPr>
          </p:pic>
        </mc:Fallback>
      </mc:AlternateContent>
      <p:grpSp>
        <p:nvGrpSpPr>
          <p:cNvPr id="39" name="Gruppieren 38">
            <a:extLst>
              <a:ext uri="{FF2B5EF4-FFF2-40B4-BE49-F238E27FC236}">
                <a16:creationId xmlns:a16="http://schemas.microsoft.com/office/drawing/2014/main" id="{30CC3DD4-2B47-42FD-9491-4CD7ABF968B2}"/>
              </a:ext>
            </a:extLst>
          </p:cNvPr>
          <p:cNvGrpSpPr/>
          <p:nvPr/>
        </p:nvGrpSpPr>
        <p:grpSpPr>
          <a:xfrm>
            <a:off x="3930182" y="643903"/>
            <a:ext cx="7384680" cy="3493440"/>
            <a:chOff x="3930182" y="643903"/>
            <a:chExt cx="7384680" cy="3493440"/>
          </a:xfrm>
        </p:grpSpPr>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57B6D1FF-63FB-482A-A8A9-CAE3435DFDBA}"/>
                    </a:ext>
                  </a:extLst>
                </p14:cNvPr>
                <p14:cNvContentPartPr/>
                <p14:nvPr/>
              </p14:nvContentPartPr>
              <p14:xfrm>
                <a:off x="6599942" y="1267783"/>
                <a:ext cx="276480" cy="392760"/>
              </p14:xfrm>
            </p:contentPart>
          </mc:Choice>
          <mc:Fallback xmlns="">
            <p:pic>
              <p:nvPicPr>
                <p:cNvPr id="5" name="Freihand 4">
                  <a:extLst>
                    <a:ext uri="{FF2B5EF4-FFF2-40B4-BE49-F238E27FC236}">
                      <a16:creationId xmlns:a16="http://schemas.microsoft.com/office/drawing/2014/main" id="{57B6D1FF-63FB-482A-A8A9-CAE3435DFDBA}"/>
                    </a:ext>
                  </a:extLst>
                </p:cNvPr>
                <p:cNvPicPr/>
                <p:nvPr/>
              </p:nvPicPr>
              <p:blipFill>
                <a:blip r:embed="rId10"/>
                <a:stretch>
                  <a:fillRect/>
                </a:stretch>
              </p:blipFill>
              <p:spPr>
                <a:xfrm>
                  <a:off x="6595622" y="1263463"/>
                  <a:ext cx="285120" cy="4014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230FD7E2-8D4E-4BA5-8C35-718202149C17}"/>
                    </a:ext>
                  </a:extLst>
                </p14:cNvPr>
                <p14:cNvContentPartPr/>
                <p14:nvPr/>
              </p14:nvContentPartPr>
              <p14:xfrm>
                <a:off x="3930182" y="659383"/>
                <a:ext cx="291240" cy="252000"/>
              </p14:xfrm>
            </p:contentPart>
          </mc:Choice>
          <mc:Fallback xmlns="">
            <p:pic>
              <p:nvPicPr>
                <p:cNvPr id="6" name="Freihand 5">
                  <a:extLst>
                    <a:ext uri="{FF2B5EF4-FFF2-40B4-BE49-F238E27FC236}">
                      <a16:creationId xmlns:a16="http://schemas.microsoft.com/office/drawing/2014/main" id="{230FD7E2-8D4E-4BA5-8C35-718202149C17}"/>
                    </a:ext>
                  </a:extLst>
                </p:cNvPr>
                <p:cNvPicPr/>
                <p:nvPr/>
              </p:nvPicPr>
              <p:blipFill>
                <a:blip r:embed="rId12"/>
                <a:stretch>
                  <a:fillRect/>
                </a:stretch>
              </p:blipFill>
              <p:spPr>
                <a:xfrm>
                  <a:off x="3925862" y="655063"/>
                  <a:ext cx="29988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Freihand 6">
                  <a:extLst>
                    <a:ext uri="{FF2B5EF4-FFF2-40B4-BE49-F238E27FC236}">
                      <a16:creationId xmlns:a16="http://schemas.microsoft.com/office/drawing/2014/main" id="{9FE44088-C03F-49CF-B88B-D8E0279286E0}"/>
                    </a:ext>
                  </a:extLst>
                </p14:cNvPr>
                <p14:cNvContentPartPr/>
                <p14:nvPr/>
              </p14:nvContentPartPr>
              <p14:xfrm>
                <a:off x="4265342" y="647143"/>
                <a:ext cx="201600" cy="198000"/>
              </p14:xfrm>
            </p:contentPart>
          </mc:Choice>
          <mc:Fallback xmlns="">
            <p:pic>
              <p:nvPicPr>
                <p:cNvPr id="7" name="Freihand 6">
                  <a:extLst>
                    <a:ext uri="{FF2B5EF4-FFF2-40B4-BE49-F238E27FC236}">
                      <a16:creationId xmlns:a16="http://schemas.microsoft.com/office/drawing/2014/main" id="{9FE44088-C03F-49CF-B88B-D8E0279286E0}"/>
                    </a:ext>
                  </a:extLst>
                </p:cNvPr>
                <p:cNvPicPr/>
                <p:nvPr/>
              </p:nvPicPr>
              <p:blipFill>
                <a:blip r:embed="rId14"/>
                <a:stretch>
                  <a:fillRect/>
                </a:stretch>
              </p:blipFill>
              <p:spPr>
                <a:xfrm>
                  <a:off x="4261022" y="642823"/>
                  <a:ext cx="21024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 name="Freihand 7">
                  <a:extLst>
                    <a:ext uri="{FF2B5EF4-FFF2-40B4-BE49-F238E27FC236}">
                      <a16:creationId xmlns:a16="http://schemas.microsoft.com/office/drawing/2014/main" id="{38B56EA6-90DF-4A3A-A440-5ABB3C045E2B}"/>
                    </a:ext>
                  </a:extLst>
                </p14:cNvPr>
                <p14:cNvContentPartPr/>
                <p14:nvPr/>
              </p14:nvContentPartPr>
              <p14:xfrm>
                <a:off x="4484582" y="643903"/>
                <a:ext cx="90000" cy="186840"/>
              </p14:xfrm>
            </p:contentPart>
          </mc:Choice>
          <mc:Fallback xmlns="">
            <p:pic>
              <p:nvPicPr>
                <p:cNvPr id="8" name="Freihand 7">
                  <a:extLst>
                    <a:ext uri="{FF2B5EF4-FFF2-40B4-BE49-F238E27FC236}">
                      <a16:creationId xmlns:a16="http://schemas.microsoft.com/office/drawing/2014/main" id="{38B56EA6-90DF-4A3A-A440-5ABB3C045E2B}"/>
                    </a:ext>
                  </a:extLst>
                </p:cNvPr>
                <p:cNvPicPr/>
                <p:nvPr/>
              </p:nvPicPr>
              <p:blipFill>
                <a:blip r:embed="rId16"/>
                <a:stretch>
                  <a:fillRect/>
                </a:stretch>
              </p:blipFill>
              <p:spPr>
                <a:xfrm>
                  <a:off x="4480262" y="639583"/>
                  <a:ext cx="9864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 name="Freihand 8">
                  <a:extLst>
                    <a:ext uri="{FF2B5EF4-FFF2-40B4-BE49-F238E27FC236}">
                      <a16:creationId xmlns:a16="http://schemas.microsoft.com/office/drawing/2014/main" id="{123856D3-D0C1-4BD1-9231-8E2B6D797897}"/>
                    </a:ext>
                  </a:extLst>
                </p14:cNvPr>
                <p14:cNvContentPartPr/>
                <p14:nvPr/>
              </p14:nvContentPartPr>
              <p14:xfrm>
                <a:off x="4637582" y="719143"/>
                <a:ext cx="403560" cy="272880"/>
              </p14:xfrm>
            </p:contentPart>
          </mc:Choice>
          <mc:Fallback xmlns="">
            <p:pic>
              <p:nvPicPr>
                <p:cNvPr id="9" name="Freihand 8">
                  <a:extLst>
                    <a:ext uri="{FF2B5EF4-FFF2-40B4-BE49-F238E27FC236}">
                      <a16:creationId xmlns:a16="http://schemas.microsoft.com/office/drawing/2014/main" id="{123856D3-D0C1-4BD1-9231-8E2B6D797897}"/>
                    </a:ext>
                  </a:extLst>
                </p:cNvPr>
                <p:cNvPicPr/>
                <p:nvPr/>
              </p:nvPicPr>
              <p:blipFill>
                <a:blip r:embed="rId18"/>
                <a:stretch>
                  <a:fillRect/>
                </a:stretch>
              </p:blipFill>
              <p:spPr>
                <a:xfrm>
                  <a:off x="4633262" y="714823"/>
                  <a:ext cx="41220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 name="Freihand 9">
                  <a:extLst>
                    <a:ext uri="{FF2B5EF4-FFF2-40B4-BE49-F238E27FC236}">
                      <a16:creationId xmlns:a16="http://schemas.microsoft.com/office/drawing/2014/main" id="{586C7C3A-1D07-4D18-BF67-A59AD67C1998}"/>
                    </a:ext>
                  </a:extLst>
                </p14:cNvPr>
                <p14:cNvContentPartPr/>
                <p14:nvPr/>
              </p14:nvContentPartPr>
              <p14:xfrm>
                <a:off x="4253822" y="651823"/>
                <a:ext cx="106920" cy="42120"/>
              </p14:xfrm>
            </p:contentPart>
          </mc:Choice>
          <mc:Fallback xmlns="">
            <p:pic>
              <p:nvPicPr>
                <p:cNvPr id="10" name="Freihand 9">
                  <a:extLst>
                    <a:ext uri="{FF2B5EF4-FFF2-40B4-BE49-F238E27FC236}">
                      <a16:creationId xmlns:a16="http://schemas.microsoft.com/office/drawing/2014/main" id="{586C7C3A-1D07-4D18-BF67-A59AD67C1998}"/>
                    </a:ext>
                  </a:extLst>
                </p:cNvPr>
                <p:cNvPicPr/>
                <p:nvPr/>
              </p:nvPicPr>
              <p:blipFill>
                <a:blip r:embed="rId20"/>
                <a:stretch>
                  <a:fillRect/>
                </a:stretch>
              </p:blipFill>
              <p:spPr>
                <a:xfrm>
                  <a:off x="4249502" y="647503"/>
                  <a:ext cx="11556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 name="Freihand 12">
                  <a:extLst>
                    <a:ext uri="{FF2B5EF4-FFF2-40B4-BE49-F238E27FC236}">
                      <a16:creationId xmlns:a16="http://schemas.microsoft.com/office/drawing/2014/main" id="{154ECCF9-509E-491D-82CD-F7FFA460BA29}"/>
                    </a:ext>
                  </a:extLst>
                </p14:cNvPr>
                <p14:cNvContentPartPr/>
                <p14:nvPr/>
              </p14:nvContentPartPr>
              <p14:xfrm>
                <a:off x="9597662" y="1056823"/>
                <a:ext cx="36720" cy="1465560"/>
              </p14:xfrm>
            </p:contentPart>
          </mc:Choice>
          <mc:Fallback xmlns="">
            <p:pic>
              <p:nvPicPr>
                <p:cNvPr id="13" name="Freihand 12">
                  <a:extLst>
                    <a:ext uri="{FF2B5EF4-FFF2-40B4-BE49-F238E27FC236}">
                      <a16:creationId xmlns:a16="http://schemas.microsoft.com/office/drawing/2014/main" id="{154ECCF9-509E-491D-82CD-F7FFA460BA29}"/>
                    </a:ext>
                  </a:extLst>
                </p:cNvPr>
                <p:cNvPicPr/>
                <p:nvPr/>
              </p:nvPicPr>
              <p:blipFill>
                <a:blip r:embed="rId22"/>
                <a:stretch>
                  <a:fillRect/>
                </a:stretch>
              </p:blipFill>
              <p:spPr>
                <a:xfrm>
                  <a:off x="9593342" y="1052503"/>
                  <a:ext cx="45360" cy="14742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 name="Freihand 13">
                  <a:extLst>
                    <a:ext uri="{FF2B5EF4-FFF2-40B4-BE49-F238E27FC236}">
                      <a16:creationId xmlns:a16="http://schemas.microsoft.com/office/drawing/2014/main" id="{214C7FB1-A828-488A-B1BC-F06CDEDB5A27}"/>
                    </a:ext>
                  </a:extLst>
                </p14:cNvPr>
                <p14:cNvContentPartPr/>
                <p14:nvPr/>
              </p14:nvContentPartPr>
              <p14:xfrm>
                <a:off x="8291942" y="2256343"/>
                <a:ext cx="2842200" cy="120960"/>
              </p14:xfrm>
            </p:contentPart>
          </mc:Choice>
          <mc:Fallback xmlns="">
            <p:pic>
              <p:nvPicPr>
                <p:cNvPr id="14" name="Freihand 13">
                  <a:extLst>
                    <a:ext uri="{FF2B5EF4-FFF2-40B4-BE49-F238E27FC236}">
                      <a16:creationId xmlns:a16="http://schemas.microsoft.com/office/drawing/2014/main" id="{214C7FB1-A828-488A-B1BC-F06CDEDB5A27}"/>
                    </a:ext>
                  </a:extLst>
                </p:cNvPr>
                <p:cNvPicPr/>
                <p:nvPr/>
              </p:nvPicPr>
              <p:blipFill>
                <a:blip r:embed="rId24"/>
                <a:stretch>
                  <a:fillRect/>
                </a:stretch>
              </p:blipFill>
              <p:spPr>
                <a:xfrm>
                  <a:off x="8287622" y="2252023"/>
                  <a:ext cx="28508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5" name="Freihand 14">
                  <a:extLst>
                    <a:ext uri="{FF2B5EF4-FFF2-40B4-BE49-F238E27FC236}">
                      <a16:creationId xmlns:a16="http://schemas.microsoft.com/office/drawing/2014/main" id="{AD3C1A6E-CFA7-44CA-8483-28490A4650E2}"/>
                    </a:ext>
                  </a:extLst>
                </p14:cNvPr>
                <p14:cNvContentPartPr/>
                <p14:nvPr/>
              </p14:nvContentPartPr>
              <p14:xfrm>
                <a:off x="11090582" y="2159503"/>
                <a:ext cx="224280" cy="229680"/>
              </p14:xfrm>
            </p:contentPart>
          </mc:Choice>
          <mc:Fallback xmlns="">
            <p:pic>
              <p:nvPicPr>
                <p:cNvPr id="15" name="Freihand 14">
                  <a:extLst>
                    <a:ext uri="{FF2B5EF4-FFF2-40B4-BE49-F238E27FC236}">
                      <a16:creationId xmlns:a16="http://schemas.microsoft.com/office/drawing/2014/main" id="{AD3C1A6E-CFA7-44CA-8483-28490A4650E2}"/>
                    </a:ext>
                  </a:extLst>
                </p:cNvPr>
                <p:cNvPicPr/>
                <p:nvPr/>
              </p:nvPicPr>
              <p:blipFill>
                <a:blip r:embed="rId26"/>
                <a:stretch>
                  <a:fillRect/>
                </a:stretch>
              </p:blipFill>
              <p:spPr>
                <a:xfrm>
                  <a:off x="11086262" y="2155183"/>
                  <a:ext cx="23292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 name="Freihand 15">
                  <a:extLst>
                    <a:ext uri="{FF2B5EF4-FFF2-40B4-BE49-F238E27FC236}">
                      <a16:creationId xmlns:a16="http://schemas.microsoft.com/office/drawing/2014/main" id="{4C011164-7594-4466-B4F2-CAC4B192BEC9}"/>
                    </a:ext>
                  </a:extLst>
                </p14:cNvPr>
                <p14:cNvContentPartPr/>
                <p14:nvPr/>
              </p14:nvContentPartPr>
              <p14:xfrm>
                <a:off x="8202662" y="855943"/>
                <a:ext cx="2767320" cy="1427400"/>
              </p14:xfrm>
            </p:contentPart>
          </mc:Choice>
          <mc:Fallback xmlns="">
            <p:pic>
              <p:nvPicPr>
                <p:cNvPr id="16" name="Freihand 15">
                  <a:extLst>
                    <a:ext uri="{FF2B5EF4-FFF2-40B4-BE49-F238E27FC236}">
                      <a16:creationId xmlns:a16="http://schemas.microsoft.com/office/drawing/2014/main" id="{4C011164-7594-4466-B4F2-CAC4B192BEC9}"/>
                    </a:ext>
                  </a:extLst>
                </p:cNvPr>
                <p:cNvPicPr/>
                <p:nvPr/>
              </p:nvPicPr>
              <p:blipFill>
                <a:blip r:embed="rId28"/>
                <a:stretch>
                  <a:fillRect/>
                </a:stretch>
              </p:blipFill>
              <p:spPr>
                <a:xfrm>
                  <a:off x="8198342" y="851623"/>
                  <a:ext cx="2775960" cy="14360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46BB9C67-21E0-4360-8856-2DA479011C08}"/>
                    </a:ext>
                  </a:extLst>
                </p14:cNvPr>
                <p14:cNvContentPartPr/>
                <p14:nvPr/>
              </p14:nvContentPartPr>
              <p14:xfrm>
                <a:off x="5960942" y="1790143"/>
                <a:ext cx="399240" cy="424440"/>
              </p14:xfrm>
            </p:contentPart>
          </mc:Choice>
          <mc:Fallback xmlns="">
            <p:pic>
              <p:nvPicPr>
                <p:cNvPr id="20" name="Freihand 19">
                  <a:extLst>
                    <a:ext uri="{FF2B5EF4-FFF2-40B4-BE49-F238E27FC236}">
                      <a16:creationId xmlns:a16="http://schemas.microsoft.com/office/drawing/2014/main" id="{46BB9C67-21E0-4360-8856-2DA479011C08}"/>
                    </a:ext>
                  </a:extLst>
                </p:cNvPr>
                <p:cNvPicPr/>
                <p:nvPr/>
              </p:nvPicPr>
              <p:blipFill>
                <a:blip r:embed="rId30"/>
                <a:stretch>
                  <a:fillRect/>
                </a:stretch>
              </p:blipFill>
              <p:spPr>
                <a:xfrm>
                  <a:off x="5956622" y="1785823"/>
                  <a:ext cx="407880" cy="4330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1BAF04E9-024A-49F4-877A-19B81F390F65}"/>
                    </a:ext>
                  </a:extLst>
                </p14:cNvPr>
                <p14:cNvContentPartPr/>
                <p14:nvPr/>
              </p14:nvContentPartPr>
              <p14:xfrm>
                <a:off x="6470342" y="1940983"/>
                <a:ext cx="221760" cy="38160"/>
              </p14:xfrm>
            </p:contentPart>
          </mc:Choice>
          <mc:Fallback xmlns="">
            <p:pic>
              <p:nvPicPr>
                <p:cNvPr id="21" name="Freihand 20">
                  <a:extLst>
                    <a:ext uri="{FF2B5EF4-FFF2-40B4-BE49-F238E27FC236}">
                      <a16:creationId xmlns:a16="http://schemas.microsoft.com/office/drawing/2014/main" id="{1BAF04E9-024A-49F4-877A-19B81F390F65}"/>
                    </a:ext>
                  </a:extLst>
                </p:cNvPr>
                <p:cNvPicPr/>
                <p:nvPr/>
              </p:nvPicPr>
              <p:blipFill>
                <a:blip r:embed="rId32"/>
                <a:stretch>
                  <a:fillRect/>
                </a:stretch>
              </p:blipFill>
              <p:spPr>
                <a:xfrm>
                  <a:off x="6466022" y="1936663"/>
                  <a:ext cx="23040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9D8545D6-C752-42BD-BFB6-C130ED2EF568}"/>
                    </a:ext>
                  </a:extLst>
                </p14:cNvPr>
                <p14:cNvContentPartPr/>
                <p14:nvPr/>
              </p14:nvContentPartPr>
              <p14:xfrm>
                <a:off x="6401222" y="1868623"/>
                <a:ext cx="205560" cy="199800"/>
              </p14:xfrm>
            </p:contentPart>
          </mc:Choice>
          <mc:Fallback xmlns="">
            <p:pic>
              <p:nvPicPr>
                <p:cNvPr id="22" name="Freihand 21">
                  <a:extLst>
                    <a:ext uri="{FF2B5EF4-FFF2-40B4-BE49-F238E27FC236}">
                      <a16:creationId xmlns:a16="http://schemas.microsoft.com/office/drawing/2014/main" id="{9D8545D6-C752-42BD-BFB6-C130ED2EF568}"/>
                    </a:ext>
                  </a:extLst>
                </p:cNvPr>
                <p:cNvPicPr/>
                <p:nvPr/>
              </p:nvPicPr>
              <p:blipFill>
                <a:blip r:embed="rId34"/>
                <a:stretch>
                  <a:fillRect/>
                </a:stretch>
              </p:blipFill>
              <p:spPr>
                <a:xfrm>
                  <a:off x="6396902" y="1864303"/>
                  <a:ext cx="21420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D5ED0D1C-8D71-44FF-99F5-B4D819D3B3CA}"/>
                    </a:ext>
                  </a:extLst>
                </p14:cNvPr>
                <p14:cNvContentPartPr/>
                <p14:nvPr/>
              </p14:nvContentPartPr>
              <p14:xfrm>
                <a:off x="6881822" y="1822183"/>
                <a:ext cx="127080" cy="243720"/>
              </p14:xfrm>
            </p:contentPart>
          </mc:Choice>
          <mc:Fallback xmlns="">
            <p:pic>
              <p:nvPicPr>
                <p:cNvPr id="24" name="Freihand 23">
                  <a:extLst>
                    <a:ext uri="{FF2B5EF4-FFF2-40B4-BE49-F238E27FC236}">
                      <a16:creationId xmlns:a16="http://schemas.microsoft.com/office/drawing/2014/main" id="{D5ED0D1C-8D71-44FF-99F5-B4D819D3B3CA}"/>
                    </a:ext>
                  </a:extLst>
                </p:cNvPr>
                <p:cNvPicPr/>
                <p:nvPr/>
              </p:nvPicPr>
              <p:blipFill>
                <a:blip r:embed="rId36"/>
                <a:stretch>
                  <a:fillRect/>
                </a:stretch>
              </p:blipFill>
              <p:spPr>
                <a:xfrm>
                  <a:off x="6877502" y="1817863"/>
                  <a:ext cx="13572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9E9E58B1-2157-4C95-AD7E-0A615C4C9CBC}"/>
                    </a:ext>
                  </a:extLst>
                </p14:cNvPr>
                <p14:cNvContentPartPr/>
                <p14:nvPr/>
              </p14:nvContentPartPr>
              <p14:xfrm>
                <a:off x="7035182" y="1838383"/>
                <a:ext cx="528480" cy="131400"/>
              </p14:xfrm>
            </p:contentPart>
          </mc:Choice>
          <mc:Fallback xmlns="">
            <p:pic>
              <p:nvPicPr>
                <p:cNvPr id="25" name="Freihand 24">
                  <a:extLst>
                    <a:ext uri="{FF2B5EF4-FFF2-40B4-BE49-F238E27FC236}">
                      <a16:creationId xmlns:a16="http://schemas.microsoft.com/office/drawing/2014/main" id="{9E9E58B1-2157-4C95-AD7E-0A615C4C9CBC}"/>
                    </a:ext>
                  </a:extLst>
                </p:cNvPr>
                <p:cNvPicPr/>
                <p:nvPr/>
              </p:nvPicPr>
              <p:blipFill>
                <a:blip r:embed="rId38"/>
                <a:stretch>
                  <a:fillRect/>
                </a:stretch>
              </p:blipFill>
              <p:spPr>
                <a:xfrm>
                  <a:off x="7030862" y="1834063"/>
                  <a:ext cx="5371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9BDE80D0-7B1C-4C18-BD8F-E87E7B1C9559}"/>
                    </a:ext>
                  </a:extLst>
                </p14:cNvPr>
                <p14:cNvContentPartPr/>
                <p14:nvPr/>
              </p14:nvContentPartPr>
              <p14:xfrm>
                <a:off x="7583822" y="1772863"/>
                <a:ext cx="61560" cy="73440"/>
              </p14:xfrm>
            </p:contentPart>
          </mc:Choice>
          <mc:Fallback xmlns="">
            <p:pic>
              <p:nvPicPr>
                <p:cNvPr id="26" name="Freihand 25">
                  <a:extLst>
                    <a:ext uri="{FF2B5EF4-FFF2-40B4-BE49-F238E27FC236}">
                      <a16:creationId xmlns:a16="http://schemas.microsoft.com/office/drawing/2014/main" id="{9BDE80D0-7B1C-4C18-BD8F-E87E7B1C9559}"/>
                    </a:ext>
                  </a:extLst>
                </p:cNvPr>
                <p:cNvPicPr/>
                <p:nvPr/>
              </p:nvPicPr>
              <p:blipFill>
                <a:blip r:embed="rId40"/>
                <a:stretch>
                  <a:fillRect/>
                </a:stretch>
              </p:blipFill>
              <p:spPr>
                <a:xfrm>
                  <a:off x="7579502" y="1768543"/>
                  <a:ext cx="702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 name="Freihand 26">
                  <a:extLst>
                    <a:ext uri="{FF2B5EF4-FFF2-40B4-BE49-F238E27FC236}">
                      <a16:creationId xmlns:a16="http://schemas.microsoft.com/office/drawing/2014/main" id="{58CC1C83-2A4F-441F-ABBC-3569B4EA087B}"/>
                    </a:ext>
                  </a:extLst>
                </p14:cNvPr>
                <p14:cNvContentPartPr/>
                <p14:nvPr/>
              </p14:nvContentPartPr>
              <p14:xfrm>
                <a:off x="7646102" y="1611943"/>
                <a:ext cx="90720" cy="308160"/>
              </p14:xfrm>
            </p:contentPart>
          </mc:Choice>
          <mc:Fallback xmlns="">
            <p:pic>
              <p:nvPicPr>
                <p:cNvPr id="27" name="Freihand 26">
                  <a:extLst>
                    <a:ext uri="{FF2B5EF4-FFF2-40B4-BE49-F238E27FC236}">
                      <a16:creationId xmlns:a16="http://schemas.microsoft.com/office/drawing/2014/main" id="{58CC1C83-2A4F-441F-ABBC-3569B4EA087B}"/>
                    </a:ext>
                  </a:extLst>
                </p:cNvPr>
                <p:cNvPicPr/>
                <p:nvPr/>
              </p:nvPicPr>
              <p:blipFill>
                <a:blip r:embed="rId42"/>
                <a:stretch>
                  <a:fillRect/>
                </a:stretch>
              </p:blipFill>
              <p:spPr>
                <a:xfrm>
                  <a:off x="7641782" y="1607623"/>
                  <a:ext cx="9936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8" name="Freihand 27">
                  <a:extLst>
                    <a:ext uri="{FF2B5EF4-FFF2-40B4-BE49-F238E27FC236}">
                      <a16:creationId xmlns:a16="http://schemas.microsoft.com/office/drawing/2014/main" id="{7B2D6CD1-9BD4-463A-99F1-EDAD7A025A83}"/>
                    </a:ext>
                  </a:extLst>
                </p14:cNvPr>
                <p14:cNvContentPartPr/>
                <p14:nvPr/>
              </p14:nvContentPartPr>
              <p14:xfrm>
                <a:off x="7737542" y="1521223"/>
                <a:ext cx="470880" cy="270360"/>
              </p14:xfrm>
            </p:contentPart>
          </mc:Choice>
          <mc:Fallback xmlns="">
            <p:pic>
              <p:nvPicPr>
                <p:cNvPr id="28" name="Freihand 27">
                  <a:extLst>
                    <a:ext uri="{FF2B5EF4-FFF2-40B4-BE49-F238E27FC236}">
                      <a16:creationId xmlns:a16="http://schemas.microsoft.com/office/drawing/2014/main" id="{7B2D6CD1-9BD4-463A-99F1-EDAD7A025A83}"/>
                    </a:ext>
                  </a:extLst>
                </p:cNvPr>
                <p:cNvPicPr/>
                <p:nvPr/>
              </p:nvPicPr>
              <p:blipFill>
                <a:blip r:embed="rId44"/>
                <a:stretch>
                  <a:fillRect/>
                </a:stretch>
              </p:blipFill>
              <p:spPr>
                <a:xfrm>
                  <a:off x="7733222" y="1516903"/>
                  <a:ext cx="47952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1" name="Freihand 30">
                  <a:extLst>
                    <a:ext uri="{FF2B5EF4-FFF2-40B4-BE49-F238E27FC236}">
                      <a16:creationId xmlns:a16="http://schemas.microsoft.com/office/drawing/2014/main" id="{2F800739-E46E-4327-B241-86976C51A13C}"/>
                    </a:ext>
                  </a:extLst>
                </p14:cNvPr>
                <p14:cNvContentPartPr/>
                <p14:nvPr/>
              </p14:nvContentPartPr>
              <p14:xfrm>
                <a:off x="4645142" y="979423"/>
                <a:ext cx="2563560" cy="1589400"/>
              </p14:xfrm>
            </p:contentPart>
          </mc:Choice>
          <mc:Fallback xmlns="">
            <p:pic>
              <p:nvPicPr>
                <p:cNvPr id="31" name="Freihand 30">
                  <a:extLst>
                    <a:ext uri="{FF2B5EF4-FFF2-40B4-BE49-F238E27FC236}">
                      <a16:creationId xmlns:a16="http://schemas.microsoft.com/office/drawing/2014/main" id="{2F800739-E46E-4327-B241-86976C51A13C}"/>
                    </a:ext>
                  </a:extLst>
                </p:cNvPr>
                <p:cNvPicPr/>
                <p:nvPr/>
              </p:nvPicPr>
              <p:blipFill>
                <a:blip r:embed="rId46"/>
                <a:stretch>
                  <a:fillRect/>
                </a:stretch>
              </p:blipFill>
              <p:spPr>
                <a:xfrm>
                  <a:off x="4640822" y="975103"/>
                  <a:ext cx="2572200" cy="15980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3" name="Freihand 32">
                  <a:extLst>
                    <a:ext uri="{FF2B5EF4-FFF2-40B4-BE49-F238E27FC236}">
                      <a16:creationId xmlns:a16="http://schemas.microsoft.com/office/drawing/2014/main" id="{ABE33239-9476-46E7-9C32-7EE557D7CAF2}"/>
                    </a:ext>
                  </a:extLst>
                </p14:cNvPr>
                <p14:cNvContentPartPr/>
                <p14:nvPr/>
              </p14:nvContentPartPr>
              <p14:xfrm>
                <a:off x="7858502" y="3671503"/>
                <a:ext cx="1044360" cy="465840"/>
              </p14:xfrm>
            </p:contentPart>
          </mc:Choice>
          <mc:Fallback xmlns="">
            <p:pic>
              <p:nvPicPr>
                <p:cNvPr id="33" name="Freihand 32">
                  <a:extLst>
                    <a:ext uri="{FF2B5EF4-FFF2-40B4-BE49-F238E27FC236}">
                      <a16:creationId xmlns:a16="http://schemas.microsoft.com/office/drawing/2014/main" id="{ABE33239-9476-46E7-9C32-7EE557D7CAF2}"/>
                    </a:ext>
                  </a:extLst>
                </p:cNvPr>
                <p:cNvPicPr/>
                <p:nvPr/>
              </p:nvPicPr>
              <p:blipFill>
                <a:blip r:embed="rId48"/>
                <a:stretch>
                  <a:fillRect/>
                </a:stretch>
              </p:blipFill>
              <p:spPr>
                <a:xfrm>
                  <a:off x="7854182" y="3667183"/>
                  <a:ext cx="1053000" cy="4744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4" name="Freihand 33">
                  <a:extLst>
                    <a:ext uri="{FF2B5EF4-FFF2-40B4-BE49-F238E27FC236}">
                      <a16:creationId xmlns:a16="http://schemas.microsoft.com/office/drawing/2014/main" id="{D9D79E82-29FE-4D2E-9145-52ED9EDB5CCA}"/>
                    </a:ext>
                  </a:extLst>
                </p14:cNvPr>
                <p14:cNvContentPartPr/>
                <p14:nvPr/>
              </p14:nvContentPartPr>
              <p14:xfrm>
                <a:off x="7148222" y="2091463"/>
                <a:ext cx="1403640" cy="1615320"/>
              </p14:xfrm>
            </p:contentPart>
          </mc:Choice>
          <mc:Fallback xmlns="">
            <p:pic>
              <p:nvPicPr>
                <p:cNvPr id="34" name="Freihand 33">
                  <a:extLst>
                    <a:ext uri="{FF2B5EF4-FFF2-40B4-BE49-F238E27FC236}">
                      <a16:creationId xmlns:a16="http://schemas.microsoft.com/office/drawing/2014/main" id="{D9D79E82-29FE-4D2E-9145-52ED9EDB5CCA}"/>
                    </a:ext>
                  </a:extLst>
                </p:cNvPr>
                <p:cNvPicPr/>
                <p:nvPr/>
              </p:nvPicPr>
              <p:blipFill>
                <a:blip r:embed="rId50"/>
                <a:stretch>
                  <a:fillRect/>
                </a:stretch>
              </p:blipFill>
              <p:spPr>
                <a:xfrm>
                  <a:off x="7143902" y="2087143"/>
                  <a:ext cx="1412280" cy="16239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5" name="Freihand 34">
                  <a:extLst>
                    <a:ext uri="{FF2B5EF4-FFF2-40B4-BE49-F238E27FC236}">
                      <a16:creationId xmlns:a16="http://schemas.microsoft.com/office/drawing/2014/main" id="{0F812DA1-355B-48A5-A825-D428854AC5B2}"/>
                    </a:ext>
                  </a:extLst>
                </p14:cNvPr>
                <p14:cNvContentPartPr/>
                <p14:nvPr/>
              </p14:nvContentPartPr>
              <p14:xfrm>
                <a:off x="7084142" y="1975903"/>
                <a:ext cx="338040" cy="238320"/>
              </p14:xfrm>
            </p:contentPart>
          </mc:Choice>
          <mc:Fallback xmlns="">
            <p:pic>
              <p:nvPicPr>
                <p:cNvPr id="35" name="Freihand 34">
                  <a:extLst>
                    <a:ext uri="{FF2B5EF4-FFF2-40B4-BE49-F238E27FC236}">
                      <a16:creationId xmlns:a16="http://schemas.microsoft.com/office/drawing/2014/main" id="{0F812DA1-355B-48A5-A825-D428854AC5B2}"/>
                    </a:ext>
                  </a:extLst>
                </p:cNvPr>
                <p:cNvPicPr/>
                <p:nvPr/>
              </p:nvPicPr>
              <p:blipFill>
                <a:blip r:embed="rId52"/>
                <a:stretch>
                  <a:fillRect/>
                </a:stretch>
              </p:blipFill>
              <p:spPr>
                <a:xfrm>
                  <a:off x="7079822" y="1971583"/>
                  <a:ext cx="34668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7" name="Freihand 36">
                  <a:extLst>
                    <a:ext uri="{FF2B5EF4-FFF2-40B4-BE49-F238E27FC236}">
                      <a16:creationId xmlns:a16="http://schemas.microsoft.com/office/drawing/2014/main" id="{D4508E6A-5717-4D6C-921D-C27CF37734C9}"/>
                    </a:ext>
                  </a:extLst>
                </p14:cNvPr>
                <p14:cNvContentPartPr/>
                <p14:nvPr/>
              </p14:nvContentPartPr>
              <p14:xfrm>
                <a:off x="5489342" y="1081663"/>
                <a:ext cx="57240" cy="4680"/>
              </p14:xfrm>
            </p:contentPart>
          </mc:Choice>
          <mc:Fallback xmlns="">
            <p:pic>
              <p:nvPicPr>
                <p:cNvPr id="37" name="Freihand 36">
                  <a:extLst>
                    <a:ext uri="{FF2B5EF4-FFF2-40B4-BE49-F238E27FC236}">
                      <a16:creationId xmlns:a16="http://schemas.microsoft.com/office/drawing/2014/main" id="{D4508E6A-5717-4D6C-921D-C27CF37734C9}"/>
                    </a:ext>
                  </a:extLst>
                </p:cNvPr>
                <p:cNvPicPr/>
                <p:nvPr/>
              </p:nvPicPr>
              <p:blipFill>
                <a:blip r:embed="rId54"/>
                <a:stretch>
                  <a:fillRect/>
                </a:stretch>
              </p:blipFill>
              <p:spPr>
                <a:xfrm>
                  <a:off x="5485022" y="1077343"/>
                  <a:ext cx="6588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8" name="Freihand 37">
                  <a:extLst>
                    <a:ext uri="{FF2B5EF4-FFF2-40B4-BE49-F238E27FC236}">
                      <a16:creationId xmlns:a16="http://schemas.microsoft.com/office/drawing/2014/main" id="{36842501-2FE7-412C-803E-F37790920173}"/>
                    </a:ext>
                  </a:extLst>
                </p14:cNvPr>
                <p14:cNvContentPartPr/>
                <p14:nvPr/>
              </p14:nvContentPartPr>
              <p14:xfrm>
                <a:off x="4700222" y="1182463"/>
                <a:ext cx="2692080" cy="1365840"/>
              </p14:xfrm>
            </p:contentPart>
          </mc:Choice>
          <mc:Fallback xmlns="">
            <p:pic>
              <p:nvPicPr>
                <p:cNvPr id="38" name="Freihand 37">
                  <a:extLst>
                    <a:ext uri="{FF2B5EF4-FFF2-40B4-BE49-F238E27FC236}">
                      <a16:creationId xmlns:a16="http://schemas.microsoft.com/office/drawing/2014/main" id="{36842501-2FE7-412C-803E-F37790920173}"/>
                    </a:ext>
                  </a:extLst>
                </p:cNvPr>
                <p:cNvPicPr/>
                <p:nvPr/>
              </p:nvPicPr>
              <p:blipFill>
                <a:blip r:embed="rId56"/>
                <a:stretch>
                  <a:fillRect/>
                </a:stretch>
              </p:blipFill>
              <p:spPr>
                <a:xfrm>
                  <a:off x="4695902" y="1178143"/>
                  <a:ext cx="2700720" cy="1374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7">
            <p14:nvContentPartPr>
              <p14:cNvPr id="40" name="Freihand 39">
                <a:extLst>
                  <a:ext uri="{FF2B5EF4-FFF2-40B4-BE49-F238E27FC236}">
                    <a16:creationId xmlns:a16="http://schemas.microsoft.com/office/drawing/2014/main" id="{9CA8A0C2-09CD-4BCC-B1D3-DEEE62468AA4}"/>
                  </a:ext>
                </a:extLst>
              </p14:cNvPr>
              <p14:cNvContentPartPr/>
              <p14:nvPr/>
            </p14:nvContentPartPr>
            <p14:xfrm>
              <a:off x="1149902" y="5121943"/>
              <a:ext cx="1007280" cy="65160"/>
            </p14:xfrm>
          </p:contentPart>
        </mc:Choice>
        <mc:Fallback xmlns="">
          <p:pic>
            <p:nvPicPr>
              <p:cNvPr id="40" name="Freihand 39">
                <a:extLst>
                  <a:ext uri="{FF2B5EF4-FFF2-40B4-BE49-F238E27FC236}">
                    <a16:creationId xmlns:a16="http://schemas.microsoft.com/office/drawing/2014/main" id="{9CA8A0C2-09CD-4BCC-B1D3-DEEE62468AA4}"/>
                  </a:ext>
                </a:extLst>
              </p:cNvPr>
              <p:cNvPicPr/>
              <p:nvPr/>
            </p:nvPicPr>
            <p:blipFill>
              <a:blip r:embed="rId58"/>
              <a:stretch>
                <a:fillRect/>
              </a:stretch>
            </p:blipFill>
            <p:spPr>
              <a:xfrm>
                <a:off x="1145582" y="5117623"/>
                <a:ext cx="10159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1" name="Freihand 40">
                <a:extLst>
                  <a:ext uri="{FF2B5EF4-FFF2-40B4-BE49-F238E27FC236}">
                    <a16:creationId xmlns:a16="http://schemas.microsoft.com/office/drawing/2014/main" id="{BBC28B68-59E0-4E10-BB2A-9547E091F23A}"/>
                  </a:ext>
                </a:extLst>
              </p14:cNvPr>
              <p14:cNvContentPartPr/>
              <p14:nvPr/>
            </p14:nvContentPartPr>
            <p14:xfrm>
              <a:off x="5336342" y="4688143"/>
              <a:ext cx="2184120" cy="717840"/>
            </p14:xfrm>
          </p:contentPart>
        </mc:Choice>
        <mc:Fallback xmlns="">
          <p:pic>
            <p:nvPicPr>
              <p:cNvPr id="41" name="Freihand 40">
                <a:extLst>
                  <a:ext uri="{FF2B5EF4-FFF2-40B4-BE49-F238E27FC236}">
                    <a16:creationId xmlns:a16="http://schemas.microsoft.com/office/drawing/2014/main" id="{BBC28B68-59E0-4E10-BB2A-9547E091F23A}"/>
                  </a:ext>
                </a:extLst>
              </p:cNvPr>
              <p:cNvPicPr/>
              <p:nvPr/>
            </p:nvPicPr>
            <p:blipFill>
              <a:blip r:embed="rId60"/>
              <a:stretch>
                <a:fillRect/>
              </a:stretch>
            </p:blipFill>
            <p:spPr>
              <a:xfrm>
                <a:off x="5332022" y="4683823"/>
                <a:ext cx="2192760" cy="726480"/>
              </a:xfrm>
              <a:prstGeom prst="rect">
                <a:avLst/>
              </a:prstGeom>
            </p:spPr>
          </p:pic>
        </mc:Fallback>
      </mc:AlternateContent>
      <p:grpSp>
        <p:nvGrpSpPr>
          <p:cNvPr id="44" name="Gruppieren 43">
            <a:extLst>
              <a:ext uri="{FF2B5EF4-FFF2-40B4-BE49-F238E27FC236}">
                <a16:creationId xmlns:a16="http://schemas.microsoft.com/office/drawing/2014/main" id="{409527DA-BE0C-4B5E-9AF0-82F1406A7100}"/>
              </a:ext>
            </a:extLst>
          </p:cNvPr>
          <p:cNvGrpSpPr/>
          <p:nvPr/>
        </p:nvGrpSpPr>
        <p:grpSpPr>
          <a:xfrm>
            <a:off x="3664862" y="4674103"/>
            <a:ext cx="1698840" cy="688680"/>
            <a:chOff x="3664862" y="4674103"/>
            <a:chExt cx="1698840" cy="688680"/>
          </a:xfrm>
        </p:grpSpPr>
        <mc:AlternateContent xmlns:mc="http://schemas.openxmlformats.org/markup-compatibility/2006" xmlns:p14="http://schemas.microsoft.com/office/powerpoint/2010/main">
          <mc:Choice Requires="p14">
            <p:contentPart p14:bwMode="auto" r:id="rId61">
              <p14:nvContentPartPr>
                <p14:cNvPr id="42" name="Freihand 41">
                  <a:extLst>
                    <a:ext uri="{FF2B5EF4-FFF2-40B4-BE49-F238E27FC236}">
                      <a16:creationId xmlns:a16="http://schemas.microsoft.com/office/drawing/2014/main" id="{EB4865D5-7F29-4102-BB89-66E1C8418FA5}"/>
                    </a:ext>
                  </a:extLst>
                </p14:cNvPr>
                <p14:cNvContentPartPr/>
                <p14:nvPr/>
              </p14:nvContentPartPr>
              <p14:xfrm>
                <a:off x="5172902" y="4818463"/>
                <a:ext cx="7200" cy="6480"/>
              </p14:xfrm>
            </p:contentPart>
          </mc:Choice>
          <mc:Fallback xmlns="">
            <p:pic>
              <p:nvPicPr>
                <p:cNvPr id="42" name="Freihand 41">
                  <a:extLst>
                    <a:ext uri="{FF2B5EF4-FFF2-40B4-BE49-F238E27FC236}">
                      <a16:creationId xmlns:a16="http://schemas.microsoft.com/office/drawing/2014/main" id="{EB4865D5-7F29-4102-BB89-66E1C8418FA5}"/>
                    </a:ext>
                  </a:extLst>
                </p:cNvPr>
                <p:cNvPicPr/>
                <p:nvPr/>
              </p:nvPicPr>
              <p:blipFill>
                <a:blip r:embed="rId62"/>
                <a:stretch>
                  <a:fillRect/>
                </a:stretch>
              </p:blipFill>
              <p:spPr>
                <a:xfrm>
                  <a:off x="5168582" y="4814143"/>
                  <a:ext cx="1584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3" name="Freihand 42">
                  <a:extLst>
                    <a:ext uri="{FF2B5EF4-FFF2-40B4-BE49-F238E27FC236}">
                      <a16:creationId xmlns:a16="http://schemas.microsoft.com/office/drawing/2014/main" id="{62C5BAEF-8A5F-4D25-B0B1-7D0D4E119F3B}"/>
                    </a:ext>
                  </a:extLst>
                </p14:cNvPr>
                <p14:cNvContentPartPr/>
                <p14:nvPr/>
              </p14:nvContentPartPr>
              <p14:xfrm>
                <a:off x="3664862" y="4674103"/>
                <a:ext cx="1698840" cy="688680"/>
              </p14:xfrm>
            </p:contentPart>
          </mc:Choice>
          <mc:Fallback xmlns="">
            <p:pic>
              <p:nvPicPr>
                <p:cNvPr id="43" name="Freihand 42">
                  <a:extLst>
                    <a:ext uri="{FF2B5EF4-FFF2-40B4-BE49-F238E27FC236}">
                      <a16:creationId xmlns:a16="http://schemas.microsoft.com/office/drawing/2014/main" id="{62C5BAEF-8A5F-4D25-B0B1-7D0D4E119F3B}"/>
                    </a:ext>
                  </a:extLst>
                </p:cNvPr>
                <p:cNvPicPr/>
                <p:nvPr/>
              </p:nvPicPr>
              <p:blipFill>
                <a:blip r:embed="rId64"/>
                <a:stretch>
                  <a:fillRect/>
                </a:stretch>
              </p:blipFill>
              <p:spPr>
                <a:xfrm>
                  <a:off x="3660542" y="4669783"/>
                  <a:ext cx="1707480" cy="697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5">
            <p14:nvContentPartPr>
              <p14:cNvPr id="45" name="Freihand 44">
                <a:extLst>
                  <a:ext uri="{FF2B5EF4-FFF2-40B4-BE49-F238E27FC236}">
                    <a16:creationId xmlns:a16="http://schemas.microsoft.com/office/drawing/2014/main" id="{01994155-4E80-40D6-945E-E62264B8CFF1}"/>
                  </a:ext>
                </a:extLst>
              </p14:cNvPr>
              <p14:cNvContentPartPr/>
              <p14:nvPr/>
            </p14:nvContentPartPr>
            <p14:xfrm>
              <a:off x="4478102" y="6118423"/>
              <a:ext cx="4042800" cy="730080"/>
            </p14:xfrm>
          </p:contentPart>
        </mc:Choice>
        <mc:Fallback xmlns="">
          <p:pic>
            <p:nvPicPr>
              <p:cNvPr id="45" name="Freihand 44">
                <a:extLst>
                  <a:ext uri="{FF2B5EF4-FFF2-40B4-BE49-F238E27FC236}">
                    <a16:creationId xmlns:a16="http://schemas.microsoft.com/office/drawing/2014/main" id="{01994155-4E80-40D6-945E-E62264B8CFF1}"/>
                  </a:ext>
                </a:extLst>
              </p:cNvPr>
              <p:cNvPicPr/>
              <p:nvPr/>
            </p:nvPicPr>
            <p:blipFill>
              <a:blip r:embed="rId66"/>
              <a:stretch>
                <a:fillRect/>
              </a:stretch>
            </p:blipFill>
            <p:spPr>
              <a:xfrm>
                <a:off x="4473782" y="6114103"/>
                <a:ext cx="4051440" cy="738720"/>
              </a:xfrm>
              <a:prstGeom prst="rect">
                <a:avLst/>
              </a:prstGeom>
            </p:spPr>
          </p:pic>
        </mc:Fallback>
      </mc:AlternateContent>
    </p:spTree>
    <p:extLst>
      <p:ext uri="{BB962C8B-B14F-4D97-AF65-F5344CB8AC3E}">
        <p14:creationId xmlns:p14="http://schemas.microsoft.com/office/powerpoint/2010/main" val="11926421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4404772-6F64-40FB-EA2C-BCFB71924CC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17" name="Grafik 16">
            <a:extLst>
              <a:ext uri="{FF2B5EF4-FFF2-40B4-BE49-F238E27FC236}">
                <a16:creationId xmlns:a16="http://schemas.microsoft.com/office/drawing/2014/main" id="{1D932876-714F-4270-A089-2E5DA5EFBF9A}"/>
              </a:ext>
            </a:extLst>
          </p:cNvPr>
          <p:cNvPicPr>
            <a:picLocks noChangeAspect="1"/>
          </p:cNvPicPr>
          <p:nvPr/>
        </p:nvPicPr>
        <p:blipFill>
          <a:blip r:embed="rId2"/>
          <a:stretch>
            <a:fillRect/>
          </a:stretch>
        </p:blipFill>
        <p:spPr>
          <a:xfrm>
            <a:off x="243529" y="89406"/>
            <a:ext cx="4501891" cy="2304117"/>
          </a:xfrm>
          <a:prstGeom prst="rect">
            <a:avLst/>
          </a:prstGeom>
        </p:spPr>
      </p:pic>
      <p:pic>
        <p:nvPicPr>
          <p:cNvPr id="19" name="Grafik 18">
            <a:extLst>
              <a:ext uri="{FF2B5EF4-FFF2-40B4-BE49-F238E27FC236}">
                <a16:creationId xmlns:a16="http://schemas.microsoft.com/office/drawing/2014/main" id="{787857A8-4465-4F4E-8A32-8E65B2253560}"/>
              </a:ext>
            </a:extLst>
          </p:cNvPr>
          <p:cNvPicPr>
            <a:picLocks noChangeAspect="1"/>
          </p:cNvPicPr>
          <p:nvPr/>
        </p:nvPicPr>
        <p:blipFill>
          <a:blip r:embed="rId3"/>
          <a:stretch>
            <a:fillRect/>
          </a:stretch>
        </p:blipFill>
        <p:spPr>
          <a:xfrm>
            <a:off x="551488" y="2661537"/>
            <a:ext cx="6095319" cy="3331002"/>
          </a:xfrm>
          <a:prstGeom prst="rect">
            <a:avLst/>
          </a:prstGeom>
        </p:spPr>
      </p:pic>
      <p:pic>
        <p:nvPicPr>
          <p:cNvPr id="23" name="Grafik 22">
            <a:extLst>
              <a:ext uri="{FF2B5EF4-FFF2-40B4-BE49-F238E27FC236}">
                <a16:creationId xmlns:a16="http://schemas.microsoft.com/office/drawing/2014/main" id="{C5E20B8B-6ACE-4EA3-85F0-DCF1FB8BC23C}"/>
              </a:ext>
            </a:extLst>
          </p:cNvPr>
          <p:cNvPicPr>
            <a:picLocks noChangeAspect="1"/>
          </p:cNvPicPr>
          <p:nvPr/>
        </p:nvPicPr>
        <p:blipFill>
          <a:blip r:embed="rId4"/>
          <a:stretch>
            <a:fillRect/>
          </a:stretch>
        </p:blipFill>
        <p:spPr>
          <a:xfrm>
            <a:off x="6129173" y="89406"/>
            <a:ext cx="5068770" cy="2425194"/>
          </a:xfrm>
          <a:prstGeom prst="rect">
            <a:avLst/>
          </a:prstGeom>
        </p:spPr>
      </p:pic>
      <mc:AlternateContent xmlns:mc="http://schemas.openxmlformats.org/markup-compatibility/2006">
        <mc:Choice xmlns:p14="http://schemas.microsoft.com/office/powerpoint/2010/main" Requires="p14">
          <p:contentPart p14:bwMode="auto" r:id="rId5">
            <p14:nvContentPartPr>
              <p14:cNvPr id="29" name="Freihand 28">
                <a:extLst>
                  <a:ext uri="{FF2B5EF4-FFF2-40B4-BE49-F238E27FC236}">
                    <a16:creationId xmlns:a16="http://schemas.microsoft.com/office/drawing/2014/main" id="{D8843414-80EB-4D37-9D75-A294A2EDAF5B}"/>
                  </a:ext>
                </a:extLst>
              </p14:cNvPr>
              <p14:cNvContentPartPr/>
              <p14:nvPr/>
            </p14:nvContentPartPr>
            <p14:xfrm>
              <a:off x="5628302" y="1056463"/>
              <a:ext cx="360" cy="360"/>
            </p14:xfrm>
          </p:contentPart>
        </mc:Choice>
        <mc:Fallback>
          <p:pic>
            <p:nvPicPr>
              <p:cNvPr id="29" name="Freihand 28">
                <a:extLst>
                  <a:ext uri="{FF2B5EF4-FFF2-40B4-BE49-F238E27FC236}">
                    <a16:creationId xmlns:a16="http://schemas.microsoft.com/office/drawing/2014/main" id="{D8843414-80EB-4D37-9D75-A294A2EDAF5B}"/>
                  </a:ext>
                </a:extLst>
              </p:cNvPr>
              <p:cNvPicPr/>
              <p:nvPr/>
            </p:nvPicPr>
            <p:blipFill>
              <a:blip r:embed="rId6"/>
              <a:stretch>
                <a:fillRect/>
              </a:stretch>
            </p:blipFill>
            <p:spPr>
              <a:xfrm>
                <a:off x="5623982" y="1052143"/>
                <a:ext cx="9000" cy="9000"/>
              </a:xfrm>
              <a:prstGeom prst="rect">
                <a:avLst/>
              </a:prstGeom>
            </p:spPr>
          </p:pic>
        </mc:Fallback>
      </mc:AlternateContent>
      <p:grpSp>
        <p:nvGrpSpPr>
          <p:cNvPr id="48" name="Gruppieren 47">
            <a:extLst>
              <a:ext uri="{FF2B5EF4-FFF2-40B4-BE49-F238E27FC236}">
                <a16:creationId xmlns:a16="http://schemas.microsoft.com/office/drawing/2014/main" id="{D2863C32-B009-4B9A-B412-E0808E7F00AE}"/>
              </a:ext>
            </a:extLst>
          </p:cNvPr>
          <p:cNvGrpSpPr/>
          <p:nvPr/>
        </p:nvGrpSpPr>
        <p:grpSpPr>
          <a:xfrm>
            <a:off x="5317262" y="170143"/>
            <a:ext cx="435240" cy="339480"/>
            <a:chOff x="5317262" y="170143"/>
            <a:chExt cx="435240" cy="339480"/>
          </a:xfrm>
        </p:grpSpPr>
        <mc:AlternateContent xmlns:mc="http://schemas.openxmlformats.org/markup-compatibility/2006">
          <mc:Choice xmlns:p14="http://schemas.microsoft.com/office/powerpoint/2010/main" Requires="p14">
            <p:contentPart p14:bwMode="auto" r:id="rId7">
              <p14:nvContentPartPr>
                <p14:cNvPr id="32" name="Freihand 31">
                  <a:extLst>
                    <a:ext uri="{FF2B5EF4-FFF2-40B4-BE49-F238E27FC236}">
                      <a16:creationId xmlns:a16="http://schemas.microsoft.com/office/drawing/2014/main" id="{5A19514A-802D-4C49-8DE1-5CA5F0F2A963}"/>
                    </a:ext>
                  </a:extLst>
                </p14:cNvPr>
                <p14:cNvContentPartPr/>
                <p14:nvPr/>
              </p14:nvContentPartPr>
              <p14:xfrm>
                <a:off x="5317262" y="170143"/>
                <a:ext cx="158040" cy="193320"/>
              </p14:xfrm>
            </p:contentPart>
          </mc:Choice>
          <mc:Fallback>
            <p:pic>
              <p:nvPicPr>
                <p:cNvPr id="32" name="Freihand 31">
                  <a:extLst>
                    <a:ext uri="{FF2B5EF4-FFF2-40B4-BE49-F238E27FC236}">
                      <a16:creationId xmlns:a16="http://schemas.microsoft.com/office/drawing/2014/main" id="{5A19514A-802D-4C49-8DE1-5CA5F0F2A963}"/>
                    </a:ext>
                  </a:extLst>
                </p:cNvPr>
                <p:cNvPicPr/>
                <p:nvPr/>
              </p:nvPicPr>
              <p:blipFill>
                <a:blip r:embed="rId8"/>
                <a:stretch>
                  <a:fillRect/>
                </a:stretch>
              </p:blipFill>
              <p:spPr>
                <a:xfrm>
                  <a:off x="5312942" y="165823"/>
                  <a:ext cx="16668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6" name="Freihand 35">
                  <a:extLst>
                    <a:ext uri="{FF2B5EF4-FFF2-40B4-BE49-F238E27FC236}">
                      <a16:creationId xmlns:a16="http://schemas.microsoft.com/office/drawing/2014/main" id="{EF95CE17-B309-40E9-8511-0D36E9DAB494}"/>
                    </a:ext>
                  </a:extLst>
                </p14:cNvPr>
                <p14:cNvContentPartPr/>
                <p14:nvPr/>
              </p14:nvContentPartPr>
              <p14:xfrm>
                <a:off x="5525702" y="266263"/>
                <a:ext cx="95400" cy="76320"/>
              </p14:xfrm>
            </p:contentPart>
          </mc:Choice>
          <mc:Fallback>
            <p:pic>
              <p:nvPicPr>
                <p:cNvPr id="36" name="Freihand 35">
                  <a:extLst>
                    <a:ext uri="{FF2B5EF4-FFF2-40B4-BE49-F238E27FC236}">
                      <a16:creationId xmlns:a16="http://schemas.microsoft.com/office/drawing/2014/main" id="{EF95CE17-B309-40E9-8511-0D36E9DAB494}"/>
                    </a:ext>
                  </a:extLst>
                </p:cNvPr>
                <p:cNvPicPr/>
                <p:nvPr/>
              </p:nvPicPr>
              <p:blipFill>
                <a:blip r:embed="rId10"/>
                <a:stretch>
                  <a:fillRect/>
                </a:stretch>
              </p:blipFill>
              <p:spPr>
                <a:xfrm>
                  <a:off x="5521382" y="261943"/>
                  <a:ext cx="10404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47" name="Freihand 46">
                  <a:extLst>
                    <a:ext uri="{FF2B5EF4-FFF2-40B4-BE49-F238E27FC236}">
                      <a16:creationId xmlns:a16="http://schemas.microsoft.com/office/drawing/2014/main" id="{F0C4E882-A5EB-4424-AF2C-5B886B3F37A6}"/>
                    </a:ext>
                  </a:extLst>
                </p14:cNvPr>
                <p14:cNvContentPartPr/>
                <p14:nvPr/>
              </p14:nvContentPartPr>
              <p14:xfrm>
                <a:off x="5596262" y="202543"/>
                <a:ext cx="156240" cy="307080"/>
              </p14:xfrm>
            </p:contentPart>
          </mc:Choice>
          <mc:Fallback>
            <p:pic>
              <p:nvPicPr>
                <p:cNvPr id="47" name="Freihand 46">
                  <a:extLst>
                    <a:ext uri="{FF2B5EF4-FFF2-40B4-BE49-F238E27FC236}">
                      <a16:creationId xmlns:a16="http://schemas.microsoft.com/office/drawing/2014/main" id="{F0C4E882-A5EB-4424-AF2C-5B886B3F37A6}"/>
                    </a:ext>
                  </a:extLst>
                </p:cNvPr>
                <p:cNvPicPr/>
                <p:nvPr/>
              </p:nvPicPr>
              <p:blipFill>
                <a:blip r:embed="rId12"/>
                <a:stretch>
                  <a:fillRect/>
                </a:stretch>
              </p:blipFill>
              <p:spPr>
                <a:xfrm>
                  <a:off x="5591942" y="198223"/>
                  <a:ext cx="164880" cy="315720"/>
                </a:xfrm>
                <a:prstGeom prst="rect">
                  <a:avLst/>
                </a:prstGeom>
              </p:spPr>
            </p:pic>
          </mc:Fallback>
        </mc:AlternateContent>
      </p:grpSp>
      <p:grpSp>
        <p:nvGrpSpPr>
          <p:cNvPr id="59" name="Gruppieren 58">
            <a:extLst>
              <a:ext uri="{FF2B5EF4-FFF2-40B4-BE49-F238E27FC236}">
                <a16:creationId xmlns:a16="http://schemas.microsoft.com/office/drawing/2014/main" id="{2DBC01D0-37E4-42C1-AA19-5F11C5E96817}"/>
              </a:ext>
            </a:extLst>
          </p:cNvPr>
          <p:cNvGrpSpPr/>
          <p:nvPr/>
        </p:nvGrpSpPr>
        <p:grpSpPr>
          <a:xfrm>
            <a:off x="6961022" y="2497183"/>
            <a:ext cx="794880" cy="556920"/>
            <a:chOff x="6961022" y="2497183"/>
            <a:chExt cx="794880" cy="556920"/>
          </a:xfrm>
        </p:grpSpPr>
        <mc:AlternateContent xmlns:mc="http://schemas.openxmlformats.org/markup-compatibility/2006">
          <mc:Choice xmlns:p14="http://schemas.microsoft.com/office/powerpoint/2010/main" Requires="p14">
            <p:contentPart p14:bwMode="auto" r:id="rId13">
              <p14:nvContentPartPr>
                <p14:cNvPr id="49" name="Freihand 48">
                  <a:extLst>
                    <a:ext uri="{FF2B5EF4-FFF2-40B4-BE49-F238E27FC236}">
                      <a16:creationId xmlns:a16="http://schemas.microsoft.com/office/drawing/2014/main" id="{8E9FBA0F-F488-49FB-A4C2-AE8AA688DAB0}"/>
                    </a:ext>
                  </a:extLst>
                </p14:cNvPr>
                <p14:cNvContentPartPr/>
                <p14:nvPr/>
              </p14:nvContentPartPr>
              <p14:xfrm>
                <a:off x="7006382" y="2577103"/>
                <a:ext cx="123480" cy="101520"/>
              </p14:xfrm>
            </p:contentPart>
          </mc:Choice>
          <mc:Fallback>
            <p:pic>
              <p:nvPicPr>
                <p:cNvPr id="49" name="Freihand 48">
                  <a:extLst>
                    <a:ext uri="{FF2B5EF4-FFF2-40B4-BE49-F238E27FC236}">
                      <a16:creationId xmlns:a16="http://schemas.microsoft.com/office/drawing/2014/main" id="{8E9FBA0F-F488-49FB-A4C2-AE8AA688DAB0}"/>
                    </a:ext>
                  </a:extLst>
                </p:cNvPr>
                <p:cNvPicPr/>
                <p:nvPr/>
              </p:nvPicPr>
              <p:blipFill>
                <a:blip r:embed="rId14"/>
                <a:stretch>
                  <a:fillRect/>
                </a:stretch>
              </p:blipFill>
              <p:spPr>
                <a:xfrm>
                  <a:off x="7002062" y="2572783"/>
                  <a:ext cx="13212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50" name="Freihand 49">
                  <a:extLst>
                    <a:ext uri="{FF2B5EF4-FFF2-40B4-BE49-F238E27FC236}">
                      <a16:creationId xmlns:a16="http://schemas.microsoft.com/office/drawing/2014/main" id="{99C99334-0B33-4BCA-BBAD-71AD7FD63A52}"/>
                    </a:ext>
                  </a:extLst>
                </p14:cNvPr>
                <p14:cNvContentPartPr/>
                <p14:nvPr/>
              </p14:nvContentPartPr>
              <p14:xfrm>
                <a:off x="6961022" y="2497183"/>
                <a:ext cx="140760" cy="191160"/>
              </p14:xfrm>
            </p:contentPart>
          </mc:Choice>
          <mc:Fallback>
            <p:pic>
              <p:nvPicPr>
                <p:cNvPr id="50" name="Freihand 49">
                  <a:extLst>
                    <a:ext uri="{FF2B5EF4-FFF2-40B4-BE49-F238E27FC236}">
                      <a16:creationId xmlns:a16="http://schemas.microsoft.com/office/drawing/2014/main" id="{99C99334-0B33-4BCA-BBAD-71AD7FD63A52}"/>
                    </a:ext>
                  </a:extLst>
                </p:cNvPr>
                <p:cNvPicPr/>
                <p:nvPr/>
              </p:nvPicPr>
              <p:blipFill>
                <a:blip r:embed="rId16"/>
                <a:stretch>
                  <a:fillRect/>
                </a:stretch>
              </p:blipFill>
              <p:spPr>
                <a:xfrm>
                  <a:off x="6956702" y="2492863"/>
                  <a:ext cx="14940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51" name="Freihand 50">
                  <a:extLst>
                    <a:ext uri="{FF2B5EF4-FFF2-40B4-BE49-F238E27FC236}">
                      <a16:creationId xmlns:a16="http://schemas.microsoft.com/office/drawing/2014/main" id="{80DD1766-8EC6-444C-95CA-68707EDCCF2E}"/>
                    </a:ext>
                  </a:extLst>
                </p14:cNvPr>
                <p14:cNvContentPartPr/>
                <p14:nvPr/>
              </p14:nvContentPartPr>
              <p14:xfrm>
                <a:off x="7206182" y="2634343"/>
                <a:ext cx="161280" cy="63720"/>
              </p14:xfrm>
            </p:contentPart>
          </mc:Choice>
          <mc:Fallback>
            <p:pic>
              <p:nvPicPr>
                <p:cNvPr id="51" name="Freihand 50">
                  <a:extLst>
                    <a:ext uri="{FF2B5EF4-FFF2-40B4-BE49-F238E27FC236}">
                      <a16:creationId xmlns:a16="http://schemas.microsoft.com/office/drawing/2014/main" id="{80DD1766-8EC6-444C-95CA-68707EDCCF2E}"/>
                    </a:ext>
                  </a:extLst>
                </p:cNvPr>
                <p:cNvPicPr/>
                <p:nvPr/>
              </p:nvPicPr>
              <p:blipFill>
                <a:blip r:embed="rId18"/>
                <a:stretch>
                  <a:fillRect/>
                </a:stretch>
              </p:blipFill>
              <p:spPr>
                <a:xfrm>
                  <a:off x="7201862" y="2630023"/>
                  <a:ext cx="16992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52" name="Freihand 51">
                  <a:extLst>
                    <a:ext uri="{FF2B5EF4-FFF2-40B4-BE49-F238E27FC236}">
                      <a16:creationId xmlns:a16="http://schemas.microsoft.com/office/drawing/2014/main" id="{BCE34062-B293-4732-8E8A-AEE12EB7E9E8}"/>
                    </a:ext>
                  </a:extLst>
                </p14:cNvPr>
                <p14:cNvContentPartPr/>
                <p14:nvPr/>
              </p14:nvContentPartPr>
              <p14:xfrm>
                <a:off x="7216622" y="2683663"/>
                <a:ext cx="163080" cy="162360"/>
              </p14:xfrm>
            </p:contentPart>
          </mc:Choice>
          <mc:Fallback>
            <p:pic>
              <p:nvPicPr>
                <p:cNvPr id="52" name="Freihand 51">
                  <a:extLst>
                    <a:ext uri="{FF2B5EF4-FFF2-40B4-BE49-F238E27FC236}">
                      <a16:creationId xmlns:a16="http://schemas.microsoft.com/office/drawing/2014/main" id="{BCE34062-B293-4732-8E8A-AEE12EB7E9E8}"/>
                    </a:ext>
                  </a:extLst>
                </p:cNvPr>
                <p:cNvPicPr/>
                <p:nvPr/>
              </p:nvPicPr>
              <p:blipFill>
                <a:blip r:embed="rId20"/>
                <a:stretch>
                  <a:fillRect/>
                </a:stretch>
              </p:blipFill>
              <p:spPr>
                <a:xfrm>
                  <a:off x="7212302" y="2679343"/>
                  <a:ext cx="17172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54" name="Freihand 53">
                  <a:extLst>
                    <a:ext uri="{FF2B5EF4-FFF2-40B4-BE49-F238E27FC236}">
                      <a16:creationId xmlns:a16="http://schemas.microsoft.com/office/drawing/2014/main" id="{CB722350-96D4-4910-AC4B-A2CA425109B1}"/>
                    </a:ext>
                  </a:extLst>
                </p14:cNvPr>
                <p14:cNvContentPartPr/>
                <p14:nvPr/>
              </p14:nvContentPartPr>
              <p14:xfrm>
                <a:off x="7484462" y="2654143"/>
                <a:ext cx="80280" cy="127080"/>
              </p14:xfrm>
            </p:contentPart>
          </mc:Choice>
          <mc:Fallback>
            <p:pic>
              <p:nvPicPr>
                <p:cNvPr id="54" name="Freihand 53">
                  <a:extLst>
                    <a:ext uri="{FF2B5EF4-FFF2-40B4-BE49-F238E27FC236}">
                      <a16:creationId xmlns:a16="http://schemas.microsoft.com/office/drawing/2014/main" id="{CB722350-96D4-4910-AC4B-A2CA425109B1}"/>
                    </a:ext>
                  </a:extLst>
                </p:cNvPr>
                <p:cNvPicPr/>
                <p:nvPr/>
              </p:nvPicPr>
              <p:blipFill>
                <a:blip r:embed="rId22"/>
                <a:stretch>
                  <a:fillRect/>
                </a:stretch>
              </p:blipFill>
              <p:spPr>
                <a:xfrm>
                  <a:off x="7480142" y="2649823"/>
                  <a:ext cx="889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55" name="Freihand 54">
                  <a:extLst>
                    <a:ext uri="{FF2B5EF4-FFF2-40B4-BE49-F238E27FC236}">
                      <a16:creationId xmlns:a16="http://schemas.microsoft.com/office/drawing/2014/main" id="{C9C7A072-3180-4E2F-B88E-1BE52C8535C0}"/>
                    </a:ext>
                  </a:extLst>
                </p14:cNvPr>
                <p14:cNvContentPartPr/>
                <p14:nvPr/>
              </p14:nvContentPartPr>
              <p14:xfrm>
                <a:off x="7489862" y="2682943"/>
                <a:ext cx="149040" cy="92160"/>
              </p14:xfrm>
            </p:contentPart>
          </mc:Choice>
          <mc:Fallback>
            <p:pic>
              <p:nvPicPr>
                <p:cNvPr id="55" name="Freihand 54">
                  <a:extLst>
                    <a:ext uri="{FF2B5EF4-FFF2-40B4-BE49-F238E27FC236}">
                      <a16:creationId xmlns:a16="http://schemas.microsoft.com/office/drawing/2014/main" id="{C9C7A072-3180-4E2F-B88E-1BE52C8535C0}"/>
                    </a:ext>
                  </a:extLst>
                </p:cNvPr>
                <p:cNvPicPr/>
                <p:nvPr/>
              </p:nvPicPr>
              <p:blipFill>
                <a:blip r:embed="rId24"/>
                <a:stretch>
                  <a:fillRect/>
                </a:stretch>
              </p:blipFill>
              <p:spPr>
                <a:xfrm>
                  <a:off x="7485542" y="2678623"/>
                  <a:ext cx="1576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56" name="Freihand 55">
                  <a:extLst>
                    <a:ext uri="{FF2B5EF4-FFF2-40B4-BE49-F238E27FC236}">
                      <a16:creationId xmlns:a16="http://schemas.microsoft.com/office/drawing/2014/main" id="{CFE78A8C-E1A8-45F9-AF48-AE117CD6B081}"/>
                    </a:ext>
                  </a:extLst>
                </p14:cNvPr>
                <p14:cNvContentPartPr/>
                <p14:nvPr/>
              </p14:nvContentPartPr>
              <p14:xfrm>
                <a:off x="7638902" y="2619223"/>
                <a:ext cx="9000" cy="9000"/>
              </p14:xfrm>
            </p:contentPart>
          </mc:Choice>
          <mc:Fallback>
            <p:pic>
              <p:nvPicPr>
                <p:cNvPr id="56" name="Freihand 55">
                  <a:extLst>
                    <a:ext uri="{FF2B5EF4-FFF2-40B4-BE49-F238E27FC236}">
                      <a16:creationId xmlns:a16="http://schemas.microsoft.com/office/drawing/2014/main" id="{CFE78A8C-E1A8-45F9-AF48-AE117CD6B081}"/>
                    </a:ext>
                  </a:extLst>
                </p:cNvPr>
                <p:cNvPicPr/>
                <p:nvPr/>
              </p:nvPicPr>
              <p:blipFill>
                <a:blip r:embed="rId26"/>
                <a:stretch>
                  <a:fillRect/>
                </a:stretch>
              </p:blipFill>
              <p:spPr>
                <a:xfrm>
                  <a:off x="7634582" y="2614903"/>
                  <a:ext cx="1764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57" name="Freihand 56">
                  <a:extLst>
                    <a:ext uri="{FF2B5EF4-FFF2-40B4-BE49-F238E27FC236}">
                      <a16:creationId xmlns:a16="http://schemas.microsoft.com/office/drawing/2014/main" id="{F5589442-E5E8-4D6A-80D1-CCD9175F40FF}"/>
                    </a:ext>
                  </a:extLst>
                </p14:cNvPr>
                <p14:cNvContentPartPr/>
                <p14:nvPr/>
              </p14:nvContentPartPr>
              <p14:xfrm>
                <a:off x="7183502" y="2801023"/>
                <a:ext cx="572400" cy="172080"/>
              </p14:xfrm>
            </p:contentPart>
          </mc:Choice>
          <mc:Fallback>
            <p:pic>
              <p:nvPicPr>
                <p:cNvPr id="57" name="Freihand 56">
                  <a:extLst>
                    <a:ext uri="{FF2B5EF4-FFF2-40B4-BE49-F238E27FC236}">
                      <a16:creationId xmlns:a16="http://schemas.microsoft.com/office/drawing/2014/main" id="{F5589442-E5E8-4D6A-80D1-CCD9175F40FF}"/>
                    </a:ext>
                  </a:extLst>
                </p:cNvPr>
                <p:cNvPicPr/>
                <p:nvPr/>
              </p:nvPicPr>
              <p:blipFill>
                <a:blip r:embed="rId28"/>
                <a:stretch>
                  <a:fillRect/>
                </a:stretch>
              </p:blipFill>
              <p:spPr>
                <a:xfrm>
                  <a:off x="7179182" y="2796703"/>
                  <a:ext cx="58104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58" name="Freihand 57">
                  <a:extLst>
                    <a:ext uri="{FF2B5EF4-FFF2-40B4-BE49-F238E27FC236}">
                      <a16:creationId xmlns:a16="http://schemas.microsoft.com/office/drawing/2014/main" id="{DDA41902-5F9D-4EE3-9D80-99E6BB417E58}"/>
                    </a:ext>
                  </a:extLst>
                </p14:cNvPr>
                <p14:cNvContentPartPr/>
                <p14:nvPr/>
              </p14:nvContentPartPr>
              <p14:xfrm>
                <a:off x="7472222" y="2959783"/>
                <a:ext cx="125280" cy="94320"/>
              </p14:xfrm>
            </p:contentPart>
          </mc:Choice>
          <mc:Fallback>
            <p:pic>
              <p:nvPicPr>
                <p:cNvPr id="58" name="Freihand 57">
                  <a:extLst>
                    <a:ext uri="{FF2B5EF4-FFF2-40B4-BE49-F238E27FC236}">
                      <a16:creationId xmlns:a16="http://schemas.microsoft.com/office/drawing/2014/main" id="{DDA41902-5F9D-4EE3-9D80-99E6BB417E58}"/>
                    </a:ext>
                  </a:extLst>
                </p:cNvPr>
                <p:cNvPicPr/>
                <p:nvPr/>
              </p:nvPicPr>
              <p:blipFill>
                <a:blip r:embed="rId30"/>
                <a:stretch>
                  <a:fillRect/>
                </a:stretch>
              </p:blipFill>
              <p:spPr>
                <a:xfrm>
                  <a:off x="7467902" y="2955463"/>
                  <a:ext cx="133920" cy="102960"/>
                </a:xfrm>
                <a:prstGeom prst="rect">
                  <a:avLst/>
                </a:prstGeom>
              </p:spPr>
            </p:pic>
          </mc:Fallback>
        </mc:AlternateContent>
      </p:grpSp>
      <p:grpSp>
        <p:nvGrpSpPr>
          <p:cNvPr id="62" name="Gruppieren 61">
            <a:extLst>
              <a:ext uri="{FF2B5EF4-FFF2-40B4-BE49-F238E27FC236}">
                <a16:creationId xmlns:a16="http://schemas.microsoft.com/office/drawing/2014/main" id="{A81959E6-E38B-4AD7-B3B8-D41618C87A70}"/>
              </a:ext>
            </a:extLst>
          </p:cNvPr>
          <p:cNvGrpSpPr/>
          <p:nvPr/>
        </p:nvGrpSpPr>
        <p:grpSpPr>
          <a:xfrm>
            <a:off x="7242902" y="1113703"/>
            <a:ext cx="1281960" cy="288000"/>
            <a:chOff x="7242902" y="1113703"/>
            <a:chExt cx="1281960" cy="288000"/>
          </a:xfrm>
        </p:grpSpPr>
        <mc:AlternateContent xmlns:mc="http://schemas.openxmlformats.org/markup-compatibility/2006">
          <mc:Choice xmlns:p14="http://schemas.microsoft.com/office/powerpoint/2010/main" Requires="p14">
            <p:contentPart p14:bwMode="auto" r:id="rId31">
              <p14:nvContentPartPr>
                <p14:cNvPr id="60" name="Freihand 59">
                  <a:extLst>
                    <a:ext uri="{FF2B5EF4-FFF2-40B4-BE49-F238E27FC236}">
                      <a16:creationId xmlns:a16="http://schemas.microsoft.com/office/drawing/2014/main" id="{EB0E5555-3C22-4685-8DDE-7219732A4375}"/>
                    </a:ext>
                  </a:extLst>
                </p14:cNvPr>
                <p14:cNvContentPartPr/>
                <p14:nvPr/>
              </p14:nvContentPartPr>
              <p14:xfrm>
                <a:off x="7317782" y="1142143"/>
                <a:ext cx="19800" cy="235440"/>
              </p14:xfrm>
            </p:contentPart>
          </mc:Choice>
          <mc:Fallback>
            <p:pic>
              <p:nvPicPr>
                <p:cNvPr id="60" name="Freihand 59">
                  <a:extLst>
                    <a:ext uri="{FF2B5EF4-FFF2-40B4-BE49-F238E27FC236}">
                      <a16:creationId xmlns:a16="http://schemas.microsoft.com/office/drawing/2014/main" id="{EB0E5555-3C22-4685-8DDE-7219732A4375}"/>
                    </a:ext>
                  </a:extLst>
                </p:cNvPr>
                <p:cNvPicPr/>
                <p:nvPr/>
              </p:nvPicPr>
              <p:blipFill>
                <a:blip r:embed="rId32"/>
                <a:stretch>
                  <a:fillRect/>
                </a:stretch>
              </p:blipFill>
              <p:spPr>
                <a:xfrm>
                  <a:off x="7313462" y="1137823"/>
                  <a:ext cx="2844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61" name="Freihand 60">
                  <a:extLst>
                    <a:ext uri="{FF2B5EF4-FFF2-40B4-BE49-F238E27FC236}">
                      <a16:creationId xmlns:a16="http://schemas.microsoft.com/office/drawing/2014/main" id="{A333EFC9-613B-4D5D-9184-BC29201CAEBD}"/>
                    </a:ext>
                  </a:extLst>
                </p14:cNvPr>
                <p14:cNvContentPartPr/>
                <p14:nvPr/>
              </p14:nvContentPartPr>
              <p14:xfrm>
                <a:off x="7242902" y="1113703"/>
                <a:ext cx="1281960" cy="288000"/>
              </p14:xfrm>
            </p:contentPart>
          </mc:Choice>
          <mc:Fallback>
            <p:pic>
              <p:nvPicPr>
                <p:cNvPr id="61" name="Freihand 60">
                  <a:extLst>
                    <a:ext uri="{FF2B5EF4-FFF2-40B4-BE49-F238E27FC236}">
                      <a16:creationId xmlns:a16="http://schemas.microsoft.com/office/drawing/2014/main" id="{A333EFC9-613B-4D5D-9184-BC29201CAEBD}"/>
                    </a:ext>
                  </a:extLst>
                </p:cNvPr>
                <p:cNvPicPr/>
                <p:nvPr/>
              </p:nvPicPr>
              <p:blipFill>
                <a:blip r:embed="rId34"/>
                <a:stretch>
                  <a:fillRect/>
                </a:stretch>
              </p:blipFill>
              <p:spPr>
                <a:xfrm>
                  <a:off x="7238582" y="1109383"/>
                  <a:ext cx="1290600" cy="296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5">
            <p14:nvContentPartPr>
              <p14:cNvPr id="63" name="Freihand 62">
                <a:extLst>
                  <a:ext uri="{FF2B5EF4-FFF2-40B4-BE49-F238E27FC236}">
                    <a16:creationId xmlns:a16="http://schemas.microsoft.com/office/drawing/2014/main" id="{3C6F4D9B-4E2D-4613-AB8C-309B720023DF}"/>
                  </a:ext>
                </a:extLst>
              </p14:cNvPr>
              <p14:cNvContentPartPr/>
              <p14:nvPr/>
            </p14:nvContentPartPr>
            <p14:xfrm>
              <a:off x="10089062" y="799063"/>
              <a:ext cx="1215720" cy="381600"/>
            </p14:xfrm>
          </p:contentPart>
        </mc:Choice>
        <mc:Fallback>
          <p:pic>
            <p:nvPicPr>
              <p:cNvPr id="63" name="Freihand 62">
                <a:extLst>
                  <a:ext uri="{FF2B5EF4-FFF2-40B4-BE49-F238E27FC236}">
                    <a16:creationId xmlns:a16="http://schemas.microsoft.com/office/drawing/2014/main" id="{3C6F4D9B-4E2D-4613-AB8C-309B720023DF}"/>
                  </a:ext>
                </a:extLst>
              </p:cNvPr>
              <p:cNvPicPr/>
              <p:nvPr/>
            </p:nvPicPr>
            <p:blipFill>
              <a:blip r:embed="rId36"/>
              <a:stretch>
                <a:fillRect/>
              </a:stretch>
            </p:blipFill>
            <p:spPr>
              <a:xfrm>
                <a:off x="10084742" y="794743"/>
                <a:ext cx="1224360" cy="390240"/>
              </a:xfrm>
              <a:prstGeom prst="rect">
                <a:avLst/>
              </a:prstGeom>
            </p:spPr>
          </p:pic>
        </mc:Fallback>
      </mc:AlternateContent>
      <p:grpSp>
        <p:nvGrpSpPr>
          <p:cNvPr id="66" name="Gruppieren 65">
            <a:extLst>
              <a:ext uri="{FF2B5EF4-FFF2-40B4-BE49-F238E27FC236}">
                <a16:creationId xmlns:a16="http://schemas.microsoft.com/office/drawing/2014/main" id="{72FF491B-8C75-4155-849C-E9B7EC32F3E7}"/>
              </a:ext>
            </a:extLst>
          </p:cNvPr>
          <p:cNvGrpSpPr/>
          <p:nvPr/>
        </p:nvGrpSpPr>
        <p:grpSpPr>
          <a:xfrm>
            <a:off x="2045582" y="2402863"/>
            <a:ext cx="317880" cy="176400"/>
            <a:chOff x="2045582" y="2402863"/>
            <a:chExt cx="317880" cy="176400"/>
          </a:xfrm>
        </p:grpSpPr>
        <mc:AlternateContent xmlns:mc="http://schemas.openxmlformats.org/markup-compatibility/2006">
          <mc:Choice xmlns:p14="http://schemas.microsoft.com/office/powerpoint/2010/main" Requires="p14">
            <p:contentPart p14:bwMode="auto" r:id="rId37">
              <p14:nvContentPartPr>
                <p14:cNvPr id="64" name="Freihand 63">
                  <a:extLst>
                    <a:ext uri="{FF2B5EF4-FFF2-40B4-BE49-F238E27FC236}">
                      <a16:creationId xmlns:a16="http://schemas.microsoft.com/office/drawing/2014/main" id="{F7708000-CF07-483C-BA92-1EDB4CE9F9B2}"/>
                    </a:ext>
                  </a:extLst>
                </p14:cNvPr>
                <p14:cNvContentPartPr/>
                <p14:nvPr/>
              </p14:nvContentPartPr>
              <p14:xfrm>
                <a:off x="2045582" y="2423023"/>
                <a:ext cx="181440" cy="156240"/>
              </p14:xfrm>
            </p:contentPart>
          </mc:Choice>
          <mc:Fallback>
            <p:pic>
              <p:nvPicPr>
                <p:cNvPr id="64" name="Freihand 63">
                  <a:extLst>
                    <a:ext uri="{FF2B5EF4-FFF2-40B4-BE49-F238E27FC236}">
                      <a16:creationId xmlns:a16="http://schemas.microsoft.com/office/drawing/2014/main" id="{F7708000-CF07-483C-BA92-1EDB4CE9F9B2}"/>
                    </a:ext>
                  </a:extLst>
                </p:cNvPr>
                <p:cNvPicPr/>
                <p:nvPr/>
              </p:nvPicPr>
              <p:blipFill>
                <a:blip r:embed="rId38"/>
                <a:stretch>
                  <a:fillRect/>
                </a:stretch>
              </p:blipFill>
              <p:spPr>
                <a:xfrm>
                  <a:off x="2041262" y="2418703"/>
                  <a:ext cx="19008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65" name="Freihand 64">
                  <a:extLst>
                    <a:ext uri="{FF2B5EF4-FFF2-40B4-BE49-F238E27FC236}">
                      <a16:creationId xmlns:a16="http://schemas.microsoft.com/office/drawing/2014/main" id="{954FA243-B313-4117-9109-B0361BA68D23}"/>
                    </a:ext>
                  </a:extLst>
                </p14:cNvPr>
                <p14:cNvContentPartPr/>
                <p14:nvPr/>
              </p14:nvContentPartPr>
              <p14:xfrm>
                <a:off x="2285342" y="2402863"/>
                <a:ext cx="78120" cy="152280"/>
              </p14:xfrm>
            </p:contentPart>
          </mc:Choice>
          <mc:Fallback>
            <p:pic>
              <p:nvPicPr>
                <p:cNvPr id="65" name="Freihand 64">
                  <a:extLst>
                    <a:ext uri="{FF2B5EF4-FFF2-40B4-BE49-F238E27FC236}">
                      <a16:creationId xmlns:a16="http://schemas.microsoft.com/office/drawing/2014/main" id="{954FA243-B313-4117-9109-B0361BA68D23}"/>
                    </a:ext>
                  </a:extLst>
                </p:cNvPr>
                <p:cNvPicPr/>
                <p:nvPr/>
              </p:nvPicPr>
              <p:blipFill>
                <a:blip r:embed="rId40"/>
                <a:stretch>
                  <a:fillRect/>
                </a:stretch>
              </p:blipFill>
              <p:spPr>
                <a:xfrm>
                  <a:off x="2281022" y="2398543"/>
                  <a:ext cx="86760" cy="160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1">
            <p14:nvContentPartPr>
              <p14:cNvPr id="67" name="Freihand 66">
                <a:extLst>
                  <a:ext uri="{FF2B5EF4-FFF2-40B4-BE49-F238E27FC236}">
                    <a16:creationId xmlns:a16="http://schemas.microsoft.com/office/drawing/2014/main" id="{ABE61F9D-3EDC-4097-8A4A-9AECF27EEF33}"/>
                  </a:ext>
                </a:extLst>
              </p14:cNvPr>
              <p14:cNvContentPartPr/>
              <p14:nvPr/>
            </p14:nvContentPartPr>
            <p14:xfrm>
              <a:off x="2725262" y="5081623"/>
              <a:ext cx="318960" cy="281880"/>
            </p14:xfrm>
          </p:contentPart>
        </mc:Choice>
        <mc:Fallback>
          <p:pic>
            <p:nvPicPr>
              <p:cNvPr id="67" name="Freihand 66">
                <a:extLst>
                  <a:ext uri="{FF2B5EF4-FFF2-40B4-BE49-F238E27FC236}">
                    <a16:creationId xmlns:a16="http://schemas.microsoft.com/office/drawing/2014/main" id="{ABE61F9D-3EDC-4097-8A4A-9AECF27EEF33}"/>
                  </a:ext>
                </a:extLst>
              </p:cNvPr>
              <p:cNvPicPr/>
              <p:nvPr/>
            </p:nvPicPr>
            <p:blipFill>
              <a:blip r:embed="rId42"/>
              <a:stretch>
                <a:fillRect/>
              </a:stretch>
            </p:blipFill>
            <p:spPr>
              <a:xfrm>
                <a:off x="2720942" y="5077303"/>
                <a:ext cx="327600" cy="290520"/>
              </a:xfrm>
              <a:prstGeom prst="rect">
                <a:avLst/>
              </a:prstGeom>
            </p:spPr>
          </p:pic>
        </mc:Fallback>
      </mc:AlternateContent>
      <p:grpSp>
        <p:nvGrpSpPr>
          <p:cNvPr id="84" name="Gruppieren 83">
            <a:extLst>
              <a:ext uri="{FF2B5EF4-FFF2-40B4-BE49-F238E27FC236}">
                <a16:creationId xmlns:a16="http://schemas.microsoft.com/office/drawing/2014/main" id="{4FAD8767-038E-460F-8546-8315FDECFE43}"/>
              </a:ext>
            </a:extLst>
          </p:cNvPr>
          <p:cNvGrpSpPr/>
          <p:nvPr/>
        </p:nvGrpSpPr>
        <p:grpSpPr>
          <a:xfrm>
            <a:off x="607742" y="5311663"/>
            <a:ext cx="1089360" cy="793440"/>
            <a:chOff x="607742" y="5311663"/>
            <a:chExt cx="1089360" cy="793440"/>
          </a:xfrm>
        </p:grpSpPr>
        <mc:AlternateContent xmlns:mc="http://schemas.openxmlformats.org/markup-compatibility/2006">
          <mc:Choice xmlns:p14="http://schemas.microsoft.com/office/powerpoint/2010/main" Requires="p14">
            <p:contentPart p14:bwMode="auto" r:id="rId43">
              <p14:nvContentPartPr>
                <p14:cNvPr id="68" name="Freihand 67">
                  <a:extLst>
                    <a:ext uri="{FF2B5EF4-FFF2-40B4-BE49-F238E27FC236}">
                      <a16:creationId xmlns:a16="http://schemas.microsoft.com/office/drawing/2014/main" id="{E67DB398-AE98-4039-9464-E1F14A25B25E}"/>
                    </a:ext>
                  </a:extLst>
                </p14:cNvPr>
                <p14:cNvContentPartPr/>
                <p14:nvPr/>
              </p14:nvContentPartPr>
              <p14:xfrm>
                <a:off x="1292462" y="5371423"/>
                <a:ext cx="404640" cy="343440"/>
              </p14:xfrm>
            </p:contentPart>
          </mc:Choice>
          <mc:Fallback>
            <p:pic>
              <p:nvPicPr>
                <p:cNvPr id="68" name="Freihand 67">
                  <a:extLst>
                    <a:ext uri="{FF2B5EF4-FFF2-40B4-BE49-F238E27FC236}">
                      <a16:creationId xmlns:a16="http://schemas.microsoft.com/office/drawing/2014/main" id="{E67DB398-AE98-4039-9464-E1F14A25B25E}"/>
                    </a:ext>
                  </a:extLst>
                </p:cNvPr>
                <p:cNvPicPr/>
                <p:nvPr/>
              </p:nvPicPr>
              <p:blipFill>
                <a:blip r:embed="rId44"/>
                <a:stretch>
                  <a:fillRect/>
                </a:stretch>
              </p:blipFill>
              <p:spPr>
                <a:xfrm>
                  <a:off x="1288142" y="5367103"/>
                  <a:ext cx="413280" cy="3520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69" name="Freihand 68">
                  <a:extLst>
                    <a:ext uri="{FF2B5EF4-FFF2-40B4-BE49-F238E27FC236}">
                      <a16:creationId xmlns:a16="http://schemas.microsoft.com/office/drawing/2014/main" id="{C6602911-189F-411B-98F5-179DBCAA1E83}"/>
                    </a:ext>
                  </a:extLst>
                </p14:cNvPr>
                <p14:cNvContentPartPr/>
                <p14:nvPr/>
              </p14:nvContentPartPr>
              <p14:xfrm>
                <a:off x="1497662" y="5311663"/>
                <a:ext cx="191520" cy="137880"/>
              </p14:xfrm>
            </p:contentPart>
          </mc:Choice>
          <mc:Fallback>
            <p:pic>
              <p:nvPicPr>
                <p:cNvPr id="69" name="Freihand 68">
                  <a:extLst>
                    <a:ext uri="{FF2B5EF4-FFF2-40B4-BE49-F238E27FC236}">
                      <a16:creationId xmlns:a16="http://schemas.microsoft.com/office/drawing/2014/main" id="{C6602911-189F-411B-98F5-179DBCAA1E83}"/>
                    </a:ext>
                  </a:extLst>
                </p:cNvPr>
                <p:cNvPicPr/>
                <p:nvPr/>
              </p:nvPicPr>
              <p:blipFill>
                <a:blip r:embed="rId46"/>
                <a:stretch>
                  <a:fillRect/>
                </a:stretch>
              </p:blipFill>
              <p:spPr>
                <a:xfrm>
                  <a:off x="1493342" y="5307343"/>
                  <a:ext cx="20016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70" name="Freihand 69">
                  <a:extLst>
                    <a:ext uri="{FF2B5EF4-FFF2-40B4-BE49-F238E27FC236}">
                      <a16:creationId xmlns:a16="http://schemas.microsoft.com/office/drawing/2014/main" id="{577644A3-AA02-438F-BC7A-5984305D30F1}"/>
                    </a:ext>
                  </a:extLst>
                </p14:cNvPr>
                <p14:cNvContentPartPr/>
                <p14:nvPr/>
              </p14:nvContentPartPr>
              <p14:xfrm>
                <a:off x="607742" y="5836183"/>
                <a:ext cx="165600" cy="125280"/>
              </p14:xfrm>
            </p:contentPart>
          </mc:Choice>
          <mc:Fallback>
            <p:pic>
              <p:nvPicPr>
                <p:cNvPr id="70" name="Freihand 69">
                  <a:extLst>
                    <a:ext uri="{FF2B5EF4-FFF2-40B4-BE49-F238E27FC236}">
                      <a16:creationId xmlns:a16="http://schemas.microsoft.com/office/drawing/2014/main" id="{577644A3-AA02-438F-BC7A-5984305D30F1}"/>
                    </a:ext>
                  </a:extLst>
                </p:cNvPr>
                <p:cNvPicPr/>
                <p:nvPr/>
              </p:nvPicPr>
              <p:blipFill>
                <a:blip r:embed="rId48"/>
                <a:stretch>
                  <a:fillRect/>
                </a:stretch>
              </p:blipFill>
              <p:spPr>
                <a:xfrm>
                  <a:off x="603422" y="5831863"/>
                  <a:ext cx="1742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71" name="Freihand 70">
                  <a:extLst>
                    <a:ext uri="{FF2B5EF4-FFF2-40B4-BE49-F238E27FC236}">
                      <a16:creationId xmlns:a16="http://schemas.microsoft.com/office/drawing/2014/main" id="{48CB323D-7A9A-484F-912E-A1467316FAEE}"/>
                    </a:ext>
                  </a:extLst>
                </p14:cNvPr>
                <p14:cNvContentPartPr/>
                <p14:nvPr/>
              </p14:nvContentPartPr>
              <p14:xfrm>
                <a:off x="627902" y="5945623"/>
                <a:ext cx="165600" cy="122400"/>
              </p14:xfrm>
            </p:contentPart>
          </mc:Choice>
          <mc:Fallback>
            <p:pic>
              <p:nvPicPr>
                <p:cNvPr id="71" name="Freihand 70">
                  <a:extLst>
                    <a:ext uri="{FF2B5EF4-FFF2-40B4-BE49-F238E27FC236}">
                      <a16:creationId xmlns:a16="http://schemas.microsoft.com/office/drawing/2014/main" id="{48CB323D-7A9A-484F-912E-A1467316FAEE}"/>
                    </a:ext>
                  </a:extLst>
                </p:cNvPr>
                <p:cNvPicPr/>
                <p:nvPr/>
              </p:nvPicPr>
              <p:blipFill>
                <a:blip r:embed="rId50"/>
                <a:stretch>
                  <a:fillRect/>
                </a:stretch>
              </p:blipFill>
              <p:spPr>
                <a:xfrm>
                  <a:off x="623582" y="5941303"/>
                  <a:ext cx="1742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72" name="Freihand 71">
                  <a:extLst>
                    <a:ext uri="{FF2B5EF4-FFF2-40B4-BE49-F238E27FC236}">
                      <a16:creationId xmlns:a16="http://schemas.microsoft.com/office/drawing/2014/main" id="{4F53011C-C1D7-40EE-96B1-F8B4E572A0A3}"/>
                    </a:ext>
                  </a:extLst>
                </p14:cNvPr>
                <p14:cNvContentPartPr/>
                <p14:nvPr/>
              </p14:nvContentPartPr>
              <p14:xfrm>
                <a:off x="834182" y="5751223"/>
                <a:ext cx="81000" cy="167760"/>
              </p14:xfrm>
            </p:contentPart>
          </mc:Choice>
          <mc:Fallback>
            <p:pic>
              <p:nvPicPr>
                <p:cNvPr id="72" name="Freihand 71">
                  <a:extLst>
                    <a:ext uri="{FF2B5EF4-FFF2-40B4-BE49-F238E27FC236}">
                      <a16:creationId xmlns:a16="http://schemas.microsoft.com/office/drawing/2014/main" id="{4F53011C-C1D7-40EE-96B1-F8B4E572A0A3}"/>
                    </a:ext>
                  </a:extLst>
                </p:cNvPr>
                <p:cNvPicPr/>
                <p:nvPr/>
              </p:nvPicPr>
              <p:blipFill>
                <a:blip r:embed="rId52"/>
                <a:stretch>
                  <a:fillRect/>
                </a:stretch>
              </p:blipFill>
              <p:spPr>
                <a:xfrm>
                  <a:off x="829862" y="5746903"/>
                  <a:ext cx="8964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73" name="Freihand 72">
                  <a:extLst>
                    <a:ext uri="{FF2B5EF4-FFF2-40B4-BE49-F238E27FC236}">
                      <a16:creationId xmlns:a16="http://schemas.microsoft.com/office/drawing/2014/main" id="{201FF51F-7252-4DDE-90BF-9A942F914123}"/>
                    </a:ext>
                  </a:extLst>
                </p14:cNvPr>
                <p14:cNvContentPartPr/>
                <p14:nvPr/>
              </p14:nvContentPartPr>
              <p14:xfrm>
                <a:off x="926702" y="5785063"/>
                <a:ext cx="11160" cy="79560"/>
              </p14:xfrm>
            </p:contentPart>
          </mc:Choice>
          <mc:Fallback>
            <p:pic>
              <p:nvPicPr>
                <p:cNvPr id="73" name="Freihand 72">
                  <a:extLst>
                    <a:ext uri="{FF2B5EF4-FFF2-40B4-BE49-F238E27FC236}">
                      <a16:creationId xmlns:a16="http://schemas.microsoft.com/office/drawing/2014/main" id="{201FF51F-7252-4DDE-90BF-9A942F914123}"/>
                    </a:ext>
                  </a:extLst>
                </p:cNvPr>
                <p:cNvPicPr/>
                <p:nvPr/>
              </p:nvPicPr>
              <p:blipFill>
                <a:blip r:embed="rId54"/>
                <a:stretch>
                  <a:fillRect/>
                </a:stretch>
              </p:blipFill>
              <p:spPr>
                <a:xfrm>
                  <a:off x="922382" y="5780743"/>
                  <a:ext cx="1980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74" name="Freihand 73">
                  <a:extLst>
                    <a:ext uri="{FF2B5EF4-FFF2-40B4-BE49-F238E27FC236}">
                      <a16:creationId xmlns:a16="http://schemas.microsoft.com/office/drawing/2014/main" id="{A3522AD7-FF98-44D9-AB1C-0C11269A69F0}"/>
                    </a:ext>
                  </a:extLst>
                </p14:cNvPr>
                <p14:cNvContentPartPr/>
                <p14:nvPr/>
              </p14:nvContentPartPr>
              <p14:xfrm>
                <a:off x="895022" y="5805943"/>
                <a:ext cx="91440" cy="13680"/>
              </p14:xfrm>
            </p:contentPart>
          </mc:Choice>
          <mc:Fallback>
            <p:pic>
              <p:nvPicPr>
                <p:cNvPr id="74" name="Freihand 73">
                  <a:extLst>
                    <a:ext uri="{FF2B5EF4-FFF2-40B4-BE49-F238E27FC236}">
                      <a16:creationId xmlns:a16="http://schemas.microsoft.com/office/drawing/2014/main" id="{A3522AD7-FF98-44D9-AB1C-0C11269A69F0}"/>
                    </a:ext>
                  </a:extLst>
                </p:cNvPr>
                <p:cNvPicPr/>
                <p:nvPr/>
              </p:nvPicPr>
              <p:blipFill>
                <a:blip r:embed="rId56"/>
                <a:stretch>
                  <a:fillRect/>
                </a:stretch>
              </p:blipFill>
              <p:spPr>
                <a:xfrm>
                  <a:off x="890702" y="5801623"/>
                  <a:ext cx="10008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75" name="Freihand 74">
                  <a:extLst>
                    <a:ext uri="{FF2B5EF4-FFF2-40B4-BE49-F238E27FC236}">
                      <a16:creationId xmlns:a16="http://schemas.microsoft.com/office/drawing/2014/main" id="{2B18255F-619E-43ED-BDC0-E1E9EFE97F79}"/>
                    </a:ext>
                  </a:extLst>
                </p14:cNvPr>
                <p14:cNvContentPartPr/>
                <p14:nvPr/>
              </p14:nvContentPartPr>
              <p14:xfrm>
                <a:off x="968102" y="5735023"/>
                <a:ext cx="43920" cy="104400"/>
              </p14:xfrm>
            </p:contentPart>
          </mc:Choice>
          <mc:Fallback>
            <p:pic>
              <p:nvPicPr>
                <p:cNvPr id="75" name="Freihand 74">
                  <a:extLst>
                    <a:ext uri="{FF2B5EF4-FFF2-40B4-BE49-F238E27FC236}">
                      <a16:creationId xmlns:a16="http://schemas.microsoft.com/office/drawing/2014/main" id="{2B18255F-619E-43ED-BDC0-E1E9EFE97F79}"/>
                    </a:ext>
                  </a:extLst>
                </p:cNvPr>
                <p:cNvPicPr/>
                <p:nvPr/>
              </p:nvPicPr>
              <p:blipFill>
                <a:blip r:embed="rId58"/>
                <a:stretch>
                  <a:fillRect/>
                </a:stretch>
              </p:blipFill>
              <p:spPr>
                <a:xfrm>
                  <a:off x="963782" y="5730703"/>
                  <a:ext cx="525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76" name="Freihand 75">
                  <a:extLst>
                    <a:ext uri="{FF2B5EF4-FFF2-40B4-BE49-F238E27FC236}">
                      <a16:creationId xmlns:a16="http://schemas.microsoft.com/office/drawing/2014/main" id="{F7612A2D-7F0E-4DEF-9AB0-D92C05E3C4C2}"/>
                    </a:ext>
                  </a:extLst>
                </p14:cNvPr>
                <p14:cNvContentPartPr/>
                <p14:nvPr/>
              </p14:nvContentPartPr>
              <p14:xfrm>
                <a:off x="782702" y="5773903"/>
                <a:ext cx="156240" cy="145800"/>
              </p14:xfrm>
            </p:contentPart>
          </mc:Choice>
          <mc:Fallback>
            <p:pic>
              <p:nvPicPr>
                <p:cNvPr id="76" name="Freihand 75">
                  <a:extLst>
                    <a:ext uri="{FF2B5EF4-FFF2-40B4-BE49-F238E27FC236}">
                      <a16:creationId xmlns:a16="http://schemas.microsoft.com/office/drawing/2014/main" id="{F7612A2D-7F0E-4DEF-9AB0-D92C05E3C4C2}"/>
                    </a:ext>
                  </a:extLst>
                </p:cNvPr>
                <p:cNvPicPr/>
                <p:nvPr/>
              </p:nvPicPr>
              <p:blipFill>
                <a:blip r:embed="rId60"/>
                <a:stretch>
                  <a:fillRect/>
                </a:stretch>
              </p:blipFill>
              <p:spPr>
                <a:xfrm>
                  <a:off x="778382" y="5769583"/>
                  <a:ext cx="16488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77" name="Freihand 76">
                  <a:extLst>
                    <a:ext uri="{FF2B5EF4-FFF2-40B4-BE49-F238E27FC236}">
                      <a16:creationId xmlns:a16="http://schemas.microsoft.com/office/drawing/2014/main" id="{2644BA88-E73B-4BA6-9CD3-91F467DD97A7}"/>
                    </a:ext>
                  </a:extLst>
                </p14:cNvPr>
                <p14:cNvContentPartPr/>
                <p14:nvPr/>
              </p14:nvContentPartPr>
              <p14:xfrm>
                <a:off x="1050542" y="5694343"/>
                <a:ext cx="43560" cy="42840"/>
              </p14:xfrm>
            </p:contentPart>
          </mc:Choice>
          <mc:Fallback>
            <p:pic>
              <p:nvPicPr>
                <p:cNvPr id="77" name="Freihand 76">
                  <a:extLst>
                    <a:ext uri="{FF2B5EF4-FFF2-40B4-BE49-F238E27FC236}">
                      <a16:creationId xmlns:a16="http://schemas.microsoft.com/office/drawing/2014/main" id="{2644BA88-E73B-4BA6-9CD3-91F467DD97A7}"/>
                    </a:ext>
                  </a:extLst>
                </p:cNvPr>
                <p:cNvPicPr/>
                <p:nvPr/>
              </p:nvPicPr>
              <p:blipFill>
                <a:blip r:embed="rId62"/>
                <a:stretch>
                  <a:fillRect/>
                </a:stretch>
              </p:blipFill>
              <p:spPr>
                <a:xfrm>
                  <a:off x="1046222" y="5690023"/>
                  <a:ext cx="5220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78" name="Freihand 77">
                  <a:extLst>
                    <a:ext uri="{FF2B5EF4-FFF2-40B4-BE49-F238E27FC236}">
                      <a16:creationId xmlns:a16="http://schemas.microsoft.com/office/drawing/2014/main" id="{AD493F70-E310-4F0C-BC43-1B98AA7EF02A}"/>
                    </a:ext>
                  </a:extLst>
                </p14:cNvPr>
                <p14:cNvContentPartPr/>
                <p14:nvPr/>
              </p14:nvContentPartPr>
              <p14:xfrm>
                <a:off x="1121102" y="5620183"/>
                <a:ext cx="12240" cy="104760"/>
              </p14:xfrm>
            </p:contentPart>
          </mc:Choice>
          <mc:Fallback>
            <p:pic>
              <p:nvPicPr>
                <p:cNvPr id="78" name="Freihand 77">
                  <a:extLst>
                    <a:ext uri="{FF2B5EF4-FFF2-40B4-BE49-F238E27FC236}">
                      <a16:creationId xmlns:a16="http://schemas.microsoft.com/office/drawing/2014/main" id="{AD493F70-E310-4F0C-BC43-1B98AA7EF02A}"/>
                    </a:ext>
                  </a:extLst>
                </p:cNvPr>
                <p:cNvPicPr/>
                <p:nvPr/>
              </p:nvPicPr>
              <p:blipFill>
                <a:blip r:embed="rId64"/>
                <a:stretch>
                  <a:fillRect/>
                </a:stretch>
              </p:blipFill>
              <p:spPr>
                <a:xfrm>
                  <a:off x="1116782" y="5615863"/>
                  <a:ext cx="208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79" name="Freihand 78">
                  <a:extLst>
                    <a:ext uri="{FF2B5EF4-FFF2-40B4-BE49-F238E27FC236}">
                      <a16:creationId xmlns:a16="http://schemas.microsoft.com/office/drawing/2014/main" id="{6DF06839-D5D5-471C-AB09-944AA3B7D6D0}"/>
                    </a:ext>
                  </a:extLst>
                </p14:cNvPr>
                <p14:cNvContentPartPr/>
                <p14:nvPr/>
              </p14:nvContentPartPr>
              <p14:xfrm>
                <a:off x="1087622" y="5646103"/>
                <a:ext cx="78480" cy="23040"/>
              </p14:xfrm>
            </p:contentPart>
          </mc:Choice>
          <mc:Fallback>
            <p:pic>
              <p:nvPicPr>
                <p:cNvPr id="79" name="Freihand 78">
                  <a:extLst>
                    <a:ext uri="{FF2B5EF4-FFF2-40B4-BE49-F238E27FC236}">
                      <a16:creationId xmlns:a16="http://schemas.microsoft.com/office/drawing/2014/main" id="{6DF06839-D5D5-471C-AB09-944AA3B7D6D0}"/>
                    </a:ext>
                  </a:extLst>
                </p:cNvPr>
                <p:cNvPicPr/>
                <p:nvPr/>
              </p:nvPicPr>
              <p:blipFill>
                <a:blip r:embed="rId66"/>
                <a:stretch>
                  <a:fillRect/>
                </a:stretch>
              </p:blipFill>
              <p:spPr>
                <a:xfrm>
                  <a:off x="1083302" y="5641783"/>
                  <a:ext cx="8712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80" name="Freihand 79">
                  <a:extLst>
                    <a:ext uri="{FF2B5EF4-FFF2-40B4-BE49-F238E27FC236}">
                      <a16:creationId xmlns:a16="http://schemas.microsoft.com/office/drawing/2014/main" id="{464C7C12-9D87-435A-9D44-A6A060A3D468}"/>
                    </a:ext>
                  </a:extLst>
                </p14:cNvPr>
                <p14:cNvContentPartPr/>
                <p14:nvPr/>
              </p14:nvContentPartPr>
              <p14:xfrm>
                <a:off x="1032542" y="5553223"/>
                <a:ext cx="83160" cy="61560"/>
              </p14:xfrm>
            </p:contentPart>
          </mc:Choice>
          <mc:Fallback>
            <p:pic>
              <p:nvPicPr>
                <p:cNvPr id="80" name="Freihand 79">
                  <a:extLst>
                    <a:ext uri="{FF2B5EF4-FFF2-40B4-BE49-F238E27FC236}">
                      <a16:creationId xmlns:a16="http://schemas.microsoft.com/office/drawing/2014/main" id="{464C7C12-9D87-435A-9D44-A6A060A3D468}"/>
                    </a:ext>
                  </a:extLst>
                </p:cNvPr>
                <p:cNvPicPr/>
                <p:nvPr/>
              </p:nvPicPr>
              <p:blipFill>
                <a:blip r:embed="rId68"/>
                <a:stretch>
                  <a:fillRect/>
                </a:stretch>
              </p:blipFill>
              <p:spPr>
                <a:xfrm>
                  <a:off x="1028222" y="5548903"/>
                  <a:ext cx="9180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81" name="Freihand 80">
                  <a:extLst>
                    <a:ext uri="{FF2B5EF4-FFF2-40B4-BE49-F238E27FC236}">
                      <a16:creationId xmlns:a16="http://schemas.microsoft.com/office/drawing/2014/main" id="{DDD2DA7A-7872-4A15-8AB9-7898611BF62C}"/>
                    </a:ext>
                  </a:extLst>
                </p14:cNvPr>
                <p14:cNvContentPartPr/>
                <p14:nvPr/>
              </p14:nvContentPartPr>
              <p14:xfrm>
                <a:off x="1112462" y="5513983"/>
                <a:ext cx="108360" cy="133920"/>
              </p14:xfrm>
            </p:contentPart>
          </mc:Choice>
          <mc:Fallback>
            <p:pic>
              <p:nvPicPr>
                <p:cNvPr id="81" name="Freihand 80">
                  <a:extLst>
                    <a:ext uri="{FF2B5EF4-FFF2-40B4-BE49-F238E27FC236}">
                      <a16:creationId xmlns:a16="http://schemas.microsoft.com/office/drawing/2014/main" id="{DDD2DA7A-7872-4A15-8AB9-7898611BF62C}"/>
                    </a:ext>
                  </a:extLst>
                </p:cNvPr>
                <p:cNvPicPr/>
                <p:nvPr/>
              </p:nvPicPr>
              <p:blipFill>
                <a:blip r:embed="rId70"/>
                <a:stretch>
                  <a:fillRect/>
                </a:stretch>
              </p:blipFill>
              <p:spPr>
                <a:xfrm>
                  <a:off x="1108142" y="5509663"/>
                  <a:ext cx="1170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82" name="Freihand 81">
                  <a:extLst>
                    <a:ext uri="{FF2B5EF4-FFF2-40B4-BE49-F238E27FC236}">
                      <a16:creationId xmlns:a16="http://schemas.microsoft.com/office/drawing/2014/main" id="{C3E004DB-0045-4FFF-A9E0-DB96CA7B3A53}"/>
                    </a:ext>
                  </a:extLst>
                </p14:cNvPr>
                <p14:cNvContentPartPr/>
                <p14:nvPr/>
              </p14:nvContentPartPr>
              <p14:xfrm>
                <a:off x="757142" y="5693263"/>
                <a:ext cx="508320" cy="411840"/>
              </p14:xfrm>
            </p:contentPart>
          </mc:Choice>
          <mc:Fallback>
            <p:pic>
              <p:nvPicPr>
                <p:cNvPr id="82" name="Freihand 81">
                  <a:extLst>
                    <a:ext uri="{FF2B5EF4-FFF2-40B4-BE49-F238E27FC236}">
                      <a16:creationId xmlns:a16="http://schemas.microsoft.com/office/drawing/2014/main" id="{C3E004DB-0045-4FFF-A9E0-DB96CA7B3A53}"/>
                    </a:ext>
                  </a:extLst>
                </p:cNvPr>
                <p:cNvPicPr/>
                <p:nvPr/>
              </p:nvPicPr>
              <p:blipFill>
                <a:blip r:embed="rId72"/>
                <a:stretch>
                  <a:fillRect/>
                </a:stretch>
              </p:blipFill>
              <p:spPr>
                <a:xfrm>
                  <a:off x="752822" y="5688943"/>
                  <a:ext cx="516960" cy="4204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83" name="Freihand 82">
                  <a:extLst>
                    <a:ext uri="{FF2B5EF4-FFF2-40B4-BE49-F238E27FC236}">
                      <a16:creationId xmlns:a16="http://schemas.microsoft.com/office/drawing/2014/main" id="{063EA187-2BBE-40B2-9100-BF7F0BFA83F8}"/>
                    </a:ext>
                  </a:extLst>
                </p14:cNvPr>
                <p14:cNvContentPartPr/>
                <p14:nvPr/>
              </p14:nvContentPartPr>
              <p14:xfrm>
                <a:off x="1031462" y="5979103"/>
                <a:ext cx="138960" cy="48960"/>
              </p14:xfrm>
            </p:contentPart>
          </mc:Choice>
          <mc:Fallback>
            <p:pic>
              <p:nvPicPr>
                <p:cNvPr id="83" name="Freihand 82">
                  <a:extLst>
                    <a:ext uri="{FF2B5EF4-FFF2-40B4-BE49-F238E27FC236}">
                      <a16:creationId xmlns:a16="http://schemas.microsoft.com/office/drawing/2014/main" id="{063EA187-2BBE-40B2-9100-BF7F0BFA83F8}"/>
                    </a:ext>
                  </a:extLst>
                </p:cNvPr>
                <p:cNvPicPr/>
                <p:nvPr/>
              </p:nvPicPr>
              <p:blipFill>
                <a:blip r:embed="rId74"/>
                <a:stretch>
                  <a:fillRect/>
                </a:stretch>
              </p:blipFill>
              <p:spPr>
                <a:xfrm>
                  <a:off x="1027142" y="5974783"/>
                  <a:ext cx="147600" cy="57600"/>
                </a:xfrm>
                <a:prstGeom prst="rect">
                  <a:avLst/>
                </a:prstGeom>
              </p:spPr>
            </p:pic>
          </mc:Fallback>
        </mc:AlternateContent>
      </p:grpSp>
      <p:grpSp>
        <p:nvGrpSpPr>
          <p:cNvPr id="158" name="Gruppieren 157">
            <a:extLst>
              <a:ext uri="{FF2B5EF4-FFF2-40B4-BE49-F238E27FC236}">
                <a16:creationId xmlns:a16="http://schemas.microsoft.com/office/drawing/2014/main" id="{0F8C07A6-EF95-4C54-8DE1-82CB17227531}"/>
              </a:ext>
            </a:extLst>
          </p:cNvPr>
          <p:cNvGrpSpPr/>
          <p:nvPr/>
        </p:nvGrpSpPr>
        <p:grpSpPr>
          <a:xfrm>
            <a:off x="2035502" y="5209423"/>
            <a:ext cx="5257800" cy="1359360"/>
            <a:chOff x="2035502" y="5209423"/>
            <a:chExt cx="5257800" cy="1359360"/>
          </a:xfrm>
        </p:grpSpPr>
        <mc:AlternateContent xmlns:mc="http://schemas.openxmlformats.org/markup-compatibility/2006">
          <mc:Choice xmlns:p14="http://schemas.microsoft.com/office/powerpoint/2010/main" Requires="p14">
            <p:contentPart p14:bwMode="auto" r:id="rId75">
              <p14:nvContentPartPr>
                <p14:cNvPr id="85" name="Freihand 84">
                  <a:extLst>
                    <a:ext uri="{FF2B5EF4-FFF2-40B4-BE49-F238E27FC236}">
                      <a16:creationId xmlns:a16="http://schemas.microsoft.com/office/drawing/2014/main" id="{590717C6-1467-4839-8FD9-211C8457DF17}"/>
                    </a:ext>
                  </a:extLst>
                </p14:cNvPr>
                <p14:cNvContentPartPr/>
                <p14:nvPr/>
              </p14:nvContentPartPr>
              <p14:xfrm>
                <a:off x="2756222" y="5553943"/>
                <a:ext cx="282600" cy="517680"/>
              </p14:xfrm>
            </p:contentPart>
          </mc:Choice>
          <mc:Fallback>
            <p:pic>
              <p:nvPicPr>
                <p:cNvPr id="85" name="Freihand 84">
                  <a:extLst>
                    <a:ext uri="{FF2B5EF4-FFF2-40B4-BE49-F238E27FC236}">
                      <a16:creationId xmlns:a16="http://schemas.microsoft.com/office/drawing/2014/main" id="{590717C6-1467-4839-8FD9-211C8457DF17}"/>
                    </a:ext>
                  </a:extLst>
                </p:cNvPr>
                <p:cNvPicPr/>
                <p:nvPr/>
              </p:nvPicPr>
              <p:blipFill>
                <a:blip r:embed="rId76"/>
                <a:stretch>
                  <a:fillRect/>
                </a:stretch>
              </p:blipFill>
              <p:spPr>
                <a:xfrm>
                  <a:off x="2751902" y="5549623"/>
                  <a:ext cx="291240" cy="5263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86" name="Freihand 85">
                  <a:extLst>
                    <a:ext uri="{FF2B5EF4-FFF2-40B4-BE49-F238E27FC236}">
                      <a16:creationId xmlns:a16="http://schemas.microsoft.com/office/drawing/2014/main" id="{AA620543-405A-49F4-8F61-53424B59BAE8}"/>
                    </a:ext>
                  </a:extLst>
                </p14:cNvPr>
                <p14:cNvContentPartPr/>
                <p14:nvPr/>
              </p14:nvContentPartPr>
              <p14:xfrm>
                <a:off x="2734982" y="5507143"/>
                <a:ext cx="124920" cy="104040"/>
              </p14:xfrm>
            </p:contentPart>
          </mc:Choice>
          <mc:Fallback>
            <p:pic>
              <p:nvPicPr>
                <p:cNvPr id="86" name="Freihand 85">
                  <a:extLst>
                    <a:ext uri="{FF2B5EF4-FFF2-40B4-BE49-F238E27FC236}">
                      <a16:creationId xmlns:a16="http://schemas.microsoft.com/office/drawing/2014/main" id="{AA620543-405A-49F4-8F61-53424B59BAE8}"/>
                    </a:ext>
                  </a:extLst>
                </p:cNvPr>
                <p:cNvPicPr/>
                <p:nvPr/>
              </p:nvPicPr>
              <p:blipFill>
                <a:blip r:embed="rId78"/>
                <a:stretch>
                  <a:fillRect/>
                </a:stretch>
              </p:blipFill>
              <p:spPr>
                <a:xfrm>
                  <a:off x="2730662" y="5502823"/>
                  <a:ext cx="1335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88" name="Freihand 87">
                  <a:extLst>
                    <a:ext uri="{FF2B5EF4-FFF2-40B4-BE49-F238E27FC236}">
                      <a16:creationId xmlns:a16="http://schemas.microsoft.com/office/drawing/2014/main" id="{652E7A8C-5FB8-4F89-A94A-E88FF59EDEAB}"/>
                    </a:ext>
                  </a:extLst>
                </p14:cNvPr>
                <p14:cNvContentPartPr/>
                <p14:nvPr/>
              </p14:nvContentPartPr>
              <p14:xfrm>
                <a:off x="2984102" y="6152263"/>
                <a:ext cx="96480" cy="132120"/>
              </p14:xfrm>
            </p:contentPart>
          </mc:Choice>
          <mc:Fallback>
            <p:pic>
              <p:nvPicPr>
                <p:cNvPr id="88" name="Freihand 87">
                  <a:extLst>
                    <a:ext uri="{FF2B5EF4-FFF2-40B4-BE49-F238E27FC236}">
                      <a16:creationId xmlns:a16="http://schemas.microsoft.com/office/drawing/2014/main" id="{652E7A8C-5FB8-4F89-A94A-E88FF59EDEAB}"/>
                    </a:ext>
                  </a:extLst>
                </p:cNvPr>
                <p:cNvPicPr/>
                <p:nvPr/>
              </p:nvPicPr>
              <p:blipFill>
                <a:blip r:embed="rId80"/>
                <a:stretch>
                  <a:fillRect/>
                </a:stretch>
              </p:blipFill>
              <p:spPr>
                <a:xfrm>
                  <a:off x="2979782" y="6147943"/>
                  <a:ext cx="1051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89" name="Freihand 88">
                  <a:extLst>
                    <a:ext uri="{FF2B5EF4-FFF2-40B4-BE49-F238E27FC236}">
                      <a16:creationId xmlns:a16="http://schemas.microsoft.com/office/drawing/2014/main" id="{AC29F206-86B9-4192-A021-6AE0C10940FF}"/>
                    </a:ext>
                  </a:extLst>
                </p14:cNvPr>
                <p14:cNvContentPartPr/>
                <p14:nvPr/>
              </p14:nvContentPartPr>
              <p14:xfrm>
                <a:off x="3066902" y="6058303"/>
                <a:ext cx="72360" cy="69480"/>
              </p14:xfrm>
            </p:contentPart>
          </mc:Choice>
          <mc:Fallback>
            <p:pic>
              <p:nvPicPr>
                <p:cNvPr id="89" name="Freihand 88">
                  <a:extLst>
                    <a:ext uri="{FF2B5EF4-FFF2-40B4-BE49-F238E27FC236}">
                      <a16:creationId xmlns:a16="http://schemas.microsoft.com/office/drawing/2014/main" id="{AC29F206-86B9-4192-A021-6AE0C10940FF}"/>
                    </a:ext>
                  </a:extLst>
                </p:cNvPr>
                <p:cNvPicPr/>
                <p:nvPr/>
              </p:nvPicPr>
              <p:blipFill>
                <a:blip r:embed="rId82"/>
                <a:stretch>
                  <a:fillRect/>
                </a:stretch>
              </p:blipFill>
              <p:spPr>
                <a:xfrm>
                  <a:off x="3062582" y="6053983"/>
                  <a:ext cx="810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91" name="Freihand 90">
                  <a:extLst>
                    <a:ext uri="{FF2B5EF4-FFF2-40B4-BE49-F238E27FC236}">
                      <a16:creationId xmlns:a16="http://schemas.microsoft.com/office/drawing/2014/main" id="{95745F9B-A299-4B61-90B5-048F5080BF37}"/>
                    </a:ext>
                  </a:extLst>
                </p14:cNvPr>
                <p14:cNvContentPartPr/>
                <p14:nvPr/>
              </p14:nvContentPartPr>
              <p14:xfrm>
                <a:off x="2977622" y="6131743"/>
                <a:ext cx="58680" cy="83880"/>
              </p14:xfrm>
            </p:contentPart>
          </mc:Choice>
          <mc:Fallback>
            <p:pic>
              <p:nvPicPr>
                <p:cNvPr id="91" name="Freihand 90">
                  <a:extLst>
                    <a:ext uri="{FF2B5EF4-FFF2-40B4-BE49-F238E27FC236}">
                      <a16:creationId xmlns:a16="http://schemas.microsoft.com/office/drawing/2014/main" id="{95745F9B-A299-4B61-90B5-048F5080BF37}"/>
                    </a:ext>
                  </a:extLst>
                </p:cNvPr>
                <p:cNvPicPr/>
                <p:nvPr/>
              </p:nvPicPr>
              <p:blipFill>
                <a:blip r:embed="rId84"/>
                <a:stretch>
                  <a:fillRect/>
                </a:stretch>
              </p:blipFill>
              <p:spPr>
                <a:xfrm>
                  <a:off x="2973302" y="6127423"/>
                  <a:ext cx="673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93" name="Freihand 92">
                  <a:extLst>
                    <a:ext uri="{FF2B5EF4-FFF2-40B4-BE49-F238E27FC236}">
                      <a16:creationId xmlns:a16="http://schemas.microsoft.com/office/drawing/2014/main" id="{514210B4-93E1-463B-BA49-A497A70C6615}"/>
                    </a:ext>
                  </a:extLst>
                </p14:cNvPr>
                <p14:cNvContentPartPr/>
                <p14:nvPr/>
              </p14:nvContentPartPr>
              <p14:xfrm>
                <a:off x="2955662" y="6112663"/>
                <a:ext cx="128160" cy="82800"/>
              </p14:xfrm>
            </p:contentPart>
          </mc:Choice>
          <mc:Fallback>
            <p:pic>
              <p:nvPicPr>
                <p:cNvPr id="93" name="Freihand 92">
                  <a:extLst>
                    <a:ext uri="{FF2B5EF4-FFF2-40B4-BE49-F238E27FC236}">
                      <a16:creationId xmlns:a16="http://schemas.microsoft.com/office/drawing/2014/main" id="{514210B4-93E1-463B-BA49-A497A70C6615}"/>
                    </a:ext>
                  </a:extLst>
                </p:cNvPr>
                <p:cNvPicPr/>
                <p:nvPr/>
              </p:nvPicPr>
              <p:blipFill>
                <a:blip r:embed="rId86"/>
                <a:stretch>
                  <a:fillRect/>
                </a:stretch>
              </p:blipFill>
              <p:spPr>
                <a:xfrm>
                  <a:off x="2951342" y="6108343"/>
                  <a:ext cx="1368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94" name="Freihand 93">
                  <a:extLst>
                    <a:ext uri="{FF2B5EF4-FFF2-40B4-BE49-F238E27FC236}">
                      <a16:creationId xmlns:a16="http://schemas.microsoft.com/office/drawing/2014/main" id="{EAFD7E18-045A-412D-805C-51E585335B26}"/>
                    </a:ext>
                  </a:extLst>
                </p14:cNvPr>
                <p14:cNvContentPartPr/>
                <p14:nvPr/>
              </p14:nvContentPartPr>
              <p14:xfrm>
                <a:off x="3144302" y="6136423"/>
                <a:ext cx="89280" cy="52920"/>
              </p14:xfrm>
            </p:contentPart>
          </mc:Choice>
          <mc:Fallback>
            <p:pic>
              <p:nvPicPr>
                <p:cNvPr id="94" name="Freihand 93">
                  <a:extLst>
                    <a:ext uri="{FF2B5EF4-FFF2-40B4-BE49-F238E27FC236}">
                      <a16:creationId xmlns:a16="http://schemas.microsoft.com/office/drawing/2014/main" id="{EAFD7E18-045A-412D-805C-51E585335B26}"/>
                    </a:ext>
                  </a:extLst>
                </p:cNvPr>
                <p:cNvPicPr/>
                <p:nvPr/>
              </p:nvPicPr>
              <p:blipFill>
                <a:blip r:embed="rId88"/>
                <a:stretch>
                  <a:fillRect/>
                </a:stretch>
              </p:blipFill>
              <p:spPr>
                <a:xfrm>
                  <a:off x="3139982" y="6132103"/>
                  <a:ext cx="9792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95" name="Freihand 94">
                  <a:extLst>
                    <a:ext uri="{FF2B5EF4-FFF2-40B4-BE49-F238E27FC236}">
                      <a16:creationId xmlns:a16="http://schemas.microsoft.com/office/drawing/2014/main" id="{3620A1F6-5DBA-4F38-84C4-64F11C7BB344}"/>
                    </a:ext>
                  </a:extLst>
                </p14:cNvPr>
                <p14:cNvContentPartPr/>
                <p14:nvPr/>
              </p14:nvContentPartPr>
              <p14:xfrm>
                <a:off x="3173822" y="6127423"/>
                <a:ext cx="89640" cy="64080"/>
              </p14:xfrm>
            </p:contentPart>
          </mc:Choice>
          <mc:Fallback>
            <p:pic>
              <p:nvPicPr>
                <p:cNvPr id="95" name="Freihand 94">
                  <a:extLst>
                    <a:ext uri="{FF2B5EF4-FFF2-40B4-BE49-F238E27FC236}">
                      <a16:creationId xmlns:a16="http://schemas.microsoft.com/office/drawing/2014/main" id="{3620A1F6-5DBA-4F38-84C4-64F11C7BB344}"/>
                    </a:ext>
                  </a:extLst>
                </p:cNvPr>
                <p:cNvPicPr/>
                <p:nvPr/>
              </p:nvPicPr>
              <p:blipFill>
                <a:blip r:embed="rId90"/>
                <a:stretch>
                  <a:fillRect/>
                </a:stretch>
              </p:blipFill>
              <p:spPr>
                <a:xfrm>
                  <a:off x="3169502" y="6123103"/>
                  <a:ext cx="9828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96" name="Freihand 95">
                  <a:extLst>
                    <a:ext uri="{FF2B5EF4-FFF2-40B4-BE49-F238E27FC236}">
                      <a16:creationId xmlns:a16="http://schemas.microsoft.com/office/drawing/2014/main" id="{88D5E84B-24F9-46D6-B73A-BA3F485EBA7E}"/>
                    </a:ext>
                  </a:extLst>
                </p14:cNvPr>
                <p14:cNvContentPartPr/>
                <p14:nvPr/>
              </p14:nvContentPartPr>
              <p14:xfrm>
                <a:off x="3304862" y="5961463"/>
                <a:ext cx="33120" cy="63360"/>
              </p14:xfrm>
            </p:contentPart>
          </mc:Choice>
          <mc:Fallback>
            <p:pic>
              <p:nvPicPr>
                <p:cNvPr id="96" name="Freihand 95">
                  <a:extLst>
                    <a:ext uri="{FF2B5EF4-FFF2-40B4-BE49-F238E27FC236}">
                      <a16:creationId xmlns:a16="http://schemas.microsoft.com/office/drawing/2014/main" id="{88D5E84B-24F9-46D6-B73A-BA3F485EBA7E}"/>
                    </a:ext>
                  </a:extLst>
                </p:cNvPr>
                <p:cNvPicPr/>
                <p:nvPr/>
              </p:nvPicPr>
              <p:blipFill>
                <a:blip r:embed="rId92"/>
                <a:stretch>
                  <a:fillRect/>
                </a:stretch>
              </p:blipFill>
              <p:spPr>
                <a:xfrm>
                  <a:off x="3300542" y="5957143"/>
                  <a:ext cx="417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97" name="Freihand 96">
                  <a:extLst>
                    <a:ext uri="{FF2B5EF4-FFF2-40B4-BE49-F238E27FC236}">
                      <a16:creationId xmlns:a16="http://schemas.microsoft.com/office/drawing/2014/main" id="{8D935094-4349-4144-90B5-9444B39090C5}"/>
                    </a:ext>
                  </a:extLst>
                </p14:cNvPr>
                <p14:cNvContentPartPr/>
                <p14:nvPr/>
              </p14:nvContentPartPr>
              <p14:xfrm>
                <a:off x="3312782" y="6012943"/>
                <a:ext cx="83520" cy="50760"/>
              </p14:xfrm>
            </p:contentPart>
          </mc:Choice>
          <mc:Fallback>
            <p:pic>
              <p:nvPicPr>
                <p:cNvPr id="97" name="Freihand 96">
                  <a:extLst>
                    <a:ext uri="{FF2B5EF4-FFF2-40B4-BE49-F238E27FC236}">
                      <a16:creationId xmlns:a16="http://schemas.microsoft.com/office/drawing/2014/main" id="{8D935094-4349-4144-90B5-9444B39090C5}"/>
                    </a:ext>
                  </a:extLst>
                </p:cNvPr>
                <p:cNvPicPr/>
                <p:nvPr/>
              </p:nvPicPr>
              <p:blipFill>
                <a:blip r:embed="rId94"/>
                <a:stretch>
                  <a:fillRect/>
                </a:stretch>
              </p:blipFill>
              <p:spPr>
                <a:xfrm>
                  <a:off x="3308462" y="6008623"/>
                  <a:ext cx="9216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98" name="Freihand 97">
                  <a:extLst>
                    <a:ext uri="{FF2B5EF4-FFF2-40B4-BE49-F238E27FC236}">
                      <a16:creationId xmlns:a16="http://schemas.microsoft.com/office/drawing/2014/main" id="{9F7ECD1F-21CC-49CD-A733-9C6607368FA0}"/>
                    </a:ext>
                  </a:extLst>
                </p14:cNvPr>
                <p14:cNvContentPartPr/>
                <p14:nvPr/>
              </p14:nvContentPartPr>
              <p14:xfrm>
                <a:off x="3353102" y="6092863"/>
                <a:ext cx="82800" cy="59760"/>
              </p14:xfrm>
            </p:contentPart>
          </mc:Choice>
          <mc:Fallback>
            <p:pic>
              <p:nvPicPr>
                <p:cNvPr id="98" name="Freihand 97">
                  <a:extLst>
                    <a:ext uri="{FF2B5EF4-FFF2-40B4-BE49-F238E27FC236}">
                      <a16:creationId xmlns:a16="http://schemas.microsoft.com/office/drawing/2014/main" id="{9F7ECD1F-21CC-49CD-A733-9C6607368FA0}"/>
                    </a:ext>
                  </a:extLst>
                </p:cNvPr>
                <p:cNvPicPr/>
                <p:nvPr/>
              </p:nvPicPr>
              <p:blipFill>
                <a:blip r:embed="rId96"/>
                <a:stretch>
                  <a:fillRect/>
                </a:stretch>
              </p:blipFill>
              <p:spPr>
                <a:xfrm>
                  <a:off x="3348782" y="6088543"/>
                  <a:ext cx="9144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99" name="Freihand 98">
                  <a:extLst>
                    <a:ext uri="{FF2B5EF4-FFF2-40B4-BE49-F238E27FC236}">
                      <a16:creationId xmlns:a16="http://schemas.microsoft.com/office/drawing/2014/main" id="{D03A5F33-0006-48CE-8F45-35B34A01902F}"/>
                    </a:ext>
                  </a:extLst>
                </p14:cNvPr>
                <p14:cNvContentPartPr/>
                <p14:nvPr/>
              </p14:nvContentPartPr>
              <p14:xfrm>
                <a:off x="3448502" y="5855983"/>
                <a:ext cx="91800" cy="72720"/>
              </p14:xfrm>
            </p:contentPart>
          </mc:Choice>
          <mc:Fallback>
            <p:pic>
              <p:nvPicPr>
                <p:cNvPr id="99" name="Freihand 98">
                  <a:extLst>
                    <a:ext uri="{FF2B5EF4-FFF2-40B4-BE49-F238E27FC236}">
                      <a16:creationId xmlns:a16="http://schemas.microsoft.com/office/drawing/2014/main" id="{D03A5F33-0006-48CE-8F45-35B34A01902F}"/>
                    </a:ext>
                  </a:extLst>
                </p:cNvPr>
                <p:cNvPicPr/>
                <p:nvPr/>
              </p:nvPicPr>
              <p:blipFill>
                <a:blip r:embed="rId98"/>
                <a:stretch>
                  <a:fillRect/>
                </a:stretch>
              </p:blipFill>
              <p:spPr>
                <a:xfrm>
                  <a:off x="3444182" y="5851663"/>
                  <a:ext cx="1004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00" name="Freihand 99">
                  <a:extLst>
                    <a:ext uri="{FF2B5EF4-FFF2-40B4-BE49-F238E27FC236}">
                      <a16:creationId xmlns:a16="http://schemas.microsoft.com/office/drawing/2014/main" id="{B38AF3BD-9687-4025-884D-B90E9F5AECB8}"/>
                    </a:ext>
                  </a:extLst>
                </p14:cNvPr>
                <p14:cNvContentPartPr/>
                <p14:nvPr/>
              </p14:nvContentPartPr>
              <p14:xfrm>
                <a:off x="3457862" y="5936263"/>
                <a:ext cx="120960" cy="79200"/>
              </p14:xfrm>
            </p:contentPart>
          </mc:Choice>
          <mc:Fallback>
            <p:pic>
              <p:nvPicPr>
                <p:cNvPr id="100" name="Freihand 99">
                  <a:extLst>
                    <a:ext uri="{FF2B5EF4-FFF2-40B4-BE49-F238E27FC236}">
                      <a16:creationId xmlns:a16="http://schemas.microsoft.com/office/drawing/2014/main" id="{B38AF3BD-9687-4025-884D-B90E9F5AECB8}"/>
                    </a:ext>
                  </a:extLst>
                </p:cNvPr>
                <p:cNvPicPr/>
                <p:nvPr/>
              </p:nvPicPr>
              <p:blipFill>
                <a:blip r:embed="rId100"/>
                <a:stretch>
                  <a:fillRect/>
                </a:stretch>
              </p:blipFill>
              <p:spPr>
                <a:xfrm>
                  <a:off x="3453542" y="5931943"/>
                  <a:ext cx="1296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01" name="Freihand 100">
                  <a:extLst>
                    <a:ext uri="{FF2B5EF4-FFF2-40B4-BE49-F238E27FC236}">
                      <a16:creationId xmlns:a16="http://schemas.microsoft.com/office/drawing/2014/main" id="{6BB180A5-4A75-4CDC-8362-37C0FF04DDAF}"/>
                    </a:ext>
                  </a:extLst>
                </p14:cNvPr>
                <p14:cNvContentPartPr/>
                <p14:nvPr/>
              </p14:nvContentPartPr>
              <p14:xfrm>
                <a:off x="3637862" y="5823583"/>
                <a:ext cx="31320" cy="105840"/>
              </p14:xfrm>
            </p:contentPart>
          </mc:Choice>
          <mc:Fallback>
            <p:pic>
              <p:nvPicPr>
                <p:cNvPr id="101" name="Freihand 100">
                  <a:extLst>
                    <a:ext uri="{FF2B5EF4-FFF2-40B4-BE49-F238E27FC236}">
                      <a16:creationId xmlns:a16="http://schemas.microsoft.com/office/drawing/2014/main" id="{6BB180A5-4A75-4CDC-8362-37C0FF04DDAF}"/>
                    </a:ext>
                  </a:extLst>
                </p:cNvPr>
                <p:cNvPicPr/>
                <p:nvPr/>
              </p:nvPicPr>
              <p:blipFill>
                <a:blip r:embed="rId102"/>
                <a:stretch>
                  <a:fillRect/>
                </a:stretch>
              </p:blipFill>
              <p:spPr>
                <a:xfrm>
                  <a:off x="3633542" y="5819263"/>
                  <a:ext cx="399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02" name="Freihand 101">
                  <a:extLst>
                    <a:ext uri="{FF2B5EF4-FFF2-40B4-BE49-F238E27FC236}">
                      <a16:creationId xmlns:a16="http://schemas.microsoft.com/office/drawing/2014/main" id="{41978E70-6064-469F-AE8C-46160F95E8B9}"/>
                    </a:ext>
                  </a:extLst>
                </p14:cNvPr>
                <p14:cNvContentPartPr/>
                <p14:nvPr/>
              </p14:nvContentPartPr>
              <p14:xfrm>
                <a:off x="3627422" y="5851303"/>
                <a:ext cx="80640" cy="29160"/>
              </p14:xfrm>
            </p:contentPart>
          </mc:Choice>
          <mc:Fallback>
            <p:pic>
              <p:nvPicPr>
                <p:cNvPr id="102" name="Freihand 101">
                  <a:extLst>
                    <a:ext uri="{FF2B5EF4-FFF2-40B4-BE49-F238E27FC236}">
                      <a16:creationId xmlns:a16="http://schemas.microsoft.com/office/drawing/2014/main" id="{41978E70-6064-469F-AE8C-46160F95E8B9}"/>
                    </a:ext>
                  </a:extLst>
                </p:cNvPr>
                <p:cNvPicPr/>
                <p:nvPr/>
              </p:nvPicPr>
              <p:blipFill>
                <a:blip r:embed="rId104"/>
                <a:stretch>
                  <a:fillRect/>
                </a:stretch>
              </p:blipFill>
              <p:spPr>
                <a:xfrm>
                  <a:off x="3623102" y="5846983"/>
                  <a:ext cx="8928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03" name="Freihand 102">
                  <a:extLst>
                    <a:ext uri="{FF2B5EF4-FFF2-40B4-BE49-F238E27FC236}">
                      <a16:creationId xmlns:a16="http://schemas.microsoft.com/office/drawing/2014/main" id="{7920AEF7-D8D8-4E7E-8DA5-EE915897F590}"/>
                    </a:ext>
                  </a:extLst>
                </p14:cNvPr>
                <p14:cNvContentPartPr/>
                <p14:nvPr/>
              </p14:nvContentPartPr>
              <p14:xfrm>
                <a:off x="3727142" y="5805943"/>
                <a:ext cx="37800" cy="104760"/>
              </p14:xfrm>
            </p:contentPart>
          </mc:Choice>
          <mc:Fallback>
            <p:pic>
              <p:nvPicPr>
                <p:cNvPr id="103" name="Freihand 102">
                  <a:extLst>
                    <a:ext uri="{FF2B5EF4-FFF2-40B4-BE49-F238E27FC236}">
                      <a16:creationId xmlns:a16="http://schemas.microsoft.com/office/drawing/2014/main" id="{7920AEF7-D8D8-4E7E-8DA5-EE915897F590}"/>
                    </a:ext>
                  </a:extLst>
                </p:cNvPr>
                <p:cNvPicPr/>
                <p:nvPr/>
              </p:nvPicPr>
              <p:blipFill>
                <a:blip r:embed="rId106"/>
                <a:stretch>
                  <a:fillRect/>
                </a:stretch>
              </p:blipFill>
              <p:spPr>
                <a:xfrm>
                  <a:off x="3722822" y="5801623"/>
                  <a:ext cx="4644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04" name="Freihand 103">
                  <a:extLst>
                    <a:ext uri="{FF2B5EF4-FFF2-40B4-BE49-F238E27FC236}">
                      <a16:creationId xmlns:a16="http://schemas.microsoft.com/office/drawing/2014/main" id="{C1FF9630-0D46-41FC-BEE2-D53893832523}"/>
                    </a:ext>
                  </a:extLst>
                </p14:cNvPr>
                <p14:cNvContentPartPr/>
                <p14:nvPr/>
              </p14:nvContentPartPr>
              <p14:xfrm>
                <a:off x="3804182" y="5738263"/>
                <a:ext cx="74160" cy="61200"/>
              </p14:xfrm>
            </p:contentPart>
          </mc:Choice>
          <mc:Fallback>
            <p:pic>
              <p:nvPicPr>
                <p:cNvPr id="104" name="Freihand 103">
                  <a:extLst>
                    <a:ext uri="{FF2B5EF4-FFF2-40B4-BE49-F238E27FC236}">
                      <a16:creationId xmlns:a16="http://schemas.microsoft.com/office/drawing/2014/main" id="{C1FF9630-0D46-41FC-BEE2-D53893832523}"/>
                    </a:ext>
                  </a:extLst>
                </p:cNvPr>
                <p:cNvPicPr/>
                <p:nvPr/>
              </p:nvPicPr>
              <p:blipFill>
                <a:blip r:embed="rId108"/>
                <a:stretch>
                  <a:fillRect/>
                </a:stretch>
              </p:blipFill>
              <p:spPr>
                <a:xfrm>
                  <a:off x="3799862" y="5733943"/>
                  <a:ext cx="8280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05" name="Freihand 104">
                  <a:extLst>
                    <a:ext uri="{FF2B5EF4-FFF2-40B4-BE49-F238E27FC236}">
                      <a16:creationId xmlns:a16="http://schemas.microsoft.com/office/drawing/2014/main" id="{FB3C0B2A-630D-4321-8957-18741D3207D9}"/>
                    </a:ext>
                  </a:extLst>
                </p14:cNvPr>
                <p14:cNvContentPartPr/>
                <p14:nvPr/>
              </p14:nvContentPartPr>
              <p14:xfrm>
                <a:off x="3882662" y="5674543"/>
                <a:ext cx="84600" cy="106560"/>
              </p14:xfrm>
            </p:contentPart>
          </mc:Choice>
          <mc:Fallback>
            <p:pic>
              <p:nvPicPr>
                <p:cNvPr id="105" name="Freihand 104">
                  <a:extLst>
                    <a:ext uri="{FF2B5EF4-FFF2-40B4-BE49-F238E27FC236}">
                      <a16:creationId xmlns:a16="http://schemas.microsoft.com/office/drawing/2014/main" id="{FB3C0B2A-630D-4321-8957-18741D3207D9}"/>
                    </a:ext>
                  </a:extLst>
                </p:cNvPr>
                <p:cNvPicPr/>
                <p:nvPr/>
              </p:nvPicPr>
              <p:blipFill>
                <a:blip r:embed="rId110"/>
                <a:stretch>
                  <a:fillRect/>
                </a:stretch>
              </p:blipFill>
              <p:spPr>
                <a:xfrm>
                  <a:off x="3878342" y="5670223"/>
                  <a:ext cx="9324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06" name="Freihand 105">
                  <a:extLst>
                    <a:ext uri="{FF2B5EF4-FFF2-40B4-BE49-F238E27FC236}">
                      <a16:creationId xmlns:a16="http://schemas.microsoft.com/office/drawing/2014/main" id="{91D61BAA-20E1-4C0B-AA37-EBCCD79A0042}"/>
                    </a:ext>
                  </a:extLst>
                </p14:cNvPr>
                <p14:cNvContentPartPr/>
                <p14:nvPr/>
              </p14:nvContentPartPr>
              <p14:xfrm>
                <a:off x="3850622" y="5610463"/>
                <a:ext cx="69840" cy="55440"/>
              </p14:xfrm>
            </p:contentPart>
          </mc:Choice>
          <mc:Fallback>
            <p:pic>
              <p:nvPicPr>
                <p:cNvPr id="106" name="Freihand 105">
                  <a:extLst>
                    <a:ext uri="{FF2B5EF4-FFF2-40B4-BE49-F238E27FC236}">
                      <a16:creationId xmlns:a16="http://schemas.microsoft.com/office/drawing/2014/main" id="{91D61BAA-20E1-4C0B-AA37-EBCCD79A0042}"/>
                    </a:ext>
                  </a:extLst>
                </p:cNvPr>
                <p:cNvPicPr/>
                <p:nvPr/>
              </p:nvPicPr>
              <p:blipFill>
                <a:blip r:embed="rId112"/>
                <a:stretch>
                  <a:fillRect/>
                </a:stretch>
              </p:blipFill>
              <p:spPr>
                <a:xfrm>
                  <a:off x="3846302" y="5606143"/>
                  <a:ext cx="7848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07" name="Freihand 106">
                  <a:extLst>
                    <a:ext uri="{FF2B5EF4-FFF2-40B4-BE49-F238E27FC236}">
                      <a16:creationId xmlns:a16="http://schemas.microsoft.com/office/drawing/2014/main" id="{8B3679E1-9E8B-486B-8C2D-B5C1F46AC498}"/>
                    </a:ext>
                  </a:extLst>
                </p14:cNvPr>
                <p14:cNvContentPartPr/>
                <p14:nvPr/>
              </p14:nvContentPartPr>
              <p14:xfrm>
                <a:off x="3930542" y="5556823"/>
                <a:ext cx="82800" cy="252000"/>
              </p14:xfrm>
            </p:contentPart>
          </mc:Choice>
          <mc:Fallback>
            <p:pic>
              <p:nvPicPr>
                <p:cNvPr id="107" name="Freihand 106">
                  <a:extLst>
                    <a:ext uri="{FF2B5EF4-FFF2-40B4-BE49-F238E27FC236}">
                      <a16:creationId xmlns:a16="http://schemas.microsoft.com/office/drawing/2014/main" id="{8B3679E1-9E8B-486B-8C2D-B5C1F46AC498}"/>
                    </a:ext>
                  </a:extLst>
                </p:cNvPr>
                <p:cNvPicPr/>
                <p:nvPr/>
              </p:nvPicPr>
              <p:blipFill>
                <a:blip r:embed="rId114"/>
                <a:stretch>
                  <a:fillRect/>
                </a:stretch>
              </p:blipFill>
              <p:spPr>
                <a:xfrm>
                  <a:off x="3926222" y="5552503"/>
                  <a:ext cx="9144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08" name="Freihand 107">
                  <a:extLst>
                    <a:ext uri="{FF2B5EF4-FFF2-40B4-BE49-F238E27FC236}">
                      <a16:creationId xmlns:a16="http://schemas.microsoft.com/office/drawing/2014/main" id="{5AFBAAD0-5A7C-48F2-99BC-7644DF4FB670}"/>
                    </a:ext>
                  </a:extLst>
                </p14:cNvPr>
                <p14:cNvContentPartPr/>
                <p14:nvPr/>
              </p14:nvContentPartPr>
              <p14:xfrm>
                <a:off x="3558662" y="5771743"/>
                <a:ext cx="137520" cy="174960"/>
              </p14:xfrm>
            </p:contentPart>
          </mc:Choice>
          <mc:Fallback>
            <p:pic>
              <p:nvPicPr>
                <p:cNvPr id="108" name="Freihand 107">
                  <a:extLst>
                    <a:ext uri="{FF2B5EF4-FFF2-40B4-BE49-F238E27FC236}">
                      <a16:creationId xmlns:a16="http://schemas.microsoft.com/office/drawing/2014/main" id="{5AFBAAD0-5A7C-48F2-99BC-7644DF4FB670}"/>
                    </a:ext>
                  </a:extLst>
                </p:cNvPr>
                <p:cNvPicPr/>
                <p:nvPr/>
              </p:nvPicPr>
              <p:blipFill>
                <a:blip r:embed="rId116"/>
                <a:stretch>
                  <a:fillRect/>
                </a:stretch>
              </p:blipFill>
              <p:spPr>
                <a:xfrm>
                  <a:off x="3554342" y="5767423"/>
                  <a:ext cx="14616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09" name="Freihand 108">
                  <a:extLst>
                    <a:ext uri="{FF2B5EF4-FFF2-40B4-BE49-F238E27FC236}">
                      <a16:creationId xmlns:a16="http://schemas.microsoft.com/office/drawing/2014/main" id="{4B8D8450-8A06-4E5E-AAAE-E240391CD549}"/>
                    </a:ext>
                  </a:extLst>
                </p14:cNvPr>
                <p14:cNvContentPartPr/>
                <p14:nvPr/>
              </p14:nvContentPartPr>
              <p14:xfrm>
                <a:off x="3956462" y="5474743"/>
                <a:ext cx="111240" cy="113400"/>
              </p14:xfrm>
            </p:contentPart>
          </mc:Choice>
          <mc:Fallback>
            <p:pic>
              <p:nvPicPr>
                <p:cNvPr id="109" name="Freihand 108">
                  <a:extLst>
                    <a:ext uri="{FF2B5EF4-FFF2-40B4-BE49-F238E27FC236}">
                      <a16:creationId xmlns:a16="http://schemas.microsoft.com/office/drawing/2014/main" id="{4B8D8450-8A06-4E5E-AAAE-E240391CD549}"/>
                    </a:ext>
                  </a:extLst>
                </p:cNvPr>
                <p:cNvPicPr/>
                <p:nvPr/>
              </p:nvPicPr>
              <p:blipFill>
                <a:blip r:embed="rId118"/>
                <a:stretch>
                  <a:fillRect/>
                </a:stretch>
              </p:blipFill>
              <p:spPr>
                <a:xfrm>
                  <a:off x="3952142" y="5470423"/>
                  <a:ext cx="1198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11" name="Freihand 110">
                  <a:extLst>
                    <a:ext uri="{FF2B5EF4-FFF2-40B4-BE49-F238E27FC236}">
                      <a16:creationId xmlns:a16="http://schemas.microsoft.com/office/drawing/2014/main" id="{C2CBE2B1-853B-44F2-B4F9-C0CE3D9AB428}"/>
                    </a:ext>
                  </a:extLst>
                </p14:cNvPr>
                <p14:cNvContentPartPr/>
                <p14:nvPr/>
              </p14:nvContentPartPr>
              <p14:xfrm>
                <a:off x="3106862" y="6443143"/>
                <a:ext cx="87480" cy="125640"/>
              </p14:xfrm>
            </p:contentPart>
          </mc:Choice>
          <mc:Fallback>
            <p:pic>
              <p:nvPicPr>
                <p:cNvPr id="111" name="Freihand 110">
                  <a:extLst>
                    <a:ext uri="{FF2B5EF4-FFF2-40B4-BE49-F238E27FC236}">
                      <a16:creationId xmlns:a16="http://schemas.microsoft.com/office/drawing/2014/main" id="{C2CBE2B1-853B-44F2-B4F9-C0CE3D9AB428}"/>
                    </a:ext>
                  </a:extLst>
                </p:cNvPr>
                <p:cNvPicPr/>
                <p:nvPr/>
              </p:nvPicPr>
              <p:blipFill>
                <a:blip r:embed="rId120"/>
                <a:stretch>
                  <a:fillRect/>
                </a:stretch>
              </p:blipFill>
              <p:spPr>
                <a:xfrm>
                  <a:off x="3102542" y="6438823"/>
                  <a:ext cx="9612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12" name="Freihand 111">
                  <a:extLst>
                    <a:ext uri="{FF2B5EF4-FFF2-40B4-BE49-F238E27FC236}">
                      <a16:creationId xmlns:a16="http://schemas.microsoft.com/office/drawing/2014/main" id="{31C8D171-8485-436F-96A8-77AAD431793F}"/>
                    </a:ext>
                  </a:extLst>
                </p14:cNvPr>
                <p14:cNvContentPartPr/>
                <p14:nvPr/>
              </p14:nvContentPartPr>
              <p14:xfrm>
                <a:off x="3058622" y="6347023"/>
                <a:ext cx="168840" cy="133560"/>
              </p14:xfrm>
            </p:contentPart>
          </mc:Choice>
          <mc:Fallback>
            <p:pic>
              <p:nvPicPr>
                <p:cNvPr id="112" name="Freihand 111">
                  <a:extLst>
                    <a:ext uri="{FF2B5EF4-FFF2-40B4-BE49-F238E27FC236}">
                      <a16:creationId xmlns:a16="http://schemas.microsoft.com/office/drawing/2014/main" id="{31C8D171-8485-436F-96A8-77AAD431793F}"/>
                    </a:ext>
                  </a:extLst>
                </p:cNvPr>
                <p:cNvPicPr/>
                <p:nvPr/>
              </p:nvPicPr>
              <p:blipFill>
                <a:blip r:embed="rId122"/>
                <a:stretch>
                  <a:fillRect/>
                </a:stretch>
              </p:blipFill>
              <p:spPr>
                <a:xfrm>
                  <a:off x="3054302" y="6342703"/>
                  <a:ext cx="1774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13" name="Freihand 112">
                  <a:extLst>
                    <a:ext uri="{FF2B5EF4-FFF2-40B4-BE49-F238E27FC236}">
                      <a16:creationId xmlns:a16="http://schemas.microsoft.com/office/drawing/2014/main" id="{6870D186-9B7B-4DD3-8004-009EFB94EC03}"/>
                    </a:ext>
                  </a:extLst>
                </p14:cNvPr>
                <p14:cNvContentPartPr/>
                <p14:nvPr/>
              </p14:nvContentPartPr>
              <p14:xfrm>
                <a:off x="3265622" y="6363943"/>
                <a:ext cx="56880" cy="45000"/>
              </p14:xfrm>
            </p:contentPart>
          </mc:Choice>
          <mc:Fallback>
            <p:pic>
              <p:nvPicPr>
                <p:cNvPr id="113" name="Freihand 112">
                  <a:extLst>
                    <a:ext uri="{FF2B5EF4-FFF2-40B4-BE49-F238E27FC236}">
                      <a16:creationId xmlns:a16="http://schemas.microsoft.com/office/drawing/2014/main" id="{6870D186-9B7B-4DD3-8004-009EFB94EC03}"/>
                    </a:ext>
                  </a:extLst>
                </p:cNvPr>
                <p:cNvPicPr/>
                <p:nvPr/>
              </p:nvPicPr>
              <p:blipFill>
                <a:blip r:embed="rId124"/>
                <a:stretch>
                  <a:fillRect/>
                </a:stretch>
              </p:blipFill>
              <p:spPr>
                <a:xfrm>
                  <a:off x="3261302" y="6359623"/>
                  <a:ext cx="6552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14" name="Freihand 113">
                  <a:extLst>
                    <a:ext uri="{FF2B5EF4-FFF2-40B4-BE49-F238E27FC236}">
                      <a16:creationId xmlns:a16="http://schemas.microsoft.com/office/drawing/2014/main" id="{9554AB6E-14FC-4D7D-9E91-7EA4C6931E0F}"/>
                    </a:ext>
                  </a:extLst>
                </p14:cNvPr>
                <p14:cNvContentPartPr/>
                <p14:nvPr/>
              </p14:nvContentPartPr>
              <p14:xfrm>
                <a:off x="3293342" y="6381223"/>
                <a:ext cx="63360" cy="67680"/>
              </p14:xfrm>
            </p:contentPart>
          </mc:Choice>
          <mc:Fallback>
            <p:pic>
              <p:nvPicPr>
                <p:cNvPr id="114" name="Freihand 113">
                  <a:extLst>
                    <a:ext uri="{FF2B5EF4-FFF2-40B4-BE49-F238E27FC236}">
                      <a16:creationId xmlns:a16="http://schemas.microsoft.com/office/drawing/2014/main" id="{9554AB6E-14FC-4D7D-9E91-7EA4C6931E0F}"/>
                    </a:ext>
                  </a:extLst>
                </p:cNvPr>
                <p:cNvPicPr/>
                <p:nvPr/>
              </p:nvPicPr>
              <p:blipFill>
                <a:blip r:embed="rId126"/>
                <a:stretch>
                  <a:fillRect/>
                </a:stretch>
              </p:blipFill>
              <p:spPr>
                <a:xfrm>
                  <a:off x="3289022" y="6376903"/>
                  <a:ext cx="720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15" name="Freihand 114">
                  <a:extLst>
                    <a:ext uri="{FF2B5EF4-FFF2-40B4-BE49-F238E27FC236}">
                      <a16:creationId xmlns:a16="http://schemas.microsoft.com/office/drawing/2014/main" id="{7011A50E-3257-428C-A9B4-2D33B9B813A6}"/>
                    </a:ext>
                  </a:extLst>
                </p14:cNvPr>
                <p14:cNvContentPartPr/>
                <p14:nvPr/>
              </p14:nvContentPartPr>
              <p14:xfrm>
                <a:off x="3445262" y="6188263"/>
                <a:ext cx="107640" cy="105480"/>
              </p14:xfrm>
            </p:contentPart>
          </mc:Choice>
          <mc:Fallback>
            <p:pic>
              <p:nvPicPr>
                <p:cNvPr id="115" name="Freihand 114">
                  <a:extLst>
                    <a:ext uri="{FF2B5EF4-FFF2-40B4-BE49-F238E27FC236}">
                      <a16:creationId xmlns:a16="http://schemas.microsoft.com/office/drawing/2014/main" id="{7011A50E-3257-428C-A9B4-2D33B9B813A6}"/>
                    </a:ext>
                  </a:extLst>
                </p:cNvPr>
                <p:cNvPicPr/>
                <p:nvPr/>
              </p:nvPicPr>
              <p:blipFill>
                <a:blip r:embed="rId128"/>
                <a:stretch>
                  <a:fillRect/>
                </a:stretch>
              </p:blipFill>
              <p:spPr>
                <a:xfrm>
                  <a:off x="3440942" y="6183943"/>
                  <a:ext cx="1162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16" name="Freihand 115">
                  <a:extLst>
                    <a:ext uri="{FF2B5EF4-FFF2-40B4-BE49-F238E27FC236}">
                      <a16:creationId xmlns:a16="http://schemas.microsoft.com/office/drawing/2014/main" id="{6E77C133-3FEE-4A70-BDD8-848A4F245E62}"/>
                    </a:ext>
                  </a:extLst>
                </p14:cNvPr>
                <p14:cNvContentPartPr/>
                <p14:nvPr/>
              </p14:nvContentPartPr>
              <p14:xfrm>
                <a:off x="3453182" y="6305983"/>
                <a:ext cx="59760" cy="82800"/>
              </p14:xfrm>
            </p:contentPart>
          </mc:Choice>
          <mc:Fallback>
            <p:pic>
              <p:nvPicPr>
                <p:cNvPr id="116" name="Freihand 115">
                  <a:extLst>
                    <a:ext uri="{FF2B5EF4-FFF2-40B4-BE49-F238E27FC236}">
                      <a16:creationId xmlns:a16="http://schemas.microsoft.com/office/drawing/2014/main" id="{6E77C133-3FEE-4A70-BDD8-848A4F245E62}"/>
                    </a:ext>
                  </a:extLst>
                </p:cNvPr>
                <p:cNvPicPr/>
                <p:nvPr/>
              </p:nvPicPr>
              <p:blipFill>
                <a:blip r:embed="rId130"/>
                <a:stretch>
                  <a:fillRect/>
                </a:stretch>
              </p:blipFill>
              <p:spPr>
                <a:xfrm>
                  <a:off x="3448862" y="6301663"/>
                  <a:ext cx="684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17" name="Freihand 116">
                  <a:extLst>
                    <a:ext uri="{FF2B5EF4-FFF2-40B4-BE49-F238E27FC236}">
                      <a16:creationId xmlns:a16="http://schemas.microsoft.com/office/drawing/2014/main" id="{EB258256-4539-4652-9336-244FCCD2956C}"/>
                    </a:ext>
                  </a:extLst>
                </p14:cNvPr>
                <p14:cNvContentPartPr/>
                <p14:nvPr/>
              </p14:nvContentPartPr>
              <p14:xfrm>
                <a:off x="3490262" y="6307423"/>
                <a:ext cx="63000" cy="37080"/>
              </p14:xfrm>
            </p:contentPart>
          </mc:Choice>
          <mc:Fallback>
            <p:pic>
              <p:nvPicPr>
                <p:cNvPr id="117" name="Freihand 116">
                  <a:extLst>
                    <a:ext uri="{FF2B5EF4-FFF2-40B4-BE49-F238E27FC236}">
                      <a16:creationId xmlns:a16="http://schemas.microsoft.com/office/drawing/2014/main" id="{EB258256-4539-4652-9336-244FCCD2956C}"/>
                    </a:ext>
                  </a:extLst>
                </p:cNvPr>
                <p:cNvPicPr/>
                <p:nvPr/>
              </p:nvPicPr>
              <p:blipFill>
                <a:blip r:embed="rId132"/>
                <a:stretch>
                  <a:fillRect/>
                </a:stretch>
              </p:blipFill>
              <p:spPr>
                <a:xfrm>
                  <a:off x="3485942" y="6303103"/>
                  <a:ext cx="7164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18" name="Freihand 117">
                  <a:extLst>
                    <a:ext uri="{FF2B5EF4-FFF2-40B4-BE49-F238E27FC236}">
                      <a16:creationId xmlns:a16="http://schemas.microsoft.com/office/drawing/2014/main" id="{ECB1C319-5ED0-4E33-A6E6-C7C31872F99F}"/>
                    </a:ext>
                  </a:extLst>
                </p14:cNvPr>
                <p14:cNvContentPartPr/>
                <p14:nvPr/>
              </p14:nvContentPartPr>
              <p14:xfrm>
                <a:off x="3578462" y="6287623"/>
                <a:ext cx="26280" cy="19440"/>
              </p14:xfrm>
            </p:contentPart>
          </mc:Choice>
          <mc:Fallback>
            <p:pic>
              <p:nvPicPr>
                <p:cNvPr id="118" name="Freihand 117">
                  <a:extLst>
                    <a:ext uri="{FF2B5EF4-FFF2-40B4-BE49-F238E27FC236}">
                      <a16:creationId xmlns:a16="http://schemas.microsoft.com/office/drawing/2014/main" id="{ECB1C319-5ED0-4E33-A6E6-C7C31872F99F}"/>
                    </a:ext>
                  </a:extLst>
                </p:cNvPr>
                <p:cNvPicPr/>
                <p:nvPr/>
              </p:nvPicPr>
              <p:blipFill>
                <a:blip r:embed="rId134"/>
                <a:stretch>
                  <a:fillRect/>
                </a:stretch>
              </p:blipFill>
              <p:spPr>
                <a:xfrm>
                  <a:off x="3574142" y="6283303"/>
                  <a:ext cx="3492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19" name="Freihand 118">
                  <a:extLst>
                    <a:ext uri="{FF2B5EF4-FFF2-40B4-BE49-F238E27FC236}">
                      <a16:creationId xmlns:a16="http://schemas.microsoft.com/office/drawing/2014/main" id="{B822C81C-9816-4825-9D29-D48338221F2C}"/>
                    </a:ext>
                  </a:extLst>
                </p14:cNvPr>
                <p14:cNvContentPartPr/>
                <p14:nvPr/>
              </p14:nvContentPartPr>
              <p14:xfrm>
                <a:off x="3621302" y="6237583"/>
                <a:ext cx="32760" cy="51120"/>
              </p14:xfrm>
            </p:contentPart>
          </mc:Choice>
          <mc:Fallback>
            <p:pic>
              <p:nvPicPr>
                <p:cNvPr id="119" name="Freihand 118">
                  <a:extLst>
                    <a:ext uri="{FF2B5EF4-FFF2-40B4-BE49-F238E27FC236}">
                      <a16:creationId xmlns:a16="http://schemas.microsoft.com/office/drawing/2014/main" id="{B822C81C-9816-4825-9D29-D48338221F2C}"/>
                    </a:ext>
                  </a:extLst>
                </p:cNvPr>
                <p:cNvPicPr/>
                <p:nvPr/>
              </p:nvPicPr>
              <p:blipFill>
                <a:blip r:embed="rId136"/>
                <a:stretch>
                  <a:fillRect/>
                </a:stretch>
              </p:blipFill>
              <p:spPr>
                <a:xfrm>
                  <a:off x="3616982" y="6233263"/>
                  <a:ext cx="4140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20" name="Freihand 119">
                  <a:extLst>
                    <a:ext uri="{FF2B5EF4-FFF2-40B4-BE49-F238E27FC236}">
                      <a16:creationId xmlns:a16="http://schemas.microsoft.com/office/drawing/2014/main" id="{58868602-CDB8-4BFA-82C0-DD3E9B049DE4}"/>
                    </a:ext>
                  </a:extLst>
                </p14:cNvPr>
                <p14:cNvContentPartPr/>
                <p14:nvPr/>
              </p14:nvContentPartPr>
              <p14:xfrm>
                <a:off x="3660182" y="6054703"/>
                <a:ext cx="92160" cy="66960"/>
              </p14:xfrm>
            </p:contentPart>
          </mc:Choice>
          <mc:Fallback>
            <p:pic>
              <p:nvPicPr>
                <p:cNvPr id="120" name="Freihand 119">
                  <a:extLst>
                    <a:ext uri="{FF2B5EF4-FFF2-40B4-BE49-F238E27FC236}">
                      <a16:creationId xmlns:a16="http://schemas.microsoft.com/office/drawing/2014/main" id="{58868602-CDB8-4BFA-82C0-DD3E9B049DE4}"/>
                    </a:ext>
                  </a:extLst>
                </p:cNvPr>
                <p:cNvPicPr/>
                <p:nvPr/>
              </p:nvPicPr>
              <p:blipFill>
                <a:blip r:embed="rId138"/>
                <a:stretch>
                  <a:fillRect/>
                </a:stretch>
              </p:blipFill>
              <p:spPr>
                <a:xfrm>
                  <a:off x="3655862" y="6050383"/>
                  <a:ext cx="10080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21" name="Freihand 120">
                  <a:extLst>
                    <a:ext uri="{FF2B5EF4-FFF2-40B4-BE49-F238E27FC236}">
                      <a16:creationId xmlns:a16="http://schemas.microsoft.com/office/drawing/2014/main" id="{4AA3D7A8-4418-4828-9E9A-DE7897502D4E}"/>
                    </a:ext>
                  </a:extLst>
                </p14:cNvPr>
                <p14:cNvContentPartPr/>
                <p14:nvPr/>
              </p14:nvContentPartPr>
              <p14:xfrm>
                <a:off x="3682502" y="6117343"/>
                <a:ext cx="137520" cy="75600"/>
              </p14:xfrm>
            </p:contentPart>
          </mc:Choice>
          <mc:Fallback>
            <p:pic>
              <p:nvPicPr>
                <p:cNvPr id="121" name="Freihand 120">
                  <a:extLst>
                    <a:ext uri="{FF2B5EF4-FFF2-40B4-BE49-F238E27FC236}">
                      <a16:creationId xmlns:a16="http://schemas.microsoft.com/office/drawing/2014/main" id="{4AA3D7A8-4418-4828-9E9A-DE7897502D4E}"/>
                    </a:ext>
                  </a:extLst>
                </p:cNvPr>
                <p:cNvPicPr/>
                <p:nvPr/>
              </p:nvPicPr>
              <p:blipFill>
                <a:blip r:embed="rId140"/>
                <a:stretch>
                  <a:fillRect/>
                </a:stretch>
              </p:blipFill>
              <p:spPr>
                <a:xfrm>
                  <a:off x="3678182" y="6113023"/>
                  <a:ext cx="1461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22" name="Freihand 121">
                  <a:extLst>
                    <a:ext uri="{FF2B5EF4-FFF2-40B4-BE49-F238E27FC236}">
                      <a16:creationId xmlns:a16="http://schemas.microsoft.com/office/drawing/2014/main" id="{71C4B35E-33C6-40C7-8CA2-54B4F3426A78}"/>
                    </a:ext>
                  </a:extLst>
                </p14:cNvPr>
                <p14:cNvContentPartPr/>
                <p14:nvPr/>
              </p14:nvContentPartPr>
              <p14:xfrm>
                <a:off x="3858182" y="5977663"/>
                <a:ext cx="87120" cy="107640"/>
              </p14:xfrm>
            </p:contentPart>
          </mc:Choice>
          <mc:Fallback>
            <p:pic>
              <p:nvPicPr>
                <p:cNvPr id="122" name="Freihand 121">
                  <a:extLst>
                    <a:ext uri="{FF2B5EF4-FFF2-40B4-BE49-F238E27FC236}">
                      <a16:creationId xmlns:a16="http://schemas.microsoft.com/office/drawing/2014/main" id="{71C4B35E-33C6-40C7-8CA2-54B4F3426A78}"/>
                    </a:ext>
                  </a:extLst>
                </p:cNvPr>
                <p:cNvPicPr/>
                <p:nvPr/>
              </p:nvPicPr>
              <p:blipFill>
                <a:blip r:embed="rId142"/>
                <a:stretch>
                  <a:fillRect/>
                </a:stretch>
              </p:blipFill>
              <p:spPr>
                <a:xfrm>
                  <a:off x="3853862" y="5973343"/>
                  <a:ext cx="957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23" name="Freihand 122">
                  <a:extLst>
                    <a:ext uri="{FF2B5EF4-FFF2-40B4-BE49-F238E27FC236}">
                      <a16:creationId xmlns:a16="http://schemas.microsoft.com/office/drawing/2014/main" id="{7B01A1C9-F081-4B93-8EE8-BE109468C780}"/>
                    </a:ext>
                  </a:extLst>
                </p14:cNvPr>
                <p14:cNvContentPartPr/>
                <p14:nvPr/>
              </p14:nvContentPartPr>
              <p14:xfrm>
                <a:off x="3952862" y="5960023"/>
                <a:ext cx="43200" cy="105120"/>
              </p14:xfrm>
            </p:contentPart>
          </mc:Choice>
          <mc:Fallback>
            <p:pic>
              <p:nvPicPr>
                <p:cNvPr id="123" name="Freihand 122">
                  <a:extLst>
                    <a:ext uri="{FF2B5EF4-FFF2-40B4-BE49-F238E27FC236}">
                      <a16:creationId xmlns:a16="http://schemas.microsoft.com/office/drawing/2014/main" id="{7B01A1C9-F081-4B93-8EE8-BE109468C780}"/>
                    </a:ext>
                  </a:extLst>
                </p:cNvPr>
                <p:cNvPicPr/>
                <p:nvPr/>
              </p:nvPicPr>
              <p:blipFill>
                <a:blip r:embed="rId144"/>
                <a:stretch>
                  <a:fillRect/>
                </a:stretch>
              </p:blipFill>
              <p:spPr>
                <a:xfrm>
                  <a:off x="3948542" y="5955703"/>
                  <a:ext cx="518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24" name="Freihand 123">
                  <a:extLst>
                    <a:ext uri="{FF2B5EF4-FFF2-40B4-BE49-F238E27FC236}">
                      <a16:creationId xmlns:a16="http://schemas.microsoft.com/office/drawing/2014/main" id="{C045E112-D8BC-40C8-AE78-AEC318E98B4C}"/>
                    </a:ext>
                  </a:extLst>
                </p14:cNvPr>
                <p14:cNvContentPartPr/>
                <p14:nvPr/>
              </p14:nvContentPartPr>
              <p14:xfrm>
                <a:off x="3947102" y="6003223"/>
                <a:ext cx="130320" cy="31320"/>
              </p14:xfrm>
            </p:contentPart>
          </mc:Choice>
          <mc:Fallback>
            <p:pic>
              <p:nvPicPr>
                <p:cNvPr id="124" name="Freihand 123">
                  <a:extLst>
                    <a:ext uri="{FF2B5EF4-FFF2-40B4-BE49-F238E27FC236}">
                      <a16:creationId xmlns:a16="http://schemas.microsoft.com/office/drawing/2014/main" id="{C045E112-D8BC-40C8-AE78-AEC318E98B4C}"/>
                    </a:ext>
                  </a:extLst>
                </p:cNvPr>
                <p:cNvPicPr/>
                <p:nvPr/>
              </p:nvPicPr>
              <p:blipFill>
                <a:blip r:embed="rId146"/>
                <a:stretch>
                  <a:fillRect/>
                </a:stretch>
              </p:blipFill>
              <p:spPr>
                <a:xfrm>
                  <a:off x="3942782" y="5998903"/>
                  <a:ext cx="13896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25" name="Freihand 124">
                  <a:extLst>
                    <a:ext uri="{FF2B5EF4-FFF2-40B4-BE49-F238E27FC236}">
                      <a16:creationId xmlns:a16="http://schemas.microsoft.com/office/drawing/2014/main" id="{34DB3F98-02FA-4E7C-8B08-9EB0F639471D}"/>
                    </a:ext>
                  </a:extLst>
                </p14:cNvPr>
                <p14:cNvContentPartPr/>
                <p14:nvPr/>
              </p14:nvContentPartPr>
              <p14:xfrm>
                <a:off x="4063742" y="5864623"/>
                <a:ext cx="85320" cy="60120"/>
              </p14:xfrm>
            </p:contentPart>
          </mc:Choice>
          <mc:Fallback>
            <p:pic>
              <p:nvPicPr>
                <p:cNvPr id="125" name="Freihand 124">
                  <a:extLst>
                    <a:ext uri="{FF2B5EF4-FFF2-40B4-BE49-F238E27FC236}">
                      <a16:creationId xmlns:a16="http://schemas.microsoft.com/office/drawing/2014/main" id="{34DB3F98-02FA-4E7C-8B08-9EB0F639471D}"/>
                    </a:ext>
                  </a:extLst>
                </p:cNvPr>
                <p:cNvPicPr/>
                <p:nvPr/>
              </p:nvPicPr>
              <p:blipFill>
                <a:blip r:embed="rId148"/>
                <a:stretch>
                  <a:fillRect/>
                </a:stretch>
              </p:blipFill>
              <p:spPr>
                <a:xfrm>
                  <a:off x="4059422" y="5860303"/>
                  <a:ext cx="9396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26" name="Freihand 125">
                  <a:extLst>
                    <a:ext uri="{FF2B5EF4-FFF2-40B4-BE49-F238E27FC236}">
                      <a16:creationId xmlns:a16="http://schemas.microsoft.com/office/drawing/2014/main" id="{01AB16F2-2D1C-4221-BEEA-3ECC17BBD66A}"/>
                    </a:ext>
                  </a:extLst>
                </p14:cNvPr>
                <p14:cNvContentPartPr/>
                <p14:nvPr/>
              </p14:nvContentPartPr>
              <p14:xfrm>
                <a:off x="4202342" y="5800183"/>
                <a:ext cx="41040" cy="81000"/>
              </p14:xfrm>
            </p:contentPart>
          </mc:Choice>
          <mc:Fallback>
            <p:pic>
              <p:nvPicPr>
                <p:cNvPr id="126" name="Freihand 125">
                  <a:extLst>
                    <a:ext uri="{FF2B5EF4-FFF2-40B4-BE49-F238E27FC236}">
                      <a16:creationId xmlns:a16="http://schemas.microsoft.com/office/drawing/2014/main" id="{01AB16F2-2D1C-4221-BEEA-3ECC17BBD66A}"/>
                    </a:ext>
                  </a:extLst>
                </p:cNvPr>
                <p:cNvPicPr/>
                <p:nvPr/>
              </p:nvPicPr>
              <p:blipFill>
                <a:blip r:embed="rId150"/>
                <a:stretch>
                  <a:fillRect/>
                </a:stretch>
              </p:blipFill>
              <p:spPr>
                <a:xfrm>
                  <a:off x="4198022" y="5795863"/>
                  <a:ext cx="496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27" name="Freihand 126">
                  <a:extLst>
                    <a:ext uri="{FF2B5EF4-FFF2-40B4-BE49-F238E27FC236}">
                      <a16:creationId xmlns:a16="http://schemas.microsoft.com/office/drawing/2014/main" id="{0F2B3584-6096-4489-A124-C5638BDD8680}"/>
                    </a:ext>
                  </a:extLst>
                </p14:cNvPr>
                <p14:cNvContentPartPr/>
                <p14:nvPr/>
              </p14:nvContentPartPr>
              <p14:xfrm>
                <a:off x="4196222" y="5830423"/>
                <a:ext cx="90720" cy="7920"/>
              </p14:xfrm>
            </p:contentPart>
          </mc:Choice>
          <mc:Fallback>
            <p:pic>
              <p:nvPicPr>
                <p:cNvPr id="127" name="Freihand 126">
                  <a:extLst>
                    <a:ext uri="{FF2B5EF4-FFF2-40B4-BE49-F238E27FC236}">
                      <a16:creationId xmlns:a16="http://schemas.microsoft.com/office/drawing/2014/main" id="{0F2B3584-6096-4489-A124-C5638BDD8680}"/>
                    </a:ext>
                  </a:extLst>
                </p:cNvPr>
                <p:cNvPicPr/>
                <p:nvPr/>
              </p:nvPicPr>
              <p:blipFill>
                <a:blip r:embed="rId152"/>
                <a:stretch>
                  <a:fillRect/>
                </a:stretch>
              </p:blipFill>
              <p:spPr>
                <a:xfrm>
                  <a:off x="4191902" y="5826103"/>
                  <a:ext cx="9936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28" name="Freihand 127">
                  <a:extLst>
                    <a:ext uri="{FF2B5EF4-FFF2-40B4-BE49-F238E27FC236}">
                      <a16:creationId xmlns:a16="http://schemas.microsoft.com/office/drawing/2014/main" id="{AED4C69F-7853-40E2-9D24-7FF744274149}"/>
                    </a:ext>
                  </a:extLst>
                </p14:cNvPr>
                <p14:cNvContentPartPr/>
                <p14:nvPr/>
              </p14:nvContentPartPr>
              <p14:xfrm>
                <a:off x="4159862" y="5728543"/>
                <a:ext cx="86400" cy="60120"/>
              </p14:xfrm>
            </p:contentPart>
          </mc:Choice>
          <mc:Fallback>
            <p:pic>
              <p:nvPicPr>
                <p:cNvPr id="128" name="Freihand 127">
                  <a:extLst>
                    <a:ext uri="{FF2B5EF4-FFF2-40B4-BE49-F238E27FC236}">
                      <a16:creationId xmlns:a16="http://schemas.microsoft.com/office/drawing/2014/main" id="{AED4C69F-7853-40E2-9D24-7FF744274149}"/>
                    </a:ext>
                  </a:extLst>
                </p:cNvPr>
                <p:cNvPicPr/>
                <p:nvPr/>
              </p:nvPicPr>
              <p:blipFill>
                <a:blip r:embed="rId154"/>
                <a:stretch>
                  <a:fillRect/>
                </a:stretch>
              </p:blipFill>
              <p:spPr>
                <a:xfrm>
                  <a:off x="4155542" y="5724223"/>
                  <a:ext cx="9504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29" name="Freihand 128">
                  <a:extLst>
                    <a:ext uri="{FF2B5EF4-FFF2-40B4-BE49-F238E27FC236}">
                      <a16:creationId xmlns:a16="http://schemas.microsoft.com/office/drawing/2014/main" id="{15F74185-1232-4040-B2DA-5BAF76AEB925}"/>
                    </a:ext>
                  </a:extLst>
                </p14:cNvPr>
                <p14:cNvContentPartPr/>
                <p14:nvPr/>
              </p14:nvContentPartPr>
              <p14:xfrm>
                <a:off x="4268582" y="5688223"/>
                <a:ext cx="74520" cy="165240"/>
              </p14:xfrm>
            </p:contentPart>
          </mc:Choice>
          <mc:Fallback>
            <p:pic>
              <p:nvPicPr>
                <p:cNvPr id="129" name="Freihand 128">
                  <a:extLst>
                    <a:ext uri="{FF2B5EF4-FFF2-40B4-BE49-F238E27FC236}">
                      <a16:creationId xmlns:a16="http://schemas.microsoft.com/office/drawing/2014/main" id="{15F74185-1232-4040-B2DA-5BAF76AEB925}"/>
                    </a:ext>
                  </a:extLst>
                </p:cNvPr>
                <p:cNvPicPr/>
                <p:nvPr/>
              </p:nvPicPr>
              <p:blipFill>
                <a:blip r:embed="rId156"/>
                <a:stretch>
                  <a:fillRect/>
                </a:stretch>
              </p:blipFill>
              <p:spPr>
                <a:xfrm>
                  <a:off x="4264262" y="5683903"/>
                  <a:ext cx="8316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30" name="Freihand 129">
                  <a:extLst>
                    <a:ext uri="{FF2B5EF4-FFF2-40B4-BE49-F238E27FC236}">
                      <a16:creationId xmlns:a16="http://schemas.microsoft.com/office/drawing/2014/main" id="{B7E5FE58-D99D-4AE8-B822-45CB8CB1A66C}"/>
                    </a:ext>
                  </a:extLst>
                </p14:cNvPr>
                <p14:cNvContentPartPr/>
                <p14:nvPr/>
              </p14:nvContentPartPr>
              <p14:xfrm>
                <a:off x="4270022" y="5589223"/>
                <a:ext cx="110160" cy="74160"/>
              </p14:xfrm>
            </p:contentPart>
          </mc:Choice>
          <mc:Fallback>
            <p:pic>
              <p:nvPicPr>
                <p:cNvPr id="130" name="Freihand 129">
                  <a:extLst>
                    <a:ext uri="{FF2B5EF4-FFF2-40B4-BE49-F238E27FC236}">
                      <a16:creationId xmlns:a16="http://schemas.microsoft.com/office/drawing/2014/main" id="{B7E5FE58-D99D-4AE8-B822-45CB8CB1A66C}"/>
                    </a:ext>
                  </a:extLst>
                </p:cNvPr>
                <p:cNvPicPr/>
                <p:nvPr/>
              </p:nvPicPr>
              <p:blipFill>
                <a:blip r:embed="rId158"/>
                <a:stretch>
                  <a:fillRect/>
                </a:stretch>
              </p:blipFill>
              <p:spPr>
                <a:xfrm>
                  <a:off x="4265702" y="5584903"/>
                  <a:ext cx="1188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32" name="Freihand 131">
                  <a:extLst>
                    <a:ext uri="{FF2B5EF4-FFF2-40B4-BE49-F238E27FC236}">
                      <a16:creationId xmlns:a16="http://schemas.microsoft.com/office/drawing/2014/main" id="{AD75E996-A604-4A28-A2A1-88E481B30150}"/>
                    </a:ext>
                  </a:extLst>
                </p14:cNvPr>
                <p14:cNvContentPartPr/>
                <p14:nvPr/>
              </p14:nvContentPartPr>
              <p14:xfrm>
                <a:off x="2287142" y="6009343"/>
                <a:ext cx="318240" cy="190800"/>
              </p14:xfrm>
            </p:contentPart>
          </mc:Choice>
          <mc:Fallback>
            <p:pic>
              <p:nvPicPr>
                <p:cNvPr id="132" name="Freihand 131">
                  <a:extLst>
                    <a:ext uri="{FF2B5EF4-FFF2-40B4-BE49-F238E27FC236}">
                      <a16:creationId xmlns:a16="http://schemas.microsoft.com/office/drawing/2014/main" id="{AD75E996-A604-4A28-A2A1-88E481B30150}"/>
                    </a:ext>
                  </a:extLst>
                </p:cNvPr>
                <p:cNvPicPr/>
                <p:nvPr/>
              </p:nvPicPr>
              <p:blipFill>
                <a:blip r:embed="rId160"/>
                <a:stretch>
                  <a:fillRect/>
                </a:stretch>
              </p:blipFill>
              <p:spPr>
                <a:xfrm>
                  <a:off x="2282822" y="6005023"/>
                  <a:ext cx="32688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33" name="Freihand 132">
                  <a:extLst>
                    <a:ext uri="{FF2B5EF4-FFF2-40B4-BE49-F238E27FC236}">
                      <a16:creationId xmlns:a16="http://schemas.microsoft.com/office/drawing/2014/main" id="{9FF08294-ECE2-4F8A-90C2-803AA624347F}"/>
                    </a:ext>
                  </a:extLst>
                </p14:cNvPr>
                <p14:cNvContentPartPr/>
                <p14:nvPr/>
              </p14:nvContentPartPr>
              <p14:xfrm>
                <a:off x="2399822" y="6073063"/>
                <a:ext cx="97560" cy="137520"/>
              </p14:xfrm>
            </p:contentPart>
          </mc:Choice>
          <mc:Fallback>
            <p:pic>
              <p:nvPicPr>
                <p:cNvPr id="133" name="Freihand 132">
                  <a:extLst>
                    <a:ext uri="{FF2B5EF4-FFF2-40B4-BE49-F238E27FC236}">
                      <a16:creationId xmlns:a16="http://schemas.microsoft.com/office/drawing/2014/main" id="{9FF08294-ECE2-4F8A-90C2-803AA624347F}"/>
                    </a:ext>
                  </a:extLst>
                </p:cNvPr>
                <p:cNvPicPr/>
                <p:nvPr/>
              </p:nvPicPr>
              <p:blipFill>
                <a:blip r:embed="rId162"/>
                <a:stretch>
                  <a:fillRect/>
                </a:stretch>
              </p:blipFill>
              <p:spPr>
                <a:xfrm>
                  <a:off x="2395502" y="6068743"/>
                  <a:ext cx="10620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34" name="Freihand 133">
                  <a:extLst>
                    <a:ext uri="{FF2B5EF4-FFF2-40B4-BE49-F238E27FC236}">
                      <a16:creationId xmlns:a16="http://schemas.microsoft.com/office/drawing/2014/main" id="{8FE13780-C75C-458F-9C56-090686928B82}"/>
                    </a:ext>
                  </a:extLst>
                </p14:cNvPr>
                <p14:cNvContentPartPr/>
                <p14:nvPr/>
              </p14:nvContentPartPr>
              <p14:xfrm>
                <a:off x="2396942" y="6076303"/>
                <a:ext cx="109800" cy="60480"/>
              </p14:xfrm>
            </p:contentPart>
          </mc:Choice>
          <mc:Fallback>
            <p:pic>
              <p:nvPicPr>
                <p:cNvPr id="134" name="Freihand 133">
                  <a:extLst>
                    <a:ext uri="{FF2B5EF4-FFF2-40B4-BE49-F238E27FC236}">
                      <a16:creationId xmlns:a16="http://schemas.microsoft.com/office/drawing/2014/main" id="{8FE13780-C75C-458F-9C56-090686928B82}"/>
                    </a:ext>
                  </a:extLst>
                </p:cNvPr>
                <p:cNvPicPr/>
                <p:nvPr/>
              </p:nvPicPr>
              <p:blipFill>
                <a:blip r:embed="rId164"/>
                <a:stretch>
                  <a:fillRect/>
                </a:stretch>
              </p:blipFill>
              <p:spPr>
                <a:xfrm>
                  <a:off x="2392622" y="6071983"/>
                  <a:ext cx="11844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35" name="Freihand 134">
                  <a:extLst>
                    <a:ext uri="{FF2B5EF4-FFF2-40B4-BE49-F238E27FC236}">
                      <a16:creationId xmlns:a16="http://schemas.microsoft.com/office/drawing/2014/main" id="{2852C056-36F2-4DFC-A699-C1C6F9CF8B41}"/>
                    </a:ext>
                  </a:extLst>
                </p14:cNvPr>
                <p14:cNvContentPartPr/>
                <p14:nvPr/>
              </p14:nvContentPartPr>
              <p14:xfrm>
                <a:off x="2519342" y="6052543"/>
                <a:ext cx="70200" cy="64440"/>
              </p14:xfrm>
            </p:contentPart>
          </mc:Choice>
          <mc:Fallback>
            <p:pic>
              <p:nvPicPr>
                <p:cNvPr id="135" name="Freihand 134">
                  <a:extLst>
                    <a:ext uri="{FF2B5EF4-FFF2-40B4-BE49-F238E27FC236}">
                      <a16:creationId xmlns:a16="http://schemas.microsoft.com/office/drawing/2014/main" id="{2852C056-36F2-4DFC-A699-C1C6F9CF8B41}"/>
                    </a:ext>
                  </a:extLst>
                </p:cNvPr>
                <p:cNvPicPr/>
                <p:nvPr/>
              </p:nvPicPr>
              <p:blipFill>
                <a:blip r:embed="rId166"/>
                <a:stretch>
                  <a:fillRect/>
                </a:stretch>
              </p:blipFill>
              <p:spPr>
                <a:xfrm>
                  <a:off x="2515022" y="6048223"/>
                  <a:ext cx="7884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37" name="Freihand 136">
                  <a:extLst>
                    <a:ext uri="{FF2B5EF4-FFF2-40B4-BE49-F238E27FC236}">
                      <a16:creationId xmlns:a16="http://schemas.microsoft.com/office/drawing/2014/main" id="{4235C814-2A4B-4CAB-980B-5EAFE6F32B44}"/>
                    </a:ext>
                  </a:extLst>
                </p14:cNvPr>
                <p14:cNvContentPartPr/>
                <p14:nvPr/>
              </p14:nvContentPartPr>
              <p14:xfrm>
                <a:off x="2092382" y="5807383"/>
                <a:ext cx="191880" cy="368280"/>
              </p14:xfrm>
            </p:contentPart>
          </mc:Choice>
          <mc:Fallback>
            <p:pic>
              <p:nvPicPr>
                <p:cNvPr id="137" name="Freihand 136">
                  <a:extLst>
                    <a:ext uri="{FF2B5EF4-FFF2-40B4-BE49-F238E27FC236}">
                      <a16:creationId xmlns:a16="http://schemas.microsoft.com/office/drawing/2014/main" id="{4235C814-2A4B-4CAB-980B-5EAFE6F32B44}"/>
                    </a:ext>
                  </a:extLst>
                </p:cNvPr>
                <p:cNvPicPr/>
                <p:nvPr/>
              </p:nvPicPr>
              <p:blipFill>
                <a:blip r:embed="rId168"/>
                <a:stretch>
                  <a:fillRect/>
                </a:stretch>
              </p:blipFill>
              <p:spPr>
                <a:xfrm>
                  <a:off x="2088062" y="5803063"/>
                  <a:ext cx="200520" cy="37692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38" name="Freihand 137">
                  <a:extLst>
                    <a:ext uri="{FF2B5EF4-FFF2-40B4-BE49-F238E27FC236}">
                      <a16:creationId xmlns:a16="http://schemas.microsoft.com/office/drawing/2014/main" id="{506ECEE5-AE49-4F7E-891E-5C5E750BBDA4}"/>
                    </a:ext>
                  </a:extLst>
                </p14:cNvPr>
                <p14:cNvContentPartPr/>
                <p14:nvPr/>
              </p14:nvContentPartPr>
              <p14:xfrm>
                <a:off x="2263022" y="5754823"/>
                <a:ext cx="74160" cy="100080"/>
              </p14:xfrm>
            </p:contentPart>
          </mc:Choice>
          <mc:Fallback>
            <p:pic>
              <p:nvPicPr>
                <p:cNvPr id="138" name="Freihand 137">
                  <a:extLst>
                    <a:ext uri="{FF2B5EF4-FFF2-40B4-BE49-F238E27FC236}">
                      <a16:creationId xmlns:a16="http://schemas.microsoft.com/office/drawing/2014/main" id="{506ECEE5-AE49-4F7E-891E-5C5E750BBDA4}"/>
                    </a:ext>
                  </a:extLst>
                </p:cNvPr>
                <p:cNvPicPr/>
                <p:nvPr/>
              </p:nvPicPr>
              <p:blipFill>
                <a:blip r:embed="rId170"/>
                <a:stretch>
                  <a:fillRect/>
                </a:stretch>
              </p:blipFill>
              <p:spPr>
                <a:xfrm>
                  <a:off x="2258702" y="5750503"/>
                  <a:ext cx="828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39" name="Freihand 138">
                  <a:extLst>
                    <a:ext uri="{FF2B5EF4-FFF2-40B4-BE49-F238E27FC236}">
                      <a16:creationId xmlns:a16="http://schemas.microsoft.com/office/drawing/2014/main" id="{F7E8CCBF-AB4C-4AB3-BC6B-E899A42A3896}"/>
                    </a:ext>
                  </a:extLst>
                </p14:cNvPr>
                <p14:cNvContentPartPr/>
                <p14:nvPr/>
              </p14:nvContentPartPr>
              <p14:xfrm>
                <a:off x="2035502" y="5934463"/>
                <a:ext cx="232920" cy="497520"/>
              </p14:xfrm>
            </p:contentPart>
          </mc:Choice>
          <mc:Fallback>
            <p:pic>
              <p:nvPicPr>
                <p:cNvPr id="139" name="Freihand 138">
                  <a:extLst>
                    <a:ext uri="{FF2B5EF4-FFF2-40B4-BE49-F238E27FC236}">
                      <a16:creationId xmlns:a16="http://schemas.microsoft.com/office/drawing/2014/main" id="{F7E8CCBF-AB4C-4AB3-BC6B-E899A42A3896}"/>
                    </a:ext>
                  </a:extLst>
                </p:cNvPr>
                <p:cNvPicPr/>
                <p:nvPr/>
              </p:nvPicPr>
              <p:blipFill>
                <a:blip r:embed="rId172"/>
                <a:stretch>
                  <a:fillRect/>
                </a:stretch>
              </p:blipFill>
              <p:spPr>
                <a:xfrm>
                  <a:off x="2031182" y="5930143"/>
                  <a:ext cx="241560" cy="5061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40" name="Freihand 139">
                  <a:extLst>
                    <a:ext uri="{FF2B5EF4-FFF2-40B4-BE49-F238E27FC236}">
                      <a16:creationId xmlns:a16="http://schemas.microsoft.com/office/drawing/2014/main" id="{96E5ABE1-7B87-4BF0-83CF-BE47F52C2375}"/>
                    </a:ext>
                  </a:extLst>
                </p14:cNvPr>
                <p14:cNvContentPartPr/>
                <p14:nvPr/>
              </p14:nvContentPartPr>
              <p14:xfrm>
                <a:off x="2186702" y="5916823"/>
                <a:ext cx="106200" cy="149040"/>
              </p14:xfrm>
            </p:contentPart>
          </mc:Choice>
          <mc:Fallback>
            <p:pic>
              <p:nvPicPr>
                <p:cNvPr id="140" name="Freihand 139">
                  <a:extLst>
                    <a:ext uri="{FF2B5EF4-FFF2-40B4-BE49-F238E27FC236}">
                      <a16:creationId xmlns:a16="http://schemas.microsoft.com/office/drawing/2014/main" id="{96E5ABE1-7B87-4BF0-83CF-BE47F52C2375}"/>
                    </a:ext>
                  </a:extLst>
                </p:cNvPr>
                <p:cNvPicPr/>
                <p:nvPr/>
              </p:nvPicPr>
              <p:blipFill>
                <a:blip r:embed="rId174"/>
                <a:stretch>
                  <a:fillRect/>
                </a:stretch>
              </p:blipFill>
              <p:spPr>
                <a:xfrm>
                  <a:off x="2182382" y="5912503"/>
                  <a:ext cx="11484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41" name="Freihand 140">
                  <a:extLst>
                    <a:ext uri="{FF2B5EF4-FFF2-40B4-BE49-F238E27FC236}">
                      <a16:creationId xmlns:a16="http://schemas.microsoft.com/office/drawing/2014/main" id="{99A0CD1F-A980-4A4D-B7D3-9DFCE0500BC9}"/>
                    </a:ext>
                  </a:extLst>
                </p14:cNvPr>
                <p14:cNvContentPartPr/>
                <p14:nvPr/>
              </p14:nvContentPartPr>
              <p14:xfrm>
                <a:off x="2137742" y="6293023"/>
                <a:ext cx="261720" cy="201240"/>
              </p14:xfrm>
            </p:contentPart>
          </mc:Choice>
          <mc:Fallback>
            <p:pic>
              <p:nvPicPr>
                <p:cNvPr id="141" name="Freihand 140">
                  <a:extLst>
                    <a:ext uri="{FF2B5EF4-FFF2-40B4-BE49-F238E27FC236}">
                      <a16:creationId xmlns:a16="http://schemas.microsoft.com/office/drawing/2014/main" id="{99A0CD1F-A980-4A4D-B7D3-9DFCE0500BC9}"/>
                    </a:ext>
                  </a:extLst>
                </p:cNvPr>
                <p:cNvPicPr/>
                <p:nvPr/>
              </p:nvPicPr>
              <p:blipFill>
                <a:blip r:embed="rId176"/>
                <a:stretch>
                  <a:fillRect/>
                </a:stretch>
              </p:blipFill>
              <p:spPr>
                <a:xfrm>
                  <a:off x="2133422" y="6288703"/>
                  <a:ext cx="27036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43" name="Freihand 142">
                  <a:extLst>
                    <a:ext uri="{FF2B5EF4-FFF2-40B4-BE49-F238E27FC236}">
                      <a16:creationId xmlns:a16="http://schemas.microsoft.com/office/drawing/2014/main" id="{E0AB7625-E631-4AF4-8EBB-F128C54621AE}"/>
                    </a:ext>
                  </a:extLst>
                </p14:cNvPr>
                <p14:cNvContentPartPr/>
                <p14:nvPr/>
              </p14:nvContentPartPr>
              <p14:xfrm>
                <a:off x="2288942" y="6405343"/>
                <a:ext cx="78120" cy="110880"/>
              </p14:xfrm>
            </p:contentPart>
          </mc:Choice>
          <mc:Fallback>
            <p:pic>
              <p:nvPicPr>
                <p:cNvPr id="143" name="Freihand 142">
                  <a:extLst>
                    <a:ext uri="{FF2B5EF4-FFF2-40B4-BE49-F238E27FC236}">
                      <a16:creationId xmlns:a16="http://schemas.microsoft.com/office/drawing/2014/main" id="{E0AB7625-E631-4AF4-8EBB-F128C54621AE}"/>
                    </a:ext>
                  </a:extLst>
                </p:cNvPr>
                <p:cNvPicPr/>
                <p:nvPr/>
              </p:nvPicPr>
              <p:blipFill>
                <a:blip r:embed="rId178"/>
                <a:stretch>
                  <a:fillRect/>
                </a:stretch>
              </p:blipFill>
              <p:spPr>
                <a:xfrm>
                  <a:off x="2284622" y="6401023"/>
                  <a:ext cx="867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44" name="Freihand 143">
                  <a:extLst>
                    <a:ext uri="{FF2B5EF4-FFF2-40B4-BE49-F238E27FC236}">
                      <a16:creationId xmlns:a16="http://schemas.microsoft.com/office/drawing/2014/main" id="{CB5D5402-B815-499C-9D76-BAE2F025D185}"/>
                    </a:ext>
                  </a:extLst>
                </p14:cNvPr>
                <p14:cNvContentPartPr/>
                <p14:nvPr/>
              </p14:nvContentPartPr>
              <p14:xfrm>
                <a:off x="2268062" y="6342343"/>
                <a:ext cx="114480" cy="69840"/>
              </p14:xfrm>
            </p:contentPart>
          </mc:Choice>
          <mc:Fallback>
            <p:pic>
              <p:nvPicPr>
                <p:cNvPr id="144" name="Freihand 143">
                  <a:extLst>
                    <a:ext uri="{FF2B5EF4-FFF2-40B4-BE49-F238E27FC236}">
                      <a16:creationId xmlns:a16="http://schemas.microsoft.com/office/drawing/2014/main" id="{CB5D5402-B815-499C-9D76-BAE2F025D185}"/>
                    </a:ext>
                  </a:extLst>
                </p:cNvPr>
                <p:cNvPicPr/>
                <p:nvPr/>
              </p:nvPicPr>
              <p:blipFill>
                <a:blip r:embed="rId180"/>
                <a:stretch>
                  <a:fillRect/>
                </a:stretch>
              </p:blipFill>
              <p:spPr>
                <a:xfrm>
                  <a:off x="2263742" y="6338023"/>
                  <a:ext cx="1231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46" name="Freihand 145">
                  <a:extLst>
                    <a:ext uri="{FF2B5EF4-FFF2-40B4-BE49-F238E27FC236}">
                      <a16:creationId xmlns:a16="http://schemas.microsoft.com/office/drawing/2014/main" id="{2D6395DA-3E07-4AF9-91E8-C82487198CD2}"/>
                    </a:ext>
                  </a:extLst>
                </p14:cNvPr>
                <p14:cNvContentPartPr/>
                <p14:nvPr/>
              </p14:nvContentPartPr>
              <p14:xfrm>
                <a:off x="2397662" y="6323623"/>
                <a:ext cx="81000" cy="61200"/>
              </p14:xfrm>
            </p:contentPart>
          </mc:Choice>
          <mc:Fallback>
            <p:pic>
              <p:nvPicPr>
                <p:cNvPr id="146" name="Freihand 145">
                  <a:extLst>
                    <a:ext uri="{FF2B5EF4-FFF2-40B4-BE49-F238E27FC236}">
                      <a16:creationId xmlns:a16="http://schemas.microsoft.com/office/drawing/2014/main" id="{2D6395DA-3E07-4AF9-91E8-C82487198CD2}"/>
                    </a:ext>
                  </a:extLst>
                </p:cNvPr>
                <p:cNvPicPr/>
                <p:nvPr/>
              </p:nvPicPr>
              <p:blipFill>
                <a:blip r:embed="rId182"/>
                <a:stretch>
                  <a:fillRect/>
                </a:stretch>
              </p:blipFill>
              <p:spPr>
                <a:xfrm>
                  <a:off x="2393342" y="6319303"/>
                  <a:ext cx="8964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48" name="Freihand 147">
                  <a:extLst>
                    <a:ext uri="{FF2B5EF4-FFF2-40B4-BE49-F238E27FC236}">
                      <a16:creationId xmlns:a16="http://schemas.microsoft.com/office/drawing/2014/main" id="{B12F1427-F40A-4C33-AE79-003E0953F130}"/>
                    </a:ext>
                  </a:extLst>
                </p14:cNvPr>
                <p14:cNvContentPartPr/>
                <p14:nvPr/>
              </p14:nvContentPartPr>
              <p14:xfrm>
                <a:off x="2264462" y="6323983"/>
                <a:ext cx="119880" cy="127080"/>
              </p14:xfrm>
            </p:contentPart>
          </mc:Choice>
          <mc:Fallback>
            <p:pic>
              <p:nvPicPr>
                <p:cNvPr id="148" name="Freihand 147">
                  <a:extLst>
                    <a:ext uri="{FF2B5EF4-FFF2-40B4-BE49-F238E27FC236}">
                      <a16:creationId xmlns:a16="http://schemas.microsoft.com/office/drawing/2014/main" id="{B12F1427-F40A-4C33-AE79-003E0953F130}"/>
                    </a:ext>
                  </a:extLst>
                </p:cNvPr>
                <p:cNvPicPr/>
                <p:nvPr/>
              </p:nvPicPr>
              <p:blipFill>
                <a:blip r:embed="rId184"/>
                <a:stretch>
                  <a:fillRect/>
                </a:stretch>
              </p:blipFill>
              <p:spPr>
                <a:xfrm>
                  <a:off x="2260142" y="6319663"/>
                  <a:ext cx="1285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50" name="Freihand 149">
                  <a:extLst>
                    <a:ext uri="{FF2B5EF4-FFF2-40B4-BE49-F238E27FC236}">
                      <a16:creationId xmlns:a16="http://schemas.microsoft.com/office/drawing/2014/main" id="{C819637B-D51A-4E66-9384-823C2A8F4798}"/>
                    </a:ext>
                  </a:extLst>
                </p14:cNvPr>
                <p14:cNvContentPartPr/>
                <p14:nvPr/>
              </p14:nvContentPartPr>
              <p14:xfrm>
                <a:off x="4336982" y="5384743"/>
                <a:ext cx="2050920" cy="887040"/>
              </p14:xfrm>
            </p:contentPart>
          </mc:Choice>
          <mc:Fallback>
            <p:pic>
              <p:nvPicPr>
                <p:cNvPr id="150" name="Freihand 149">
                  <a:extLst>
                    <a:ext uri="{FF2B5EF4-FFF2-40B4-BE49-F238E27FC236}">
                      <a16:creationId xmlns:a16="http://schemas.microsoft.com/office/drawing/2014/main" id="{C819637B-D51A-4E66-9384-823C2A8F4798}"/>
                    </a:ext>
                  </a:extLst>
                </p:cNvPr>
                <p:cNvPicPr/>
                <p:nvPr/>
              </p:nvPicPr>
              <p:blipFill>
                <a:blip r:embed="rId186"/>
                <a:stretch>
                  <a:fillRect/>
                </a:stretch>
              </p:blipFill>
              <p:spPr>
                <a:xfrm>
                  <a:off x="4332662" y="5380423"/>
                  <a:ext cx="2059560" cy="8956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51" name="Freihand 150">
                  <a:extLst>
                    <a:ext uri="{FF2B5EF4-FFF2-40B4-BE49-F238E27FC236}">
                      <a16:creationId xmlns:a16="http://schemas.microsoft.com/office/drawing/2014/main" id="{BBEE8623-E719-4E59-A081-89C3A567B176}"/>
                    </a:ext>
                  </a:extLst>
                </p14:cNvPr>
                <p14:cNvContentPartPr/>
                <p14:nvPr/>
              </p14:nvContentPartPr>
              <p14:xfrm>
                <a:off x="6106742" y="5249743"/>
                <a:ext cx="254880" cy="126000"/>
              </p14:xfrm>
            </p:contentPart>
          </mc:Choice>
          <mc:Fallback>
            <p:pic>
              <p:nvPicPr>
                <p:cNvPr id="151" name="Freihand 150">
                  <a:extLst>
                    <a:ext uri="{FF2B5EF4-FFF2-40B4-BE49-F238E27FC236}">
                      <a16:creationId xmlns:a16="http://schemas.microsoft.com/office/drawing/2014/main" id="{BBEE8623-E719-4E59-A081-89C3A567B176}"/>
                    </a:ext>
                  </a:extLst>
                </p:cNvPr>
                <p:cNvPicPr/>
                <p:nvPr/>
              </p:nvPicPr>
              <p:blipFill>
                <a:blip r:embed="rId188"/>
                <a:stretch>
                  <a:fillRect/>
                </a:stretch>
              </p:blipFill>
              <p:spPr>
                <a:xfrm>
                  <a:off x="6102422" y="5245423"/>
                  <a:ext cx="2635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53" name="Freihand 152">
                  <a:extLst>
                    <a:ext uri="{FF2B5EF4-FFF2-40B4-BE49-F238E27FC236}">
                      <a16:creationId xmlns:a16="http://schemas.microsoft.com/office/drawing/2014/main" id="{15334713-1E72-4800-B5AC-19D411CF87B6}"/>
                    </a:ext>
                  </a:extLst>
                </p14:cNvPr>
                <p14:cNvContentPartPr/>
                <p14:nvPr/>
              </p14:nvContentPartPr>
              <p14:xfrm>
                <a:off x="6547022" y="5307343"/>
                <a:ext cx="164880" cy="148320"/>
              </p14:xfrm>
            </p:contentPart>
          </mc:Choice>
          <mc:Fallback>
            <p:pic>
              <p:nvPicPr>
                <p:cNvPr id="153" name="Freihand 152">
                  <a:extLst>
                    <a:ext uri="{FF2B5EF4-FFF2-40B4-BE49-F238E27FC236}">
                      <a16:creationId xmlns:a16="http://schemas.microsoft.com/office/drawing/2014/main" id="{15334713-1E72-4800-B5AC-19D411CF87B6}"/>
                    </a:ext>
                  </a:extLst>
                </p:cNvPr>
                <p:cNvPicPr/>
                <p:nvPr/>
              </p:nvPicPr>
              <p:blipFill>
                <a:blip r:embed="rId190"/>
                <a:stretch>
                  <a:fillRect/>
                </a:stretch>
              </p:blipFill>
              <p:spPr>
                <a:xfrm>
                  <a:off x="6542702" y="5303023"/>
                  <a:ext cx="17352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54" name="Freihand 153">
                  <a:extLst>
                    <a:ext uri="{FF2B5EF4-FFF2-40B4-BE49-F238E27FC236}">
                      <a16:creationId xmlns:a16="http://schemas.microsoft.com/office/drawing/2014/main" id="{EF2A5C04-BB01-4ABD-817C-FDB440B34FFD}"/>
                    </a:ext>
                  </a:extLst>
                </p14:cNvPr>
                <p14:cNvContentPartPr/>
                <p14:nvPr/>
              </p14:nvContentPartPr>
              <p14:xfrm>
                <a:off x="6714782" y="5319223"/>
                <a:ext cx="251280" cy="113760"/>
              </p14:xfrm>
            </p:contentPart>
          </mc:Choice>
          <mc:Fallback>
            <p:pic>
              <p:nvPicPr>
                <p:cNvPr id="154" name="Freihand 153">
                  <a:extLst>
                    <a:ext uri="{FF2B5EF4-FFF2-40B4-BE49-F238E27FC236}">
                      <a16:creationId xmlns:a16="http://schemas.microsoft.com/office/drawing/2014/main" id="{EF2A5C04-BB01-4ABD-817C-FDB440B34FFD}"/>
                    </a:ext>
                  </a:extLst>
                </p:cNvPr>
                <p:cNvPicPr/>
                <p:nvPr/>
              </p:nvPicPr>
              <p:blipFill>
                <a:blip r:embed="rId192"/>
                <a:stretch>
                  <a:fillRect/>
                </a:stretch>
              </p:blipFill>
              <p:spPr>
                <a:xfrm>
                  <a:off x="6710462" y="5314903"/>
                  <a:ext cx="25992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55" name="Freihand 154">
                  <a:extLst>
                    <a:ext uri="{FF2B5EF4-FFF2-40B4-BE49-F238E27FC236}">
                      <a16:creationId xmlns:a16="http://schemas.microsoft.com/office/drawing/2014/main" id="{AD3EA15F-A731-43CA-9A83-6546D2F31442}"/>
                    </a:ext>
                  </a:extLst>
                </p14:cNvPr>
                <p14:cNvContentPartPr/>
                <p14:nvPr/>
              </p14:nvContentPartPr>
              <p14:xfrm>
                <a:off x="7080542" y="5211223"/>
                <a:ext cx="191160" cy="191880"/>
              </p14:xfrm>
            </p:contentPart>
          </mc:Choice>
          <mc:Fallback>
            <p:pic>
              <p:nvPicPr>
                <p:cNvPr id="155" name="Freihand 154">
                  <a:extLst>
                    <a:ext uri="{FF2B5EF4-FFF2-40B4-BE49-F238E27FC236}">
                      <a16:creationId xmlns:a16="http://schemas.microsoft.com/office/drawing/2014/main" id="{AD3EA15F-A731-43CA-9A83-6546D2F31442}"/>
                    </a:ext>
                  </a:extLst>
                </p:cNvPr>
                <p:cNvPicPr/>
                <p:nvPr/>
              </p:nvPicPr>
              <p:blipFill>
                <a:blip r:embed="rId194"/>
                <a:stretch>
                  <a:fillRect/>
                </a:stretch>
              </p:blipFill>
              <p:spPr>
                <a:xfrm>
                  <a:off x="7076222" y="5206903"/>
                  <a:ext cx="19980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56" name="Freihand 155">
                  <a:extLst>
                    <a:ext uri="{FF2B5EF4-FFF2-40B4-BE49-F238E27FC236}">
                      <a16:creationId xmlns:a16="http://schemas.microsoft.com/office/drawing/2014/main" id="{A3404579-1CC7-4DC4-92BE-5B054FA191E9}"/>
                    </a:ext>
                  </a:extLst>
                </p14:cNvPr>
                <p14:cNvContentPartPr/>
                <p14:nvPr/>
              </p14:nvContentPartPr>
              <p14:xfrm>
                <a:off x="7238582" y="5209423"/>
                <a:ext cx="28440" cy="219960"/>
              </p14:xfrm>
            </p:contentPart>
          </mc:Choice>
          <mc:Fallback>
            <p:pic>
              <p:nvPicPr>
                <p:cNvPr id="156" name="Freihand 155">
                  <a:extLst>
                    <a:ext uri="{FF2B5EF4-FFF2-40B4-BE49-F238E27FC236}">
                      <a16:creationId xmlns:a16="http://schemas.microsoft.com/office/drawing/2014/main" id="{A3404579-1CC7-4DC4-92BE-5B054FA191E9}"/>
                    </a:ext>
                  </a:extLst>
                </p:cNvPr>
                <p:cNvPicPr/>
                <p:nvPr/>
              </p:nvPicPr>
              <p:blipFill>
                <a:blip r:embed="rId196"/>
                <a:stretch>
                  <a:fillRect/>
                </a:stretch>
              </p:blipFill>
              <p:spPr>
                <a:xfrm>
                  <a:off x="7234262" y="5205103"/>
                  <a:ext cx="3708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57" name="Freihand 156">
                  <a:extLst>
                    <a:ext uri="{FF2B5EF4-FFF2-40B4-BE49-F238E27FC236}">
                      <a16:creationId xmlns:a16="http://schemas.microsoft.com/office/drawing/2014/main" id="{48C3C632-8D62-4A26-82E9-A23FCD6728C1}"/>
                    </a:ext>
                  </a:extLst>
                </p14:cNvPr>
                <p14:cNvContentPartPr/>
                <p14:nvPr/>
              </p14:nvContentPartPr>
              <p14:xfrm>
                <a:off x="7142462" y="5336503"/>
                <a:ext cx="150840" cy="19800"/>
              </p14:xfrm>
            </p:contentPart>
          </mc:Choice>
          <mc:Fallback>
            <p:pic>
              <p:nvPicPr>
                <p:cNvPr id="157" name="Freihand 156">
                  <a:extLst>
                    <a:ext uri="{FF2B5EF4-FFF2-40B4-BE49-F238E27FC236}">
                      <a16:creationId xmlns:a16="http://schemas.microsoft.com/office/drawing/2014/main" id="{48C3C632-8D62-4A26-82E9-A23FCD6728C1}"/>
                    </a:ext>
                  </a:extLst>
                </p:cNvPr>
                <p:cNvPicPr/>
                <p:nvPr/>
              </p:nvPicPr>
              <p:blipFill>
                <a:blip r:embed="rId198"/>
                <a:stretch>
                  <a:fillRect/>
                </a:stretch>
              </p:blipFill>
              <p:spPr>
                <a:xfrm>
                  <a:off x="7138142" y="5332183"/>
                  <a:ext cx="159480" cy="28440"/>
                </a:xfrm>
                <a:prstGeom prst="rect">
                  <a:avLst/>
                </a:prstGeom>
              </p:spPr>
            </p:pic>
          </mc:Fallback>
        </mc:AlternateContent>
      </p:grpSp>
      <p:grpSp>
        <p:nvGrpSpPr>
          <p:cNvPr id="164" name="Gruppieren 163">
            <a:extLst>
              <a:ext uri="{FF2B5EF4-FFF2-40B4-BE49-F238E27FC236}">
                <a16:creationId xmlns:a16="http://schemas.microsoft.com/office/drawing/2014/main" id="{481CC971-7544-4235-BC91-B5DD6E7EA58B}"/>
              </a:ext>
            </a:extLst>
          </p:cNvPr>
          <p:cNvGrpSpPr/>
          <p:nvPr/>
        </p:nvGrpSpPr>
        <p:grpSpPr>
          <a:xfrm>
            <a:off x="10053422" y="2059423"/>
            <a:ext cx="874080" cy="311760"/>
            <a:chOff x="10053422" y="2059423"/>
            <a:chExt cx="874080" cy="311760"/>
          </a:xfrm>
        </p:grpSpPr>
        <mc:AlternateContent xmlns:mc="http://schemas.openxmlformats.org/markup-compatibility/2006">
          <mc:Choice xmlns:p14="http://schemas.microsoft.com/office/powerpoint/2010/main" Requires="p14">
            <p:contentPart p14:bwMode="auto" r:id="rId199">
              <p14:nvContentPartPr>
                <p14:cNvPr id="159" name="Freihand 158">
                  <a:extLst>
                    <a:ext uri="{FF2B5EF4-FFF2-40B4-BE49-F238E27FC236}">
                      <a16:creationId xmlns:a16="http://schemas.microsoft.com/office/drawing/2014/main" id="{D3CF9798-6210-4817-8025-90D300380072}"/>
                    </a:ext>
                  </a:extLst>
                </p14:cNvPr>
                <p14:cNvContentPartPr/>
                <p14:nvPr/>
              </p14:nvContentPartPr>
              <p14:xfrm>
                <a:off x="10053422" y="2133943"/>
                <a:ext cx="111600" cy="237240"/>
              </p14:xfrm>
            </p:contentPart>
          </mc:Choice>
          <mc:Fallback>
            <p:pic>
              <p:nvPicPr>
                <p:cNvPr id="159" name="Freihand 158">
                  <a:extLst>
                    <a:ext uri="{FF2B5EF4-FFF2-40B4-BE49-F238E27FC236}">
                      <a16:creationId xmlns:a16="http://schemas.microsoft.com/office/drawing/2014/main" id="{D3CF9798-6210-4817-8025-90D300380072}"/>
                    </a:ext>
                  </a:extLst>
                </p:cNvPr>
                <p:cNvPicPr/>
                <p:nvPr/>
              </p:nvPicPr>
              <p:blipFill>
                <a:blip r:embed="rId200"/>
                <a:stretch>
                  <a:fillRect/>
                </a:stretch>
              </p:blipFill>
              <p:spPr>
                <a:xfrm>
                  <a:off x="10049102" y="2129623"/>
                  <a:ext cx="12024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60" name="Freihand 159">
                  <a:extLst>
                    <a:ext uri="{FF2B5EF4-FFF2-40B4-BE49-F238E27FC236}">
                      <a16:creationId xmlns:a16="http://schemas.microsoft.com/office/drawing/2014/main" id="{1AD67A49-9E8E-420B-8B83-B2A6A130652C}"/>
                    </a:ext>
                  </a:extLst>
                </p14:cNvPr>
                <p14:cNvContentPartPr/>
                <p14:nvPr/>
              </p14:nvContentPartPr>
              <p14:xfrm>
                <a:off x="10294622" y="2109463"/>
                <a:ext cx="237600" cy="153000"/>
              </p14:xfrm>
            </p:contentPart>
          </mc:Choice>
          <mc:Fallback>
            <p:pic>
              <p:nvPicPr>
                <p:cNvPr id="160" name="Freihand 159">
                  <a:extLst>
                    <a:ext uri="{FF2B5EF4-FFF2-40B4-BE49-F238E27FC236}">
                      <a16:creationId xmlns:a16="http://schemas.microsoft.com/office/drawing/2014/main" id="{1AD67A49-9E8E-420B-8B83-B2A6A130652C}"/>
                    </a:ext>
                  </a:extLst>
                </p:cNvPr>
                <p:cNvPicPr/>
                <p:nvPr/>
              </p:nvPicPr>
              <p:blipFill>
                <a:blip r:embed="rId202"/>
                <a:stretch>
                  <a:fillRect/>
                </a:stretch>
              </p:blipFill>
              <p:spPr>
                <a:xfrm>
                  <a:off x="10290302" y="2105143"/>
                  <a:ext cx="24624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61" name="Freihand 160">
                  <a:extLst>
                    <a:ext uri="{FF2B5EF4-FFF2-40B4-BE49-F238E27FC236}">
                      <a16:creationId xmlns:a16="http://schemas.microsoft.com/office/drawing/2014/main" id="{9732BFEB-A3EA-45CB-A9B2-DD3BFE513D74}"/>
                    </a:ext>
                  </a:extLst>
                </p14:cNvPr>
                <p14:cNvContentPartPr/>
                <p14:nvPr/>
              </p14:nvContentPartPr>
              <p14:xfrm>
                <a:off x="10768382" y="2069503"/>
                <a:ext cx="9000" cy="144000"/>
              </p14:xfrm>
            </p:contentPart>
          </mc:Choice>
          <mc:Fallback>
            <p:pic>
              <p:nvPicPr>
                <p:cNvPr id="161" name="Freihand 160">
                  <a:extLst>
                    <a:ext uri="{FF2B5EF4-FFF2-40B4-BE49-F238E27FC236}">
                      <a16:creationId xmlns:a16="http://schemas.microsoft.com/office/drawing/2014/main" id="{9732BFEB-A3EA-45CB-A9B2-DD3BFE513D74}"/>
                    </a:ext>
                  </a:extLst>
                </p:cNvPr>
                <p:cNvPicPr/>
                <p:nvPr/>
              </p:nvPicPr>
              <p:blipFill>
                <a:blip r:embed="rId204"/>
                <a:stretch>
                  <a:fillRect/>
                </a:stretch>
              </p:blipFill>
              <p:spPr>
                <a:xfrm>
                  <a:off x="10764062" y="2065183"/>
                  <a:ext cx="1764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62" name="Freihand 161">
                  <a:extLst>
                    <a:ext uri="{FF2B5EF4-FFF2-40B4-BE49-F238E27FC236}">
                      <a16:creationId xmlns:a16="http://schemas.microsoft.com/office/drawing/2014/main" id="{1BA56454-7FF4-49EA-B908-10923D326474}"/>
                    </a:ext>
                  </a:extLst>
                </p14:cNvPr>
                <p14:cNvContentPartPr/>
                <p14:nvPr/>
              </p14:nvContentPartPr>
              <p14:xfrm>
                <a:off x="10738142" y="2059423"/>
                <a:ext cx="189360" cy="135360"/>
              </p14:xfrm>
            </p:contentPart>
          </mc:Choice>
          <mc:Fallback>
            <p:pic>
              <p:nvPicPr>
                <p:cNvPr id="162" name="Freihand 161">
                  <a:extLst>
                    <a:ext uri="{FF2B5EF4-FFF2-40B4-BE49-F238E27FC236}">
                      <a16:creationId xmlns:a16="http://schemas.microsoft.com/office/drawing/2014/main" id="{1BA56454-7FF4-49EA-B908-10923D326474}"/>
                    </a:ext>
                  </a:extLst>
                </p:cNvPr>
                <p:cNvPicPr/>
                <p:nvPr/>
              </p:nvPicPr>
              <p:blipFill>
                <a:blip r:embed="rId206"/>
                <a:stretch>
                  <a:fillRect/>
                </a:stretch>
              </p:blipFill>
              <p:spPr>
                <a:xfrm>
                  <a:off x="10733822" y="2055103"/>
                  <a:ext cx="1980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63" name="Freihand 162">
                  <a:extLst>
                    <a:ext uri="{FF2B5EF4-FFF2-40B4-BE49-F238E27FC236}">
                      <a16:creationId xmlns:a16="http://schemas.microsoft.com/office/drawing/2014/main" id="{2C3F7FD6-4CFA-4B3F-806D-5E3F8F45E8CB}"/>
                    </a:ext>
                  </a:extLst>
                </p14:cNvPr>
                <p14:cNvContentPartPr/>
                <p14:nvPr/>
              </p14:nvContentPartPr>
              <p14:xfrm>
                <a:off x="10751102" y="2119543"/>
                <a:ext cx="151200" cy="70200"/>
              </p14:xfrm>
            </p:contentPart>
          </mc:Choice>
          <mc:Fallback>
            <p:pic>
              <p:nvPicPr>
                <p:cNvPr id="163" name="Freihand 162">
                  <a:extLst>
                    <a:ext uri="{FF2B5EF4-FFF2-40B4-BE49-F238E27FC236}">
                      <a16:creationId xmlns:a16="http://schemas.microsoft.com/office/drawing/2014/main" id="{2C3F7FD6-4CFA-4B3F-806D-5E3F8F45E8CB}"/>
                    </a:ext>
                  </a:extLst>
                </p:cNvPr>
                <p:cNvPicPr/>
                <p:nvPr/>
              </p:nvPicPr>
              <p:blipFill>
                <a:blip r:embed="rId208"/>
                <a:stretch>
                  <a:fillRect/>
                </a:stretch>
              </p:blipFill>
              <p:spPr>
                <a:xfrm>
                  <a:off x="10746782" y="2115223"/>
                  <a:ext cx="159840" cy="78840"/>
                </a:xfrm>
                <a:prstGeom prst="rect">
                  <a:avLst/>
                </a:prstGeom>
              </p:spPr>
            </p:pic>
          </mc:Fallback>
        </mc:AlternateContent>
      </p:grpSp>
    </p:spTree>
    <p:extLst>
      <p:ext uri="{BB962C8B-B14F-4D97-AF65-F5344CB8AC3E}">
        <p14:creationId xmlns:p14="http://schemas.microsoft.com/office/powerpoint/2010/main" val="1933250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4404772-6F64-40FB-EA2C-BCFB71924CC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3" name="Grafik 2">
            <a:extLst>
              <a:ext uri="{FF2B5EF4-FFF2-40B4-BE49-F238E27FC236}">
                <a16:creationId xmlns:a16="http://schemas.microsoft.com/office/drawing/2014/main" id="{CD5E38DB-739C-4357-9F98-8E2A9DB60C7B}"/>
              </a:ext>
            </a:extLst>
          </p:cNvPr>
          <p:cNvPicPr>
            <a:picLocks noChangeAspect="1"/>
          </p:cNvPicPr>
          <p:nvPr/>
        </p:nvPicPr>
        <p:blipFill>
          <a:blip r:embed="rId2"/>
          <a:stretch>
            <a:fillRect/>
          </a:stretch>
        </p:blipFill>
        <p:spPr>
          <a:xfrm>
            <a:off x="0" y="283779"/>
            <a:ext cx="7173326" cy="1400370"/>
          </a:xfrm>
          <a:prstGeom prst="rect">
            <a:avLst/>
          </a:prstGeom>
        </p:spPr>
      </p:pic>
      <mc:AlternateContent xmlns:mc="http://schemas.openxmlformats.org/markup-compatibility/2006">
        <mc:Choice xmlns:p14="http://schemas.microsoft.com/office/powerpoint/2010/main" Requires="p14">
          <p:contentPart p14:bwMode="auto" r:id="rId3">
            <p14:nvContentPartPr>
              <p14:cNvPr id="5" name="Freihand 4">
                <a:extLst>
                  <a:ext uri="{FF2B5EF4-FFF2-40B4-BE49-F238E27FC236}">
                    <a16:creationId xmlns:a16="http://schemas.microsoft.com/office/drawing/2014/main" id="{4C48FC9E-34E5-4830-8C85-B0F9F59A3597}"/>
                  </a:ext>
                </a:extLst>
              </p14:cNvPr>
              <p14:cNvContentPartPr/>
              <p14:nvPr/>
            </p14:nvContentPartPr>
            <p14:xfrm>
              <a:off x="7221662" y="774223"/>
              <a:ext cx="360" cy="360"/>
            </p14:xfrm>
          </p:contentPart>
        </mc:Choice>
        <mc:Fallback>
          <p:pic>
            <p:nvPicPr>
              <p:cNvPr id="5" name="Freihand 4">
                <a:extLst>
                  <a:ext uri="{FF2B5EF4-FFF2-40B4-BE49-F238E27FC236}">
                    <a16:creationId xmlns:a16="http://schemas.microsoft.com/office/drawing/2014/main" id="{4C48FC9E-34E5-4830-8C85-B0F9F59A3597}"/>
                  </a:ext>
                </a:extLst>
              </p:cNvPr>
              <p:cNvPicPr/>
              <p:nvPr/>
            </p:nvPicPr>
            <p:blipFill>
              <a:blip r:embed="rId4"/>
              <a:stretch>
                <a:fillRect/>
              </a:stretch>
            </p:blipFill>
            <p:spPr>
              <a:xfrm>
                <a:off x="7217342" y="76990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F39F202B-F8F7-47DF-A152-3A42317F2F1F}"/>
                  </a:ext>
                </a:extLst>
              </p14:cNvPr>
              <p14:cNvContentPartPr/>
              <p14:nvPr/>
            </p14:nvContentPartPr>
            <p14:xfrm>
              <a:off x="7238942" y="332143"/>
              <a:ext cx="172800" cy="208440"/>
            </p14:xfrm>
          </p:contentPart>
        </mc:Choice>
        <mc:Fallback>
          <p:pic>
            <p:nvPicPr>
              <p:cNvPr id="6" name="Freihand 5">
                <a:extLst>
                  <a:ext uri="{FF2B5EF4-FFF2-40B4-BE49-F238E27FC236}">
                    <a16:creationId xmlns:a16="http://schemas.microsoft.com/office/drawing/2014/main" id="{F39F202B-F8F7-47DF-A152-3A42317F2F1F}"/>
                  </a:ext>
                </a:extLst>
              </p:cNvPr>
              <p:cNvPicPr/>
              <p:nvPr/>
            </p:nvPicPr>
            <p:blipFill>
              <a:blip r:embed="rId6"/>
              <a:stretch>
                <a:fillRect/>
              </a:stretch>
            </p:blipFill>
            <p:spPr>
              <a:xfrm>
                <a:off x="7234622" y="327823"/>
                <a:ext cx="181440" cy="217080"/>
              </a:xfrm>
              <a:prstGeom prst="rect">
                <a:avLst/>
              </a:prstGeom>
            </p:spPr>
          </p:pic>
        </mc:Fallback>
      </mc:AlternateContent>
      <p:grpSp>
        <p:nvGrpSpPr>
          <p:cNvPr id="11" name="Gruppieren 10">
            <a:extLst>
              <a:ext uri="{FF2B5EF4-FFF2-40B4-BE49-F238E27FC236}">
                <a16:creationId xmlns:a16="http://schemas.microsoft.com/office/drawing/2014/main" id="{F2F05B12-42D6-41B3-AAE9-AD5466AF5F1E}"/>
              </a:ext>
            </a:extLst>
          </p:cNvPr>
          <p:cNvGrpSpPr/>
          <p:nvPr/>
        </p:nvGrpSpPr>
        <p:grpSpPr>
          <a:xfrm>
            <a:off x="8039582" y="352303"/>
            <a:ext cx="567000" cy="160560"/>
            <a:chOff x="8039582" y="352303"/>
            <a:chExt cx="567000" cy="160560"/>
          </a:xfrm>
        </p:grpSpPr>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253A50B4-7F6D-49D8-855C-A67A4B253240}"/>
                    </a:ext>
                  </a:extLst>
                </p14:cNvPr>
                <p14:cNvContentPartPr/>
                <p14:nvPr/>
              </p14:nvContentPartPr>
              <p14:xfrm>
                <a:off x="8039582" y="352303"/>
                <a:ext cx="146160" cy="144720"/>
              </p14:xfrm>
            </p:contentPart>
          </mc:Choice>
          <mc:Fallback>
            <p:pic>
              <p:nvPicPr>
                <p:cNvPr id="7" name="Freihand 6">
                  <a:extLst>
                    <a:ext uri="{FF2B5EF4-FFF2-40B4-BE49-F238E27FC236}">
                      <a16:creationId xmlns:a16="http://schemas.microsoft.com/office/drawing/2014/main" id="{253A50B4-7F6D-49D8-855C-A67A4B253240}"/>
                    </a:ext>
                  </a:extLst>
                </p:cNvPr>
                <p:cNvPicPr/>
                <p:nvPr/>
              </p:nvPicPr>
              <p:blipFill>
                <a:blip r:embed="rId8"/>
                <a:stretch>
                  <a:fillRect/>
                </a:stretch>
              </p:blipFill>
              <p:spPr>
                <a:xfrm>
                  <a:off x="8035262" y="347983"/>
                  <a:ext cx="1548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2A6281F0-85F0-4EB8-9415-8BE97C9A72F8}"/>
                    </a:ext>
                  </a:extLst>
                </p14:cNvPr>
                <p14:cNvContentPartPr/>
                <p14:nvPr/>
              </p14:nvContentPartPr>
              <p14:xfrm>
                <a:off x="8234702" y="360943"/>
                <a:ext cx="94680" cy="151920"/>
              </p14:xfrm>
            </p:contentPart>
          </mc:Choice>
          <mc:Fallback>
            <p:pic>
              <p:nvPicPr>
                <p:cNvPr id="8" name="Freihand 7">
                  <a:extLst>
                    <a:ext uri="{FF2B5EF4-FFF2-40B4-BE49-F238E27FC236}">
                      <a16:creationId xmlns:a16="http://schemas.microsoft.com/office/drawing/2014/main" id="{2A6281F0-85F0-4EB8-9415-8BE97C9A72F8}"/>
                    </a:ext>
                  </a:extLst>
                </p:cNvPr>
                <p:cNvPicPr/>
                <p:nvPr/>
              </p:nvPicPr>
              <p:blipFill>
                <a:blip r:embed="rId10"/>
                <a:stretch>
                  <a:fillRect/>
                </a:stretch>
              </p:blipFill>
              <p:spPr>
                <a:xfrm>
                  <a:off x="8230382" y="356623"/>
                  <a:ext cx="1033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88C5E20D-36CF-4320-A308-3C64EDB1D7A2}"/>
                    </a:ext>
                  </a:extLst>
                </p14:cNvPr>
                <p14:cNvContentPartPr/>
                <p14:nvPr/>
              </p14:nvContentPartPr>
              <p14:xfrm>
                <a:off x="8350982" y="370303"/>
                <a:ext cx="117360" cy="119520"/>
              </p14:xfrm>
            </p:contentPart>
          </mc:Choice>
          <mc:Fallback>
            <p:pic>
              <p:nvPicPr>
                <p:cNvPr id="9" name="Freihand 8">
                  <a:extLst>
                    <a:ext uri="{FF2B5EF4-FFF2-40B4-BE49-F238E27FC236}">
                      <a16:creationId xmlns:a16="http://schemas.microsoft.com/office/drawing/2014/main" id="{88C5E20D-36CF-4320-A308-3C64EDB1D7A2}"/>
                    </a:ext>
                  </a:extLst>
                </p:cNvPr>
                <p:cNvPicPr/>
                <p:nvPr/>
              </p:nvPicPr>
              <p:blipFill>
                <a:blip r:embed="rId12"/>
                <a:stretch>
                  <a:fillRect/>
                </a:stretch>
              </p:blipFill>
              <p:spPr>
                <a:xfrm>
                  <a:off x="8346662" y="365983"/>
                  <a:ext cx="1260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A86882DA-9F4E-4012-A808-E9EE100890AA}"/>
                    </a:ext>
                  </a:extLst>
                </p14:cNvPr>
                <p14:cNvContentPartPr/>
                <p14:nvPr/>
              </p14:nvContentPartPr>
              <p14:xfrm>
                <a:off x="8497142" y="381463"/>
                <a:ext cx="109440" cy="92880"/>
              </p14:xfrm>
            </p:contentPart>
          </mc:Choice>
          <mc:Fallback>
            <p:pic>
              <p:nvPicPr>
                <p:cNvPr id="10" name="Freihand 9">
                  <a:extLst>
                    <a:ext uri="{FF2B5EF4-FFF2-40B4-BE49-F238E27FC236}">
                      <a16:creationId xmlns:a16="http://schemas.microsoft.com/office/drawing/2014/main" id="{A86882DA-9F4E-4012-A808-E9EE100890AA}"/>
                    </a:ext>
                  </a:extLst>
                </p:cNvPr>
                <p:cNvPicPr/>
                <p:nvPr/>
              </p:nvPicPr>
              <p:blipFill>
                <a:blip r:embed="rId14"/>
                <a:stretch>
                  <a:fillRect/>
                </a:stretch>
              </p:blipFill>
              <p:spPr>
                <a:xfrm>
                  <a:off x="8492822" y="377143"/>
                  <a:ext cx="118080" cy="101520"/>
                </a:xfrm>
                <a:prstGeom prst="rect">
                  <a:avLst/>
                </a:prstGeom>
              </p:spPr>
            </p:pic>
          </mc:Fallback>
        </mc:AlternateContent>
      </p:grpSp>
      <p:grpSp>
        <p:nvGrpSpPr>
          <p:cNvPr id="24" name="Gruppieren 23">
            <a:extLst>
              <a:ext uri="{FF2B5EF4-FFF2-40B4-BE49-F238E27FC236}">
                <a16:creationId xmlns:a16="http://schemas.microsoft.com/office/drawing/2014/main" id="{15E9F1AE-7972-48D2-8288-044C2387139A}"/>
              </a:ext>
            </a:extLst>
          </p:cNvPr>
          <p:cNvGrpSpPr/>
          <p:nvPr/>
        </p:nvGrpSpPr>
        <p:grpSpPr>
          <a:xfrm>
            <a:off x="10618982" y="315943"/>
            <a:ext cx="679320" cy="156600"/>
            <a:chOff x="10618982" y="315943"/>
            <a:chExt cx="679320" cy="156600"/>
          </a:xfrm>
        </p:grpSpPr>
        <mc:AlternateContent xmlns:mc="http://schemas.openxmlformats.org/markup-compatibility/2006">
          <mc:Choice xmlns:p14="http://schemas.microsoft.com/office/powerpoint/2010/main" Requires="p14">
            <p:contentPart p14:bwMode="auto" r:id="rId15">
              <p14:nvContentPartPr>
                <p14:cNvPr id="19" name="Freihand 18">
                  <a:extLst>
                    <a:ext uri="{FF2B5EF4-FFF2-40B4-BE49-F238E27FC236}">
                      <a16:creationId xmlns:a16="http://schemas.microsoft.com/office/drawing/2014/main" id="{7EB9A373-EABC-49EC-976E-4DC6AF71FE77}"/>
                    </a:ext>
                  </a:extLst>
                </p14:cNvPr>
                <p14:cNvContentPartPr/>
                <p14:nvPr/>
              </p14:nvContentPartPr>
              <p14:xfrm>
                <a:off x="10618982" y="334663"/>
                <a:ext cx="153720" cy="120600"/>
              </p14:xfrm>
            </p:contentPart>
          </mc:Choice>
          <mc:Fallback>
            <p:pic>
              <p:nvPicPr>
                <p:cNvPr id="19" name="Freihand 18">
                  <a:extLst>
                    <a:ext uri="{FF2B5EF4-FFF2-40B4-BE49-F238E27FC236}">
                      <a16:creationId xmlns:a16="http://schemas.microsoft.com/office/drawing/2014/main" id="{7EB9A373-EABC-49EC-976E-4DC6AF71FE77}"/>
                    </a:ext>
                  </a:extLst>
                </p:cNvPr>
                <p:cNvPicPr/>
                <p:nvPr/>
              </p:nvPicPr>
              <p:blipFill>
                <a:blip r:embed="rId16"/>
                <a:stretch>
                  <a:fillRect/>
                </a:stretch>
              </p:blipFill>
              <p:spPr>
                <a:xfrm>
                  <a:off x="10614662" y="330343"/>
                  <a:ext cx="16236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0" name="Freihand 19">
                  <a:extLst>
                    <a:ext uri="{FF2B5EF4-FFF2-40B4-BE49-F238E27FC236}">
                      <a16:creationId xmlns:a16="http://schemas.microsoft.com/office/drawing/2014/main" id="{8A1635B8-ADC9-47EC-8FD9-E0DDA98C04A3}"/>
                    </a:ext>
                  </a:extLst>
                </p14:cNvPr>
                <p14:cNvContentPartPr/>
                <p14:nvPr/>
              </p14:nvContentPartPr>
              <p14:xfrm>
                <a:off x="10841462" y="334303"/>
                <a:ext cx="105480" cy="138240"/>
              </p14:xfrm>
            </p:contentPart>
          </mc:Choice>
          <mc:Fallback>
            <p:pic>
              <p:nvPicPr>
                <p:cNvPr id="20" name="Freihand 19">
                  <a:extLst>
                    <a:ext uri="{FF2B5EF4-FFF2-40B4-BE49-F238E27FC236}">
                      <a16:creationId xmlns:a16="http://schemas.microsoft.com/office/drawing/2014/main" id="{8A1635B8-ADC9-47EC-8FD9-E0DDA98C04A3}"/>
                    </a:ext>
                  </a:extLst>
                </p:cNvPr>
                <p:cNvPicPr/>
                <p:nvPr/>
              </p:nvPicPr>
              <p:blipFill>
                <a:blip r:embed="rId18"/>
                <a:stretch>
                  <a:fillRect/>
                </a:stretch>
              </p:blipFill>
              <p:spPr>
                <a:xfrm>
                  <a:off x="10837142" y="329983"/>
                  <a:ext cx="1141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1" name="Freihand 20">
                  <a:extLst>
                    <a:ext uri="{FF2B5EF4-FFF2-40B4-BE49-F238E27FC236}">
                      <a16:creationId xmlns:a16="http://schemas.microsoft.com/office/drawing/2014/main" id="{7145D35E-72D2-4F23-8FF6-ECF6B23715A4}"/>
                    </a:ext>
                  </a:extLst>
                </p14:cNvPr>
                <p14:cNvContentPartPr/>
                <p14:nvPr/>
              </p14:nvContentPartPr>
              <p14:xfrm>
                <a:off x="10967462" y="341863"/>
                <a:ext cx="111240" cy="119880"/>
              </p14:xfrm>
            </p:contentPart>
          </mc:Choice>
          <mc:Fallback>
            <p:pic>
              <p:nvPicPr>
                <p:cNvPr id="21" name="Freihand 20">
                  <a:extLst>
                    <a:ext uri="{FF2B5EF4-FFF2-40B4-BE49-F238E27FC236}">
                      <a16:creationId xmlns:a16="http://schemas.microsoft.com/office/drawing/2014/main" id="{7145D35E-72D2-4F23-8FF6-ECF6B23715A4}"/>
                    </a:ext>
                  </a:extLst>
                </p:cNvPr>
                <p:cNvPicPr/>
                <p:nvPr/>
              </p:nvPicPr>
              <p:blipFill>
                <a:blip r:embed="rId20"/>
                <a:stretch>
                  <a:fillRect/>
                </a:stretch>
              </p:blipFill>
              <p:spPr>
                <a:xfrm>
                  <a:off x="10963142" y="337543"/>
                  <a:ext cx="1198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2" name="Freihand 21">
                  <a:extLst>
                    <a:ext uri="{FF2B5EF4-FFF2-40B4-BE49-F238E27FC236}">
                      <a16:creationId xmlns:a16="http://schemas.microsoft.com/office/drawing/2014/main" id="{1D2BE44D-44B3-4B49-AF70-76F7177C2CBC}"/>
                    </a:ext>
                  </a:extLst>
                </p14:cNvPr>
                <p14:cNvContentPartPr/>
                <p14:nvPr/>
              </p14:nvContentPartPr>
              <p14:xfrm>
                <a:off x="11046662" y="338623"/>
                <a:ext cx="108720" cy="10800"/>
              </p14:xfrm>
            </p:contentPart>
          </mc:Choice>
          <mc:Fallback>
            <p:pic>
              <p:nvPicPr>
                <p:cNvPr id="22" name="Freihand 21">
                  <a:extLst>
                    <a:ext uri="{FF2B5EF4-FFF2-40B4-BE49-F238E27FC236}">
                      <a16:creationId xmlns:a16="http://schemas.microsoft.com/office/drawing/2014/main" id="{1D2BE44D-44B3-4B49-AF70-76F7177C2CBC}"/>
                    </a:ext>
                  </a:extLst>
                </p:cNvPr>
                <p:cNvPicPr/>
                <p:nvPr/>
              </p:nvPicPr>
              <p:blipFill>
                <a:blip r:embed="rId22"/>
                <a:stretch>
                  <a:fillRect/>
                </a:stretch>
              </p:blipFill>
              <p:spPr>
                <a:xfrm>
                  <a:off x="11042342" y="334303"/>
                  <a:ext cx="11736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3" name="Freihand 22">
                  <a:extLst>
                    <a:ext uri="{FF2B5EF4-FFF2-40B4-BE49-F238E27FC236}">
                      <a16:creationId xmlns:a16="http://schemas.microsoft.com/office/drawing/2014/main" id="{5F94BD7C-FD75-447F-B504-322453AAAADA}"/>
                    </a:ext>
                  </a:extLst>
                </p14:cNvPr>
                <p14:cNvContentPartPr/>
                <p14:nvPr/>
              </p14:nvContentPartPr>
              <p14:xfrm>
                <a:off x="11162222" y="315943"/>
                <a:ext cx="136080" cy="127440"/>
              </p14:xfrm>
            </p:contentPart>
          </mc:Choice>
          <mc:Fallback>
            <p:pic>
              <p:nvPicPr>
                <p:cNvPr id="23" name="Freihand 22">
                  <a:extLst>
                    <a:ext uri="{FF2B5EF4-FFF2-40B4-BE49-F238E27FC236}">
                      <a16:creationId xmlns:a16="http://schemas.microsoft.com/office/drawing/2014/main" id="{5F94BD7C-FD75-447F-B504-322453AAAADA}"/>
                    </a:ext>
                  </a:extLst>
                </p:cNvPr>
                <p:cNvPicPr/>
                <p:nvPr/>
              </p:nvPicPr>
              <p:blipFill>
                <a:blip r:embed="rId24"/>
                <a:stretch>
                  <a:fillRect/>
                </a:stretch>
              </p:blipFill>
              <p:spPr>
                <a:xfrm>
                  <a:off x="11157902" y="311623"/>
                  <a:ext cx="144720" cy="136080"/>
                </a:xfrm>
                <a:prstGeom prst="rect">
                  <a:avLst/>
                </a:prstGeom>
              </p:spPr>
            </p:pic>
          </mc:Fallback>
        </mc:AlternateContent>
      </p:grpSp>
      <p:grpSp>
        <p:nvGrpSpPr>
          <p:cNvPr id="43" name="Gruppieren 42">
            <a:extLst>
              <a:ext uri="{FF2B5EF4-FFF2-40B4-BE49-F238E27FC236}">
                <a16:creationId xmlns:a16="http://schemas.microsoft.com/office/drawing/2014/main" id="{E702BE71-DB40-43A6-A27D-42D79E7AE6BF}"/>
              </a:ext>
            </a:extLst>
          </p:cNvPr>
          <p:cNvGrpSpPr/>
          <p:nvPr/>
        </p:nvGrpSpPr>
        <p:grpSpPr>
          <a:xfrm>
            <a:off x="9267542" y="74023"/>
            <a:ext cx="822240" cy="243720"/>
            <a:chOff x="9267542" y="74023"/>
            <a:chExt cx="822240" cy="243720"/>
          </a:xfrm>
        </p:grpSpPr>
        <mc:AlternateContent xmlns:mc="http://schemas.openxmlformats.org/markup-compatibility/2006">
          <mc:Choice xmlns:p14="http://schemas.microsoft.com/office/powerpoint/2010/main" Requires="p14">
            <p:contentPart p14:bwMode="auto" r:id="rId25">
              <p14:nvContentPartPr>
                <p14:cNvPr id="12" name="Freihand 11">
                  <a:extLst>
                    <a:ext uri="{FF2B5EF4-FFF2-40B4-BE49-F238E27FC236}">
                      <a16:creationId xmlns:a16="http://schemas.microsoft.com/office/drawing/2014/main" id="{CF752A9B-83A8-4EAB-90A4-0D9EC850F1C8}"/>
                    </a:ext>
                  </a:extLst>
                </p14:cNvPr>
                <p14:cNvContentPartPr/>
                <p14:nvPr/>
              </p14:nvContentPartPr>
              <p14:xfrm>
                <a:off x="9379502" y="112543"/>
                <a:ext cx="81720" cy="77400"/>
              </p14:xfrm>
            </p:contentPart>
          </mc:Choice>
          <mc:Fallback>
            <p:pic>
              <p:nvPicPr>
                <p:cNvPr id="12" name="Freihand 11">
                  <a:extLst>
                    <a:ext uri="{FF2B5EF4-FFF2-40B4-BE49-F238E27FC236}">
                      <a16:creationId xmlns:a16="http://schemas.microsoft.com/office/drawing/2014/main" id="{CF752A9B-83A8-4EAB-90A4-0D9EC850F1C8}"/>
                    </a:ext>
                  </a:extLst>
                </p:cNvPr>
                <p:cNvPicPr/>
                <p:nvPr/>
              </p:nvPicPr>
              <p:blipFill>
                <a:blip r:embed="rId26"/>
                <a:stretch>
                  <a:fillRect/>
                </a:stretch>
              </p:blipFill>
              <p:spPr>
                <a:xfrm>
                  <a:off x="9375182" y="108223"/>
                  <a:ext cx="903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3" name="Freihand 12">
                  <a:extLst>
                    <a:ext uri="{FF2B5EF4-FFF2-40B4-BE49-F238E27FC236}">
                      <a16:creationId xmlns:a16="http://schemas.microsoft.com/office/drawing/2014/main" id="{7AD326C3-52E5-4F2E-8C85-EA17F85FF038}"/>
                    </a:ext>
                  </a:extLst>
                </p14:cNvPr>
                <p14:cNvContentPartPr/>
                <p14:nvPr/>
              </p14:nvContentPartPr>
              <p14:xfrm>
                <a:off x="9445742" y="160783"/>
                <a:ext cx="15840" cy="57960"/>
              </p14:xfrm>
            </p:contentPart>
          </mc:Choice>
          <mc:Fallback>
            <p:pic>
              <p:nvPicPr>
                <p:cNvPr id="13" name="Freihand 12">
                  <a:extLst>
                    <a:ext uri="{FF2B5EF4-FFF2-40B4-BE49-F238E27FC236}">
                      <a16:creationId xmlns:a16="http://schemas.microsoft.com/office/drawing/2014/main" id="{7AD326C3-52E5-4F2E-8C85-EA17F85FF038}"/>
                    </a:ext>
                  </a:extLst>
                </p:cNvPr>
                <p:cNvPicPr/>
                <p:nvPr/>
              </p:nvPicPr>
              <p:blipFill>
                <a:blip r:embed="rId28"/>
                <a:stretch>
                  <a:fillRect/>
                </a:stretch>
              </p:blipFill>
              <p:spPr>
                <a:xfrm>
                  <a:off x="9441422" y="156463"/>
                  <a:ext cx="2448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4" name="Freihand 13">
                  <a:extLst>
                    <a:ext uri="{FF2B5EF4-FFF2-40B4-BE49-F238E27FC236}">
                      <a16:creationId xmlns:a16="http://schemas.microsoft.com/office/drawing/2014/main" id="{03ACAC48-310B-4AE5-8656-160AF9CB5E5E}"/>
                    </a:ext>
                  </a:extLst>
                </p14:cNvPr>
                <p14:cNvContentPartPr/>
                <p14:nvPr/>
              </p14:nvContentPartPr>
              <p14:xfrm>
                <a:off x="9589022" y="157543"/>
                <a:ext cx="99000" cy="154440"/>
              </p14:xfrm>
            </p:contentPart>
          </mc:Choice>
          <mc:Fallback>
            <p:pic>
              <p:nvPicPr>
                <p:cNvPr id="14" name="Freihand 13">
                  <a:extLst>
                    <a:ext uri="{FF2B5EF4-FFF2-40B4-BE49-F238E27FC236}">
                      <a16:creationId xmlns:a16="http://schemas.microsoft.com/office/drawing/2014/main" id="{03ACAC48-310B-4AE5-8656-160AF9CB5E5E}"/>
                    </a:ext>
                  </a:extLst>
                </p:cNvPr>
                <p:cNvPicPr/>
                <p:nvPr/>
              </p:nvPicPr>
              <p:blipFill>
                <a:blip r:embed="rId30"/>
                <a:stretch>
                  <a:fillRect/>
                </a:stretch>
              </p:blipFill>
              <p:spPr>
                <a:xfrm>
                  <a:off x="9584702" y="153223"/>
                  <a:ext cx="10764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5" name="Freihand 14">
                  <a:extLst>
                    <a:ext uri="{FF2B5EF4-FFF2-40B4-BE49-F238E27FC236}">
                      <a16:creationId xmlns:a16="http://schemas.microsoft.com/office/drawing/2014/main" id="{325EE44A-8760-4AA3-8702-E55939316232}"/>
                    </a:ext>
                  </a:extLst>
                </p14:cNvPr>
                <p14:cNvContentPartPr/>
                <p14:nvPr/>
              </p14:nvContentPartPr>
              <p14:xfrm>
                <a:off x="9711782" y="151783"/>
                <a:ext cx="76680" cy="74520"/>
              </p14:xfrm>
            </p:contentPart>
          </mc:Choice>
          <mc:Fallback>
            <p:pic>
              <p:nvPicPr>
                <p:cNvPr id="15" name="Freihand 14">
                  <a:extLst>
                    <a:ext uri="{FF2B5EF4-FFF2-40B4-BE49-F238E27FC236}">
                      <a16:creationId xmlns:a16="http://schemas.microsoft.com/office/drawing/2014/main" id="{325EE44A-8760-4AA3-8702-E55939316232}"/>
                    </a:ext>
                  </a:extLst>
                </p:cNvPr>
                <p:cNvPicPr/>
                <p:nvPr/>
              </p:nvPicPr>
              <p:blipFill>
                <a:blip r:embed="rId32"/>
                <a:stretch>
                  <a:fillRect/>
                </a:stretch>
              </p:blipFill>
              <p:spPr>
                <a:xfrm>
                  <a:off x="9707462" y="147463"/>
                  <a:ext cx="853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6" name="Freihand 15">
                  <a:extLst>
                    <a:ext uri="{FF2B5EF4-FFF2-40B4-BE49-F238E27FC236}">
                      <a16:creationId xmlns:a16="http://schemas.microsoft.com/office/drawing/2014/main" id="{BEC30B34-E874-4CCF-BE9C-151BBF30AFC8}"/>
                    </a:ext>
                  </a:extLst>
                </p14:cNvPr>
                <p14:cNvContentPartPr/>
                <p14:nvPr/>
              </p14:nvContentPartPr>
              <p14:xfrm>
                <a:off x="9791702" y="172663"/>
                <a:ext cx="185760" cy="67680"/>
              </p14:xfrm>
            </p:contentPart>
          </mc:Choice>
          <mc:Fallback>
            <p:pic>
              <p:nvPicPr>
                <p:cNvPr id="16" name="Freihand 15">
                  <a:extLst>
                    <a:ext uri="{FF2B5EF4-FFF2-40B4-BE49-F238E27FC236}">
                      <a16:creationId xmlns:a16="http://schemas.microsoft.com/office/drawing/2014/main" id="{BEC30B34-E874-4CCF-BE9C-151BBF30AFC8}"/>
                    </a:ext>
                  </a:extLst>
                </p:cNvPr>
                <p:cNvPicPr/>
                <p:nvPr/>
              </p:nvPicPr>
              <p:blipFill>
                <a:blip r:embed="rId34"/>
                <a:stretch>
                  <a:fillRect/>
                </a:stretch>
              </p:blipFill>
              <p:spPr>
                <a:xfrm>
                  <a:off x="9787382" y="168343"/>
                  <a:ext cx="1944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7" name="Freihand 16">
                  <a:extLst>
                    <a:ext uri="{FF2B5EF4-FFF2-40B4-BE49-F238E27FC236}">
                      <a16:creationId xmlns:a16="http://schemas.microsoft.com/office/drawing/2014/main" id="{E72ECD9E-5C2D-436E-B361-E1194C417E8C}"/>
                    </a:ext>
                  </a:extLst>
                </p14:cNvPr>
                <p14:cNvContentPartPr/>
                <p14:nvPr/>
              </p14:nvContentPartPr>
              <p14:xfrm>
                <a:off x="9982502" y="141343"/>
                <a:ext cx="107280" cy="83160"/>
              </p14:xfrm>
            </p:contentPart>
          </mc:Choice>
          <mc:Fallback>
            <p:pic>
              <p:nvPicPr>
                <p:cNvPr id="17" name="Freihand 16">
                  <a:extLst>
                    <a:ext uri="{FF2B5EF4-FFF2-40B4-BE49-F238E27FC236}">
                      <a16:creationId xmlns:a16="http://schemas.microsoft.com/office/drawing/2014/main" id="{E72ECD9E-5C2D-436E-B361-E1194C417E8C}"/>
                    </a:ext>
                  </a:extLst>
                </p:cNvPr>
                <p:cNvPicPr/>
                <p:nvPr/>
              </p:nvPicPr>
              <p:blipFill>
                <a:blip r:embed="rId36"/>
                <a:stretch>
                  <a:fillRect/>
                </a:stretch>
              </p:blipFill>
              <p:spPr>
                <a:xfrm>
                  <a:off x="9978182" y="137023"/>
                  <a:ext cx="1159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42" name="Freihand 41">
                  <a:extLst>
                    <a:ext uri="{FF2B5EF4-FFF2-40B4-BE49-F238E27FC236}">
                      <a16:creationId xmlns:a16="http://schemas.microsoft.com/office/drawing/2014/main" id="{77D04E42-1CEB-4EB5-8C83-50C45864ADDC}"/>
                    </a:ext>
                  </a:extLst>
                </p14:cNvPr>
                <p14:cNvContentPartPr/>
                <p14:nvPr/>
              </p14:nvContentPartPr>
              <p14:xfrm>
                <a:off x="9267542" y="74023"/>
                <a:ext cx="286920" cy="243720"/>
              </p14:xfrm>
            </p:contentPart>
          </mc:Choice>
          <mc:Fallback>
            <p:pic>
              <p:nvPicPr>
                <p:cNvPr id="42" name="Freihand 41">
                  <a:extLst>
                    <a:ext uri="{FF2B5EF4-FFF2-40B4-BE49-F238E27FC236}">
                      <a16:creationId xmlns:a16="http://schemas.microsoft.com/office/drawing/2014/main" id="{77D04E42-1CEB-4EB5-8C83-50C45864ADDC}"/>
                    </a:ext>
                  </a:extLst>
                </p:cNvPr>
                <p:cNvPicPr/>
                <p:nvPr/>
              </p:nvPicPr>
              <p:blipFill>
                <a:blip r:embed="rId38"/>
                <a:stretch>
                  <a:fillRect/>
                </a:stretch>
              </p:blipFill>
              <p:spPr>
                <a:xfrm>
                  <a:off x="9263222" y="69703"/>
                  <a:ext cx="295560" cy="252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9">
            <p14:nvContentPartPr>
              <p14:cNvPr id="136" name="Freihand 135">
                <a:extLst>
                  <a:ext uri="{FF2B5EF4-FFF2-40B4-BE49-F238E27FC236}">
                    <a16:creationId xmlns:a16="http://schemas.microsoft.com/office/drawing/2014/main" id="{39927713-E074-4396-82BC-23C3FCF148C1}"/>
                  </a:ext>
                </a:extLst>
              </p14:cNvPr>
              <p14:cNvContentPartPr/>
              <p14:nvPr/>
            </p14:nvContentPartPr>
            <p14:xfrm>
              <a:off x="7351982" y="2421583"/>
              <a:ext cx="104400" cy="221400"/>
            </p14:xfrm>
          </p:contentPart>
        </mc:Choice>
        <mc:Fallback>
          <p:pic>
            <p:nvPicPr>
              <p:cNvPr id="136" name="Freihand 135">
                <a:extLst>
                  <a:ext uri="{FF2B5EF4-FFF2-40B4-BE49-F238E27FC236}">
                    <a16:creationId xmlns:a16="http://schemas.microsoft.com/office/drawing/2014/main" id="{39927713-E074-4396-82BC-23C3FCF148C1}"/>
                  </a:ext>
                </a:extLst>
              </p:cNvPr>
              <p:cNvPicPr/>
              <p:nvPr/>
            </p:nvPicPr>
            <p:blipFill>
              <a:blip r:embed="rId40"/>
              <a:stretch>
                <a:fillRect/>
              </a:stretch>
            </p:blipFill>
            <p:spPr>
              <a:xfrm>
                <a:off x="7347662" y="2417263"/>
                <a:ext cx="11304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37" name="Freihand 136">
                <a:extLst>
                  <a:ext uri="{FF2B5EF4-FFF2-40B4-BE49-F238E27FC236}">
                    <a16:creationId xmlns:a16="http://schemas.microsoft.com/office/drawing/2014/main" id="{D50165F4-2935-4BCE-9EFB-6B48BCE911B4}"/>
                  </a:ext>
                </a:extLst>
              </p14:cNvPr>
              <p14:cNvContentPartPr/>
              <p14:nvPr/>
            </p14:nvContentPartPr>
            <p14:xfrm>
              <a:off x="344582" y="654703"/>
              <a:ext cx="2102400" cy="279360"/>
            </p14:xfrm>
          </p:contentPart>
        </mc:Choice>
        <mc:Fallback>
          <p:pic>
            <p:nvPicPr>
              <p:cNvPr id="137" name="Freihand 136">
                <a:extLst>
                  <a:ext uri="{FF2B5EF4-FFF2-40B4-BE49-F238E27FC236}">
                    <a16:creationId xmlns:a16="http://schemas.microsoft.com/office/drawing/2014/main" id="{D50165F4-2935-4BCE-9EFB-6B48BCE911B4}"/>
                  </a:ext>
                </a:extLst>
              </p:cNvPr>
              <p:cNvPicPr/>
              <p:nvPr/>
            </p:nvPicPr>
            <p:blipFill>
              <a:blip r:embed="rId42"/>
              <a:stretch>
                <a:fillRect/>
              </a:stretch>
            </p:blipFill>
            <p:spPr>
              <a:xfrm>
                <a:off x="340262" y="650383"/>
                <a:ext cx="2111040" cy="2880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30" name="Freihand 229">
                <a:extLst>
                  <a:ext uri="{FF2B5EF4-FFF2-40B4-BE49-F238E27FC236}">
                    <a16:creationId xmlns:a16="http://schemas.microsoft.com/office/drawing/2014/main" id="{EA7C9DBC-EB00-4CA7-B676-0D2C25300B21}"/>
                  </a:ext>
                </a:extLst>
              </p14:cNvPr>
              <p14:cNvContentPartPr/>
              <p14:nvPr/>
            </p14:nvContentPartPr>
            <p14:xfrm>
              <a:off x="4072022" y="1696543"/>
              <a:ext cx="185760" cy="230760"/>
            </p14:xfrm>
          </p:contentPart>
        </mc:Choice>
        <mc:Fallback>
          <p:pic>
            <p:nvPicPr>
              <p:cNvPr id="230" name="Freihand 229">
                <a:extLst>
                  <a:ext uri="{FF2B5EF4-FFF2-40B4-BE49-F238E27FC236}">
                    <a16:creationId xmlns:a16="http://schemas.microsoft.com/office/drawing/2014/main" id="{EA7C9DBC-EB00-4CA7-B676-0D2C25300B21}"/>
                  </a:ext>
                </a:extLst>
              </p:cNvPr>
              <p:cNvPicPr/>
              <p:nvPr/>
            </p:nvPicPr>
            <p:blipFill>
              <a:blip r:embed="rId44"/>
              <a:stretch>
                <a:fillRect/>
              </a:stretch>
            </p:blipFill>
            <p:spPr>
              <a:xfrm>
                <a:off x="4067702" y="1692223"/>
                <a:ext cx="194400" cy="239400"/>
              </a:xfrm>
              <a:prstGeom prst="rect">
                <a:avLst/>
              </a:prstGeom>
            </p:spPr>
          </p:pic>
        </mc:Fallback>
      </mc:AlternateContent>
      <p:grpSp>
        <p:nvGrpSpPr>
          <p:cNvPr id="277" name="Gruppieren 276">
            <a:extLst>
              <a:ext uri="{FF2B5EF4-FFF2-40B4-BE49-F238E27FC236}">
                <a16:creationId xmlns:a16="http://schemas.microsoft.com/office/drawing/2014/main" id="{22247196-32DC-490A-A4BF-62BC24111E1B}"/>
              </a:ext>
            </a:extLst>
          </p:cNvPr>
          <p:cNvGrpSpPr/>
          <p:nvPr/>
        </p:nvGrpSpPr>
        <p:grpSpPr>
          <a:xfrm>
            <a:off x="508382" y="1640743"/>
            <a:ext cx="1672920" cy="475200"/>
            <a:chOff x="508382" y="1640743"/>
            <a:chExt cx="1672920" cy="475200"/>
          </a:xfrm>
        </p:grpSpPr>
        <mc:AlternateContent xmlns:mc="http://schemas.openxmlformats.org/markup-compatibility/2006">
          <mc:Choice xmlns:p14="http://schemas.microsoft.com/office/powerpoint/2010/main" Requires="p14">
            <p:contentPart p14:bwMode="auto" r:id="rId45">
              <p14:nvContentPartPr>
                <p14:cNvPr id="214" name="Freihand 213">
                  <a:extLst>
                    <a:ext uri="{FF2B5EF4-FFF2-40B4-BE49-F238E27FC236}">
                      <a16:creationId xmlns:a16="http://schemas.microsoft.com/office/drawing/2014/main" id="{ED8CD464-14B2-4E18-BA10-7D8196F1BD07}"/>
                    </a:ext>
                  </a:extLst>
                </p14:cNvPr>
                <p14:cNvContentPartPr/>
                <p14:nvPr/>
              </p14:nvContentPartPr>
              <p14:xfrm>
                <a:off x="531782" y="1728583"/>
                <a:ext cx="93600" cy="118080"/>
              </p14:xfrm>
            </p:contentPart>
          </mc:Choice>
          <mc:Fallback>
            <p:pic>
              <p:nvPicPr>
                <p:cNvPr id="214" name="Freihand 213">
                  <a:extLst>
                    <a:ext uri="{FF2B5EF4-FFF2-40B4-BE49-F238E27FC236}">
                      <a16:creationId xmlns:a16="http://schemas.microsoft.com/office/drawing/2014/main" id="{ED8CD464-14B2-4E18-BA10-7D8196F1BD07}"/>
                    </a:ext>
                  </a:extLst>
                </p:cNvPr>
                <p:cNvPicPr/>
                <p:nvPr/>
              </p:nvPicPr>
              <p:blipFill>
                <a:blip r:embed="rId46"/>
                <a:stretch>
                  <a:fillRect/>
                </a:stretch>
              </p:blipFill>
              <p:spPr>
                <a:xfrm>
                  <a:off x="527462" y="1724263"/>
                  <a:ext cx="10224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15" name="Freihand 214">
                  <a:extLst>
                    <a:ext uri="{FF2B5EF4-FFF2-40B4-BE49-F238E27FC236}">
                      <a16:creationId xmlns:a16="http://schemas.microsoft.com/office/drawing/2014/main" id="{4CF968CA-C334-4B71-B6D2-5F2A6902C011}"/>
                    </a:ext>
                  </a:extLst>
                </p14:cNvPr>
                <p14:cNvContentPartPr/>
                <p14:nvPr/>
              </p14:nvContentPartPr>
              <p14:xfrm>
                <a:off x="577862" y="1794823"/>
                <a:ext cx="48240" cy="103320"/>
              </p14:xfrm>
            </p:contentPart>
          </mc:Choice>
          <mc:Fallback>
            <p:pic>
              <p:nvPicPr>
                <p:cNvPr id="215" name="Freihand 214">
                  <a:extLst>
                    <a:ext uri="{FF2B5EF4-FFF2-40B4-BE49-F238E27FC236}">
                      <a16:creationId xmlns:a16="http://schemas.microsoft.com/office/drawing/2014/main" id="{4CF968CA-C334-4B71-B6D2-5F2A6902C011}"/>
                    </a:ext>
                  </a:extLst>
                </p:cNvPr>
                <p:cNvPicPr/>
                <p:nvPr/>
              </p:nvPicPr>
              <p:blipFill>
                <a:blip r:embed="rId48"/>
                <a:stretch>
                  <a:fillRect/>
                </a:stretch>
              </p:blipFill>
              <p:spPr>
                <a:xfrm>
                  <a:off x="573542" y="1790503"/>
                  <a:ext cx="568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17" name="Freihand 216">
                  <a:extLst>
                    <a:ext uri="{FF2B5EF4-FFF2-40B4-BE49-F238E27FC236}">
                      <a16:creationId xmlns:a16="http://schemas.microsoft.com/office/drawing/2014/main" id="{E17D8E41-8D75-4441-B713-74B0F825ABD4}"/>
                    </a:ext>
                  </a:extLst>
                </p14:cNvPr>
                <p14:cNvContentPartPr/>
                <p14:nvPr/>
              </p14:nvContentPartPr>
              <p14:xfrm>
                <a:off x="508382" y="1766023"/>
                <a:ext cx="144000" cy="307080"/>
              </p14:xfrm>
            </p:contentPart>
          </mc:Choice>
          <mc:Fallback>
            <p:pic>
              <p:nvPicPr>
                <p:cNvPr id="217" name="Freihand 216">
                  <a:extLst>
                    <a:ext uri="{FF2B5EF4-FFF2-40B4-BE49-F238E27FC236}">
                      <a16:creationId xmlns:a16="http://schemas.microsoft.com/office/drawing/2014/main" id="{E17D8E41-8D75-4441-B713-74B0F825ABD4}"/>
                    </a:ext>
                  </a:extLst>
                </p:cNvPr>
                <p:cNvPicPr/>
                <p:nvPr/>
              </p:nvPicPr>
              <p:blipFill>
                <a:blip r:embed="rId50"/>
                <a:stretch>
                  <a:fillRect/>
                </a:stretch>
              </p:blipFill>
              <p:spPr>
                <a:xfrm>
                  <a:off x="504062" y="1761703"/>
                  <a:ext cx="152640" cy="3157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18" name="Freihand 217">
                  <a:extLst>
                    <a:ext uri="{FF2B5EF4-FFF2-40B4-BE49-F238E27FC236}">
                      <a16:creationId xmlns:a16="http://schemas.microsoft.com/office/drawing/2014/main" id="{B3487651-F123-4C9D-AFBA-FDF17516DC2F}"/>
                    </a:ext>
                  </a:extLst>
                </p14:cNvPr>
                <p14:cNvContentPartPr/>
                <p14:nvPr/>
              </p14:nvContentPartPr>
              <p14:xfrm>
                <a:off x="654182" y="1640743"/>
                <a:ext cx="723240" cy="133200"/>
              </p14:xfrm>
            </p:contentPart>
          </mc:Choice>
          <mc:Fallback>
            <p:pic>
              <p:nvPicPr>
                <p:cNvPr id="218" name="Freihand 217">
                  <a:extLst>
                    <a:ext uri="{FF2B5EF4-FFF2-40B4-BE49-F238E27FC236}">
                      <a16:creationId xmlns:a16="http://schemas.microsoft.com/office/drawing/2014/main" id="{B3487651-F123-4C9D-AFBA-FDF17516DC2F}"/>
                    </a:ext>
                  </a:extLst>
                </p:cNvPr>
                <p:cNvPicPr/>
                <p:nvPr/>
              </p:nvPicPr>
              <p:blipFill>
                <a:blip r:embed="rId52"/>
                <a:stretch>
                  <a:fillRect/>
                </a:stretch>
              </p:blipFill>
              <p:spPr>
                <a:xfrm>
                  <a:off x="649862" y="1636423"/>
                  <a:ext cx="73188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20" name="Freihand 219">
                  <a:extLst>
                    <a:ext uri="{FF2B5EF4-FFF2-40B4-BE49-F238E27FC236}">
                      <a16:creationId xmlns:a16="http://schemas.microsoft.com/office/drawing/2014/main" id="{18F50D79-728A-4179-971C-7151C17874B5}"/>
                    </a:ext>
                  </a:extLst>
                </p14:cNvPr>
                <p14:cNvContentPartPr/>
                <p14:nvPr/>
              </p14:nvContentPartPr>
              <p14:xfrm>
                <a:off x="733742" y="1795903"/>
                <a:ext cx="87840" cy="91080"/>
              </p14:xfrm>
            </p:contentPart>
          </mc:Choice>
          <mc:Fallback>
            <p:pic>
              <p:nvPicPr>
                <p:cNvPr id="220" name="Freihand 219">
                  <a:extLst>
                    <a:ext uri="{FF2B5EF4-FFF2-40B4-BE49-F238E27FC236}">
                      <a16:creationId xmlns:a16="http://schemas.microsoft.com/office/drawing/2014/main" id="{18F50D79-728A-4179-971C-7151C17874B5}"/>
                    </a:ext>
                  </a:extLst>
                </p:cNvPr>
                <p:cNvPicPr/>
                <p:nvPr/>
              </p:nvPicPr>
              <p:blipFill>
                <a:blip r:embed="rId54"/>
                <a:stretch>
                  <a:fillRect/>
                </a:stretch>
              </p:blipFill>
              <p:spPr>
                <a:xfrm>
                  <a:off x="729422" y="1791583"/>
                  <a:ext cx="964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21" name="Freihand 220">
                  <a:extLst>
                    <a:ext uri="{FF2B5EF4-FFF2-40B4-BE49-F238E27FC236}">
                      <a16:creationId xmlns:a16="http://schemas.microsoft.com/office/drawing/2014/main" id="{EDF02687-B8CC-4E14-8552-A4886621CDEC}"/>
                    </a:ext>
                  </a:extLst>
                </p14:cNvPr>
                <p14:cNvContentPartPr/>
                <p14:nvPr/>
              </p14:nvContentPartPr>
              <p14:xfrm>
                <a:off x="863342" y="1778263"/>
                <a:ext cx="66960" cy="123120"/>
              </p14:xfrm>
            </p:contentPart>
          </mc:Choice>
          <mc:Fallback>
            <p:pic>
              <p:nvPicPr>
                <p:cNvPr id="221" name="Freihand 220">
                  <a:extLst>
                    <a:ext uri="{FF2B5EF4-FFF2-40B4-BE49-F238E27FC236}">
                      <a16:creationId xmlns:a16="http://schemas.microsoft.com/office/drawing/2014/main" id="{EDF02687-B8CC-4E14-8552-A4886621CDEC}"/>
                    </a:ext>
                  </a:extLst>
                </p:cNvPr>
                <p:cNvPicPr/>
                <p:nvPr/>
              </p:nvPicPr>
              <p:blipFill>
                <a:blip r:embed="rId56"/>
                <a:stretch>
                  <a:fillRect/>
                </a:stretch>
              </p:blipFill>
              <p:spPr>
                <a:xfrm>
                  <a:off x="859022" y="1773943"/>
                  <a:ext cx="756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22" name="Freihand 221">
                  <a:extLst>
                    <a:ext uri="{FF2B5EF4-FFF2-40B4-BE49-F238E27FC236}">
                      <a16:creationId xmlns:a16="http://schemas.microsoft.com/office/drawing/2014/main" id="{EC9A7E46-D0B4-484B-8ACB-B40387776BF5}"/>
                    </a:ext>
                  </a:extLst>
                </p14:cNvPr>
                <p14:cNvContentPartPr/>
                <p14:nvPr/>
              </p14:nvContentPartPr>
              <p14:xfrm>
                <a:off x="955862" y="1783663"/>
                <a:ext cx="66240" cy="95400"/>
              </p14:xfrm>
            </p:contentPart>
          </mc:Choice>
          <mc:Fallback>
            <p:pic>
              <p:nvPicPr>
                <p:cNvPr id="222" name="Freihand 221">
                  <a:extLst>
                    <a:ext uri="{FF2B5EF4-FFF2-40B4-BE49-F238E27FC236}">
                      <a16:creationId xmlns:a16="http://schemas.microsoft.com/office/drawing/2014/main" id="{EC9A7E46-D0B4-484B-8ACB-B40387776BF5}"/>
                    </a:ext>
                  </a:extLst>
                </p:cNvPr>
                <p:cNvPicPr/>
                <p:nvPr/>
              </p:nvPicPr>
              <p:blipFill>
                <a:blip r:embed="rId58"/>
                <a:stretch>
                  <a:fillRect/>
                </a:stretch>
              </p:blipFill>
              <p:spPr>
                <a:xfrm>
                  <a:off x="951542" y="1779343"/>
                  <a:ext cx="748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223" name="Freihand 222">
                  <a:extLst>
                    <a:ext uri="{FF2B5EF4-FFF2-40B4-BE49-F238E27FC236}">
                      <a16:creationId xmlns:a16="http://schemas.microsoft.com/office/drawing/2014/main" id="{2DE8DDBD-C3E5-4889-8035-6942771F7F2E}"/>
                    </a:ext>
                  </a:extLst>
                </p14:cNvPr>
                <p14:cNvContentPartPr/>
                <p14:nvPr/>
              </p14:nvContentPartPr>
              <p14:xfrm>
                <a:off x="985382" y="1761703"/>
                <a:ext cx="114480" cy="12240"/>
              </p14:xfrm>
            </p:contentPart>
          </mc:Choice>
          <mc:Fallback>
            <p:pic>
              <p:nvPicPr>
                <p:cNvPr id="223" name="Freihand 222">
                  <a:extLst>
                    <a:ext uri="{FF2B5EF4-FFF2-40B4-BE49-F238E27FC236}">
                      <a16:creationId xmlns:a16="http://schemas.microsoft.com/office/drawing/2014/main" id="{2DE8DDBD-C3E5-4889-8035-6942771F7F2E}"/>
                    </a:ext>
                  </a:extLst>
                </p:cNvPr>
                <p:cNvPicPr/>
                <p:nvPr/>
              </p:nvPicPr>
              <p:blipFill>
                <a:blip r:embed="rId60"/>
                <a:stretch>
                  <a:fillRect/>
                </a:stretch>
              </p:blipFill>
              <p:spPr>
                <a:xfrm>
                  <a:off x="981062" y="1757383"/>
                  <a:ext cx="12312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224" name="Freihand 223">
                  <a:extLst>
                    <a:ext uri="{FF2B5EF4-FFF2-40B4-BE49-F238E27FC236}">
                      <a16:creationId xmlns:a16="http://schemas.microsoft.com/office/drawing/2014/main" id="{53956E9B-87D8-48A6-89B7-4D0424DA0155}"/>
                    </a:ext>
                  </a:extLst>
                </p14:cNvPr>
                <p14:cNvContentPartPr/>
                <p14:nvPr/>
              </p14:nvContentPartPr>
              <p14:xfrm>
                <a:off x="1036502" y="1754143"/>
                <a:ext cx="110880" cy="91440"/>
              </p14:xfrm>
            </p:contentPart>
          </mc:Choice>
          <mc:Fallback>
            <p:pic>
              <p:nvPicPr>
                <p:cNvPr id="224" name="Freihand 223">
                  <a:extLst>
                    <a:ext uri="{FF2B5EF4-FFF2-40B4-BE49-F238E27FC236}">
                      <a16:creationId xmlns:a16="http://schemas.microsoft.com/office/drawing/2014/main" id="{53956E9B-87D8-48A6-89B7-4D0424DA0155}"/>
                    </a:ext>
                  </a:extLst>
                </p:cNvPr>
                <p:cNvPicPr/>
                <p:nvPr/>
              </p:nvPicPr>
              <p:blipFill>
                <a:blip r:embed="rId62"/>
                <a:stretch>
                  <a:fillRect/>
                </a:stretch>
              </p:blipFill>
              <p:spPr>
                <a:xfrm>
                  <a:off x="1032182" y="1749823"/>
                  <a:ext cx="1195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225" name="Freihand 224">
                  <a:extLst>
                    <a:ext uri="{FF2B5EF4-FFF2-40B4-BE49-F238E27FC236}">
                      <a16:creationId xmlns:a16="http://schemas.microsoft.com/office/drawing/2014/main" id="{C7BB64CF-5896-4200-AA99-9AB60FB32503}"/>
                    </a:ext>
                  </a:extLst>
                </p14:cNvPr>
                <p14:cNvContentPartPr/>
                <p14:nvPr/>
              </p14:nvContentPartPr>
              <p14:xfrm>
                <a:off x="709262" y="1932343"/>
                <a:ext cx="438840" cy="54720"/>
              </p14:xfrm>
            </p:contentPart>
          </mc:Choice>
          <mc:Fallback>
            <p:pic>
              <p:nvPicPr>
                <p:cNvPr id="225" name="Freihand 224">
                  <a:extLst>
                    <a:ext uri="{FF2B5EF4-FFF2-40B4-BE49-F238E27FC236}">
                      <a16:creationId xmlns:a16="http://schemas.microsoft.com/office/drawing/2014/main" id="{C7BB64CF-5896-4200-AA99-9AB60FB32503}"/>
                    </a:ext>
                  </a:extLst>
                </p:cNvPr>
                <p:cNvPicPr/>
                <p:nvPr/>
              </p:nvPicPr>
              <p:blipFill>
                <a:blip r:embed="rId64"/>
                <a:stretch>
                  <a:fillRect/>
                </a:stretch>
              </p:blipFill>
              <p:spPr>
                <a:xfrm>
                  <a:off x="704942" y="1928023"/>
                  <a:ext cx="44748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226" name="Freihand 225">
                  <a:extLst>
                    <a:ext uri="{FF2B5EF4-FFF2-40B4-BE49-F238E27FC236}">
                      <a16:creationId xmlns:a16="http://schemas.microsoft.com/office/drawing/2014/main" id="{F4232A11-EFFF-4EB9-98C4-28127721FED7}"/>
                    </a:ext>
                  </a:extLst>
                </p14:cNvPr>
                <p14:cNvContentPartPr/>
                <p14:nvPr/>
              </p14:nvContentPartPr>
              <p14:xfrm>
                <a:off x="729062" y="2035303"/>
                <a:ext cx="87120" cy="78120"/>
              </p14:xfrm>
            </p:contentPart>
          </mc:Choice>
          <mc:Fallback>
            <p:pic>
              <p:nvPicPr>
                <p:cNvPr id="226" name="Freihand 225">
                  <a:extLst>
                    <a:ext uri="{FF2B5EF4-FFF2-40B4-BE49-F238E27FC236}">
                      <a16:creationId xmlns:a16="http://schemas.microsoft.com/office/drawing/2014/main" id="{F4232A11-EFFF-4EB9-98C4-28127721FED7}"/>
                    </a:ext>
                  </a:extLst>
                </p:cNvPr>
                <p:cNvPicPr/>
                <p:nvPr/>
              </p:nvPicPr>
              <p:blipFill>
                <a:blip r:embed="rId66"/>
                <a:stretch>
                  <a:fillRect/>
                </a:stretch>
              </p:blipFill>
              <p:spPr>
                <a:xfrm>
                  <a:off x="724742" y="2030983"/>
                  <a:ext cx="957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227" name="Freihand 226">
                  <a:extLst>
                    <a:ext uri="{FF2B5EF4-FFF2-40B4-BE49-F238E27FC236}">
                      <a16:creationId xmlns:a16="http://schemas.microsoft.com/office/drawing/2014/main" id="{9A247B4B-4001-487C-BADA-796D78F4E59F}"/>
                    </a:ext>
                  </a:extLst>
                </p14:cNvPr>
                <p14:cNvContentPartPr/>
                <p14:nvPr/>
              </p14:nvContentPartPr>
              <p14:xfrm>
                <a:off x="850742" y="2000743"/>
                <a:ext cx="97200" cy="110880"/>
              </p14:xfrm>
            </p:contentPart>
          </mc:Choice>
          <mc:Fallback>
            <p:pic>
              <p:nvPicPr>
                <p:cNvPr id="227" name="Freihand 226">
                  <a:extLst>
                    <a:ext uri="{FF2B5EF4-FFF2-40B4-BE49-F238E27FC236}">
                      <a16:creationId xmlns:a16="http://schemas.microsoft.com/office/drawing/2014/main" id="{9A247B4B-4001-487C-BADA-796D78F4E59F}"/>
                    </a:ext>
                  </a:extLst>
                </p:cNvPr>
                <p:cNvPicPr/>
                <p:nvPr/>
              </p:nvPicPr>
              <p:blipFill>
                <a:blip r:embed="rId68"/>
                <a:stretch>
                  <a:fillRect/>
                </a:stretch>
              </p:blipFill>
              <p:spPr>
                <a:xfrm>
                  <a:off x="846422" y="1996423"/>
                  <a:ext cx="1058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228" name="Freihand 227">
                  <a:extLst>
                    <a:ext uri="{FF2B5EF4-FFF2-40B4-BE49-F238E27FC236}">
                      <a16:creationId xmlns:a16="http://schemas.microsoft.com/office/drawing/2014/main" id="{18A321C9-D22A-4281-946B-C4E44A03C799}"/>
                    </a:ext>
                  </a:extLst>
                </p14:cNvPr>
                <p14:cNvContentPartPr/>
                <p14:nvPr/>
              </p14:nvContentPartPr>
              <p14:xfrm>
                <a:off x="911582" y="2020903"/>
                <a:ext cx="95040" cy="95040"/>
              </p14:xfrm>
            </p:contentPart>
          </mc:Choice>
          <mc:Fallback>
            <p:pic>
              <p:nvPicPr>
                <p:cNvPr id="228" name="Freihand 227">
                  <a:extLst>
                    <a:ext uri="{FF2B5EF4-FFF2-40B4-BE49-F238E27FC236}">
                      <a16:creationId xmlns:a16="http://schemas.microsoft.com/office/drawing/2014/main" id="{18A321C9-D22A-4281-946B-C4E44A03C799}"/>
                    </a:ext>
                  </a:extLst>
                </p:cNvPr>
                <p:cNvPicPr/>
                <p:nvPr/>
              </p:nvPicPr>
              <p:blipFill>
                <a:blip r:embed="rId70"/>
                <a:stretch>
                  <a:fillRect/>
                </a:stretch>
              </p:blipFill>
              <p:spPr>
                <a:xfrm>
                  <a:off x="907262" y="2016583"/>
                  <a:ext cx="1036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229" name="Freihand 228">
                  <a:extLst>
                    <a:ext uri="{FF2B5EF4-FFF2-40B4-BE49-F238E27FC236}">
                      <a16:creationId xmlns:a16="http://schemas.microsoft.com/office/drawing/2014/main" id="{6DCB0E92-D5FF-489F-9213-B6FE17062D9D}"/>
                    </a:ext>
                  </a:extLst>
                </p14:cNvPr>
                <p14:cNvContentPartPr/>
                <p14:nvPr/>
              </p14:nvContentPartPr>
              <p14:xfrm>
                <a:off x="1016702" y="2010823"/>
                <a:ext cx="103320" cy="88560"/>
              </p14:xfrm>
            </p:contentPart>
          </mc:Choice>
          <mc:Fallback>
            <p:pic>
              <p:nvPicPr>
                <p:cNvPr id="229" name="Freihand 228">
                  <a:extLst>
                    <a:ext uri="{FF2B5EF4-FFF2-40B4-BE49-F238E27FC236}">
                      <a16:creationId xmlns:a16="http://schemas.microsoft.com/office/drawing/2014/main" id="{6DCB0E92-D5FF-489F-9213-B6FE17062D9D}"/>
                    </a:ext>
                  </a:extLst>
                </p:cNvPr>
                <p:cNvPicPr/>
                <p:nvPr/>
              </p:nvPicPr>
              <p:blipFill>
                <a:blip r:embed="rId72"/>
                <a:stretch>
                  <a:fillRect/>
                </a:stretch>
              </p:blipFill>
              <p:spPr>
                <a:xfrm>
                  <a:off x="1012382" y="2006503"/>
                  <a:ext cx="1119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233" name="Freihand 232">
                  <a:extLst>
                    <a:ext uri="{FF2B5EF4-FFF2-40B4-BE49-F238E27FC236}">
                      <a16:creationId xmlns:a16="http://schemas.microsoft.com/office/drawing/2014/main" id="{74073F0E-AB28-4D7F-8230-4801F6BCCB5B}"/>
                    </a:ext>
                  </a:extLst>
                </p14:cNvPr>
                <p14:cNvContentPartPr/>
                <p14:nvPr/>
              </p14:nvContentPartPr>
              <p14:xfrm>
                <a:off x="1264742" y="1911823"/>
                <a:ext cx="167760" cy="25200"/>
              </p14:xfrm>
            </p:contentPart>
          </mc:Choice>
          <mc:Fallback>
            <p:pic>
              <p:nvPicPr>
                <p:cNvPr id="233" name="Freihand 232">
                  <a:extLst>
                    <a:ext uri="{FF2B5EF4-FFF2-40B4-BE49-F238E27FC236}">
                      <a16:creationId xmlns:a16="http://schemas.microsoft.com/office/drawing/2014/main" id="{74073F0E-AB28-4D7F-8230-4801F6BCCB5B}"/>
                    </a:ext>
                  </a:extLst>
                </p:cNvPr>
                <p:cNvPicPr/>
                <p:nvPr/>
              </p:nvPicPr>
              <p:blipFill>
                <a:blip r:embed="rId74"/>
                <a:stretch>
                  <a:fillRect/>
                </a:stretch>
              </p:blipFill>
              <p:spPr>
                <a:xfrm>
                  <a:off x="1260422" y="1907503"/>
                  <a:ext cx="17640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234" name="Freihand 233">
                  <a:extLst>
                    <a:ext uri="{FF2B5EF4-FFF2-40B4-BE49-F238E27FC236}">
                      <a16:creationId xmlns:a16="http://schemas.microsoft.com/office/drawing/2014/main" id="{0B2ADCC2-D67F-4AF7-9621-F19DC3895137}"/>
                    </a:ext>
                  </a:extLst>
                </p14:cNvPr>
                <p14:cNvContentPartPr/>
                <p14:nvPr/>
              </p14:nvContentPartPr>
              <p14:xfrm>
                <a:off x="1476782" y="1832623"/>
                <a:ext cx="134280" cy="133560"/>
              </p14:xfrm>
            </p:contentPart>
          </mc:Choice>
          <mc:Fallback>
            <p:pic>
              <p:nvPicPr>
                <p:cNvPr id="234" name="Freihand 233">
                  <a:extLst>
                    <a:ext uri="{FF2B5EF4-FFF2-40B4-BE49-F238E27FC236}">
                      <a16:creationId xmlns:a16="http://schemas.microsoft.com/office/drawing/2014/main" id="{0B2ADCC2-D67F-4AF7-9621-F19DC3895137}"/>
                    </a:ext>
                  </a:extLst>
                </p:cNvPr>
                <p:cNvPicPr/>
                <p:nvPr/>
              </p:nvPicPr>
              <p:blipFill>
                <a:blip r:embed="rId76"/>
                <a:stretch>
                  <a:fillRect/>
                </a:stretch>
              </p:blipFill>
              <p:spPr>
                <a:xfrm>
                  <a:off x="1472462" y="1828303"/>
                  <a:ext cx="1429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235" name="Freihand 234">
                  <a:extLst>
                    <a:ext uri="{FF2B5EF4-FFF2-40B4-BE49-F238E27FC236}">
                      <a16:creationId xmlns:a16="http://schemas.microsoft.com/office/drawing/2014/main" id="{D81C9FBD-3239-443F-8878-8886BAC95690}"/>
                    </a:ext>
                  </a:extLst>
                </p14:cNvPr>
                <p14:cNvContentPartPr/>
                <p14:nvPr/>
              </p14:nvContentPartPr>
              <p14:xfrm>
                <a:off x="1695302" y="1870063"/>
                <a:ext cx="153720" cy="19080"/>
              </p14:xfrm>
            </p:contentPart>
          </mc:Choice>
          <mc:Fallback>
            <p:pic>
              <p:nvPicPr>
                <p:cNvPr id="235" name="Freihand 234">
                  <a:extLst>
                    <a:ext uri="{FF2B5EF4-FFF2-40B4-BE49-F238E27FC236}">
                      <a16:creationId xmlns:a16="http://schemas.microsoft.com/office/drawing/2014/main" id="{D81C9FBD-3239-443F-8878-8886BAC95690}"/>
                    </a:ext>
                  </a:extLst>
                </p:cNvPr>
                <p:cNvPicPr/>
                <p:nvPr/>
              </p:nvPicPr>
              <p:blipFill>
                <a:blip r:embed="rId78"/>
                <a:stretch>
                  <a:fillRect/>
                </a:stretch>
              </p:blipFill>
              <p:spPr>
                <a:xfrm>
                  <a:off x="1690982" y="1865743"/>
                  <a:ext cx="16236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236" name="Freihand 235">
                  <a:extLst>
                    <a:ext uri="{FF2B5EF4-FFF2-40B4-BE49-F238E27FC236}">
                      <a16:creationId xmlns:a16="http://schemas.microsoft.com/office/drawing/2014/main" id="{87610357-A45E-403C-8AA9-614EEF90B98F}"/>
                    </a:ext>
                  </a:extLst>
                </p14:cNvPr>
                <p14:cNvContentPartPr/>
                <p14:nvPr/>
              </p14:nvContentPartPr>
              <p14:xfrm>
                <a:off x="1711502" y="1931623"/>
                <a:ext cx="117360" cy="6840"/>
              </p14:xfrm>
            </p:contentPart>
          </mc:Choice>
          <mc:Fallback>
            <p:pic>
              <p:nvPicPr>
                <p:cNvPr id="236" name="Freihand 235">
                  <a:extLst>
                    <a:ext uri="{FF2B5EF4-FFF2-40B4-BE49-F238E27FC236}">
                      <a16:creationId xmlns:a16="http://schemas.microsoft.com/office/drawing/2014/main" id="{87610357-A45E-403C-8AA9-614EEF90B98F}"/>
                    </a:ext>
                  </a:extLst>
                </p:cNvPr>
                <p:cNvPicPr/>
                <p:nvPr/>
              </p:nvPicPr>
              <p:blipFill>
                <a:blip r:embed="rId80"/>
                <a:stretch>
                  <a:fillRect/>
                </a:stretch>
              </p:blipFill>
              <p:spPr>
                <a:xfrm>
                  <a:off x="1707182" y="1927303"/>
                  <a:ext cx="12600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237" name="Freihand 236">
                  <a:extLst>
                    <a:ext uri="{FF2B5EF4-FFF2-40B4-BE49-F238E27FC236}">
                      <a16:creationId xmlns:a16="http://schemas.microsoft.com/office/drawing/2014/main" id="{3AD3EE6F-4194-4DD0-9824-8EC60DF6B841}"/>
                    </a:ext>
                  </a:extLst>
                </p14:cNvPr>
                <p14:cNvContentPartPr/>
                <p14:nvPr/>
              </p14:nvContentPartPr>
              <p14:xfrm>
                <a:off x="1967462" y="1840183"/>
                <a:ext cx="124200" cy="158040"/>
              </p14:xfrm>
            </p:contentPart>
          </mc:Choice>
          <mc:Fallback>
            <p:pic>
              <p:nvPicPr>
                <p:cNvPr id="237" name="Freihand 236">
                  <a:extLst>
                    <a:ext uri="{FF2B5EF4-FFF2-40B4-BE49-F238E27FC236}">
                      <a16:creationId xmlns:a16="http://schemas.microsoft.com/office/drawing/2014/main" id="{3AD3EE6F-4194-4DD0-9824-8EC60DF6B841}"/>
                    </a:ext>
                  </a:extLst>
                </p:cNvPr>
                <p:cNvPicPr/>
                <p:nvPr/>
              </p:nvPicPr>
              <p:blipFill>
                <a:blip r:embed="rId82"/>
                <a:stretch>
                  <a:fillRect/>
                </a:stretch>
              </p:blipFill>
              <p:spPr>
                <a:xfrm>
                  <a:off x="1963142" y="1835863"/>
                  <a:ext cx="13284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238" name="Freihand 237">
                  <a:extLst>
                    <a:ext uri="{FF2B5EF4-FFF2-40B4-BE49-F238E27FC236}">
                      <a16:creationId xmlns:a16="http://schemas.microsoft.com/office/drawing/2014/main" id="{BC68E75B-4E22-4700-A6A7-439DFFCC4386}"/>
                    </a:ext>
                  </a:extLst>
                </p14:cNvPr>
                <p14:cNvContentPartPr/>
                <p14:nvPr/>
              </p14:nvContentPartPr>
              <p14:xfrm>
                <a:off x="1943342" y="1737223"/>
                <a:ext cx="223560" cy="53280"/>
              </p14:xfrm>
            </p:contentPart>
          </mc:Choice>
          <mc:Fallback>
            <p:pic>
              <p:nvPicPr>
                <p:cNvPr id="238" name="Freihand 237">
                  <a:extLst>
                    <a:ext uri="{FF2B5EF4-FFF2-40B4-BE49-F238E27FC236}">
                      <a16:creationId xmlns:a16="http://schemas.microsoft.com/office/drawing/2014/main" id="{BC68E75B-4E22-4700-A6A7-439DFFCC4386}"/>
                    </a:ext>
                  </a:extLst>
                </p:cNvPr>
                <p:cNvPicPr/>
                <p:nvPr/>
              </p:nvPicPr>
              <p:blipFill>
                <a:blip r:embed="rId84"/>
                <a:stretch>
                  <a:fillRect/>
                </a:stretch>
              </p:blipFill>
              <p:spPr>
                <a:xfrm>
                  <a:off x="1939022" y="1732903"/>
                  <a:ext cx="2322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271" name="Freihand 270">
                  <a:extLst>
                    <a:ext uri="{FF2B5EF4-FFF2-40B4-BE49-F238E27FC236}">
                      <a16:creationId xmlns:a16="http://schemas.microsoft.com/office/drawing/2014/main" id="{54B748EE-D69E-496F-909D-71CC2ADB024D}"/>
                    </a:ext>
                  </a:extLst>
                </p14:cNvPr>
                <p14:cNvContentPartPr/>
                <p14:nvPr/>
              </p14:nvContentPartPr>
              <p14:xfrm>
                <a:off x="2079782" y="1885543"/>
                <a:ext cx="101520" cy="121320"/>
              </p14:xfrm>
            </p:contentPart>
          </mc:Choice>
          <mc:Fallback>
            <p:pic>
              <p:nvPicPr>
                <p:cNvPr id="271" name="Freihand 270">
                  <a:extLst>
                    <a:ext uri="{FF2B5EF4-FFF2-40B4-BE49-F238E27FC236}">
                      <a16:creationId xmlns:a16="http://schemas.microsoft.com/office/drawing/2014/main" id="{54B748EE-D69E-496F-909D-71CC2ADB024D}"/>
                    </a:ext>
                  </a:extLst>
                </p:cNvPr>
                <p:cNvPicPr/>
                <p:nvPr/>
              </p:nvPicPr>
              <p:blipFill>
                <a:blip r:embed="rId86"/>
                <a:stretch>
                  <a:fillRect/>
                </a:stretch>
              </p:blipFill>
              <p:spPr>
                <a:xfrm>
                  <a:off x="2075462" y="1881223"/>
                  <a:ext cx="110160" cy="129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7">
            <p14:nvContentPartPr>
              <p14:cNvPr id="294" name="Freihand 293">
                <a:extLst>
                  <a:ext uri="{FF2B5EF4-FFF2-40B4-BE49-F238E27FC236}">
                    <a16:creationId xmlns:a16="http://schemas.microsoft.com/office/drawing/2014/main" id="{B78F0E04-2A35-4FF9-B1E4-1293085873D9}"/>
                  </a:ext>
                </a:extLst>
              </p14:cNvPr>
              <p14:cNvContentPartPr/>
              <p14:nvPr/>
            </p14:nvContentPartPr>
            <p14:xfrm>
              <a:off x="3393422" y="2361463"/>
              <a:ext cx="798480" cy="93960"/>
            </p14:xfrm>
          </p:contentPart>
        </mc:Choice>
        <mc:Fallback>
          <p:pic>
            <p:nvPicPr>
              <p:cNvPr id="294" name="Freihand 293">
                <a:extLst>
                  <a:ext uri="{FF2B5EF4-FFF2-40B4-BE49-F238E27FC236}">
                    <a16:creationId xmlns:a16="http://schemas.microsoft.com/office/drawing/2014/main" id="{B78F0E04-2A35-4FF9-B1E4-1293085873D9}"/>
                  </a:ext>
                </a:extLst>
              </p:cNvPr>
              <p:cNvPicPr/>
              <p:nvPr/>
            </p:nvPicPr>
            <p:blipFill>
              <a:blip r:embed="rId88"/>
              <a:stretch>
                <a:fillRect/>
              </a:stretch>
            </p:blipFill>
            <p:spPr>
              <a:xfrm>
                <a:off x="3389102" y="2357143"/>
                <a:ext cx="8071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44" name="Freihand 43">
                <a:extLst>
                  <a:ext uri="{FF2B5EF4-FFF2-40B4-BE49-F238E27FC236}">
                    <a16:creationId xmlns:a16="http://schemas.microsoft.com/office/drawing/2014/main" id="{D73B4E92-B5CE-466D-8260-295A8A914DA1}"/>
                  </a:ext>
                </a:extLst>
              </p14:cNvPr>
              <p14:cNvContentPartPr/>
              <p14:nvPr/>
            </p14:nvContentPartPr>
            <p14:xfrm>
              <a:off x="6015662" y="1642183"/>
              <a:ext cx="171000" cy="200880"/>
            </p14:xfrm>
          </p:contentPart>
        </mc:Choice>
        <mc:Fallback>
          <p:pic>
            <p:nvPicPr>
              <p:cNvPr id="44" name="Freihand 43">
                <a:extLst>
                  <a:ext uri="{FF2B5EF4-FFF2-40B4-BE49-F238E27FC236}">
                    <a16:creationId xmlns:a16="http://schemas.microsoft.com/office/drawing/2014/main" id="{D73B4E92-B5CE-466D-8260-295A8A914DA1}"/>
                  </a:ext>
                </a:extLst>
              </p:cNvPr>
              <p:cNvPicPr/>
              <p:nvPr/>
            </p:nvPicPr>
            <p:blipFill>
              <a:blip r:embed="rId90"/>
              <a:stretch>
                <a:fillRect/>
              </a:stretch>
            </p:blipFill>
            <p:spPr>
              <a:xfrm>
                <a:off x="6011342" y="1637863"/>
                <a:ext cx="17964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45" name="Freihand 44">
                <a:extLst>
                  <a:ext uri="{FF2B5EF4-FFF2-40B4-BE49-F238E27FC236}">
                    <a16:creationId xmlns:a16="http://schemas.microsoft.com/office/drawing/2014/main" id="{4F2B7C25-5258-49DB-B77B-91F50AEBFE06}"/>
                  </a:ext>
                </a:extLst>
              </p14:cNvPr>
              <p14:cNvContentPartPr/>
              <p14:nvPr/>
            </p14:nvContentPartPr>
            <p14:xfrm>
              <a:off x="6356942" y="1708423"/>
              <a:ext cx="7560" cy="5400"/>
            </p14:xfrm>
          </p:contentPart>
        </mc:Choice>
        <mc:Fallback>
          <p:pic>
            <p:nvPicPr>
              <p:cNvPr id="45" name="Freihand 44">
                <a:extLst>
                  <a:ext uri="{FF2B5EF4-FFF2-40B4-BE49-F238E27FC236}">
                    <a16:creationId xmlns:a16="http://schemas.microsoft.com/office/drawing/2014/main" id="{4F2B7C25-5258-49DB-B77B-91F50AEBFE06}"/>
                  </a:ext>
                </a:extLst>
              </p:cNvPr>
              <p:cNvPicPr/>
              <p:nvPr/>
            </p:nvPicPr>
            <p:blipFill>
              <a:blip r:embed="rId92"/>
              <a:stretch>
                <a:fillRect/>
              </a:stretch>
            </p:blipFill>
            <p:spPr>
              <a:xfrm>
                <a:off x="6352622" y="1704103"/>
                <a:ext cx="1620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46" name="Freihand 45">
                <a:extLst>
                  <a:ext uri="{FF2B5EF4-FFF2-40B4-BE49-F238E27FC236}">
                    <a16:creationId xmlns:a16="http://schemas.microsoft.com/office/drawing/2014/main" id="{4B3ED464-D5B6-4DDC-9D63-11CAF7C75669}"/>
                  </a:ext>
                </a:extLst>
              </p14:cNvPr>
              <p14:cNvContentPartPr/>
              <p14:nvPr/>
            </p14:nvContentPartPr>
            <p14:xfrm>
              <a:off x="6354422" y="1823623"/>
              <a:ext cx="5400" cy="15480"/>
            </p14:xfrm>
          </p:contentPart>
        </mc:Choice>
        <mc:Fallback>
          <p:pic>
            <p:nvPicPr>
              <p:cNvPr id="46" name="Freihand 45">
                <a:extLst>
                  <a:ext uri="{FF2B5EF4-FFF2-40B4-BE49-F238E27FC236}">
                    <a16:creationId xmlns:a16="http://schemas.microsoft.com/office/drawing/2014/main" id="{4B3ED464-D5B6-4DDC-9D63-11CAF7C75669}"/>
                  </a:ext>
                </a:extLst>
              </p:cNvPr>
              <p:cNvPicPr/>
              <p:nvPr/>
            </p:nvPicPr>
            <p:blipFill>
              <a:blip r:embed="rId94"/>
              <a:stretch>
                <a:fillRect/>
              </a:stretch>
            </p:blipFill>
            <p:spPr>
              <a:xfrm>
                <a:off x="6350102" y="1819303"/>
                <a:ext cx="1404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01" name="Freihand 100">
                <a:extLst>
                  <a:ext uri="{FF2B5EF4-FFF2-40B4-BE49-F238E27FC236}">
                    <a16:creationId xmlns:a16="http://schemas.microsoft.com/office/drawing/2014/main" id="{69D7FF80-794E-4372-A6C8-ACAD92514F92}"/>
                  </a:ext>
                </a:extLst>
              </p14:cNvPr>
              <p14:cNvContentPartPr/>
              <p14:nvPr/>
            </p14:nvContentPartPr>
            <p14:xfrm>
              <a:off x="6001622" y="2136103"/>
              <a:ext cx="120600" cy="219600"/>
            </p14:xfrm>
          </p:contentPart>
        </mc:Choice>
        <mc:Fallback>
          <p:pic>
            <p:nvPicPr>
              <p:cNvPr id="101" name="Freihand 100">
                <a:extLst>
                  <a:ext uri="{FF2B5EF4-FFF2-40B4-BE49-F238E27FC236}">
                    <a16:creationId xmlns:a16="http://schemas.microsoft.com/office/drawing/2014/main" id="{69D7FF80-794E-4372-A6C8-ACAD92514F92}"/>
                  </a:ext>
                </a:extLst>
              </p:cNvPr>
              <p:cNvPicPr/>
              <p:nvPr/>
            </p:nvPicPr>
            <p:blipFill>
              <a:blip r:embed="rId96"/>
              <a:stretch>
                <a:fillRect/>
              </a:stretch>
            </p:blipFill>
            <p:spPr>
              <a:xfrm>
                <a:off x="5997302" y="2131783"/>
                <a:ext cx="12924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02" name="Freihand 101">
                <a:extLst>
                  <a:ext uri="{FF2B5EF4-FFF2-40B4-BE49-F238E27FC236}">
                    <a16:creationId xmlns:a16="http://schemas.microsoft.com/office/drawing/2014/main" id="{AC57CDBD-72D3-4814-8098-47962DAC05FD}"/>
                  </a:ext>
                </a:extLst>
              </p14:cNvPr>
              <p14:cNvContentPartPr/>
              <p14:nvPr/>
            </p14:nvContentPartPr>
            <p14:xfrm>
              <a:off x="6108182" y="2149063"/>
              <a:ext cx="45360" cy="205920"/>
            </p14:xfrm>
          </p:contentPart>
        </mc:Choice>
        <mc:Fallback>
          <p:pic>
            <p:nvPicPr>
              <p:cNvPr id="102" name="Freihand 101">
                <a:extLst>
                  <a:ext uri="{FF2B5EF4-FFF2-40B4-BE49-F238E27FC236}">
                    <a16:creationId xmlns:a16="http://schemas.microsoft.com/office/drawing/2014/main" id="{AC57CDBD-72D3-4814-8098-47962DAC05FD}"/>
                  </a:ext>
                </a:extLst>
              </p:cNvPr>
              <p:cNvPicPr/>
              <p:nvPr/>
            </p:nvPicPr>
            <p:blipFill>
              <a:blip r:embed="rId98"/>
              <a:stretch>
                <a:fillRect/>
              </a:stretch>
            </p:blipFill>
            <p:spPr>
              <a:xfrm>
                <a:off x="6103862" y="2144743"/>
                <a:ext cx="5400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03" name="Freihand 102">
                <a:extLst>
                  <a:ext uri="{FF2B5EF4-FFF2-40B4-BE49-F238E27FC236}">
                    <a16:creationId xmlns:a16="http://schemas.microsoft.com/office/drawing/2014/main" id="{DC649703-F66A-4348-9913-C93465326B69}"/>
                  </a:ext>
                </a:extLst>
              </p14:cNvPr>
              <p14:cNvContentPartPr/>
              <p14:nvPr/>
            </p14:nvContentPartPr>
            <p14:xfrm>
              <a:off x="6052022" y="2149063"/>
              <a:ext cx="347400" cy="110880"/>
            </p14:xfrm>
          </p:contentPart>
        </mc:Choice>
        <mc:Fallback>
          <p:pic>
            <p:nvPicPr>
              <p:cNvPr id="103" name="Freihand 102">
                <a:extLst>
                  <a:ext uri="{FF2B5EF4-FFF2-40B4-BE49-F238E27FC236}">
                    <a16:creationId xmlns:a16="http://schemas.microsoft.com/office/drawing/2014/main" id="{DC649703-F66A-4348-9913-C93465326B69}"/>
                  </a:ext>
                </a:extLst>
              </p:cNvPr>
              <p:cNvPicPr/>
              <p:nvPr/>
            </p:nvPicPr>
            <p:blipFill>
              <a:blip r:embed="rId100"/>
              <a:stretch>
                <a:fillRect/>
              </a:stretch>
            </p:blipFill>
            <p:spPr>
              <a:xfrm>
                <a:off x="6047702" y="2144743"/>
                <a:ext cx="3560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04" name="Freihand 103">
                <a:extLst>
                  <a:ext uri="{FF2B5EF4-FFF2-40B4-BE49-F238E27FC236}">
                    <a16:creationId xmlns:a16="http://schemas.microsoft.com/office/drawing/2014/main" id="{71B4C58C-70F7-432F-AC3B-8AF3704C3E21}"/>
                  </a:ext>
                </a:extLst>
              </p14:cNvPr>
              <p14:cNvContentPartPr/>
              <p14:nvPr/>
            </p14:nvContentPartPr>
            <p14:xfrm>
              <a:off x="6379262" y="2288743"/>
              <a:ext cx="8640" cy="13680"/>
            </p14:xfrm>
          </p:contentPart>
        </mc:Choice>
        <mc:Fallback>
          <p:pic>
            <p:nvPicPr>
              <p:cNvPr id="104" name="Freihand 103">
                <a:extLst>
                  <a:ext uri="{FF2B5EF4-FFF2-40B4-BE49-F238E27FC236}">
                    <a16:creationId xmlns:a16="http://schemas.microsoft.com/office/drawing/2014/main" id="{71B4C58C-70F7-432F-AC3B-8AF3704C3E21}"/>
                  </a:ext>
                </a:extLst>
              </p:cNvPr>
              <p:cNvPicPr/>
              <p:nvPr/>
            </p:nvPicPr>
            <p:blipFill>
              <a:blip r:embed="rId102"/>
              <a:stretch>
                <a:fillRect/>
              </a:stretch>
            </p:blipFill>
            <p:spPr>
              <a:xfrm>
                <a:off x="6374942" y="2284423"/>
                <a:ext cx="1728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34" name="Freihand 33">
                <a:extLst>
                  <a:ext uri="{FF2B5EF4-FFF2-40B4-BE49-F238E27FC236}">
                    <a16:creationId xmlns:a16="http://schemas.microsoft.com/office/drawing/2014/main" id="{6C2975E4-FBE8-458F-A56A-C6A2C6E39829}"/>
                  </a:ext>
                </a:extLst>
              </p14:cNvPr>
              <p14:cNvContentPartPr/>
              <p14:nvPr/>
            </p14:nvContentPartPr>
            <p14:xfrm>
              <a:off x="10572542" y="874303"/>
              <a:ext cx="77760" cy="153720"/>
            </p14:xfrm>
          </p:contentPart>
        </mc:Choice>
        <mc:Fallback>
          <p:pic>
            <p:nvPicPr>
              <p:cNvPr id="34" name="Freihand 33">
                <a:extLst>
                  <a:ext uri="{FF2B5EF4-FFF2-40B4-BE49-F238E27FC236}">
                    <a16:creationId xmlns:a16="http://schemas.microsoft.com/office/drawing/2014/main" id="{6C2975E4-FBE8-458F-A56A-C6A2C6E39829}"/>
                  </a:ext>
                </a:extLst>
              </p:cNvPr>
              <p:cNvPicPr/>
              <p:nvPr/>
            </p:nvPicPr>
            <p:blipFill>
              <a:blip r:embed="rId104"/>
              <a:stretch>
                <a:fillRect/>
              </a:stretch>
            </p:blipFill>
            <p:spPr>
              <a:xfrm>
                <a:off x="10568222" y="869983"/>
                <a:ext cx="8640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35" name="Freihand 34">
                <a:extLst>
                  <a:ext uri="{FF2B5EF4-FFF2-40B4-BE49-F238E27FC236}">
                    <a16:creationId xmlns:a16="http://schemas.microsoft.com/office/drawing/2014/main" id="{BC6D38DF-1DB1-4B10-BA85-8D7A2E926601}"/>
                  </a:ext>
                </a:extLst>
              </p14:cNvPr>
              <p14:cNvContentPartPr/>
              <p14:nvPr/>
            </p14:nvContentPartPr>
            <p14:xfrm>
              <a:off x="10737422" y="872143"/>
              <a:ext cx="86400" cy="155520"/>
            </p14:xfrm>
          </p:contentPart>
        </mc:Choice>
        <mc:Fallback>
          <p:pic>
            <p:nvPicPr>
              <p:cNvPr id="35" name="Freihand 34">
                <a:extLst>
                  <a:ext uri="{FF2B5EF4-FFF2-40B4-BE49-F238E27FC236}">
                    <a16:creationId xmlns:a16="http://schemas.microsoft.com/office/drawing/2014/main" id="{BC6D38DF-1DB1-4B10-BA85-8D7A2E926601}"/>
                  </a:ext>
                </a:extLst>
              </p:cNvPr>
              <p:cNvPicPr/>
              <p:nvPr/>
            </p:nvPicPr>
            <p:blipFill>
              <a:blip r:embed="rId106"/>
              <a:stretch>
                <a:fillRect/>
              </a:stretch>
            </p:blipFill>
            <p:spPr>
              <a:xfrm>
                <a:off x="10733102" y="867823"/>
                <a:ext cx="9504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36" name="Freihand 35">
                <a:extLst>
                  <a:ext uri="{FF2B5EF4-FFF2-40B4-BE49-F238E27FC236}">
                    <a16:creationId xmlns:a16="http://schemas.microsoft.com/office/drawing/2014/main" id="{2A9057C0-DE74-4FE8-88B9-1F3DD934F6BF}"/>
                  </a:ext>
                </a:extLst>
              </p14:cNvPr>
              <p14:cNvContentPartPr/>
              <p14:nvPr/>
            </p14:nvContentPartPr>
            <p14:xfrm>
              <a:off x="10886102" y="866383"/>
              <a:ext cx="98280" cy="125280"/>
            </p14:xfrm>
          </p:contentPart>
        </mc:Choice>
        <mc:Fallback>
          <p:pic>
            <p:nvPicPr>
              <p:cNvPr id="36" name="Freihand 35">
                <a:extLst>
                  <a:ext uri="{FF2B5EF4-FFF2-40B4-BE49-F238E27FC236}">
                    <a16:creationId xmlns:a16="http://schemas.microsoft.com/office/drawing/2014/main" id="{2A9057C0-DE74-4FE8-88B9-1F3DD934F6BF}"/>
                  </a:ext>
                </a:extLst>
              </p:cNvPr>
              <p:cNvPicPr/>
              <p:nvPr/>
            </p:nvPicPr>
            <p:blipFill>
              <a:blip r:embed="rId108"/>
              <a:stretch>
                <a:fillRect/>
              </a:stretch>
            </p:blipFill>
            <p:spPr>
              <a:xfrm>
                <a:off x="10881782" y="862063"/>
                <a:ext cx="10692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37" name="Freihand 36">
                <a:extLst>
                  <a:ext uri="{FF2B5EF4-FFF2-40B4-BE49-F238E27FC236}">
                    <a16:creationId xmlns:a16="http://schemas.microsoft.com/office/drawing/2014/main" id="{B8B420B3-3789-4F65-BF1E-B940EDC0E4A1}"/>
                  </a:ext>
                </a:extLst>
              </p14:cNvPr>
              <p14:cNvContentPartPr/>
              <p14:nvPr/>
            </p14:nvContentPartPr>
            <p14:xfrm>
              <a:off x="11026142" y="845863"/>
              <a:ext cx="77400" cy="137520"/>
            </p14:xfrm>
          </p:contentPart>
        </mc:Choice>
        <mc:Fallback>
          <p:pic>
            <p:nvPicPr>
              <p:cNvPr id="37" name="Freihand 36">
                <a:extLst>
                  <a:ext uri="{FF2B5EF4-FFF2-40B4-BE49-F238E27FC236}">
                    <a16:creationId xmlns:a16="http://schemas.microsoft.com/office/drawing/2014/main" id="{B8B420B3-3789-4F65-BF1E-B940EDC0E4A1}"/>
                  </a:ext>
                </a:extLst>
              </p:cNvPr>
              <p:cNvPicPr/>
              <p:nvPr/>
            </p:nvPicPr>
            <p:blipFill>
              <a:blip r:embed="rId110"/>
              <a:stretch>
                <a:fillRect/>
              </a:stretch>
            </p:blipFill>
            <p:spPr>
              <a:xfrm>
                <a:off x="11021822" y="841543"/>
                <a:ext cx="8604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38" name="Freihand 37">
                <a:extLst>
                  <a:ext uri="{FF2B5EF4-FFF2-40B4-BE49-F238E27FC236}">
                    <a16:creationId xmlns:a16="http://schemas.microsoft.com/office/drawing/2014/main" id="{14D922B4-16E4-49DF-BA92-59696EBE2C98}"/>
                  </a:ext>
                </a:extLst>
              </p14:cNvPr>
              <p14:cNvContentPartPr/>
              <p14:nvPr/>
            </p14:nvContentPartPr>
            <p14:xfrm>
              <a:off x="11107862" y="946303"/>
              <a:ext cx="28080" cy="87840"/>
            </p14:xfrm>
          </p:contentPart>
        </mc:Choice>
        <mc:Fallback>
          <p:pic>
            <p:nvPicPr>
              <p:cNvPr id="38" name="Freihand 37">
                <a:extLst>
                  <a:ext uri="{FF2B5EF4-FFF2-40B4-BE49-F238E27FC236}">
                    <a16:creationId xmlns:a16="http://schemas.microsoft.com/office/drawing/2014/main" id="{14D922B4-16E4-49DF-BA92-59696EBE2C98}"/>
                  </a:ext>
                </a:extLst>
              </p:cNvPr>
              <p:cNvPicPr/>
              <p:nvPr/>
            </p:nvPicPr>
            <p:blipFill>
              <a:blip r:embed="rId112"/>
              <a:stretch>
                <a:fillRect/>
              </a:stretch>
            </p:blipFill>
            <p:spPr>
              <a:xfrm>
                <a:off x="11103542" y="941983"/>
                <a:ext cx="367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39" name="Freihand 38">
                <a:extLst>
                  <a:ext uri="{FF2B5EF4-FFF2-40B4-BE49-F238E27FC236}">
                    <a16:creationId xmlns:a16="http://schemas.microsoft.com/office/drawing/2014/main" id="{C2C56D35-5786-43E5-8113-556643B612E7}"/>
                  </a:ext>
                </a:extLst>
              </p14:cNvPr>
              <p14:cNvContentPartPr/>
              <p14:nvPr/>
            </p14:nvContentPartPr>
            <p14:xfrm>
              <a:off x="11198582" y="836503"/>
              <a:ext cx="111600" cy="173520"/>
            </p14:xfrm>
          </p:contentPart>
        </mc:Choice>
        <mc:Fallback>
          <p:pic>
            <p:nvPicPr>
              <p:cNvPr id="39" name="Freihand 38">
                <a:extLst>
                  <a:ext uri="{FF2B5EF4-FFF2-40B4-BE49-F238E27FC236}">
                    <a16:creationId xmlns:a16="http://schemas.microsoft.com/office/drawing/2014/main" id="{C2C56D35-5786-43E5-8113-556643B612E7}"/>
                  </a:ext>
                </a:extLst>
              </p:cNvPr>
              <p:cNvPicPr/>
              <p:nvPr/>
            </p:nvPicPr>
            <p:blipFill>
              <a:blip r:embed="rId114"/>
              <a:stretch>
                <a:fillRect/>
              </a:stretch>
            </p:blipFill>
            <p:spPr>
              <a:xfrm>
                <a:off x="11194262" y="832183"/>
                <a:ext cx="12024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40" name="Freihand 39">
                <a:extLst>
                  <a:ext uri="{FF2B5EF4-FFF2-40B4-BE49-F238E27FC236}">
                    <a16:creationId xmlns:a16="http://schemas.microsoft.com/office/drawing/2014/main" id="{11D95CF6-FD7B-4999-94B2-4A98F7E0C3D0}"/>
                  </a:ext>
                </a:extLst>
              </p14:cNvPr>
              <p14:cNvContentPartPr/>
              <p14:nvPr/>
            </p14:nvContentPartPr>
            <p14:xfrm>
              <a:off x="11320982" y="845863"/>
              <a:ext cx="159120" cy="158760"/>
            </p14:xfrm>
          </p:contentPart>
        </mc:Choice>
        <mc:Fallback>
          <p:pic>
            <p:nvPicPr>
              <p:cNvPr id="40" name="Freihand 39">
                <a:extLst>
                  <a:ext uri="{FF2B5EF4-FFF2-40B4-BE49-F238E27FC236}">
                    <a16:creationId xmlns:a16="http://schemas.microsoft.com/office/drawing/2014/main" id="{11D95CF6-FD7B-4999-94B2-4A98F7E0C3D0}"/>
                  </a:ext>
                </a:extLst>
              </p:cNvPr>
              <p:cNvPicPr/>
              <p:nvPr/>
            </p:nvPicPr>
            <p:blipFill>
              <a:blip r:embed="rId116"/>
              <a:stretch>
                <a:fillRect/>
              </a:stretch>
            </p:blipFill>
            <p:spPr>
              <a:xfrm>
                <a:off x="11316662" y="841543"/>
                <a:ext cx="16776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80" name="Freihand 79">
                <a:extLst>
                  <a:ext uri="{FF2B5EF4-FFF2-40B4-BE49-F238E27FC236}">
                    <a16:creationId xmlns:a16="http://schemas.microsoft.com/office/drawing/2014/main" id="{5C26E7E6-29D4-4D68-BDAF-F58216F37897}"/>
                  </a:ext>
                </a:extLst>
              </p14:cNvPr>
              <p14:cNvContentPartPr/>
              <p14:nvPr/>
            </p14:nvContentPartPr>
            <p14:xfrm>
              <a:off x="10086902" y="1496383"/>
              <a:ext cx="197280" cy="11160"/>
            </p14:xfrm>
          </p:contentPart>
        </mc:Choice>
        <mc:Fallback>
          <p:pic>
            <p:nvPicPr>
              <p:cNvPr id="80" name="Freihand 79">
                <a:extLst>
                  <a:ext uri="{FF2B5EF4-FFF2-40B4-BE49-F238E27FC236}">
                    <a16:creationId xmlns:a16="http://schemas.microsoft.com/office/drawing/2014/main" id="{5C26E7E6-29D4-4D68-BDAF-F58216F37897}"/>
                  </a:ext>
                </a:extLst>
              </p:cNvPr>
              <p:cNvPicPr/>
              <p:nvPr/>
            </p:nvPicPr>
            <p:blipFill>
              <a:blip r:embed="rId118"/>
              <a:stretch>
                <a:fillRect/>
              </a:stretch>
            </p:blipFill>
            <p:spPr>
              <a:xfrm>
                <a:off x="10082582" y="1492063"/>
                <a:ext cx="20592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81" name="Freihand 80">
                <a:extLst>
                  <a:ext uri="{FF2B5EF4-FFF2-40B4-BE49-F238E27FC236}">
                    <a16:creationId xmlns:a16="http://schemas.microsoft.com/office/drawing/2014/main" id="{14B1DC7B-646C-485A-A45A-A2A2B6DC6216}"/>
                  </a:ext>
                </a:extLst>
              </p14:cNvPr>
              <p14:cNvContentPartPr/>
              <p14:nvPr/>
            </p14:nvContentPartPr>
            <p14:xfrm>
              <a:off x="10129022" y="1542823"/>
              <a:ext cx="163800" cy="13680"/>
            </p14:xfrm>
          </p:contentPart>
        </mc:Choice>
        <mc:Fallback>
          <p:pic>
            <p:nvPicPr>
              <p:cNvPr id="81" name="Freihand 80">
                <a:extLst>
                  <a:ext uri="{FF2B5EF4-FFF2-40B4-BE49-F238E27FC236}">
                    <a16:creationId xmlns:a16="http://schemas.microsoft.com/office/drawing/2014/main" id="{14B1DC7B-646C-485A-A45A-A2A2B6DC6216}"/>
                  </a:ext>
                </a:extLst>
              </p:cNvPr>
              <p:cNvPicPr/>
              <p:nvPr/>
            </p:nvPicPr>
            <p:blipFill>
              <a:blip r:embed="rId120"/>
              <a:stretch>
                <a:fillRect/>
              </a:stretch>
            </p:blipFill>
            <p:spPr>
              <a:xfrm>
                <a:off x="10124702" y="1538503"/>
                <a:ext cx="1724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82" name="Freihand 81">
                <a:extLst>
                  <a:ext uri="{FF2B5EF4-FFF2-40B4-BE49-F238E27FC236}">
                    <a16:creationId xmlns:a16="http://schemas.microsoft.com/office/drawing/2014/main" id="{B276AE92-2128-4773-85ED-0F6BF0C7678C}"/>
                  </a:ext>
                </a:extLst>
              </p14:cNvPr>
              <p14:cNvContentPartPr/>
              <p14:nvPr/>
            </p14:nvContentPartPr>
            <p14:xfrm>
              <a:off x="10404782" y="1408543"/>
              <a:ext cx="148320" cy="147600"/>
            </p14:xfrm>
          </p:contentPart>
        </mc:Choice>
        <mc:Fallback>
          <p:pic>
            <p:nvPicPr>
              <p:cNvPr id="82" name="Freihand 81">
                <a:extLst>
                  <a:ext uri="{FF2B5EF4-FFF2-40B4-BE49-F238E27FC236}">
                    <a16:creationId xmlns:a16="http://schemas.microsoft.com/office/drawing/2014/main" id="{B276AE92-2128-4773-85ED-0F6BF0C7678C}"/>
                  </a:ext>
                </a:extLst>
              </p:cNvPr>
              <p:cNvPicPr/>
              <p:nvPr/>
            </p:nvPicPr>
            <p:blipFill>
              <a:blip r:embed="rId122"/>
              <a:stretch>
                <a:fillRect/>
              </a:stretch>
            </p:blipFill>
            <p:spPr>
              <a:xfrm>
                <a:off x="10400462" y="1404223"/>
                <a:ext cx="15696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83" name="Freihand 82">
                <a:extLst>
                  <a:ext uri="{FF2B5EF4-FFF2-40B4-BE49-F238E27FC236}">
                    <a16:creationId xmlns:a16="http://schemas.microsoft.com/office/drawing/2014/main" id="{EDFBF4F7-3F2E-48D5-9775-CAA912862A24}"/>
                  </a:ext>
                </a:extLst>
              </p14:cNvPr>
              <p14:cNvContentPartPr/>
              <p14:nvPr/>
            </p14:nvContentPartPr>
            <p14:xfrm>
              <a:off x="10605302" y="1425103"/>
              <a:ext cx="103680" cy="151200"/>
            </p14:xfrm>
          </p:contentPart>
        </mc:Choice>
        <mc:Fallback>
          <p:pic>
            <p:nvPicPr>
              <p:cNvPr id="83" name="Freihand 82">
                <a:extLst>
                  <a:ext uri="{FF2B5EF4-FFF2-40B4-BE49-F238E27FC236}">
                    <a16:creationId xmlns:a16="http://schemas.microsoft.com/office/drawing/2014/main" id="{EDFBF4F7-3F2E-48D5-9775-CAA912862A24}"/>
                  </a:ext>
                </a:extLst>
              </p:cNvPr>
              <p:cNvPicPr/>
              <p:nvPr/>
            </p:nvPicPr>
            <p:blipFill>
              <a:blip r:embed="rId124"/>
              <a:stretch>
                <a:fillRect/>
              </a:stretch>
            </p:blipFill>
            <p:spPr>
              <a:xfrm>
                <a:off x="10600982" y="1420783"/>
                <a:ext cx="1123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84" name="Freihand 83">
                <a:extLst>
                  <a:ext uri="{FF2B5EF4-FFF2-40B4-BE49-F238E27FC236}">
                    <a16:creationId xmlns:a16="http://schemas.microsoft.com/office/drawing/2014/main" id="{05F134A8-A2D0-4CF8-AB12-FB9F9C598F11}"/>
                  </a:ext>
                </a:extLst>
              </p14:cNvPr>
              <p14:cNvContentPartPr/>
              <p14:nvPr/>
            </p14:nvContentPartPr>
            <p14:xfrm>
              <a:off x="10774502" y="1441663"/>
              <a:ext cx="127440" cy="98640"/>
            </p14:xfrm>
          </p:contentPart>
        </mc:Choice>
        <mc:Fallback>
          <p:pic>
            <p:nvPicPr>
              <p:cNvPr id="84" name="Freihand 83">
                <a:extLst>
                  <a:ext uri="{FF2B5EF4-FFF2-40B4-BE49-F238E27FC236}">
                    <a16:creationId xmlns:a16="http://schemas.microsoft.com/office/drawing/2014/main" id="{05F134A8-A2D0-4CF8-AB12-FB9F9C598F11}"/>
                  </a:ext>
                </a:extLst>
              </p:cNvPr>
              <p:cNvPicPr/>
              <p:nvPr/>
            </p:nvPicPr>
            <p:blipFill>
              <a:blip r:embed="rId126"/>
              <a:stretch>
                <a:fillRect/>
              </a:stretch>
            </p:blipFill>
            <p:spPr>
              <a:xfrm>
                <a:off x="10770182" y="1437343"/>
                <a:ext cx="1360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85" name="Freihand 84">
                <a:extLst>
                  <a:ext uri="{FF2B5EF4-FFF2-40B4-BE49-F238E27FC236}">
                    <a16:creationId xmlns:a16="http://schemas.microsoft.com/office/drawing/2014/main" id="{8941B94D-24F5-433E-876D-759E38057398}"/>
                  </a:ext>
                </a:extLst>
              </p14:cNvPr>
              <p14:cNvContentPartPr/>
              <p14:nvPr/>
            </p14:nvContentPartPr>
            <p14:xfrm>
              <a:off x="10849022" y="1421503"/>
              <a:ext cx="96480" cy="6480"/>
            </p14:xfrm>
          </p:contentPart>
        </mc:Choice>
        <mc:Fallback>
          <p:pic>
            <p:nvPicPr>
              <p:cNvPr id="85" name="Freihand 84">
                <a:extLst>
                  <a:ext uri="{FF2B5EF4-FFF2-40B4-BE49-F238E27FC236}">
                    <a16:creationId xmlns:a16="http://schemas.microsoft.com/office/drawing/2014/main" id="{8941B94D-24F5-433E-876D-759E38057398}"/>
                  </a:ext>
                </a:extLst>
              </p:cNvPr>
              <p:cNvPicPr/>
              <p:nvPr/>
            </p:nvPicPr>
            <p:blipFill>
              <a:blip r:embed="rId128"/>
              <a:stretch>
                <a:fillRect/>
              </a:stretch>
            </p:blipFill>
            <p:spPr>
              <a:xfrm>
                <a:off x="10844702" y="1417183"/>
                <a:ext cx="10512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6" name="Freihand 85">
                <a:extLst>
                  <a:ext uri="{FF2B5EF4-FFF2-40B4-BE49-F238E27FC236}">
                    <a16:creationId xmlns:a16="http://schemas.microsoft.com/office/drawing/2014/main" id="{7778B99C-1988-4A43-B466-ABF87D93A7FB}"/>
                  </a:ext>
                </a:extLst>
              </p14:cNvPr>
              <p14:cNvContentPartPr/>
              <p14:nvPr/>
            </p14:nvContentPartPr>
            <p14:xfrm>
              <a:off x="10957742" y="1416463"/>
              <a:ext cx="130680" cy="133200"/>
            </p14:xfrm>
          </p:contentPart>
        </mc:Choice>
        <mc:Fallback>
          <p:pic>
            <p:nvPicPr>
              <p:cNvPr id="86" name="Freihand 85">
                <a:extLst>
                  <a:ext uri="{FF2B5EF4-FFF2-40B4-BE49-F238E27FC236}">
                    <a16:creationId xmlns:a16="http://schemas.microsoft.com/office/drawing/2014/main" id="{7778B99C-1988-4A43-B466-ABF87D93A7FB}"/>
                  </a:ext>
                </a:extLst>
              </p:cNvPr>
              <p:cNvPicPr/>
              <p:nvPr/>
            </p:nvPicPr>
            <p:blipFill>
              <a:blip r:embed="rId130"/>
              <a:stretch>
                <a:fillRect/>
              </a:stretch>
            </p:blipFill>
            <p:spPr>
              <a:xfrm>
                <a:off x="10953422" y="1412143"/>
                <a:ext cx="1393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25" name="Freihand 24">
                <a:extLst>
                  <a:ext uri="{FF2B5EF4-FFF2-40B4-BE49-F238E27FC236}">
                    <a16:creationId xmlns:a16="http://schemas.microsoft.com/office/drawing/2014/main" id="{8F3EFDC1-A583-494C-84A9-E4D4BC17D3CA}"/>
                  </a:ext>
                </a:extLst>
              </p14:cNvPr>
              <p14:cNvContentPartPr/>
              <p14:nvPr/>
            </p14:nvContentPartPr>
            <p14:xfrm>
              <a:off x="7239302" y="990223"/>
              <a:ext cx="161280" cy="225720"/>
            </p14:xfrm>
          </p:contentPart>
        </mc:Choice>
        <mc:Fallback>
          <p:pic>
            <p:nvPicPr>
              <p:cNvPr id="25" name="Freihand 24">
                <a:extLst>
                  <a:ext uri="{FF2B5EF4-FFF2-40B4-BE49-F238E27FC236}">
                    <a16:creationId xmlns:a16="http://schemas.microsoft.com/office/drawing/2014/main" id="{8F3EFDC1-A583-494C-84A9-E4D4BC17D3CA}"/>
                  </a:ext>
                </a:extLst>
              </p:cNvPr>
              <p:cNvPicPr/>
              <p:nvPr/>
            </p:nvPicPr>
            <p:blipFill>
              <a:blip r:embed="rId132"/>
              <a:stretch>
                <a:fillRect/>
              </a:stretch>
            </p:blipFill>
            <p:spPr>
              <a:xfrm>
                <a:off x="7234982" y="985903"/>
                <a:ext cx="16992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26" name="Freihand 25">
                <a:extLst>
                  <a:ext uri="{FF2B5EF4-FFF2-40B4-BE49-F238E27FC236}">
                    <a16:creationId xmlns:a16="http://schemas.microsoft.com/office/drawing/2014/main" id="{0AD2945A-A12D-48C1-B936-244E57A3ACDC}"/>
                  </a:ext>
                </a:extLst>
              </p14:cNvPr>
              <p14:cNvContentPartPr/>
              <p14:nvPr/>
            </p14:nvContentPartPr>
            <p14:xfrm>
              <a:off x="7355942" y="995983"/>
              <a:ext cx="34200" cy="230400"/>
            </p14:xfrm>
          </p:contentPart>
        </mc:Choice>
        <mc:Fallback>
          <p:pic>
            <p:nvPicPr>
              <p:cNvPr id="26" name="Freihand 25">
                <a:extLst>
                  <a:ext uri="{FF2B5EF4-FFF2-40B4-BE49-F238E27FC236}">
                    <a16:creationId xmlns:a16="http://schemas.microsoft.com/office/drawing/2014/main" id="{0AD2945A-A12D-48C1-B936-244E57A3ACDC}"/>
                  </a:ext>
                </a:extLst>
              </p:cNvPr>
              <p:cNvPicPr/>
              <p:nvPr/>
            </p:nvPicPr>
            <p:blipFill>
              <a:blip r:embed="rId134"/>
              <a:stretch>
                <a:fillRect/>
              </a:stretch>
            </p:blipFill>
            <p:spPr>
              <a:xfrm>
                <a:off x="7351622" y="991663"/>
                <a:ext cx="4284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27" name="Freihand 26">
                <a:extLst>
                  <a:ext uri="{FF2B5EF4-FFF2-40B4-BE49-F238E27FC236}">
                    <a16:creationId xmlns:a16="http://schemas.microsoft.com/office/drawing/2014/main" id="{9138AEB7-0C24-4F28-967A-C2B2C72274B7}"/>
                  </a:ext>
                </a:extLst>
              </p14:cNvPr>
              <p14:cNvContentPartPr/>
              <p14:nvPr/>
            </p14:nvContentPartPr>
            <p14:xfrm>
              <a:off x="7305182" y="1101463"/>
              <a:ext cx="111240" cy="12600"/>
            </p14:xfrm>
          </p:contentPart>
        </mc:Choice>
        <mc:Fallback>
          <p:pic>
            <p:nvPicPr>
              <p:cNvPr id="27" name="Freihand 26">
                <a:extLst>
                  <a:ext uri="{FF2B5EF4-FFF2-40B4-BE49-F238E27FC236}">
                    <a16:creationId xmlns:a16="http://schemas.microsoft.com/office/drawing/2014/main" id="{9138AEB7-0C24-4F28-967A-C2B2C72274B7}"/>
                  </a:ext>
                </a:extLst>
              </p:cNvPr>
              <p:cNvPicPr/>
              <p:nvPr/>
            </p:nvPicPr>
            <p:blipFill>
              <a:blip r:embed="rId136"/>
              <a:stretch>
                <a:fillRect/>
              </a:stretch>
            </p:blipFill>
            <p:spPr>
              <a:xfrm>
                <a:off x="7300862" y="1097143"/>
                <a:ext cx="11988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29" name="Freihand 28">
                <a:extLst>
                  <a:ext uri="{FF2B5EF4-FFF2-40B4-BE49-F238E27FC236}">
                    <a16:creationId xmlns:a16="http://schemas.microsoft.com/office/drawing/2014/main" id="{BFC5996D-A967-493F-8ADF-F59597BDAE08}"/>
                  </a:ext>
                </a:extLst>
              </p14:cNvPr>
              <p14:cNvContentPartPr/>
              <p14:nvPr/>
            </p14:nvContentPartPr>
            <p14:xfrm>
              <a:off x="7921862" y="973663"/>
              <a:ext cx="143280" cy="169920"/>
            </p14:xfrm>
          </p:contentPart>
        </mc:Choice>
        <mc:Fallback>
          <p:pic>
            <p:nvPicPr>
              <p:cNvPr id="29" name="Freihand 28">
                <a:extLst>
                  <a:ext uri="{FF2B5EF4-FFF2-40B4-BE49-F238E27FC236}">
                    <a16:creationId xmlns:a16="http://schemas.microsoft.com/office/drawing/2014/main" id="{BFC5996D-A967-493F-8ADF-F59597BDAE08}"/>
                  </a:ext>
                </a:extLst>
              </p:cNvPr>
              <p:cNvPicPr/>
              <p:nvPr/>
            </p:nvPicPr>
            <p:blipFill>
              <a:blip r:embed="rId138"/>
              <a:stretch>
                <a:fillRect/>
              </a:stretch>
            </p:blipFill>
            <p:spPr>
              <a:xfrm>
                <a:off x="7917542" y="969343"/>
                <a:ext cx="15192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30" name="Freihand 29">
                <a:extLst>
                  <a:ext uri="{FF2B5EF4-FFF2-40B4-BE49-F238E27FC236}">
                    <a16:creationId xmlns:a16="http://schemas.microsoft.com/office/drawing/2014/main" id="{BE6E9269-1D86-441F-B112-6709E4FFF35B}"/>
                  </a:ext>
                </a:extLst>
              </p14:cNvPr>
              <p14:cNvContentPartPr/>
              <p14:nvPr/>
            </p14:nvContentPartPr>
            <p14:xfrm>
              <a:off x="8134262" y="992743"/>
              <a:ext cx="68040" cy="144720"/>
            </p14:xfrm>
          </p:contentPart>
        </mc:Choice>
        <mc:Fallback>
          <p:pic>
            <p:nvPicPr>
              <p:cNvPr id="30" name="Freihand 29">
                <a:extLst>
                  <a:ext uri="{FF2B5EF4-FFF2-40B4-BE49-F238E27FC236}">
                    <a16:creationId xmlns:a16="http://schemas.microsoft.com/office/drawing/2014/main" id="{BE6E9269-1D86-441F-B112-6709E4FFF35B}"/>
                  </a:ext>
                </a:extLst>
              </p:cNvPr>
              <p:cNvPicPr/>
              <p:nvPr/>
            </p:nvPicPr>
            <p:blipFill>
              <a:blip r:embed="rId140"/>
              <a:stretch>
                <a:fillRect/>
              </a:stretch>
            </p:blipFill>
            <p:spPr>
              <a:xfrm>
                <a:off x="8129942" y="988423"/>
                <a:ext cx="766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31" name="Freihand 30">
                <a:extLst>
                  <a:ext uri="{FF2B5EF4-FFF2-40B4-BE49-F238E27FC236}">
                    <a16:creationId xmlns:a16="http://schemas.microsoft.com/office/drawing/2014/main" id="{DD93D4A9-DEBD-4BFA-AA91-51EC2658C720}"/>
                  </a:ext>
                </a:extLst>
              </p14:cNvPr>
              <p14:cNvContentPartPr/>
              <p14:nvPr/>
            </p14:nvContentPartPr>
            <p14:xfrm>
              <a:off x="8239742" y="989143"/>
              <a:ext cx="108720" cy="104040"/>
            </p14:xfrm>
          </p:contentPart>
        </mc:Choice>
        <mc:Fallback>
          <p:pic>
            <p:nvPicPr>
              <p:cNvPr id="31" name="Freihand 30">
                <a:extLst>
                  <a:ext uri="{FF2B5EF4-FFF2-40B4-BE49-F238E27FC236}">
                    <a16:creationId xmlns:a16="http://schemas.microsoft.com/office/drawing/2014/main" id="{DD93D4A9-DEBD-4BFA-AA91-51EC2658C720}"/>
                  </a:ext>
                </a:extLst>
              </p:cNvPr>
              <p:cNvPicPr/>
              <p:nvPr/>
            </p:nvPicPr>
            <p:blipFill>
              <a:blip r:embed="rId142"/>
              <a:stretch>
                <a:fillRect/>
              </a:stretch>
            </p:blipFill>
            <p:spPr>
              <a:xfrm>
                <a:off x="8235422" y="984823"/>
                <a:ext cx="1173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32" name="Freihand 31">
                <a:extLst>
                  <a:ext uri="{FF2B5EF4-FFF2-40B4-BE49-F238E27FC236}">
                    <a16:creationId xmlns:a16="http://schemas.microsoft.com/office/drawing/2014/main" id="{A705B08B-F2DE-4084-91E2-70599DF13BB8}"/>
                  </a:ext>
                </a:extLst>
              </p14:cNvPr>
              <p14:cNvContentPartPr/>
              <p14:nvPr/>
            </p14:nvContentPartPr>
            <p14:xfrm>
              <a:off x="8374742" y="956383"/>
              <a:ext cx="123840" cy="124560"/>
            </p14:xfrm>
          </p:contentPart>
        </mc:Choice>
        <mc:Fallback>
          <p:pic>
            <p:nvPicPr>
              <p:cNvPr id="32" name="Freihand 31">
                <a:extLst>
                  <a:ext uri="{FF2B5EF4-FFF2-40B4-BE49-F238E27FC236}">
                    <a16:creationId xmlns:a16="http://schemas.microsoft.com/office/drawing/2014/main" id="{A705B08B-F2DE-4084-91E2-70599DF13BB8}"/>
                  </a:ext>
                </a:extLst>
              </p:cNvPr>
              <p:cNvPicPr/>
              <p:nvPr/>
            </p:nvPicPr>
            <p:blipFill>
              <a:blip r:embed="rId144"/>
              <a:stretch>
                <a:fillRect/>
              </a:stretch>
            </p:blipFill>
            <p:spPr>
              <a:xfrm>
                <a:off x="8370422" y="952063"/>
                <a:ext cx="1324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47" name="Freihand 46">
                <a:extLst>
                  <a:ext uri="{FF2B5EF4-FFF2-40B4-BE49-F238E27FC236}">
                    <a16:creationId xmlns:a16="http://schemas.microsoft.com/office/drawing/2014/main" id="{798FEA1D-272B-415E-B282-C22D6562F60A}"/>
                  </a:ext>
                </a:extLst>
              </p14:cNvPr>
              <p14:cNvContentPartPr/>
              <p14:nvPr/>
            </p14:nvContentPartPr>
            <p14:xfrm>
              <a:off x="6670142" y="1665943"/>
              <a:ext cx="156960" cy="154800"/>
            </p14:xfrm>
          </p:contentPart>
        </mc:Choice>
        <mc:Fallback>
          <p:pic>
            <p:nvPicPr>
              <p:cNvPr id="47" name="Freihand 46">
                <a:extLst>
                  <a:ext uri="{FF2B5EF4-FFF2-40B4-BE49-F238E27FC236}">
                    <a16:creationId xmlns:a16="http://schemas.microsoft.com/office/drawing/2014/main" id="{798FEA1D-272B-415E-B282-C22D6562F60A}"/>
                  </a:ext>
                </a:extLst>
              </p:cNvPr>
              <p:cNvPicPr/>
              <p:nvPr/>
            </p:nvPicPr>
            <p:blipFill>
              <a:blip r:embed="rId146"/>
              <a:stretch>
                <a:fillRect/>
              </a:stretch>
            </p:blipFill>
            <p:spPr>
              <a:xfrm>
                <a:off x="6665822" y="1661623"/>
                <a:ext cx="16560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48" name="Freihand 47">
                <a:extLst>
                  <a:ext uri="{FF2B5EF4-FFF2-40B4-BE49-F238E27FC236}">
                    <a16:creationId xmlns:a16="http://schemas.microsoft.com/office/drawing/2014/main" id="{57E9A9C4-E703-4E53-92D9-78B262654544}"/>
                  </a:ext>
                </a:extLst>
              </p14:cNvPr>
              <p14:cNvContentPartPr/>
              <p14:nvPr/>
            </p14:nvContentPartPr>
            <p14:xfrm>
              <a:off x="6930422" y="1651543"/>
              <a:ext cx="129240" cy="132840"/>
            </p14:xfrm>
          </p:contentPart>
        </mc:Choice>
        <mc:Fallback>
          <p:pic>
            <p:nvPicPr>
              <p:cNvPr id="48" name="Freihand 47">
                <a:extLst>
                  <a:ext uri="{FF2B5EF4-FFF2-40B4-BE49-F238E27FC236}">
                    <a16:creationId xmlns:a16="http://schemas.microsoft.com/office/drawing/2014/main" id="{57E9A9C4-E703-4E53-92D9-78B262654544}"/>
                  </a:ext>
                </a:extLst>
              </p:cNvPr>
              <p:cNvPicPr/>
              <p:nvPr/>
            </p:nvPicPr>
            <p:blipFill>
              <a:blip r:embed="rId148"/>
              <a:stretch>
                <a:fillRect/>
              </a:stretch>
            </p:blipFill>
            <p:spPr>
              <a:xfrm>
                <a:off x="6926102" y="1647223"/>
                <a:ext cx="13788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49" name="Freihand 48">
                <a:extLst>
                  <a:ext uri="{FF2B5EF4-FFF2-40B4-BE49-F238E27FC236}">
                    <a16:creationId xmlns:a16="http://schemas.microsoft.com/office/drawing/2014/main" id="{5EAE6092-1919-4684-B7F6-7532B3077290}"/>
                  </a:ext>
                </a:extLst>
              </p14:cNvPr>
              <p14:cNvContentPartPr/>
              <p14:nvPr/>
            </p14:nvContentPartPr>
            <p14:xfrm>
              <a:off x="7088462" y="1653703"/>
              <a:ext cx="112680" cy="89640"/>
            </p14:xfrm>
          </p:contentPart>
        </mc:Choice>
        <mc:Fallback>
          <p:pic>
            <p:nvPicPr>
              <p:cNvPr id="49" name="Freihand 48">
                <a:extLst>
                  <a:ext uri="{FF2B5EF4-FFF2-40B4-BE49-F238E27FC236}">
                    <a16:creationId xmlns:a16="http://schemas.microsoft.com/office/drawing/2014/main" id="{5EAE6092-1919-4684-B7F6-7532B3077290}"/>
                  </a:ext>
                </a:extLst>
              </p:cNvPr>
              <p:cNvPicPr/>
              <p:nvPr/>
            </p:nvPicPr>
            <p:blipFill>
              <a:blip r:embed="rId150"/>
              <a:stretch>
                <a:fillRect/>
              </a:stretch>
            </p:blipFill>
            <p:spPr>
              <a:xfrm>
                <a:off x="7084142" y="1649383"/>
                <a:ext cx="1213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50" name="Freihand 49">
                <a:extLst>
                  <a:ext uri="{FF2B5EF4-FFF2-40B4-BE49-F238E27FC236}">
                    <a16:creationId xmlns:a16="http://schemas.microsoft.com/office/drawing/2014/main" id="{57E136B3-2BC2-44E8-89A8-D2D4920E8875}"/>
                  </a:ext>
                </a:extLst>
              </p14:cNvPr>
              <p14:cNvContentPartPr/>
              <p14:nvPr/>
            </p14:nvContentPartPr>
            <p14:xfrm>
              <a:off x="7228502" y="1640743"/>
              <a:ext cx="110880" cy="94680"/>
            </p14:xfrm>
          </p:contentPart>
        </mc:Choice>
        <mc:Fallback>
          <p:pic>
            <p:nvPicPr>
              <p:cNvPr id="50" name="Freihand 49">
                <a:extLst>
                  <a:ext uri="{FF2B5EF4-FFF2-40B4-BE49-F238E27FC236}">
                    <a16:creationId xmlns:a16="http://schemas.microsoft.com/office/drawing/2014/main" id="{57E136B3-2BC2-44E8-89A8-D2D4920E8875}"/>
                  </a:ext>
                </a:extLst>
              </p:cNvPr>
              <p:cNvPicPr/>
              <p:nvPr/>
            </p:nvPicPr>
            <p:blipFill>
              <a:blip r:embed="rId152"/>
              <a:stretch>
                <a:fillRect/>
              </a:stretch>
            </p:blipFill>
            <p:spPr>
              <a:xfrm>
                <a:off x="7224182" y="1636423"/>
                <a:ext cx="1195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51" name="Freihand 50">
                <a:extLst>
                  <a:ext uri="{FF2B5EF4-FFF2-40B4-BE49-F238E27FC236}">
                    <a16:creationId xmlns:a16="http://schemas.microsoft.com/office/drawing/2014/main" id="{AC74F244-7CB5-43F1-ACB8-1319978CC3F3}"/>
                  </a:ext>
                </a:extLst>
              </p14:cNvPr>
              <p14:cNvContentPartPr/>
              <p14:nvPr/>
            </p14:nvContentPartPr>
            <p14:xfrm>
              <a:off x="7394102" y="1535623"/>
              <a:ext cx="131400" cy="246600"/>
            </p14:xfrm>
          </p:contentPart>
        </mc:Choice>
        <mc:Fallback>
          <p:pic>
            <p:nvPicPr>
              <p:cNvPr id="51" name="Freihand 50">
                <a:extLst>
                  <a:ext uri="{FF2B5EF4-FFF2-40B4-BE49-F238E27FC236}">
                    <a16:creationId xmlns:a16="http://schemas.microsoft.com/office/drawing/2014/main" id="{AC74F244-7CB5-43F1-ACB8-1319978CC3F3}"/>
                  </a:ext>
                </a:extLst>
              </p:cNvPr>
              <p:cNvPicPr/>
              <p:nvPr/>
            </p:nvPicPr>
            <p:blipFill>
              <a:blip r:embed="rId154"/>
              <a:stretch>
                <a:fillRect/>
              </a:stretch>
            </p:blipFill>
            <p:spPr>
              <a:xfrm>
                <a:off x="7389782" y="1531303"/>
                <a:ext cx="14004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53" name="Freihand 52">
                <a:extLst>
                  <a:ext uri="{FF2B5EF4-FFF2-40B4-BE49-F238E27FC236}">
                    <a16:creationId xmlns:a16="http://schemas.microsoft.com/office/drawing/2014/main" id="{24728867-C17A-4CDF-B3E1-CAF2AC46C772}"/>
                  </a:ext>
                </a:extLst>
              </p14:cNvPr>
              <p14:cNvContentPartPr/>
              <p14:nvPr/>
            </p14:nvContentPartPr>
            <p14:xfrm>
              <a:off x="7587422" y="1588543"/>
              <a:ext cx="127440" cy="117720"/>
            </p14:xfrm>
          </p:contentPart>
        </mc:Choice>
        <mc:Fallback>
          <p:pic>
            <p:nvPicPr>
              <p:cNvPr id="53" name="Freihand 52">
                <a:extLst>
                  <a:ext uri="{FF2B5EF4-FFF2-40B4-BE49-F238E27FC236}">
                    <a16:creationId xmlns:a16="http://schemas.microsoft.com/office/drawing/2014/main" id="{24728867-C17A-4CDF-B3E1-CAF2AC46C772}"/>
                  </a:ext>
                </a:extLst>
              </p:cNvPr>
              <p:cNvPicPr/>
              <p:nvPr/>
            </p:nvPicPr>
            <p:blipFill>
              <a:blip r:embed="rId156"/>
              <a:stretch>
                <a:fillRect/>
              </a:stretch>
            </p:blipFill>
            <p:spPr>
              <a:xfrm>
                <a:off x="7583102" y="1584223"/>
                <a:ext cx="1360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54" name="Freihand 53">
                <a:extLst>
                  <a:ext uri="{FF2B5EF4-FFF2-40B4-BE49-F238E27FC236}">
                    <a16:creationId xmlns:a16="http://schemas.microsoft.com/office/drawing/2014/main" id="{BD5EE177-605C-4600-BA66-DDA936AA112C}"/>
                  </a:ext>
                </a:extLst>
              </p14:cNvPr>
              <p14:cNvContentPartPr/>
              <p14:nvPr/>
            </p14:nvContentPartPr>
            <p14:xfrm>
              <a:off x="7810622" y="1602223"/>
              <a:ext cx="25560" cy="110520"/>
            </p14:xfrm>
          </p:contentPart>
        </mc:Choice>
        <mc:Fallback>
          <p:pic>
            <p:nvPicPr>
              <p:cNvPr id="54" name="Freihand 53">
                <a:extLst>
                  <a:ext uri="{FF2B5EF4-FFF2-40B4-BE49-F238E27FC236}">
                    <a16:creationId xmlns:a16="http://schemas.microsoft.com/office/drawing/2014/main" id="{BD5EE177-605C-4600-BA66-DDA936AA112C}"/>
                  </a:ext>
                </a:extLst>
              </p:cNvPr>
              <p:cNvPicPr/>
              <p:nvPr/>
            </p:nvPicPr>
            <p:blipFill>
              <a:blip r:embed="rId158"/>
              <a:stretch>
                <a:fillRect/>
              </a:stretch>
            </p:blipFill>
            <p:spPr>
              <a:xfrm>
                <a:off x="7806302" y="1597903"/>
                <a:ext cx="342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55" name="Freihand 54">
                <a:extLst>
                  <a:ext uri="{FF2B5EF4-FFF2-40B4-BE49-F238E27FC236}">
                    <a16:creationId xmlns:a16="http://schemas.microsoft.com/office/drawing/2014/main" id="{5FDDE9C0-E62F-40C4-836E-5997E96ADE0E}"/>
                  </a:ext>
                </a:extLst>
              </p14:cNvPr>
              <p14:cNvContentPartPr/>
              <p14:nvPr/>
            </p14:nvContentPartPr>
            <p14:xfrm>
              <a:off x="7770302" y="1646863"/>
              <a:ext cx="125280" cy="13320"/>
            </p14:xfrm>
          </p:contentPart>
        </mc:Choice>
        <mc:Fallback>
          <p:pic>
            <p:nvPicPr>
              <p:cNvPr id="55" name="Freihand 54">
                <a:extLst>
                  <a:ext uri="{FF2B5EF4-FFF2-40B4-BE49-F238E27FC236}">
                    <a16:creationId xmlns:a16="http://schemas.microsoft.com/office/drawing/2014/main" id="{5FDDE9C0-E62F-40C4-836E-5997E96ADE0E}"/>
                  </a:ext>
                </a:extLst>
              </p:cNvPr>
              <p:cNvPicPr/>
              <p:nvPr/>
            </p:nvPicPr>
            <p:blipFill>
              <a:blip r:embed="rId160"/>
              <a:stretch>
                <a:fillRect/>
              </a:stretch>
            </p:blipFill>
            <p:spPr>
              <a:xfrm>
                <a:off x="7765982" y="1642543"/>
                <a:ext cx="1339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57" name="Freihand 56">
                <a:extLst>
                  <a:ext uri="{FF2B5EF4-FFF2-40B4-BE49-F238E27FC236}">
                    <a16:creationId xmlns:a16="http://schemas.microsoft.com/office/drawing/2014/main" id="{01E4E912-5DE3-407E-AD42-2BF0F3DE3369}"/>
                  </a:ext>
                </a:extLst>
              </p14:cNvPr>
              <p14:cNvContentPartPr/>
              <p14:nvPr/>
            </p14:nvContentPartPr>
            <p14:xfrm>
              <a:off x="7973342" y="1621663"/>
              <a:ext cx="95040" cy="198000"/>
            </p14:xfrm>
          </p:contentPart>
        </mc:Choice>
        <mc:Fallback>
          <p:pic>
            <p:nvPicPr>
              <p:cNvPr id="57" name="Freihand 56">
                <a:extLst>
                  <a:ext uri="{FF2B5EF4-FFF2-40B4-BE49-F238E27FC236}">
                    <a16:creationId xmlns:a16="http://schemas.microsoft.com/office/drawing/2014/main" id="{01E4E912-5DE3-407E-AD42-2BF0F3DE3369}"/>
                  </a:ext>
                </a:extLst>
              </p:cNvPr>
              <p:cNvPicPr/>
              <p:nvPr/>
            </p:nvPicPr>
            <p:blipFill>
              <a:blip r:embed="rId162"/>
              <a:stretch>
                <a:fillRect/>
              </a:stretch>
            </p:blipFill>
            <p:spPr>
              <a:xfrm>
                <a:off x="7969022" y="1617343"/>
                <a:ext cx="10368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58" name="Freihand 57">
                <a:extLst>
                  <a:ext uri="{FF2B5EF4-FFF2-40B4-BE49-F238E27FC236}">
                    <a16:creationId xmlns:a16="http://schemas.microsoft.com/office/drawing/2014/main" id="{FEFC6E56-A98C-44FC-8AB4-2F368034E49A}"/>
                  </a:ext>
                </a:extLst>
              </p14:cNvPr>
              <p14:cNvContentPartPr/>
              <p14:nvPr/>
            </p14:nvContentPartPr>
            <p14:xfrm>
              <a:off x="7957862" y="1548943"/>
              <a:ext cx="116640" cy="25920"/>
            </p14:xfrm>
          </p:contentPart>
        </mc:Choice>
        <mc:Fallback>
          <p:pic>
            <p:nvPicPr>
              <p:cNvPr id="58" name="Freihand 57">
                <a:extLst>
                  <a:ext uri="{FF2B5EF4-FFF2-40B4-BE49-F238E27FC236}">
                    <a16:creationId xmlns:a16="http://schemas.microsoft.com/office/drawing/2014/main" id="{FEFC6E56-A98C-44FC-8AB4-2F368034E49A}"/>
                  </a:ext>
                </a:extLst>
              </p:cNvPr>
              <p:cNvPicPr/>
              <p:nvPr/>
            </p:nvPicPr>
            <p:blipFill>
              <a:blip r:embed="rId164"/>
              <a:stretch>
                <a:fillRect/>
              </a:stretch>
            </p:blipFill>
            <p:spPr>
              <a:xfrm>
                <a:off x="7953542" y="1544623"/>
                <a:ext cx="12528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59" name="Freihand 58">
                <a:extLst>
                  <a:ext uri="{FF2B5EF4-FFF2-40B4-BE49-F238E27FC236}">
                    <a16:creationId xmlns:a16="http://schemas.microsoft.com/office/drawing/2014/main" id="{0882F806-0C98-4FFB-9284-D12037321A8E}"/>
                  </a:ext>
                </a:extLst>
              </p14:cNvPr>
              <p14:cNvContentPartPr/>
              <p14:nvPr/>
            </p14:nvContentPartPr>
            <p14:xfrm>
              <a:off x="8077382" y="1521583"/>
              <a:ext cx="111600" cy="278280"/>
            </p14:xfrm>
          </p:contentPart>
        </mc:Choice>
        <mc:Fallback>
          <p:pic>
            <p:nvPicPr>
              <p:cNvPr id="59" name="Freihand 58">
                <a:extLst>
                  <a:ext uri="{FF2B5EF4-FFF2-40B4-BE49-F238E27FC236}">
                    <a16:creationId xmlns:a16="http://schemas.microsoft.com/office/drawing/2014/main" id="{0882F806-0C98-4FFB-9284-D12037321A8E}"/>
                  </a:ext>
                </a:extLst>
              </p:cNvPr>
              <p:cNvPicPr/>
              <p:nvPr/>
            </p:nvPicPr>
            <p:blipFill>
              <a:blip r:embed="rId166"/>
              <a:stretch>
                <a:fillRect/>
              </a:stretch>
            </p:blipFill>
            <p:spPr>
              <a:xfrm>
                <a:off x="8073062" y="1517263"/>
                <a:ext cx="12024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61" name="Freihand 60">
                <a:extLst>
                  <a:ext uri="{FF2B5EF4-FFF2-40B4-BE49-F238E27FC236}">
                    <a16:creationId xmlns:a16="http://schemas.microsoft.com/office/drawing/2014/main" id="{AB7B86F4-8F57-4983-AF45-9212664538F7}"/>
                  </a:ext>
                </a:extLst>
              </p14:cNvPr>
              <p14:cNvContentPartPr/>
              <p14:nvPr/>
            </p14:nvContentPartPr>
            <p14:xfrm>
              <a:off x="8250902" y="1524103"/>
              <a:ext cx="65520" cy="225000"/>
            </p14:xfrm>
          </p:contentPart>
        </mc:Choice>
        <mc:Fallback>
          <p:pic>
            <p:nvPicPr>
              <p:cNvPr id="61" name="Freihand 60">
                <a:extLst>
                  <a:ext uri="{FF2B5EF4-FFF2-40B4-BE49-F238E27FC236}">
                    <a16:creationId xmlns:a16="http://schemas.microsoft.com/office/drawing/2014/main" id="{AB7B86F4-8F57-4983-AF45-9212664538F7}"/>
                  </a:ext>
                </a:extLst>
              </p:cNvPr>
              <p:cNvPicPr/>
              <p:nvPr/>
            </p:nvPicPr>
            <p:blipFill>
              <a:blip r:embed="rId168"/>
              <a:stretch>
                <a:fillRect/>
              </a:stretch>
            </p:blipFill>
            <p:spPr>
              <a:xfrm>
                <a:off x="8246582" y="1519783"/>
                <a:ext cx="7416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62" name="Freihand 61">
                <a:extLst>
                  <a:ext uri="{FF2B5EF4-FFF2-40B4-BE49-F238E27FC236}">
                    <a16:creationId xmlns:a16="http://schemas.microsoft.com/office/drawing/2014/main" id="{01F8A18E-37A7-47CE-ACCF-E60AFD51F56D}"/>
                  </a:ext>
                </a:extLst>
              </p14:cNvPr>
              <p14:cNvContentPartPr/>
              <p14:nvPr/>
            </p14:nvContentPartPr>
            <p14:xfrm>
              <a:off x="8655542" y="1525903"/>
              <a:ext cx="100440" cy="199800"/>
            </p14:xfrm>
          </p:contentPart>
        </mc:Choice>
        <mc:Fallback>
          <p:pic>
            <p:nvPicPr>
              <p:cNvPr id="62" name="Freihand 61">
                <a:extLst>
                  <a:ext uri="{FF2B5EF4-FFF2-40B4-BE49-F238E27FC236}">
                    <a16:creationId xmlns:a16="http://schemas.microsoft.com/office/drawing/2014/main" id="{01F8A18E-37A7-47CE-ACCF-E60AFD51F56D}"/>
                  </a:ext>
                </a:extLst>
              </p:cNvPr>
              <p:cNvPicPr/>
              <p:nvPr/>
            </p:nvPicPr>
            <p:blipFill>
              <a:blip r:embed="rId170"/>
              <a:stretch>
                <a:fillRect/>
              </a:stretch>
            </p:blipFill>
            <p:spPr>
              <a:xfrm>
                <a:off x="8651222" y="1521583"/>
                <a:ext cx="10908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63" name="Freihand 62">
                <a:extLst>
                  <a:ext uri="{FF2B5EF4-FFF2-40B4-BE49-F238E27FC236}">
                    <a16:creationId xmlns:a16="http://schemas.microsoft.com/office/drawing/2014/main" id="{FE163A41-DC5F-4917-96A9-7FAE78BA2EEF}"/>
                  </a:ext>
                </a:extLst>
              </p14:cNvPr>
              <p14:cNvContentPartPr/>
              <p14:nvPr/>
            </p14:nvContentPartPr>
            <p14:xfrm>
              <a:off x="8306702" y="1556863"/>
              <a:ext cx="113400" cy="125280"/>
            </p14:xfrm>
          </p:contentPart>
        </mc:Choice>
        <mc:Fallback>
          <p:pic>
            <p:nvPicPr>
              <p:cNvPr id="63" name="Freihand 62">
                <a:extLst>
                  <a:ext uri="{FF2B5EF4-FFF2-40B4-BE49-F238E27FC236}">
                    <a16:creationId xmlns:a16="http://schemas.microsoft.com/office/drawing/2014/main" id="{FE163A41-DC5F-4917-96A9-7FAE78BA2EEF}"/>
                  </a:ext>
                </a:extLst>
              </p:cNvPr>
              <p:cNvPicPr/>
              <p:nvPr/>
            </p:nvPicPr>
            <p:blipFill>
              <a:blip r:embed="rId172"/>
              <a:stretch>
                <a:fillRect/>
              </a:stretch>
            </p:blipFill>
            <p:spPr>
              <a:xfrm>
                <a:off x="8302382" y="1552543"/>
                <a:ext cx="1220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64" name="Freihand 63">
                <a:extLst>
                  <a:ext uri="{FF2B5EF4-FFF2-40B4-BE49-F238E27FC236}">
                    <a16:creationId xmlns:a16="http://schemas.microsoft.com/office/drawing/2014/main" id="{FEA13597-CCA5-4B3A-941D-7D6FAE8790A6}"/>
                  </a:ext>
                </a:extLst>
              </p14:cNvPr>
              <p14:cNvContentPartPr/>
              <p14:nvPr/>
            </p14:nvContentPartPr>
            <p14:xfrm>
              <a:off x="8406062" y="1584943"/>
              <a:ext cx="114120" cy="102600"/>
            </p14:xfrm>
          </p:contentPart>
        </mc:Choice>
        <mc:Fallback>
          <p:pic>
            <p:nvPicPr>
              <p:cNvPr id="64" name="Freihand 63">
                <a:extLst>
                  <a:ext uri="{FF2B5EF4-FFF2-40B4-BE49-F238E27FC236}">
                    <a16:creationId xmlns:a16="http://schemas.microsoft.com/office/drawing/2014/main" id="{FEA13597-CCA5-4B3A-941D-7D6FAE8790A6}"/>
                  </a:ext>
                </a:extLst>
              </p:cNvPr>
              <p:cNvPicPr/>
              <p:nvPr/>
            </p:nvPicPr>
            <p:blipFill>
              <a:blip r:embed="rId174"/>
              <a:stretch>
                <a:fillRect/>
              </a:stretch>
            </p:blipFill>
            <p:spPr>
              <a:xfrm>
                <a:off x="8401742" y="1580623"/>
                <a:ext cx="1227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65" name="Freihand 64">
                <a:extLst>
                  <a:ext uri="{FF2B5EF4-FFF2-40B4-BE49-F238E27FC236}">
                    <a16:creationId xmlns:a16="http://schemas.microsoft.com/office/drawing/2014/main" id="{68D54833-B597-4C75-ADF7-229D9F601058}"/>
                  </a:ext>
                </a:extLst>
              </p14:cNvPr>
              <p14:cNvContentPartPr/>
              <p14:nvPr/>
            </p14:nvContentPartPr>
            <p14:xfrm>
              <a:off x="8505062" y="1592503"/>
              <a:ext cx="74880" cy="227160"/>
            </p14:xfrm>
          </p:contentPart>
        </mc:Choice>
        <mc:Fallback>
          <p:pic>
            <p:nvPicPr>
              <p:cNvPr id="65" name="Freihand 64">
                <a:extLst>
                  <a:ext uri="{FF2B5EF4-FFF2-40B4-BE49-F238E27FC236}">
                    <a16:creationId xmlns:a16="http://schemas.microsoft.com/office/drawing/2014/main" id="{68D54833-B597-4C75-ADF7-229D9F601058}"/>
                  </a:ext>
                </a:extLst>
              </p:cNvPr>
              <p:cNvPicPr/>
              <p:nvPr/>
            </p:nvPicPr>
            <p:blipFill>
              <a:blip r:embed="rId176"/>
              <a:stretch>
                <a:fillRect/>
              </a:stretch>
            </p:blipFill>
            <p:spPr>
              <a:xfrm>
                <a:off x="8500742" y="1588183"/>
                <a:ext cx="8352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66" name="Freihand 65">
                <a:extLst>
                  <a:ext uri="{FF2B5EF4-FFF2-40B4-BE49-F238E27FC236}">
                    <a16:creationId xmlns:a16="http://schemas.microsoft.com/office/drawing/2014/main" id="{DB872ED0-6B19-4033-B46F-61EBB46A0654}"/>
                  </a:ext>
                </a:extLst>
              </p14:cNvPr>
              <p14:cNvContentPartPr/>
              <p14:nvPr/>
            </p14:nvContentPartPr>
            <p14:xfrm>
              <a:off x="8498222" y="1550383"/>
              <a:ext cx="99360" cy="6480"/>
            </p14:xfrm>
          </p:contentPart>
        </mc:Choice>
        <mc:Fallback>
          <p:pic>
            <p:nvPicPr>
              <p:cNvPr id="66" name="Freihand 65">
                <a:extLst>
                  <a:ext uri="{FF2B5EF4-FFF2-40B4-BE49-F238E27FC236}">
                    <a16:creationId xmlns:a16="http://schemas.microsoft.com/office/drawing/2014/main" id="{DB872ED0-6B19-4033-B46F-61EBB46A0654}"/>
                  </a:ext>
                </a:extLst>
              </p:cNvPr>
              <p:cNvPicPr/>
              <p:nvPr/>
            </p:nvPicPr>
            <p:blipFill>
              <a:blip r:embed="rId178"/>
              <a:stretch>
                <a:fillRect/>
              </a:stretch>
            </p:blipFill>
            <p:spPr>
              <a:xfrm>
                <a:off x="8493902" y="1546063"/>
                <a:ext cx="10800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67" name="Freihand 66">
                <a:extLst>
                  <a:ext uri="{FF2B5EF4-FFF2-40B4-BE49-F238E27FC236}">
                    <a16:creationId xmlns:a16="http://schemas.microsoft.com/office/drawing/2014/main" id="{85F77CF5-BA1D-4853-94A6-16E9D2E6A2ED}"/>
                  </a:ext>
                </a:extLst>
              </p14:cNvPr>
              <p14:cNvContentPartPr/>
              <p14:nvPr/>
            </p14:nvContentPartPr>
            <p14:xfrm>
              <a:off x="8781542" y="1475503"/>
              <a:ext cx="86040" cy="226800"/>
            </p14:xfrm>
          </p:contentPart>
        </mc:Choice>
        <mc:Fallback>
          <p:pic>
            <p:nvPicPr>
              <p:cNvPr id="67" name="Freihand 66">
                <a:extLst>
                  <a:ext uri="{FF2B5EF4-FFF2-40B4-BE49-F238E27FC236}">
                    <a16:creationId xmlns:a16="http://schemas.microsoft.com/office/drawing/2014/main" id="{85F77CF5-BA1D-4853-94A6-16E9D2E6A2ED}"/>
                  </a:ext>
                </a:extLst>
              </p:cNvPr>
              <p:cNvPicPr/>
              <p:nvPr/>
            </p:nvPicPr>
            <p:blipFill>
              <a:blip r:embed="rId180"/>
              <a:stretch>
                <a:fillRect/>
              </a:stretch>
            </p:blipFill>
            <p:spPr>
              <a:xfrm>
                <a:off x="8777222" y="1471183"/>
                <a:ext cx="9468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68" name="Freihand 67">
                <a:extLst>
                  <a:ext uri="{FF2B5EF4-FFF2-40B4-BE49-F238E27FC236}">
                    <a16:creationId xmlns:a16="http://schemas.microsoft.com/office/drawing/2014/main" id="{A24D8057-863F-40F1-B1B6-E2437AA5A37A}"/>
                  </a:ext>
                </a:extLst>
              </p14:cNvPr>
              <p14:cNvContentPartPr/>
              <p14:nvPr/>
            </p14:nvContentPartPr>
            <p14:xfrm>
              <a:off x="8912942" y="1510423"/>
              <a:ext cx="102600" cy="123840"/>
            </p14:xfrm>
          </p:contentPart>
        </mc:Choice>
        <mc:Fallback>
          <p:pic>
            <p:nvPicPr>
              <p:cNvPr id="68" name="Freihand 67">
                <a:extLst>
                  <a:ext uri="{FF2B5EF4-FFF2-40B4-BE49-F238E27FC236}">
                    <a16:creationId xmlns:a16="http://schemas.microsoft.com/office/drawing/2014/main" id="{A24D8057-863F-40F1-B1B6-E2437AA5A37A}"/>
                  </a:ext>
                </a:extLst>
              </p:cNvPr>
              <p:cNvPicPr/>
              <p:nvPr/>
            </p:nvPicPr>
            <p:blipFill>
              <a:blip r:embed="rId182"/>
              <a:stretch>
                <a:fillRect/>
              </a:stretch>
            </p:blipFill>
            <p:spPr>
              <a:xfrm>
                <a:off x="8908622" y="1506103"/>
                <a:ext cx="1112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69" name="Freihand 68">
                <a:extLst>
                  <a:ext uri="{FF2B5EF4-FFF2-40B4-BE49-F238E27FC236}">
                    <a16:creationId xmlns:a16="http://schemas.microsoft.com/office/drawing/2014/main" id="{BE542C9C-1B22-4019-B6A3-2203627C946E}"/>
                  </a:ext>
                </a:extLst>
              </p14:cNvPr>
              <p14:cNvContentPartPr/>
              <p14:nvPr/>
            </p14:nvContentPartPr>
            <p14:xfrm>
              <a:off x="9043982" y="1531663"/>
              <a:ext cx="115560" cy="114120"/>
            </p14:xfrm>
          </p:contentPart>
        </mc:Choice>
        <mc:Fallback>
          <p:pic>
            <p:nvPicPr>
              <p:cNvPr id="69" name="Freihand 68">
                <a:extLst>
                  <a:ext uri="{FF2B5EF4-FFF2-40B4-BE49-F238E27FC236}">
                    <a16:creationId xmlns:a16="http://schemas.microsoft.com/office/drawing/2014/main" id="{BE542C9C-1B22-4019-B6A3-2203627C946E}"/>
                  </a:ext>
                </a:extLst>
              </p:cNvPr>
              <p:cNvPicPr/>
              <p:nvPr/>
            </p:nvPicPr>
            <p:blipFill>
              <a:blip r:embed="rId184"/>
              <a:stretch>
                <a:fillRect/>
              </a:stretch>
            </p:blipFill>
            <p:spPr>
              <a:xfrm>
                <a:off x="9039662" y="1527343"/>
                <a:ext cx="1242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70" name="Freihand 69">
                <a:extLst>
                  <a:ext uri="{FF2B5EF4-FFF2-40B4-BE49-F238E27FC236}">
                    <a16:creationId xmlns:a16="http://schemas.microsoft.com/office/drawing/2014/main" id="{4974E91A-F78F-4AE0-8E8E-A0CC35196068}"/>
                  </a:ext>
                </a:extLst>
              </p14:cNvPr>
              <p14:cNvContentPartPr/>
              <p14:nvPr/>
            </p14:nvContentPartPr>
            <p14:xfrm>
              <a:off x="9164222" y="1539943"/>
              <a:ext cx="70200" cy="192960"/>
            </p14:xfrm>
          </p:contentPart>
        </mc:Choice>
        <mc:Fallback>
          <p:pic>
            <p:nvPicPr>
              <p:cNvPr id="70" name="Freihand 69">
                <a:extLst>
                  <a:ext uri="{FF2B5EF4-FFF2-40B4-BE49-F238E27FC236}">
                    <a16:creationId xmlns:a16="http://schemas.microsoft.com/office/drawing/2014/main" id="{4974E91A-F78F-4AE0-8E8E-A0CC35196068}"/>
                  </a:ext>
                </a:extLst>
              </p:cNvPr>
              <p:cNvPicPr/>
              <p:nvPr/>
            </p:nvPicPr>
            <p:blipFill>
              <a:blip r:embed="rId186"/>
              <a:stretch>
                <a:fillRect/>
              </a:stretch>
            </p:blipFill>
            <p:spPr>
              <a:xfrm>
                <a:off x="9159902" y="1535623"/>
                <a:ext cx="7884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71" name="Freihand 70">
                <a:extLst>
                  <a:ext uri="{FF2B5EF4-FFF2-40B4-BE49-F238E27FC236}">
                    <a16:creationId xmlns:a16="http://schemas.microsoft.com/office/drawing/2014/main" id="{9846466E-8386-4DE6-875C-6A3CB015312D}"/>
                  </a:ext>
                </a:extLst>
              </p14:cNvPr>
              <p14:cNvContentPartPr/>
              <p14:nvPr/>
            </p14:nvContentPartPr>
            <p14:xfrm>
              <a:off x="9170342" y="1470463"/>
              <a:ext cx="106920" cy="2520"/>
            </p14:xfrm>
          </p:contentPart>
        </mc:Choice>
        <mc:Fallback>
          <p:pic>
            <p:nvPicPr>
              <p:cNvPr id="71" name="Freihand 70">
                <a:extLst>
                  <a:ext uri="{FF2B5EF4-FFF2-40B4-BE49-F238E27FC236}">
                    <a16:creationId xmlns:a16="http://schemas.microsoft.com/office/drawing/2014/main" id="{9846466E-8386-4DE6-875C-6A3CB015312D}"/>
                  </a:ext>
                </a:extLst>
              </p:cNvPr>
              <p:cNvPicPr/>
              <p:nvPr/>
            </p:nvPicPr>
            <p:blipFill>
              <a:blip r:embed="rId188"/>
              <a:stretch>
                <a:fillRect/>
              </a:stretch>
            </p:blipFill>
            <p:spPr>
              <a:xfrm>
                <a:off x="9166022" y="1466143"/>
                <a:ext cx="11556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72" name="Freihand 71">
                <a:extLst>
                  <a:ext uri="{FF2B5EF4-FFF2-40B4-BE49-F238E27FC236}">
                    <a16:creationId xmlns:a16="http://schemas.microsoft.com/office/drawing/2014/main" id="{225A7DAB-53CF-4C32-B0B3-1DC5C12F1807}"/>
                  </a:ext>
                </a:extLst>
              </p14:cNvPr>
              <p14:cNvContentPartPr/>
              <p14:nvPr/>
            </p14:nvContentPartPr>
            <p14:xfrm>
              <a:off x="9297422" y="1427983"/>
              <a:ext cx="57960" cy="209880"/>
            </p14:xfrm>
          </p:contentPart>
        </mc:Choice>
        <mc:Fallback>
          <p:pic>
            <p:nvPicPr>
              <p:cNvPr id="72" name="Freihand 71">
                <a:extLst>
                  <a:ext uri="{FF2B5EF4-FFF2-40B4-BE49-F238E27FC236}">
                    <a16:creationId xmlns:a16="http://schemas.microsoft.com/office/drawing/2014/main" id="{225A7DAB-53CF-4C32-B0B3-1DC5C12F1807}"/>
                  </a:ext>
                </a:extLst>
              </p:cNvPr>
              <p:cNvPicPr/>
              <p:nvPr/>
            </p:nvPicPr>
            <p:blipFill>
              <a:blip r:embed="rId190"/>
              <a:stretch>
                <a:fillRect/>
              </a:stretch>
            </p:blipFill>
            <p:spPr>
              <a:xfrm>
                <a:off x="9293102" y="1423663"/>
                <a:ext cx="6660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73" name="Freihand 72">
                <a:extLst>
                  <a:ext uri="{FF2B5EF4-FFF2-40B4-BE49-F238E27FC236}">
                    <a16:creationId xmlns:a16="http://schemas.microsoft.com/office/drawing/2014/main" id="{F03194EE-B94E-4972-99A3-C94FAC238035}"/>
                  </a:ext>
                </a:extLst>
              </p14:cNvPr>
              <p14:cNvContentPartPr/>
              <p14:nvPr/>
            </p14:nvContentPartPr>
            <p14:xfrm>
              <a:off x="9202742" y="1436983"/>
              <a:ext cx="67680" cy="250920"/>
            </p14:xfrm>
          </p:contentPart>
        </mc:Choice>
        <mc:Fallback>
          <p:pic>
            <p:nvPicPr>
              <p:cNvPr id="73" name="Freihand 72">
                <a:extLst>
                  <a:ext uri="{FF2B5EF4-FFF2-40B4-BE49-F238E27FC236}">
                    <a16:creationId xmlns:a16="http://schemas.microsoft.com/office/drawing/2014/main" id="{F03194EE-B94E-4972-99A3-C94FAC238035}"/>
                  </a:ext>
                </a:extLst>
              </p:cNvPr>
              <p:cNvPicPr/>
              <p:nvPr/>
            </p:nvPicPr>
            <p:blipFill>
              <a:blip r:embed="rId192"/>
              <a:stretch>
                <a:fillRect/>
              </a:stretch>
            </p:blipFill>
            <p:spPr>
              <a:xfrm>
                <a:off x="9198422" y="1432663"/>
                <a:ext cx="7632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74" name="Freihand 73">
                <a:extLst>
                  <a:ext uri="{FF2B5EF4-FFF2-40B4-BE49-F238E27FC236}">
                    <a16:creationId xmlns:a16="http://schemas.microsoft.com/office/drawing/2014/main" id="{499C3E6D-0DD6-41CD-AF50-E5958EA809DC}"/>
                  </a:ext>
                </a:extLst>
              </p14:cNvPr>
              <p14:cNvContentPartPr/>
              <p14:nvPr/>
            </p14:nvContentPartPr>
            <p14:xfrm>
              <a:off x="9344942" y="1452103"/>
              <a:ext cx="158400" cy="149040"/>
            </p14:xfrm>
          </p:contentPart>
        </mc:Choice>
        <mc:Fallback>
          <p:pic>
            <p:nvPicPr>
              <p:cNvPr id="74" name="Freihand 73">
                <a:extLst>
                  <a:ext uri="{FF2B5EF4-FFF2-40B4-BE49-F238E27FC236}">
                    <a16:creationId xmlns:a16="http://schemas.microsoft.com/office/drawing/2014/main" id="{499C3E6D-0DD6-41CD-AF50-E5958EA809DC}"/>
                  </a:ext>
                </a:extLst>
              </p:cNvPr>
              <p:cNvPicPr/>
              <p:nvPr/>
            </p:nvPicPr>
            <p:blipFill>
              <a:blip r:embed="rId194"/>
              <a:stretch>
                <a:fillRect/>
              </a:stretch>
            </p:blipFill>
            <p:spPr>
              <a:xfrm>
                <a:off x="9340622" y="1447783"/>
                <a:ext cx="16704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75" name="Freihand 74">
                <a:extLst>
                  <a:ext uri="{FF2B5EF4-FFF2-40B4-BE49-F238E27FC236}">
                    <a16:creationId xmlns:a16="http://schemas.microsoft.com/office/drawing/2014/main" id="{F7E42A14-CA05-4881-97ED-EC628AAF398B}"/>
                  </a:ext>
                </a:extLst>
              </p14:cNvPr>
              <p14:cNvContentPartPr/>
              <p14:nvPr/>
            </p14:nvContentPartPr>
            <p14:xfrm>
              <a:off x="9494702" y="1488103"/>
              <a:ext cx="118080" cy="109080"/>
            </p14:xfrm>
          </p:contentPart>
        </mc:Choice>
        <mc:Fallback>
          <p:pic>
            <p:nvPicPr>
              <p:cNvPr id="75" name="Freihand 74">
                <a:extLst>
                  <a:ext uri="{FF2B5EF4-FFF2-40B4-BE49-F238E27FC236}">
                    <a16:creationId xmlns:a16="http://schemas.microsoft.com/office/drawing/2014/main" id="{F7E42A14-CA05-4881-97ED-EC628AAF398B}"/>
                  </a:ext>
                </a:extLst>
              </p:cNvPr>
              <p:cNvPicPr/>
              <p:nvPr/>
            </p:nvPicPr>
            <p:blipFill>
              <a:blip r:embed="rId196"/>
              <a:stretch>
                <a:fillRect/>
              </a:stretch>
            </p:blipFill>
            <p:spPr>
              <a:xfrm>
                <a:off x="9490382" y="1483783"/>
                <a:ext cx="1267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76" name="Freihand 75">
                <a:extLst>
                  <a:ext uri="{FF2B5EF4-FFF2-40B4-BE49-F238E27FC236}">
                    <a16:creationId xmlns:a16="http://schemas.microsoft.com/office/drawing/2014/main" id="{58B5E7AB-37BC-4658-9093-2798DA8D4D41}"/>
                  </a:ext>
                </a:extLst>
              </p14:cNvPr>
              <p14:cNvContentPartPr/>
              <p14:nvPr/>
            </p14:nvContentPartPr>
            <p14:xfrm>
              <a:off x="9631142" y="1502143"/>
              <a:ext cx="102600" cy="203760"/>
            </p14:xfrm>
          </p:contentPart>
        </mc:Choice>
        <mc:Fallback>
          <p:pic>
            <p:nvPicPr>
              <p:cNvPr id="76" name="Freihand 75">
                <a:extLst>
                  <a:ext uri="{FF2B5EF4-FFF2-40B4-BE49-F238E27FC236}">
                    <a16:creationId xmlns:a16="http://schemas.microsoft.com/office/drawing/2014/main" id="{58B5E7AB-37BC-4658-9093-2798DA8D4D41}"/>
                  </a:ext>
                </a:extLst>
              </p:cNvPr>
              <p:cNvPicPr/>
              <p:nvPr/>
            </p:nvPicPr>
            <p:blipFill>
              <a:blip r:embed="rId198"/>
              <a:stretch>
                <a:fillRect/>
              </a:stretch>
            </p:blipFill>
            <p:spPr>
              <a:xfrm>
                <a:off x="9626822" y="1497823"/>
                <a:ext cx="11124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77" name="Freihand 76">
                <a:extLst>
                  <a:ext uri="{FF2B5EF4-FFF2-40B4-BE49-F238E27FC236}">
                    <a16:creationId xmlns:a16="http://schemas.microsoft.com/office/drawing/2014/main" id="{679393D1-0A3B-4557-AF34-47B30DF5A766}"/>
                  </a:ext>
                </a:extLst>
              </p14:cNvPr>
              <p14:cNvContentPartPr/>
              <p14:nvPr/>
            </p14:nvContentPartPr>
            <p14:xfrm>
              <a:off x="9634382" y="1426183"/>
              <a:ext cx="142200" cy="18360"/>
            </p14:xfrm>
          </p:contentPart>
        </mc:Choice>
        <mc:Fallback>
          <p:pic>
            <p:nvPicPr>
              <p:cNvPr id="77" name="Freihand 76">
                <a:extLst>
                  <a:ext uri="{FF2B5EF4-FFF2-40B4-BE49-F238E27FC236}">
                    <a16:creationId xmlns:a16="http://schemas.microsoft.com/office/drawing/2014/main" id="{679393D1-0A3B-4557-AF34-47B30DF5A766}"/>
                  </a:ext>
                </a:extLst>
              </p:cNvPr>
              <p:cNvPicPr/>
              <p:nvPr/>
            </p:nvPicPr>
            <p:blipFill>
              <a:blip r:embed="rId200"/>
              <a:stretch>
                <a:fillRect/>
              </a:stretch>
            </p:blipFill>
            <p:spPr>
              <a:xfrm>
                <a:off x="9630062" y="1421863"/>
                <a:ext cx="15084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78" name="Freihand 77">
                <a:extLst>
                  <a:ext uri="{FF2B5EF4-FFF2-40B4-BE49-F238E27FC236}">
                    <a16:creationId xmlns:a16="http://schemas.microsoft.com/office/drawing/2014/main" id="{2E97D9E1-285E-49F9-8D1C-D52C2663AF28}"/>
                  </a:ext>
                </a:extLst>
              </p14:cNvPr>
              <p14:cNvContentPartPr/>
              <p14:nvPr/>
            </p14:nvContentPartPr>
            <p14:xfrm>
              <a:off x="9723662" y="1398823"/>
              <a:ext cx="147960" cy="302400"/>
            </p14:xfrm>
          </p:contentPart>
        </mc:Choice>
        <mc:Fallback>
          <p:pic>
            <p:nvPicPr>
              <p:cNvPr id="78" name="Freihand 77">
                <a:extLst>
                  <a:ext uri="{FF2B5EF4-FFF2-40B4-BE49-F238E27FC236}">
                    <a16:creationId xmlns:a16="http://schemas.microsoft.com/office/drawing/2014/main" id="{2E97D9E1-285E-49F9-8D1C-D52C2663AF28}"/>
                  </a:ext>
                </a:extLst>
              </p:cNvPr>
              <p:cNvPicPr/>
              <p:nvPr/>
            </p:nvPicPr>
            <p:blipFill>
              <a:blip r:embed="rId202"/>
              <a:stretch>
                <a:fillRect/>
              </a:stretch>
            </p:blipFill>
            <p:spPr>
              <a:xfrm>
                <a:off x="9719342" y="1394503"/>
                <a:ext cx="156600" cy="3110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88" name="Freihand 87">
                <a:extLst>
                  <a:ext uri="{FF2B5EF4-FFF2-40B4-BE49-F238E27FC236}">
                    <a16:creationId xmlns:a16="http://schemas.microsoft.com/office/drawing/2014/main" id="{37EFFB21-2061-46A0-B11E-C03BA1CDDAC7}"/>
                  </a:ext>
                </a:extLst>
              </p14:cNvPr>
              <p14:cNvContentPartPr/>
              <p14:nvPr/>
            </p14:nvContentPartPr>
            <p14:xfrm>
              <a:off x="7621982" y="1344823"/>
              <a:ext cx="1016640" cy="115560"/>
            </p14:xfrm>
          </p:contentPart>
        </mc:Choice>
        <mc:Fallback>
          <p:pic>
            <p:nvPicPr>
              <p:cNvPr id="88" name="Freihand 87">
                <a:extLst>
                  <a:ext uri="{FF2B5EF4-FFF2-40B4-BE49-F238E27FC236}">
                    <a16:creationId xmlns:a16="http://schemas.microsoft.com/office/drawing/2014/main" id="{37EFFB21-2061-46A0-B11E-C03BA1CDDAC7}"/>
                  </a:ext>
                </a:extLst>
              </p:cNvPr>
              <p:cNvPicPr/>
              <p:nvPr/>
            </p:nvPicPr>
            <p:blipFill>
              <a:blip r:embed="rId204"/>
              <a:stretch>
                <a:fillRect/>
              </a:stretch>
            </p:blipFill>
            <p:spPr>
              <a:xfrm>
                <a:off x="7617662" y="1340503"/>
                <a:ext cx="102528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89" name="Freihand 88">
                <a:extLst>
                  <a:ext uri="{FF2B5EF4-FFF2-40B4-BE49-F238E27FC236}">
                    <a16:creationId xmlns:a16="http://schemas.microsoft.com/office/drawing/2014/main" id="{79A6231C-4620-41AB-B27E-B3F5BE7048B9}"/>
                  </a:ext>
                </a:extLst>
              </p14:cNvPr>
              <p14:cNvContentPartPr/>
              <p14:nvPr/>
            </p14:nvContentPartPr>
            <p14:xfrm>
              <a:off x="8643302" y="1292623"/>
              <a:ext cx="844200" cy="89280"/>
            </p14:xfrm>
          </p:contentPart>
        </mc:Choice>
        <mc:Fallback>
          <p:pic>
            <p:nvPicPr>
              <p:cNvPr id="89" name="Freihand 88">
                <a:extLst>
                  <a:ext uri="{FF2B5EF4-FFF2-40B4-BE49-F238E27FC236}">
                    <a16:creationId xmlns:a16="http://schemas.microsoft.com/office/drawing/2014/main" id="{79A6231C-4620-41AB-B27E-B3F5BE7048B9}"/>
                  </a:ext>
                </a:extLst>
              </p:cNvPr>
              <p:cNvPicPr/>
              <p:nvPr/>
            </p:nvPicPr>
            <p:blipFill>
              <a:blip r:embed="rId206"/>
              <a:stretch>
                <a:fillRect/>
              </a:stretch>
            </p:blipFill>
            <p:spPr>
              <a:xfrm>
                <a:off x="8638982" y="1288303"/>
                <a:ext cx="8528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91" name="Freihand 90">
                <a:extLst>
                  <a:ext uri="{FF2B5EF4-FFF2-40B4-BE49-F238E27FC236}">
                    <a16:creationId xmlns:a16="http://schemas.microsoft.com/office/drawing/2014/main" id="{FBD4298C-8B40-44F5-8EE9-346F070CE4D1}"/>
                  </a:ext>
                </a:extLst>
              </p14:cNvPr>
              <p14:cNvContentPartPr/>
              <p14:nvPr/>
            </p14:nvContentPartPr>
            <p14:xfrm>
              <a:off x="8294822" y="1177063"/>
              <a:ext cx="147240" cy="125640"/>
            </p14:xfrm>
          </p:contentPart>
        </mc:Choice>
        <mc:Fallback>
          <p:pic>
            <p:nvPicPr>
              <p:cNvPr id="91" name="Freihand 90">
                <a:extLst>
                  <a:ext uri="{FF2B5EF4-FFF2-40B4-BE49-F238E27FC236}">
                    <a16:creationId xmlns:a16="http://schemas.microsoft.com/office/drawing/2014/main" id="{FBD4298C-8B40-44F5-8EE9-346F070CE4D1}"/>
                  </a:ext>
                </a:extLst>
              </p:cNvPr>
              <p:cNvPicPr/>
              <p:nvPr/>
            </p:nvPicPr>
            <p:blipFill>
              <a:blip r:embed="rId208"/>
              <a:stretch>
                <a:fillRect/>
              </a:stretch>
            </p:blipFill>
            <p:spPr>
              <a:xfrm>
                <a:off x="8290502" y="1172743"/>
                <a:ext cx="1558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92" name="Freihand 91">
                <a:extLst>
                  <a:ext uri="{FF2B5EF4-FFF2-40B4-BE49-F238E27FC236}">
                    <a16:creationId xmlns:a16="http://schemas.microsoft.com/office/drawing/2014/main" id="{868FF699-A990-4D6C-83D3-95AB95840538}"/>
                  </a:ext>
                </a:extLst>
              </p14:cNvPr>
              <p14:cNvContentPartPr/>
              <p14:nvPr/>
            </p14:nvContentPartPr>
            <p14:xfrm>
              <a:off x="8520542" y="1168423"/>
              <a:ext cx="41760" cy="141840"/>
            </p14:xfrm>
          </p:contentPart>
        </mc:Choice>
        <mc:Fallback>
          <p:pic>
            <p:nvPicPr>
              <p:cNvPr id="92" name="Freihand 91">
                <a:extLst>
                  <a:ext uri="{FF2B5EF4-FFF2-40B4-BE49-F238E27FC236}">
                    <a16:creationId xmlns:a16="http://schemas.microsoft.com/office/drawing/2014/main" id="{868FF699-A990-4D6C-83D3-95AB95840538}"/>
                  </a:ext>
                </a:extLst>
              </p:cNvPr>
              <p:cNvPicPr/>
              <p:nvPr/>
            </p:nvPicPr>
            <p:blipFill>
              <a:blip r:embed="rId210"/>
              <a:stretch>
                <a:fillRect/>
              </a:stretch>
            </p:blipFill>
            <p:spPr>
              <a:xfrm>
                <a:off x="8516222" y="1164103"/>
                <a:ext cx="504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93" name="Freihand 92">
                <a:extLst>
                  <a:ext uri="{FF2B5EF4-FFF2-40B4-BE49-F238E27FC236}">
                    <a16:creationId xmlns:a16="http://schemas.microsoft.com/office/drawing/2014/main" id="{F8B10315-CE82-4FC9-9722-6E41BBB3FAAA}"/>
                  </a:ext>
                </a:extLst>
              </p14:cNvPr>
              <p14:cNvContentPartPr/>
              <p14:nvPr/>
            </p14:nvContentPartPr>
            <p14:xfrm>
              <a:off x="8469782" y="1239343"/>
              <a:ext cx="110520" cy="4320"/>
            </p14:xfrm>
          </p:contentPart>
        </mc:Choice>
        <mc:Fallback>
          <p:pic>
            <p:nvPicPr>
              <p:cNvPr id="93" name="Freihand 92">
                <a:extLst>
                  <a:ext uri="{FF2B5EF4-FFF2-40B4-BE49-F238E27FC236}">
                    <a16:creationId xmlns:a16="http://schemas.microsoft.com/office/drawing/2014/main" id="{F8B10315-CE82-4FC9-9722-6E41BBB3FAAA}"/>
                  </a:ext>
                </a:extLst>
              </p:cNvPr>
              <p:cNvPicPr/>
              <p:nvPr/>
            </p:nvPicPr>
            <p:blipFill>
              <a:blip r:embed="rId212"/>
              <a:stretch>
                <a:fillRect/>
              </a:stretch>
            </p:blipFill>
            <p:spPr>
              <a:xfrm>
                <a:off x="8465462" y="1235023"/>
                <a:ext cx="11916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94" name="Freihand 93">
                <a:extLst>
                  <a:ext uri="{FF2B5EF4-FFF2-40B4-BE49-F238E27FC236}">
                    <a16:creationId xmlns:a16="http://schemas.microsoft.com/office/drawing/2014/main" id="{8BEB9DA1-AEA0-4187-B457-56D4708FCE4C}"/>
                  </a:ext>
                </a:extLst>
              </p14:cNvPr>
              <p14:cNvContentPartPr/>
              <p14:nvPr/>
            </p14:nvContentPartPr>
            <p14:xfrm>
              <a:off x="8606582" y="1208743"/>
              <a:ext cx="88200" cy="163080"/>
            </p14:xfrm>
          </p:contentPart>
        </mc:Choice>
        <mc:Fallback>
          <p:pic>
            <p:nvPicPr>
              <p:cNvPr id="94" name="Freihand 93">
                <a:extLst>
                  <a:ext uri="{FF2B5EF4-FFF2-40B4-BE49-F238E27FC236}">
                    <a16:creationId xmlns:a16="http://schemas.microsoft.com/office/drawing/2014/main" id="{8BEB9DA1-AEA0-4187-B457-56D4708FCE4C}"/>
                  </a:ext>
                </a:extLst>
              </p:cNvPr>
              <p:cNvPicPr/>
              <p:nvPr/>
            </p:nvPicPr>
            <p:blipFill>
              <a:blip r:embed="rId214"/>
              <a:stretch>
                <a:fillRect/>
              </a:stretch>
            </p:blipFill>
            <p:spPr>
              <a:xfrm>
                <a:off x="8602262" y="1204423"/>
                <a:ext cx="9684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95" name="Freihand 94">
                <a:extLst>
                  <a:ext uri="{FF2B5EF4-FFF2-40B4-BE49-F238E27FC236}">
                    <a16:creationId xmlns:a16="http://schemas.microsoft.com/office/drawing/2014/main" id="{EE8461AE-3453-450A-B42D-FC23B457F3BE}"/>
                  </a:ext>
                </a:extLst>
              </p14:cNvPr>
              <p14:cNvContentPartPr/>
              <p14:nvPr/>
            </p14:nvContentPartPr>
            <p14:xfrm>
              <a:off x="8574902" y="1151863"/>
              <a:ext cx="145440" cy="22680"/>
            </p14:xfrm>
          </p:contentPart>
        </mc:Choice>
        <mc:Fallback>
          <p:pic>
            <p:nvPicPr>
              <p:cNvPr id="95" name="Freihand 94">
                <a:extLst>
                  <a:ext uri="{FF2B5EF4-FFF2-40B4-BE49-F238E27FC236}">
                    <a16:creationId xmlns:a16="http://schemas.microsoft.com/office/drawing/2014/main" id="{EE8461AE-3453-450A-B42D-FC23B457F3BE}"/>
                  </a:ext>
                </a:extLst>
              </p:cNvPr>
              <p:cNvPicPr/>
              <p:nvPr/>
            </p:nvPicPr>
            <p:blipFill>
              <a:blip r:embed="rId216"/>
              <a:stretch>
                <a:fillRect/>
              </a:stretch>
            </p:blipFill>
            <p:spPr>
              <a:xfrm>
                <a:off x="8570582" y="1147543"/>
                <a:ext cx="15408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96" name="Freihand 95">
                <a:extLst>
                  <a:ext uri="{FF2B5EF4-FFF2-40B4-BE49-F238E27FC236}">
                    <a16:creationId xmlns:a16="http://schemas.microsoft.com/office/drawing/2014/main" id="{39BD1E0B-EC58-498A-AA5A-23C9C62C6F60}"/>
                  </a:ext>
                </a:extLst>
              </p14:cNvPr>
              <p14:cNvContentPartPr/>
              <p14:nvPr/>
            </p14:nvContentPartPr>
            <p14:xfrm>
              <a:off x="8658062" y="1130623"/>
              <a:ext cx="92520" cy="197640"/>
            </p14:xfrm>
          </p:contentPart>
        </mc:Choice>
        <mc:Fallback>
          <p:pic>
            <p:nvPicPr>
              <p:cNvPr id="96" name="Freihand 95">
                <a:extLst>
                  <a:ext uri="{FF2B5EF4-FFF2-40B4-BE49-F238E27FC236}">
                    <a16:creationId xmlns:a16="http://schemas.microsoft.com/office/drawing/2014/main" id="{39BD1E0B-EC58-498A-AA5A-23C9C62C6F60}"/>
                  </a:ext>
                </a:extLst>
              </p:cNvPr>
              <p:cNvPicPr/>
              <p:nvPr/>
            </p:nvPicPr>
            <p:blipFill>
              <a:blip r:embed="rId218"/>
              <a:stretch>
                <a:fillRect/>
              </a:stretch>
            </p:blipFill>
            <p:spPr>
              <a:xfrm>
                <a:off x="8653742" y="1126303"/>
                <a:ext cx="10116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97" name="Freihand 96">
                <a:extLst>
                  <a:ext uri="{FF2B5EF4-FFF2-40B4-BE49-F238E27FC236}">
                    <a16:creationId xmlns:a16="http://schemas.microsoft.com/office/drawing/2014/main" id="{784A7D1A-4BD2-49D5-8B53-7F6D3BA0E383}"/>
                  </a:ext>
                </a:extLst>
              </p14:cNvPr>
              <p14:cNvContentPartPr/>
              <p14:nvPr/>
            </p14:nvContentPartPr>
            <p14:xfrm>
              <a:off x="8238662" y="1161943"/>
              <a:ext cx="84960" cy="166320"/>
            </p14:xfrm>
          </p:contentPart>
        </mc:Choice>
        <mc:Fallback>
          <p:pic>
            <p:nvPicPr>
              <p:cNvPr id="97" name="Freihand 96">
                <a:extLst>
                  <a:ext uri="{FF2B5EF4-FFF2-40B4-BE49-F238E27FC236}">
                    <a16:creationId xmlns:a16="http://schemas.microsoft.com/office/drawing/2014/main" id="{784A7D1A-4BD2-49D5-8B53-7F6D3BA0E383}"/>
                  </a:ext>
                </a:extLst>
              </p:cNvPr>
              <p:cNvPicPr/>
              <p:nvPr/>
            </p:nvPicPr>
            <p:blipFill>
              <a:blip r:embed="rId220"/>
              <a:stretch>
                <a:fillRect/>
              </a:stretch>
            </p:blipFill>
            <p:spPr>
              <a:xfrm>
                <a:off x="8234342" y="1157623"/>
                <a:ext cx="9360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98" name="Freihand 97">
                <a:extLst>
                  <a:ext uri="{FF2B5EF4-FFF2-40B4-BE49-F238E27FC236}">
                    <a16:creationId xmlns:a16="http://schemas.microsoft.com/office/drawing/2014/main" id="{D8990810-2933-4D1B-A8A7-1A1CB9754426}"/>
                  </a:ext>
                </a:extLst>
              </p14:cNvPr>
              <p14:cNvContentPartPr/>
              <p14:nvPr/>
            </p14:nvContentPartPr>
            <p14:xfrm>
              <a:off x="8820422" y="1033783"/>
              <a:ext cx="64800" cy="112680"/>
            </p14:xfrm>
          </p:contentPart>
        </mc:Choice>
        <mc:Fallback>
          <p:pic>
            <p:nvPicPr>
              <p:cNvPr id="98" name="Freihand 97">
                <a:extLst>
                  <a:ext uri="{FF2B5EF4-FFF2-40B4-BE49-F238E27FC236}">
                    <a16:creationId xmlns:a16="http://schemas.microsoft.com/office/drawing/2014/main" id="{D8990810-2933-4D1B-A8A7-1A1CB9754426}"/>
                  </a:ext>
                </a:extLst>
              </p:cNvPr>
              <p:cNvPicPr/>
              <p:nvPr/>
            </p:nvPicPr>
            <p:blipFill>
              <a:blip r:embed="rId222"/>
              <a:stretch>
                <a:fillRect/>
              </a:stretch>
            </p:blipFill>
            <p:spPr>
              <a:xfrm>
                <a:off x="8816102" y="1029463"/>
                <a:ext cx="734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99" name="Freihand 98">
                <a:extLst>
                  <a:ext uri="{FF2B5EF4-FFF2-40B4-BE49-F238E27FC236}">
                    <a16:creationId xmlns:a16="http://schemas.microsoft.com/office/drawing/2014/main" id="{8A114BDE-A0D4-4E44-A0BB-24D9BF04910E}"/>
                  </a:ext>
                </a:extLst>
              </p14:cNvPr>
              <p14:cNvContentPartPr/>
              <p14:nvPr/>
            </p14:nvContentPartPr>
            <p14:xfrm>
              <a:off x="8865062" y="1098583"/>
              <a:ext cx="25200" cy="107640"/>
            </p14:xfrm>
          </p:contentPart>
        </mc:Choice>
        <mc:Fallback>
          <p:pic>
            <p:nvPicPr>
              <p:cNvPr id="99" name="Freihand 98">
                <a:extLst>
                  <a:ext uri="{FF2B5EF4-FFF2-40B4-BE49-F238E27FC236}">
                    <a16:creationId xmlns:a16="http://schemas.microsoft.com/office/drawing/2014/main" id="{8A114BDE-A0D4-4E44-A0BB-24D9BF04910E}"/>
                  </a:ext>
                </a:extLst>
              </p:cNvPr>
              <p:cNvPicPr/>
              <p:nvPr/>
            </p:nvPicPr>
            <p:blipFill>
              <a:blip r:embed="rId224"/>
              <a:stretch>
                <a:fillRect/>
              </a:stretch>
            </p:blipFill>
            <p:spPr>
              <a:xfrm>
                <a:off x="8860742" y="1094263"/>
                <a:ext cx="338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06" name="Freihand 105">
                <a:extLst>
                  <a:ext uri="{FF2B5EF4-FFF2-40B4-BE49-F238E27FC236}">
                    <a16:creationId xmlns:a16="http://schemas.microsoft.com/office/drawing/2014/main" id="{C29F0AFC-4E4A-46DE-9623-A900850516BA}"/>
                  </a:ext>
                </a:extLst>
              </p14:cNvPr>
              <p14:cNvContentPartPr/>
              <p14:nvPr/>
            </p14:nvContentPartPr>
            <p14:xfrm>
              <a:off x="6680582" y="2109103"/>
              <a:ext cx="159480" cy="192960"/>
            </p14:xfrm>
          </p:contentPart>
        </mc:Choice>
        <mc:Fallback>
          <p:pic>
            <p:nvPicPr>
              <p:cNvPr id="106" name="Freihand 105">
                <a:extLst>
                  <a:ext uri="{FF2B5EF4-FFF2-40B4-BE49-F238E27FC236}">
                    <a16:creationId xmlns:a16="http://schemas.microsoft.com/office/drawing/2014/main" id="{C29F0AFC-4E4A-46DE-9623-A900850516BA}"/>
                  </a:ext>
                </a:extLst>
              </p:cNvPr>
              <p:cNvPicPr/>
              <p:nvPr/>
            </p:nvPicPr>
            <p:blipFill>
              <a:blip r:embed="rId226"/>
              <a:stretch>
                <a:fillRect/>
              </a:stretch>
            </p:blipFill>
            <p:spPr>
              <a:xfrm>
                <a:off x="6676262" y="2104783"/>
                <a:ext cx="16812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07" name="Freihand 106">
                <a:extLst>
                  <a:ext uri="{FF2B5EF4-FFF2-40B4-BE49-F238E27FC236}">
                    <a16:creationId xmlns:a16="http://schemas.microsoft.com/office/drawing/2014/main" id="{4E8E0847-69FD-4ACC-8845-EF03D7B30E08}"/>
                  </a:ext>
                </a:extLst>
              </p14:cNvPr>
              <p14:cNvContentPartPr/>
              <p14:nvPr/>
            </p14:nvContentPartPr>
            <p14:xfrm>
              <a:off x="6883982" y="2103703"/>
              <a:ext cx="86400" cy="143640"/>
            </p14:xfrm>
          </p:contentPart>
        </mc:Choice>
        <mc:Fallback>
          <p:pic>
            <p:nvPicPr>
              <p:cNvPr id="107" name="Freihand 106">
                <a:extLst>
                  <a:ext uri="{FF2B5EF4-FFF2-40B4-BE49-F238E27FC236}">
                    <a16:creationId xmlns:a16="http://schemas.microsoft.com/office/drawing/2014/main" id="{4E8E0847-69FD-4ACC-8845-EF03D7B30E08}"/>
                  </a:ext>
                </a:extLst>
              </p:cNvPr>
              <p:cNvPicPr/>
              <p:nvPr/>
            </p:nvPicPr>
            <p:blipFill>
              <a:blip r:embed="rId228"/>
              <a:stretch>
                <a:fillRect/>
              </a:stretch>
            </p:blipFill>
            <p:spPr>
              <a:xfrm>
                <a:off x="6879662" y="2099383"/>
                <a:ext cx="9504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08" name="Freihand 107">
                <a:extLst>
                  <a:ext uri="{FF2B5EF4-FFF2-40B4-BE49-F238E27FC236}">
                    <a16:creationId xmlns:a16="http://schemas.microsoft.com/office/drawing/2014/main" id="{B1971123-CECA-4B4E-AA3F-F15059B28457}"/>
                  </a:ext>
                </a:extLst>
              </p14:cNvPr>
              <p14:cNvContentPartPr/>
              <p14:nvPr/>
            </p14:nvContentPartPr>
            <p14:xfrm>
              <a:off x="7010342" y="2124943"/>
              <a:ext cx="123840" cy="99720"/>
            </p14:xfrm>
          </p:contentPart>
        </mc:Choice>
        <mc:Fallback>
          <p:pic>
            <p:nvPicPr>
              <p:cNvPr id="108" name="Freihand 107">
                <a:extLst>
                  <a:ext uri="{FF2B5EF4-FFF2-40B4-BE49-F238E27FC236}">
                    <a16:creationId xmlns:a16="http://schemas.microsoft.com/office/drawing/2014/main" id="{B1971123-CECA-4B4E-AA3F-F15059B28457}"/>
                  </a:ext>
                </a:extLst>
              </p:cNvPr>
              <p:cNvPicPr/>
              <p:nvPr/>
            </p:nvPicPr>
            <p:blipFill>
              <a:blip r:embed="rId230"/>
              <a:stretch>
                <a:fillRect/>
              </a:stretch>
            </p:blipFill>
            <p:spPr>
              <a:xfrm>
                <a:off x="7006022" y="2120623"/>
                <a:ext cx="1324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09" name="Freihand 108">
                <a:extLst>
                  <a:ext uri="{FF2B5EF4-FFF2-40B4-BE49-F238E27FC236}">
                    <a16:creationId xmlns:a16="http://schemas.microsoft.com/office/drawing/2014/main" id="{DADF91BB-193F-4867-9653-AC0EFDFC1185}"/>
                  </a:ext>
                </a:extLst>
              </p14:cNvPr>
              <p14:cNvContentPartPr/>
              <p14:nvPr/>
            </p14:nvContentPartPr>
            <p14:xfrm>
              <a:off x="7182062" y="2109103"/>
              <a:ext cx="85680" cy="92160"/>
            </p14:xfrm>
          </p:contentPart>
        </mc:Choice>
        <mc:Fallback>
          <p:pic>
            <p:nvPicPr>
              <p:cNvPr id="109" name="Freihand 108">
                <a:extLst>
                  <a:ext uri="{FF2B5EF4-FFF2-40B4-BE49-F238E27FC236}">
                    <a16:creationId xmlns:a16="http://schemas.microsoft.com/office/drawing/2014/main" id="{DADF91BB-193F-4867-9653-AC0EFDFC1185}"/>
                  </a:ext>
                </a:extLst>
              </p:cNvPr>
              <p:cNvPicPr/>
              <p:nvPr/>
            </p:nvPicPr>
            <p:blipFill>
              <a:blip r:embed="rId232"/>
              <a:stretch>
                <a:fillRect/>
              </a:stretch>
            </p:blipFill>
            <p:spPr>
              <a:xfrm>
                <a:off x="7177742" y="2104783"/>
                <a:ext cx="943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10" name="Freihand 109">
                <a:extLst>
                  <a:ext uri="{FF2B5EF4-FFF2-40B4-BE49-F238E27FC236}">
                    <a16:creationId xmlns:a16="http://schemas.microsoft.com/office/drawing/2014/main" id="{1E162243-4685-484E-B3F1-93E0144B2A06}"/>
                  </a:ext>
                </a:extLst>
              </p14:cNvPr>
              <p14:cNvContentPartPr/>
              <p14:nvPr/>
            </p14:nvContentPartPr>
            <p14:xfrm>
              <a:off x="7516142" y="2015143"/>
              <a:ext cx="104400" cy="218880"/>
            </p14:xfrm>
          </p:contentPart>
        </mc:Choice>
        <mc:Fallback>
          <p:pic>
            <p:nvPicPr>
              <p:cNvPr id="110" name="Freihand 109">
                <a:extLst>
                  <a:ext uri="{FF2B5EF4-FFF2-40B4-BE49-F238E27FC236}">
                    <a16:creationId xmlns:a16="http://schemas.microsoft.com/office/drawing/2014/main" id="{1E162243-4685-484E-B3F1-93E0144B2A06}"/>
                  </a:ext>
                </a:extLst>
              </p:cNvPr>
              <p:cNvPicPr/>
              <p:nvPr/>
            </p:nvPicPr>
            <p:blipFill>
              <a:blip r:embed="rId234"/>
              <a:stretch>
                <a:fillRect/>
              </a:stretch>
            </p:blipFill>
            <p:spPr>
              <a:xfrm>
                <a:off x="7511822" y="2010823"/>
                <a:ext cx="11304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11" name="Freihand 110">
                <a:extLst>
                  <a:ext uri="{FF2B5EF4-FFF2-40B4-BE49-F238E27FC236}">
                    <a16:creationId xmlns:a16="http://schemas.microsoft.com/office/drawing/2014/main" id="{2DFAEB58-3863-4B17-9A10-E0AC922B6146}"/>
                  </a:ext>
                </a:extLst>
              </p14:cNvPr>
              <p14:cNvContentPartPr/>
              <p14:nvPr/>
            </p14:nvContentPartPr>
            <p14:xfrm>
              <a:off x="7701902" y="2057983"/>
              <a:ext cx="133200" cy="101520"/>
            </p14:xfrm>
          </p:contentPart>
        </mc:Choice>
        <mc:Fallback>
          <p:pic>
            <p:nvPicPr>
              <p:cNvPr id="111" name="Freihand 110">
                <a:extLst>
                  <a:ext uri="{FF2B5EF4-FFF2-40B4-BE49-F238E27FC236}">
                    <a16:creationId xmlns:a16="http://schemas.microsoft.com/office/drawing/2014/main" id="{2DFAEB58-3863-4B17-9A10-E0AC922B6146}"/>
                  </a:ext>
                </a:extLst>
              </p:cNvPr>
              <p:cNvPicPr/>
              <p:nvPr/>
            </p:nvPicPr>
            <p:blipFill>
              <a:blip r:embed="rId236"/>
              <a:stretch>
                <a:fillRect/>
              </a:stretch>
            </p:blipFill>
            <p:spPr>
              <a:xfrm>
                <a:off x="7697582" y="2053663"/>
                <a:ext cx="14184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12" name="Freihand 111">
                <a:extLst>
                  <a:ext uri="{FF2B5EF4-FFF2-40B4-BE49-F238E27FC236}">
                    <a16:creationId xmlns:a16="http://schemas.microsoft.com/office/drawing/2014/main" id="{D632EAAE-B1CE-4876-922C-0A95F58CA5B5}"/>
                  </a:ext>
                </a:extLst>
              </p14:cNvPr>
              <p14:cNvContentPartPr/>
              <p14:nvPr/>
            </p14:nvContentPartPr>
            <p14:xfrm>
              <a:off x="7840502" y="2051503"/>
              <a:ext cx="80640" cy="119160"/>
            </p14:xfrm>
          </p:contentPart>
        </mc:Choice>
        <mc:Fallback>
          <p:pic>
            <p:nvPicPr>
              <p:cNvPr id="112" name="Freihand 111">
                <a:extLst>
                  <a:ext uri="{FF2B5EF4-FFF2-40B4-BE49-F238E27FC236}">
                    <a16:creationId xmlns:a16="http://schemas.microsoft.com/office/drawing/2014/main" id="{D632EAAE-B1CE-4876-922C-0A95F58CA5B5}"/>
                  </a:ext>
                </a:extLst>
              </p:cNvPr>
              <p:cNvPicPr/>
              <p:nvPr/>
            </p:nvPicPr>
            <p:blipFill>
              <a:blip r:embed="rId238"/>
              <a:stretch>
                <a:fillRect/>
              </a:stretch>
            </p:blipFill>
            <p:spPr>
              <a:xfrm>
                <a:off x="7836182" y="2047183"/>
                <a:ext cx="892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13" name="Freihand 112">
                <a:extLst>
                  <a:ext uri="{FF2B5EF4-FFF2-40B4-BE49-F238E27FC236}">
                    <a16:creationId xmlns:a16="http://schemas.microsoft.com/office/drawing/2014/main" id="{533914F3-38D5-42B6-9473-12D8FCA13FAA}"/>
                  </a:ext>
                </a:extLst>
              </p14:cNvPr>
              <p14:cNvContentPartPr/>
              <p14:nvPr/>
            </p14:nvContentPartPr>
            <p14:xfrm>
              <a:off x="7998902" y="2058703"/>
              <a:ext cx="98280" cy="206640"/>
            </p14:xfrm>
          </p:contentPart>
        </mc:Choice>
        <mc:Fallback>
          <p:pic>
            <p:nvPicPr>
              <p:cNvPr id="113" name="Freihand 112">
                <a:extLst>
                  <a:ext uri="{FF2B5EF4-FFF2-40B4-BE49-F238E27FC236}">
                    <a16:creationId xmlns:a16="http://schemas.microsoft.com/office/drawing/2014/main" id="{533914F3-38D5-42B6-9473-12D8FCA13FAA}"/>
                  </a:ext>
                </a:extLst>
              </p:cNvPr>
              <p:cNvPicPr/>
              <p:nvPr/>
            </p:nvPicPr>
            <p:blipFill>
              <a:blip r:embed="rId240"/>
              <a:stretch>
                <a:fillRect/>
              </a:stretch>
            </p:blipFill>
            <p:spPr>
              <a:xfrm>
                <a:off x="7994582" y="2054383"/>
                <a:ext cx="10692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14" name="Freihand 113">
                <a:extLst>
                  <a:ext uri="{FF2B5EF4-FFF2-40B4-BE49-F238E27FC236}">
                    <a16:creationId xmlns:a16="http://schemas.microsoft.com/office/drawing/2014/main" id="{A29997E9-CD55-4F11-9E14-007D24D209CF}"/>
                  </a:ext>
                </a:extLst>
              </p14:cNvPr>
              <p14:cNvContentPartPr/>
              <p14:nvPr/>
            </p14:nvContentPartPr>
            <p14:xfrm>
              <a:off x="7974062" y="2006143"/>
              <a:ext cx="120240" cy="11160"/>
            </p14:xfrm>
          </p:contentPart>
        </mc:Choice>
        <mc:Fallback>
          <p:pic>
            <p:nvPicPr>
              <p:cNvPr id="114" name="Freihand 113">
                <a:extLst>
                  <a:ext uri="{FF2B5EF4-FFF2-40B4-BE49-F238E27FC236}">
                    <a16:creationId xmlns:a16="http://schemas.microsoft.com/office/drawing/2014/main" id="{A29997E9-CD55-4F11-9E14-007D24D209CF}"/>
                  </a:ext>
                </a:extLst>
              </p:cNvPr>
              <p:cNvPicPr/>
              <p:nvPr/>
            </p:nvPicPr>
            <p:blipFill>
              <a:blip r:embed="rId242"/>
              <a:stretch>
                <a:fillRect/>
              </a:stretch>
            </p:blipFill>
            <p:spPr>
              <a:xfrm>
                <a:off x="7969742" y="2001823"/>
                <a:ext cx="12888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15" name="Freihand 114">
                <a:extLst>
                  <a:ext uri="{FF2B5EF4-FFF2-40B4-BE49-F238E27FC236}">
                    <a16:creationId xmlns:a16="http://schemas.microsoft.com/office/drawing/2014/main" id="{7754C5DA-9DE6-40ED-B76B-EE1AE26FB1B5}"/>
                  </a:ext>
                </a:extLst>
              </p14:cNvPr>
              <p14:cNvContentPartPr/>
              <p14:nvPr/>
            </p14:nvContentPartPr>
            <p14:xfrm>
              <a:off x="8115182" y="1996423"/>
              <a:ext cx="87120" cy="213120"/>
            </p14:xfrm>
          </p:contentPart>
        </mc:Choice>
        <mc:Fallback>
          <p:pic>
            <p:nvPicPr>
              <p:cNvPr id="115" name="Freihand 114">
                <a:extLst>
                  <a:ext uri="{FF2B5EF4-FFF2-40B4-BE49-F238E27FC236}">
                    <a16:creationId xmlns:a16="http://schemas.microsoft.com/office/drawing/2014/main" id="{7754C5DA-9DE6-40ED-B76B-EE1AE26FB1B5}"/>
                  </a:ext>
                </a:extLst>
              </p:cNvPr>
              <p:cNvPicPr/>
              <p:nvPr/>
            </p:nvPicPr>
            <p:blipFill>
              <a:blip r:embed="rId244"/>
              <a:stretch>
                <a:fillRect/>
              </a:stretch>
            </p:blipFill>
            <p:spPr>
              <a:xfrm>
                <a:off x="8110862" y="1992103"/>
                <a:ext cx="9576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16" name="Freihand 115">
                <a:extLst>
                  <a:ext uri="{FF2B5EF4-FFF2-40B4-BE49-F238E27FC236}">
                    <a16:creationId xmlns:a16="http://schemas.microsoft.com/office/drawing/2014/main" id="{6B6B1C71-C7D7-4E90-9010-3DE82242F919}"/>
                  </a:ext>
                </a:extLst>
              </p14:cNvPr>
              <p14:cNvContentPartPr/>
              <p14:nvPr/>
            </p14:nvContentPartPr>
            <p14:xfrm>
              <a:off x="8240462" y="1848463"/>
              <a:ext cx="57240" cy="87840"/>
            </p14:xfrm>
          </p:contentPart>
        </mc:Choice>
        <mc:Fallback>
          <p:pic>
            <p:nvPicPr>
              <p:cNvPr id="116" name="Freihand 115">
                <a:extLst>
                  <a:ext uri="{FF2B5EF4-FFF2-40B4-BE49-F238E27FC236}">
                    <a16:creationId xmlns:a16="http://schemas.microsoft.com/office/drawing/2014/main" id="{6B6B1C71-C7D7-4E90-9010-3DE82242F919}"/>
                  </a:ext>
                </a:extLst>
              </p:cNvPr>
              <p:cNvPicPr/>
              <p:nvPr/>
            </p:nvPicPr>
            <p:blipFill>
              <a:blip r:embed="rId246"/>
              <a:stretch>
                <a:fillRect/>
              </a:stretch>
            </p:blipFill>
            <p:spPr>
              <a:xfrm>
                <a:off x="8236142" y="1844143"/>
                <a:ext cx="658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17" name="Freihand 116">
                <a:extLst>
                  <a:ext uri="{FF2B5EF4-FFF2-40B4-BE49-F238E27FC236}">
                    <a16:creationId xmlns:a16="http://schemas.microsoft.com/office/drawing/2014/main" id="{E3ABD1AE-21B2-4155-9138-5857E3DA57E4}"/>
                  </a:ext>
                </a:extLst>
              </p14:cNvPr>
              <p14:cNvContentPartPr/>
              <p14:nvPr/>
            </p14:nvContentPartPr>
            <p14:xfrm>
              <a:off x="8285102" y="1899943"/>
              <a:ext cx="21240" cy="87840"/>
            </p14:xfrm>
          </p:contentPart>
        </mc:Choice>
        <mc:Fallback>
          <p:pic>
            <p:nvPicPr>
              <p:cNvPr id="117" name="Freihand 116">
                <a:extLst>
                  <a:ext uri="{FF2B5EF4-FFF2-40B4-BE49-F238E27FC236}">
                    <a16:creationId xmlns:a16="http://schemas.microsoft.com/office/drawing/2014/main" id="{E3ABD1AE-21B2-4155-9138-5857E3DA57E4}"/>
                  </a:ext>
                </a:extLst>
              </p:cNvPr>
              <p:cNvPicPr/>
              <p:nvPr/>
            </p:nvPicPr>
            <p:blipFill>
              <a:blip r:embed="rId248"/>
              <a:stretch>
                <a:fillRect/>
              </a:stretch>
            </p:blipFill>
            <p:spPr>
              <a:xfrm>
                <a:off x="8280782" y="1895623"/>
                <a:ext cx="298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18" name="Freihand 117">
                <a:extLst>
                  <a:ext uri="{FF2B5EF4-FFF2-40B4-BE49-F238E27FC236}">
                    <a16:creationId xmlns:a16="http://schemas.microsoft.com/office/drawing/2014/main" id="{85420ABA-7E54-4989-8F4E-790F896B8094}"/>
                  </a:ext>
                </a:extLst>
              </p14:cNvPr>
              <p14:cNvContentPartPr/>
              <p14:nvPr/>
            </p14:nvContentPartPr>
            <p14:xfrm>
              <a:off x="10272662" y="1998223"/>
              <a:ext cx="135000" cy="10080"/>
            </p14:xfrm>
          </p:contentPart>
        </mc:Choice>
        <mc:Fallback>
          <p:pic>
            <p:nvPicPr>
              <p:cNvPr id="118" name="Freihand 117">
                <a:extLst>
                  <a:ext uri="{FF2B5EF4-FFF2-40B4-BE49-F238E27FC236}">
                    <a16:creationId xmlns:a16="http://schemas.microsoft.com/office/drawing/2014/main" id="{85420ABA-7E54-4989-8F4E-790F896B8094}"/>
                  </a:ext>
                </a:extLst>
              </p:cNvPr>
              <p:cNvPicPr/>
              <p:nvPr/>
            </p:nvPicPr>
            <p:blipFill>
              <a:blip r:embed="rId250"/>
              <a:stretch>
                <a:fillRect/>
              </a:stretch>
            </p:blipFill>
            <p:spPr>
              <a:xfrm>
                <a:off x="10268342" y="1993903"/>
                <a:ext cx="14364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19" name="Freihand 118">
                <a:extLst>
                  <a:ext uri="{FF2B5EF4-FFF2-40B4-BE49-F238E27FC236}">
                    <a16:creationId xmlns:a16="http://schemas.microsoft.com/office/drawing/2014/main" id="{7C85E46B-2AF8-4CF2-99A3-2B56CAE9762D}"/>
                  </a:ext>
                </a:extLst>
              </p14:cNvPr>
              <p14:cNvContentPartPr/>
              <p14:nvPr/>
            </p14:nvContentPartPr>
            <p14:xfrm>
              <a:off x="10278782" y="2049343"/>
              <a:ext cx="124920" cy="16200"/>
            </p14:xfrm>
          </p:contentPart>
        </mc:Choice>
        <mc:Fallback>
          <p:pic>
            <p:nvPicPr>
              <p:cNvPr id="119" name="Freihand 118">
                <a:extLst>
                  <a:ext uri="{FF2B5EF4-FFF2-40B4-BE49-F238E27FC236}">
                    <a16:creationId xmlns:a16="http://schemas.microsoft.com/office/drawing/2014/main" id="{7C85E46B-2AF8-4CF2-99A3-2B56CAE9762D}"/>
                  </a:ext>
                </a:extLst>
              </p:cNvPr>
              <p:cNvPicPr/>
              <p:nvPr/>
            </p:nvPicPr>
            <p:blipFill>
              <a:blip r:embed="rId252"/>
              <a:stretch>
                <a:fillRect/>
              </a:stretch>
            </p:blipFill>
            <p:spPr>
              <a:xfrm>
                <a:off x="10274462" y="2045023"/>
                <a:ext cx="13356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20" name="Freihand 119">
                <a:extLst>
                  <a:ext uri="{FF2B5EF4-FFF2-40B4-BE49-F238E27FC236}">
                    <a16:creationId xmlns:a16="http://schemas.microsoft.com/office/drawing/2014/main" id="{727573C7-AEFE-4A6B-989C-D45D8A018410}"/>
                  </a:ext>
                </a:extLst>
              </p14:cNvPr>
              <p14:cNvContentPartPr/>
              <p14:nvPr/>
            </p14:nvContentPartPr>
            <p14:xfrm>
              <a:off x="10515302" y="1947823"/>
              <a:ext cx="154440" cy="123840"/>
            </p14:xfrm>
          </p:contentPart>
        </mc:Choice>
        <mc:Fallback>
          <p:pic>
            <p:nvPicPr>
              <p:cNvPr id="120" name="Freihand 119">
                <a:extLst>
                  <a:ext uri="{FF2B5EF4-FFF2-40B4-BE49-F238E27FC236}">
                    <a16:creationId xmlns:a16="http://schemas.microsoft.com/office/drawing/2014/main" id="{727573C7-AEFE-4A6B-989C-D45D8A018410}"/>
                  </a:ext>
                </a:extLst>
              </p:cNvPr>
              <p:cNvPicPr/>
              <p:nvPr/>
            </p:nvPicPr>
            <p:blipFill>
              <a:blip r:embed="rId254"/>
              <a:stretch>
                <a:fillRect/>
              </a:stretch>
            </p:blipFill>
            <p:spPr>
              <a:xfrm>
                <a:off x="10510982" y="1943503"/>
                <a:ext cx="16308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21" name="Freihand 120">
                <a:extLst>
                  <a:ext uri="{FF2B5EF4-FFF2-40B4-BE49-F238E27FC236}">
                    <a16:creationId xmlns:a16="http://schemas.microsoft.com/office/drawing/2014/main" id="{83B052AB-B61F-4382-97AE-B37133E8021F}"/>
                  </a:ext>
                </a:extLst>
              </p14:cNvPr>
              <p14:cNvContentPartPr/>
              <p14:nvPr/>
            </p14:nvContentPartPr>
            <p14:xfrm>
              <a:off x="10685582" y="1928383"/>
              <a:ext cx="87840" cy="128520"/>
            </p14:xfrm>
          </p:contentPart>
        </mc:Choice>
        <mc:Fallback>
          <p:pic>
            <p:nvPicPr>
              <p:cNvPr id="121" name="Freihand 120">
                <a:extLst>
                  <a:ext uri="{FF2B5EF4-FFF2-40B4-BE49-F238E27FC236}">
                    <a16:creationId xmlns:a16="http://schemas.microsoft.com/office/drawing/2014/main" id="{83B052AB-B61F-4382-97AE-B37133E8021F}"/>
                  </a:ext>
                </a:extLst>
              </p:cNvPr>
              <p:cNvPicPr/>
              <p:nvPr/>
            </p:nvPicPr>
            <p:blipFill>
              <a:blip r:embed="rId256"/>
              <a:stretch>
                <a:fillRect/>
              </a:stretch>
            </p:blipFill>
            <p:spPr>
              <a:xfrm>
                <a:off x="10681262" y="1924063"/>
                <a:ext cx="964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22" name="Freihand 121">
                <a:extLst>
                  <a:ext uri="{FF2B5EF4-FFF2-40B4-BE49-F238E27FC236}">
                    <a16:creationId xmlns:a16="http://schemas.microsoft.com/office/drawing/2014/main" id="{57A1BE5B-E6D1-4AA3-B868-75D821BAFC40}"/>
                  </a:ext>
                </a:extLst>
              </p14:cNvPr>
              <p14:cNvContentPartPr/>
              <p14:nvPr/>
            </p14:nvContentPartPr>
            <p14:xfrm>
              <a:off x="10832462" y="1926583"/>
              <a:ext cx="91440" cy="118080"/>
            </p14:xfrm>
          </p:contentPart>
        </mc:Choice>
        <mc:Fallback>
          <p:pic>
            <p:nvPicPr>
              <p:cNvPr id="122" name="Freihand 121">
                <a:extLst>
                  <a:ext uri="{FF2B5EF4-FFF2-40B4-BE49-F238E27FC236}">
                    <a16:creationId xmlns:a16="http://schemas.microsoft.com/office/drawing/2014/main" id="{57A1BE5B-E6D1-4AA3-B868-75D821BAFC40}"/>
                  </a:ext>
                </a:extLst>
              </p:cNvPr>
              <p:cNvPicPr/>
              <p:nvPr/>
            </p:nvPicPr>
            <p:blipFill>
              <a:blip r:embed="rId258"/>
              <a:stretch>
                <a:fillRect/>
              </a:stretch>
            </p:blipFill>
            <p:spPr>
              <a:xfrm>
                <a:off x="10828142" y="1922263"/>
                <a:ext cx="1000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23" name="Freihand 122">
                <a:extLst>
                  <a:ext uri="{FF2B5EF4-FFF2-40B4-BE49-F238E27FC236}">
                    <a16:creationId xmlns:a16="http://schemas.microsoft.com/office/drawing/2014/main" id="{CE35A9ED-E7E1-4B53-A85B-58B6B9666948}"/>
                  </a:ext>
                </a:extLst>
              </p14:cNvPr>
              <p14:cNvContentPartPr/>
              <p14:nvPr/>
            </p14:nvContentPartPr>
            <p14:xfrm>
              <a:off x="10949102" y="1921543"/>
              <a:ext cx="65160" cy="121680"/>
            </p14:xfrm>
          </p:contentPart>
        </mc:Choice>
        <mc:Fallback>
          <p:pic>
            <p:nvPicPr>
              <p:cNvPr id="123" name="Freihand 122">
                <a:extLst>
                  <a:ext uri="{FF2B5EF4-FFF2-40B4-BE49-F238E27FC236}">
                    <a16:creationId xmlns:a16="http://schemas.microsoft.com/office/drawing/2014/main" id="{CE35A9ED-E7E1-4B53-A85B-58B6B9666948}"/>
                  </a:ext>
                </a:extLst>
              </p:cNvPr>
              <p:cNvPicPr/>
              <p:nvPr/>
            </p:nvPicPr>
            <p:blipFill>
              <a:blip r:embed="rId260"/>
              <a:stretch>
                <a:fillRect/>
              </a:stretch>
            </p:blipFill>
            <p:spPr>
              <a:xfrm>
                <a:off x="10944782" y="1917223"/>
                <a:ext cx="738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24" name="Freihand 123">
                <a:extLst>
                  <a:ext uri="{FF2B5EF4-FFF2-40B4-BE49-F238E27FC236}">
                    <a16:creationId xmlns:a16="http://schemas.microsoft.com/office/drawing/2014/main" id="{023DC5E6-39BF-431A-9AC9-E867E1C8E75B}"/>
                  </a:ext>
                </a:extLst>
              </p14:cNvPr>
              <p14:cNvContentPartPr/>
              <p14:nvPr/>
            </p14:nvContentPartPr>
            <p14:xfrm>
              <a:off x="11011022" y="2016943"/>
              <a:ext cx="23400" cy="93960"/>
            </p14:xfrm>
          </p:contentPart>
        </mc:Choice>
        <mc:Fallback>
          <p:pic>
            <p:nvPicPr>
              <p:cNvPr id="124" name="Freihand 123">
                <a:extLst>
                  <a:ext uri="{FF2B5EF4-FFF2-40B4-BE49-F238E27FC236}">
                    <a16:creationId xmlns:a16="http://schemas.microsoft.com/office/drawing/2014/main" id="{023DC5E6-39BF-431A-9AC9-E867E1C8E75B}"/>
                  </a:ext>
                </a:extLst>
              </p:cNvPr>
              <p:cNvPicPr/>
              <p:nvPr/>
            </p:nvPicPr>
            <p:blipFill>
              <a:blip r:embed="rId262"/>
              <a:stretch>
                <a:fillRect/>
              </a:stretch>
            </p:blipFill>
            <p:spPr>
              <a:xfrm>
                <a:off x="11006702" y="2012623"/>
                <a:ext cx="320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27" name="Freihand 126">
                <a:extLst>
                  <a:ext uri="{FF2B5EF4-FFF2-40B4-BE49-F238E27FC236}">
                    <a16:creationId xmlns:a16="http://schemas.microsoft.com/office/drawing/2014/main" id="{6FF48886-197C-4A40-82A5-3F4BF0EBA275}"/>
                  </a:ext>
                </a:extLst>
              </p14:cNvPr>
              <p14:cNvContentPartPr/>
              <p14:nvPr/>
            </p14:nvContentPartPr>
            <p14:xfrm>
              <a:off x="11079782" y="1901743"/>
              <a:ext cx="109800" cy="143280"/>
            </p14:xfrm>
          </p:contentPart>
        </mc:Choice>
        <mc:Fallback>
          <p:pic>
            <p:nvPicPr>
              <p:cNvPr id="127" name="Freihand 126">
                <a:extLst>
                  <a:ext uri="{FF2B5EF4-FFF2-40B4-BE49-F238E27FC236}">
                    <a16:creationId xmlns:a16="http://schemas.microsoft.com/office/drawing/2014/main" id="{6FF48886-197C-4A40-82A5-3F4BF0EBA275}"/>
                  </a:ext>
                </a:extLst>
              </p:cNvPr>
              <p:cNvPicPr/>
              <p:nvPr/>
            </p:nvPicPr>
            <p:blipFill>
              <a:blip r:embed="rId264"/>
              <a:stretch>
                <a:fillRect/>
              </a:stretch>
            </p:blipFill>
            <p:spPr>
              <a:xfrm>
                <a:off x="11075462" y="1897423"/>
                <a:ext cx="11844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28" name="Freihand 127">
                <a:extLst>
                  <a:ext uri="{FF2B5EF4-FFF2-40B4-BE49-F238E27FC236}">
                    <a16:creationId xmlns:a16="http://schemas.microsoft.com/office/drawing/2014/main" id="{2FA3106C-14C5-4B01-B3F6-AD7AC318724E}"/>
                  </a:ext>
                </a:extLst>
              </p14:cNvPr>
              <p14:cNvContentPartPr/>
              <p14:nvPr/>
            </p14:nvContentPartPr>
            <p14:xfrm>
              <a:off x="11087702" y="1962583"/>
              <a:ext cx="128520" cy="6120"/>
            </p14:xfrm>
          </p:contentPart>
        </mc:Choice>
        <mc:Fallback>
          <p:pic>
            <p:nvPicPr>
              <p:cNvPr id="128" name="Freihand 127">
                <a:extLst>
                  <a:ext uri="{FF2B5EF4-FFF2-40B4-BE49-F238E27FC236}">
                    <a16:creationId xmlns:a16="http://schemas.microsoft.com/office/drawing/2014/main" id="{2FA3106C-14C5-4B01-B3F6-AD7AC318724E}"/>
                  </a:ext>
                </a:extLst>
              </p:cNvPr>
              <p:cNvPicPr/>
              <p:nvPr/>
            </p:nvPicPr>
            <p:blipFill>
              <a:blip r:embed="rId266"/>
              <a:stretch>
                <a:fillRect/>
              </a:stretch>
            </p:blipFill>
            <p:spPr>
              <a:xfrm>
                <a:off x="11083382" y="1958263"/>
                <a:ext cx="13716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29" name="Freihand 128">
                <a:extLst>
                  <a:ext uri="{FF2B5EF4-FFF2-40B4-BE49-F238E27FC236}">
                    <a16:creationId xmlns:a16="http://schemas.microsoft.com/office/drawing/2014/main" id="{88CACA89-79CB-444F-9431-C4F7534B0832}"/>
                  </a:ext>
                </a:extLst>
              </p14:cNvPr>
              <p14:cNvContentPartPr/>
              <p14:nvPr/>
            </p14:nvContentPartPr>
            <p14:xfrm>
              <a:off x="11208302" y="1894543"/>
              <a:ext cx="138600" cy="134640"/>
            </p14:xfrm>
          </p:contentPart>
        </mc:Choice>
        <mc:Fallback>
          <p:pic>
            <p:nvPicPr>
              <p:cNvPr id="129" name="Freihand 128">
                <a:extLst>
                  <a:ext uri="{FF2B5EF4-FFF2-40B4-BE49-F238E27FC236}">
                    <a16:creationId xmlns:a16="http://schemas.microsoft.com/office/drawing/2014/main" id="{88CACA89-79CB-444F-9431-C4F7534B0832}"/>
                  </a:ext>
                </a:extLst>
              </p:cNvPr>
              <p:cNvPicPr/>
              <p:nvPr/>
            </p:nvPicPr>
            <p:blipFill>
              <a:blip r:embed="rId268"/>
              <a:stretch>
                <a:fillRect/>
              </a:stretch>
            </p:blipFill>
            <p:spPr>
              <a:xfrm>
                <a:off x="11203982" y="1890223"/>
                <a:ext cx="14724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31" name="Freihand 130">
                <a:extLst>
                  <a:ext uri="{FF2B5EF4-FFF2-40B4-BE49-F238E27FC236}">
                    <a16:creationId xmlns:a16="http://schemas.microsoft.com/office/drawing/2014/main" id="{2193596C-ECF8-480F-94C0-89682EFD268A}"/>
                  </a:ext>
                </a:extLst>
              </p14:cNvPr>
              <p14:cNvContentPartPr/>
              <p14:nvPr/>
            </p14:nvContentPartPr>
            <p14:xfrm>
              <a:off x="6670862" y="2483503"/>
              <a:ext cx="119520" cy="170640"/>
            </p14:xfrm>
          </p:contentPart>
        </mc:Choice>
        <mc:Fallback>
          <p:pic>
            <p:nvPicPr>
              <p:cNvPr id="131" name="Freihand 130">
                <a:extLst>
                  <a:ext uri="{FF2B5EF4-FFF2-40B4-BE49-F238E27FC236}">
                    <a16:creationId xmlns:a16="http://schemas.microsoft.com/office/drawing/2014/main" id="{2193596C-ECF8-480F-94C0-89682EFD268A}"/>
                  </a:ext>
                </a:extLst>
              </p:cNvPr>
              <p:cNvPicPr/>
              <p:nvPr/>
            </p:nvPicPr>
            <p:blipFill>
              <a:blip r:embed="rId270"/>
              <a:stretch>
                <a:fillRect/>
              </a:stretch>
            </p:blipFill>
            <p:spPr>
              <a:xfrm>
                <a:off x="6666542" y="2479183"/>
                <a:ext cx="12816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32" name="Freihand 131">
                <a:extLst>
                  <a:ext uri="{FF2B5EF4-FFF2-40B4-BE49-F238E27FC236}">
                    <a16:creationId xmlns:a16="http://schemas.microsoft.com/office/drawing/2014/main" id="{BD4B46ED-D8AF-4FEC-BBCD-DFB80FAD0C84}"/>
                  </a:ext>
                </a:extLst>
              </p14:cNvPr>
              <p14:cNvContentPartPr/>
              <p14:nvPr/>
            </p14:nvContentPartPr>
            <p14:xfrm>
              <a:off x="6830702" y="2465143"/>
              <a:ext cx="109080" cy="169200"/>
            </p14:xfrm>
          </p:contentPart>
        </mc:Choice>
        <mc:Fallback>
          <p:pic>
            <p:nvPicPr>
              <p:cNvPr id="132" name="Freihand 131">
                <a:extLst>
                  <a:ext uri="{FF2B5EF4-FFF2-40B4-BE49-F238E27FC236}">
                    <a16:creationId xmlns:a16="http://schemas.microsoft.com/office/drawing/2014/main" id="{BD4B46ED-D8AF-4FEC-BBCD-DFB80FAD0C84}"/>
                  </a:ext>
                </a:extLst>
              </p:cNvPr>
              <p:cNvPicPr/>
              <p:nvPr/>
            </p:nvPicPr>
            <p:blipFill>
              <a:blip r:embed="rId272"/>
              <a:stretch>
                <a:fillRect/>
              </a:stretch>
            </p:blipFill>
            <p:spPr>
              <a:xfrm>
                <a:off x="6826382" y="2460823"/>
                <a:ext cx="11772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33" name="Freihand 132">
                <a:extLst>
                  <a:ext uri="{FF2B5EF4-FFF2-40B4-BE49-F238E27FC236}">
                    <a16:creationId xmlns:a16="http://schemas.microsoft.com/office/drawing/2014/main" id="{AE9E72AA-5535-4598-9465-5464D362D2A2}"/>
                  </a:ext>
                </a:extLst>
              </p14:cNvPr>
              <p14:cNvContentPartPr/>
              <p14:nvPr/>
            </p14:nvContentPartPr>
            <p14:xfrm>
              <a:off x="6963542" y="2466943"/>
              <a:ext cx="78480" cy="115920"/>
            </p14:xfrm>
          </p:contentPart>
        </mc:Choice>
        <mc:Fallback>
          <p:pic>
            <p:nvPicPr>
              <p:cNvPr id="133" name="Freihand 132">
                <a:extLst>
                  <a:ext uri="{FF2B5EF4-FFF2-40B4-BE49-F238E27FC236}">
                    <a16:creationId xmlns:a16="http://schemas.microsoft.com/office/drawing/2014/main" id="{AE9E72AA-5535-4598-9465-5464D362D2A2}"/>
                  </a:ext>
                </a:extLst>
              </p:cNvPr>
              <p:cNvPicPr/>
              <p:nvPr/>
            </p:nvPicPr>
            <p:blipFill>
              <a:blip r:embed="rId274"/>
              <a:stretch>
                <a:fillRect/>
              </a:stretch>
            </p:blipFill>
            <p:spPr>
              <a:xfrm>
                <a:off x="6959222" y="2462623"/>
                <a:ext cx="871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34" name="Freihand 133">
                <a:extLst>
                  <a:ext uri="{FF2B5EF4-FFF2-40B4-BE49-F238E27FC236}">
                    <a16:creationId xmlns:a16="http://schemas.microsoft.com/office/drawing/2014/main" id="{3C34DAFB-0673-41D3-AC36-B428A4DAE85B}"/>
                  </a:ext>
                </a:extLst>
              </p14:cNvPr>
              <p14:cNvContentPartPr/>
              <p14:nvPr/>
            </p14:nvContentPartPr>
            <p14:xfrm>
              <a:off x="7071542" y="2465503"/>
              <a:ext cx="86040" cy="104400"/>
            </p14:xfrm>
          </p:contentPart>
        </mc:Choice>
        <mc:Fallback>
          <p:pic>
            <p:nvPicPr>
              <p:cNvPr id="134" name="Freihand 133">
                <a:extLst>
                  <a:ext uri="{FF2B5EF4-FFF2-40B4-BE49-F238E27FC236}">
                    <a16:creationId xmlns:a16="http://schemas.microsoft.com/office/drawing/2014/main" id="{3C34DAFB-0673-41D3-AC36-B428A4DAE85B}"/>
                  </a:ext>
                </a:extLst>
              </p:cNvPr>
              <p:cNvPicPr/>
              <p:nvPr/>
            </p:nvPicPr>
            <p:blipFill>
              <a:blip r:embed="rId276"/>
              <a:stretch>
                <a:fillRect/>
              </a:stretch>
            </p:blipFill>
            <p:spPr>
              <a:xfrm>
                <a:off x="7067222" y="2461183"/>
                <a:ext cx="9468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38" name="Freihand 137">
                <a:extLst>
                  <a:ext uri="{FF2B5EF4-FFF2-40B4-BE49-F238E27FC236}">
                    <a16:creationId xmlns:a16="http://schemas.microsoft.com/office/drawing/2014/main" id="{37D9D7B3-65D1-457C-9122-9B4028204D31}"/>
                  </a:ext>
                </a:extLst>
              </p14:cNvPr>
              <p14:cNvContentPartPr/>
              <p14:nvPr/>
            </p14:nvContentPartPr>
            <p14:xfrm>
              <a:off x="7488782" y="2446423"/>
              <a:ext cx="115560" cy="132120"/>
            </p14:xfrm>
          </p:contentPart>
        </mc:Choice>
        <mc:Fallback>
          <p:pic>
            <p:nvPicPr>
              <p:cNvPr id="138" name="Freihand 137">
                <a:extLst>
                  <a:ext uri="{FF2B5EF4-FFF2-40B4-BE49-F238E27FC236}">
                    <a16:creationId xmlns:a16="http://schemas.microsoft.com/office/drawing/2014/main" id="{37D9D7B3-65D1-457C-9122-9B4028204D31}"/>
                  </a:ext>
                </a:extLst>
              </p:cNvPr>
              <p:cNvPicPr/>
              <p:nvPr/>
            </p:nvPicPr>
            <p:blipFill>
              <a:blip r:embed="rId278"/>
              <a:stretch>
                <a:fillRect/>
              </a:stretch>
            </p:blipFill>
            <p:spPr>
              <a:xfrm>
                <a:off x="7484462" y="2442103"/>
                <a:ext cx="1242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39" name="Freihand 138">
                <a:extLst>
                  <a:ext uri="{FF2B5EF4-FFF2-40B4-BE49-F238E27FC236}">
                    <a16:creationId xmlns:a16="http://schemas.microsoft.com/office/drawing/2014/main" id="{EB255AD2-DE64-4286-B035-DB2FDEEDBBFB}"/>
                  </a:ext>
                </a:extLst>
              </p14:cNvPr>
              <p14:cNvContentPartPr/>
              <p14:nvPr/>
            </p14:nvContentPartPr>
            <p14:xfrm>
              <a:off x="7714862" y="2483503"/>
              <a:ext cx="8280" cy="76320"/>
            </p14:xfrm>
          </p:contentPart>
        </mc:Choice>
        <mc:Fallback>
          <p:pic>
            <p:nvPicPr>
              <p:cNvPr id="139" name="Freihand 138">
                <a:extLst>
                  <a:ext uri="{FF2B5EF4-FFF2-40B4-BE49-F238E27FC236}">
                    <a16:creationId xmlns:a16="http://schemas.microsoft.com/office/drawing/2014/main" id="{EB255AD2-DE64-4286-B035-DB2FDEEDBBFB}"/>
                  </a:ext>
                </a:extLst>
              </p:cNvPr>
              <p:cNvPicPr/>
              <p:nvPr/>
            </p:nvPicPr>
            <p:blipFill>
              <a:blip r:embed="rId280"/>
              <a:stretch>
                <a:fillRect/>
              </a:stretch>
            </p:blipFill>
            <p:spPr>
              <a:xfrm>
                <a:off x="7710542" y="2479183"/>
                <a:ext cx="169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40" name="Freihand 139">
                <a:extLst>
                  <a:ext uri="{FF2B5EF4-FFF2-40B4-BE49-F238E27FC236}">
                    <a16:creationId xmlns:a16="http://schemas.microsoft.com/office/drawing/2014/main" id="{8CC93476-9571-453A-83E7-B085FC883867}"/>
                  </a:ext>
                </a:extLst>
              </p14:cNvPr>
              <p14:cNvContentPartPr/>
              <p14:nvPr/>
            </p14:nvContentPartPr>
            <p14:xfrm>
              <a:off x="7683542" y="2497183"/>
              <a:ext cx="103680" cy="23760"/>
            </p14:xfrm>
          </p:contentPart>
        </mc:Choice>
        <mc:Fallback>
          <p:pic>
            <p:nvPicPr>
              <p:cNvPr id="140" name="Freihand 139">
                <a:extLst>
                  <a:ext uri="{FF2B5EF4-FFF2-40B4-BE49-F238E27FC236}">
                    <a16:creationId xmlns:a16="http://schemas.microsoft.com/office/drawing/2014/main" id="{8CC93476-9571-453A-83E7-B085FC883867}"/>
                  </a:ext>
                </a:extLst>
              </p:cNvPr>
              <p:cNvPicPr/>
              <p:nvPr/>
            </p:nvPicPr>
            <p:blipFill>
              <a:blip r:embed="rId282"/>
              <a:stretch>
                <a:fillRect/>
              </a:stretch>
            </p:blipFill>
            <p:spPr>
              <a:xfrm>
                <a:off x="7679222" y="2492863"/>
                <a:ext cx="11232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42" name="Freihand 141">
                <a:extLst>
                  <a:ext uri="{FF2B5EF4-FFF2-40B4-BE49-F238E27FC236}">
                    <a16:creationId xmlns:a16="http://schemas.microsoft.com/office/drawing/2014/main" id="{D3D2B6B0-66DC-4FE9-BF9E-0C736AA51662}"/>
                  </a:ext>
                </a:extLst>
              </p14:cNvPr>
              <p14:cNvContentPartPr/>
              <p14:nvPr/>
            </p14:nvContentPartPr>
            <p14:xfrm>
              <a:off x="7831502" y="2464063"/>
              <a:ext cx="86040" cy="80280"/>
            </p14:xfrm>
          </p:contentPart>
        </mc:Choice>
        <mc:Fallback>
          <p:pic>
            <p:nvPicPr>
              <p:cNvPr id="142" name="Freihand 141">
                <a:extLst>
                  <a:ext uri="{FF2B5EF4-FFF2-40B4-BE49-F238E27FC236}">
                    <a16:creationId xmlns:a16="http://schemas.microsoft.com/office/drawing/2014/main" id="{D3D2B6B0-66DC-4FE9-BF9E-0C736AA51662}"/>
                  </a:ext>
                </a:extLst>
              </p:cNvPr>
              <p:cNvPicPr/>
              <p:nvPr/>
            </p:nvPicPr>
            <p:blipFill>
              <a:blip r:embed="rId284"/>
              <a:stretch>
                <a:fillRect/>
              </a:stretch>
            </p:blipFill>
            <p:spPr>
              <a:xfrm>
                <a:off x="7827182" y="2459743"/>
                <a:ext cx="946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43" name="Freihand 142">
                <a:extLst>
                  <a:ext uri="{FF2B5EF4-FFF2-40B4-BE49-F238E27FC236}">
                    <a16:creationId xmlns:a16="http://schemas.microsoft.com/office/drawing/2014/main" id="{CACF4E96-92AB-4E07-8BC0-084F54088C5F}"/>
                  </a:ext>
                </a:extLst>
              </p14:cNvPr>
              <p14:cNvContentPartPr/>
              <p14:nvPr/>
            </p14:nvContentPartPr>
            <p14:xfrm>
              <a:off x="7956422" y="2458303"/>
              <a:ext cx="51120" cy="59040"/>
            </p14:xfrm>
          </p:contentPart>
        </mc:Choice>
        <mc:Fallback>
          <p:pic>
            <p:nvPicPr>
              <p:cNvPr id="143" name="Freihand 142">
                <a:extLst>
                  <a:ext uri="{FF2B5EF4-FFF2-40B4-BE49-F238E27FC236}">
                    <a16:creationId xmlns:a16="http://schemas.microsoft.com/office/drawing/2014/main" id="{CACF4E96-92AB-4E07-8BC0-084F54088C5F}"/>
                  </a:ext>
                </a:extLst>
              </p:cNvPr>
              <p:cNvPicPr/>
              <p:nvPr/>
            </p:nvPicPr>
            <p:blipFill>
              <a:blip r:embed="rId286"/>
              <a:stretch>
                <a:fillRect/>
              </a:stretch>
            </p:blipFill>
            <p:spPr>
              <a:xfrm>
                <a:off x="7952102" y="2453983"/>
                <a:ext cx="5976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44" name="Freihand 143">
                <a:extLst>
                  <a:ext uri="{FF2B5EF4-FFF2-40B4-BE49-F238E27FC236}">
                    <a16:creationId xmlns:a16="http://schemas.microsoft.com/office/drawing/2014/main" id="{5746416C-9B41-446D-8067-653F5955AE1A}"/>
                  </a:ext>
                </a:extLst>
              </p14:cNvPr>
              <p14:cNvContentPartPr/>
              <p14:nvPr/>
            </p14:nvContentPartPr>
            <p14:xfrm>
              <a:off x="8076302" y="2448583"/>
              <a:ext cx="33840" cy="80640"/>
            </p14:xfrm>
          </p:contentPart>
        </mc:Choice>
        <mc:Fallback>
          <p:pic>
            <p:nvPicPr>
              <p:cNvPr id="144" name="Freihand 143">
                <a:extLst>
                  <a:ext uri="{FF2B5EF4-FFF2-40B4-BE49-F238E27FC236}">
                    <a16:creationId xmlns:a16="http://schemas.microsoft.com/office/drawing/2014/main" id="{5746416C-9B41-446D-8067-653F5955AE1A}"/>
                  </a:ext>
                </a:extLst>
              </p:cNvPr>
              <p:cNvPicPr/>
              <p:nvPr/>
            </p:nvPicPr>
            <p:blipFill>
              <a:blip r:embed="rId288"/>
              <a:stretch>
                <a:fillRect/>
              </a:stretch>
            </p:blipFill>
            <p:spPr>
              <a:xfrm>
                <a:off x="8071982" y="2444263"/>
                <a:ext cx="424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45" name="Freihand 144">
                <a:extLst>
                  <a:ext uri="{FF2B5EF4-FFF2-40B4-BE49-F238E27FC236}">
                    <a16:creationId xmlns:a16="http://schemas.microsoft.com/office/drawing/2014/main" id="{03DE731A-2BAC-4694-A212-FF183FDD116D}"/>
                  </a:ext>
                </a:extLst>
              </p14:cNvPr>
              <p14:cNvContentPartPr/>
              <p14:nvPr/>
            </p14:nvContentPartPr>
            <p14:xfrm>
              <a:off x="7991342" y="2383783"/>
              <a:ext cx="77040" cy="48600"/>
            </p14:xfrm>
          </p:contentPart>
        </mc:Choice>
        <mc:Fallback>
          <p:pic>
            <p:nvPicPr>
              <p:cNvPr id="145" name="Freihand 144">
                <a:extLst>
                  <a:ext uri="{FF2B5EF4-FFF2-40B4-BE49-F238E27FC236}">
                    <a16:creationId xmlns:a16="http://schemas.microsoft.com/office/drawing/2014/main" id="{03DE731A-2BAC-4694-A212-FF183FDD116D}"/>
                  </a:ext>
                </a:extLst>
              </p:cNvPr>
              <p:cNvPicPr/>
              <p:nvPr/>
            </p:nvPicPr>
            <p:blipFill>
              <a:blip r:embed="rId290"/>
              <a:stretch>
                <a:fillRect/>
              </a:stretch>
            </p:blipFill>
            <p:spPr>
              <a:xfrm>
                <a:off x="7987022" y="2379463"/>
                <a:ext cx="8568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46" name="Freihand 145">
                <a:extLst>
                  <a:ext uri="{FF2B5EF4-FFF2-40B4-BE49-F238E27FC236}">
                    <a16:creationId xmlns:a16="http://schemas.microsoft.com/office/drawing/2014/main" id="{D932B0A4-1FD9-40F2-949C-4EE86F495470}"/>
                  </a:ext>
                </a:extLst>
              </p14:cNvPr>
              <p14:cNvContentPartPr/>
              <p14:nvPr/>
            </p14:nvContentPartPr>
            <p14:xfrm>
              <a:off x="8102942" y="2479903"/>
              <a:ext cx="70560" cy="32400"/>
            </p14:xfrm>
          </p:contentPart>
        </mc:Choice>
        <mc:Fallback>
          <p:pic>
            <p:nvPicPr>
              <p:cNvPr id="146" name="Freihand 145">
                <a:extLst>
                  <a:ext uri="{FF2B5EF4-FFF2-40B4-BE49-F238E27FC236}">
                    <a16:creationId xmlns:a16="http://schemas.microsoft.com/office/drawing/2014/main" id="{D932B0A4-1FD9-40F2-949C-4EE86F495470}"/>
                  </a:ext>
                </a:extLst>
              </p:cNvPr>
              <p:cNvPicPr/>
              <p:nvPr/>
            </p:nvPicPr>
            <p:blipFill>
              <a:blip r:embed="rId292"/>
              <a:stretch>
                <a:fillRect/>
              </a:stretch>
            </p:blipFill>
            <p:spPr>
              <a:xfrm>
                <a:off x="8098622" y="2475583"/>
                <a:ext cx="7920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47" name="Freihand 146">
                <a:extLst>
                  <a:ext uri="{FF2B5EF4-FFF2-40B4-BE49-F238E27FC236}">
                    <a16:creationId xmlns:a16="http://schemas.microsoft.com/office/drawing/2014/main" id="{2EF844C8-89D0-4A80-A03F-92C29D4101CC}"/>
                  </a:ext>
                </a:extLst>
              </p14:cNvPr>
              <p14:cNvContentPartPr/>
              <p14:nvPr/>
            </p14:nvContentPartPr>
            <p14:xfrm>
              <a:off x="8160542" y="2383063"/>
              <a:ext cx="72720" cy="143280"/>
            </p14:xfrm>
          </p:contentPart>
        </mc:Choice>
        <mc:Fallback>
          <p:pic>
            <p:nvPicPr>
              <p:cNvPr id="147" name="Freihand 146">
                <a:extLst>
                  <a:ext uri="{FF2B5EF4-FFF2-40B4-BE49-F238E27FC236}">
                    <a16:creationId xmlns:a16="http://schemas.microsoft.com/office/drawing/2014/main" id="{2EF844C8-89D0-4A80-A03F-92C29D4101CC}"/>
                  </a:ext>
                </a:extLst>
              </p:cNvPr>
              <p:cNvPicPr/>
              <p:nvPr/>
            </p:nvPicPr>
            <p:blipFill>
              <a:blip r:embed="rId294"/>
              <a:stretch>
                <a:fillRect/>
              </a:stretch>
            </p:blipFill>
            <p:spPr>
              <a:xfrm>
                <a:off x="8156222" y="2378743"/>
                <a:ext cx="8136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48" name="Freihand 147">
                <a:extLst>
                  <a:ext uri="{FF2B5EF4-FFF2-40B4-BE49-F238E27FC236}">
                    <a16:creationId xmlns:a16="http://schemas.microsoft.com/office/drawing/2014/main" id="{5E3141DF-83F6-4248-AF6C-6333E562A1E7}"/>
                  </a:ext>
                </a:extLst>
              </p14:cNvPr>
              <p14:cNvContentPartPr/>
              <p14:nvPr/>
            </p14:nvContentPartPr>
            <p14:xfrm>
              <a:off x="8246222" y="2345983"/>
              <a:ext cx="54720" cy="189720"/>
            </p14:xfrm>
          </p:contentPart>
        </mc:Choice>
        <mc:Fallback>
          <p:pic>
            <p:nvPicPr>
              <p:cNvPr id="148" name="Freihand 147">
                <a:extLst>
                  <a:ext uri="{FF2B5EF4-FFF2-40B4-BE49-F238E27FC236}">
                    <a16:creationId xmlns:a16="http://schemas.microsoft.com/office/drawing/2014/main" id="{5E3141DF-83F6-4248-AF6C-6333E562A1E7}"/>
                  </a:ext>
                </a:extLst>
              </p:cNvPr>
              <p:cNvPicPr/>
              <p:nvPr/>
            </p:nvPicPr>
            <p:blipFill>
              <a:blip r:embed="rId296"/>
              <a:stretch>
                <a:fillRect/>
              </a:stretch>
            </p:blipFill>
            <p:spPr>
              <a:xfrm>
                <a:off x="8241902" y="2341663"/>
                <a:ext cx="6336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49" name="Freihand 148">
                <a:extLst>
                  <a:ext uri="{FF2B5EF4-FFF2-40B4-BE49-F238E27FC236}">
                    <a16:creationId xmlns:a16="http://schemas.microsoft.com/office/drawing/2014/main" id="{0823A919-559F-479F-A447-AE434108B75C}"/>
                  </a:ext>
                </a:extLst>
              </p14:cNvPr>
              <p14:cNvContentPartPr/>
              <p14:nvPr/>
            </p14:nvContentPartPr>
            <p14:xfrm>
              <a:off x="8335142" y="2411503"/>
              <a:ext cx="94680" cy="87840"/>
            </p14:xfrm>
          </p:contentPart>
        </mc:Choice>
        <mc:Fallback>
          <p:pic>
            <p:nvPicPr>
              <p:cNvPr id="149" name="Freihand 148">
                <a:extLst>
                  <a:ext uri="{FF2B5EF4-FFF2-40B4-BE49-F238E27FC236}">
                    <a16:creationId xmlns:a16="http://schemas.microsoft.com/office/drawing/2014/main" id="{0823A919-559F-479F-A447-AE434108B75C}"/>
                  </a:ext>
                </a:extLst>
              </p:cNvPr>
              <p:cNvPicPr/>
              <p:nvPr/>
            </p:nvPicPr>
            <p:blipFill>
              <a:blip r:embed="rId298"/>
              <a:stretch>
                <a:fillRect/>
              </a:stretch>
            </p:blipFill>
            <p:spPr>
              <a:xfrm>
                <a:off x="8330822" y="2407183"/>
                <a:ext cx="1033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50" name="Freihand 149">
                <a:extLst>
                  <a:ext uri="{FF2B5EF4-FFF2-40B4-BE49-F238E27FC236}">
                    <a16:creationId xmlns:a16="http://schemas.microsoft.com/office/drawing/2014/main" id="{0D3163A5-0078-4CEB-8B93-7034C9141E52}"/>
                  </a:ext>
                </a:extLst>
              </p14:cNvPr>
              <p14:cNvContentPartPr/>
              <p14:nvPr/>
            </p14:nvContentPartPr>
            <p14:xfrm>
              <a:off x="8465462" y="2447143"/>
              <a:ext cx="73440" cy="9000"/>
            </p14:xfrm>
          </p:contentPart>
        </mc:Choice>
        <mc:Fallback>
          <p:pic>
            <p:nvPicPr>
              <p:cNvPr id="150" name="Freihand 149">
                <a:extLst>
                  <a:ext uri="{FF2B5EF4-FFF2-40B4-BE49-F238E27FC236}">
                    <a16:creationId xmlns:a16="http://schemas.microsoft.com/office/drawing/2014/main" id="{0D3163A5-0078-4CEB-8B93-7034C9141E52}"/>
                  </a:ext>
                </a:extLst>
              </p:cNvPr>
              <p:cNvPicPr/>
              <p:nvPr/>
            </p:nvPicPr>
            <p:blipFill>
              <a:blip r:embed="rId300"/>
              <a:stretch>
                <a:fillRect/>
              </a:stretch>
            </p:blipFill>
            <p:spPr>
              <a:xfrm>
                <a:off x="8461142" y="2442823"/>
                <a:ext cx="8208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51" name="Freihand 150">
                <a:extLst>
                  <a:ext uri="{FF2B5EF4-FFF2-40B4-BE49-F238E27FC236}">
                    <a16:creationId xmlns:a16="http://schemas.microsoft.com/office/drawing/2014/main" id="{41B57E91-9EB8-488A-A885-B8AFF01C0B59}"/>
                  </a:ext>
                </a:extLst>
              </p14:cNvPr>
              <p14:cNvContentPartPr/>
              <p14:nvPr/>
            </p14:nvContentPartPr>
            <p14:xfrm>
              <a:off x="8599022" y="2400343"/>
              <a:ext cx="21240" cy="92880"/>
            </p14:xfrm>
          </p:contentPart>
        </mc:Choice>
        <mc:Fallback>
          <p:pic>
            <p:nvPicPr>
              <p:cNvPr id="151" name="Freihand 150">
                <a:extLst>
                  <a:ext uri="{FF2B5EF4-FFF2-40B4-BE49-F238E27FC236}">
                    <a16:creationId xmlns:a16="http://schemas.microsoft.com/office/drawing/2014/main" id="{41B57E91-9EB8-488A-A885-B8AFF01C0B59}"/>
                  </a:ext>
                </a:extLst>
              </p:cNvPr>
              <p:cNvPicPr/>
              <p:nvPr/>
            </p:nvPicPr>
            <p:blipFill>
              <a:blip r:embed="rId302"/>
              <a:stretch>
                <a:fillRect/>
              </a:stretch>
            </p:blipFill>
            <p:spPr>
              <a:xfrm>
                <a:off x="8594702" y="2396023"/>
                <a:ext cx="298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52" name="Freihand 151">
                <a:extLst>
                  <a:ext uri="{FF2B5EF4-FFF2-40B4-BE49-F238E27FC236}">
                    <a16:creationId xmlns:a16="http://schemas.microsoft.com/office/drawing/2014/main" id="{75F553FA-D220-46B5-A11F-10C047D7AEA9}"/>
                  </a:ext>
                </a:extLst>
              </p14:cNvPr>
              <p14:cNvContentPartPr/>
              <p14:nvPr/>
            </p14:nvContentPartPr>
            <p14:xfrm>
              <a:off x="8643302" y="2401423"/>
              <a:ext cx="88200" cy="99000"/>
            </p14:xfrm>
          </p:contentPart>
        </mc:Choice>
        <mc:Fallback>
          <p:pic>
            <p:nvPicPr>
              <p:cNvPr id="152" name="Freihand 151">
                <a:extLst>
                  <a:ext uri="{FF2B5EF4-FFF2-40B4-BE49-F238E27FC236}">
                    <a16:creationId xmlns:a16="http://schemas.microsoft.com/office/drawing/2014/main" id="{75F553FA-D220-46B5-A11F-10C047D7AEA9}"/>
                  </a:ext>
                </a:extLst>
              </p:cNvPr>
              <p:cNvPicPr/>
              <p:nvPr/>
            </p:nvPicPr>
            <p:blipFill>
              <a:blip r:embed="rId304"/>
              <a:stretch>
                <a:fillRect/>
              </a:stretch>
            </p:blipFill>
            <p:spPr>
              <a:xfrm>
                <a:off x="8638982" y="2397103"/>
                <a:ext cx="968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53" name="Freihand 152">
                <a:extLst>
                  <a:ext uri="{FF2B5EF4-FFF2-40B4-BE49-F238E27FC236}">
                    <a16:creationId xmlns:a16="http://schemas.microsoft.com/office/drawing/2014/main" id="{8CFC5289-EA8C-410B-A50B-DDCCE28E1423}"/>
                  </a:ext>
                </a:extLst>
              </p14:cNvPr>
              <p14:cNvContentPartPr/>
              <p14:nvPr/>
            </p14:nvContentPartPr>
            <p14:xfrm>
              <a:off x="8678942" y="2388103"/>
              <a:ext cx="97200" cy="15480"/>
            </p14:xfrm>
          </p:contentPart>
        </mc:Choice>
        <mc:Fallback>
          <p:pic>
            <p:nvPicPr>
              <p:cNvPr id="153" name="Freihand 152">
                <a:extLst>
                  <a:ext uri="{FF2B5EF4-FFF2-40B4-BE49-F238E27FC236}">
                    <a16:creationId xmlns:a16="http://schemas.microsoft.com/office/drawing/2014/main" id="{8CFC5289-EA8C-410B-A50B-DDCCE28E1423}"/>
                  </a:ext>
                </a:extLst>
              </p:cNvPr>
              <p:cNvPicPr/>
              <p:nvPr/>
            </p:nvPicPr>
            <p:blipFill>
              <a:blip r:embed="rId306"/>
              <a:stretch>
                <a:fillRect/>
              </a:stretch>
            </p:blipFill>
            <p:spPr>
              <a:xfrm>
                <a:off x="8674622" y="2383783"/>
                <a:ext cx="10584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54" name="Freihand 153">
                <a:extLst>
                  <a:ext uri="{FF2B5EF4-FFF2-40B4-BE49-F238E27FC236}">
                    <a16:creationId xmlns:a16="http://schemas.microsoft.com/office/drawing/2014/main" id="{C59AD916-0846-4058-A13A-91148CCACD5E}"/>
                  </a:ext>
                </a:extLst>
              </p14:cNvPr>
              <p14:cNvContentPartPr/>
              <p14:nvPr/>
            </p14:nvContentPartPr>
            <p14:xfrm>
              <a:off x="8834102" y="2403223"/>
              <a:ext cx="56160" cy="80640"/>
            </p14:xfrm>
          </p:contentPart>
        </mc:Choice>
        <mc:Fallback>
          <p:pic>
            <p:nvPicPr>
              <p:cNvPr id="154" name="Freihand 153">
                <a:extLst>
                  <a:ext uri="{FF2B5EF4-FFF2-40B4-BE49-F238E27FC236}">
                    <a16:creationId xmlns:a16="http://schemas.microsoft.com/office/drawing/2014/main" id="{C59AD916-0846-4058-A13A-91148CCACD5E}"/>
                  </a:ext>
                </a:extLst>
              </p:cNvPr>
              <p:cNvPicPr/>
              <p:nvPr/>
            </p:nvPicPr>
            <p:blipFill>
              <a:blip r:embed="rId308"/>
              <a:stretch>
                <a:fillRect/>
              </a:stretch>
            </p:blipFill>
            <p:spPr>
              <a:xfrm>
                <a:off x="8829782" y="2398903"/>
                <a:ext cx="648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55" name="Freihand 154">
                <a:extLst>
                  <a:ext uri="{FF2B5EF4-FFF2-40B4-BE49-F238E27FC236}">
                    <a16:creationId xmlns:a16="http://schemas.microsoft.com/office/drawing/2014/main" id="{2BDE1228-9FDA-483F-BF06-581F16667C36}"/>
                  </a:ext>
                </a:extLst>
              </p14:cNvPr>
              <p14:cNvContentPartPr/>
              <p14:nvPr/>
            </p14:nvContentPartPr>
            <p14:xfrm>
              <a:off x="8786942" y="2356783"/>
              <a:ext cx="68760" cy="59040"/>
            </p14:xfrm>
          </p:contentPart>
        </mc:Choice>
        <mc:Fallback>
          <p:pic>
            <p:nvPicPr>
              <p:cNvPr id="155" name="Freihand 154">
                <a:extLst>
                  <a:ext uri="{FF2B5EF4-FFF2-40B4-BE49-F238E27FC236}">
                    <a16:creationId xmlns:a16="http://schemas.microsoft.com/office/drawing/2014/main" id="{2BDE1228-9FDA-483F-BF06-581F16667C36}"/>
                  </a:ext>
                </a:extLst>
              </p:cNvPr>
              <p:cNvPicPr/>
              <p:nvPr/>
            </p:nvPicPr>
            <p:blipFill>
              <a:blip r:embed="rId310"/>
              <a:stretch>
                <a:fillRect/>
              </a:stretch>
            </p:blipFill>
            <p:spPr>
              <a:xfrm>
                <a:off x="8782622" y="2352463"/>
                <a:ext cx="7740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56" name="Freihand 155">
                <a:extLst>
                  <a:ext uri="{FF2B5EF4-FFF2-40B4-BE49-F238E27FC236}">
                    <a16:creationId xmlns:a16="http://schemas.microsoft.com/office/drawing/2014/main" id="{A7BBC3FC-3659-457B-A248-1787BB25BBF6}"/>
                  </a:ext>
                </a:extLst>
              </p14:cNvPr>
              <p14:cNvContentPartPr/>
              <p14:nvPr/>
            </p14:nvContentPartPr>
            <p14:xfrm>
              <a:off x="8874422" y="2325823"/>
              <a:ext cx="115920" cy="209520"/>
            </p14:xfrm>
          </p:contentPart>
        </mc:Choice>
        <mc:Fallback>
          <p:pic>
            <p:nvPicPr>
              <p:cNvPr id="156" name="Freihand 155">
                <a:extLst>
                  <a:ext uri="{FF2B5EF4-FFF2-40B4-BE49-F238E27FC236}">
                    <a16:creationId xmlns:a16="http://schemas.microsoft.com/office/drawing/2014/main" id="{A7BBC3FC-3659-457B-A248-1787BB25BBF6}"/>
                  </a:ext>
                </a:extLst>
              </p:cNvPr>
              <p:cNvPicPr/>
              <p:nvPr/>
            </p:nvPicPr>
            <p:blipFill>
              <a:blip r:embed="rId312"/>
              <a:stretch>
                <a:fillRect/>
              </a:stretch>
            </p:blipFill>
            <p:spPr>
              <a:xfrm>
                <a:off x="8870102" y="2321503"/>
                <a:ext cx="12456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58" name="Freihand 157">
                <a:extLst>
                  <a:ext uri="{FF2B5EF4-FFF2-40B4-BE49-F238E27FC236}">
                    <a16:creationId xmlns:a16="http://schemas.microsoft.com/office/drawing/2014/main" id="{E7EB2727-AD6D-4054-BB4F-B8AD1C83BBF8}"/>
                  </a:ext>
                </a:extLst>
              </p14:cNvPr>
              <p14:cNvContentPartPr/>
              <p14:nvPr/>
            </p14:nvContentPartPr>
            <p14:xfrm>
              <a:off x="9006902" y="2321503"/>
              <a:ext cx="80280" cy="181080"/>
            </p14:xfrm>
          </p:contentPart>
        </mc:Choice>
        <mc:Fallback>
          <p:pic>
            <p:nvPicPr>
              <p:cNvPr id="158" name="Freihand 157">
                <a:extLst>
                  <a:ext uri="{FF2B5EF4-FFF2-40B4-BE49-F238E27FC236}">
                    <a16:creationId xmlns:a16="http://schemas.microsoft.com/office/drawing/2014/main" id="{E7EB2727-AD6D-4054-BB4F-B8AD1C83BBF8}"/>
                  </a:ext>
                </a:extLst>
              </p:cNvPr>
              <p:cNvPicPr/>
              <p:nvPr/>
            </p:nvPicPr>
            <p:blipFill>
              <a:blip r:embed="rId314"/>
              <a:stretch>
                <a:fillRect/>
              </a:stretch>
            </p:blipFill>
            <p:spPr>
              <a:xfrm>
                <a:off x="9002582" y="2317183"/>
                <a:ext cx="8892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59" name="Freihand 158">
                <a:extLst>
                  <a:ext uri="{FF2B5EF4-FFF2-40B4-BE49-F238E27FC236}">
                    <a16:creationId xmlns:a16="http://schemas.microsoft.com/office/drawing/2014/main" id="{174362AA-D167-4AD1-BC00-38FF46647F30}"/>
                  </a:ext>
                </a:extLst>
              </p14:cNvPr>
              <p14:cNvContentPartPr/>
              <p14:nvPr/>
            </p14:nvContentPartPr>
            <p14:xfrm>
              <a:off x="9089342" y="2350663"/>
              <a:ext cx="108360" cy="110520"/>
            </p14:xfrm>
          </p:contentPart>
        </mc:Choice>
        <mc:Fallback>
          <p:pic>
            <p:nvPicPr>
              <p:cNvPr id="159" name="Freihand 158">
                <a:extLst>
                  <a:ext uri="{FF2B5EF4-FFF2-40B4-BE49-F238E27FC236}">
                    <a16:creationId xmlns:a16="http://schemas.microsoft.com/office/drawing/2014/main" id="{174362AA-D167-4AD1-BC00-38FF46647F30}"/>
                  </a:ext>
                </a:extLst>
              </p:cNvPr>
              <p:cNvPicPr/>
              <p:nvPr/>
            </p:nvPicPr>
            <p:blipFill>
              <a:blip r:embed="rId316"/>
              <a:stretch>
                <a:fillRect/>
              </a:stretch>
            </p:blipFill>
            <p:spPr>
              <a:xfrm>
                <a:off x="9085022" y="2346343"/>
                <a:ext cx="1170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60" name="Freihand 159">
                <a:extLst>
                  <a:ext uri="{FF2B5EF4-FFF2-40B4-BE49-F238E27FC236}">
                    <a16:creationId xmlns:a16="http://schemas.microsoft.com/office/drawing/2014/main" id="{62A63FC6-1160-4DBB-9D9A-08965417F0BC}"/>
                  </a:ext>
                </a:extLst>
              </p14:cNvPr>
              <p14:cNvContentPartPr/>
              <p14:nvPr/>
            </p14:nvContentPartPr>
            <p14:xfrm>
              <a:off x="9270062" y="2359663"/>
              <a:ext cx="18000" cy="114480"/>
            </p14:xfrm>
          </p:contentPart>
        </mc:Choice>
        <mc:Fallback>
          <p:pic>
            <p:nvPicPr>
              <p:cNvPr id="160" name="Freihand 159">
                <a:extLst>
                  <a:ext uri="{FF2B5EF4-FFF2-40B4-BE49-F238E27FC236}">
                    <a16:creationId xmlns:a16="http://schemas.microsoft.com/office/drawing/2014/main" id="{62A63FC6-1160-4DBB-9D9A-08965417F0BC}"/>
                  </a:ext>
                </a:extLst>
              </p:cNvPr>
              <p:cNvPicPr/>
              <p:nvPr/>
            </p:nvPicPr>
            <p:blipFill>
              <a:blip r:embed="rId318"/>
              <a:stretch>
                <a:fillRect/>
              </a:stretch>
            </p:blipFill>
            <p:spPr>
              <a:xfrm>
                <a:off x="9265742" y="2355343"/>
                <a:ext cx="2664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61" name="Freihand 160">
                <a:extLst>
                  <a:ext uri="{FF2B5EF4-FFF2-40B4-BE49-F238E27FC236}">
                    <a16:creationId xmlns:a16="http://schemas.microsoft.com/office/drawing/2014/main" id="{C9339ABF-A8BB-40EA-917D-8688A1EE82CA}"/>
                  </a:ext>
                </a:extLst>
              </p14:cNvPr>
              <p14:cNvContentPartPr/>
              <p14:nvPr/>
            </p14:nvContentPartPr>
            <p14:xfrm>
              <a:off x="9221102" y="2401783"/>
              <a:ext cx="113040" cy="25560"/>
            </p14:xfrm>
          </p:contentPart>
        </mc:Choice>
        <mc:Fallback>
          <p:pic>
            <p:nvPicPr>
              <p:cNvPr id="161" name="Freihand 160">
                <a:extLst>
                  <a:ext uri="{FF2B5EF4-FFF2-40B4-BE49-F238E27FC236}">
                    <a16:creationId xmlns:a16="http://schemas.microsoft.com/office/drawing/2014/main" id="{C9339ABF-A8BB-40EA-917D-8688A1EE82CA}"/>
                  </a:ext>
                </a:extLst>
              </p:cNvPr>
              <p:cNvPicPr/>
              <p:nvPr/>
            </p:nvPicPr>
            <p:blipFill>
              <a:blip r:embed="rId320"/>
              <a:stretch>
                <a:fillRect/>
              </a:stretch>
            </p:blipFill>
            <p:spPr>
              <a:xfrm>
                <a:off x="9216782" y="2397463"/>
                <a:ext cx="12168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62" name="Freihand 161">
                <a:extLst>
                  <a:ext uri="{FF2B5EF4-FFF2-40B4-BE49-F238E27FC236}">
                    <a16:creationId xmlns:a16="http://schemas.microsoft.com/office/drawing/2014/main" id="{CC9DF783-2589-4F25-91CA-CD097EC7E443}"/>
                  </a:ext>
                </a:extLst>
              </p14:cNvPr>
              <p14:cNvContentPartPr/>
              <p14:nvPr/>
            </p14:nvContentPartPr>
            <p14:xfrm>
              <a:off x="9348902" y="2358583"/>
              <a:ext cx="117000" cy="108000"/>
            </p14:xfrm>
          </p:contentPart>
        </mc:Choice>
        <mc:Fallback>
          <p:pic>
            <p:nvPicPr>
              <p:cNvPr id="162" name="Freihand 161">
                <a:extLst>
                  <a:ext uri="{FF2B5EF4-FFF2-40B4-BE49-F238E27FC236}">
                    <a16:creationId xmlns:a16="http://schemas.microsoft.com/office/drawing/2014/main" id="{CC9DF783-2589-4F25-91CA-CD097EC7E443}"/>
                  </a:ext>
                </a:extLst>
              </p:cNvPr>
              <p:cNvPicPr/>
              <p:nvPr/>
            </p:nvPicPr>
            <p:blipFill>
              <a:blip r:embed="rId322"/>
              <a:stretch>
                <a:fillRect/>
              </a:stretch>
            </p:blipFill>
            <p:spPr>
              <a:xfrm>
                <a:off x="9344582" y="2354263"/>
                <a:ext cx="1256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63" name="Freihand 162">
                <a:extLst>
                  <a:ext uri="{FF2B5EF4-FFF2-40B4-BE49-F238E27FC236}">
                    <a16:creationId xmlns:a16="http://schemas.microsoft.com/office/drawing/2014/main" id="{575AFC07-8E24-4C10-BE12-5B6048450986}"/>
                  </a:ext>
                </a:extLst>
              </p14:cNvPr>
              <p14:cNvContentPartPr/>
              <p14:nvPr/>
            </p14:nvContentPartPr>
            <p14:xfrm>
              <a:off x="9488222" y="2364343"/>
              <a:ext cx="177120" cy="110880"/>
            </p14:xfrm>
          </p:contentPart>
        </mc:Choice>
        <mc:Fallback>
          <p:pic>
            <p:nvPicPr>
              <p:cNvPr id="163" name="Freihand 162">
                <a:extLst>
                  <a:ext uri="{FF2B5EF4-FFF2-40B4-BE49-F238E27FC236}">
                    <a16:creationId xmlns:a16="http://schemas.microsoft.com/office/drawing/2014/main" id="{575AFC07-8E24-4C10-BE12-5B6048450986}"/>
                  </a:ext>
                </a:extLst>
              </p:cNvPr>
              <p:cNvPicPr/>
              <p:nvPr/>
            </p:nvPicPr>
            <p:blipFill>
              <a:blip r:embed="rId324"/>
              <a:stretch>
                <a:fillRect/>
              </a:stretch>
            </p:blipFill>
            <p:spPr>
              <a:xfrm>
                <a:off x="9483902" y="2360023"/>
                <a:ext cx="1857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64" name="Freihand 163">
                <a:extLst>
                  <a:ext uri="{FF2B5EF4-FFF2-40B4-BE49-F238E27FC236}">
                    <a16:creationId xmlns:a16="http://schemas.microsoft.com/office/drawing/2014/main" id="{01DE5B69-5972-4565-8144-984210B3A6BD}"/>
                  </a:ext>
                </a:extLst>
              </p14:cNvPr>
              <p14:cNvContentPartPr/>
              <p14:nvPr/>
            </p14:nvContentPartPr>
            <p14:xfrm>
              <a:off x="9561662" y="2331583"/>
              <a:ext cx="70200" cy="60120"/>
            </p14:xfrm>
          </p:contentPart>
        </mc:Choice>
        <mc:Fallback>
          <p:pic>
            <p:nvPicPr>
              <p:cNvPr id="164" name="Freihand 163">
                <a:extLst>
                  <a:ext uri="{FF2B5EF4-FFF2-40B4-BE49-F238E27FC236}">
                    <a16:creationId xmlns:a16="http://schemas.microsoft.com/office/drawing/2014/main" id="{01DE5B69-5972-4565-8144-984210B3A6BD}"/>
                  </a:ext>
                </a:extLst>
              </p:cNvPr>
              <p:cNvPicPr/>
              <p:nvPr/>
            </p:nvPicPr>
            <p:blipFill>
              <a:blip r:embed="rId326"/>
              <a:stretch>
                <a:fillRect/>
              </a:stretch>
            </p:blipFill>
            <p:spPr>
              <a:xfrm>
                <a:off x="9557342" y="2327263"/>
                <a:ext cx="7884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65" name="Freihand 164">
                <a:extLst>
                  <a:ext uri="{FF2B5EF4-FFF2-40B4-BE49-F238E27FC236}">
                    <a16:creationId xmlns:a16="http://schemas.microsoft.com/office/drawing/2014/main" id="{7D1E7FD0-3A9A-457C-942C-0E1233EBD4E8}"/>
                  </a:ext>
                </a:extLst>
              </p14:cNvPr>
              <p14:cNvContentPartPr/>
              <p14:nvPr/>
            </p14:nvContentPartPr>
            <p14:xfrm>
              <a:off x="9653102" y="2397823"/>
              <a:ext cx="45000" cy="75960"/>
            </p14:xfrm>
          </p:contentPart>
        </mc:Choice>
        <mc:Fallback>
          <p:pic>
            <p:nvPicPr>
              <p:cNvPr id="165" name="Freihand 164">
                <a:extLst>
                  <a:ext uri="{FF2B5EF4-FFF2-40B4-BE49-F238E27FC236}">
                    <a16:creationId xmlns:a16="http://schemas.microsoft.com/office/drawing/2014/main" id="{7D1E7FD0-3A9A-457C-942C-0E1233EBD4E8}"/>
                  </a:ext>
                </a:extLst>
              </p:cNvPr>
              <p:cNvPicPr/>
              <p:nvPr/>
            </p:nvPicPr>
            <p:blipFill>
              <a:blip r:embed="rId328"/>
              <a:stretch>
                <a:fillRect/>
              </a:stretch>
            </p:blipFill>
            <p:spPr>
              <a:xfrm>
                <a:off x="9648782" y="2393503"/>
                <a:ext cx="536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66" name="Freihand 165">
                <a:extLst>
                  <a:ext uri="{FF2B5EF4-FFF2-40B4-BE49-F238E27FC236}">
                    <a16:creationId xmlns:a16="http://schemas.microsoft.com/office/drawing/2014/main" id="{56807F32-E554-44AC-A3F9-EE4A1BEE2234}"/>
                  </a:ext>
                </a:extLst>
              </p14:cNvPr>
              <p14:cNvContentPartPr/>
              <p14:nvPr/>
            </p14:nvContentPartPr>
            <p14:xfrm>
              <a:off x="9692702" y="2304943"/>
              <a:ext cx="86400" cy="189720"/>
            </p14:xfrm>
          </p:contentPart>
        </mc:Choice>
        <mc:Fallback>
          <p:pic>
            <p:nvPicPr>
              <p:cNvPr id="166" name="Freihand 165">
                <a:extLst>
                  <a:ext uri="{FF2B5EF4-FFF2-40B4-BE49-F238E27FC236}">
                    <a16:creationId xmlns:a16="http://schemas.microsoft.com/office/drawing/2014/main" id="{56807F32-E554-44AC-A3F9-EE4A1BEE2234}"/>
                  </a:ext>
                </a:extLst>
              </p:cNvPr>
              <p:cNvPicPr/>
              <p:nvPr/>
            </p:nvPicPr>
            <p:blipFill>
              <a:blip r:embed="rId330"/>
              <a:stretch>
                <a:fillRect/>
              </a:stretch>
            </p:blipFill>
            <p:spPr>
              <a:xfrm>
                <a:off x="9688382" y="2300623"/>
                <a:ext cx="9504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67" name="Freihand 166">
                <a:extLst>
                  <a:ext uri="{FF2B5EF4-FFF2-40B4-BE49-F238E27FC236}">
                    <a16:creationId xmlns:a16="http://schemas.microsoft.com/office/drawing/2014/main" id="{CCD782C7-96DD-4317-AD87-6DB1E59D3C1D}"/>
                  </a:ext>
                </a:extLst>
              </p14:cNvPr>
              <p14:cNvContentPartPr/>
              <p14:nvPr/>
            </p14:nvContentPartPr>
            <p14:xfrm>
              <a:off x="9807182" y="2302423"/>
              <a:ext cx="38160" cy="162000"/>
            </p14:xfrm>
          </p:contentPart>
        </mc:Choice>
        <mc:Fallback>
          <p:pic>
            <p:nvPicPr>
              <p:cNvPr id="167" name="Freihand 166">
                <a:extLst>
                  <a:ext uri="{FF2B5EF4-FFF2-40B4-BE49-F238E27FC236}">
                    <a16:creationId xmlns:a16="http://schemas.microsoft.com/office/drawing/2014/main" id="{CCD782C7-96DD-4317-AD87-6DB1E59D3C1D}"/>
                  </a:ext>
                </a:extLst>
              </p:cNvPr>
              <p:cNvPicPr/>
              <p:nvPr/>
            </p:nvPicPr>
            <p:blipFill>
              <a:blip r:embed="rId332"/>
              <a:stretch>
                <a:fillRect/>
              </a:stretch>
            </p:blipFill>
            <p:spPr>
              <a:xfrm>
                <a:off x="9802862" y="2298103"/>
                <a:ext cx="4680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68" name="Freihand 167">
                <a:extLst>
                  <a:ext uri="{FF2B5EF4-FFF2-40B4-BE49-F238E27FC236}">
                    <a16:creationId xmlns:a16="http://schemas.microsoft.com/office/drawing/2014/main" id="{FABC8C78-3709-425F-9982-519BE9B79433}"/>
                  </a:ext>
                </a:extLst>
              </p14:cNvPr>
              <p14:cNvContentPartPr/>
              <p14:nvPr/>
            </p14:nvContentPartPr>
            <p14:xfrm>
              <a:off x="9845342" y="2310343"/>
              <a:ext cx="77040" cy="109800"/>
            </p14:xfrm>
          </p:contentPart>
        </mc:Choice>
        <mc:Fallback>
          <p:pic>
            <p:nvPicPr>
              <p:cNvPr id="168" name="Freihand 167">
                <a:extLst>
                  <a:ext uri="{FF2B5EF4-FFF2-40B4-BE49-F238E27FC236}">
                    <a16:creationId xmlns:a16="http://schemas.microsoft.com/office/drawing/2014/main" id="{FABC8C78-3709-425F-9982-519BE9B79433}"/>
                  </a:ext>
                </a:extLst>
              </p:cNvPr>
              <p:cNvPicPr/>
              <p:nvPr/>
            </p:nvPicPr>
            <p:blipFill>
              <a:blip r:embed="rId334"/>
              <a:stretch>
                <a:fillRect/>
              </a:stretch>
            </p:blipFill>
            <p:spPr>
              <a:xfrm>
                <a:off x="9841022" y="2306023"/>
                <a:ext cx="856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69" name="Freihand 168">
                <a:extLst>
                  <a:ext uri="{FF2B5EF4-FFF2-40B4-BE49-F238E27FC236}">
                    <a16:creationId xmlns:a16="http://schemas.microsoft.com/office/drawing/2014/main" id="{13100F6B-F12C-4BE9-AFF1-98113D9CB1DE}"/>
                  </a:ext>
                </a:extLst>
              </p14:cNvPr>
              <p14:cNvContentPartPr/>
              <p14:nvPr/>
            </p14:nvContentPartPr>
            <p14:xfrm>
              <a:off x="9918422" y="2335543"/>
              <a:ext cx="69840" cy="80280"/>
            </p14:xfrm>
          </p:contentPart>
        </mc:Choice>
        <mc:Fallback>
          <p:pic>
            <p:nvPicPr>
              <p:cNvPr id="169" name="Freihand 168">
                <a:extLst>
                  <a:ext uri="{FF2B5EF4-FFF2-40B4-BE49-F238E27FC236}">
                    <a16:creationId xmlns:a16="http://schemas.microsoft.com/office/drawing/2014/main" id="{13100F6B-F12C-4BE9-AFF1-98113D9CB1DE}"/>
                  </a:ext>
                </a:extLst>
              </p:cNvPr>
              <p:cNvPicPr/>
              <p:nvPr/>
            </p:nvPicPr>
            <p:blipFill>
              <a:blip r:embed="rId336"/>
              <a:stretch>
                <a:fillRect/>
              </a:stretch>
            </p:blipFill>
            <p:spPr>
              <a:xfrm>
                <a:off x="9914102" y="2331223"/>
                <a:ext cx="784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70" name="Freihand 169">
                <a:extLst>
                  <a:ext uri="{FF2B5EF4-FFF2-40B4-BE49-F238E27FC236}">
                    <a16:creationId xmlns:a16="http://schemas.microsoft.com/office/drawing/2014/main" id="{D5104A6D-F7E8-46AE-84B5-BDBF23B5A4C3}"/>
                  </a:ext>
                </a:extLst>
              </p14:cNvPr>
              <p14:cNvContentPartPr/>
              <p14:nvPr/>
            </p14:nvContentPartPr>
            <p14:xfrm>
              <a:off x="10030022" y="2312863"/>
              <a:ext cx="44280" cy="99360"/>
            </p14:xfrm>
          </p:contentPart>
        </mc:Choice>
        <mc:Fallback>
          <p:pic>
            <p:nvPicPr>
              <p:cNvPr id="170" name="Freihand 169">
                <a:extLst>
                  <a:ext uri="{FF2B5EF4-FFF2-40B4-BE49-F238E27FC236}">
                    <a16:creationId xmlns:a16="http://schemas.microsoft.com/office/drawing/2014/main" id="{D5104A6D-F7E8-46AE-84B5-BDBF23B5A4C3}"/>
                  </a:ext>
                </a:extLst>
              </p:cNvPr>
              <p:cNvPicPr/>
              <p:nvPr/>
            </p:nvPicPr>
            <p:blipFill>
              <a:blip r:embed="rId338"/>
              <a:stretch>
                <a:fillRect/>
              </a:stretch>
            </p:blipFill>
            <p:spPr>
              <a:xfrm>
                <a:off x="10025702" y="2308543"/>
                <a:ext cx="529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171" name="Freihand 170">
                <a:extLst>
                  <a:ext uri="{FF2B5EF4-FFF2-40B4-BE49-F238E27FC236}">
                    <a16:creationId xmlns:a16="http://schemas.microsoft.com/office/drawing/2014/main" id="{3A8C0FF3-4805-4527-8689-B552D5F18B38}"/>
                  </a:ext>
                </a:extLst>
              </p14:cNvPr>
              <p14:cNvContentPartPr/>
              <p14:nvPr/>
            </p14:nvContentPartPr>
            <p14:xfrm>
              <a:off x="10019222" y="2330863"/>
              <a:ext cx="135360" cy="78840"/>
            </p14:xfrm>
          </p:contentPart>
        </mc:Choice>
        <mc:Fallback>
          <p:pic>
            <p:nvPicPr>
              <p:cNvPr id="171" name="Freihand 170">
                <a:extLst>
                  <a:ext uri="{FF2B5EF4-FFF2-40B4-BE49-F238E27FC236}">
                    <a16:creationId xmlns:a16="http://schemas.microsoft.com/office/drawing/2014/main" id="{3A8C0FF3-4805-4527-8689-B552D5F18B38}"/>
                  </a:ext>
                </a:extLst>
              </p:cNvPr>
              <p:cNvPicPr/>
              <p:nvPr/>
            </p:nvPicPr>
            <p:blipFill>
              <a:blip r:embed="rId340"/>
              <a:stretch>
                <a:fillRect/>
              </a:stretch>
            </p:blipFill>
            <p:spPr>
              <a:xfrm>
                <a:off x="10014902" y="2326543"/>
                <a:ext cx="1440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172" name="Freihand 171">
                <a:extLst>
                  <a:ext uri="{FF2B5EF4-FFF2-40B4-BE49-F238E27FC236}">
                    <a16:creationId xmlns:a16="http://schemas.microsoft.com/office/drawing/2014/main" id="{F1EBC8EF-7D2A-43C9-AC25-028B80ED8E17}"/>
                  </a:ext>
                </a:extLst>
              </p14:cNvPr>
              <p14:cNvContentPartPr/>
              <p14:nvPr/>
            </p14:nvContentPartPr>
            <p14:xfrm>
              <a:off x="10067822" y="2281903"/>
              <a:ext cx="63720" cy="42840"/>
            </p14:xfrm>
          </p:contentPart>
        </mc:Choice>
        <mc:Fallback>
          <p:pic>
            <p:nvPicPr>
              <p:cNvPr id="172" name="Freihand 171">
                <a:extLst>
                  <a:ext uri="{FF2B5EF4-FFF2-40B4-BE49-F238E27FC236}">
                    <a16:creationId xmlns:a16="http://schemas.microsoft.com/office/drawing/2014/main" id="{F1EBC8EF-7D2A-43C9-AC25-028B80ED8E17}"/>
                  </a:ext>
                </a:extLst>
              </p:cNvPr>
              <p:cNvPicPr/>
              <p:nvPr/>
            </p:nvPicPr>
            <p:blipFill>
              <a:blip r:embed="rId342"/>
              <a:stretch>
                <a:fillRect/>
              </a:stretch>
            </p:blipFill>
            <p:spPr>
              <a:xfrm>
                <a:off x="10063502" y="2277583"/>
                <a:ext cx="7236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173" name="Freihand 172">
                <a:extLst>
                  <a:ext uri="{FF2B5EF4-FFF2-40B4-BE49-F238E27FC236}">
                    <a16:creationId xmlns:a16="http://schemas.microsoft.com/office/drawing/2014/main" id="{A5E04E16-4691-40CB-AF2E-419E317050B0}"/>
                  </a:ext>
                </a:extLst>
              </p14:cNvPr>
              <p14:cNvContentPartPr/>
              <p14:nvPr/>
            </p14:nvContentPartPr>
            <p14:xfrm>
              <a:off x="10129022" y="2349223"/>
              <a:ext cx="41040" cy="76680"/>
            </p14:xfrm>
          </p:contentPart>
        </mc:Choice>
        <mc:Fallback>
          <p:pic>
            <p:nvPicPr>
              <p:cNvPr id="173" name="Freihand 172">
                <a:extLst>
                  <a:ext uri="{FF2B5EF4-FFF2-40B4-BE49-F238E27FC236}">
                    <a16:creationId xmlns:a16="http://schemas.microsoft.com/office/drawing/2014/main" id="{A5E04E16-4691-40CB-AF2E-419E317050B0}"/>
                  </a:ext>
                </a:extLst>
              </p:cNvPr>
              <p:cNvPicPr/>
              <p:nvPr/>
            </p:nvPicPr>
            <p:blipFill>
              <a:blip r:embed="rId344"/>
              <a:stretch>
                <a:fillRect/>
              </a:stretch>
            </p:blipFill>
            <p:spPr>
              <a:xfrm>
                <a:off x="10124702" y="2344903"/>
                <a:ext cx="496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174" name="Freihand 173">
                <a:extLst>
                  <a:ext uri="{FF2B5EF4-FFF2-40B4-BE49-F238E27FC236}">
                    <a16:creationId xmlns:a16="http://schemas.microsoft.com/office/drawing/2014/main" id="{C3138436-95FA-4C99-8FE5-489EE06CE4E0}"/>
                  </a:ext>
                </a:extLst>
              </p14:cNvPr>
              <p14:cNvContentPartPr/>
              <p14:nvPr/>
            </p14:nvContentPartPr>
            <p14:xfrm>
              <a:off x="10149902" y="2270383"/>
              <a:ext cx="66240" cy="199440"/>
            </p14:xfrm>
          </p:contentPart>
        </mc:Choice>
        <mc:Fallback>
          <p:pic>
            <p:nvPicPr>
              <p:cNvPr id="174" name="Freihand 173">
                <a:extLst>
                  <a:ext uri="{FF2B5EF4-FFF2-40B4-BE49-F238E27FC236}">
                    <a16:creationId xmlns:a16="http://schemas.microsoft.com/office/drawing/2014/main" id="{C3138436-95FA-4C99-8FE5-489EE06CE4E0}"/>
                  </a:ext>
                </a:extLst>
              </p:cNvPr>
              <p:cNvPicPr/>
              <p:nvPr/>
            </p:nvPicPr>
            <p:blipFill>
              <a:blip r:embed="rId346"/>
              <a:stretch>
                <a:fillRect/>
              </a:stretch>
            </p:blipFill>
            <p:spPr>
              <a:xfrm>
                <a:off x="10145582" y="2266063"/>
                <a:ext cx="7488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175" name="Freihand 174">
                <a:extLst>
                  <a:ext uri="{FF2B5EF4-FFF2-40B4-BE49-F238E27FC236}">
                    <a16:creationId xmlns:a16="http://schemas.microsoft.com/office/drawing/2014/main" id="{5032DA2A-6618-406E-8237-3A605C4FCFAB}"/>
                  </a:ext>
                </a:extLst>
              </p14:cNvPr>
              <p14:cNvContentPartPr/>
              <p14:nvPr/>
            </p14:nvContentPartPr>
            <p14:xfrm>
              <a:off x="10289942" y="2327983"/>
              <a:ext cx="132120" cy="59040"/>
            </p14:xfrm>
          </p:contentPart>
        </mc:Choice>
        <mc:Fallback>
          <p:pic>
            <p:nvPicPr>
              <p:cNvPr id="175" name="Freihand 174">
                <a:extLst>
                  <a:ext uri="{FF2B5EF4-FFF2-40B4-BE49-F238E27FC236}">
                    <a16:creationId xmlns:a16="http://schemas.microsoft.com/office/drawing/2014/main" id="{5032DA2A-6618-406E-8237-3A605C4FCFAB}"/>
                  </a:ext>
                </a:extLst>
              </p:cNvPr>
              <p:cNvPicPr/>
              <p:nvPr/>
            </p:nvPicPr>
            <p:blipFill>
              <a:blip r:embed="rId348"/>
              <a:stretch>
                <a:fillRect/>
              </a:stretch>
            </p:blipFill>
            <p:spPr>
              <a:xfrm>
                <a:off x="10285622" y="2323663"/>
                <a:ext cx="14076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176" name="Freihand 175">
                <a:extLst>
                  <a:ext uri="{FF2B5EF4-FFF2-40B4-BE49-F238E27FC236}">
                    <a16:creationId xmlns:a16="http://schemas.microsoft.com/office/drawing/2014/main" id="{249A383B-785E-4CC5-94A1-BE585C8FDCAC}"/>
                  </a:ext>
                </a:extLst>
              </p14:cNvPr>
              <p14:cNvContentPartPr/>
              <p14:nvPr/>
            </p14:nvContentPartPr>
            <p14:xfrm>
              <a:off x="10511702" y="2275783"/>
              <a:ext cx="118080" cy="142200"/>
            </p14:xfrm>
          </p:contentPart>
        </mc:Choice>
        <mc:Fallback>
          <p:pic>
            <p:nvPicPr>
              <p:cNvPr id="176" name="Freihand 175">
                <a:extLst>
                  <a:ext uri="{FF2B5EF4-FFF2-40B4-BE49-F238E27FC236}">
                    <a16:creationId xmlns:a16="http://schemas.microsoft.com/office/drawing/2014/main" id="{249A383B-785E-4CC5-94A1-BE585C8FDCAC}"/>
                  </a:ext>
                </a:extLst>
              </p:cNvPr>
              <p:cNvPicPr/>
              <p:nvPr/>
            </p:nvPicPr>
            <p:blipFill>
              <a:blip r:embed="rId350"/>
              <a:stretch>
                <a:fillRect/>
              </a:stretch>
            </p:blipFill>
            <p:spPr>
              <a:xfrm>
                <a:off x="10507382" y="2271463"/>
                <a:ext cx="12672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177" name="Freihand 176">
                <a:extLst>
                  <a:ext uri="{FF2B5EF4-FFF2-40B4-BE49-F238E27FC236}">
                    <a16:creationId xmlns:a16="http://schemas.microsoft.com/office/drawing/2014/main" id="{1A6CAFC8-F2C0-45AF-BB1F-27CAF3E03997}"/>
                  </a:ext>
                </a:extLst>
              </p14:cNvPr>
              <p14:cNvContentPartPr/>
              <p14:nvPr/>
            </p14:nvContentPartPr>
            <p14:xfrm>
              <a:off x="10674782" y="2268223"/>
              <a:ext cx="77760" cy="139680"/>
            </p14:xfrm>
          </p:contentPart>
        </mc:Choice>
        <mc:Fallback>
          <p:pic>
            <p:nvPicPr>
              <p:cNvPr id="177" name="Freihand 176">
                <a:extLst>
                  <a:ext uri="{FF2B5EF4-FFF2-40B4-BE49-F238E27FC236}">
                    <a16:creationId xmlns:a16="http://schemas.microsoft.com/office/drawing/2014/main" id="{1A6CAFC8-F2C0-45AF-BB1F-27CAF3E03997}"/>
                  </a:ext>
                </a:extLst>
              </p:cNvPr>
              <p:cNvPicPr/>
              <p:nvPr/>
            </p:nvPicPr>
            <p:blipFill>
              <a:blip r:embed="rId352"/>
              <a:stretch>
                <a:fillRect/>
              </a:stretch>
            </p:blipFill>
            <p:spPr>
              <a:xfrm>
                <a:off x="10670462" y="2263903"/>
                <a:ext cx="864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179" name="Freihand 178">
                <a:extLst>
                  <a:ext uri="{FF2B5EF4-FFF2-40B4-BE49-F238E27FC236}">
                    <a16:creationId xmlns:a16="http://schemas.microsoft.com/office/drawing/2014/main" id="{C05971EB-DCBE-4300-89AD-6C9319012B51}"/>
                  </a:ext>
                </a:extLst>
              </p14:cNvPr>
              <p14:cNvContentPartPr/>
              <p14:nvPr/>
            </p14:nvContentPartPr>
            <p14:xfrm>
              <a:off x="10764782" y="2267863"/>
              <a:ext cx="99720" cy="146160"/>
            </p14:xfrm>
          </p:contentPart>
        </mc:Choice>
        <mc:Fallback>
          <p:pic>
            <p:nvPicPr>
              <p:cNvPr id="179" name="Freihand 178">
                <a:extLst>
                  <a:ext uri="{FF2B5EF4-FFF2-40B4-BE49-F238E27FC236}">
                    <a16:creationId xmlns:a16="http://schemas.microsoft.com/office/drawing/2014/main" id="{C05971EB-DCBE-4300-89AD-6C9319012B51}"/>
                  </a:ext>
                </a:extLst>
              </p:cNvPr>
              <p:cNvPicPr/>
              <p:nvPr/>
            </p:nvPicPr>
            <p:blipFill>
              <a:blip r:embed="rId354"/>
              <a:stretch>
                <a:fillRect/>
              </a:stretch>
            </p:blipFill>
            <p:spPr>
              <a:xfrm>
                <a:off x="10760462" y="2263543"/>
                <a:ext cx="1083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180" name="Freihand 179">
                <a:extLst>
                  <a:ext uri="{FF2B5EF4-FFF2-40B4-BE49-F238E27FC236}">
                    <a16:creationId xmlns:a16="http://schemas.microsoft.com/office/drawing/2014/main" id="{D115881B-12D2-40E3-9571-3D6F271405F2}"/>
                  </a:ext>
                </a:extLst>
              </p14:cNvPr>
              <p14:cNvContentPartPr/>
              <p14:nvPr/>
            </p14:nvContentPartPr>
            <p14:xfrm>
              <a:off x="10892942" y="2255623"/>
              <a:ext cx="73080" cy="123120"/>
            </p14:xfrm>
          </p:contentPart>
        </mc:Choice>
        <mc:Fallback>
          <p:pic>
            <p:nvPicPr>
              <p:cNvPr id="180" name="Freihand 179">
                <a:extLst>
                  <a:ext uri="{FF2B5EF4-FFF2-40B4-BE49-F238E27FC236}">
                    <a16:creationId xmlns:a16="http://schemas.microsoft.com/office/drawing/2014/main" id="{D115881B-12D2-40E3-9571-3D6F271405F2}"/>
                  </a:ext>
                </a:extLst>
              </p:cNvPr>
              <p:cNvPicPr/>
              <p:nvPr/>
            </p:nvPicPr>
            <p:blipFill>
              <a:blip r:embed="rId356"/>
              <a:stretch>
                <a:fillRect/>
              </a:stretch>
            </p:blipFill>
            <p:spPr>
              <a:xfrm>
                <a:off x="10888622" y="2251303"/>
                <a:ext cx="817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181" name="Freihand 180">
                <a:extLst>
                  <a:ext uri="{FF2B5EF4-FFF2-40B4-BE49-F238E27FC236}">
                    <a16:creationId xmlns:a16="http://schemas.microsoft.com/office/drawing/2014/main" id="{6D1754AC-5327-45F5-831D-005884D87F7F}"/>
                  </a:ext>
                </a:extLst>
              </p14:cNvPr>
              <p14:cNvContentPartPr/>
              <p14:nvPr/>
            </p14:nvContentPartPr>
            <p14:xfrm>
              <a:off x="10984022" y="2365423"/>
              <a:ext cx="10440" cy="97560"/>
            </p14:xfrm>
          </p:contentPart>
        </mc:Choice>
        <mc:Fallback>
          <p:pic>
            <p:nvPicPr>
              <p:cNvPr id="181" name="Freihand 180">
                <a:extLst>
                  <a:ext uri="{FF2B5EF4-FFF2-40B4-BE49-F238E27FC236}">
                    <a16:creationId xmlns:a16="http://schemas.microsoft.com/office/drawing/2014/main" id="{6D1754AC-5327-45F5-831D-005884D87F7F}"/>
                  </a:ext>
                </a:extLst>
              </p:cNvPr>
              <p:cNvPicPr/>
              <p:nvPr/>
            </p:nvPicPr>
            <p:blipFill>
              <a:blip r:embed="rId358"/>
              <a:stretch>
                <a:fillRect/>
              </a:stretch>
            </p:blipFill>
            <p:spPr>
              <a:xfrm>
                <a:off x="10979702" y="2361103"/>
                <a:ext cx="190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182" name="Freihand 181">
                <a:extLst>
                  <a:ext uri="{FF2B5EF4-FFF2-40B4-BE49-F238E27FC236}">
                    <a16:creationId xmlns:a16="http://schemas.microsoft.com/office/drawing/2014/main" id="{09E52CA9-4AA2-4942-9250-78A429331787}"/>
                  </a:ext>
                </a:extLst>
              </p14:cNvPr>
              <p14:cNvContentPartPr/>
              <p14:nvPr/>
            </p14:nvContentPartPr>
            <p14:xfrm>
              <a:off x="11050982" y="2215303"/>
              <a:ext cx="108360" cy="154800"/>
            </p14:xfrm>
          </p:contentPart>
        </mc:Choice>
        <mc:Fallback>
          <p:pic>
            <p:nvPicPr>
              <p:cNvPr id="182" name="Freihand 181">
                <a:extLst>
                  <a:ext uri="{FF2B5EF4-FFF2-40B4-BE49-F238E27FC236}">
                    <a16:creationId xmlns:a16="http://schemas.microsoft.com/office/drawing/2014/main" id="{09E52CA9-4AA2-4942-9250-78A429331787}"/>
                  </a:ext>
                </a:extLst>
              </p:cNvPr>
              <p:cNvPicPr/>
              <p:nvPr/>
            </p:nvPicPr>
            <p:blipFill>
              <a:blip r:embed="rId360"/>
              <a:stretch>
                <a:fillRect/>
              </a:stretch>
            </p:blipFill>
            <p:spPr>
              <a:xfrm>
                <a:off x="11046662" y="2210983"/>
                <a:ext cx="11700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183" name="Freihand 182">
                <a:extLst>
                  <a:ext uri="{FF2B5EF4-FFF2-40B4-BE49-F238E27FC236}">
                    <a16:creationId xmlns:a16="http://schemas.microsoft.com/office/drawing/2014/main" id="{2226752F-C398-409A-99DC-B99320888F3B}"/>
                  </a:ext>
                </a:extLst>
              </p14:cNvPr>
              <p14:cNvContentPartPr/>
              <p14:nvPr/>
            </p14:nvContentPartPr>
            <p14:xfrm>
              <a:off x="11052062" y="2294863"/>
              <a:ext cx="118800" cy="9360"/>
            </p14:xfrm>
          </p:contentPart>
        </mc:Choice>
        <mc:Fallback>
          <p:pic>
            <p:nvPicPr>
              <p:cNvPr id="183" name="Freihand 182">
                <a:extLst>
                  <a:ext uri="{FF2B5EF4-FFF2-40B4-BE49-F238E27FC236}">
                    <a16:creationId xmlns:a16="http://schemas.microsoft.com/office/drawing/2014/main" id="{2226752F-C398-409A-99DC-B99320888F3B}"/>
                  </a:ext>
                </a:extLst>
              </p:cNvPr>
              <p:cNvPicPr/>
              <p:nvPr/>
            </p:nvPicPr>
            <p:blipFill>
              <a:blip r:embed="rId362"/>
              <a:stretch>
                <a:fillRect/>
              </a:stretch>
            </p:blipFill>
            <p:spPr>
              <a:xfrm>
                <a:off x="11047742" y="2290543"/>
                <a:ext cx="1274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184" name="Freihand 183">
                <a:extLst>
                  <a:ext uri="{FF2B5EF4-FFF2-40B4-BE49-F238E27FC236}">
                    <a16:creationId xmlns:a16="http://schemas.microsoft.com/office/drawing/2014/main" id="{CA53BE62-14EB-4297-B9B6-62DBB8E020E1}"/>
                  </a:ext>
                </a:extLst>
              </p14:cNvPr>
              <p14:cNvContentPartPr/>
              <p14:nvPr/>
            </p14:nvContentPartPr>
            <p14:xfrm>
              <a:off x="11193542" y="2228263"/>
              <a:ext cx="96120" cy="147240"/>
            </p14:xfrm>
          </p:contentPart>
        </mc:Choice>
        <mc:Fallback>
          <p:pic>
            <p:nvPicPr>
              <p:cNvPr id="184" name="Freihand 183">
                <a:extLst>
                  <a:ext uri="{FF2B5EF4-FFF2-40B4-BE49-F238E27FC236}">
                    <a16:creationId xmlns:a16="http://schemas.microsoft.com/office/drawing/2014/main" id="{CA53BE62-14EB-4297-B9B6-62DBB8E020E1}"/>
                  </a:ext>
                </a:extLst>
              </p:cNvPr>
              <p:cNvPicPr/>
              <p:nvPr/>
            </p:nvPicPr>
            <p:blipFill>
              <a:blip r:embed="rId364"/>
              <a:stretch>
                <a:fillRect/>
              </a:stretch>
            </p:blipFill>
            <p:spPr>
              <a:xfrm>
                <a:off x="11189222" y="2223943"/>
                <a:ext cx="10476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72" name="Freihand 271">
                <a:extLst>
                  <a:ext uri="{FF2B5EF4-FFF2-40B4-BE49-F238E27FC236}">
                    <a16:creationId xmlns:a16="http://schemas.microsoft.com/office/drawing/2014/main" id="{EAFEC13B-1CED-4DF6-ACC4-C1DA56372349}"/>
                  </a:ext>
                </a:extLst>
              </p14:cNvPr>
              <p14:cNvContentPartPr/>
              <p14:nvPr/>
            </p14:nvContentPartPr>
            <p14:xfrm>
              <a:off x="8045702" y="1665943"/>
              <a:ext cx="55800" cy="90000"/>
            </p14:xfrm>
          </p:contentPart>
        </mc:Choice>
        <mc:Fallback>
          <p:pic>
            <p:nvPicPr>
              <p:cNvPr id="272" name="Freihand 271">
                <a:extLst>
                  <a:ext uri="{FF2B5EF4-FFF2-40B4-BE49-F238E27FC236}">
                    <a16:creationId xmlns:a16="http://schemas.microsoft.com/office/drawing/2014/main" id="{EAFEC13B-1CED-4DF6-ACC4-C1DA56372349}"/>
                  </a:ext>
                </a:extLst>
              </p:cNvPr>
              <p:cNvPicPr/>
              <p:nvPr/>
            </p:nvPicPr>
            <p:blipFill>
              <a:blip r:embed="rId366"/>
              <a:stretch>
                <a:fillRect/>
              </a:stretch>
            </p:blipFill>
            <p:spPr>
              <a:xfrm>
                <a:off x="8041382" y="1661623"/>
                <a:ext cx="644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73" name="Freihand 272">
                <a:extLst>
                  <a:ext uri="{FF2B5EF4-FFF2-40B4-BE49-F238E27FC236}">
                    <a16:creationId xmlns:a16="http://schemas.microsoft.com/office/drawing/2014/main" id="{05EC6225-5400-46F8-8855-D9B9BA5FDBBC}"/>
                  </a:ext>
                </a:extLst>
              </p14:cNvPr>
              <p14:cNvContentPartPr/>
              <p14:nvPr/>
            </p14:nvContentPartPr>
            <p14:xfrm>
              <a:off x="8563022" y="1693303"/>
              <a:ext cx="109440" cy="66240"/>
            </p14:xfrm>
          </p:contentPart>
        </mc:Choice>
        <mc:Fallback>
          <p:pic>
            <p:nvPicPr>
              <p:cNvPr id="273" name="Freihand 272">
                <a:extLst>
                  <a:ext uri="{FF2B5EF4-FFF2-40B4-BE49-F238E27FC236}">
                    <a16:creationId xmlns:a16="http://schemas.microsoft.com/office/drawing/2014/main" id="{05EC6225-5400-46F8-8855-D9B9BA5FDBBC}"/>
                  </a:ext>
                </a:extLst>
              </p:cNvPr>
              <p:cNvPicPr/>
              <p:nvPr/>
            </p:nvPicPr>
            <p:blipFill>
              <a:blip r:embed="rId368"/>
              <a:stretch>
                <a:fillRect/>
              </a:stretch>
            </p:blipFill>
            <p:spPr>
              <a:xfrm>
                <a:off x="8558702" y="1688983"/>
                <a:ext cx="1180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74" name="Freihand 273">
                <a:extLst>
                  <a:ext uri="{FF2B5EF4-FFF2-40B4-BE49-F238E27FC236}">
                    <a16:creationId xmlns:a16="http://schemas.microsoft.com/office/drawing/2014/main" id="{83793C14-35D6-4F7C-B26F-34EED76A6959}"/>
                  </a:ext>
                </a:extLst>
              </p14:cNvPr>
              <p14:cNvContentPartPr/>
              <p14:nvPr/>
            </p14:nvContentPartPr>
            <p14:xfrm>
              <a:off x="9218222" y="1607983"/>
              <a:ext cx="74160" cy="88920"/>
            </p14:xfrm>
          </p:contentPart>
        </mc:Choice>
        <mc:Fallback>
          <p:pic>
            <p:nvPicPr>
              <p:cNvPr id="274" name="Freihand 273">
                <a:extLst>
                  <a:ext uri="{FF2B5EF4-FFF2-40B4-BE49-F238E27FC236}">
                    <a16:creationId xmlns:a16="http://schemas.microsoft.com/office/drawing/2014/main" id="{83793C14-35D6-4F7C-B26F-34EED76A6959}"/>
                  </a:ext>
                </a:extLst>
              </p:cNvPr>
              <p:cNvPicPr/>
              <p:nvPr/>
            </p:nvPicPr>
            <p:blipFill>
              <a:blip r:embed="rId370"/>
              <a:stretch>
                <a:fillRect/>
              </a:stretch>
            </p:blipFill>
            <p:spPr>
              <a:xfrm>
                <a:off x="9213902" y="1603663"/>
                <a:ext cx="828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75" name="Freihand 274">
                <a:extLst>
                  <a:ext uri="{FF2B5EF4-FFF2-40B4-BE49-F238E27FC236}">
                    <a16:creationId xmlns:a16="http://schemas.microsoft.com/office/drawing/2014/main" id="{436BE5D2-D679-4884-9AC5-3EE503C2EE77}"/>
                  </a:ext>
                </a:extLst>
              </p14:cNvPr>
              <p14:cNvContentPartPr/>
              <p14:nvPr/>
            </p14:nvContentPartPr>
            <p14:xfrm>
              <a:off x="9650582" y="1592863"/>
              <a:ext cx="107640" cy="81000"/>
            </p14:xfrm>
          </p:contentPart>
        </mc:Choice>
        <mc:Fallback>
          <p:pic>
            <p:nvPicPr>
              <p:cNvPr id="275" name="Freihand 274">
                <a:extLst>
                  <a:ext uri="{FF2B5EF4-FFF2-40B4-BE49-F238E27FC236}">
                    <a16:creationId xmlns:a16="http://schemas.microsoft.com/office/drawing/2014/main" id="{436BE5D2-D679-4884-9AC5-3EE503C2EE77}"/>
                  </a:ext>
                </a:extLst>
              </p:cNvPr>
              <p:cNvPicPr/>
              <p:nvPr/>
            </p:nvPicPr>
            <p:blipFill>
              <a:blip r:embed="rId372"/>
              <a:stretch>
                <a:fillRect/>
              </a:stretch>
            </p:blipFill>
            <p:spPr>
              <a:xfrm>
                <a:off x="9646262" y="1588543"/>
                <a:ext cx="1162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78" name="Freihand 277">
                <a:extLst>
                  <a:ext uri="{FF2B5EF4-FFF2-40B4-BE49-F238E27FC236}">
                    <a16:creationId xmlns:a16="http://schemas.microsoft.com/office/drawing/2014/main" id="{D802D05F-460F-43D2-9796-B7B6784E00AA}"/>
                  </a:ext>
                </a:extLst>
              </p14:cNvPr>
              <p14:cNvContentPartPr/>
              <p14:nvPr/>
            </p14:nvContentPartPr>
            <p14:xfrm>
              <a:off x="8069822" y="2135743"/>
              <a:ext cx="71640" cy="97200"/>
            </p14:xfrm>
          </p:contentPart>
        </mc:Choice>
        <mc:Fallback>
          <p:pic>
            <p:nvPicPr>
              <p:cNvPr id="278" name="Freihand 277">
                <a:extLst>
                  <a:ext uri="{FF2B5EF4-FFF2-40B4-BE49-F238E27FC236}">
                    <a16:creationId xmlns:a16="http://schemas.microsoft.com/office/drawing/2014/main" id="{D802D05F-460F-43D2-9796-B7B6784E00AA}"/>
                  </a:ext>
                </a:extLst>
              </p:cNvPr>
              <p:cNvPicPr/>
              <p:nvPr/>
            </p:nvPicPr>
            <p:blipFill>
              <a:blip r:embed="rId374"/>
              <a:stretch>
                <a:fillRect/>
              </a:stretch>
            </p:blipFill>
            <p:spPr>
              <a:xfrm>
                <a:off x="8065502" y="2131423"/>
                <a:ext cx="802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79" name="Freihand 278">
                <a:extLst>
                  <a:ext uri="{FF2B5EF4-FFF2-40B4-BE49-F238E27FC236}">
                    <a16:creationId xmlns:a16="http://schemas.microsoft.com/office/drawing/2014/main" id="{BC6CAE9C-9B35-45EE-BC6C-27D9E3C999EA}"/>
                  </a:ext>
                </a:extLst>
              </p14:cNvPr>
              <p14:cNvContentPartPr/>
              <p14:nvPr/>
            </p14:nvContentPartPr>
            <p14:xfrm>
              <a:off x="8100062" y="2183623"/>
              <a:ext cx="70200" cy="14400"/>
            </p14:xfrm>
          </p:contentPart>
        </mc:Choice>
        <mc:Fallback>
          <p:pic>
            <p:nvPicPr>
              <p:cNvPr id="279" name="Freihand 278">
                <a:extLst>
                  <a:ext uri="{FF2B5EF4-FFF2-40B4-BE49-F238E27FC236}">
                    <a16:creationId xmlns:a16="http://schemas.microsoft.com/office/drawing/2014/main" id="{BC6CAE9C-9B35-45EE-BC6C-27D9E3C999EA}"/>
                  </a:ext>
                </a:extLst>
              </p:cNvPr>
              <p:cNvPicPr/>
              <p:nvPr/>
            </p:nvPicPr>
            <p:blipFill>
              <a:blip r:embed="rId376"/>
              <a:stretch>
                <a:fillRect/>
              </a:stretch>
            </p:blipFill>
            <p:spPr>
              <a:xfrm>
                <a:off x="8095742" y="2179303"/>
                <a:ext cx="7884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84" name="Freihand 283">
                <a:extLst>
                  <a:ext uri="{FF2B5EF4-FFF2-40B4-BE49-F238E27FC236}">
                    <a16:creationId xmlns:a16="http://schemas.microsoft.com/office/drawing/2014/main" id="{6ADD5DED-232D-419A-B2C7-84DF1A282DF3}"/>
                  </a:ext>
                </a:extLst>
              </p14:cNvPr>
              <p14:cNvContentPartPr/>
              <p14:nvPr/>
            </p14:nvContentPartPr>
            <p14:xfrm>
              <a:off x="3729662" y="2659903"/>
              <a:ext cx="4487400" cy="360000"/>
            </p14:xfrm>
          </p:contentPart>
        </mc:Choice>
        <mc:Fallback>
          <p:pic>
            <p:nvPicPr>
              <p:cNvPr id="284" name="Freihand 283">
                <a:extLst>
                  <a:ext uri="{FF2B5EF4-FFF2-40B4-BE49-F238E27FC236}">
                    <a16:creationId xmlns:a16="http://schemas.microsoft.com/office/drawing/2014/main" id="{6ADD5DED-232D-419A-B2C7-84DF1A282DF3}"/>
                  </a:ext>
                </a:extLst>
              </p:cNvPr>
              <p:cNvPicPr/>
              <p:nvPr/>
            </p:nvPicPr>
            <p:blipFill>
              <a:blip r:embed="rId378"/>
              <a:stretch>
                <a:fillRect/>
              </a:stretch>
            </p:blipFill>
            <p:spPr>
              <a:xfrm>
                <a:off x="3725342" y="2655583"/>
                <a:ext cx="4496040" cy="36864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85" name="Freihand 284">
                <a:extLst>
                  <a:ext uri="{FF2B5EF4-FFF2-40B4-BE49-F238E27FC236}">
                    <a16:creationId xmlns:a16="http://schemas.microsoft.com/office/drawing/2014/main" id="{1AA21BD1-0706-4B31-9523-0E399F462E2F}"/>
                  </a:ext>
                </a:extLst>
              </p14:cNvPr>
              <p14:cNvContentPartPr/>
              <p14:nvPr/>
            </p14:nvContentPartPr>
            <p14:xfrm>
              <a:off x="7898822" y="2596183"/>
              <a:ext cx="379800" cy="147240"/>
            </p14:xfrm>
          </p:contentPart>
        </mc:Choice>
        <mc:Fallback>
          <p:pic>
            <p:nvPicPr>
              <p:cNvPr id="285" name="Freihand 284">
                <a:extLst>
                  <a:ext uri="{FF2B5EF4-FFF2-40B4-BE49-F238E27FC236}">
                    <a16:creationId xmlns:a16="http://schemas.microsoft.com/office/drawing/2014/main" id="{1AA21BD1-0706-4B31-9523-0E399F462E2F}"/>
                  </a:ext>
                </a:extLst>
              </p:cNvPr>
              <p:cNvPicPr/>
              <p:nvPr/>
            </p:nvPicPr>
            <p:blipFill>
              <a:blip r:embed="rId380"/>
              <a:stretch>
                <a:fillRect/>
              </a:stretch>
            </p:blipFill>
            <p:spPr>
              <a:xfrm>
                <a:off x="7894502" y="2591863"/>
                <a:ext cx="38844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11" name="Freihand 210">
                <a:extLst>
                  <a:ext uri="{FF2B5EF4-FFF2-40B4-BE49-F238E27FC236}">
                    <a16:creationId xmlns:a16="http://schemas.microsoft.com/office/drawing/2014/main" id="{0562E1D2-BBF7-462C-8317-F1A949481A8C}"/>
                  </a:ext>
                </a:extLst>
              </p14:cNvPr>
              <p14:cNvContentPartPr/>
              <p14:nvPr/>
            </p14:nvContentPartPr>
            <p14:xfrm>
              <a:off x="2627342" y="1889503"/>
              <a:ext cx="168480" cy="77040"/>
            </p14:xfrm>
          </p:contentPart>
        </mc:Choice>
        <mc:Fallback>
          <p:pic>
            <p:nvPicPr>
              <p:cNvPr id="211" name="Freihand 210">
                <a:extLst>
                  <a:ext uri="{FF2B5EF4-FFF2-40B4-BE49-F238E27FC236}">
                    <a16:creationId xmlns:a16="http://schemas.microsoft.com/office/drawing/2014/main" id="{0562E1D2-BBF7-462C-8317-F1A949481A8C}"/>
                  </a:ext>
                </a:extLst>
              </p:cNvPr>
              <p:cNvPicPr/>
              <p:nvPr/>
            </p:nvPicPr>
            <p:blipFill>
              <a:blip r:embed="rId382"/>
              <a:stretch>
                <a:fillRect/>
              </a:stretch>
            </p:blipFill>
            <p:spPr>
              <a:xfrm>
                <a:off x="2623022" y="1885183"/>
                <a:ext cx="1771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12" name="Freihand 211">
                <a:extLst>
                  <a:ext uri="{FF2B5EF4-FFF2-40B4-BE49-F238E27FC236}">
                    <a16:creationId xmlns:a16="http://schemas.microsoft.com/office/drawing/2014/main" id="{1A7E4E0F-2487-437D-96D1-A7E2B424796C}"/>
                  </a:ext>
                </a:extLst>
              </p14:cNvPr>
              <p14:cNvContentPartPr/>
              <p14:nvPr/>
            </p14:nvContentPartPr>
            <p14:xfrm>
              <a:off x="2476142" y="1829383"/>
              <a:ext cx="191880" cy="208800"/>
            </p14:xfrm>
          </p:contentPart>
        </mc:Choice>
        <mc:Fallback>
          <p:pic>
            <p:nvPicPr>
              <p:cNvPr id="212" name="Freihand 211">
                <a:extLst>
                  <a:ext uri="{FF2B5EF4-FFF2-40B4-BE49-F238E27FC236}">
                    <a16:creationId xmlns:a16="http://schemas.microsoft.com/office/drawing/2014/main" id="{1A7E4E0F-2487-437D-96D1-A7E2B424796C}"/>
                  </a:ext>
                </a:extLst>
              </p:cNvPr>
              <p:cNvPicPr/>
              <p:nvPr/>
            </p:nvPicPr>
            <p:blipFill>
              <a:blip r:embed="rId384"/>
              <a:stretch>
                <a:fillRect/>
              </a:stretch>
            </p:blipFill>
            <p:spPr>
              <a:xfrm>
                <a:off x="2471822" y="1825063"/>
                <a:ext cx="20052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186" name="Freihand 185">
                <a:extLst>
                  <a:ext uri="{FF2B5EF4-FFF2-40B4-BE49-F238E27FC236}">
                    <a16:creationId xmlns:a16="http://schemas.microsoft.com/office/drawing/2014/main" id="{FD5EFCF9-26AF-4E8B-9459-591F3FCBDA58}"/>
                  </a:ext>
                </a:extLst>
              </p14:cNvPr>
              <p14:cNvContentPartPr/>
              <p14:nvPr/>
            </p14:nvContentPartPr>
            <p14:xfrm>
              <a:off x="5522462" y="1802023"/>
              <a:ext cx="258840" cy="28080"/>
            </p14:xfrm>
          </p:contentPart>
        </mc:Choice>
        <mc:Fallback>
          <p:pic>
            <p:nvPicPr>
              <p:cNvPr id="186" name="Freihand 185">
                <a:extLst>
                  <a:ext uri="{FF2B5EF4-FFF2-40B4-BE49-F238E27FC236}">
                    <a16:creationId xmlns:a16="http://schemas.microsoft.com/office/drawing/2014/main" id="{FD5EFCF9-26AF-4E8B-9459-591F3FCBDA58}"/>
                  </a:ext>
                </a:extLst>
              </p:cNvPr>
              <p:cNvPicPr/>
              <p:nvPr/>
            </p:nvPicPr>
            <p:blipFill>
              <a:blip r:embed="rId386"/>
              <a:stretch>
                <a:fillRect/>
              </a:stretch>
            </p:blipFill>
            <p:spPr>
              <a:xfrm>
                <a:off x="5518142" y="1797703"/>
                <a:ext cx="26748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187" name="Freihand 186">
                <a:extLst>
                  <a:ext uri="{FF2B5EF4-FFF2-40B4-BE49-F238E27FC236}">
                    <a16:creationId xmlns:a16="http://schemas.microsoft.com/office/drawing/2014/main" id="{51A1AE88-DD00-4316-A75A-D53002A03961}"/>
                  </a:ext>
                </a:extLst>
              </p14:cNvPr>
              <p14:cNvContentPartPr/>
              <p14:nvPr/>
            </p14:nvContentPartPr>
            <p14:xfrm>
              <a:off x="5274062" y="1701943"/>
              <a:ext cx="322200" cy="165600"/>
            </p14:xfrm>
          </p:contentPart>
        </mc:Choice>
        <mc:Fallback>
          <p:pic>
            <p:nvPicPr>
              <p:cNvPr id="187" name="Freihand 186">
                <a:extLst>
                  <a:ext uri="{FF2B5EF4-FFF2-40B4-BE49-F238E27FC236}">
                    <a16:creationId xmlns:a16="http://schemas.microsoft.com/office/drawing/2014/main" id="{51A1AE88-DD00-4316-A75A-D53002A03961}"/>
                  </a:ext>
                </a:extLst>
              </p:cNvPr>
              <p:cNvPicPr/>
              <p:nvPr/>
            </p:nvPicPr>
            <p:blipFill>
              <a:blip r:embed="rId388"/>
              <a:stretch>
                <a:fillRect/>
              </a:stretch>
            </p:blipFill>
            <p:spPr>
              <a:xfrm>
                <a:off x="5269742" y="1697623"/>
                <a:ext cx="33084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40" name="Freihand 239">
                <a:extLst>
                  <a:ext uri="{FF2B5EF4-FFF2-40B4-BE49-F238E27FC236}">
                    <a16:creationId xmlns:a16="http://schemas.microsoft.com/office/drawing/2014/main" id="{0F693B83-FEE0-4824-9AD4-8565A515E608}"/>
                  </a:ext>
                </a:extLst>
              </p14:cNvPr>
              <p14:cNvContentPartPr/>
              <p14:nvPr/>
            </p14:nvContentPartPr>
            <p14:xfrm>
              <a:off x="5404382" y="2230423"/>
              <a:ext cx="304560" cy="5040"/>
            </p14:xfrm>
          </p:contentPart>
        </mc:Choice>
        <mc:Fallback>
          <p:pic>
            <p:nvPicPr>
              <p:cNvPr id="240" name="Freihand 239">
                <a:extLst>
                  <a:ext uri="{FF2B5EF4-FFF2-40B4-BE49-F238E27FC236}">
                    <a16:creationId xmlns:a16="http://schemas.microsoft.com/office/drawing/2014/main" id="{0F693B83-FEE0-4824-9AD4-8565A515E608}"/>
                  </a:ext>
                </a:extLst>
              </p:cNvPr>
              <p:cNvPicPr/>
              <p:nvPr/>
            </p:nvPicPr>
            <p:blipFill>
              <a:blip r:embed="rId390"/>
              <a:stretch>
                <a:fillRect/>
              </a:stretch>
            </p:blipFill>
            <p:spPr>
              <a:xfrm>
                <a:off x="5400062" y="2226103"/>
                <a:ext cx="31320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41" name="Freihand 240">
                <a:extLst>
                  <a:ext uri="{FF2B5EF4-FFF2-40B4-BE49-F238E27FC236}">
                    <a16:creationId xmlns:a16="http://schemas.microsoft.com/office/drawing/2014/main" id="{B51F61FA-82F6-489F-B101-D8A800CD87E6}"/>
                  </a:ext>
                </a:extLst>
              </p14:cNvPr>
              <p14:cNvContentPartPr/>
              <p14:nvPr/>
            </p14:nvContentPartPr>
            <p14:xfrm>
              <a:off x="5225102" y="2133223"/>
              <a:ext cx="259560" cy="198360"/>
            </p14:xfrm>
          </p:contentPart>
        </mc:Choice>
        <mc:Fallback>
          <p:pic>
            <p:nvPicPr>
              <p:cNvPr id="241" name="Freihand 240">
                <a:extLst>
                  <a:ext uri="{FF2B5EF4-FFF2-40B4-BE49-F238E27FC236}">
                    <a16:creationId xmlns:a16="http://schemas.microsoft.com/office/drawing/2014/main" id="{B51F61FA-82F6-489F-B101-D8A800CD87E6}"/>
                  </a:ext>
                </a:extLst>
              </p:cNvPr>
              <p:cNvPicPr/>
              <p:nvPr/>
            </p:nvPicPr>
            <p:blipFill>
              <a:blip r:embed="rId392"/>
              <a:stretch>
                <a:fillRect/>
              </a:stretch>
            </p:blipFill>
            <p:spPr>
              <a:xfrm>
                <a:off x="5220782" y="2128903"/>
                <a:ext cx="26820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189" name="Freihand 188">
                <a:extLst>
                  <a:ext uri="{FF2B5EF4-FFF2-40B4-BE49-F238E27FC236}">
                    <a16:creationId xmlns:a16="http://schemas.microsoft.com/office/drawing/2014/main" id="{61979B6A-C5D9-4E1F-967A-97AE06A93F03}"/>
                  </a:ext>
                </a:extLst>
              </p14:cNvPr>
              <p14:cNvContentPartPr/>
              <p14:nvPr/>
            </p14:nvContentPartPr>
            <p14:xfrm>
              <a:off x="3045662" y="1682863"/>
              <a:ext cx="151200" cy="117000"/>
            </p14:xfrm>
          </p:contentPart>
        </mc:Choice>
        <mc:Fallback>
          <p:pic>
            <p:nvPicPr>
              <p:cNvPr id="189" name="Freihand 188">
                <a:extLst>
                  <a:ext uri="{FF2B5EF4-FFF2-40B4-BE49-F238E27FC236}">
                    <a16:creationId xmlns:a16="http://schemas.microsoft.com/office/drawing/2014/main" id="{61979B6A-C5D9-4E1F-967A-97AE06A93F03}"/>
                  </a:ext>
                </a:extLst>
              </p:cNvPr>
              <p:cNvPicPr/>
              <p:nvPr/>
            </p:nvPicPr>
            <p:blipFill>
              <a:blip r:embed="rId394"/>
              <a:stretch>
                <a:fillRect/>
              </a:stretch>
            </p:blipFill>
            <p:spPr>
              <a:xfrm>
                <a:off x="3041342" y="1678543"/>
                <a:ext cx="1598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190" name="Freihand 189">
                <a:extLst>
                  <a:ext uri="{FF2B5EF4-FFF2-40B4-BE49-F238E27FC236}">
                    <a16:creationId xmlns:a16="http://schemas.microsoft.com/office/drawing/2014/main" id="{A61C05C3-6B82-4D45-B250-6896C41D1DD9}"/>
                  </a:ext>
                </a:extLst>
              </p14:cNvPr>
              <p14:cNvContentPartPr/>
              <p14:nvPr/>
            </p14:nvContentPartPr>
            <p14:xfrm>
              <a:off x="3257702" y="1644343"/>
              <a:ext cx="104760" cy="150840"/>
            </p14:xfrm>
          </p:contentPart>
        </mc:Choice>
        <mc:Fallback>
          <p:pic>
            <p:nvPicPr>
              <p:cNvPr id="190" name="Freihand 189">
                <a:extLst>
                  <a:ext uri="{FF2B5EF4-FFF2-40B4-BE49-F238E27FC236}">
                    <a16:creationId xmlns:a16="http://schemas.microsoft.com/office/drawing/2014/main" id="{A61C05C3-6B82-4D45-B250-6896C41D1DD9}"/>
                  </a:ext>
                </a:extLst>
              </p:cNvPr>
              <p:cNvPicPr/>
              <p:nvPr/>
            </p:nvPicPr>
            <p:blipFill>
              <a:blip r:embed="rId396"/>
              <a:stretch>
                <a:fillRect/>
              </a:stretch>
            </p:blipFill>
            <p:spPr>
              <a:xfrm>
                <a:off x="3253382" y="1640023"/>
                <a:ext cx="11340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191" name="Freihand 190">
                <a:extLst>
                  <a:ext uri="{FF2B5EF4-FFF2-40B4-BE49-F238E27FC236}">
                    <a16:creationId xmlns:a16="http://schemas.microsoft.com/office/drawing/2014/main" id="{13AB6285-7D29-4F6B-A406-994B2DF2C9A2}"/>
                  </a:ext>
                </a:extLst>
              </p14:cNvPr>
              <p14:cNvContentPartPr/>
              <p14:nvPr/>
            </p14:nvContentPartPr>
            <p14:xfrm>
              <a:off x="3405662" y="1673863"/>
              <a:ext cx="104760" cy="115200"/>
            </p14:xfrm>
          </p:contentPart>
        </mc:Choice>
        <mc:Fallback>
          <p:pic>
            <p:nvPicPr>
              <p:cNvPr id="191" name="Freihand 190">
                <a:extLst>
                  <a:ext uri="{FF2B5EF4-FFF2-40B4-BE49-F238E27FC236}">
                    <a16:creationId xmlns:a16="http://schemas.microsoft.com/office/drawing/2014/main" id="{13AB6285-7D29-4F6B-A406-994B2DF2C9A2}"/>
                  </a:ext>
                </a:extLst>
              </p:cNvPr>
              <p:cNvPicPr/>
              <p:nvPr/>
            </p:nvPicPr>
            <p:blipFill>
              <a:blip r:embed="rId398"/>
              <a:stretch>
                <a:fillRect/>
              </a:stretch>
            </p:blipFill>
            <p:spPr>
              <a:xfrm>
                <a:off x="3401342" y="1669543"/>
                <a:ext cx="1134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192" name="Freihand 191">
                <a:extLst>
                  <a:ext uri="{FF2B5EF4-FFF2-40B4-BE49-F238E27FC236}">
                    <a16:creationId xmlns:a16="http://schemas.microsoft.com/office/drawing/2014/main" id="{3C1A304F-6BA7-43F0-BAE6-AD5E2BCA8C42}"/>
                  </a:ext>
                </a:extLst>
              </p14:cNvPr>
              <p14:cNvContentPartPr/>
              <p14:nvPr/>
            </p14:nvContentPartPr>
            <p14:xfrm>
              <a:off x="3448142" y="1668103"/>
              <a:ext cx="127080" cy="360"/>
            </p14:xfrm>
          </p:contentPart>
        </mc:Choice>
        <mc:Fallback>
          <p:pic>
            <p:nvPicPr>
              <p:cNvPr id="192" name="Freihand 191">
                <a:extLst>
                  <a:ext uri="{FF2B5EF4-FFF2-40B4-BE49-F238E27FC236}">
                    <a16:creationId xmlns:a16="http://schemas.microsoft.com/office/drawing/2014/main" id="{3C1A304F-6BA7-43F0-BAE6-AD5E2BCA8C42}"/>
                  </a:ext>
                </a:extLst>
              </p:cNvPr>
              <p:cNvPicPr/>
              <p:nvPr/>
            </p:nvPicPr>
            <p:blipFill>
              <a:blip r:embed="rId400"/>
              <a:stretch>
                <a:fillRect/>
              </a:stretch>
            </p:blipFill>
            <p:spPr>
              <a:xfrm>
                <a:off x="3443822" y="1663783"/>
                <a:ext cx="13572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193" name="Freihand 192">
                <a:extLst>
                  <a:ext uri="{FF2B5EF4-FFF2-40B4-BE49-F238E27FC236}">
                    <a16:creationId xmlns:a16="http://schemas.microsoft.com/office/drawing/2014/main" id="{79F34C91-D07A-490A-8DD8-F919417FBC69}"/>
                  </a:ext>
                </a:extLst>
              </p14:cNvPr>
              <p14:cNvContentPartPr/>
              <p14:nvPr/>
            </p14:nvContentPartPr>
            <p14:xfrm>
              <a:off x="3585662" y="1651543"/>
              <a:ext cx="89280" cy="99360"/>
            </p14:xfrm>
          </p:contentPart>
        </mc:Choice>
        <mc:Fallback>
          <p:pic>
            <p:nvPicPr>
              <p:cNvPr id="193" name="Freihand 192">
                <a:extLst>
                  <a:ext uri="{FF2B5EF4-FFF2-40B4-BE49-F238E27FC236}">
                    <a16:creationId xmlns:a16="http://schemas.microsoft.com/office/drawing/2014/main" id="{79F34C91-D07A-490A-8DD8-F919417FBC69}"/>
                  </a:ext>
                </a:extLst>
              </p:cNvPr>
              <p:cNvPicPr/>
              <p:nvPr/>
            </p:nvPicPr>
            <p:blipFill>
              <a:blip r:embed="rId402"/>
              <a:stretch>
                <a:fillRect/>
              </a:stretch>
            </p:blipFill>
            <p:spPr>
              <a:xfrm>
                <a:off x="3581342" y="1647223"/>
                <a:ext cx="979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194" name="Freihand 193">
                <a:extLst>
                  <a:ext uri="{FF2B5EF4-FFF2-40B4-BE49-F238E27FC236}">
                    <a16:creationId xmlns:a16="http://schemas.microsoft.com/office/drawing/2014/main" id="{B51FA435-8129-4378-9362-3132BB63454E}"/>
                  </a:ext>
                </a:extLst>
              </p14:cNvPr>
              <p14:cNvContentPartPr/>
              <p14:nvPr/>
            </p14:nvContentPartPr>
            <p14:xfrm>
              <a:off x="2952422" y="1843063"/>
              <a:ext cx="835920" cy="68400"/>
            </p14:xfrm>
          </p:contentPart>
        </mc:Choice>
        <mc:Fallback>
          <p:pic>
            <p:nvPicPr>
              <p:cNvPr id="194" name="Freihand 193">
                <a:extLst>
                  <a:ext uri="{FF2B5EF4-FFF2-40B4-BE49-F238E27FC236}">
                    <a16:creationId xmlns:a16="http://schemas.microsoft.com/office/drawing/2014/main" id="{B51FA435-8129-4378-9362-3132BB63454E}"/>
                  </a:ext>
                </a:extLst>
              </p:cNvPr>
              <p:cNvPicPr/>
              <p:nvPr/>
            </p:nvPicPr>
            <p:blipFill>
              <a:blip r:embed="rId404"/>
              <a:stretch>
                <a:fillRect/>
              </a:stretch>
            </p:blipFill>
            <p:spPr>
              <a:xfrm>
                <a:off x="2948102" y="1838743"/>
                <a:ext cx="8445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196" name="Freihand 195">
                <a:extLst>
                  <a:ext uri="{FF2B5EF4-FFF2-40B4-BE49-F238E27FC236}">
                    <a16:creationId xmlns:a16="http://schemas.microsoft.com/office/drawing/2014/main" id="{1CD6780B-F2D8-41AB-A4CF-2E6315E5F591}"/>
                  </a:ext>
                </a:extLst>
              </p14:cNvPr>
              <p14:cNvContentPartPr/>
              <p14:nvPr/>
            </p14:nvContentPartPr>
            <p14:xfrm>
              <a:off x="3049262" y="1911463"/>
              <a:ext cx="140760" cy="133920"/>
            </p14:xfrm>
          </p:contentPart>
        </mc:Choice>
        <mc:Fallback>
          <p:pic>
            <p:nvPicPr>
              <p:cNvPr id="196" name="Freihand 195">
                <a:extLst>
                  <a:ext uri="{FF2B5EF4-FFF2-40B4-BE49-F238E27FC236}">
                    <a16:creationId xmlns:a16="http://schemas.microsoft.com/office/drawing/2014/main" id="{1CD6780B-F2D8-41AB-A4CF-2E6315E5F591}"/>
                  </a:ext>
                </a:extLst>
              </p:cNvPr>
              <p:cNvPicPr/>
              <p:nvPr/>
            </p:nvPicPr>
            <p:blipFill>
              <a:blip r:embed="rId406"/>
              <a:stretch>
                <a:fillRect/>
              </a:stretch>
            </p:blipFill>
            <p:spPr>
              <a:xfrm>
                <a:off x="3044942" y="1907143"/>
                <a:ext cx="1494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197" name="Freihand 196">
                <a:extLst>
                  <a:ext uri="{FF2B5EF4-FFF2-40B4-BE49-F238E27FC236}">
                    <a16:creationId xmlns:a16="http://schemas.microsoft.com/office/drawing/2014/main" id="{2E19567B-D8B4-40DD-B64B-C6DAE6FA81CE}"/>
                  </a:ext>
                </a:extLst>
              </p14:cNvPr>
              <p14:cNvContentPartPr/>
              <p14:nvPr/>
            </p14:nvContentPartPr>
            <p14:xfrm>
              <a:off x="3255182" y="1905703"/>
              <a:ext cx="74520" cy="124200"/>
            </p14:xfrm>
          </p:contentPart>
        </mc:Choice>
        <mc:Fallback>
          <p:pic>
            <p:nvPicPr>
              <p:cNvPr id="197" name="Freihand 196">
                <a:extLst>
                  <a:ext uri="{FF2B5EF4-FFF2-40B4-BE49-F238E27FC236}">
                    <a16:creationId xmlns:a16="http://schemas.microsoft.com/office/drawing/2014/main" id="{2E19567B-D8B4-40DD-B64B-C6DAE6FA81CE}"/>
                  </a:ext>
                </a:extLst>
              </p:cNvPr>
              <p:cNvPicPr/>
              <p:nvPr/>
            </p:nvPicPr>
            <p:blipFill>
              <a:blip r:embed="rId408"/>
              <a:stretch>
                <a:fillRect/>
              </a:stretch>
            </p:blipFill>
            <p:spPr>
              <a:xfrm>
                <a:off x="3250862" y="1901383"/>
                <a:ext cx="831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198" name="Freihand 197">
                <a:extLst>
                  <a:ext uri="{FF2B5EF4-FFF2-40B4-BE49-F238E27FC236}">
                    <a16:creationId xmlns:a16="http://schemas.microsoft.com/office/drawing/2014/main" id="{C402661C-19C4-40F8-80A0-AD292D80F8AA}"/>
                  </a:ext>
                </a:extLst>
              </p14:cNvPr>
              <p14:cNvContentPartPr/>
              <p14:nvPr/>
            </p14:nvContentPartPr>
            <p14:xfrm>
              <a:off x="3389822" y="1926583"/>
              <a:ext cx="111600" cy="75600"/>
            </p14:xfrm>
          </p:contentPart>
        </mc:Choice>
        <mc:Fallback>
          <p:pic>
            <p:nvPicPr>
              <p:cNvPr id="198" name="Freihand 197">
                <a:extLst>
                  <a:ext uri="{FF2B5EF4-FFF2-40B4-BE49-F238E27FC236}">
                    <a16:creationId xmlns:a16="http://schemas.microsoft.com/office/drawing/2014/main" id="{C402661C-19C4-40F8-80A0-AD292D80F8AA}"/>
                  </a:ext>
                </a:extLst>
              </p:cNvPr>
              <p:cNvPicPr/>
              <p:nvPr/>
            </p:nvPicPr>
            <p:blipFill>
              <a:blip r:embed="rId410"/>
              <a:stretch>
                <a:fillRect/>
              </a:stretch>
            </p:blipFill>
            <p:spPr>
              <a:xfrm>
                <a:off x="3385502" y="1922263"/>
                <a:ext cx="1202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199" name="Freihand 198">
                <a:extLst>
                  <a:ext uri="{FF2B5EF4-FFF2-40B4-BE49-F238E27FC236}">
                    <a16:creationId xmlns:a16="http://schemas.microsoft.com/office/drawing/2014/main" id="{A663D776-64B4-4F9A-8664-A362E20F0EDF}"/>
                  </a:ext>
                </a:extLst>
              </p14:cNvPr>
              <p14:cNvContentPartPr/>
              <p14:nvPr/>
            </p14:nvContentPartPr>
            <p14:xfrm>
              <a:off x="3564782" y="1906783"/>
              <a:ext cx="92160" cy="82440"/>
            </p14:xfrm>
          </p:contentPart>
        </mc:Choice>
        <mc:Fallback>
          <p:pic>
            <p:nvPicPr>
              <p:cNvPr id="199" name="Freihand 198">
                <a:extLst>
                  <a:ext uri="{FF2B5EF4-FFF2-40B4-BE49-F238E27FC236}">
                    <a16:creationId xmlns:a16="http://schemas.microsoft.com/office/drawing/2014/main" id="{A663D776-64B4-4F9A-8664-A362E20F0EDF}"/>
                  </a:ext>
                </a:extLst>
              </p:cNvPr>
              <p:cNvPicPr/>
              <p:nvPr/>
            </p:nvPicPr>
            <p:blipFill>
              <a:blip r:embed="rId412"/>
              <a:stretch>
                <a:fillRect/>
              </a:stretch>
            </p:blipFill>
            <p:spPr>
              <a:xfrm>
                <a:off x="3560462" y="1902463"/>
                <a:ext cx="1008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01" name="Freihand 200">
                <a:extLst>
                  <a:ext uri="{FF2B5EF4-FFF2-40B4-BE49-F238E27FC236}">
                    <a16:creationId xmlns:a16="http://schemas.microsoft.com/office/drawing/2014/main" id="{F1F53224-83F4-4BCA-970F-FCE7D6E2C876}"/>
                  </a:ext>
                </a:extLst>
              </p14:cNvPr>
              <p14:cNvContentPartPr/>
              <p14:nvPr/>
            </p14:nvContentPartPr>
            <p14:xfrm>
              <a:off x="3873302" y="1807063"/>
              <a:ext cx="99360" cy="11520"/>
            </p14:xfrm>
          </p:contentPart>
        </mc:Choice>
        <mc:Fallback>
          <p:pic>
            <p:nvPicPr>
              <p:cNvPr id="201" name="Freihand 200">
                <a:extLst>
                  <a:ext uri="{FF2B5EF4-FFF2-40B4-BE49-F238E27FC236}">
                    <a16:creationId xmlns:a16="http://schemas.microsoft.com/office/drawing/2014/main" id="{F1F53224-83F4-4BCA-970F-FCE7D6E2C876}"/>
                  </a:ext>
                </a:extLst>
              </p:cNvPr>
              <p:cNvPicPr/>
              <p:nvPr/>
            </p:nvPicPr>
            <p:blipFill>
              <a:blip r:embed="rId414"/>
              <a:stretch>
                <a:fillRect/>
              </a:stretch>
            </p:blipFill>
            <p:spPr>
              <a:xfrm>
                <a:off x="3868982" y="1802743"/>
                <a:ext cx="10800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02" name="Freihand 201">
                <a:extLst>
                  <a:ext uri="{FF2B5EF4-FFF2-40B4-BE49-F238E27FC236}">
                    <a16:creationId xmlns:a16="http://schemas.microsoft.com/office/drawing/2014/main" id="{F644732D-A073-4BC6-899F-ED34FB9911D6}"/>
                  </a:ext>
                </a:extLst>
              </p14:cNvPr>
              <p14:cNvContentPartPr/>
              <p14:nvPr/>
            </p14:nvContentPartPr>
            <p14:xfrm>
              <a:off x="3884102" y="1867543"/>
              <a:ext cx="152640" cy="6480"/>
            </p14:xfrm>
          </p:contentPart>
        </mc:Choice>
        <mc:Fallback>
          <p:pic>
            <p:nvPicPr>
              <p:cNvPr id="202" name="Freihand 201">
                <a:extLst>
                  <a:ext uri="{FF2B5EF4-FFF2-40B4-BE49-F238E27FC236}">
                    <a16:creationId xmlns:a16="http://schemas.microsoft.com/office/drawing/2014/main" id="{F644732D-A073-4BC6-899F-ED34FB9911D6}"/>
                  </a:ext>
                </a:extLst>
              </p:cNvPr>
              <p:cNvPicPr/>
              <p:nvPr/>
            </p:nvPicPr>
            <p:blipFill>
              <a:blip r:embed="rId416"/>
              <a:stretch>
                <a:fillRect/>
              </a:stretch>
            </p:blipFill>
            <p:spPr>
              <a:xfrm>
                <a:off x="3879782" y="1863223"/>
                <a:ext cx="16128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03" name="Freihand 202">
                <a:extLst>
                  <a:ext uri="{FF2B5EF4-FFF2-40B4-BE49-F238E27FC236}">
                    <a16:creationId xmlns:a16="http://schemas.microsoft.com/office/drawing/2014/main" id="{34D8BD14-33FB-44E5-8C03-A4423329D894}"/>
                  </a:ext>
                </a:extLst>
              </p14:cNvPr>
              <p14:cNvContentPartPr/>
              <p14:nvPr/>
            </p14:nvContentPartPr>
            <p14:xfrm>
              <a:off x="4111982" y="1749823"/>
              <a:ext cx="115200" cy="102240"/>
            </p14:xfrm>
          </p:contentPart>
        </mc:Choice>
        <mc:Fallback>
          <p:pic>
            <p:nvPicPr>
              <p:cNvPr id="203" name="Freihand 202">
                <a:extLst>
                  <a:ext uri="{FF2B5EF4-FFF2-40B4-BE49-F238E27FC236}">
                    <a16:creationId xmlns:a16="http://schemas.microsoft.com/office/drawing/2014/main" id="{34D8BD14-33FB-44E5-8C03-A4423329D894}"/>
                  </a:ext>
                </a:extLst>
              </p:cNvPr>
              <p:cNvPicPr/>
              <p:nvPr/>
            </p:nvPicPr>
            <p:blipFill>
              <a:blip r:embed="rId418"/>
              <a:stretch>
                <a:fillRect/>
              </a:stretch>
            </p:blipFill>
            <p:spPr>
              <a:xfrm>
                <a:off x="4107662" y="1745503"/>
                <a:ext cx="1238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04" name="Freihand 203">
                <a:extLst>
                  <a:ext uri="{FF2B5EF4-FFF2-40B4-BE49-F238E27FC236}">
                    <a16:creationId xmlns:a16="http://schemas.microsoft.com/office/drawing/2014/main" id="{6E9973E9-069D-4E70-AEBD-B0419695A81F}"/>
                  </a:ext>
                </a:extLst>
              </p14:cNvPr>
              <p14:cNvContentPartPr/>
              <p14:nvPr/>
            </p14:nvContentPartPr>
            <p14:xfrm>
              <a:off x="4336982" y="1771783"/>
              <a:ext cx="4680" cy="91080"/>
            </p14:xfrm>
          </p:contentPart>
        </mc:Choice>
        <mc:Fallback>
          <p:pic>
            <p:nvPicPr>
              <p:cNvPr id="204" name="Freihand 203">
                <a:extLst>
                  <a:ext uri="{FF2B5EF4-FFF2-40B4-BE49-F238E27FC236}">
                    <a16:creationId xmlns:a16="http://schemas.microsoft.com/office/drawing/2014/main" id="{6E9973E9-069D-4E70-AEBD-B0419695A81F}"/>
                  </a:ext>
                </a:extLst>
              </p:cNvPr>
              <p:cNvPicPr/>
              <p:nvPr/>
            </p:nvPicPr>
            <p:blipFill>
              <a:blip r:embed="rId420"/>
              <a:stretch>
                <a:fillRect/>
              </a:stretch>
            </p:blipFill>
            <p:spPr>
              <a:xfrm>
                <a:off x="4332662" y="1767463"/>
                <a:ext cx="133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05" name="Freihand 204">
                <a:extLst>
                  <a:ext uri="{FF2B5EF4-FFF2-40B4-BE49-F238E27FC236}">
                    <a16:creationId xmlns:a16="http://schemas.microsoft.com/office/drawing/2014/main" id="{B2153989-E6AD-4188-BFCC-7B1D8EAEAF7B}"/>
                  </a:ext>
                </a:extLst>
              </p14:cNvPr>
              <p14:cNvContentPartPr/>
              <p14:nvPr/>
            </p14:nvContentPartPr>
            <p14:xfrm>
              <a:off x="4300262" y="1758823"/>
              <a:ext cx="185040" cy="139320"/>
            </p14:xfrm>
          </p:contentPart>
        </mc:Choice>
        <mc:Fallback>
          <p:pic>
            <p:nvPicPr>
              <p:cNvPr id="205" name="Freihand 204">
                <a:extLst>
                  <a:ext uri="{FF2B5EF4-FFF2-40B4-BE49-F238E27FC236}">
                    <a16:creationId xmlns:a16="http://schemas.microsoft.com/office/drawing/2014/main" id="{B2153989-E6AD-4188-BFCC-7B1D8EAEAF7B}"/>
                  </a:ext>
                </a:extLst>
              </p:cNvPr>
              <p:cNvPicPr/>
              <p:nvPr/>
            </p:nvPicPr>
            <p:blipFill>
              <a:blip r:embed="rId422"/>
              <a:stretch>
                <a:fillRect/>
              </a:stretch>
            </p:blipFill>
            <p:spPr>
              <a:xfrm>
                <a:off x="4295942" y="1754503"/>
                <a:ext cx="1936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06" name="Freihand 205">
                <a:extLst>
                  <a:ext uri="{FF2B5EF4-FFF2-40B4-BE49-F238E27FC236}">
                    <a16:creationId xmlns:a16="http://schemas.microsoft.com/office/drawing/2014/main" id="{4B99994C-5438-47C8-A481-DD2F2F686527}"/>
                  </a:ext>
                </a:extLst>
              </p14:cNvPr>
              <p14:cNvContentPartPr/>
              <p14:nvPr/>
            </p14:nvContentPartPr>
            <p14:xfrm>
              <a:off x="4405742" y="1691863"/>
              <a:ext cx="118440" cy="21600"/>
            </p14:xfrm>
          </p:contentPart>
        </mc:Choice>
        <mc:Fallback>
          <p:pic>
            <p:nvPicPr>
              <p:cNvPr id="206" name="Freihand 205">
                <a:extLst>
                  <a:ext uri="{FF2B5EF4-FFF2-40B4-BE49-F238E27FC236}">
                    <a16:creationId xmlns:a16="http://schemas.microsoft.com/office/drawing/2014/main" id="{4B99994C-5438-47C8-A481-DD2F2F686527}"/>
                  </a:ext>
                </a:extLst>
              </p:cNvPr>
              <p:cNvPicPr/>
              <p:nvPr/>
            </p:nvPicPr>
            <p:blipFill>
              <a:blip r:embed="rId424"/>
              <a:stretch>
                <a:fillRect/>
              </a:stretch>
            </p:blipFill>
            <p:spPr>
              <a:xfrm>
                <a:off x="4401422" y="1687543"/>
                <a:ext cx="12708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07" name="Freihand 206">
                <a:extLst>
                  <a:ext uri="{FF2B5EF4-FFF2-40B4-BE49-F238E27FC236}">
                    <a16:creationId xmlns:a16="http://schemas.microsoft.com/office/drawing/2014/main" id="{8B6C6E0B-2A09-426E-9B2F-ABDAD457E54C}"/>
                  </a:ext>
                </a:extLst>
              </p14:cNvPr>
              <p14:cNvContentPartPr/>
              <p14:nvPr/>
            </p14:nvContentPartPr>
            <p14:xfrm>
              <a:off x="4492862" y="1683223"/>
              <a:ext cx="128880" cy="194760"/>
            </p14:xfrm>
          </p:contentPart>
        </mc:Choice>
        <mc:Fallback>
          <p:pic>
            <p:nvPicPr>
              <p:cNvPr id="207" name="Freihand 206">
                <a:extLst>
                  <a:ext uri="{FF2B5EF4-FFF2-40B4-BE49-F238E27FC236}">
                    <a16:creationId xmlns:a16="http://schemas.microsoft.com/office/drawing/2014/main" id="{8B6C6E0B-2A09-426E-9B2F-ABDAD457E54C}"/>
                  </a:ext>
                </a:extLst>
              </p:cNvPr>
              <p:cNvPicPr/>
              <p:nvPr/>
            </p:nvPicPr>
            <p:blipFill>
              <a:blip r:embed="rId426"/>
              <a:stretch>
                <a:fillRect/>
              </a:stretch>
            </p:blipFill>
            <p:spPr>
              <a:xfrm>
                <a:off x="4488542" y="1678903"/>
                <a:ext cx="13752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08" name="Freihand 207">
                <a:extLst>
                  <a:ext uri="{FF2B5EF4-FFF2-40B4-BE49-F238E27FC236}">
                    <a16:creationId xmlns:a16="http://schemas.microsoft.com/office/drawing/2014/main" id="{134ACA75-E519-4ECD-8D1C-8766D95DB0DB}"/>
                  </a:ext>
                </a:extLst>
              </p14:cNvPr>
              <p14:cNvContentPartPr/>
              <p14:nvPr/>
            </p14:nvContentPartPr>
            <p14:xfrm>
              <a:off x="4054742" y="1689703"/>
              <a:ext cx="164160" cy="217080"/>
            </p14:xfrm>
          </p:contentPart>
        </mc:Choice>
        <mc:Fallback>
          <p:pic>
            <p:nvPicPr>
              <p:cNvPr id="208" name="Freihand 207">
                <a:extLst>
                  <a:ext uri="{FF2B5EF4-FFF2-40B4-BE49-F238E27FC236}">
                    <a16:creationId xmlns:a16="http://schemas.microsoft.com/office/drawing/2014/main" id="{134ACA75-E519-4ECD-8D1C-8766D95DB0DB}"/>
                  </a:ext>
                </a:extLst>
              </p:cNvPr>
              <p:cNvPicPr/>
              <p:nvPr/>
            </p:nvPicPr>
            <p:blipFill>
              <a:blip r:embed="rId428"/>
              <a:stretch>
                <a:fillRect/>
              </a:stretch>
            </p:blipFill>
            <p:spPr>
              <a:xfrm>
                <a:off x="4050422" y="1685383"/>
                <a:ext cx="17280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09" name="Freihand 208">
                <a:extLst>
                  <a:ext uri="{FF2B5EF4-FFF2-40B4-BE49-F238E27FC236}">
                    <a16:creationId xmlns:a16="http://schemas.microsoft.com/office/drawing/2014/main" id="{C6AF0F5C-548B-48AC-9EF8-1ED41F04B968}"/>
                  </a:ext>
                </a:extLst>
              </p14:cNvPr>
              <p14:cNvContentPartPr/>
              <p14:nvPr/>
            </p14:nvContentPartPr>
            <p14:xfrm>
              <a:off x="4625342" y="1573783"/>
              <a:ext cx="74520" cy="178560"/>
            </p14:xfrm>
          </p:contentPart>
        </mc:Choice>
        <mc:Fallback>
          <p:pic>
            <p:nvPicPr>
              <p:cNvPr id="209" name="Freihand 208">
                <a:extLst>
                  <a:ext uri="{FF2B5EF4-FFF2-40B4-BE49-F238E27FC236}">
                    <a16:creationId xmlns:a16="http://schemas.microsoft.com/office/drawing/2014/main" id="{C6AF0F5C-548B-48AC-9EF8-1ED41F04B968}"/>
                  </a:ext>
                </a:extLst>
              </p:cNvPr>
              <p:cNvPicPr/>
              <p:nvPr/>
            </p:nvPicPr>
            <p:blipFill>
              <a:blip r:embed="rId430"/>
              <a:stretch>
                <a:fillRect/>
              </a:stretch>
            </p:blipFill>
            <p:spPr>
              <a:xfrm>
                <a:off x="4621022" y="1569463"/>
                <a:ext cx="8316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43" name="Freihand 242">
                <a:extLst>
                  <a:ext uri="{FF2B5EF4-FFF2-40B4-BE49-F238E27FC236}">
                    <a16:creationId xmlns:a16="http://schemas.microsoft.com/office/drawing/2014/main" id="{E781F22B-5949-4086-8E12-F489C0FD404A}"/>
                  </a:ext>
                </a:extLst>
              </p14:cNvPr>
              <p14:cNvContentPartPr/>
              <p14:nvPr/>
            </p14:nvContentPartPr>
            <p14:xfrm>
              <a:off x="3435902" y="2208463"/>
              <a:ext cx="116280" cy="103680"/>
            </p14:xfrm>
          </p:contentPart>
        </mc:Choice>
        <mc:Fallback>
          <p:pic>
            <p:nvPicPr>
              <p:cNvPr id="243" name="Freihand 242">
                <a:extLst>
                  <a:ext uri="{FF2B5EF4-FFF2-40B4-BE49-F238E27FC236}">
                    <a16:creationId xmlns:a16="http://schemas.microsoft.com/office/drawing/2014/main" id="{E781F22B-5949-4086-8E12-F489C0FD404A}"/>
                  </a:ext>
                </a:extLst>
              </p:cNvPr>
              <p:cNvPicPr/>
              <p:nvPr/>
            </p:nvPicPr>
            <p:blipFill>
              <a:blip r:embed="rId432"/>
              <a:stretch>
                <a:fillRect/>
              </a:stretch>
            </p:blipFill>
            <p:spPr>
              <a:xfrm>
                <a:off x="3431582" y="2204143"/>
                <a:ext cx="1249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44" name="Freihand 243">
                <a:extLst>
                  <a:ext uri="{FF2B5EF4-FFF2-40B4-BE49-F238E27FC236}">
                    <a16:creationId xmlns:a16="http://schemas.microsoft.com/office/drawing/2014/main" id="{3CB0ED17-1C8C-43BC-9F55-71B547BC95C1}"/>
                  </a:ext>
                </a:extLst>
              </p14:cNvPr>
              <p14:cNvContentPartPr/>
              <p14:nvPr/>
            </p14:nvContentPartPr>
            <p14:xfrm>
              <a:off x="3598622" y="2181103"/>
              <a:ext cx="94680" cy="128880"/>
            </p14:xfrm>
          </p:contentPart>
        </mc:Choice>
        <mc:Fallback>
          <p:pic>
            <p:nvPicPr>
              <p:cNvPr id="244" name="Freihand 243">
                <a:extLst>
                  <a:ext uri="{FF2B5EF4-FFF2-40B4-BE49-F238E27FC236}">
                    <a16:creationId xmlns:a16="http://schemas.microsoft.com/office/drawing/2014/main" id="{3CB0ED17-1C8C-43BC-9F55-71B547BC95C1}"/>
                  </a:ext>
                </a:extLst>
              </p:cNvPr>
              <p:cNvPicPr/>
              <p:nvPr/>
            </p:nvPicPr>
            <p:blipFill>
              <a:blip r:embed="rId434"/>
              <a:stretch>
                <a:fillRect/>
              </a:stretch>
            </p:blipFill>
            <p:spPr>
              <a:xfrm>
                <a:off x="3594302" y="2176783"/>
                <a:ext cx="10332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45" name="Freihand 244">
                <a:extLst>
                  <a:ext uri="{FF2B5EF4-FFF2-40B4-BE49-F238E27FC236}">
                    <a16:creationId xmlns:a16="http://schemas.microsoft.com/office/drawing/2014/main" id="{BD8AB0D9-172E-4FD5-970D-735A09A80A4E}"/>
                  </a:ext>
                </a:extLst>
              </p14:cNvPr>
              <p14:cNvContentPartPr/>
              <p14:nvPr/>
            </p14:nvContentPartPr>
            <p14:xfrm>
              <a:off x="3698702" y="2185063"/>
              <a:ext cx="95400" cy="132120"/>
            </p14:xfrm>
          </p:contentPart>
        </mc:Choice>
        <mc:Fallback>
          <p:pic>
            <p:nvPicPr>
              <p:cNvPr id="245" name="Freihand 244">
                <a:extLst>
                  <a:ext uri="{FF2B5EF4-FFF2-40B4-BE49-F238E27FC236}">
                    <a16:creationId xmlns:a16="http://schemas.microsoft.com/office/drawing/2014/main" id="{BD8AB0D9-172E-4FD5-970D-735A09A80A4E}"/>
                  </a:ext>
                </a:extLst>
              </p:cNvPr>
              <p:cNvPicPr/>
              <p:nvPr/>
            </p:nvPicPr>
            <p:blipFill>
              <a:blip r:embed="rId436"/>
              <a:stretch>
                <a:fillRect/>
              </a:stretch>
            </p:blipFill>
            <p:spPr>
              <a:xfrm>
                <a:off x="3694382" y="2180743"/>
                <a:ext cx="10404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46" name="Freihand 245">
                <a:extLst>
                  <a:ext uri="{FF2B5EF4-FFF2-40B4-BE49-F238E27FC236}">
                    <a16:creationId xmlns:a16="http://schemas.microsoft.com/office/drawing/2014/main" id="{3CA95554-FC73-4975-AAA2-303B969E3994}"/>
                  </a:ext>
                </a:extLst>
              </p14:cNvPr>
              <p14:cNvContentPartPr/>
              <p14:nvPr/>
            </p14:nvContentPartPr>
            <p14:xfrm>
              <a:off x="3826502" y="2196583"/>
              <a:ext cx="54000" cy="95400"/>
            </p14:xfrm>
          </p:contentPart>
        </mc:Choice>
        <mc:Fallback>
          <p:pic>
            <p:nvPicPr>
              <p:cNvPr id="246" name="Freihand 245">
                <a:extLst>
                  <a:ext uri="{FF2B5EF4-FFF2-40B4-BE49-F238E27FC236}">
                    <a16:creationId xmlns:a16="http://schemas.microsoft.com/office/drawing/2014/main" id="{3CA95554-FC73-4975-AAA2-303B969E3994}"/>
                  </a:ext>
                </a:extLst>
              </p:cNvPr>
              <p:cNvPicPr/>
              <p:nvPr/>
            </p:nvPicPr>
            <p:blipFill>
              <a:blip r:embed="rId438"/>
              <a:stretch>
                <a:fillRect/>
              </a:stretch>
            </p:blipFill>
            <p:spPr>
              <a:xfrm>
                <a:off x="3822182" y="2192263"/>
                <a:ext cx="626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47" name="Freihand 246">
                <a:extLst>
                  <a:ext uri="{FF2B5EF4-FFF2-40B4-BE49-F238E27FC236}">
                    <a16:creationId xmlns:a16="http://schemas.microsoft.com/office/drawing/2014/main" id="{7268CD54-5205-46A4-A5E2-F959D2A15C4B}"/>
                  </a:ext>
                </a:extLst>
              </p14:cNvPr>
              <p14:cNvContentPartPr/>
              <p14:nvPr/>
            </p14:nvContentPartPr>
            <p14:xfrm>
              <a:off x="3890582" y="2300983"/>
              <a:ext cx="37440" cy="50040"/>
            </p14:xfrm>
          </p:contentPart>
        </mc:Choice>
        <mc:Fallback>
          <p:pic>
            <p:nvPicPr>
              <p:cNvPr id="247" name="Freihand 246">
                <a:extLst>
                  <a:ext uri="{FF2B5EF4-FFF2-40B4-BE49-F238E27FC236}">
                    <a16:creationId xmlns:a16="http://schemas.microsoft.com/office/drawing/2014/main" id="{7268CD54-5205-46A4-A5E2-F959D2A15C4B}"/>
                  </a:ext>
                </a:extLst>
              </p:cNvPr>
              <p:cNvPicPr/>
              <p:nvPr/>
            </p:nvPicPr>
            <p:blipFill>
              <a:blip r:embed="rId440"/>
              <a:stretch>
                <a:fillRect/>
              </a:stretch>
            </p:blipFill>
            <p:spPr>
              <a:xfrm>
                <a:off x="3886262" y="2296663"/>
                <a:ext cx="4608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48" name="Freihand 247">
                <a:extLst>
                  <a:ext uri="{FF2B5EF4-FFF2-40B4-BE49-F238E27FC236}">
                    <a16:creationId xmlns:a16="http://schemas.microsoft.com/office/drawing/2014/main" id="{52B56FB5-45AE-4C32-BDCD-916549F0D9E8}"/>
                  </a:ext>
                </a:extLst>
              </p14:cNvPr>
              <p14:cNvContentPartPr/>
              <p14:nvPr/>
            </p14:nvContentPartPr>
            <p14:xfrm>
              <a:off x="3962582" y="2171743"/>
              <a:ext cx="68040" cy="117360"/>
            </p14:xfrm>
          </p:contentPart>
        </mc:Choice>
        <mc:Fallback>
          <p:pic>
            <p:nvPicPr>
              <p:cNvPr id="248" name="Freihand 247">
                <a:extLst>
                  <a:ext uri="{FF2B5EF4-FFF2-40B4-BE49-F238E27FC236}">
                    <a16:creationId xmlns:a16="http://schemas.microsoft.com/office/drawing/2014/main" id="{52B56FB5-45AE-4C32-BDCD-916549F0D9E8}"/>
                  </a:ext>
                </a:extLst>
              </p:cNvPr>
              <p:cNvPicPr/>
              <p:nvPr/>
            </p:nvPicPr>
            <p:blipFill>
              <a:blip r:embed="rId442"/>
              <a:stretch>
                <a:fillRect/>
              </a:stretch>
            </p:blipFill>
            <p:spPr>
              <a:xfrm>
                <a:off x="3958262" y="2167423"/>
                <a:ext cx="766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49" name="Freihand 248">
                <a:extLst>
                  <a:ext uri="{FF2B5EF4-FFF2-40B4-BE49-F238E27FC236}">
                    <a16:creationId xmlns:a16="http://schemas.microsoft.com/office/drawing/2014/main" id="{A638FA8F-141A-467C-942F-67C114CCA860}"/>
                  </a:ext>
                </a:extLst>
              </p14:cNvPr>
              <p14:cNvContentPartPr/>
              <p14:nvPr/>
            </p14:nvContentPartPr>
            <p14:xfrm>
              <a:off x="4039262" y="2173183"/>
              <a:ext cx="84960" cy="101880"/>
            </p14:xfrm>
          </p:contentPart>
        </mc:Choice>
        <mc:Fallback>
          <p:pic>
            <p:nvPicPr>
              <p:cNvPr id="249" name="Freihand 248">
                <a:extLst>
                  <a:ext uri="{FF2B5EF4-FFF2-40B4-BE49-F238E27FC236}">
                    <a16:creationId xmlns:a16="http://schemas.microsoft.com/office/drawing/2014/main" id="{A638FA8F-141A-467C-942F-67C114CCA860}"/>
                  </a:ext>
                </a:extLst>
              </p:cNvPr>
              <p:cNvPicPr/>
              <p:nvPr/>
            </p:nvPicPr>
            <p:blipFill>
              <a:blip r:embed="rId444"/>
              <a:stretch>
                <a:fillRect/>
              </a:stretch>
            </p:blipFill>
            <p:spPr>
              <a:xfrm>
                <a:off x="4034942" y="2168863"/>
                <a:ext cx="936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50" name="Freihand 249">
                <a:extLst>
                  <a:ext uri="{FF2B5EF4-FFF2-40B4-BE49-F238E27FC236}">
                    <a16:creationId xmlns:a16="http://schemas.microsoft.com/office/drawing/2014/main" id="{DFF3B91A-18E0-4AEB-A3CA-9825E67363C5}"/>
                  </a:ext>
                </a:extLst>
              </p14:cNvPr>
              <p14:cNvContentPartPr/>
              <p14:nvPr/>
            </p14:nvContentPartPr>
            <p14:xfrm>
              <a:off x="3388022" y="2343823"/>
              <a:ext cx="809280" cy="78840"/>
            </p14:xfrm>
          </p:contentPart>
        </mc:Choice>
        <mc:Fallback>
          <p:pic>
            <p:nvPicPr>
              <p:cNvPr id="250" name="Freihand 249">
                <a:extLst>
                  <a:ext uri="{FF2B5EF4-FFF2-40B4-BE49-F238E27FC236}">
                    <a16:creationId xmlns:a16="http://schemas.microsoft.com/office/drawing/2014/main" id="{DFF3B91A-18E0-4AEB-A3CA-9825E67363C5}"/>
                  </a:ext>
                </a:extLst>
              </p:cNvPr>
              <p:cNvPicPr/>
              <p:nvPr/>
            </p:nvPicPr>
            <p:blipFill>
              <a:blip r:embed="rId446"/>
              <a:stretch>
                <a:fillRect/>
              </a:stretch>
            </p:blipFill>
            <p:spPr>
              <a:xfrm>
                <a:off x="3383702" y="2339503"/>
                <a:ext cx="8179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51" name="Freihand 250">
                <a:extLst>
                  <a:ext uri="{FF2B5EF4-FFF2-40B4-BE49-F238E27FC236}">
                    <a16:creationId xmlns:a16="http://schemas.microsoft.com/office/drawing/2014/main" id="{B952A097-6893-49ED-882A-C3DD93AAB1CF}"/>
                  </a:ext>
                </a:extLst>
              </p14:cNvPr>
              <p14:cNvContentPartPr/>
              <p14:nvPr/>
            </p14:nvContentPartPr>
            <p14:xfrm>
              <a:off x="3451742" y="2469823"/>
              <a:ext cx="122400" cy="107640"/>
            </p14:xfrm>
          </p:contentPart>
        </mc:Choice>
        <mc:Fallback>
          <p:pic>
            <p:nvPicPr>
              <p:cNvPr id="251" name="Freihand 250">
                <a:extLst>
                  <a:ext uri="{FF2B5EF4-FFF2-40B4-BE49-F238E27FC236}">
                    <a16:creationId xmlns:a16="http://schemas.microsoft.com/office/drawing/2014/main" id="{B952A097-6893-49ED-882A-C3DD93AAB1CF}"/>
                  </a:ext>
                </a:extLst>
              </p:cNvPr>
              <p:cNvPicPr/>
              <p:nvPr/>
            </p:nvPicPr>
            <p:blipFill>
              <a:blip r:embed="rId448"/>
              <a:stretch>
                <a:fillRect/>
              </a:stretch>
            </p:blipFill>
            <p:spPr>
              <a:xfrm>
                <a:off x="3447422" y="2465503"/>
                <a:ext cx="1310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52" name="Freihand 251">
                <a:extLst>
                  <a:ext uri="{FF2B5EF4-FFF2-40B4-BE49-F238E27FC236}">
                    <a16:creationId xmlns:a16="http://schemas.microsoft.com/office/drawing/2014/main" id="{FF1885B8-2988-4B43-80B2-FD0B19F8D731}"/>
                  </a:ext>
                </a:extLst>
              </p14:cNvPr>
              <p14:cNvContentPartPr/>
              <p14:nvPr/>
            </p14:nvContentPartPr>
            <p14:xfrm>
              <a:off x="3607622" y="2484223"/>
              <a:ext cx="124200" cy="84600"/>
            </p14:xfrm>
          </p:contentPart>
        </mc:Choice>
        <mc:Fallback>
          <p:pic>
            <p:nvPicPr>
              <p:cNvPr id="252" name="Freihand 251">
                <a:extLst>
                  <a:ext uri="{FF2B5EF4-FFF2-40B4-BE49-F238E27FC236}">
                    <a16:creationId xmlns:a16="http://schemas.microsoft.com/office/drawing/2014/main" id="{FF1885B8-2988-4B43-80B2-FD0B19F8D731}"/>
                  </a:ext>
                </a:extLst>
              </p:cNvPr>
              <p:cNvPicPr/>
              <p:nvPr/>
            </p:nvPicPr>
            <p:blipFill>
              <a:blip r:embed="rId450"/>
              <a:stretch>
                <a:fillRect/>
              </a:stretch>
            </p:blipFill>
            <p:spPr>
              <a:xfrm>
                <a:off x="3603302" y="2479903"/>
                <a:ext cx="1328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53" name="Freihand 252">
                <a:extLst>
                  <a:ext uri="{FF2B5EF4-FFF2-40B4-BE49-F238E27FC236}">
                    <a16:creationId xmlns:a16="http://schemas.microsoft.com/office/drawing/2014/main" id="{EC313E68-8B2C-48A1-9D7B-25301241D6FB}"/>
                  </a:ext>
                </a:extLst>
              </p14:cNvPr>
              <p14:cNvContentPartPr/>
              <p14:nvPr/>
            </p14:nvContentPartPr>
            <p14:xfrm>
              <a:off x="3736502" y="2497183"/>
              <a:ext cx="360" cy="360"/>
            </p14:xfrm>
          </p:contentPart>
        </mc:Choice>
        <mc:Fallback>
          <p:pic>
            <p:nvPicPr>
              <p:cNvPr id="253" name="Freihand 252">
                <a:extLst>
                  <a:ext uri="{FF2B5EF4-FFF2-40B4-BE49-F238E27FC236}">
                    <a16:creationId xmlns:a16="http://schemas.microsoft.com/office/drawing/2014/main" id="{EC313E68-8B2C-48A1-9D7B-25301241D6FB}"/>
                  </a:ext>
                </a:extLst>
              </p:cNvPr>
              <p:cNvPicPr/>
              <p:nvPr/>
            </p:nvPicPr>
            <p:blipFill>
              <a:blip r:embed="rId4"/>
              <a:stretch>
                <a:fillRect/>
              </a:stretch>
            </p:blipFill>
            <p:spPr>
              <a:xfrm>
                <a:off x="3732182" y="249286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54" name="Freihand 253">
                <a:extLst>
                  <a:ext uri="{FF2B5EF4-FFF2-40B4-BE49-F238E27FC236}">
                    <a16:creationId xmlns:a16="http://schemas.microsoft.com/office/drawing/2014/main" id="{00FCE305-D61D-4C44-A918-8ECA7C4F849C}"/>
                  </a:ext>
                </a:extLst>
              </p14:cNvPr>
              <p14:cNvContentPartPr/>
              <p14:nvPr/>
            </p14:nvContentPartPr>
            <p14:xfrm>
              <a:off x="3695462" y="2457223"/>
              <a:ext cx="224280" cy="92520"/>
            </p14:xfrm>
          </p:contentPart>
        </mc:Choice>
        <mc:Fallback>
          <p:pic>
            <p:nvPicPr>
              <p:cNvPr id="254" name="Freihand 253">
                <a:extLst>
                  <a:ext uri="{FF2B5EF4-FFF2-40B4-BE49-F238E27FC236}">
                    <a16:creationId xmlns:a16="http://schemas.microsoft.com/office/drawing/2014/main" id="{00FCE305-D61D-4C44-A918-8ECA7C4F849C}"/>
                  </a:ext>
                </a:extLst>
              </p:cNvPr>
              <p:cNvPicPr/>
              <p:nvPr/>
            </p:nvPicPr>
            <p:blipFill>
              <a:blip r:embed="rId453"/>
              <a:stretch>
                <a:fillRect/>
              </a:stretch>
            </p:blipFill>
            <p:spPr>
              <a:xfrm>
                <a:off x="3691142" y="2452903"/>
                <a:ext cx="2329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56" name="Freihand 255">
                <a:extLst>
                  <a:ext uri="{FF2B5EF4-FFF2-40B4-BE49-F238E27FC236}">
                    <a16:creationId xmlns:a16="http://schemas.microsoft.com/office/drawing/2014/main" id="{FD254491-765D-4385-9EE6-47985D64FC31}"/>
                  </a:ext>
                </a:extLst>
              </p14:cNvPr>
              <p14:cNvContentPartPr/>
              <p14:nvPr/>
            </p14:nvContentPartPr>
            <p14:xfrm>
              <a:off x="3162302" y="2221423"/>
              <a:ext cx="132840" cy="352080"/>
            </p14:xfrm>
          </p:contentPart>
        </mc:Choice>
        <mc:Fallback>
          <p:pic>
            <p:nvPicPr>
              <p:cNvPr id="256" name="Freihand 255">
                <a:extLst>
                  <a:ext uri="{FF2B5EF4-FFF2-40B4-BE49-F238E27FC236}">
                    <a16:creationId xmlns:a16="http://schemas.microsoft.com/office/drawing/2014/main" id="{FD254491-765D-4385-9EE6-47985D64FC31}"/>
                  </a:ext>
                </a:extLst>
              </p:cNvPr>
              <p:cNvPicPr/>
              <p:nvPr/>
            </p:nvPicPr>
            <p:blipFill>
              <a:blip r:embed="rId455"/>
              <a:stretch>
                <a:fillRect/>
              </a:stretch>
            </p:blipFill>
            <p:spPr>
              <a:xfrm>
                <a:off x="3157982" y="2217103"/>
                <a:ext cx="141480" cy="36072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57" name="Freihand 256">
                <a:extLst>
                  <a:ext uri="{FF2B5EF4-FFF2-40B4-BE49-F238E27FC236}">
                    <a16:creationId xmlns:a16="http://schemas.microsoft.com/office/drawing/2014/main" id="{2102CAF5-BBCB-4A42-B8F5-C0B23C641052}"/>
                  </a:ext>
                </a:extLst>
              </p14:cNvPr>
              <p14:cNvContentPartPr/>
              <p14:nvPr/>
            </p14:nvContentPartPr>
            <p14:xfrm>
              <a:off x="3125222" y="2137903"/>
              <a:ext cx="81360" cy="47880"/>
            </p14:xfrm>
          </p:contentPart>
        </mc:Choice>
        <mc:Fallback>
          <p:pic>
            <p:nvPicPr>
              <p:cNvPr id="257" name="Freihand 256">
                <a:extLst>
                  <a:ext uri="{FF2B5EF4-FFF2-40B4-BE49-F238E27FC236}">
                    <a16:creationId xmlns:a16="http://schemas.microsoft.com/office/drawing/2014/main" id="{2102CAF5-BBCB-4A42-B8F5-C0B23C641052}"/>
                  </a:ext>
                </a:extLst>
              </p:cNvPr>
              <p:cNvPicPr/>
              <p:nvPr/>
            </p:nvPicPr>
            <p:blipFill>
              <a:blip r:embed="rId457"/>
              <a:stretch>
                <a:fillRect/>
              </a:stretch>
            </p:blipFill>
            <p:spPr>
              <a:xfrm>
                <a:off x="3120902" y="2133583"/>
                <a:ext cx="9000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58" name="Freihand 257">
                <a:extLst>
                  <a:ext uri="{FF2B5EF4-FFF2-40B4-BE49-F238E27FC236}">
                    <a16:creationId xmlns:a16="http://schemas.microsoft.com/office/drawing/2014/main" id="{B4674CCB-BC21-4B64-8794-685A7DA644A0}"/>
                  </a:ext>
                </a:extLst>
              </p14:cNvPr>
              <p14:cNvContentPartPr/>
              <p14:nvPr/>
            </p14:nvContentPartPr>
            <p14:xfrm>
              <a:off x="3168422" y="2139343"/>
              <a:ext cx="36720" cy="58320"/>
            </p14:xfrm>
          </p:contentPart>
        </mc:Choice>
        <mc:Fallback>
          <p:pic>
            <p:nvPicPr>
              <p:cNvPr id="258" name="Freihand 257">
                <a:extLst>
                  <a:ext uri="{FF2B5EF4-FFF2-40B4-BE49-F238E27FC236}">
                    <a16:creationId xmlns:a16="http://schemas.microsoft.com/office/drawing/2014/main" id="{B4674CCB-BC21-4B64-8794-685A7DA644A0}"/>
                  </a:ext>
                </a:extLst>
              </p:cNvPr>
              <p:cNvPicPr/>
              <p:nvPr/>
            </p:nvPicPr>
            <p:blipFill>
              <a:blip r:embed="rId459"/>
              <a:stretch>
                <a:fillRect/>
              </a:stretch>
            </p:blipFill>
            <p:spPr>
              <a:xfrm>
                <a:off x="3164102" y="2135023"/>
                <a:ext cx="4536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59" name="Freihand 258">
                <a:extLst>
                  <a:ext uri="{FF2B5EF4-FFF2-40B4-BE49-F238E27FC236}">
                    <a16:creationId xmlns:a16="http://schemas.microsoft.com/office/drawing/2014/main" id="{239DC0C1-82E7-4780-BB01-EBD29B06279B}"/>
                  </a:ext>
                </a:extLst>
              </p14:cNvPr>
              <p14:cNvContentPartPr/>
              <p14:nvPr/>
            </p14:nvContentPartPr>
            <p14:xfrm>
              <a:off x="3228902" y="2090383"/>
              <a:ext cx="1141200" cy="135000"/>
            </p14:xfrm>
          </p:contentPart>
        </mc:Choice>
        <mc:Fallback>
          <p:pic>
            <p:nvPicPr>
              <p:cNvPr id="259" name="Freihand 258">
                <a:extLst>
                  <a:ext uri="{FF2B5EF4-FFF2-40B4-BE49-F238E27FC236}">
                    <a16:creationId xmlns:a16="http://schemas.microsoft.com/office/drawing/2014/main" id="{239DC0C1-82E7-4780-BB01-EBD29B06279B}"/>
                  </a:ext>
                </a:extLst>
              </p:cNvPr>
              <p:cNvPicPr/>
              <p:nvPr/>
            </p:nvPicPr>
            <p:blipFill>
              <a:blip r:embed="rId461"/>
              <a:stretch>
                <a:fillRect/>
              </a:stretch>
            </p:blipFill>
            <p:spPr>
              <a:xfrm>
                <a:off x="3224582" y="2086063"/>
                <a:ext cx="114984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61" name="Freihand 260">
                <a:extLst>
                  <a:ext uri="{FF2B5EF4-FFF2-40B4-BE49-F238E27FC236}">
                    <a16:creationId xmlns:a16="http://schemas.microsoft.com/office/drawing/2014/main" id="{6415BDA6-3675-4AF3-BAB2-CC22907DB97F}"/>
                  </a:ext>
                </a:extLst>
              </p14:cNvPr>
              <p14:cNvContentPartPr/>
              <p14:nvPr/>
            </p14:nvContentPartPr>
            <p14:xfrm>
              <a:off x="4349942" y="2330863"/>
              <a:ext cx="150840" cy="16200"/>
            </p14:xfrm>
          </p:contentPart>
        </mc:Choice>
        <mc:Fallback>
          <p:pic>
            <p:nvPicPr>
              <p:cNvPr id="261" name="Freihand 260">
                <a:extLst>
                  <a:ext uri="{FF2B5EF4-FFF2-40B4-BE49-F238E27FC236}">
                    <a16:creationId xmlns:a16="http://schemas.microsoft.com/office/drawing/2014/main" id="{6415BDA6-3675-4AF3-BAB2-CC22907DB97F}"/>
                  </a:ext>
                </a:extLst>
              </p:cNvPr>
              <p:cNvPicPr/>
              <p:nvPr/>
            </p:nvPicPr>
            <p:blipFill>
              <a:blip r:embed="rId463"/>
              <a:stretch>
                <a:fillRect/>
              </a:stretch>
            </p:blipFill>
            <p:spPr>
              <a:xfrm>
                <a:off x="4345622" y="2326543"/>
                <a:ext cx="15948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62" name="Freihand 261">
                <a:extLst>
                  <a:ext uri="{FF2B5EF4-FFF2-40B4-BE49-F238E27FC236}">
                    <a16:creationId xmlns:a16="http://schemas.microsoft.com/office/drawing/2014/main" id="{275AB609-0AF2-48D6-86B9-9EA510E73291}"/>
                  </a:ext>
                </a:extLst>
              </p14:cNvPr>
              <p14:cNvContentPartPr/>
              <p14:nvPr/>
            </p14:nvContentPartPr>
            <p14:xfrm>
              <a:off x="4499342" y="2246623"/>
              <a:ext cx="137520" cy="132840"/>
            </p14:xfrm>
          </p:contentPart>
        </mc:Choice>
        <mc:Fallback>
          <p:pic>
            <p:nvPicPr>
              <p:cNvPr id="262" name="Freihand 261">
                <a:extLst>
                  <a:ext uri="{FF2B5EF4-FFF2-40B4-BE49-F238E27FC236}">
                    <a16:creationId xmlns:a16="http://schemas.microsoft.com/office/drawing/2014/main" id="{275AB609-0AF2-48D6-86B9-9EA510E73291}"/>
                  </a:ext>
                </a:extLst>
              </p:cNvPr>
              <p:cNvPicPr/>
              <p:nvPr/>
            </p:nvPicPr>
            <p:blipFill>
              <a:blip r:embed="rId465"/>
              <a:stretch>
                <a:fillRect/>
              </a:stretch>
            </p:blipFill>
            <p:spPr>
              <a:xfrm>
                <a:off x="4495022" y="2242303"/>
                <a:ext cx="14616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64" name="Freihand 263">
                <a:extLst>
                  <a:ext uri="{FF2B5EF4-FFF2-40B4-BE49-F238E27FC236}">
                    <a16:creationId xmlns:a16="http://schemas.microsoft.com/office/drawing/2014/main" id="{2F963977-3FCC-42AE-8143-CF652CB4E676}"/>
                  </a:ext>
                </a:extLst>
              </p14:cNvPr>
              <p14:cNvContentPartPr/>
              <p14:nvPr/>
            </p14:nvContentPartPr>
            <p14:xfrm>
              <a:off x="4699142" y="2295583"/>
              <a:ext cx="126360" cy="23400"/>
            </p14:xfrm>
          </p:contentPart>
        </mc:Choice>
        <mc:Fallback>
          <p:pic>
            <p:nvPicPr>
              <p:cNvPr id="264" name="Freihand 263">
                <a:extLst>
                  <a:ext uri="{FF2B5EF4-FFF2-40B4-BE49-F238E27FC236}">
                    <a16:creationId xmlns:a16="http://schemas.microsoft.com/office/drawing/2014/main" id="{2F963977-3FCC-42AE-8143-CF652CB4E676}"/>
                  </a:ext>
                </a:extLst>
              </p:cNvPr>
              <p:cNvPicPr/>
              <p:nvPr/>
            </p:nvPicPr>
            <p:blipFill>
              <a:blip r:embed="rId467"/>
              <a:stretch>
                <a:fillRect/>
              </a:stretch>
            </p:blipFill>
            <p:spPr>
              <a:xfrm>
                <a:off x="4694822" y="2291263"/>
                <a:ext cx="13500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65" name="Freihand 264">
                <a:extLst>
                  <a:ext uri="{FF2B5EF4-FFF2-40B4-BE49-F238E27FC236}">
                    <a16:creationId xmlns:a16="http://schemas.microsoft.com/office/drawing/2014/main" id="{5BD2EB4D-BD0F-4554-8D3F-977D1A1F148F}"/>
                  </a:ext>
                </a:extLst>
              </p14:cNvPr>
              <p14:cNvContentPartPr/>
              <p14:nvPr/>
            </p14:nvContentPartPr>
            <p14:xfrm>
              <a:off x="4698062" y="2329423"/>
              <a:ext cx="131400" cy="18720"/>
            </p14:xfrm>
          </p:contentPart>
        </mc:Choice>
        <mc:Fallback>
          <p:pic>
            <p:nvPicPr>
              <p:cNvPr id="265" name="Freihand 264">
                <a:extLst>
                  <a:ext uri="{FF2B5EF4-FFF2-40B4-BE49-F238E27FC236}">
                    <a16:creationId xmlns:a16="http://schemas.microsoft.com/office/drawing/2014/main" id="{5BD2EB4D-BD0F-4554-8D3F-977D1A1F148F}"/>
                  </a:ext>
                </a:extLst>
              </p:cNvPr>
              <p:cNvPicPr/>
              <p:nvPr/>
            </p:nvPicPr>
            <p:blipFill>
              <a:blip r:embed="rId469"/>
              <a:stretch>
                <a:fillRect/>
              </a:stretch>
            </p:blipFill>
            <p:spPr>
              <a:xfrm>
                <a:off x="4693742" y="2325103"/>
                <a:ext cx="1400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66" name="Freihand 265">
                <a:extLst>
                  <a:ext uri="{FF2B5EF4-FFF2-40B4-BE49-F238E27FC236}">
                    <a16:creationId xmlns:a16="http://schemas.microsoft.com/office/drawing/2014/main" id="{77AC0177-5F87-4EEC-B61C-039B77231EBA}"/>
                  </a:ext>
                </a:extLst>
              </p14:cNvPr>
              <p14:cNvContentPartPr/>
              <p14:nvPr/>
            </p14:nvContentPartPr>
            <p14:xfrm>
              <a:off x="4875182" y="2251303"/>
              <a:ext cx="78480" cy="181080"/>
            </p14:xfrm>
          </p:contentPart>
        </mc:Choice>
        <mc:Fallback>
          <p:pic>
            <p:nvPicPr>
              <p:cNvPr id="266" name="Freihand 265">
                <a:extLst>
                  <a:ext uri="{FF2B5EF4-FFF2-40B4-BE49-F238E27FC236}">
                    <a16:creationId xmlns:a16="http://schemas.microsoft.com/office/drawing/2014/main" id="{77AC0177-5F87-4EEC-B61C-039B77231EBA}"/>
                  </a:ext>
                </a:extLst>
              </p:cNvPr>
              <p:cNvPicPr/>
              <p:nvPr/>
            </p:nvPicPr>
            <p:blipFill>
              <a:blip r:embed="rId471"/>
              <a:stretch>
                <a:fillRect/>
              </a:stretch>
            </p:blipFill>
            <p:spPr>
              <a:xfrm>
                <a:off x="4870862" y="2246983"/>
                <a:ext cx="8712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67" name="Freihand 266">
                <a:extLst>
                  <a:ext uri="{FF2B5EF4-FFF2-40B4-BE49-F238E27FC236}">
                    <a16:creationId xmlns:a16="http://schemas.microsoft.com/office/drawing/2014/main" id="{01AD340C-2C3E-4BAA-AF9E-42B2BA4C1614}"/>
                  </a:ext>
                </a:extLst>
              </p14:cNvPr>
              <p14:cNvContentPartPr/>
              <p14:nvPr/>
            </p14:nvContentPartPr>
            <p14:xfrm>
              <a:off x="4825862" y="2178583"/>
              <a:ext cx="138600" cy="13680"/>
            </p14:xfrm>
          </p:contentPart>
        </mc:Choice>
        <mc:Fallback>
          <p:pic>
            <p:nvPicPr>
              <p:cNvPr id="267" name="Freihand 266">
                <a:extLst>
                  <a:ext uri="{FF2B5EF4-FFF2-40B4-BE49-F238E27FC236}">
                    <a16:creationId xmlns:a16="http://schemas.microsoft.com/office/drawing/2014/main" id="{01AD340C-2C3E-4BAA-AF9E-42B2BA4C1614}"/>
                  </a:ext>
                </a:extLst>
              </p:cNvPr>
              <p:cNvPicPr/>
              <p:nvPr/>
            </p:nvPicPr>
            <p:blipFill>
              <a:blip r:embed="rId473"/>
              <a:stretch>
                <a:fillRect/>
              </a:stretch>
            </p:blipFill>
            <p:spPr>
              <a:xfrm>
                <a:off x="4821542" y="2174263"/>
                <a:ext cx="1472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68" name="Freihand 267">
                <a:extLst>
                  <a:ext uri="{FF2B5EF4-FFF2-40B4-BE49-F238E27FC236}">
                    <a16:creationId xmlns:a16="http://schemas.microsoft.com/office/drawing/2014/main" id="{955B0D17-202C-4649-8C08-CA007BFC9AF0}"/>
                  </a:ext>
                </a:extLst>
              </p14:cNvPr>
              <p14:cNvContentPartPr/>
              <p14:nvPr/>
            </p14:nvContentPartPr>
            <p14:xfrm>
              <a:off x="4974902" y="2317903"/>
              <a:ext cx="38160" cy="56520"/>
            </p14:xfrm>
          </p:contentPart>
        </mc:Choice>
        <mc:Fallback>
          <p:pic>
            <p:nvPicPr>
              <p:cNvPr id="268" name="Freihand 267">
                <a:extLst>
                  <a:ext uri="{FF2B5EF4-FFF2-40B4-BE49-F238E27FC236}">
                    <a16:creationId xmlns:a16="http://schemas.microsoft.com/office/drawing/2014/main" id="{955B0D17-202C-4649-8C08-CA007BFC9AF0}"/>
                  </a:ext>
                </a:extLst>
              </p:cNvPr>
              <p:cNvPicPr/>
              <p:nvPr/>
            </p:nvPicPr>
            <p:blipFill>
              <a:blip r:embed="rId475"/>
              <a:stretch>
                <a:fillRect/>
              </a:stretch>
            </p:blipFill>
            <p:spPr>
              <a:xfrm>
                <a:off x="4970582" y="2313583"/>
                <a:ext cx="4680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69" name="Freihand 268">
                <a:extLst>
                  <a:ext uri="{FF2B5EF4-FFF2-40B4-BE49-F238E27FC236}">
                    <a16:creationId xmlns:a16="http://schemas.microsoft.com/office/drawing/2014/main" id="{244782FE-E878-4304-B199-7B592FF8ED67}"/>
                  </a:ext>
                </a:extLst>
              </p14:cNvPr>
              <p14:cNvContentPartPr/>
              <p14:nvPr/>
            </p14:nvContentPartPr>
            <p14:xfrm>
              <a:off x="4989302" y="2306743"/>
              <a:ext cx="47880" cy="102240"/>
            </p14:xfrm>
          </p:contentPart>
        </mc:Choice>
        <mc:Fallback>
          <p:pic>
            <p:nvPicPr>
              <p:cNvPr id="269" name="Freihand 268">
                <a:extLst>
                  <a:ext uri="{FF2B5EF4-FFF2-40B4-BE49-F238E27FC236}">
                    <a16:creationId xmlns:a16="http://schemas.microsoft.com/office/drawing/2014/main" id="{244782FE-E878-4304-B199-7B592FF8ED67}"/>
                  </a:ext>
                </a:extLst>
              </p:cNvPr>
              <p:cNvPicPr/>
              <p:nvPr/>
            </p:nvPicPr>
            <p:blipFill>
              <a:blip r:embed="rId477"/>
              <a:stretch>
                <a:fillRect/>
              </a:stretch>
            </p:blipFill>
            <p:spPr>
              <a:xfrm>
                <a:off x="4984982" y="2302423"/>
                <a:ext cx="565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281" name="Freihand 280">
                <a:extLst>
                  <a:ext uri="{FF2B5EF4-FFF2-40B4-BE49-F238E27FC236}">
                    <a16:creationId xmlns:a16="http://schemas.microsoft.com/office/drawing/2014/main" id="{79223B8E-974C-4BBC-B6C4-8DA3FF5B4D0F}"/>
                  </a:ext>
                </a:extLst>
              </p14:cNvPr>
              <p14:cNvContentPartPr/>
              <p14:nvPr/>
            </p14:nvContentPartPr>
            <p14:xfrm>
              <a:off x="3356342" y="2649103"/>
              <a:ext cx="266040" cy="87120"/>
            </p14:xfrm>
          </p:contentPart>
        </mc:Choice>
        <mc:Fallback>
          <p:pic>
            <p:nvPicPr>
              <p:cNvPr id="281" name="Freihand 280">
                <a:extLst>
                  <a:ext uri="{FF2B5EF4-FFF2-40B4-BE49-F238E27FC236}">
                    <a16:creationId xmlns:a16="http://schemas.microsoft.com/office/drawing/2014/main" id="{79223B8E-974C-4BBC-B6C4-8DA3FF5B4D0F}"/>
                  </a:ext>
                </a:extLst>
              </p:cNvPr>
              <p:cNvPicPr/>
              <p:nvPr/>
            </p:nvPicPr>
            <p:blipFill>
              <a:blip r:embed="rId479"/>
              <a:stretch>
                <a:fillRect/>
              </a:stretch>
            </p:blipFill>
            <p:spPr>
              <a:xfrm>
                <a:off x="3352022" y="2644783"/>
                <a:ext cx="2746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282" name="Freihand 281">
                <a:extLst>
                  <a:ext uri="{FF2B5EF4-FFF2-40B4-BE49-F238E27FC236}">
                    <a16:creationId xmlns:a16="http://schemas.microsoft.com/office/drawing/2014/main" id="{6B5BF8A8-D026-4906-AEAC-35BDD634CA1E}"/>
                  </a:ext>
                </a:extLst>
              </p14:cNvPr>
              <p14:cNvContentPartPr/>
              <p14:nvPr/>
            </p14:nvContentPartPr>
            <p14:xfrm>
              <a:off x="3598262" y="2610583"/>
              <a:ext cx="447480" cy="142560"/>
            </p14:xfrm>
          </p:contentPart>
        </mc:Choice>
        <mc:Fallback>
          <p:pic>
            <p:nvPicPr>
              <p:cNvPr id="282" name="Freihand 281">
                <a:extLst>
                  <a:ext uri="{FF2B5EF4-FFF2-40B4-BE49-F238E27FC236}">
                    <a16:creationId xmlns:a16="http://schemas.microsoft.com/office/drawing/2014/main" id="{6B5BF8A8-D026-4906-AEAC-35BDD634CA1E}"/>
                  </a:ext>
                </a:extLst>
              </p:cNvPr>
              <p:cNvPicPr/>
              <p:nvPr/>
            </p:nvPicPr>
            <p:blipFill>
              <a:blip r:embed="rId481"/>
              <a:stretch>
                <a:fillRect/>
              </a:stretch>
            </p:blipFill>
            <p:spPr>
              <a:xfrm>
                <a:off x="3593942" y="2606263"/>
                <a:ext cx="45612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296" name="Freihand 295">
                <a:extLst>
                  <a:ext uri="{FF2B5EF4-FFF2-40B4-BE49-F238E27FC236}">
                    <a16:creationId xmlns:a16="http://schemas.microsoft.com/office/drawing/2014/main" id="{1D0FC8E2-AF2F-45B9-B380-C6877DFAC696}"/>
                  </a:ext>
                </a:extLst>
              </p14:cNvPr>
              <p14:cNvContentPartPr/>
              <p14:nvPr/>
            </p14:nvContentPartPr>
            <p14:xfrm>
              <a:off x="6644942" y="2706343"/>
              <a:ext cx="1669320" cy="126000"/>
            </p14:xfrm>
          </p:contentPart>
        </mc:Choice>
        <mc:Fallback>
          <p:pic>
            <p:nvPicPr>
              <p:cNvPr id="296" name="Freihand 295">
                <a:extLst>
                  <a:ext uri="{FF2B5EF4-FFF2-40B4-BE49-F238E27FC236}">
                    <a16:creationId xmlns:a16="http://schemas.microsoft.com/office/drawing/2014/main" id="{1D0FC8E2-AF2F-45B9-B380-C6877DFAC696}"/>
                  </a:ext>
                </a:extLst>
              </p:cNvPr>
              <p:cNvPicPr/>
              <p:nvPr/>
            </p:nvPicPr>
            <p:blipFill>
              <a:blip r:embed="rId483"/>
              <a:stretch>
                <a:fillRect/>
              </a:stretch>
            </p:blipFill>
            <p:spPr>
              <a:xfrm>
                <a:off x="6640622" y="2702023"/>
                <a:ext cx="16779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297" name="Freihand 296">
                <a:extLst>
                  <a:ext uri="{FF2B5EF4-FFF2-40B4-BE49-F238E27FC236}">
                    <a16:creationId xmlns:a16="http://schemas.microsoft.com/office/drawing/2014/main" id="{21F19402-4C35-4C9C-A1C3-3FB05632C1E0}"/>
                  </a:ext>
                </a:extLst>
              </p14:cNvPr>
              <p14:cNvContentPartPr/>
              <p14:nvPr/>
            </p14:nvContentPartPr>
            <p14:xfrm>
              <a:off x="8319662" y="2685823"/>
              <a:ext cx="2867040" cy="142200"/>
            </p14:xfrm>
          </p:contentPart>
        </mc:Choice>
        <mc:Fallback>
          <p:pic>
            <p:nvPicPr>
              <p:cNvPr id="297" name="Freihand 296">
                <a:extLst>
                  <a:ext uri="{FF2B5EF4-FFF2-40B4-BE49-F238E27FC236}">
                    <a16:creationId xmlns:a16="http://schemas.microsoft.com/office/drawing/2014/main" id="{21F19402-4C35-4C9C-A1C3-3FB05632C1E0}"/>
                  </a:ext>
                </a:extLst>
              </p:cNvPr>
              <p:cNvPicPr/>
              <p:nvPr/>
            </p:nvPicPr>
            <p:blipFill>
              <a:blip r:embed="rId485"/>
              <a:stretch>
                <a:fillRect/>
              </a:stretch>
            </p:blipFill>
            <p:spPr>
              <a:xfrm>
                <a:off x="8315342" y="2681503"/>
                <a:ext cx="287568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298" name="Freihand 297">
                <a:extLst>
                  <a:ext uri="{FF2B5EF4-FFF2-40B4-BE49-F238E27FC236}">
                    <a16:creationId xmlns:a16="http://schemas.microsoft.com/office/drawing/2014/main" id="{C2EB69CA-4286-43EA-AF2F-55AD7C846DCD}"/>
                  </a:ext>
                </a:extLst>
              </p14:cNvPr>
              <p14:cNvContentPartPr/>
              <p14:nvPr/>
            </p14:nvContentPartPr>
            <p14:xfrm>
              <a:off x="8475902" y="2958703"/>
              <a:ext cx="160200" cy="154440"/>
            </p14:xfrm>
          </p:contentPart>
        </mc:Choice>
        <mc:Fallback>
          <p:pic>
            <p:nvPicPr>
              <p:cNvPr id="298" name="Freihand 297">
                <a:extLst>
                  <a:ext uri="{FF2B5EF4-FFF2-40B4-BE49-F238E27FC236}">
                    <a16:creationId xmlns:a16="http://schemas.microsoft.com/office/drawing/2014/main" id="{C2EB69CA-4286-43EA-AF2F-55AD7C846DCD}"/>
                  </a:ext>
                </a:extLst>
              </p:cNvPr>
              <p:cNvPicPr/>
              <p:nvPr/>
            </p:nvPicPr>
            <p:blipFill>
              <a:blip r:embed="rId487"/>
              <a:stretch>
                <a:fillRect/>
              </a:stretch>
            </p:blipFill>
            <p:spPr>
              <a:xfrm>
                <a:off x="8471582" y="2954383"/>
                <a:ext cx="16884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299" name="Freihand 298">
                <a:extLst>
                  <a:ext uri="{FF2B5EF4-FFF2-40B4-BE49-F238E27FC236}">
                    <a16:creationId xmlns:a16="http://schemas.microsoft.com/office/drawing/2014/main" id="{10680A72-C630-42D7-86D6-2EA2248B9615}"/>
                  </a:ext>
                </a:extLst>
              </p14:cNvPr>
              <p14:cNvContentPartPr/>
              <p14:nvPr/>
            </p14:nvContentPartPr>
            <p14:xfrm>
              <a:off x="8701982" y="2949343"/>
              <a:ext cx="78840" cy="117360"/>
            </p14:xfrm>
          </p:contentPart>
        </mc:Choice>
        <mc:Fallback>
          <p:pic>
            <p:nvPicPr>
              <p:cNvPr id="299" name="Freihand 298">
                <a:extLst>
                  <a:ext uri="{FF2B5EF4-FFF2-40B4-BE49-F238E27FC236}">
                    <a16:creationId xmlns:a16="http://schemas.microsoft.com/office/drawing/2014/main" id="{10680A72-C630-42D7-86D6-2EA2248B9615}"/>
                  </a:ext>
                </a:extLst>
              </p:cNvPr>
              <p:cNvPicPr/>
              <p:nvPr/>
            </p:nvPicPr>
            <p:blipFill>
              <a:blip r:embed="rId489"/>
              <a:stretch>
                <a:fillRect/>
              </a:stretch>
            </p:blipFill>
            <p:spPr>
              <a:xfrm>
                <a:off x="8697662" y="2945023"/>
                <a:ext cx="874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300" name="Freihand 299">
                <a:extLst>
                  <a:ext uri="{FF2B5EF4-FFF2-40B4-BE49-F238E27FC236}">
                    <a16:creationId xmlns:a16="http://schemas.microsoft.com/office/drawing/2014/main" id="{320FCA12-1219-45F1-A5C0-09E6765DF2B7}"/>
                  </a:ext>
                </a:extLst>
              </p14:cNvPr>
              <p14:cNvContentPartPr/>
              <p14:nvPr/>
            </p14:nvContentPartPr>
            <p14:xfrm>
              <a:off x="8808902" y="2946823"/>
              <a:ext cx="115920" cy="119880"/>
            </p14:xfrm>
          </p:contentPart>
        </mc:Choice>
        <mc:Fallback>
          <p:pic>
            <p:nvPicPr>
              <p:cNvPr id="300" name="Freihand 299">
                <a:extLst>
                  <a:ext uri="{FF2B5EF4-FFF2-40B4-BE49-F238E27FC236}">
                    <a16:creationId xmlns:a16="http://schemas.microsoft.com/office/drawing/2014/main" id="{320FCA12-1219-45F1-A5C0-09E6765DF2B7}"/>
                  </a:ext>
                </a:extLst>
              </p:cNvPr>
              <p:cNvPicPr/>
              <p:nvPr/>
            </p:nvPicPr>
            <p:blipFill>
              <a:blip r:embed="rId491"/>
              <a:stretch>
                <a:fillRect/>
              </a:stretch>
            </p:blipFill>
            <p:spPr>
              <a:xfrm>
                <a:off x="8804582" y="2942503"/>
                <a:ext cx="12456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301" name="Freihand 300">
                <a:extLst>
                  <a:ext uri="{FF2B5EF4-FFF2-40B4-BE49-F238E27FC236}">
                    <a16:creationId xmlns:a16="http://schemas.microsoft.com/office/drawing/2014/main" id="{79A98A2A-DB95-47B3-A82C-21553BDFF385}"/>
                  </a:ext>
                </a:extLst>
              </p14:cNvPr>
              <p14:cNvContentPartPr/>
              <p14:nvPr/>
            </p14:nvContentPartPr>
            <p14:xfrm>
              <a:off x="8971982" y="2934943"/>
              <a:ext cx="18360" cy="14400"/>
            </p14:xfrm>
          </p:contentPart>
        </mc:Choice>
        <mc:Fallback>
          <p:pic>
            <p:nvPicPr>
              <p:cNvPr id="301" name="Freihand 300">
                <a:extLst>
                  <a:ext uri="{FF2B5EF4-FFF2-40B4-BE49-F238E27FC236}">
                    <a16:creationId xmlns:a16="http://schemas.microsoft.com/office/drawing/2014/main" id="{79A98A2A-DB95-47B3-A82C-21553BDFF385}"/>
                  </a:ext>
                </a:extLst>
              </p:cNvPr>
              <p:cNvPicPr/>
              <p:nvPr/>
            </p:nvPicPr>
            <p:blipFill>
              <a:blip r:embed="rId493"/>
              <a:stretch>
                <a:fillRect/>
              </a:stretch>
            </p:blipFill>
            <p:spPr>
              <a:xfrm>
                <a:off x="8967662" y="2930623"/>
                <a:ext cx="2700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304" name="Freihand 303">
                <a:extLst>
                  <a:ext uri="{FF2B5EF4-FFF2-40B4-BE49-F238E27FC236}">
                    <a16:creationId xmlns:a16="http://schemas.microsoft.com/office/drawing/2014/main" id="{288E8420-2A39-42B4-A8E4-DE403988FE8E}"/>
                  </a:ext>
                </a:extLst>
              </p14:cNvPr>
              <p14:cNvContentPartPr/>
              <p14:nvPr/>
            </p14:nvContentPartPr>
            <p14:xfrm>
              <a:off x="8806022" y="2956903"/>
              <a:ext cx="114840" cy="168840"/>
            </p14:xfrm>
          </p:contentPart>
        </mc:Choice>
        <mc:Fallback>
          <p:pic>
            <p:nvPicPr>
              <p:cNvPr id="304" name="Freihand 303">
                <a:extLst>
                  <a:ext uri="{FF2B5EF4-FFF2-40B4-BE49-F238E27FC236}">
                    <a16:creationId xmlns:a16="http://schemas.microsoft.com/office/drawing/2014/main" id="{288E8420-2A39-42B4-A8E4-DE403988FE8E}"/>
                  </a:ext>
                </a:extLst>
              </p:cNvPr>
              <p:cNvPicPr/>
              <p:nvPr/>
            </p:nvPicPr>
            <p:blipFill>
              <a:blip r:embed="rId495"/>
              <a:stretch>
                <a:fillRect/>
              </a:stretch>
            </p:blipFill>
            <p:spPr>
              <a:xfrm>
                <a:off x="8801702" y="2952583"/>
                <a:ext cx="12348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305" name="Freihand 304">
                <a:extLst>
                  <a:ext uri="{FF2B5EF4-FFF2-40B4-BE49-F238E27FC236}">
                    <a16:creationId xmlns:a16="http://schemas.microsoft.com/office/drawing/2014/main" id="{A9D86B81-F387-42D9-B4D5-F58C072EFAC9}"/>
                  </a:ext>
                </a:extLst>
              </p14:cNvPr>
              <p14:cNvContentPartPr/>
              <p14:nvPr/>
            </p14:nvContentPartPr>
            <p14:xfrm>
              <a:off x="8979902" y="2922703"/>
              <a:ext cx="105840" cy="132120"/>
            </p14:xfrm>
          </p:contentPart>
        </mc:Choice>
        <mc:Fallback>
          <p:pic>
            <p:nvPicPr>
              <p:cNvPr id="305" name="Freihand 304">
                <a:extLst>
                  <a:ext uri="{FF2B5EF4-FFF2-40B4-BE49-F238E27FC236}">
                    <a16:creationId xmlns:a16="http://schemas.microsoft.com/office/drawing/2014/main" id="{A9D86B81-F387-42D9-B4D5-F58C072EFAC9}"/>
                  </a:ext>
                </a:extLst>
              </p:cNvPr>
              <p:cNvPicPr/>
              <p:nvPr/>
            </p:nvPicPr>
            <p:blipFill>
              <a:blip r:embed="rId497"/>
              <a:stretch>
                <a:fillRect/>
              </a:stretch>
            </p:blipFill>
            <p:spPr>
              <a:xfrm>
                <a:off x="8975582" y="2918383"/>
                <a:ext cx="1144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306" name="Freihand 305">
                <a:extLst>
                  <a:ext uri="{FF2B5EF4-FFF2-40B4-BE49-F238E27FC236}">
                    <a16:creationId xmlns:a16="http://schemas.microsoft.com/office/drawing/2014/main" id="{10A45913-D7A4-43A3-BCEE-B89FB9DC3774}"/>
                  </a:ext>
                </a:extLst>
              </p14:cNvPr>
              <p14:cNvContentPartPr/>
              <p14:nvPr/>
            </p14:nvContentPartPr>
            <p14:xfrm>
              <a:off x="9105902" y="2999383"/>
              <a:ext cx="20880" cy="87840"/>
            </p14:xfrm>
          </p:contentPart>
        </mc:Choice>
        <mc:Fallback>
          <p:pic>
            <p:nvPicPr>
              <p:cNvPr id="306" name="Freihand 305">
                <a:extLst>
                  <a:ext uri="{FF2B5EF4-FFF2-40B4-BE49-F238E27FC236}">
                    <a16:creationId xmlns:a16="http://schemas.microsoft.com/office/drawing/2014/main" id="{10A45913-D7A4-43A3-BCEE-B89FB9DC3774}"/>
                  </a:ext>
                </a:extLst>
              </p:cNvPr>
              <p:cNvPicPr/>
              <p:nvPr/>
            </p:nvPicPr>
            <p:blipFill>
              <a:blip r:embed="rId499"/>
              <a:stretch>
                <a:fillRect/>
              </a:stretch>
            </p:blipFill>
            <p:spPr>
              <a:xfrm>
                <a:off x="9101582" y="2995063"/>
                <a:ext cx="295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307" name="Freihand 306">
                <a:extLst>
                  <a:ext uri="{FF2B5EF4-FFF2-40B4-BE49-F238E27FC236}">
                    <a16:creationId xmlns:a16="http://schemas.microsoft.com/office/drawing/2014/main" id="{9CD72201-030E-4D5C-80F6-0D83745BB8D4}"/>
                  </a:ext>
                </a:extLst>
              </p14:cNvPr>
              <p14:cNvContentPartPr/>
              <p14:nvPr/>
            </p14:nvContentPartPr>
            <p14:xfrm>
              <a:off x="9192662" y="2897143"/>
              <a:ext cx="103320" cy="126360"/>
            </p14:xfrm>
          </p:contentPart>
        </mc:Choice>
        <mc:Fallback>
          <p:pic>
            <p:nvPicPr>
              <p:cNvPr id="307" name="Freihand 306">
                <a:extLst>
                  <a:ext uri="{FF2B5EF4-FFF2-40B4-BE49-F238E27FC236}">
                    <a16:creationId xmlns:a16="http://schemas.microsoft.com/office/drawing/2014/main" id="{9CD72201-030E-4D5C-80F6-0D83745BB8D4}"/>
                  </a:ext>
                </a:extLst>
              </p:cNvPr>
              <p:cNvPicPr/>
              <p:nvPr/>
            </p:nvPicPr>
            <p:blipFill>
              <a:blip r:embed="rId501"/>
              <a:stretch>
                <a:fillRect/>
              </a:stretch>
            </p:blipFill>
            <p:spPr>
              <a:xfrm>
                <a:off x="9188342" y="2892823"/>
                <a:ext cx="11196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308" name="Freihand 307">
                <a:extLst>
                  <a:ext uri="{FF2B5EF4-FFF2-40B4-BE49-F238E27FC236}">
                    <a16:creationId xmlns:a16="http://schemas.microsoft.com/office/drawing/2014/main" id="{64614180-5AF4-4B74-9F58-B9B844B29361}"/>
                  </a:ext>
                </a:extLst>
              </p14:cNvPr>
              <p14:cNvContentPartPr/>
              <p14:nvPr/>
            </p14:nvContentPartPr>
            <p14:xfrm>
              <a:off x="9288422" y="2875903"/>
              <a:ext cx="117000" cy="143640"/>
            </p14:xfrm>
          </p:contentPart>
        </mc:Choice>
        <mc:Fallback>
          <p:pic>
            <p:nvPicPr>
              <p:cNvPr id="308" name="Freihand 307">
                <a:extLst>
                  <a:ext uri="{FF2B5EF4-FFF2-40B4-BE49-F238E27FC236}">
                    <a16:creationId xmlns:a16="http://schemas.microsoft.com/office/drawing/2014/main" id="{64614180-5AF4-4B74-9F58-B9B844B29361}"/>
                  </a:ext>
                </a:extLst>
              </p:cNvPr>
              <p:cNvPicPr/>
              <p:nvPr/>
            </p:nvPicPr>
            <p:blipFill>
              <a:blip r:embed="rId503"/>
              <a:stretch>
                <a:fillRect/>
              </a:stretch>
            </p:blipFill>
            <p:spPr>
              <a:xfrm>
                <a:off x="9284102" y="2871583"/>
                <a:ext cx="12564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309" name="Freihand 308">
                <a:extLst>
                  <a:ext uri="{FF2B5EF4-FFF2-40B4-BE49-F238E27FC236}">
                    <a16:creationId xmlns:a16="http://schemas.microsoft.com/office/drawing/2014/main" id="{1D62C29A-6C33-4932-9579-6A88747AEBD6}"/>
                  </a:ext>
                </a:extLst>
              </p14:cNvPr>
              <p14:cNvContentPartPr/>
              <p14:nvPr/>
            </p14:nvContentPartPr>
            <p14:xfrm>
              <a:off x="8340182" y="3113863"/>
              <a:ext cx="1143360" cy="91800"/>
            </p14:xfrm>
          </p:contentPart>
        </mc:Choice>
        <mc:Fallback>
          <p:pic>
            <p:nvPicPr>
              <p:cNvPr id="309" name="Freihand 308">
                <a:extLst>
                  <a:ext uri="{FF2B5EF4-FFF2-40B4-BE49-F238E27FC236}">
                    <a16:creationId xmlns:a16="http://schemas.microsoft.com/office/drawing/2014/main" id="{1D62C29A-6C33-4932-9579-6A88747AEBD6}"/>
                  </a:ext>
                </a:extLst>
              </p:cNvPr>
              <p:cNvPicPr/>
              <p:nvPr/>
            </p:nvPicPr>
            <p:blipFill>
              <a:blip r:embed="rId505"/>
              <a:stretch>
                <a:fillRect/>
              </a:stretch>
            </p:blipFill>
            <p:spPr>
              <a:xfrm>
                <a:off x="8335862" y="3109543"/>
                <a:ext cx="11520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311" name="Freihand 310">
                <a:extLst>
                  <a:ext uri="{FF2B5EF4-FFF2-40B4-BE49-F238E27FC236}">
                    <a16:creationId xmlns:a16="http://schemas.microsoft.com/office/drawing/2014/main" id="{29F3C5E0-571A-4D49-B23A-A252EC3815E2}"/>
                  </a:ext>
                </a:extLst>
              </p14:cNvPr>
              <p14:cNvContentPartPr/>
              <p14:nvPr/>
            </p14:nvContentPartPr>
            <p14:xfrm>
              <a:off x="8646902" y="3275503"/>
              <a:ext cx="138960" cy="147960"/>
            </p14:xfrm>
          </p:contentPart>
        </mc:Choice>
        <mc:Fallback>
          <p:pic>
            <p:nvPicPr>
              <p:cNvPr id="311" name="Freihand 310">
                <a:extLst>
                  <a:ext uri="{FF2B5EF4-FFF2-40B4-BE49-F238E27FC236}">
                    <a16:creationId xmlns:a16="http://schemas.microsoft.com/office/drawing/2014/main" id="{29F3C5E0-571A-4D49-B23A-A252EC3815E2}"/>
                  </a:ext>
                </a:extLst>
              </p:cNvPr>
              <p:cNvPicPr/>
              <p:nvPr/>
            </p:nvPicPr>
            <p:blipFill>
              <a:blip r:embed="rId507"/>
              <a:stretch>
                <a:fillRect/>
              </a:stretch>
            </p:blipFill>
            <p:spPr>
              <a:xfrm>
                <a:off x="8642582" y="3271183"/>
                <a:ext cx="14760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312" name="Freihand 311">
                <a:extLst>
                  <a:ext uri="{FF2B5EF4-FFF2-40B4-BE49-F238E27FC236}">
                    <a16:creationId xmlns:a16="http://schemas.microsoft.com/office/drawing/2014/main" id="{071FDC3B-F6EC-4997-A060-622785D52FE0}"/>
                  </a:ext>
                </a:extLst>
              </p14:cNvPr>
              <p14:cNvContentPartPr/>
              <p14:nvPr/>
            </p14:nvContentPartPr>
            <p14:xfrm>
              <a:off x="8845622" y="3256783"/>
              <a:ext cx="141120" cy="123480"/>
            </p14:xfrm>
          </p:contentPart>
        </mc:Choice>
        <mc:Fallback>
          <p:pic>
            <p:nvPicPr>
              <p:cNvPr id="312" name="Freihand 311">
                <a:extLst>
                  <a:ext uri="{FF2B5EF4-FFF2-40B4-BE49-F238E27FC236}">
                    <a16:creationId xmlns:a16="http://schemas.microsoft.com/office/drawing/2014/main" id="{071FDC3B-F6EC-4997-A060-622785D52FE0}"/>
                  </a:ext>
                </a:extLst>
              </p:cNvPr>
              <p:cNvPicPr/>
              <p:nvPr/>
            </p:nvPicPr>
            <p:blipFill>
              <a:blip r:embed="rId509"/>
              <a:stretch>
                <a:fillRect/>
              </a:stretch>
            </p:blipFill>
            <p:spPr>
              <a:xfrm>
                <a:off x="8841302" y="3252463"/>
                <a:ext cx="1497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313" name="Freihand 312">
                <a:extLst>
                  <a:ext uri="{FF2B5EF4-FFF2-40B4-BE49-F238E27FC236}">
                    <a16:creationId xmlns:a16="http://schemas.microsoft.com/office/drawing/2014/main" id="{6E951F8B-62B4-4F13-8356-D90D00A09570}"/>
                  </a:ext>
                </a:extLst>
              </p14:cNvPr>
              <p14:cNvContentPartPr/>
              <p14:nvPr/>
            </p14:nvContentPartPr>
            <p14:xfrm>
              <a:off x="8961542" y="3257863"/>
              <a:ext cx="82800" cy="98280"/>
            </p14:xfrm>
          </p:contentPart>
        </mc:Choice>
        <mc:Fallback>
          <p:pic>
            <p:nvPicPr>
              <p:cNvPr id="313" name="Freihand 312">
                <a:extLst>
                  <a:ext uri="{FF2B5EF4-FFF2-40B4-BE49-F238E27FC236}">
                    <a16:creationId xmlns:a16="http://schemas.microsoft.com/office/drawing/2014/main" id="{6E951F8B-62B4-4F13-8356-D90D00A09570}"/>
                  </a:ext>
                </a:extLst>
              </p:cNvPr>
              <p:cNvPicPr/>
              <p:nvPr/>
            </p:nvPicPr>
            <p:blipFill>
              <a:blip r:embed="rId511"/>
              <a:stretch>
                <a:fillRect/>
              </a:stretch>
            </p:blipFill>
            <p:spPr>
              <a:xfrm>
                <a:off x="8957222" y="3253543"/>
                <a:ext cx="914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314" name="Freihand 313">
                <a:extLst>
                  <a:ext uri="{FF2B5EF4-FFF2-40B4-BE49-F238E27FC236}">
                    <a16:creationId xmlns:a16="http://schemas.microsoft.com/office/drawing/2014/main" id="{A51CC60E-CD97-4EA4-923D-5F78E704E2DC}"/>
                  </a:ext>
                </a:extLst>
              </p14:cNvPr>
              <p14:cNvContentPartPr/>
              <p14:nvPr/>
            </p14:nvContentPartPr>
            <p14:xfrm>
              <a:off x="9085382" y="3253903"/>
              <a:ext cx="86040" cy="80640"/>
            </p14:xfrm>
          </p:contentPart>
        </mc:Choice>
        <mc:Fallback>
          <p:pic>
            <p:nvPicPr>
              <p:cNvPr id="314" name="Freihand 313">
                <a:extLst>
                  <a:ext uri="{FF2B5EF4-FFF2-40B4-BE49-F238E27FC236}">
                    <a16:creationId xmlns:a16="http://schemas.microsoft.com/office/drawing/2014/main" id="{A51CC60E-CD97-4EA4-923D-5F78E704E2DC}"/>
                  </a:ext>
                </a:extLst>
              </p:cNvPr>
              <p:cNvPicPr/>
              <p:nvPr/>
            </p:nvPicPr>
            <p:blipFill>
              <a:blip r:embed="rId513"/>
              <a:stretch>
                <a:fillRect/>
              </a:stretch>
            </p:blipFill>
            <p:spPr>
              <a:xfrm>
                <a:off x="9081062" y="3249583"/>
                <a:ext cx="94680" cy="89280"/>
              </a:xfrm>
              <a:prstGeom prst="rect">
                <a:avLst/>
              </a:prstGeom>
            </p:spPr>
          </p:pic>
        </mc:Fallback>
      </mc:AlternateContent>
      <p:grpSp>
        <p:nvGrpSpPr>
          <p:cNvPr id="349" name="Gruppieren 348">
            <a:extLst>
              <a:ext uri="{FF2B5EF4-FFF2-40B4-BE49-F238E27FC236}">
                <a16:creationId xmlns:a16="http://schemas.microsoft.com/office/drawing/2014/main" id="{55B8940A-DDCF-4FB7-9B4E-EDC7C4CC6321}"/>
              </a:ext>
            </a:extLst>
          </p:cNvPr>
          <p:cNvGrpSpPr/>
          <p:nvPr/>
        </p:nvGrpSpPr>
        <p:grpSpPr>
          <a:xfrm>
            <a:off x="9631502" y="2596543"/>
            <a:ext cx="2470680" cy="583200"/>
            <a:chOff x="9631502" y="2596543"/>
            <a:chExt cx="2470680" cy="583200"/>
          </a:xfrm>
        </p:grpSpPr>
        <mc:AlternateContent xmlns:mc="http://schemas.openxmlformats.org/markup-compatibility/2006">
          <mc:Choice xmlns:p14="http://schemas.microsoft.com/office/powerpoint/2010/main" Requires="p14">
            <p:contentPart p14:bwMode="auto" r:id="rId514">
              <p14:nvContentPartPr>
                <p14:cNvPr id="315" name="Freihand 314">
                  <a:extLst>
                    <a:ext uri="{FF2B5EF4-FFF2-40B4-BE49-F238E27FC236}">
                      <a16:creationId xmlns:a16="http://schemas.microsoft.com/office/drawing/2014/main" id="{02D46BB2-7409-4C35-8CBC-A0C890FA612C}"/>
                    </a:ext>
                  </a:extLst>
                </p14:cNvPr>
                <p14:cNvContentPartPr/>
                <p14:nvPr/>
              </p14:nvContentPartPr>
              <p14:xfrm>
                <a:off x="9631502" y="3090463"/>
                <a:ext cx="189360" cy="28440"/>
              </p14:xfrm>
            </p:contentPart>
          </mc:Choice>
          <mc:Fallback>
            <p:pic>
              <p:nvPicPr>
                <p:cNvPr id="315" name="Freihand 314">
                  <a:extLst>
                    <a:ext uri="{FF2B5EF4-FFF2-40B4-BE49-F238E27FC236}">
                      <a16:creationId xmlns:a16="http://schemas.microsoft.com/office/drawing/2014/main" id="{02D46BB2-7409-4C35-8CBC-A0C890FA612C}"/>
                    </a:ext>
                  </a:extLst>
                </p:cNvPr>
                <p:cNvPicPr/>
                <p:nvPr/>
              </p:nvPicPr>
              <p:blipFill>
                <a:blip r:embed="rId515"/>
                <a:stretch>
                  <a:fillRect/>
                </a:stretch>
              </p:blipFill>
              <p:spPr>
                <a:xfrm>
                  <a:off x="9627182" y="3086143"/>
                  <a:ext cx="19800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316" name="Freihand 315">
                  <a:extLst>
                    <a:ext uri="{FF2B5EF4-FFF2-40B4-BE49-F238E27FC236}">
                      <a16:creationId xmlns:a16="http://schemas.microsoft.com/office/drawing/2014/main" id="{6BCD82AB-56CD-4FBC-A947-FA2C685E71A9}"/>
                    </a:ext>
                  </a:extLst>
                </p14:cNvPr>
                <p14:cNvContentPartPr/>
                <p14:nvPr/>
              </p14:nvContentPartPr>
              <p14:xfrm>
                <a:off x="9649502" y="3122143"/>
                <a:ext cx="213480" cy="24480"/>
              </p14:xfrm>
            </p:contentPart>
          </mc:Choice>
          <mc:Fallback>
            <p:pic>
              <p:nvPicPr>
                <p:cNvPr id="316" name="Freihand 315">
                  <a:extLst>
                    <a:ext uri="{FF2B5EF4-FFF2-40B4-BE49-F238E27FC236}">
                      <a16:creationId xmlns:a16="http://schemas.microsoft.com/office/drawing/2014/main" id="{6BCD82AB-56CD-4FBC-A947-FA2C685E71A9}"/>
                    </a:ext>
                  </a:extLst>
                </p:cNvPr>
                <p:cNvPicPr/>
                <p:nvPr/>
              </p:nvPicPr>
              <p:blipFill>
                <a:blip r:embed="rId517"/>
                <a:stretch>
                  <a:fillRect/>
                </a:stretch>
              </p:blipFill>
              <p:spPr>
                <a:xfrm>
                  <a:off x="9645182" y="3117823"/>
                  <a:ext cx="22212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318" name="Freihand 317">
                  <a:extLst>
                    <a:ext uri="{FF2B5EF4-FFF2-40B4-BE49-F238E27FC236}">
                      <a16:creationId xmlns:a16="http://schemas.microsoft.com/office/drawing/2014/main" id="{BB3451A7-5C75-4E24-B2B2-28F540ADEB88}"/>
                    </a:ext>
                  </a:extLst>
                </p14:cNvPr>
                <p14:cNvContentPartPr/>
                <p14:nvPr/>
              </p14:nvContentPartPr>
              <p14:xfrm>
                <a:off x="9921302" y="2963743"/>
                <a:ext cx="44280" cy="216000"/>
              </p14:xfrm>
            </p:contentPart>
          </mc:Choice>
          <mc:Fallback>
            <p:pic>
              <p:nvPicPr>
                <p:cNvPr id="318" name="Freihand 317">
                  <a:extLst>
                    <a:ext uri="{FF2B5EF4-FFF2-40B4-BE49-F238E27FC236}">
                      <a16:creationId xmlns:a16="http://schemas.microsoft.com/office/drawing/2014/main" id="{BB3451A7-5C75-4E24-B2B2-28F540ADEB88}"/>
                    </a:ext>
                  </a:extLst>
                </p:cNvPr>
                <p:cNvPicPr/>
                <p:nvPr/>
              </p:nvPicPr>
              <p:blipFill>
                <a:blip r:embed="rId519"/>
                <a:stretch>
                  <a:fillRect/>
                </a:stretch>
              </p:blipFill>
              <p:spPr>
                <a:xfrm>
                  <a:off x="9916982" y="2959423"/>
                  <a:ext cx="5292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19" name="Freihand 318">
                  <a:extLst>
                    <a:ext uri="{FF2B5EF4-FFF2-40B4-BE49-F238E27FC236}">
                      <a16:creationId xmlns:a16="http://schemas.microsoft.com/office/drawing/2014/main" id="{F81B0F28-9855-40DA-944C-C9E4340BECC2}"/>
                    </a:ext>
                  </a:extLst>
                </p14:cNvPr>
                <p14:cNvContentPartPr/>
                <p14:nvPr/>
              </p14:nvContentPartPr>
              <p14:xfrm>
                <a:off x="10007702" y="2978503"/>
                <a:ext cx="95040" cy="117360"/>
              </p14:xfrm>
            </p:contentPart>
          </mc:Choice>
          <mc:Fallback>
            <p:pic>
              <p:nvPicPr>
                <p:cNvPr id="319" name="Freihand 318">
                  <a:extLst>
                    <a:ext uri="{FF2B5EF4-FFF2-40B4-BE49-F238E27FC236}">
                      <a16:creationId xmlns:a16="http://schemas.microsoft.com/office/drawing/2014/main" id="{F81B0F28-9855-40DA-944C-C9E4340BECC2}"/>
                    </a:ext>
                  </a:extLst>
                </p:cNvPr>
                <p:cNvPicPr/>
                <p:nvPr/>
              </p:nvPicPr>
              <p:blipFill>
                <a:blip r:embed="rId521"/>
                <a:stretch>
                  <a:fillRect/>
                </a:stretch>
              </p:blipFill>
              <p:spPr>
                <a:xfrm>
                  <a:off x="10003382" y="2974183"/>
                  <a:ext cx="1036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20" name="Freihand 319">
                  <a:extLst>
                    <a:ext uri="{FF2B5EF4-FFF2-40B4-BE49-F238E27FC236}">
                      <a16:creationId xmlns:a16="http://schemas.microsoft.com/office/drawing/2014/main" id="{2038614F-8DD8-4A46-B795-8F1792B4A700}"/>
                    </a:ext>
                  </a:extLst>
                </p14:cNvPr>
                <p14:cNvContentPartPr/>
                <p14:nvPr/>
              </p14:nvContentPartPr>
              <p14:xfrm>
                <a:off x="10109942" y="3002263"/>
                <a:ext cx="81000" cy="90000"/>
              </p14:xfrm>
            </p:contentPart>
          </mc:Choice>
          <mc:Fallback>
            <p:pic>
              <p:nvPicPr>
                <p:cNvPr id="320" name="Freihand 319">
                  <a:extLst>
                    <a:ext uri="{FF2B5EF4-FFF2-40B4-BE49-F238E27FC236}">
                      <a16:creationId xmlns:a16="http://schemas.microsoft.com/office/drawing/2014/main" id="{2038614F-8DD8-4A46-B795-8F1792B4A700}"/>
                    </a:ext>
                  </a:extLst>
                </p:cNvPr>
                <p:cNvPicPr/>
                <p:nvPr/>
              </p:nvPicPr>
              <p:blipFill>
                <a:blip r:embed="rId523"/>
                <a:stretch>
                  <a:fillRect/>
                </a:stretch>
              </p:blipFill>
              <p:spPr>
                <a:xfrm>
                  <a:off x="10105622" y="2997943"/>
                  <a:ext cx="896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21" name="Freihand 320">
                  <a:extLst>
                    <a:ext uri="{FF2B5EF4-FFF2-40B4-BE49-F238E27FC236}">
                      <a16:creationId xmlns:a16="http://schemas.microsoft.com/office/drawing/2014/main" id="{9A1F43ED-2DEB-4C21-A55B-DDE7340360BD}"/>
                    </a:ext>
                  </a:extLst>
                </p14:cNvPr>
                <p14:cNvContentPartPr/>
                <p14:nvPr/>
              </p14:nvContentPartPr>
              <p14:xfrm>
                <a:off x="10235582" y="2974543"/>
                <a:ext cx="25200" cy="90720"/>
              </p14:xfrm>
            </p:contentPart>
          </mc:Choice>
          <mc:Fallback>
            <p:pic>
              <p:nvPicPr>
                <p:cNvPr id="321" name="Freihand 320">
                  <a:extLst>
                    <a:ext uri="{FF2B5EF4-FFF2-40B4-BE49-F238E27FC236}">
                      <a16:creationId xmlns:a16="http://schemas.microsoft.com/office/drawing/2014/main" id="{9A1F43ED-2DEB-4C21-A55B-DDE7340360BD}"/>
                    </a:ext>
                  </a:extLst>
                </p:cNvPr>
                <p:cNvPicPr/>
                <p:nvPr/>
              </p:nvPicPr>
              <p:blipFill>
                <a:blip r:embed="rId525"/>
                <a:stretch>
                  <a:fillRect/>
                </a:stretch>
              </p:blipFill>
              <p:spPr>
                <a:xfrm>
                  <a:off x="10231262" y="2970223"/>
                  <a:ext cx="338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22" name="Freihand 321">
                  <a:extLst>
                    <a:ext uri="{FF2B5EF4-FFF2-40B4-BE49-F238E27FC236}">
                      <a16:creationId xmlns:a16="http://schemas.microsoft.com/office/drawing/2014/main" id="{1DF5B026-C493-499C-B385-892FF0646A74}"/>
                    </a:ext>
                  </a:extLst>
                </p14:cNvPr>
                <p14:cNvContentPartPr/>
                <p14:nvPr/>
              </p14:nvContentPartPr>
              <p14:xfrm>
                <a:off x="10288862" y="2970223"/>
                <a:ext cx="69120" cy="94320"/>
              </p14:xfrm>
            </p:contentPart>
          </mc:Choice>
          <mc:Fallback>
            <p:pic>
              <p:nvPicPr>
                <p:cNvPr id="322" name="Freihand 321">
                  <a:extLst>
                    <a:ext uri="{FF2B5EF4-FFF2-40B4-BE49-F238E27FC236}">
                      <a16:creationId xmlns:a16="http://schemas.microsoft.com/office/drawing/2014/main" id="{1DF5B026-C493-499C-B385-892FF0646A74}"/>
                    </a:ext>
                  </a:extLst>
                </p:cNvPr>
                <p:cNvPicPr/>
                <p:nvPr/>
              </p:nvPicPr>
              <p:blipFill>
                <a:blip r:embed="rId527"/>
                <a:stretch>
                  <a:fillRect/>
                </a:stretch>
              </p:blipFill>
              <p:spPr>
                <a:xfrm>
                  <a:off x="10284542" y="2965903"/>
                  <a:ext cx="777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23" name="Freihand 322">
                  <a:extLst>
                    <a:ext uri="{FF2B5EF4-FFF2-40B4-BE49-F238E27FC236}">
                      <a16:creationId xmlns:a16="http://schemas.microsoft.com/office/drawing/2014/main" id="{0C668FEB-0F4D-42FB-9CDF-9E78FC609FA7}"/>
                    </a:ext>
                  </a:extLst>
                </p14:cNvPr>
                <p14:cNvContentPartPr/>
                <p14:nvPr/>
              </p14:nvContentPartPr>
              <p14:xfrm>
                <a:off x="10344662" y="2892103"/>
                <a:ext cx="114840" cy="157680"/>
              </p14:xfrm>
            </p:contentPart>
          </mc:Choice>
          <mc:Fallback>
            <p:pic>
              <p:nvPicPr>
                <p:cNvPr id="323" name="Freihand 322">
                  <a:extLst>
                    <a:ext uri="{FF2B5EF4-FFF2-40B4-BE49-F238E27FC236}">
                      <a16:creationId xmlns:a16="http://schemas.microsoft.com/office/drawing/2014/main" id="{0C668FEB-0F4D-42FB-9CDF-9E78FC609FA7}"/>
                    </a:ext>
                  </a:extLst>
                </p:cNvPr>
                <p:cNvPicPr/>
                <p:nvPr/>
              </p:nvPicPr>
              <p:blipFill>
                <a:blip r:embed="rId529"/>
                <a:stretch>
                  <a:fillRect/>
                </a:stretch>
              </p:blipFill>
              <p:spPr>
                <a:xfrm>
                  <a:off x="10340342" y="2887783"/>
                  <a:ext cx="12348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24" name="Freihand 323">
                  <a:extLst>
                    <a:ext uri="{FF2B5EF4-FFF2-40B4-BE49-F238E27FC236}">
                      <a16:creationId xmlns:a16="http://schemas.microsoft.com/office/drawing/2014/main" id="{FD48721E-C25A-4B4D-9096-337707B778D8}"/>
                    </a:ext>
                  </a:extLst>
                </p14:cNvPr>
                <p14:cNvContentPartPr/>
                <p14:nvPr/>
              </p14:nvContentPartPr>
              <p14:xfrm>
                <a:off x="10450142" y="2987863"/>
                <a:ext cx="29880" cy="49320"/>
              </p14:xfrm>
            </p:contentPart>
          </mc:Choice>
          <mc:Fallback>
            <p:pic>
              <p:nvPicPr>
                <p:cNvPr id="324" name="Freihand 323">
                  <a:extLst>
                    <a:ext uri="{FF2B5EF4-FFF2-40B4-BE49-F238E27FC236}">
                      <a16:creationId xmlns:a16="http://schemas.microsoft.com/office/drawing/2014/main" id="{FD48721E-C25A-4B4D-9096-337707B778D8}"/>
                    </a:ext>
                  </a:extLst>
                </p:cNvPr>
                <p:cNvPicPr/>
                <p:nvPr/>
              </p:nvPicPr>
              <p:blipFill>
                <a:blip r:embed="rId531"/>
                <a:stretch>
                  <a:fillRect/>
                </a:stretch>
              </p:blipFill>
              <p:spPr>
                <a:xfrm>
                  <a:off x="10445822" y="2983543"/>
                  <a:ext cx="3852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25" name="Freihand 324">
                  <a:extLst>
                    <a:ext uri="{FF2B5EF4-FFF2-40B4-BE49-F238E27FC236}">
                      <a16:creationId xmlns:a16="http://schemas.microsoft.com/office/drawing/2014/main" id="{78C23FA0-3478-4D93-A0E8-67ED19A3DAE3}"/>
                    </a:ext>
                  </a:extLst>
                </p14:cNvPr>
                <p14:cNvContentPartPr/>
                <p14:nvPr/>
              </p14:nvContentPartPr>
              <p14:xfrm>
                <a:off x="10470302" y="2869783"/>
                <a:ext cx="60480" cy="247320"/>
              </p14:xfrm>
            </p:contentPart>
          </mc:Choice>
          <mc:Fallback>
            <p:pic>
              <p:nvPicPr>
                <p:cNvPr id="325" name="Freihand 324">
                  <a:extLst>
                    <a:ext uri="{FF2B5EF4-FFF2-40B4-BE49-F238E27FC236}">
                      <a16:creationId xmlns:a16="http://schemas.microsoft.com/office/drawing/2014/main" id="{78C23FA0-3478-4D93-A0E8-67ED19A3DAE3}"/>
                    </a:ext>
                  </a:extLst>
                </p:cNvPr>
                <p:cNvPicPr/>
                <p:nvPr/>
              </p:nvPicPr>
              <p:blipFill>
                <a:blip r:embed="rId533"/>
                <a:stretch>
                  <a:fillRect/>
                </a:stretch>
              </p:blipFill>
              <p:spPr>
                <a:xfrm>
                  <a:off x="10465982" y="2865463"/>
                  <a:ext cx="6912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26" name="Freihand 325">
                  <a:extLst>
                    <a:ext uri="{FF2B5EF4-FFF2-40B4-BE49-F238E27FC236}">
                      <a16:creationId xmlns:a16="http://schemas.microsoft.com/office/drawing/2014/main" id="{5A995C73-0DE4-4E47-B89C-4F663D4D0136}"/>
                    </a:ext>
                  </a:extLst>
                </p14:cNvPr>
                <p14:cNvContentPartPr/>
                <p14:nvPr/>
              </p14:nvContentPartPr>
              <p14:xfrm>
                <a:off x="10560302" y="2855023"/>
                <a:ext cx="58680" cy="191520"/>
              </p14:xfrm>
            </p:contentPart>
          </mc:Choice>
          <mc:Fallback>
            <p:pic>
              <p:nvPicPr>
                <p:cNvPr id="326" name="Freihand 325">
                  <a:extLst>
                    <a:ext uri="{FF2B5EF4-FFF2-40B4-BE49-F238E27FC236}">
                      <a16:creationId xmlns:a16="http://schemas.microsoft.com/office/drawing/2014/main" id="{5A995C73-0DE4-4E47-B89C-4F663D4D0136}"/>
                    </a:ext>
                  </a:extLst>
                </p:cNvPr>
                <p:cNvPicPr/>
                <p:nvPr/>
              </p:nvPicPr>
              <p:blipFill>
                <a:blip r:embed="rId535"/>
                <a:stretch>
                  <a:fillRect/>
                </a:stretch>
              </p:blipFill>
              <p:spPr>
                <a:xfrm>
                  <a:off x="10555982" y="2850703"/>
                  <a:ext cx="6732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27" name="Freihand 326">
                  <a:extLst>
                    <a:ext uri="{FF2B5EF4-FFF2-40B4-BE49-F238E27FC236}">
                      <a16:creationId xmlns:a16="http://schemas.microsoft.com/office/drawing/2014/main" id="{86CA99DA-60F2-4AC8-AA4C-738E840E107D}"/>
                    </a:ext>
                  </a:extLst>
                </p14:cNvPr>
                <p14:cNvContentPartPr/>
                <p14:nvPr/>
              </p14:nvContentPartPr>
              <p14:xfrm>
                <a:off x="10636982" y="2882383"/>
                <a:ext cx="93960" cy="113400"/>
              </p14:xfrm>
            </p:contentPart>
          </mc:Choice>
          <mc:Fallback>
            <p:pic>
              <p:nvPicPr>
                <p:cNvPr id="327" name="Freihand 326">
                  <a:extLst>
                    <a:ext uri="{FF2B5EF4-FFF2-40B4-BE49-F238E27FC236}">
                      <a16:creationId xmlns:a16="http://schemas.microsoft.com/office/drawing/2014/main" id="{86CA99DA-60F2-4AC8-AA4C-738E840E107D}"/>
                    </a:ext>
                  </a:extLst>
                </p:cNvPr>
                <p:cNvPicPr/>
                <p:nvPr/>
              </p:nvPicPr>
              <p:blipFill>
                <a:blip r:embed="rId537"/>
                <a:stretch>
                  <a:fillRect/>
                </a:stretch>
              </p:blipFill>
              <p:spPr>
                <a:xfrm>
                  <a:off x="10632662" y="2878063"/>
                  <a:ext cx="1026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28" name="Freihand 327">
                  <a:extLst>
                    <a:ext uri="{FF2B5EF4-FFF2-40B4-BE49-F238E27FC236}">
                      <a16:creationId xmlns:a16="http://schemas.microsoft.com/office/drawing/2014/main" id="{A5F22681-4F54-4CF9-B7BA-571CE52F9514}"/>
                    </a:ext>
                  </a:extLst>
                </p14:cNvPr>
                <p14:cNvContentPartPr/>
                <p14:nvPr/>
              </p14:nvContentPartPr>
              <p14:xfrm>
                <a:off x="10778102" y="2936383"/>
                <a:ext cx="73800" cy="13320"/>
              </p14:xfrm>
            </p:contentPart>
          </mc:Choice>
          <mc:Fallback>
            <p:pic>
              <p:nvPicPr>
                <p:cNvPr id="328" name="Freihand 327">
                  <a:extLst>
                    <a:ext uri="{FF2B5EF4-FFF2-40B4-BE49-F238E27FC236}">
                      <a16:creationId xmlns:a16="http://schemas.microsoft.com/office/drawing/2014/main" id="{A5F22681-4F54-4CF9-B7BA-571CE52F9514}"/>
                    </a:ext>
                  </a:extLst>
                </p:cNvPr>
                <p:cNvPicPr/>
                <p:nvPr/>
              </p:nvPicPr>
              <p:blipFill>
                <a:blip r:embed="rId539"/>
                <a:stretch>
                  <a:fillRect/>
                </a:stretch>
              </p:blipFill>
              <p:spPr>
                <a:xfrm>
                  <a:off x="10773782" y="2932063"/>
                  <a:ext cx="824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29" name="Freihand 328">
                  <a:extLst>
                    <a:ext uri="{FF2B5EF4-FFF2-40B4-BE49-F238E27FC236}">
                      <a16:creationId xmlns:a16="http://schemas.microsoft.com/office/drawing/2014/main" id="{E9D3BF3A-6DDF-485B-BC4C-5B03C46F75CB}"/>
                    </a:ext>
                  </a:extLst>
                </p14:cNvPr>
                <p14:cNvContentPartPr/>
                <p14:nvPr/>
              </p14:nvContentPartPr>
              <p14:xfrm>
                <a:off x="10922102" y="2860423"/>
                <a:ext cx="107280" cy="118080"/>
              </p14:xfrm>
            </p:contentPart>
          </mc:Choice>
          <mc:Fallback>
            <p:pic>
              <p:nvPicPr>
                <p:cNvPr id="329" name="Freihand 328">
                  <a:extLst>
                    <a:ext uri="{FF2B5EF4-FFF2-40B4-BE49-F238E27FC236}">
                      <a16:creationId xmlns:a16="http://schemas.microsoft.com/office/drawing/2014/main" id="{E9D3BF3A-6DDF-485B-BC4C-5B03C46F75CB}"/>
                    </a:ext>
                  </a:extLst>
                </p:cNvPr>
                <p:cNvPicPr/>
                <p:nvPr/>
              </p:nvPicPr>
              <p:blipFill>
                <a:blip r:embed="rId541"/>
                <a:stretch>
                  <a:fillRect/>
                </a:stretch>
              </p:blipFill>
              <p:spPr>
                <a:xfrm>
                  <a:off x="10917782" y="2856103"/>
                  <a:ext cx="1159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30" name="Freihand 329">
                  <a:extLst>
                    <a:ext uri="{FF2B5EF4-FFF2-40B4-BE49-F238E27FC236}">
                      <a16:creationId xmlns:a16="http://schemas.microsoft.com/office/drawing/2014/main" id="{89BF225C-D6AD-4637-B1FD-1B583CAB44DF}"/>
                    </a:ext>
                  </a:extLst>
                </p14:cNvPr>
                <p14:cNvContentPartPr/>
                <p14:nvPr/>
              </p14:nvContentPartPr>
              <p14:xfrm>
                <a:off x="10999862" y="2842783"/>
                <a:ext cx="145080" cy="99000"/>
              </p14:xfrm>
            </p:contentPart>
          </mc:Choice>
          <mc:Fallback>
            <p:pic>
              <p:nvPicPr>
                <p:cNvPr id="330" name="Freihand 329">
                  <a:extLst>
                    <a:ext uri="{FF2B5EF4-FFF2-40B4-BE49-F238E27FC236}">
                      <a16:creationId xmlns:a16="http://schemas.microsoft.com/office/drawing/2014/main" id="{89BF225C-D6AD-4637-B1FD-1B583CAB44DF}"/>
                    </a:ext>
                  </a:extLst>
                </p:cNvPr>
                <p:cNvPicPr/>
                <p:nvPr/>
              </p:nvPicPr>
              <p:blipFill>
                <a:blip r:embed="rId543"/>
                <a:stretch>
                  <a:fillRect/>
                </a:stretch>
              </p:blipFill>
              <p:spPr>
                <a:xfrm>
                  <a:off x="10995542" y="2838463"/>
                  <a:ext cx="1537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31" name="Freihand 330">
                  <a:extLst>
                    <a:ext uri="{FF2B5EF4-FFF2-40B4-BE49-F238E27FC236}">
                      <a16:creationId xmlns:a16="http://schemas.microsoft.com/office/drawing/2014/main" id="{8BEFEC1C-8B41-426C-9A9C-17BEBC7BEC8F}"/>
                    </a:ext>
                  </a:extLst>
                </p14:cNvPr>
                <p14:cNvContentPartPr/>
                <p14:nvPr/>
              </p14:nvContentPartPr>
              <p14:xfrm>
                <a:off x="11049542" y="2815423"/>
                <a:ext cx="66960" cy="65160"/>
              </p14:xfrm>
            </p:contentPart>
          </mc:Choice>
          <mc:Fallback>
            <p:pic>
              <p:nvPicPr>
                <p:cNvPr id="331" name="Freihand 330">
                  <a:extLst>
                    <a:ext uri="{FF2B5EF4-FFF2-40B4-BE49-F238E27FC236}">
                      <a16:creationId xmlns:a16="http://schemas.microsoft.com/office/drawing/2014/main" id="{8BEFEC1C-8B41-426C-9A9C-17BEBC7BEC8F}"/>
                    </a:ext>
                  </a:extLst>
                </p:cNvPr>
                <p:cNvPicPr/>
                <p:nvPr/>
              </p:nvPicPr>
              <p:blipFill>
                <a:blip r:embed="rId545"/>
                <a:stretch>
                  <a:fillRect/>
                </a:stretch>
              </p:blipFill>
              <p:spPr>
                <a:xfrm>
                  <a:off x="11045222" y="2811103"/>
                  <a:ext cx="7560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32" name="Freihand 331">
                  <a:extLst>
                    <a:ext uri="{FF2B5EF4-FFF2-40B4-BE49-F238E27FC236}">
                      <a16:creationId xmlns:a16="http://schemas.microsoft.com/office/drawing/2014/main" id="{92AD9729-33EE-4115-95FF-7B12DF08F0C6}"/>
                    </a:ext>
                  </a:extLst>
                </p14:cNvPr>
                <p14:cNvContentPartPr/>
                <p14:nvPr/>
              </p14:nvContentPartPr>
              <p14:xfrm>
                <a:off x="11129462" y="2900383"/>
                <a:ext cx="36000" cy="55440"/>
              </p14:xfrm>
            </p:contentPart>
          </mc:Choice>
          <mc:Fallback>
            <p:pic>
              <p:nvPicPr>
                <p:cNvPr id="332" name="Freihand 331">
                  <a:extLst>
                    <a:ext uri="{FF2B5EF4-FFF2-40B4-BE49-F238E27FC236}">
                      <a16:creationId xmlns:a16="http://schemas.microsoft.com/office/drawing/2014/main" id="{92AD9729-33EE-4115-95FF-7B12DF08F0C6}"/>
                    </a:ext>
                  </a:extLst>
                </p:cNvPr>
                <p:cNvPicPr/>
                <p:nvPr/>
              </p:nvPicPr>
              <p:blipFill>
                <a:blip r:embed="rId547"/>
                <a:stretch>
                  <a:fillRect/>
                </a:stretch>
              </p:blipFill>
              <p:spPr>
                <a:xfrm>
                  <a:off x="11125142" y="2896063"/>
                  <a:ext cx="4464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33" name="Freihand 332">
                  <a:extLst>
                    <a:ext uri="{FF2B5EF4-FFF2-40B4-BE49-F238E27FC236}">
                      <a16:creationId xmlns:a16="http://schemas.microsoft.com/office/drawing/2014/main" id="{FD1A0188-1433-4AC3-9587-002307E5D773}"/>
                    </a:ext>
                  </a:extLst>
                </p14:cNvPr>
                <p14:cNvContentPartPr/>
                <p14:nvPr/>
              </p14:nvContentPartPr>
              <p14:xfrm>
                <a:off x="11171222" y="2711023"/>
                <a:ext cx="99360" cy="285120"/>
              </p14:xfrm>
            </p:contentPart>
          </mc:Choice>
          <mc:Fallback>
            <p:pic>
              <p:nvPicPr>
                <p:cNvPr id="333" name="Freihand 332">
                  <a:extLst>
                    <a:ext uri="{FF2B5EF4-FFF2-40B4-BE49-F238E27FC236}">
                      <a16:creationId xmlns:a16="http://schemas.microsoft.com/office/drawing/2014/main" id="{FD1A0188-1433-4AC3-9587-002307E5D773}"/>
                    </a:ext>
                  </a:extLst>
                </p:cNvPr>
                <p:cNvPicPr/>
                <p:nvPr/>
              </p:nvPicPr>
              <p:blipFill>
                <a:blip r:embed="rId549"/>
                <a:stretch>
                  <a:fillRect/>
                </a:stretch>
              </p:blipFill>
              <p:spPr>
                <a:xfrm>
                  <a:off x="11166902" y="2706703"/>
                  <a:ext cx="108000" cy="29376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34" name="Freihand 333">
                  <a:extLst>
                    <a:ext uri="{FF2B5EF4-FFF2-40B4-BE49-F238E27FC236}">
                      <a16:creationId xmlns:a16="http://schemas.microsoft.com/office/drawing/2014/main" id="{911F82BB-903B-4539-ACEF-7023599846CA}"/>
                    </a:ext>
                  </a:extLst>
                </p14:cNvPr>
                <p14:cNvContentPartPr/>
                <p14:nvPr/>
              </p14:nvContentPartPr>
              <p14:xfrm>
                <a:off x="11277782" y="2694823"/>
                <a:ext cx="52920" cy="221760"/>
              </p14:xfrm>
            </p:contentPart>
          </mc:Choice>
          <mc:Fallback>
            <p:pic>
              <p:nvPicPr>
                <p:cNvPr id="334" name="Freihand 333">
                  <a:extLst>
                    <a:ext uri="{FF2B5EF4-FFF2-40B4-BE49-F238E27FC236}">
                      <a16:creationId xmlns:a16="http://schemas.microsoft.com/office/drawing/2014/main" id="{911F82BB-903B-4539-ACEF-7023599846CA}"/>
                    </a:ext>
                  </a:extLst>
                </p:cNvPr>
                <p:cNvPicPr/>
                <p:nvPr/>
              </p:nvPicPr>
              <p:blipFill>
                <a:blip r:embed="rId551"/>
                <a:stretch>
                  <a:fillRect/>
                </a:stretch>
              </p:blipFill>
              <p:spPr>
                <a:xfrm>
                  <a:off x="11273462" y="2690503"/>
                  <a:ext cx="6156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35" name="Freihand 334">
                  <a:extLst>
                    <a:ext uri="{FF2B5EF4-FFF2-40B4-BE49-F238E27FC236}">
                      <a16:creationId xmlns:a16="http://schemas.microsoft.com/office/drawing/2014/main" id="{E0ED27A6-AD54-47F4-9031-2D3470BB82A8}"/>
                    </a:ext>
                  </a:extLst>
                </p14:cNvPr>
                <p14:cNvContentPartPr/>
                <p14:nvPr/>
              </p14:nvContentPartPr>
              <p14:xfrm>
                <a:off x="11338262" y="2733703"/>
                <a:ext cx="101880" cy="124560"/>
              </p14:xfrm>
            </p:contentPart>
          </mc:Choice>
          <mc:Fallback>
            <p:pic>
              <p:nvPicPr>
                <p:cNvPr id="335" name="Freihand 334">
                  <a:extLst>
                    <a:ext uri="{FF2B5EF4-FFF2-40B4-BE49-F238E27FC236}">
                      <a16:creationId xmlns:a16="http://schemas.microsoft.com/office/drawing/2014/main" id="{E0ED27A6-AD54-47F4-9031-2D3470BB82A8}"/>
                    </a:ext>
                  </a:extLst>
                </p:cNvPr>
                <p:cNvPicPr/>
                <p:nvPr/>
              </p:nvPicPr>
              <p:blipFill>
                <a:blip r:embed="rId553"/>
                <a:stretch>
                  <a:fillRect/>
                </a:stretch>
              </p:blipFill>
              <p:spPr>
                <a:xfrm>
                  <a:off x="11333942" y="2729383"/>
                  <a:ext cx="1105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36" name="Freihand 335">
                  <a:extLst>
                    <a:ext uri="{FF2B5EF4-FFF2-40B4-BE49-F238E27FC236}">
                      <a16:creationId xmlns:a16="http://schemas.microsoft.com/office/drawing/2014/main" id="{ED2A755F-5861-4C86-BD92-12312AF058F0}"/>
                    </a:ext>
                  </a:extLst>
                </p14:cNvPr>
                <p14:cNvContentPartPr/>
                <p14:nvPr/>
              </p14:nvContentPartPr>
              <p14:xfrm>
                <a:off x="11422142" y="2759983"/>
                <a:ext cx="92520" cy="111960"/>
              </p14:xfrm>
            </p:contentPart>
          </mc:Choice>
          <mc:Fallback>
            <p:pic>
              <p:nvPicPr>
                <p:cNvPr id="336" name="Freihand 335">
                  <a:extLst>
                    <a:ext uri="{FF2B5EF4-FFF2-40B4-BE49-F238E27FC236}">
                      <a16:creationId xmlns:a16="http://schemas.microsoft.com/office/drawing/2014/main" id="{ED2A755F-5861-4C86-BD92-12312AF058F0}"/>
                    </a:ext>
                  </a:extLst>
                </p:cNvPr>
                <p:cNvPicPr/>
                <p:nvPr/>
              </p:nvPicPr>
              <p:blipFill>
                <a:blip r:embed="rId555"/>
                <a:stretch>
                  <a:fillRect/>
                </a:stretch>
              </p:blipFill>
              <p:spPr>
                <a:xfrm>
                  <a:off x="11417822" y="2755663"/>
                  <a:ext cx="1011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37" name="Freihand 336">
                  <a:extLst>
                    <a:ext uri="{FF2B5EF4-FFF2-40B4-BE49-F238E27FC236}">
                      <a16:creationId xmlns:a16="http://schemas.microsoft.com/office/drawing/2014/main" id="{64FFBBFB-6B51-41C2-BCF2-B5D5C73E2B71}"/>
                    </a:ext>
                  </a:extLst>
                </p14:cNvPr>
                <p14:cNvContentPartPr/>
                <p14:nvPr/>
              </p14:nvContentPartPr>
              <p14:xfrm>
                <a:off x="11509982" y="2735863"/>
                <a:ext cx="25920" cy="110880"/>
              </p14:xfrm>
            </p:contentPart>
          </mc:Choice>
          <mc:Fallback>
            <p:pic>
              <p:nvPicPr>
                <p:cNvPr id="337" name="Freihand 336">
                  <a:extLst>
                    <a:ext uri="{FF2B5EF4-FFF2-40B4-BE49-F238E27FC236}">
                      <a16:creationId xmlns:a16="http://schemas.microsoft.com/office/drawing/2014/main" id="{64FFBBFB-6B51-41C2-BCF2-B5D5C73E2B71}"/>
                    </a:ext>
                  </a:extLst>
                </p:cNvPr>
                <p:cNvPicPr/>
                <p:nvPr/>
              </p:nvPicPr>
              <p:blipFill>
                <a:blip r:embed="rId557"/>
                <a:stretch>
                  <a:fillRect/>
                </a:stretch>
              </p:blipFill>
              <p:spPr>
                <a:xfrm>
                  <a:off x="11505662" y="2731543"/>
                  <a:ext cx="345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338" name="Freihand 337">
                  <a:extLst>
                    <a:ext uri="{FF2B5EF4-FFF2-40B4-BE49-F238E27FC236}">
                      <a16:creationId xmlns:a16="http://schemas.microsoft.com/office/drawing/2014/main" id="{C42D88DA-6020-4F75-88E0-1F8307D8BB3F}"/>
                    </a:ext>
                  </a:extLst>
                </p14:cNvPr>
                <p14:cNvContentPartPr/>
                <p14:nvPr/>
              </p14:nvContentPartPr>
              <p14:xfrm>
                <a:off x="11550302" y="2731183"/>
                <a:ext cx="157320" cy="120240"/>
              </p14:xfrm>
            </p:contentPart>
          </mc:Choice>
          <mc:Fallback>
            <p:pic>
              <p:nvPicPr>
                <p:cNvPr id="338" name="Freihand 337">
                  <a:extLst>
                    <a:ext uri="{FF2B5EF4-FFF2-40B4-BE49-F238E27FC236}">
                      <a16:creationId xmlns:a16="http://schemas.microsoft.com/office/drawing/2014/main" id="{C42D88DA-6020-4F75-88E0-1F8307D8BB3F}"/>
                    </a:ext>
                  </a:extLst>
                </p:cNvPr>
                <p:cNvPicPr/>
                <p:nvPr/>
              </p:nvPicPr>
              <p:blipFill>
                <a:blip r:embed="rId559"/>
                <a:stretch>
                  <a:fillRect/>
                </a:stretch>
              </p:blipFill>
              <p:spPr>
                <a:xfrm>
                  <a:off x="11545982" y="2726863"/>
                  <a:ext cx="1659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339" name="Freihand 338">
                  <a:extLst>
                    <a:ext uri="{FF2B5EF4-FFF2-40B4-BE49-F238E27FC236}">
                      <a16:creationId xmlns:a16="http://schemas.microsoft.com/office/drawing/2014/main" id="{B239D6E2-D668-48DA-BD09-D083A06ECE9F}"/>
                    </a:ext>
                  </a:extLst>
                </p14:cNvPr>
                <p14:cNvContentPartPr/>
                <p14:nvPr/>
              </p14:nvContentPartPr>
              <p14:xfrm>
                <a:off x="11598182" y="2687623"/>
                <a:ext cx="70560" cy="62280"/>
              </p14:xfrm>
            </p:contentPart>
          </mc:Choice>
          <mc:Fallback>
            <p:pic>
              <p:nvPicPr>
                <p:cNvPr id="339" name="Freihand 338">
                  <a:extLst>
                    <a:ext uri="{FF2B5EF4-FFF2-40B4-BE49-F238E27FC236}">
                      <a16:creationId xmlns:a16="http://schemas.microsoft.com/office/drawing/2014/main" id="{B239D6E2-D668-48DA-BD09-D083A06ECE9F}"/>
                    </a:ext>
                  </a:extLst>
                </p:cNvPr>
                <p:cNvPicPr/>
                <p:nvPr/>
              </p:nvPicPr>
              <p:blipFill>
                <a:blip r:embed="rId561"/>
                <a:stretch>
                  <a:fillRect/>
                </a:stretch>
              </p:blipFill>
              <p:spPr>
                <a:xfrm>
                  <a:off x="11593862" y="2683303"/>
                  <a:ext cx="7920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340" name="Freihand 339">
                  <a:extLst>
                    <a:ext uri="{FF2B5EF4-FFF2-40B4-BE49-F238E27FC236}">
                      <a16:creationId xmlns:a16="http://schemas.microsoft.com/office/drawing/2014/main" id="{F07DD2E9-6FE1-4413-8C26-41EC0BA2E5A9}"/>
                    </a:ext>
                  </a:extLst>
                </p14:cNvPr>
                <p14:cNvContentPartPr/>
                <p14:nvPr/>
              </p14:nvContentPartPr>
              <p14:xfrm>
                <a:off x="11656142" y="2765023"/>
                <a:ext cx="53640" cy="92520"/>
              </p14:xfrm>
            </p:contentPart>
          </mc:Choice>
          <mc:Fallback>
            <p:pic>
              <p:nvPicPr>
                <p:cNvPr id="340" name="Freihand 339">
                  <a:extLst>
                    <a:ext uri="{FF2B5EF4-FFF2-40B4-BE49-F238E27FC236}">
                      <a16:creationId xmlns:a16="http://schemas.microsoft.com/office/drawing/2014/main" id="{F07DD2E9-6FE1-4413-8C26-41EC0BA2E5A9}"/>
                    </a:ext>
                  </a:extLst>
                </p:cNvPr>
                <p:cNvPicPr/>
                <p:nvPr/>
              </p:nvPicPr>
              <p:blipFill>
                <a:blip r:embed="rId563"/>
                <a:stretch>
                  <a:fillRect/>
                </a:stretch>
              </p:blipFill>
              <p:spPr>
                <a:xfrm>
                  <a:off x="11651822" y="2760703"/>
                  <a:ext cx="622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341" name="Freihand 340">
                  <a:extLst>
                    <a:ext uri="{FF2B5EF4-FFF2-40B4-BE49-F238E27FC236}">
                      <a16:creationId xmlns:a16="http://schemas.microsoft.com/office/drawing/2014/main" id="{91BA14A7-0DC2-4AF5-A502-BECA5D15CA16}"/>
                    </a:ext>
                  </a:extLst>
                </p14:cNvPr>
                <p14:cNvContentPartPr/>
                <p14:nvPr/>
              </p14:nvContentPartPr>
              <p14:xfrm>
                <a:off x="11666222" y="2616343"/>
                <a:ext cx="127080" cy="270360"/>
              </p14:xfrm>
            </p:contentPart>
          </mc:Choice>
          <mc:Fallback>
            <p:pic>
              <p:nvPicPr>
                <p:cNvPr id="341" name="Freihand 340">
                  <a:extLst>
                    <a:ext uri="{FF2B5EF4-FFF2-40B4-BE49-F238E27FC236}">
                      <a16:creationId xmlns:a16="http://schemas.microsoft.com/office/drawing/2014/main" id="{91BA14A7-0DC2-4AF5-A502-BECA5D15CA16}"/>
                    </a:ext>
                  </a:extLst>
                </p:cNvPr>
                <p:cNvPicPr/>
                <p:nvPr/>
              </p:nvPicPr>
              <p:blipFill>
                <a:blip r:embed="rId565"/>
                <a:stretch>
                  <a:fillRect/>
                </a:stretch>
              </p:blipFill>
              <p:spPr>
                <a:xfrm>
                  <a:off x="11661902" y="2612023"/>
                  <a:ext cx="13572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342" name="Freihand 341">
                  <a:extLst>
                    <a:ext uri="{FF2B5EF4-FFF2-40B4-BE49-F238E27FC236}">
                      <a16:creationId xmlns:a16="http://schemas.microsoft.com/office/drawing/2014/main" id="{F8B5BDBE-6B6B-4C4C-9D2C-67A91DF340F2}"/>
                    </a:ext>
                  </a:extLst>
                </p14:cNvPr>
                <p14:cNvContentPartPr/>
                <p14:nvPr/>
              </p14:nvContentPartPr>
              <p14:xfrm>
                <a:off x="11798702" y="2655943"/>
                <a:ext cx="80640" cy="110160"/>
              </p14:xfrm>
            </p:contentPart>
          </mc:Choice>
          <mc:Fallback>
            <p:pic>
              <p:nvPicPr>
                <p:cNvPr id="342" name="Freihand 341">
                  <a:extLst>
                    <a:ext uri="{FF2B5EF4-FFF2-40B4-BE49-F238E27FC236}">
                      <a16:creationId xmlns:a16="http://schemas.microsoft.com/office/drawing/2014/main" id="{F8B5BDBE-6B6B-4C4C-9D2C-67A91DF340F2}"/>
                    </a:ext>
                  </a:extLst>
                </p:cNvPr>
                <p:cNvPicPr/>
                <p:nvPr/>
              </p:nvPicPr>
              <p:blipFill>
                <a:blip r:embed="rId567"/>
                <a:stretch>
                  <a:fillRect/>
                </a:stretch>
              </p:blipFill>
              <p:spPr>
                <a:xfrm>
                  <a:off x="11794382" y="2651623"/>
                  <a:ext cx="892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343" name="Freihand 342">
                  <a:extLst>
                    <a:ext uri="{FF2B5EF4-FFF2-40B4-BE49-F238E27FC236}">
                      <a16:creationId xmlns:a16="http://schemas.microsoft.com/office/drawing/2014/main" id="{96A4598B-1117-47A9-BA2E-FAB7C5645B32}"/>
                    </a:ext>
                  </a:extLst>
                </p14:cNvPr>
                <p14:cNvContentPartPr/>
                <p14:nvPr/>
              </p14:nvContentPartPr>
              <p14:xfrm>
                <a:off x="11855222" y="2689063"/>
                <a:ext cx="78840" cy="95400"/>
              </p14:xfrm>
            </p:contentPart>
          </mc:Choice>
          <mc:Fallback>
            <p:pic>
              <p:nvPicPr>
                <p:cNvPr id="343" name="Freihand 342">
                  <a:extLst>
                    <a:ext uri="{FF2B5EF4-FFF2-40B4-BE49-F238E27FC236}">
                      <a16:creationId xmlns:a16="http://schemas.microsoft.com/office/drawing/2014/main" id="{96A4598B-1117-47A9-BA2E-FAB7C5645B32}"/>
                    </a:ext>
                  </a:extLst>
                </p:cNvPr>
                <p:cNvPicPr/>
                <p:nvPr/>
              </p:nvPicPr>
              <p:blipFill>
                <a:blip r:embed="rId569"/>
                <a:stretch>
                  <a:fillRect/>
                </a:stretch>
              </p:blipFill>
              <p:spPr>
                <a:xfrm>
                  <a:off x="11850902" y="2684743"/>
                  <a:ext cx="874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344" name="Freihand 343">
                  <a:extLst>
                    <a:ext uri="{FF2B5EF4-FFF2-40B4-BE49-F238E27FC236}">
                      <a16:creationId xmlns:a16="http://schemas.microsoft.com/office/drawing/2014/main" id="{1A7EB2AA-3994-4F6B-83E8-935529CA1CD1}"/>
                    </a:ext>
                  </a:extLst>
                </p14:cNvPr>
                <p14:cNvContentPartPr/>
                <p14:nvPr/>
              </p14:nvContentPartPr>
              <p14:xfrm>
                <a:off x="11971862" y="2647303"/>
                <a:ext cx="38520" cy="119880"/>
              </p14:xfrm>
            </p:contentPart>
          </mc:Choice>
          <mc:Fallback>
            <p:pic>
              <p:nvPicPr>
                <p:cNvPr id="344" name="Freihand 343">
                  <a:extLst>
                    <a:ext uri="{FF2B5EF4-FFF2-40B4-BE49-F238E27FC236}">
                      <a16:creationId xmlns:a16="http://schemas.microsoft.com/office/drawing/2014/main" id="{1A7EB2AA-3994-4F6B-83E8-935529CA1CD1}"/>
                    </a:ext>
                  </a:extLst>
                </p:cNvPr>
                <p:cNvPicPr/>
                <p:nvPr/>
              </p:nvPicPr>
              <p:blipFill>
                <a:blip r:embed="rId571"/>
                <a:stretch>
                  <a:fillRect/>
                </a:stretch>
              </p:blipFill>
              <p:spPr>
                <a:xfrm>
                  <a:off x="11967542" y="2642983"/>
                  <a:ext cx="4716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345" name="Freihand 344">
                  <a:extLst>
                    <a:ext uri="{FF2B5EF4-FFF2-40B4-BE49-F238E27FC236}">
                      <a16:creationId xmlns:a16="http://schemas.microsoft.com/office/drawing/2014/main" id="{85698A31-5DF8-42D1-951C-4466ACFC1C56}"/>
                    </a:ext>
                  </a:extLst>
                </p14:cNvPr>
                <p14:cNvContentPartPr/>
                <p14:nvPr/>
              </p14:nvContentPartPr>
              <p14:xfrm>
                <a:off x="11966822" y="2673943"/>
                <a:ext cx="116280" cy="72720"/>
              </p14:xfrm>
            </p:contentPart>
          </mc:Choice>
          <mc:Fallback>
            <p:pic>
              <p:nvPicPr>
                <p:cNvPr id="345" name="Freihand 344">
                  <a:extLst>
                    <a:ext uri="{FF2B5EF4-FFF2-40B4-BE49-F238E27FC236}">
                      <a16:creationId xmlns:a16="http://schemas.microsoft.com/office/drawing/2014/main" id="{85698A31-5DF8-42D1-951C-4466ACFC1C56}"/>
                    </a:ext>
                  </a:extLst>
                </p:cNvPr>
                <p:cNvPicPr/>
                <p:nvPr/>
              </p:nvPicPr>
              <p:blipFill>
                <a:blip r:embed="rId573"/>
                <a:stretch>
                  <a:fillRect/>
                </a:stretch>
              </p:blipFill>
              <p:spPr>
                <a:xfrm>
                  <a:off x="11962502" y="2669623"/>
                  <a:ext cx="1249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346" name="Freihand 345">
                  <a:extLst>
                    <a:ext uri="{FF2B5EF4-FFF2-40B4-BE49-F238E27FC236}">
                      <a16:creationId xmlns:a16="http://schemas.microsoft.com/office/drawing/2014/main" id="{85109660-84C8-423A-AB59-D1F71047138E}"/>
                    </a:ext>
                  </a:extLst>
                </p14:cNvPr>
                <p14:cNvContentPartPr/>
                <p14:nvPr/>
              </p14:nvContentPartPr>
              <p14:xfrm>
                <a:off x="12005702" y="2631823"/>
                <a:ext cx="56880" cy="51480"/>
              </p14:xfrm>
            </p:contentPart>
          </mc:Choice>
          <mc:Fallback>
            <p:pic>
              <p:nvPicPr>
                <p:cNvPr id="346" name="Freihand 345">
                  <a:extLst>
                    <a:ext uri="{FF2B5EF4-FFF2-40B4-BE49-F238E27FC236}">
                      <a16:creationId xmlns:a16="http://schemas.microsoft.com/office/drawing/2014/main" id="{85109660-84C8-423A-AB59-D1F71047138E}"/>
                    </a:ext>
                  </a:extLst>
                </p:cNvPr>
                <p:cNvPicPr/>
                <p:nvPr/>
              </p:nvPicPr>
              <p:blipFill>
                <a:blip r:embed="rId575"/>
                <a:stretch>
                  <a:fillRect/>
                </a:stretch>
              </p:blipFill>
              <p:spPr>
                <a:xfrm>
                  <a:off x="12001382" y="2627503"/>
                  <a:ext cx="6552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347" name="Freihand 346">
                  <a:extLst>
                    <a:ext uri="{FF2B5EF4-FFF2-40B4-BE49-F238E27FC236}">
                      <a16:creationId xmlns:a16="http://schemas.microsoft.com/office/drawing/2014/main" id="{291C7303-145F-470B-BAD8-E1B2AE47CBE8}"/>
                    </a:ext>
                  </a:extLst>
                </p14:cNvPr>
                <p14:cNvContentPartPr/>
                <p14:nvPr/>
              </p14:nvContentPartPr>
              <p14:xfrm>
                <a:off x="12030182" y="2686903"/>
                <a:ext cx="44280" cy="78120"/>
              </p14:xfrm>
            </p:contentPart>
          </mc:Choice>
          <mc:Fallback>
            <p:pic>
              <p:nvPicPr>
                <p:cNvPr id="347" name="Freihand 346">
                  <a:extLst>
                    <a:ext uri="{FF2B5EF4-FFF2-40B4-BE49-F238E27FC236}">
                      <a16:creationId xmlns:a16="http://schemas.microsoft.com/office/drawing/2014/main" id="{291C7303-145F-470B-BAD8-E1B2AE47CBE8}"/>
                    </a:ext>
                  </a:extLst>
                </p:cNvPr>
                <p:cNvPicPr/>
                <p:nvPr/>
              </p:nvPicPr>
              <p:blipFill>
                <a:blip r:embed="rId577"/>
                <a:stretch>
                  <a:fillRect/>
                </a:stretch>
              </p:blipFill>
              <p:spPr>
                <a:xfrm>
                  <a:off x="12025862" y="2682583"/>
                  <a:ext cx="529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348" name="Freihand 347">
                  <a:extLst>
                    <a:ext uri="{FF2B5EF4-FFF2-40B4-BE49-F238E27FC236}">
                      <a16:creationId xmlns:a16="http://schemas.microsoft.com/office/drawing/2014/main" id="{7CC5688A-C2B5-4366-A7B8-F8248EC5A99A}"/>
                    </a:ext>
                  </a:extLst>
                </p14:cNvPr>
                <p14:cNvContentPartPr/>
                <p14:nvPr/>
              </p14:nvContentPartPr>
              <p14:xfrm>
                <a:off x="11975822" y="2596543"/>
                <a:ext cx="126360" cy="294840"/>
              </p14:xfrm>
            </p:contentPart>
          </mc:Choice>
          <mc:Fallback>
            <p:pic>
              <p:nvPicPr>
                <p:cNvPr id="348" name="Freihand 347">
                  <a:extLst>
                    <a:ext uri="{FF2B5EF4-FFF2-40B4-BE49-F238E27FC236}">
                      <a16:creationId xmlns:a16="http://schemas.microsoft.com/office/drawing/2014/main" id="{7CC5688A-C2B5-4366-A7B8-F8248EC5A99A}"/>
                    </a:ext>
                  </a:extLst>
                </p:cNvPr>
                <p:cNvPicPr/>
                <p:nvPr/>
              </p:nvPicPr>
              <p:blipFill>
                <a:blip r:embed="rId579"/>
                <a:stretch>
                  <a:fillRect/>
                </a:stretch>
              </p:blipFill>
              <p:spPr>
                <a:xfrm>
                  <a:off x="11971502" y="2592223"/>
                  <a:ext cx="135000" cy="303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80">
            <p14:nvContentPartPr>
              <p14:cNvPr id="350" name="Freihand 349">
                <a:extLst>
                  <a:ext uri="{FF2B5EF4-FFF2-40B4-BE49-F238E27FC236}">
                    <a16:creationId xmlns:a16="http://schemas.microsoft.com/office/drawing/2014/main" id="{DD05E8B9-DB79-4BF2-8BF5-ACD240F604CF}"/>
                  </a:ext>
                </a:extLst>
              </p14:cNvPr>
              <p14:cNvContentPartPr/>
              <p14:nvPr/>
            </p14:nvContentPartPr>
            <p14:xfrm>
              <a:off x="2929742" y="3439663"/>
              <a:ext cx="12240" cy="10440"/>
            </p14:xfrm>
          </p:contentPart>
        </mc:Choice>
        <mc:Fallback>
          <p:pic>
            <p:nvPicPr>
              <p:cNvPr id="350" name="Freihand 349">
                <a:extLst>
                  <a:ext uri="{FF2B5EF4-FFF2-40B4-BE49-F238E27FC236}">
                    <a16:creationId xmlns:a16="http://schemas.microsoft.com/office/drawing/2014/main" id="{DD05E8B9-DB79-4BF2-8BF5-ACD240F604CF}"/>
                  </a:ext>
                </a:extLst>
              </p:cNvPr>
              <p:cNvPicPr/>
              <p:nvPr/>
            </p:nvPicPr>
            <p:blipFill>
              <a:blip r:embed="rId581"/>
              <a:stretch>
                <a:fillRect/>
              </a:stretch>
            </p:blipFill>
            <p:spPr>
              <a:xfrm>
                <a:off x="2925422" y="3435343"/>
                <a:ext cx="20880" cy="19080"/>
              </a:xfrm>
              <a:prstGeom prst="rect">
                <a:avLst/>
              </a:prstGeom>
            </p:spPr>
          </p:pic>
        </mc:Fallback>
      </mc:AlternateContent>
      <p:grpSp>
        <p:nvGrpSpPr>
          <p:cNvPr id="384" name="Gruppieren 383">
            <a:extLst>
              <a:ext uri="{FF2B5EF4-FFF2-40B4-BE49-F238E27FC236}">
                <a16:creationId xmlns:a16="http://schemas.microsoft.com/office/drawing/2014/main" id="{3F273605-5F02-4EA9-A416-C4C9EF59A028}"/>
              </a:ext>
            </a:extLst>
          </p:cNvPr>
          <p:cNvGrpSpPr/>
          <p:nvPr/>
        </p:nvGrpSpPr>
        <p:grpSpPr>
          <a:xfrm>
            <a:off x="2518982" y="2992183"/>
            <a:ext cx="3111840" cy="671760"/>
            <a:chOff x="2518982" y="2992183"/>
            <a:chExt cx="3111840" cy="671760"/>
          </a:xfrm>
        </p:grpSpPr>
        <mc:AlternateContent xmlns:mc="http://schemas.openxmlformats.org/markup-compatibility/2006">
          <mc:Choice xmlns:p14="http://schemas.microsoft.com/office/powerpoint/2010/main" Requires="p14">
            <p:contentPart p14:bwMode="auto" r:id="rId582">
              <p14:nvContentPartPr>
                <p14:cNvPr id="287" name="Freihand 286">
                  <a:extLst>
                    <a:ext uri="{FF2B5EF4-FFF2-40B4-BE49-F238E27FC236}">
                      <a16:creationId xmlns:a16="http://schemas.microsoft.com/office/drawing/2014/main" id="{CE748855-65BC-4694-B2BC-76EEDED15DB1}"/>
                    </a:ext>
                  </a:extLst>
                </p14:cNvPr>
                <p14:cNvContentPartPr/>
                <p14:nvPr/>
              </p14:nvContentPartPr>
              <p14:xfrm>
                <a:off x="2518982" y="3269743"/>
                <a:ext cx="218160" cy="394200"/>
              </p14:xfrm>
            </p:contentPart>
          </mc:Choice>
          <mc:Fallback>
            <p:pic>
              <p:nvPicPr>
                <p:cNvPr id="287" name="Freihand 286">
                  <a:extLst>
                    <a:ext uri="{FF2B5EF4-FFF2-40B4-BE49-F238E27FC236}">
                      <a16:creationId xmlns:a16="http://schemas.microsoft.com/office/drawing/2014/main" id="{CE748855-65BC-4694-B2BC-76EEDED15DB1}"/>
                    </a:ext>
                  </a:extLst>
                </p:cNvPr>
                <p:cNvPicPr/>
                <p:nvPr/>
              </p:nvPicPr>
              <p:blipFill>
                <a:blip r:embed="rId583"/>
                <a:stretch>
                  <a:fillRect/>
                </a:stretch>
              </p:blipFill>
              <p:spPr>
                <a:xfrm>
                  <a:off x="2514662" y="3265423"/>
                  <a:ext cx="226800" cy="40284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288" name="Freihand 287">
                  <a:extLst>
                    <a:ext uri="{FF2B5EF4-FFF2-40B4-BE49-F238E27FC236}">
                      <a16:creationId xmlns:a16="http://schemas.microsoft.com/office/drawing/2014/main" id="{1834BF5C-3977-4BED-868B-EB19CCED2A29}"/>
                    </a:ext>
                  </a:extLst>
                </p14:cNvPr>
                <p14:cNvContentPartPr/>
                <p14:nvPr/>
              </p14:nvContentPartPr>
              <p14:xfrm>
                <a:off x="5177582" y="3266143"/>
                <a:ext cx="218520" cy="289800"/>
              </p14:xfrm>
            </p:contentPart>
          </mc:Choice>
          <mc:Fallback>
            <p:pic>
              <p:nvPicPr>
                <p:cNvPr id="288" name="Freihand 287">
                  <a:extLst>
                    <a:ext uri="{FF2B5EF4-FFF2-40B4-BE49-F238E27FC236}">
                      <a16:creationId xmlns:a16="http://schemas.microsoft.com/office/drawing/2014/main" id="{1834BF5C-3977-4BED-868B-EB19CCED2A29}"/>
                    </a:ext>
                  </a:extLst>
                </p:cNvPr>
                <p:cNvPicPr/>
                <p:nvPr/>
              </p:nvPicPr>
              <p:blipFill>
                <a:blip r:embed="rId585"/>
                <a:stretch>
                  <a:fillRect/>
                </a:stretch>
              </p:blipFill>
              <p:spPr>
                <a:xfrm>
                  <a:off x="5173262" y="3261823"/>
                  <a:ext cx="227160" cy="29844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289" name="Freihand 288">
                  <a:extLst>
                    <a:ext uri="{FF2B5EF4-FFF2-40B4-BE49-F238E27FC236}">
                      <a16:creationId xmlns:a16="http://schemas.microsoft.com/office/drawing/2014/main" id="{708606AF-3384-4AC7-AB69-4FD7D799D140}"/>
                    </a:ext>
                  </a:extLst>
                </p14:cNvPr>
                <p14:cNvContentPartPr/>
                <p14:nvPr/>
              </p14:nvContentPartPr>
              <p14:xfrm>
                <a:off x="5540462" y="2992183"/>
                <a:ext cx="36720" cy="100440"/>
              </p14:xfrm>
            </p:contentPart>
          </mc:Choice>
          <mc:Fallback>
            <p:pic>
              <p:nvPicPr>
                <p:cNvPr id="289" name="Freihand 288">
                  <a:extLst>
                    <a:ext uri="{FF2B5EF4-FFF2-40B4-BE49-F238E27FC236}">
                      <a16:creationId xmlns:a16="http://schemas.microsoft.com/office/drawing/2014/main" id="{708606AF-3384-4AC7-AB69-4FD7D799D140}"/>
                    </a:ext>
                  </a:extLst>
                </p:cNvPr>
                <p:cNvPicPr/>
                <p:nvPr/>
              </p:nvPicPr>
              <p:blipFill>
                <a:blip r:embed="rId587"/>
                <a:stretch>
                  <a:fillRect/>
                </a:stretch>
              </p:blipFill>
              <p:spPr>
                <a:xfrm>
                  <a:off x="5536142" y="2987863"/>
                  <a:ext cx="453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290" name="Freihand 289">
                  <a:extLst>
                    <a:ext uri="{FF2B5EF4-FFF2-40B4-BE49-F238E27FC236}">
                      <a16:creationId xmlns:a16="http://schemas.microsoft.com/office/drawing/2014/main" id="{4CE8C60B-16C7-438D-BEF9-46C4EE8D9220}"/>
                    </a:ext>
                  </a:extLst>
                </p14:cNvPr>
                <p14:cNvContentPartPr/>
                <p14:nvPr/>
              </p14:nvContentPartPr>
              <p14:xfrm>
                <a:off x="5482502" y="3100183"/>
                <a:ext cx="148320" cy="23040"/>
              </p14:xfrm>
            </p:contentPart>
          </mc:Choice>
          <mc:Fallback>
            <p:pic>
              <p:nvPicPr>
                <p:cNvPr id="290" name="Freihand 289">
                  <a:extLst>
                    <a:ext uri="{FF2B5EF4-FFF2-40B4-BE49-F238E27FC236}">
                      <a16:creationId xmlns:a16="http://schemas.microsoft.com/office/drawing/2014/main" id="{4CE8C60B-16C7-438D-BEF9-46C4EE8D9220}"/>
                    </a:ext>
                  </a:extLst>
                </p:cNvPr>
                <p:cNvPicPr/>
                <p:nvPr/>
              </p:nvPicPr>
              <p:blipFill>
                <a:blip r:embed="rId589"/>
                <a:stretch>
                  <a:fillRect/>
                </a:stretch>
              </p:blipFill>
              <p:spPr>
                <a:xfrm>
                  <a:off x="5478182" y="3095863"/>
                  <a:ext cx="15696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291" name="Freihand 290">
                  <a:extLst>
                    <a:ext uri="{FF2B5EF4-FFF2-40B4-BE49-F238E27FC236}">
                      <a16:creationId xmlns:a16="http://schemas.microsoft.com/office/drawing/2014/main" id="{BD02654B-A4C7-4129-BD9E-DA7C050B9430}"/>
                    </a:ext>
                  </a:extLst>
                </p14:cNvPr>
                <p14:cNvContentPartPr/>
                <p14:nvPr/>
              </p14:nvContentPartPr>
              <p14:xfrm>
                <a:off x="5536502" y="3150943"/>
                <a:ext cx="63720" cy="54720"/>
              </p14:xfrm>
            </p:contentPart>
          </mc:Choice>
          <mc:Fallback>
            <p:pic>
              <p:nvPicPr>
                <p:cNvPr id="291" name="Freihand 290">
                  <a:extLst>
                    <a:ext uri="{FF2B5EF4-FFF2-40B4-BE49-F238E27FC236}">
                      <a16:creationId xmlns:a16="http://schemas.microsoft.com/office/drawing/2014/main" id="{BD02654B-A4C7-4129-BD9E-DA7C050B9430}"/>
                    </a:ext>
                  </a:extLst>
                </p:cNvPr>
                <p:cNvPicPr/>
                <p:nvPr/>
              </p:nvPicPr>
              <p:blipFill>
                <a:blip r:embed="rId591"/>
                <a:stretch>
                  <a:fillRect/>
                </a:stretch>
              </p:blipFill>
              <p:spPr>
                <a:xfrm>
                  <a:off x="5532182" y="3146623"/>
                  <a:ext cx="7236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292" name="Freihand 291">
                  <a:extLst>
                    <a:ext uri="{FF2B5EF4-FFF2-40B4-BE49-F238E27FC236}">
                      <a16:creationId xmlns:a16="http://schemas.microsoft.com/office/drawing/2014/main" id="{7F9877B4-9813-4988-B08A-531B52B0C4C8}"/>
                    </a:ext>
                  </a:extLst>
                </p14:cNvPr>
                <p14:cNvContentPartPr/>
                <p14:nvPr/>
              </p14:nvContentPartPr>
              <p14:xfrm>
                <a:off x="5576822" y="3173263"/>
                <a:ext cx="18720" cy="81720"/>
              </p14:xfrm>
            </p:contentPart>
          </mc:Choice>
          <mc:Fallback>
            <p:pic>
              <p:nvPicPr>
                <p:cNvPr id="292" name="Freihand 291">
                  <a:extLst>
                    <a:ext uri="{FF2B5EF4-FFF2-40B4-BE49-F238E27FC236}">
                      <a16:creationId xmlns:a16="http://schemas.microsoft.com/office/drawing/2014/main" id="{7F9877B4-9813-4988-B08A-531B52B0C4C8}"/>
                    </a:ext>
                  </a:extLst>
                </p:cNvPr>
                <p:cNvPicPr/>
                <p:nvPr/>
              </p:nvPicPr>
              <p:blipFill>
                <a:blip r:embed="rId593"/>
                <a:stretch>
                  <a:fillRect/>
                </a:stretch>
              </p:blipFill>
              <p:spPr>
                <a:xfrm>
                  <a:off x="5572502" y="3168943"/>
                  <a:ext cx="273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351" name="Freihand 350">
                  <a:extLst>
                    <a:ext uri="{FF2B5EF4-FFF2-40B4-BE49-F238E27FC236}">
                      <a16:creationId xmlns:a16="http://schemas.microsoft.com/office/drawing/2014/main" id="{C5D7FB7E-9BEB-4E16-95FF-2F1780A92A55}"/>
                    </a:ext>
                  </a:extLst>
                </p14:cNvPr>
                <p14:cNvContentPartPr/>
                <p14:nvPr/>
              </p14:nvContentPartPr>
              <p14:xfrm>
                <a:off x="2705462" y="3385663"/>
                <a:ext cx="131400" cy="133200"/>
              </p14:xfrm>
            </p:contentPart>
          </mc:Choice>
          <mc:Fallback>
            <p:pic>
              <p:nvPicPr>
                <p:cNvPr id="351" name="Freihand 350">
                  <a:extLst>
                    <a:ext uri="{FF2B5EF4-FFF2-40B4-BE49-F238E27FC236}">
                      <a16:creationId xmlns:a16="http://schemas.microsoft.com/office/drawing/2014/main" id="{C5D7FB7E-9BEB-4E16-95FF-2F1780A92A55}"/>
                    </a:ext>
                  </a:extLst>
                </p:cNvPr>
                <p:cNvPicPr/>
                <p:nvPr/>
              </p:nvPicPr>
              <p:blipFill>
                <a:blip r:embed="rId595"/>
                <a:stretch>
                  <a:fillRect/>
                </a:stretch>
              </p:blipFill>
              <p:spPr>
                <a:xfrm>
                  <a:off x="2701142" y="3381343"/>
                  <a:ext cx="14004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352" name="Freihand 351">
                  <a:extLst>
                    <a:ext uri="{FF2B5EF4-FFF2-40B4-BE49-F238E27FC236}">
                      <a16:creationId xmlns:a16="http://schemas.microsoft.com/office/drawing/2014/main" id="{A65EC786-078B-42DB-B2F8-2ADB1812C812}"/>
                    </a:ext>
                  </a:extLst>
                </p14:cNvPr>
                <p14:cNvContentPartPr/>
                <p14:nvPr/>
              </p14:nvContentPartPr>
              <p14:xfrm>
                <a:off x="2899502" y="3421663"/>
                <a:ext cx="28440" cy="100800"/>
              </p14:xfrm>
            </p:contentPart>
          </mc:Choice>
          <mc:Fallback>
            <p:pic>
              <p:nvPicPr>
                <p:cNvPr id="352" name="Freihand 351">
                  <a:extLst>
                    <a:ext uri="{FF2B5EF4-FFF2-40B4-BE49-F238E27FC236}">
                      <a16:creationId xmlns:a16="http://schemas.microsoft.com/office/drawing/2014/main" id="{A65EC786-078B-42DB-B2F8-2ADB1812C812}"/>
                    </a:ext>
                  </a:extLst>
                </p:cNvPr>
                <p:cNvPicPr/>
                <p:nvPr/>
              </p:nvPicPr>
              <p:blipFill>
                <a:blip r:embed="rId597"/>
                <a:stretch>
                  <a:fillRect/>
                </a:stretch>
              </p:blipFill>
              <p:spPr>
                <a:xfrm>
                  <a:off x="2895182" y="3417343"/>
                  <a:ext cx="370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353" name="Freihand 352">
                  <a:extLst>
                    <a:ext uri="{FF2B5EF4-FFF2-40B4-BE49-F238E27FC236}">
                      <a16:creationId xmlns:a16="http://schemas.microsoft.com/office/drawing/2014/main" id="{B9536AC4-0411-460C-8A43-BB37DFB43B2F}"/>
                    </a:ext>
                  </a:extLst>
                </p14:cNvPr>
                <p14:cNvContentPartPr/>
                <p14:nvPr/>
              </p14:nvContentPartPr>
              <p14:xfrm>
                <a:off x="2882582" y="3451183"/>
                <a:ext cx="86400" cy="11160"/>
              </p14:xfrm>
            </p:contentPart>
          </mc:Choice>
          <mc:Fallback>
            <p:pic>
              <p:nvPicPr>
                <p:cNvPr id="353" name="Freihand 352">
                  <a:extLst>
                    <a:ext uri="{FF2B5EF4-FFF2-40B4-BE49-F238E27FC236}">
                      <a16:creationId xmlns:a16="http://schemas.microsoft.com/office/drawing/2014/main" id="{B9536AC4-0411-460C-8A43-BB37DFB43B2F}"/>
                    </a:ext>
                  </a:extLst>
                </p:cNvPr>
                <p:cNvPicPr/>
                <p:nvPr/>
              </p:nvPicPr>
              <p:blipFill>
                <a:blip r:embed="rId599"/>
                <a:stretch>
                  <a:fillRect/>
                </a:stretch>
              </p:blipFill>
              <p:spPr>
                <a:xfrm>
                  <a:off x="2878262" y="3446863"/>
                  <a:ext cx="9504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354" name="Freihand 353">
                  <a:extLst>
                    <a:ext uri="{FF2B5EF4-FFF2-40B4-BE49-F238E27FC236}">
                      <a16:creationId xmlns:a16="http://schemas.microsoft.com/office/drawing/2014/main" id="{50C9E0B6-91DB-4C9A-B388-ADB56E258079}"/>
                    </a:ext>
                  </a:extLst>
                </p14:cNvPr>
                <p14:cNvContentPartPr/>
                <p14:nvPr/>
              </p14:nvContentPartPr>
              <p14:xfrm>
                <a:off x="2999222" y="3389983"/>
                <a:ext cx="17280" cy="94320"/>
              </p14:xfrm>
            </p:contentPart>
          </mc:Choice>
          <mc:Fallback>
            <p:pic>
              <p:nvPicPr>
                <p:cNvPr id="354" name="Freihand 353">
                  <a:extLst>
                    <a:ext uri="{FF2B5EF4-FFF2-40B4-BE49-F238E27FC236}">
                      <a16:creationId xmlns:a16="http://schemas.microsoft.com/office/drawing/2014/main" id="{50C9E0B6-91DB-4C9A-B388-ADB56E258079}"/>
                    </a:ext>
                  </a:extLst>
                </p:cNvPr>
                <p:cNvPicPr/>
                <p:nvPr/>
              </p:nvPicPr>
              <p:blipFill>
                <a:blip r:embed="rId601"/>
                <a:stretch>
                  <a:fillRect/>
                </a:stretch>
              </p:blipFill>
              <p:spPr>
                <a:xfrm>
                  <a:off x="2994902" y="3385663"/>
                  <a:ext cx="259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355" name="Freihand 354">
                  <a:extLst>
                    <a:ext uri="{FF2B5EF4-FFF2-40B4-BE49-F238E27FC236}">
                      <a16:creationId xmlns:a16="http://schemas.microsoft.com/office/drawing/2014/main" id="{9BC213F1-26E2-461D-A7E9-ED8B1C9486B4}"/>
                    </a:ext>
                  </a:extLst>
                </p14:cNvPr>
                <p14:cNvContentPartPr/>
                <p14:nvPr/>
              </p14:nvContentPartPr>
              <p14:xfrm>
                <a:off x="3033422" y="3396823"/>
                <a:ext cx="143280" cy="90360"/>
              </p14:xfrm>
            </p:contentPart>
          </mc:Choice>
          <mc:Fallback>
            <p:pic>
              <p:nvPicPr>
                <p:cNvPr id="355" name="Freihand 354">
                  <a:extLst>
                    <a:ext uri="{FF2B5EF4-FFF2-40B4-BE49-F238E27FC236}">
                      <a16:creationId xmlns:a16="http://schemas.microsoft.com/office/drawing/2014/main" id="{9BC213F1-26E2-461D-A7E9-ED8B1C9486B4}"/>
                    </a:ext>
                  </a:extLst>
                </p:cNvPr>
                <p:cNvPicPr/>
                <p:nvPr/>
              </p:nvPicPr>
              <p:blipFill>
                <a:blip r:embed="rId603"/>
                <a:stretch>
                  <a:fillRect/>
                </a:stretch>
              </p:blipFill>
              <p:spPr>
                <a:xfrm>
                  <a:off x="3029102" y="3392503"/>
                  <a:ext cx="1519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356" name="Freihand 355">
                  <a:extLst>
                    <a:ext uri="{FF2B5EF4-FFF2-40B4-BE49-F238E27FC236}">
                      <a16:creationId xmlns:a16="http://schemas.microsoft.com/office/drawing/2014/main" id="{55AFE569-4421-44B3-B0E6-9EF00A3404B7}"/>
                    </a:ext>
                  </a:extLst>
                </p14:cNvPr>
                <p14:cNvContentPartPr/>
                <p14:nvPr/>
              </p14:nvContentPartPr>
              <p14:xfrm>
                <a:off x="3098222" y="3349303"/>
                <a:ext cx="52920" cy="47880"/>
              </p14:xfrm>
            </p:contentPart>
          </mc:Choice>
          <mc:Fallback>
            <p:pic>
              <p:nvPicPr>
                <p:cNvPr id="356" name="Freihand 355">
                  <a:extLst>
                    <a:ext uri="{FF2B5EF4-FFF2-40B4-BE49-F238E27FC236}">
                      <a16:creationId xmlns:a16="http://schemas.microsoft.com/office/drawing/2014/main" id="{55AFE569-4421-44B3-B0E6-9EF00A3404B7}"/>
                    </a:ext>
                  </a:extLst>
                </p:cNvPr>
                <p:cNvPicPr/>
                <p:nvPr/>
              </p:nvPicPr>
              <p:blipFill>
                <a:blip r:embed="rId605"/>
                <a:stretch>
                  <a:fillRect/>
                </a:stretch>
              </p:blipFill>
              <p:spPr>
                <a:xfrm>
                  <a:off x="3093902" y="3344983"/>
                  <a:ext cx="6156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357" name="Freihand 356">
                  <a:extLst>
                    <a:ext uri="{FF2B5EF4-FFF2-40B4-BE49-F238E27FC236}">
                      <a16:creationId xmlns:a16="http://schemas.microsoft.com/office/drawing/2014/main" id="{FF9AEC14-A63A-4CFE-AF03-24D799AA9076}"/>
                    </a:ext>
                  </a:extLst>
                </p14:cNvPr>
                <p14:cNvContentPartPr/>
                <p14:nvPr/>
              </p14:nvContentPartPr>
              <p14:xfrm>
                <a:off x="3165182" y="3399703"/>
                <a:ext cx="50400" cy="77400"/>
              </p14:xfrm>
            </p:contentPart>
          </mc:Choice>
          <mc:Fallback>
            <p:pic>
              <p:nvPicPr>
                <p:cNvPr id="357" name="Freihand 356">
                  <a:extLst>
                    <a:ext uri="{FF2B5EF4-FFF2-40B4-BE49-F238E27FC236}">
                      <a16:creationId xmlns:a16="http://schemas.microsoft.com/office/drawing/2014/main" id="{FF9AEC14-A63A-4CFE-AF03-24D799AA9076}"/>
                    </a:ext>
                  </a:extLst>
                </p:cNvPr>
                <p:cNvPicPr/>
                <p:nvPr/>
              </p:nvPicPr>
              <p:blipFill>
                <a:blip r:embed="rId607"/>
                <a:stretch>
                  <a:fillRect/>
                </a:stretch>
              </p:blipFill>
              <p:spPr>
                <a:xfrm>
                  <a:off x="3160862" y="3395383"/>
                  <a:ext cx="590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358" name="Freihand 357">
                  <a:extLst>
                    <a:ext uri="{FF2B5EF4-FFF2-40B4-BE49-F238E27FC236}">
                      <a16:creationId xmlns:a16="http://schemas.microsoft.com/office/drawing/2014/main" id="{A22ECE57-2702-40DA-8224-F8FF0208AC9D}"/>
                    </a:ext>
                  </a:extLst>
                </p14:cNvPr>
                <p14:cNvContentPartPr/>
                <p14:nvPr/>
              </p14:nvContentPartPr>
              <p14:xfrm>
                <a:off x="3103262" y="3309343"/>
                <a:ext cx="123480" cy="251280"/>
              </p14:xfrm>
            </p:contentPart>
          </mc:Choice>
          <mc:Fallback>
            <p:pic>
              <p:nvPicPr>
                <p:cNvPr id="358" name="Freihand 357">
                  <a:extLst>
                    <a:ext uri="{FF2B5EF4-FFF2-40B4-BE49-F238E27FC236}">
                      <a16:creationId xmlns:a16="http://schemas.microsoft.com/office/drawing/2014/main" id="{A22ECE57-2702-40DA-8224-F8FF0208AC9D}"/>
                    </a:ext>
                  </a:extLst>
                </p:cNvPr>
                <p:cNvPicPr/>
                <p:nvPr/>
              </p:nvPicPr>
              <p:blipFill>
                <a:blip r:embed="rId609"/>
                <a:stretch>
                  <a:fillRect/>
                </a:stretch>
              </p:blipFill>
              <p:spPr>
                <a:xfrm>
                  <a:off x="3098942" y="3305023"/>
                  <a:ext cx="13212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359" name="Freihand 358">
                  <a:extLst>
                    <a:ext uri="{FF2B5EF4-FFF2-40B4-BE49-F238E27FC236}">
                      <a16:creationId xmlns:a16="http://schemas.microsoft.com/office/drawing/2014/main" id="{E15D559C-400D-4EE4-9D28-295854823758}"/>
                    </a:ext>
                  </a:extLst>
                </p14:cNvPr>
                <p14:cNvContentPartPr/>
                <p14:nvPr/>
              </p14:nvContentPartPr>
              <p14:xfrm>
                <a:off x="2675582" y="3350023"/>
                <a:ext cx="101520" cy="223560"/>
              </p14:xfrm>
            </p:contentPart>
          </mc:Choice>
          <mc:Fallback>
            <p:pic>
              <p:nvPicPr>
                <p:cNvPr id="359" name="Freihand 358">
                  <a:extLst>
                    <a:ext uri="{FF2B5EF4-FFF2-40B4-BE49-F238E27FC236}">
                      <a16:creationId xmlns:a16="http://schemas.microsoft.com/office/drawing/2014/main" id="{E15D559C-400D-4EE4-9D28-295854823758}"/>
                    </a:ext>
                  </a:extLst>
                </p:cNvPr>
                <p:cNvPicPr/>
                <p:nvPr/>
              </p:nvPicPr>
              <p:blipFill>
                <a:blip r:embed="rId611"/>
                <a:stretch>
                  <a:fillRect/>
                </a:stretch>
              </p:blipFill>
              <p:spPr>
                <a:xfrm>
                  <a:off x="2671262" y="3345703"/>
                  <a:ext cx="11016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360" name="Freihand 359">
                  <a:extLst>
                    <a:ext uri="{FF2B5EF4-FFF2-40B4-BE49-F238E27FC236}">
                      <a16:creationId xmlns:a16="http://schemas.microsoft.com/office/drawing/2014/main" id="{FEFF3594-6F0A-4D53-8D4D-B721060B6B11}"/>
                    </a:ext>
                  </a:extLst>
                </p14:cNvPr>
                <p14:cNvContentPartPr/>
                <p14:nvPr/>
              </p14:nvContentPartPr>
              <p14:xfrm>
                <a:off x="3284342" y="3307903"/>
                <a:ext cx="60840" cy="172800"/>
              </p14:xfrm>
            </p:contentPart>
          </mc:Choice>
          <mc:Fallback>
            <p:pic>
              <p:nvPicPr>
                <p:cNvPr id="360" name="Freihand 359">
                  <a:extLst>
                    <a:ext uri="{FF2B5EF4-FFF2-40B4-BE49-F238E27FC236}">
                      <a16:creationId xmlns:a16="http://schemas.microsoft.com/office/drawing/2014/main" id="{FEFF3594-6F0A-4D53-8D4D-B721060B6B11}"/>
                    </a:ext>
                  </a:extLst>
                </p:cNvPr>
                <p:cNvPicPr/>
                <p:nvPr/>
              </p:nvPicPr>
              <p:blipFill>
                <a:blip r:embed="rId613"/>
                <a:stretch>
                  <a:fillRect/>
                </a:stretch>
              </p:blipFill>
              <p:spPr>
                <a:xfrm>
                  <a:off x="3280022" y="3303583"/>
                  <a:ext cx="6948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361" name="Freihand 360">
                  <a:extLst>
                    <a:ext uri="{FF2B5EF4-FFF2-40B4-BE49-F238E27FC236}">
                      <a16:creationId xmlns:a16="http://schemas.microsoft.com/office/drawing/2014/main" id="{CB36CC89-B62C-4F0B-82F1-DBF1D50A78FB}"/>
                    </a:ext>
                  </a:extLst>
                </p14:cNvPr>
                <p14:cNvContentPartPr/>
                <p14:nvPr/>
              </p14:nvContentPartPr>
              <p14:xfrm>
                <a:off x="3341942" y="3343543"/>
                <a:ext cx="113400" cy="110160"/>
              </p14:xfrm>
            </p:contentPart>
          </mc:Choice>
          <mc:Fallback>
            <p:pic>
              <p:nvPicPr>
                <p:cNvPr id="361" name="Freihand 360">
                  <a:extLst>
                    <a:ext uri="{FF2B5EF4-FFF2-40B4-BE49-F238E27FC236}">
                      <a16:creationId xmlns:a16="http://schemas.microsoft.com/office/drawing/2014/main" id="{CB36CC89-B62C-4F0B-82F1-DBF1D50A78FB}"/>
                    </a:ext>
                  </a:extLst>
                </p:cNvPr>
                <p:cNvPicPr/>
                <p:nvPr/>
              </p:nvPicPr>
              <p:blipFill>
                <a:blip r:embed="rId615"/>
                <a:stretch>
                  <a:fillRect/>
                </a:stretch>
              </p:blipFill>
              <p:spPr>
                <a:xfrm>
                  <a:off x="3337622" y="3339223"/>
                  <a:ext cx="1220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362" name="Freihand 361">
                  <a:extLst>
                    <a:ext uri="{FF2B5EF4-FFF2-40B4-BE49-F238E27FC236}">
                      <a16:creationId xmlns:a16="http://schemas.microsoft.com/office/drawing/2014/main" id="{9C6B61DD-5C3F-4721-914C-EAC5660BBD64}"/>
                    </a:ext>
                  </a:extLst>
                </p14:cNvPr>
                <p14:cNvContentPartPr/>
                <p14:nvPr/>
              </p14:nvContentPartPr>
              <p14:xfrm>
                <a:off x="3463622" y="3339943"/>
                <a:ext cx="175680" cy="87120"/>
              </p14:xfrm>
            </p:contentPart>
          </mc:Choice>
          <mc:Fallback>
            <p:pic>
              <p:nvPicPr>
                <p:cNvPr id="362" name="Freihand 361">
                  <a:extLst>
                    <a:ext uri="{FF2B5EF4-FFF2-40B4-BE49-F238E27FC236}">
                      <a16:creationId xmlns:a16="http://schemas.microsoft.com/office/drawing/2014/main" id="{9C6B61DD-5C3F-4721-914C-EAC5660BBD64}"/>
                    </a:ext>
                  </a:extLst>
                </p:cNvPr>
                <p:cNvPicPr/>
                <p:nvPr/>
              </p:nvPicPr>
              <p:blipFill>
                <a:blip r:embed="rId617"/>
                <a:stretch>
                  <a:fillRect/>
                </a:stretch>
              </p:blipFill>
              <p:spPr>
                <a:xfrm>
                  <a:off x="3459302" y="3335623"/>
                  <a:ext cx="1843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363" name="Freihand 362">
                  <a:extLst>
                    <a:ext uri="{FF2B5EF4-FFF2-40B4-BE49-F238E27FC236}">
                      <a16:creationId xmlns:a16="http://schemas.microsoft.com/office/drawing/2014/main" id="{1D47549B-9F09-4847-8F43-EB1970D90ABA}"/>
                    </a:ext>
                  </a:extLst>
                </p14:cNvPr>
                <p14:cNvContentPartPr/>
                <p14:nvPr/>
              </p14:nvContentPartPr>
              <p14:xfrm>
                <a:off x="3656582" y="3345343"/>
                <a:ext cx="64440" cy="102600"/>
              </p14:xfrm>
            </p:contentPart>
          </mc:Choice>
          <mc:Fallback>
            <p:pic>
              <p:nvPicPr>
                <p:cNvPr id="363" name="Freihand 362">
                  <a:extLst>
                    <a:ext uri="{FF2B5EF4-FFF2-40B4-BE49-F238E27FC236}">
                      <a16:creationId xmlns:a16="http://schemas.microsoft.com/office/drawing/2014/main" id="{1D47549B-9F09-4847-8F43-EB1970D90ABA}"/>
                    </a:ext>
                  </a:extLst>
                </p:cNvPr>
                <p:cNvPicPr/>
                <p:nvPr/>
              </p:nvPicPr>
              <p:blipFill>
                <a:blip r:embed="rId619"/>
                <a:stretch>
                  <a:fillRect/>
                </a:stretch>
              </p:blipFill>
              <p:spPr>
                <a:xfrm>
                  <a:off x="3652262" y="3341023"/>
                  <a:ext cx="730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364" name="Freihand 363">
                  <a:extLst>
                    <a:ext uri="{FF2B5EF4-FFF2-40B4-BE49-F238E27FC236}">
                      <a16:creationId xmlns:a16="http://schemas.microsoft.com/office/drawing/2014/main" id="{EA0EEFF6-6143-4A24-915D-F3D39505ABF0}"/>
                    </a:ext>
                  </a:extLst>
                </p14:cNvPr>
                <p14:cNvContentPartPr/>
                <p14:nvPr/>
              </p14:nvContentPartPr>
              <p14:xfrm>
                <a:off x="3682502" y="3339583"/>
                <a:ext cx="187920" cy="110880"/>
              </p14:xfrm>
            </p:contentPart>
          </mc:Choice>
          <mc:Fallback>
            <p:pic>
              <p:nvPicPr>
                <p:cNvPr id="364" name="Freihand 363">
                  <a:extLst>
                    <a:ext uri="{FF2B5EF4-FFF2-40B4-BE49-F238E27FC236}">
                      <a16:creationId xmlns:a16="http://schemas.microsoft.com/office/drawing/2014/main" id="{EA0EEFF6-6143-4A24-915D-F3D39505ABF0}"/>
                    </a:ext>
                  </a:extLst>
                </p:cNvPr>
                <p:cNvPicPr/>
                <p:nvPr/>
              </p:nvPicPr>
              <p:blipFill>
                <a:blip r:embed="rId621"/>
                <a:stretch>
                  <a:fillRect/>
                </a:stretch>
              </p:blipFill>
              <p:spPr>
                <a:xfrm>
                  <a:off x="3678182" y="3335263"/>
                  <a:ext cx="1965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365" name="Freihand 364">
                  <a:extLst>
                    <a:ext uri="{FF2B5EF4-FFF2-40B4-BE49-F238E27FC236}">
                      <a16:creationId xmlns:a16="http://schemas.microsoft.com/office/drawing/2014/main" id="{733424C9-33EE-4E4F-B392-365AAAA7B576}"/>
                    </a:ext>
                  </a:extLst>
                </p14:cNvPr>
                <p14:cNvContentPartPr/>
                <p14:nvPr/>
              </p14:nvContentPartPr>
              <p14:xfrm>
                <a:off x="3777182" y="3315103"/>
                <a:ext cx="59400" cy="56520"/>
              </p14:xfrm>
            </p:contentPart>
          </mc:Choice>
          <mc:Fallback>
            <p:pic>
              <p:nvPicPr>
                <p:cNvPr id="365" name="Freihand 364">
                  <a:extLst>
                    <a:ext uri="{FF2B5EF4-FFF2-40B4-BE49-F238E27FC236}">
                      <a16:creationId xmlns:a16="http://schemas.microsoft.com/office/drawing/2014/main" id="{733424C9-33EE-4E4F-B392-365AAAA7B576}"/>
                    </a:ext>
                  </a:extLst>
                </p:cNvPr>
                <p:cNvPicPr/>
                <p:nvPr/>
              </p:nvPicPr>
              <p:blipFill>
                <a:blip r:embed="rId623"/>
                <a:stretch>
                  <a:fillRect/>
                </a:stretch>
              </p:blipFill>
              <p:spPr>
                <a:xfrm>
                  <a:off x="3772862" y="3310783"/>
                  <a:ext cx="6804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366" name="Freihand 365">
                  <a:extLst>
                    <a:ext uri="{FF2B5EF4-FFF2-40B4-BE49-F238E27FC236}">
                      <a16:creationId xmlns:a16="http://schemas.microsoft.com/office/drawing/2014/main" id="{41DDE5BB-96AC-46E0-8014-66C490150A0C}"/>
                    </a:ext>
                  </a:extLst>
                </p14:cNvPr>
                <p14:cNvContentPartPr/>
                <p14:nvPr/>
              </p14:nvContentPartPr>
              <p14:xfrm>
                <a:off x="3856742" y="3386383"/>
                <a:ext cx="34200" cy="62280"/>
              </p14:xfrm>
            </p:contentPart>
          </mc:Choice>
          <mc:Fallback>
            <p:pic>
              <p:nvPicPr>
                <p:cNvPr id="366" name="Freihand 365">
                  <a:extLst>
                    <a:ext uri="{FF2B5EF4-FFF2-40B4-BE49-F238E27FC236}">
                      <a16:creationId xmlns:a16="http://schemas.microsoft.com/office/drawing/2014/main" id="{41DDE5BB-96AC-46E0-8014-66C490150A0C}"/>
                    </a:ext>
                  </a:extLst>
                </p:cNvPr>
                <p:cNvPicPr/>
                <p:nvPr/>
              </p:nvPicPr>
              <p:blipFill>
                <a:blip r:embed="rId625"/>
                <a:stretch>
                  <a:fillRect/>
                </a:stretch>
              </p:blipFill>
              <p:spPr>
                <a:xfrm>
                  <a:off x="3852422" y="3382063"/>
                  <a:ext cx="4284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367" name="Freihand 366">
                  <a:extLst>
                    <a:ext uri="{FF2B5EF4-FFF2-40B4-BE49-F238E27FC236}">
                      <a16:creationId xmlns:a16="http://schemas.microsoft.com/office/drawing/2014/main" id="{00239B6E-EA9E-406A-B387-630C8CF1762D}"/>
                    </a:ext>
                  </a:extLst>
                </p14:cNvPr>
                <p14:cNvContentPartPr/>
                <p14:nvPr/>
              </p14:nvContentPartPr>
              <p14:xfrm>
                <a:off x="3912182" y="3284143"/>
                <a:ext cx="67320" cy="191160"/>
              </p14:xfrm>
            </p:contentPart>
          </mc:Choice>
          <mc:Fallback>
            <p:pic>
              <p:nvPicPr>
                <p:cNvPr id="367" name="Freihand 366">
                  <a:extLst>
                    <a:ext uri="{FF2B5EF4-FFF2-40B4-BE49-F238E27FC236}">
                      <a16:creationId xmlns:a16="http://schemas.microsoft.com/office/drawing/2014/main" id="{00239B6E-EA9E-406A-B387-630C8CF1762D}"/>
                    </a:ext>
                  </a:extLst>
                </p:cNvPr>
                <p:cNvPicPr/>
                <p:nvPr/>
              </p:nvPicPr>
              <p:blipFill>
                <a:blip r:embed="rId627"/>
                <a:stretch>
                  <a:fillRect/>
                </a:stretch>
              </p:blipFill>
              <p:spPr>
                <a:xfrm>
                  <a:off x="3907862" y="3279823"/>
                  <a:ext cx="7596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368" name="Freihand 367">
                  <a:extLst>
                    <a:ext uri="{FF2B5EF4-FFF2-40B4-BE49-F238E27FC236}">
                      <a16:creationId xmlns:a16="http://schemas.microsoft.com/office/drawing/2014/main" id="{89044490-5DB2-402E-BC7A-173A3E08F917}"/>
                    </a:ext>
                  </a:extLst>
                </p14:cNvPr>
                <p14:cNvContentPartPr/>
                <p14:nvPr/>
              </p14:nvContentPartPr>
              <p14:xfrm>
                <a:off x="3983102" y="3289903"/>
                <a:ext cx="46440" cy="170640"/>
              </p14:xfrm>
            </p:contentPart>
          </mc:Choice>
          <mc:Fallback>
            <p:pic>
              <p:nvPicPr>
                <p:cNvPr id="368" name="Freihand 367">
                  <a:extLst>
                    <a:ext uri="{FF2B5EF4-FFF2-40B4-BE49-F238E27FC236}">
                      <a16:creationId xmlns:a16="http://schemas.microsoft.com/office/drawing/2014/main" id="{89044490-5DB2-402E-BC7A-173A3E08F917}"/>
                    </a:ext>
                  </a:extLst>
                </p:cNvPr>
                <p:cNvPicPr/>
                <p:nvPr/>
              </p:nvPicPr>
              <p:blipFill>
                <a:blip r:embed="rId629"/>
                <a:stretch>
                  <a:fillRect/>
                </a:stretch>
              </p:blipFill>
              <p:spPr>
                <a:xfrm>
                  <a:off x="3978782" y="3285583"/>
                  <a:ext cx="5508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369" name="Freihand 368">
                  <a:extLst>
                    <a:ext uri="{FF2B5EF4-FFF2-40B4-BE49-F238E27FC236}">
                      <a16:creationId xmlns:a16="http://schemas.microsoft.com/office/drawing/2014/main" id="{337CEF84-361D-489A-9F52-12E2FB570CE6}"/>
                    </a:ext>
                  </a:extLst>
                </p14:cNvPr>
                <p14:cNvContentPartPr/>
                <p14:nvPr/>
              </p14:nvContentPartPr>
              <p14:xfrm>
                <a:off x="4034942" y="3315823"/>
                <a:ext cx="129600" cy="107280"/>
              </p14:xfrm>
            </p:contentPart>
          </mc:Choice>
          <mc:Fallback>
            <p:pic>
              <p:nvPicPr>
                <p:cNvPr id="369" name="Freihand 368">
                  <a:extLst>
                    <a:ext uri="{FF2B5EF4-FFF2-40B4-BE49-F238E27FC236}">
                      <a16:creationId xmlns:a16="http://schemas.microsoft.com/office/drawing/2014/main" id="{337CEF84-361D-489A-9F52-12E2FB570CE6}"/>
                    </a:ext>
                  </a:extLst>
                </p:cNvPr>
                <p:cNvPicPr/>
                <p:nvPr/>
              </p:nvPicPr>
              <p:blipFill>
                <a:blip r:embed="rId631"/>
                <a:stretch>
                  <a:fillRect/>
                </a:stretch>
              </p:blipFill>
              <p:spPr>
                <a:xfrm>
                  <a:off x="4030622" y="3311503"/>
                  <a:ext cx="1382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370" name="Freihand 369">
                  <a:extLst>
                    <a:ext uri="{FF2B5EF4-FFF2-40B4-BE49-F238E27FC236}">
                      <a16:creationId xmlns:a16="http://schemas.microsoft.com/office/drawing/2014/main" id="{8B9879BD-4BDA-4D5E-A093-B4B69ACA96BC}"/>
                    </a:ext>
                  </a:extLst>
                </p14:cNvPr>
                <p14:cNvContentPartPr/>
                <p14:nvPr/>
              </p14:nvContentPartPr>
              <p14:xfrm>
                <a:off x="4158422" y="3329503"/>
                <a:ext cx="98640" cy="101880"/>
              </p14:xfrm>
            </p:contentPart>
          </mc:Choice>
          <mc:Fallback>
            <p:pic>
              <p:nvPicPr>
                <p:cNvPr id="370" name="Freihand 369">
                  <a:extLst>
                    <a:ext uri="{FF2B5EF4-FFF2-40B4-BE49-F238E27FC236}">
                      <a16:creationId xmlns:a16="http://schemas.microsoft.com/office/drawing/2014/main" id="{8B9879BD-4BDA-4D5E-A093-B4B69ACA96BC}"/>
                    </a:ext>
                  </a:extLst>
                </p:cNvPr>
                <p:cNvPicPr/>
                <p:nvPr/>
              </p:nvPicPr>
              <p:blipFill>
                <a:blip r:embed="rId633"/>
                <a:stretch>
                  <a:fillRect/>
                </a:stretch>
              </p:blipFill>
              <p:spPr>
                <a:xfrm>
                  <a:off x="4154102" y="3325183"/>
                  <a:ext cx="1072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371" name="Freihand 370">
                  <a:extLst>
                    <a:ext uri="{FF2B5EF4-FFF2-40B4-BE49-F238E27FC236}">
                      <a16:creationId xmlns:a16="http://schemas.microsoft.com/office/drawing/2014/main" id="{BF8DFA05-AB82-4A83-8405-F0BD019DD9CA}"/>
                    </a:ext>
                  </a:extLst>
                </p14:cNvPr>
                <p14:cNvContentPartPr/>
                <p14:nvPr/>
              </p14:nvContentPartPr>
              <p14:xfrm>
                <a:off x="4292342" y="3313663"/>
                <a:ext cx="31680" cy="90000"/>
              </p14:xfrm>
            </p:contentPart>
          </mc:Choice>
          <mc:Fallback>
            <p:pic>
              <p:nvPicPr>
                <p:cNvPr id="371" name="Freihand 370">
                  <a:extLst>
                    <a:ext uri="{FF2B5EF4-FFF2-40B4-BE49-F238E27FC236}">
                      <a16:creationId xmlns:a16="http://schemas.microsoft.com/office/drawing/2014/main" id="{BF8DFA05-AB82-4A83-8405-F0BD019DD9CA}"/>
                    </a:ext>
                  </a:extLst>
                </p:cNvPr>
                <p:cNvPicPr/>
                <p:nvPr/>
              </p:nvPicPr>
              <p:blipFill>
                <a:blip r:embed="rId635"/>
                <a:stretch>
                  <a:fillRect/>
                </a:stretch>
              </p:blipFill>
              <p:spPr>
                <a:xfrm>
                  <a:off x="4288022" y="3309343"/>
                  <a:ext cx="403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372" name="Freihand 371">
                  <a:extLst>
                    <a:ext uri="{FF2B5EF4-FFF2-40B4-BE49-F238E27FC236}">
                      <a16:creationId xmlns:a16="http://schemas.microsoft.com/office/drawing/2014/main" id="{84A97849-BB3A-442A-9F9B-BFC82174D4D4}"/>
                    </a:ext>
                  </a:extLst>
                </p14:cNvPr>
                <p14:cNvContentPartPr/>
                <p14:nvPr/>
              </p14:nvContentPartPr>
              <p14:xfrm>
                <a:off x="4334822" y="3317263"/>
                <a:ext cx="94680" cy="100800"/>
              </p14:xfrm>
            </p:contentPart>
          </mc:Choice>
          <mc:Fallback>
            <p:pic>
              <p:nvPicPr>
                <p:cNvPr id="372" name="Freihand 371">
                  <a:extLst>
                    <a:ext uri="{FF2B5EF4-FFF2-40B4-BE49-F238E27FC236}">
                      <a16:creationId xmlns:a16="http://schemas.microsoft.com/office/drawing/2014/main" id="{84A97849-BB3A-442A-9F9B-BFC82174D4D4}"/>
                    </a:ext>
                  </a:extLst>
                </p:cNvPr>
                <p:cNvPicPr/>
                <p:nvPr/>
              </p:nvPicPr>
              <p:blipFill>
                <a:blip r:embed="rId637"/>
                <a:stretch>
                  <a:fillRect/>
                </a:stretch>
              </p:blipFill>
              <p:spPr>
                <a:xfrm>
                  <a:off x="4330502" y="3312943"/>
                  <a:ext cx="1033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373" name="Freihand 372">
                  <a:extLst>
                    <a:ext uri="{FF2B5EF4-FFF2-40B4-BE49-F238E27FC236}">
                      <a16:creationId xmlns:a16="http://schemas.microsoft.com/office/drawing/2014/main" id="{60454D38-F27D-44F8-82F1-AA1254A152E6}"/>
                    </a:ext>
                  </a:extLst>
                </p14:cNvPr>
                <p14:cNvContentPartPr/>
                <p14:nvPr/>
              </p14:nvContentPartPr>
              <p14:xfrm>
                <a:off x="4430222" y="3275503"/>
                <a:ext cx="107640" cy="149400"/>
              </p14:xfrm>
            </p:contentPart>
          </mc:Choice>
          <mc:Fallback>
            <p:pic>
              <p:nvPicPr>
                <p:cNvPr id="373" name="Freihand 372">
                  <a:extLst>
                    <a:ext uri="{FF2B5EF4-FFF2-40B4-BE49-F238E27FC236}">
                      <a16:creationId xmlns:a16="http://schemas.microsoft.com/office/drawing/2014/main" id="{60454D38-F27D-44F8-82F1-AA1254A152E6}"/>
                    </a:ext>
                  </a:extLst>
                </p:cNvPr>
                <p:cNvPicPr/>
                <p:nvPr/>
              </p:nvPicPr>
              <p:blipFill>
                <a:blip r:embed="rId639"/>
                <a:stretch>
                  <a:fillRect/>
                </a:stretch>
              </p:blipFill>
              <p:spPr>
                <a:xfrm>
                  <a:off x="4425902" y="3271183"/>
                  <a:ext cx="11628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374" name="Freihand 373">
                  <a:extLst>
                    <a:ext uri="{FF2B5EF4-FFF2-40B4-BE49-F238E27FC236}">
                      <a16:creationId xmlns:a16="http://schemas.microsoft.com/office/drawing/2014/main" id="{88698502-1BC6-40A4-910C-10BB9388D38C}"/>
                    </a:ext>
                  </a:extLst>
                </p14:cNvPr>
                <p14:cNvContentPartPr/>
                <p14:nvPr/>
              </p14:nvContentPartPr>
              <p14:xfrm>
                <a:off x="4522022" y="3373063"/>
                <a:ext cx="48960" cy="38520"/>
              </p14:xfrm>
            </p:contentPart>
          </mc:Choice>
          <mc:Fallback>
            <p:pic>
              <p:nvPicPr>
                <p:cNvPr id="374" name="Freihand 373">
                  <a:extLst>
                    <a:ext uri="{FF2B5EF4-FFF2-40B4-BE49-F238E27FC236}">
                      <a16:creationId xmlns:a16="http://schemas.microsoft.com/office/drawing/2014/main" id="{88698502-1BC6-40A4-910C-10BB9388D38C}"/>
                    </a:ext>
                  </a:extLst>
                </p:cNvPr>
                <p:cNvPicPr/>
                <p:nvPr/>
              </p:nvPicPr>
              <p:blipFill>
                <a:blip r:embed="rId641"/>
                <a:stretch>
                  <a:fillRect/>
                </a:stretch>
              </p:blipFill>
              <p:spPr>
                <a:xfrm>
                  <a:off x="4517702" y="3368743"/>
                  <a:ext cx="5760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375" name="Freihand 374">
                  <a:extLst>
                    <a:ext uri="{FF2B5EF4-FFF2-40B4-BE49-F238E27FC236}">
                      <a16:creationId xmlns:a16="http://schemas.microsoft.com/office/drawing/2014/main" id="{0EEE31A5-61B5-44C2-89AA-5E5C27462A8B}"/>
                    </a:ext>
                  </a:extLst>
                </p14:cNvPr>
                <p14:cNvContentPartPr/>
                <p14:nvPr/>
              </p14:nvContentPartPr>
              <p14:xfrm>
                <a:off x="4602662" y="3248863"/>
                <a:ext cx="52920" cy="186840"/>
              </p14:xfrm>
            </p:contentPart>
          </mc:Choice>
          <mc:Fallback>
            <p:pic>
              <p:nvPicPr>
                <p:cNvPr id="375" name="Freihand 374">
                  <a:extLst>
                    <a:ext uri="{FF2B5EF4-FFF2-40B4-BE49-F238E27FC236}">
                      <a16:creationId xmlns:a16="http://schemas.microsoft.com/office/drawing/2014/main" id="{0EEE31A5-61B5-44C2-89AA-5E5C27462A8B}"/>
                    </a:ext>
                  </a:extLst>
                </p:cNvPr>
                <p:cNvPicPr/>
                <p:nvPr/>
              </p:nvPicPr>
              <p:blipFill>
                <a:blip r:embed="rId643"/>
                <a:stretch>
                  <a:fillRect/>
                </a:stretch>
              </p:blipFill>
              <p:spPr>
                <a:xfrm>
                  <a:off x="4598342" y="3244543"/>
                  <a:ext cx="6156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376" name="Freihand 375">
                  <a:extLst>
                    <a:ext uri="{FF2B5EF4-FFF2-40B4-BE49-F238E27FC236}">
                      <a16:creationId xmlns:a16="http://schemas.microsoft.com/office/drawing/2014/main" id="{8F63786F-9032-422E-B991-7D0B27CAC2E3}"/>
                    </a:ext>
                  </a:extLst>
                </p14:cNvPr>
                <p14:cNvContentPartPr/>
                <p14:nvPr/>
              </p14:nvContentPartPr>
              <p14:xfrm>
                <a:off x="4728662" y="3251023"/>
                <a:ext cx="63000" cy="163080"/>
              </p14:xfrm>
            </p:contentPart>
          </mc:Choice>
          <mc:Fallback>
            <p:pic>
              <p:nvPicPr>
                <p:cNvPr id="376" name="Freihand 375">
                  <a:extLst>
                    <a:ext uri="{FF2B5EF4-FFF2-40B4-BE49-F238E27FC236}">
                      <a16:creationId xmlns:a16="http://schemas.microsoft.com/office/drawing/2014/main" id="{8F63786F-9032-422E-B991-7D0B27CAC2E3}"/>
                    </a:ext>
                  </a:extLst>
                </p:cNvPr>
                <p:cNvPicPr/>
                <p:nvPr/>
              </p:nvPicPr>
              <p:blipFill>
                <a:blip r:embed="rId645"/>
                <a:stretch>
                  <a:fillRect/>
                </a:stretch>
              </p:blipFill>
              <p:spPr>
                <a:xfrm>
                  <a:off x="4724342" y="3246703"/>
                  <a:ext cx="7164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377" name="Freihand 376">
                  <a:extLst>
                    <a:ext uri="{FF2B5EF4-FFF2-40B4-BE49-F238E27FC236}">
                      <a16:creationId xmlns:a16="http://schemas.microsoft.com/office/drawing/2014/main" id="{4281822B-D23D-4395-A068-DCD16A79BFD9}"/>
                    </a:ext>
                  </a:extLst>
                </p14:cNvPr>
                <p14:cNvContentPartPr/>
                <p14:nvPr/>
              </p14:nvContentPartPr>
              <p14:xfrm>
                <a:off x="4796342" y="3288463"/>
                <a:ext cx="100080" cy="86400"/>
              </p14:xfrm>
            </p:contentPart>
          </mc:Choice>
          <mc:Fallback>
            <p:pic>
              <p:nvPicPr>
                <p:cNvPr id="377" name="Freihand 376">
                  <a:extLst>
                    <a:ext uri="{FF2B5EF4-FFF2-40B4-BE49-F238E27FC236}">
                      <a16:creationId xmlns:a16="http://schemas.microsoft.com/office/drawing/2014/main" id="{4281822B-D23D-4395-A068-DCD16A79BFD9}"/>
                    </a:ext>
                  </a:extLst>
                </p:cNvPr>
                <p:cNvPicPr/>
                <p:nvPr/>
              </p:nvPicPr>
              <p:blipFill>
                <a:blip r:embed="rId647"/>
                <a:stretch>
                  <a:fillRect/>
                </a:stretch>
              </p:blipFill>
              <p:spPr>
                <a:xfrm>
                  <a:off x="4792022" y="3284143"/>
                  <a:ext cx="1087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378" name="Freihand 377">
                  <a:extLst>
                    <a:ext uri="{FF2B5EF4-FFF2-40B4-BE49-F238E27FC236}">
                      <a16:creationId xmlns:a16="http://schemas.microsoft.com/office/drawing/2014/main" id="{45D44088-6CA9-4A3C-A83B-4472988DC74F}"/>
                    </a:ext>
                  </a:extLst>
                </p14:cNvPr>
                <p14:cNvContentPartPr/>
                <p14:nvPr/>
              </p14:nvContentPartPr>
              <p14:xfrm>
                <a:off x="4951862" y="3332023"/>
                <a:ext cx="19800" cy="111240"/>
              </p14:xfrm>
            </p:contentPart>
          </mc:Choice>
          <mc:Fallback>
            <p:pic>
              <p:nvPicPr>
                <p:cNvPr id="378" name="Freihand 377">
                  <a:extLst>
                    <a:ext uri="{FF2B5EF4-FFF2-40B4-BE49-F238E27FC236}">
                      <a16:creationId xmlns:a16="http://schemas.microsoft.com/office/drawing/2014/main" id="{45D44088-6CA9-4A3C-A83B-4472988DC74F}"/>
                    </a:ext>
                  </a:extLst>
                </p:cNvPr>
                <p:cNvPicPr/>
                <p:nvPr/>
              </p:nvPicPr>
              <p:blipFill>
                <a:blip r:embed="rId649"/>
                <a:stretch>
                  <a:fillRect/>
                </a:stretch>
              </p:blipFill>
              <p:spPr>
                <a:xfrm>
                  <a:off x="4947542" y="3327703"/>
                  <a:ext cx="2844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379" name="Freihand 378">
                  <a:extLst>
                    <a:ext uri="{FF2B5EF4-FFF2-40B4-BE49-F238E27FC236}">
                      <a16:creationId xmlns:a16="http://schemas.microsoft.com/office/drawing/2014/main" id="{9E2667CA-8F15-47DC-9340-96A0BDC85A76}"/>
                    </a:ext>
                  </a:extLst>
                </p14:cNvPr>
                <p14:cNvContentPartPr/>
                <p14:nvPr/>
              </p14:nvContentPartPr>
              <p14:xfrm>
                <a:off x="4920182" y="3384223"/>
                <a:ext cx="109080" cy="5760"/>
              </p14:xfrm>
            </p:contentPart>
          </mc:Choice>
          <mc:Fallback>
            <p:pic>
              <p:nvPicPr>
                <p:cNvPr id="379" name="Freihand 378">
                  <a:extLst>
                    <a:ext uri="{FF2B5EF4-FFF2-40B4-BE49-F238E27FC236}">
                      <a16:creationId xmlns:a16="http://schemas.microsoft.com/office/drawing/2014/main" id="{9E2667CA-8F15-47DC-9340-96A0BDC85A76}"/>
                    </a:ext>
                  </a:extLst>
                </p:cNvPr>
                <p:cNvPicPr/>
                <p:nvPr/>
              </p:nvPicPr>
              <p:blipFill>
                <a:blip r:embed="rId651"/>
                <a:stretch>
                  <a:fillRect/>
                </a:stretch>
              </p:blipFill>
              <p:spPr>
                <a:xfrm>
                  <a:off x="4915862" y="3379903"/>
                  <a:ext cx="11772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380" name="Freihand 379">
                  <a:extLst>
                    <a:ext uri="{FF2B5EF4-FFF2-40B4-BE49-F238E27FC236}">
                      <a16:creationId xmlns:a16="http://schemas.microsoft.com/office/drawing/2014/main" id="{C0A21D72-32AB-478B-9E71-A1A8541EF06B}"/>
                    </a:ext>
                  </a:extLst>
                </p14:cNvPr>
                <p14:cNvContentPartPr/>
                <p14:nvPr/>
              </p14:nvContentPartPr>
              <p14:xfrm>
                <a:off x="5050142" y="3337063"/>
                <a:ext cx="65880" cy="118440"/>
              </p14:xfrm>
            </p:contentPart>
          </mc:Choice>
          <mc:Fallback>
            <p:pic>
              <p:nvPicPr>
                <p:cNvPr id="380" name="Freihand 379">
                  <a:extLst>
                    <a:ext uri="{FF2B5EF4-FFF2-40B4-BE49-F238E27FC236}">
                      <a16:creationId xmlns:a16="http://schemas.microsoft.com/office/drawing/2014/main" id="{C0A21D72-32AB-478B-9E71-A1A8541EF06B}"/>
                    </a:ext>
                  </a:extLst>
                </p:cNvPr>
                <p:cNvPicPr/>
                <p:nvPr/>
              </p:nvPicPr>
              <p:blipFill>
                <a:blip r:embed="rId653"/>
                <a:stretch>
                  <a:fillRect/>
                </a:stretch>
              </p:blipFill>
              <p:spPr>
                <a:xfrm>
                  <a:off x="5045822" y="3332743"/>
                  <a:ext cx="745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381" name="Freihand 380">
                  <a:extLst>
                    <a:ext uri="{FF2B5EF4-FFF2-40B4-BE49-F238E27FC236}">
                      <a16:creationId xmlns:a16="http://schemas.microsoft.com/office/drawing/2014/main" id="{4E5B80DC-67E2-4F9A-BB42-4ACCB95730CD}"/>
                    </a:ext>
                  </a:extLst>
                </p14:cNvPr>
                <p14:cNvContentPartPr/>
                <p14:nvPr/>
              </p14:nvContentPartPr>
              <p14:xfrm>
                <a:off x="5040062" y="3369103"/>
                <a:ext cx="159840" cy="94680"/>
              </p14:xfrm>
            </p:contentPart>
          </mc:Choice>
          <mc:Fallback>
            <p:pic>
              <p:nvPicPr>
                <p:cNvPr id="381" name="Freihand 380">
                  <a:extLst>
                    <a:ext uri="{FF2B5EF4-FFF2-40B4-BE49-F238E27FC236}">
                      <a16:creationId xmlns:a16="http://schemas.microsoft.com/office/drawing/2014/main" id="{4E5B80DC-67E2-4F9A-BB42-4ACCB95730CD}"/>
                    </a:ext>
                  </a:extLst>
                </p:cNvPr>
                <p:cNvPicPr/>
                <p:nvPr/>
              </p:nvPicPr>
              <p:blipFill>
                <a:blip r:embed="rId655"/>
                <a:stretch>
                  <a:fillRect/>
                </a:stretch>
              </p:blipFill>
              <p:spPr>
                <a:xfrm>
                  <a:off x="5035742" y="3364783"/>
                  <a:ext cx="1684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382" name="Freihand 381">
                  <a:extLst>
                    <a:ext uri="{FF2B5EF4-FFF2-40B4-BE49-F238E27FC236}">
                      <a16:creationId xmlns:a16="http://schemas.microsoft.com/office/drawing/2014/main" id="{0A9F2FC4-0F3D-498E-A633-113F3AD115F9}"/>
                    </a:ext>
                  </a:extLst>
                </p14:cNvPr>
                <p14:cNvContentPartPr/>
                <p14:nvPr/>
              </p14:nvContentPartPr>
              <p14:xfrm>
                <a:off x="5114942" y="3332383"/>
                <a:ext cx="52200" cy="72720"/>
              </p14:xfrm>
            </p:contentPart>
          </mc:Choice>
          <mc:Fallback>
            <p:pic>
              <p:nvPicPr>
                <p:cNvPr id="382" name="Freihand 381">
                  <a:extLst>
                    <a:ext uri="{FF2B5EF4-FFF2-40B4-BE49-F238E27FC236}">
                      <a16:creationId xmlns:a16="http://schemas.microsoft.com/office/drawing/2014/main" id="{0A9F2FC4-0F3D-498E-A633-113F3AD115F9}"/>
                    </a:ext>
                  </a:extLst>
                </p:cNvPr>
                <p:cNvPicPr/>
                <p:nvPr/>
              </p:nvPicPr>
              <p:blipFill>
                <a:blip r:embed="rId657"/>
                <a:stretch>
                  <a:fillRect/>
                </a:stretch>
              </p:blipFill>
              <p:spPr>
                <a:xfrm>
                  <a:off x="5110622" y="3328063"/>
                  <a:ext cx="608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383" name="Freihand 382">
                  <a:extLst>
                    <a:ext uri="{FF2B5EF4-FFF2-40B4-BE49-F238E27FC236}">
                      <a16:creationId xmlns:a16="http://schemas.microsoft.com/office/drawing/2014/main" id="{492E89DC-E9AE-46F1-87C3-1F2D9D26D8F3}"/>
                    </a:ext>
                  </a:extLst>
                </p14:cNvPr>
                <p14:cNvContentPartPr/>
                <p14:nvPr/>
              </p14:nvContentPartPr>
              <p14:xfrm>
                <a:off x="5181902" y="3429943"/>
                <a:ext cx="63000" cy="59760"/>
              </p14:xfrm>
            </p:contentPart>
          </mc:Choice>
          <mc:Fallback>
            <p:pic>
              <p:nvPicPr>
                <p:cNvPr id="383" name="Freihand 382">
                  <a:extLst>
                    <a:ext uri="{FF2B5EF4-FFF2-40B4-BE49-F238E27FC236}">
                      <a16:creationId xmlns:a16="http://schemas.microsoft.com/office/drawing/2014/main" id="{492E89DC-E9AE-46F1-87C3-1F2D9D26D8F3}"/>
                    </a:ext>
                  </a:extLst>
                </p:cNvPr>
                <p:cNvPicPr/>
                <p:nvPr/>
              </p:nvPicPr>
              <p:blipFill>
                <a:blip r:embed="rId659"/>
                <a:stretch>
                  <a:fillRect/>
                </a:stretch>
              </p:blipFill>
              <p:spPr>
                <a:xfrm>
                  <a:off x="5177582" y="3425623"/>
                  <a:ext cx="71640" cy="68400"/>
                </a:xfrm>
                <a:prstGeom prst="rect">
                  <a:avLst/>
                </a:prstGeom>
              </p:spPr>
            </p:pic>
          </mc:Fallback>
        </mc:AlternateContent>
      </p:grpSp>
      <p:grpSp>
        <p:nvGrpSpPr>
          <p:cNvPr id="390" name="Gruppieren 389">
            <a:extLst>
              <a:ext uri="{FF2B5EF4-FFF2-40B4-BE49-F238E27FC236}">
                <a16:creationId xmlns:a16="http://schemas.microsoft.com/office/drawing/2014/main" id="{AA3A6FFC-4913-4C2C-9BAC-E3EDC2E747C0}"/>
              </a:ext>
            </a:extLst>
          </p:cNvPr>
          <p:cNvGrpSpPr/>
          <p:nvPr/>
        </p:nvGrpSpPr>
        <p:grpSpPr>
          <a:xfrm>
            <a:off x="5631182" y="3323023"/>
            <a:ext cx="416880" cy="150840"/>
            <a:chOff x="5631182" y="3323023"/>
            <a:chExt cx="416880" cy="150840"/>
          </a:xfrm>
        </p:grpSpPr>
        <mc:AlternateContent xmlns:mc="http://schemas.openxmlformats.org/markup-compatibility/2006">
          <mc:Choice xmlns:p14="http://schemas.microsoft.com/office/powerpoint/2010/main" Requires="p14">
            <p:contentPart p14:bwMode="auto" r:id="rId660">
              <p14:nvContentPartPr>
                <p14:cNvPr id="385" name="Freihand 384">
                  <a:extLst>
                    <a:ext uri="{FF2B5EF4-FFF2-40B4-BE49-F238E27FC236}">
                      <a16:creationId xmlns:a16="http://schemas.microsoft.com/office/drawing/2014/main" id="{46C97D54-2C0B-4307-B254-56E20E78BD70}"/>
                    </a:ext>
                  </a:extLst>
                </p14:cNvPr>
                <p14:cNvContentPartPr/>
                <p14:nvPr/>
              </p14:nvContentPartPr>
              <p14:xfrm>
                <a:off x="5631182" y="3417703"/>
                <a:ext cx="168840" cy="21960"/>
              </p14:xfrm>
            </p:contentPart>
          </mc:Choice>
          <mc:Fallback>
            <p:pic>
              <p:nvPicPr>
                <p:cNvPr id="385" name="Freihand 384">
                  <a:extLst>
                    <a:ext uri="{FF2B5EF4-FFF2-40B4-BE49-F238E27FC236}">
                      <a16:creationId xmlns:a16="http://schemas.microsoft.com/office/drawing/2014/main" id="{46C97D54-2C0B-4307-B254-56E20E78BD70}"/>
                    </a:ext>
                  </a:extLst>
                </p:cNvPr>
                <p:cNvPicPr/>
                <p:nvPr/>
              </p:nvPicPr>
              <p:blipFill>
                <a:blip r:embed="rId661"/>
                <a:stretch>
                  <a:fillRect/>
                </a:stretch>
              </p:blipFill>
              <p:spPr>
                <a:xfrm>
                  <a:off x="5626862" y="3413383"/>
                  <a:ext cx="17748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386" name="Freihand 385">
                  <a:extLst>
                    <a:ext uri="{FF2B5EF4-FFF2-40B4-BE49-F238E27FC236}">
                      <a16:creationId xmlns:a16="http://schemas.microsoft.com/office/drawing/2014/main" id="{093C412A-FCFC-4B9A-87B0-91F7E94C360B}"/>
                    </a:ext>
                  </a:extLst>
                </p14:cNvPr>
                <p14:cNvContentPartPr/>
                <p14:nvPr/>
              </p14:nvContentPartPr>
              <p14:xfrm>
                <a:off x="5924942" y="3323023"/>
                <a:ext cx="123120" cy="150840"/>
              </p14:xfrm>
            </p:contentPart>
          </mc:Choice>
          <mc:Fallback>
            <p:pic>
              <p:nvPicPr>
                <p:cNvPr id="386" name="Freihand 385">
                  <a:extLst>
                    <a:ext uri="{FF2B5EF4-FFF2-40B4-BE49-F238E27FC236}">
                      <a16:creationId xmlns:a16="http://schemas.microsoft.com/office/drawing/2014/main" id="{093C412A-FCFC-4B9A-87B0-91F7E94C360B}"/>
                    </a:ext>
                  </a:extLst>
                </p:cNvPr>
                <p:cNvPicPr/>
                <p:nvPr/>
              </p:nvPicPr>
              <p:blipFill>
                <a:blip r:embed="rId663"/>
                <a:stretch>
                  <a:fillRect/>
                </a:stretch>
              </p:blipFill>
              <p:spPr>
                <a:xfrm>
                  <a:off x="5920622" y="3318703"/>
                  <a:ext cx="131760" cy="159480"/>
                </a:xfrm>
                <a:prstGeom prst="rect">
                  <a:avLst/>
                </a:prstGeom>
              </p:spPr>
            </p:pic>
          </mc:Fallback>
        </mc:AlternateContent>
      </p:grpSp>
      <p:grpSp>
        <p:nvGrpSpPr>
          <p:cNvPr id="396" name="Gruppieren 395">
            <a:extLst>
              <a:ext uri="{FF2B5EF4-FFF2-40B4-BE49-F238E27FC236}">
                <a16:creationId xmlns:a16="http://schemas.microsoft.com/office/drawing/2014/main" id="{C0909DAF-2030-42DE-9F58-FC43ADB7079F}"/>
              </a:ext>
            </a:extLst>
          </p:cNvPr>
          <p:cNvGrpSpPr/>
          <p:nvPr/>
        </p:nvGrpSpPr>
        <p:grpSpPr>
          <a:xfrm>
            <a:off x="6320582" y="3239503"/>
            <a:ext cx="764280" cy="373680"/>
            <a:chOff x="6320582" y="3239503"/>
            <a:chExt cx="764280" cy="373680"/>
          </a:xfrm>
        </p:grpSpPr>
        <mc:AlternateContent xmlns:mc="http://schemas.openxmlformats.org/markup-compatibility/2006">
          <mc:Choice xmlns:p14="http://schemas.microsoft.com/office/powerpoint/2010/main" Requires="p14">
            <p:contentPart p14:bwMode="auto" r:id="rId664">
              <p14:nvContentPartPr>
                <p14:cNvPr id="387" name="Freihand 386">
                  <a:extLst>
                    <a:ext uri="{FF2B5EF4-FFF2-40B4-BE49-F238E27FC236}">
                      <a16:creationId xmlns:a16="http://schemas.microsoft.com/office/drawing/2014/main" id="{79AA5EA0-98F0-4D3E-88A9-6D53826B4AF4}"/>
                    </a:ext>
                  </a:extLst>
                </p14:cNvPr>
                <p14:cNvContentPartPr/>
                <p14:nvPr/>
              </p14:nvContentPartPr>
              <p14:xfrm>
                <a:off x="6320582" y="3368383"/>
                <a:ext cx="226800" cy="17280"/>
              </p14:xfrm>
            </p:contentPart>
          </mc:Choice>
          <mc:Fallback>
            <p:pic>
              <p:nvPicPr>
                <p:cNvPr id="387" name="Freihand 386">
                  <a:extLst>
                    <a:ext uri="{FF2B5EF4-FFF2-40B4-BE49-F238E27FC236}">
                      <a16:creationId xmlns:a16="http://schemas.microsoft.com/office/drawing/2014/main" id="{79AA5EA0-98F0-4D3E-88A9-6D53826B4AF4}"/>
                    </a:ext>
                  </a:extLst>
                </p:cNvPr>
                <p:cNvPicPr/>
                <p:nvPr/>
              </p:nvPicPr>
              <p:blipFill>
                <a:blip r:embed="rId665"/>
                <a:stretch>
                  <a:fillRect/>
                </a:stretch>
              </p:blipFill>
              <p:spPr>
                <a:xfrm>
                  <a:off x="6316262" y="3364063"/>
                  <a:ext cx="23544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388" name="Freihand 387">
                  <a:extLst>
                    <a:ext uri="{FF2B5EF4-FFF2-40B4-BE49-F238E27FC236}">
                      <a16:creationId xmlns:a16="http://schemas.microsoft.com/office/drawing/2014/main" id="{FCCFA2C6-95C9-4154-AB59-2A9D9C79FF6C}"/>
                    </a:ext>
                  </a:extLst>
                </p14:cNvPr>
                <p14:cNvContentPartPr/>
                <p14:nvPr/>
              </p14:nvContentPartPr>
              <p14:xfrm>
                <a:off x="6348662" y="3442543"/>
                <a:ext cx="225000" cy="25920"/>
              </p14:xfrm>
            </p:contentPart>
          </mc:Choice>
          <mc:Fallback>
            <p:pic>
              <p:nvPicPr>
                <p:cNvPr id="388" name="Freihand 387">
                  <a:extLst>
                    <a:ext uri="{FF2B5EF4-FFF2-40B4-BE49-F238E27FC236}">
                      <a16:creationId xmlns:a16="http://schemas.microsoft.com/office/drawing/2014/main" id="{FCCFA2C6-95C9-4154-AB59-2A9D9C79FF6C}"/>
                    </a:ext>
                  </a:extLst>
                </p:cNvPr>
                <p:cNvPicPr/>
                <p:nvPr/>
              </p:nvPicPr>
              <p:blipFill>
                <a:blip r:embed="rId667"/>
                <a:stretch>
                  <a:fillRect/>
                </a:stretch>
              </p:blipFill>
              <p:spPr>
                <a:xfrm>
                  <a:off x="6344342" y="3438223"/>
                  <a:ext cx="23364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391" name="Freihand 390">
                  <a:extLst>
                    <a:ext uri="{FF2B5EF4-FFF2-40B4-BE49-F238E27FC236}">
                      <a16:creationId xmlns:a16="http://schemas.microsoft.com/office/drawing/2014/main" id="{F0DA010A-0F4A-4992-A328-A93B7C51A9E6}"/>
                    </a:ext>
                  </a:extLst>
                </p14:cNvPr>
                <p14:cNvContentPartPr/>
                <p14:nvPr/>
              </p14:nvContentPartPr>
              <p14:xfrm>
                <a:off x="6763382" y="3343183"/>
                <a:ext cx="130680" cy="270000"/>
              </p14:xfrm>
            </p:contentPart>
          </mc:Choice>
          <mc:Fallback>
            <p:pic>
              <p:nvPicPr>
                <p:cNvPr id="391" name="Freihand 390">
                  <a:extLst>
                    <a:ext uri="{FF2B5EF4-FFF2-40B4-BE49-F238E27FC236}">
                      <a16:creationId xmlns:a16="http://schemas.microsoft.com/office/drawing/2014/main" id="{F0DA010A-0F4A-4992-A328-A93B7C51A9E6}"/>
                    </a:ext>
                  </a:extLst>
                </p:cNvPr>
                <p:cNvPicPr/>
                <p:nvPr/>
              </p:nvPicPr>
              <p:blipFill>
                <a:blip r:embed="rId669"/>
                <a:stretch>
                  <a:fillRect/>
                </a:stretch>
              </p:blipFill>
              <p:spPr>
                <a:xfrm>
                  <a:off x="6759062" y="3338863"/>
                  <a:ext cx="13932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392" name="Freihand 391">
                  <a:extLst>
                    <a:ext uri="{FF2B5EF4-FFF2-40B4-BE49-F238E27FC236}">
                      <a16:creationId xmlns:a16="http://schemas.microsoft.com/office/drawing/2014/main" id="{4BFC2702-3643-42DF-BE5D-2A5F22CE4318}"/>
                    </a:ext>
                  </a:extLst>
                </p14:cNvPr>
                <p14:cNvContentPartPr/>
                <p14:nvPr/>
              </p14:nvContentPartPr>
              <p14:xfrm>
                <a:off x="6689582" y="3239503"/>
                <a:ext cx="257040" cy="26280"/>
              </p14:xfrm>
            </p:contentPart>
          </mc:Choice>
          <mc:Fallback>
            <p:pic>
              <p:nvPicPr>
                <p:cNvPr id="392" name="Freihand 391">
                  <a:extLst>
                    <a:ext uri="{FF2B5EF4-FFF2-40B4-BE49-F238E27FC236}">
                      <a16:creationId xmlns:a16="http://schemas.microsoft.com/office/drawing/2014/main" id="{4BFC2702-3643-42DF-BE5D-2A5F22CE4318}"/>
                    </a:ext>
                  </a:extLst>
                </p:cNvPr>
                <p:cNvPicPr/>
                <p:nvPr/>
              </p:nvPicPr>
              <p:blipFill>
                <a:blip r:embed="rId671"/>
                <a:stretch>
                  <a:fillRect/>
                </a:stretch>
              </p:blipFill>
              <p:spPr>
                <a:xfrm>
                  <a:off x="6685262" y="3235183"/>
                  <a:ext cx="26568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393" name="Freihand 392">
                  <a:extLst>
                    <a:ext uri="{FF2B5EF4-FFF2-40B4-BE49-F238E27FC236}">
                      <a16:creationId xmlns:a16="http://schemas.microsoft.com/office/drawing/2014/main" id="{EF36B816-5851-4377-9DCE-A2F1C2DFB617}"/>
                    </a:ext>
                  </a:extLst>
                </p14:cNvPr>
                <p14:cNvContentPartPr/>
                <p14:nvPr/>
              </p14:nvContentPartPr>
              <p14:xfrm>
                <a:off x="6992342" y="3422383"/>
                <a:ext cx="67320" cy="105480"/>
              </p14:xfrm>
            </p:contentPart>
          </mc:Choice>
          <mc:Fallback>
            <p:pic>
              <p:nvPicPr>
                <p:cNvPr id="393" name="Freihand 392">
                  <a:extLst>
                    <a:ext uri="{FF2B5EF4-FFF2-40B4-BE49-F238E27FC236}">
                      <a16:creationId xmlns:a16="http://schemas.microsoft.com/office/drawing/2014/main" id="{EF36B816-5851-4377-9DCE-A2F1C2DFB617}"/>
                    </a:ext>
                  </a:extLst>
                </p:cNvPr>
                <p:cNvPicPr/>
                <p:nvPr/>
              </p:nvPicPr>
              <p:blipFill>
                <a:blip r:embed="rId673"/>
                <a:stretch>
                  <a:fillRect/>
                </a:stretch>
              </p:blipFill>
              <p:spPr>
                <a:xfrm>
                  <a:off x="6988022" y="3418063"/>
                  <a:ext cx="759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394" name="Freihand 393">
                  <a:extLst>
                    <a:ext uri="{FF2B5EF4-FFF2-40B4-BE49-F238E27FC236}">
                      <a16:creationId xmlns:a16="http://schemas.microsoft.com/office/drawing/2014/main" id="{92B81DD0-7AB3-4C95-8FD5-C3259AC980E7}"/>
                    </a:ext>
                  </a:extLst>
                </p14:cNvPr>
                <p14:cNvContentPartPr/>
                <p14:nvPr/>
              </p14:nvContentPartPr>
              <p14:xfrm>
                <a:off x="7040222" y="3436423"/>
                <a:ext cx="38520" cy="107640"/>
              </p14:xfrm>
            </p:contentPart>
          </mc:Choice>
          <mc:Fallback>
            <p:pic>
              <p:nvPicPr>
                <p:cNvPr id="394" name="Freihand 393">
                  <a:extLst>
                    <a:ext uri="{FF2B5EF4-FFF2-40B4-BE49-F238E27FC236}">
                      <a16:creationId xmlns:a16="http://schemas.microsoft.com/office/drawing/2014/main" id="{92B81DD0-7AB3-4C95-8FD5-C3259AC980E7}"/>
                    </a:ext>
                  </a:extLst>
                </p:cNvPr>
                <p:cNvPicPr/>
                <p:nvPr/>
              </p:nvPicPr>
              <p:blipFill>
                <a:blip r:embed="rId675"/>
                <a:stretch>
                  <a:fillRect/>
                </a:stretch>
              </p:blipFill>
              <p:spPr>
                <a:xfrm>
                  <a:off x="7035902" y="3432103"/>
                  <a:ext cx="471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395" name="Freihand 394">
                  <a:extLst>
                    <a:ext uri="{FF2B5EF4-FFF2-40B4-BE49-F238E27FC236}">
                      <a16:creationId xmlns:a16="http://schemas.microsoft.com/office/drawing/2014/main" id="{B2673B27-6890-425B-87EB-8681E99D79EF}"/>
                    </a:ext>
                  </a:extLst>
                </p14:cNvPr>
                <p14:cNvContentPartPr/>
                <p14:nvPr/>
              </p14:nvContentPartPr>
              <p14:xfrm>
                <a:off x="6998102" y="3498343"/>
                <a:ext cx="86760" cy="9000"/>
              </p14:xfrm>
            </p:contentPart>
          </mc:Choice>
          <mc:Fallback>
            <p:pic>
              <p:nvPicPr>
                <p:cNvPr id="395" name="Freihand 394">
                  <a:extLst>
                    <a:ext uri="{FF2B5EF4-FFF2-40B4-BE49-F238E27FC236}">
                      <a16:creationId xmlns:a16="http://schemas.microsoft.com/office/drawing/2014/main" id="{B2673B27-6890-425B-87EB-8681E99D79EF}"/>
                    </a:ext>
                  </a:extLst>
                </p:cNvPr>
                <p:cNvPicPr/>
                <p:nvPr/>
              </p:nvPicPr>
              <p:blipFill>
                <a:blip r:embed="rId677"/>
                <a:stretch>
                  <a:fillRect/>
                </a:stretch>
              </p:blipFill>
              <p:spPr>
                <a:xfrm>
                  <a:off x="6993782" y="3494023"/>
                  <a:ext cx="95400" cy="17640"/>
                </a:xfrm>
                <a:prstGeom prst="rect">
                  <a:avLst/>
                </a:prstGeom>
              </p:spPr>
            </p:pic>
          </mc:Fallback>
        </mc:AlternateContent>
      </p:grpSp>
      <p:grpSp>
        <p:nvGrpSpPr>
          <p:cNvPr id="424" name="Gruppieren 423">
            <a:extLst>
              <a:ext uri="{FF2B5EF4-FFF2-40B4-BE49-F238E27FC236}">
                <a16:creationId xmlns:a16="http://schemas.microsoft.com/office/drawing/2014/main" id="{945227CA-A535-47D7-A5FF-4B33C1575EC8}"/>
              </a:ext>
            </a:extLst>
          </p:cNvPr>
          <p:cNvGrpSpPr/>
          <p:nvPr/>
        </p:nvGrpSpPr>
        <p:grpSpPr>
          <a:xfrm>
            <a:off x="2462102" y="3713983"/>
            <a:ext cx="5734080" cy="684360"/>
            <a:chOff x="2462102" y="3713983"/>
            <a:chExt cx="5734080" cy="684360"/>
          </a:xfrm>
        </p:grpSpPr>
        <mc:AlternateContent xmlns:mc="http://schemas.openxmlformats.org/markup-compatibility/2006">
          <mc:Choice xmlns:p14="http://schemas.microsoft.com/office/powerpoint/2010/main" Requires="p14">
            <p:contentPart p14:bwMode="auto" r:id="rId678">
              <p14:nvContentPartPr>
                <p14:cNvPr id="397" name="Freihand 396">
                  <a:extLst>
                    <a:ext uri="{FF2B5EF4-FFF2-40B4-BE49-F238E27FC236}">
                      <a16:creationId xmlns:a16="http://schemas.microsoft.com/office/drawing/2014/main" id="{352AAD38-01A4-4398-A623-8F2D48F7F1DB}"/>
                    </a:ext>
                  </a:extLst>
                </p14:cNvPr>
                <p14:cNvContentPartPr/>
                <p14:nvPr/>
              </p14:nvContentPartPr>
              <p14:xfrm>
                <a:off x="2462102" y="3745663"/>
                <a:ext cx="1649880" cy="290520"/>
              </p14:xfrm>
            </p:contentPart>
          </mc:Choice>
          <mc:Fallback>
            <p:pic>
              <p:nvPicPr>
                <p:cNvPr id="397" name="Freihand 396">
                  <a:extLst>
                    <a:ext uri="{FF2B5EF4-FFF2-40B4-BE49-F238E27FC236}">
                      <a16:creationId xmlns:a16="http://schemas.microsoft.com/office/drawing/2014/main" id="{352AAD38-01A4-4398-A623-8F2D48F7F1DB}"/>
                    </a:ext>
                  </a:extLst>
                </p:cNvPr>
                <p:cNvPicPr/>
                <p:nvPr/>
              </p:nvPicPr>
              <p:blipFill>
                <a:blip r:embed="rId679"/>
                <a:stretch>
                  <a:fillRect/>
                </a:stretch>
              </p:blipFill>
              <p:spPr>
                <a:xfrm>
                  <a:off x="2457782" y="3741343"/>
                  <a:ext cx="1658520" cy="29916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398" name="Freihand 397">
                  <a:extLst>
                    <a:ext uri="{FF2B5EF4-FFF2-40B4-BE49-F238E27FC236}">
                      <a16:creationId xmlns:a16="http://schemas.microsoft.com/office/drawing/2014/main" id="{F8806CCA-9362-4A18-9B88-C14F5D7E6D19}"/>
                    </a:ext>
                  </a:extLst>
                </p14:cNvPr>
                <p14:cNvContentPartPr/>
                <p14:nvPr/>
              </p14:nvContentPartPr>
              <p14:xfrm>
                <a:off x="4100822" y="3781663"/>
                <a:ext cx="1405080" cy="255960"/>
              </p14:xfrm>
            </p:contentPart>
          </mc:Choice>
          <mc:Fallback>
            <p:pic>
              <p:nvPicPr>
                <p:cNvPr id="398" name="Freihand 397">
                  <a:extLst>
                    <a:ext uri="{FF2B5EF4-FFF2-40B4-BE49-F238E27FC236}">
                      <a16:creationId xmlns:a16="http://schemas.microsoft.com/office/drawing/2014/main" id="{F8806CCA-9362-4A18-9B88-C14F5D7E6D19}"/>
                    </a:ext>
                  </a:extLst>
                </p:cNvPr>
                <p:cNvPicPr/>
                <p:nvPr/>
              </p:nvPicPr>
              <p:blipFill>
                <a:blip r:embed="rId681"/>
                <a:stretch>
                  <a:fillRect/>
                </a:stretch>
              </p:blipFill>
              <p:spPr>
                <a:xfrm>
                  <a:off x="4096502" y="3777343"/>
                  <a:ext cx="141372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400" name="Freihand 399">
                  <a:extLst>
                    <a:ext uri="{FF2B5EF4-FFF2-40B4-BE49-F238E27FC236}">
                      <a16:creationId xmlns:a16="http://schemas.microsoft.com/office/drawing/2014/main" id="{132182AB-72D1-4469-B0C7-548B8CBC8576}"/>
                    </a:ext>
                  </a:extLst>
                </p14:cNvPr>
                <p14:cNvContentPartPr/>
                <p14:nvPr/>
              </p14:nvContentPartPr>
              <p14:xfrm>
                <a:off x="3546422" y="4177663"/>
                <a:ext cx="99720" cy="220680"/>
              </p14:xfrm>
            </p:contentPart>
          </mc:Choice>
          <mc:Fallback>
            <p:pic>
              <p:nvPicPr>
                <p:cNvPr id="400" name="Freihand 399">
                  <a:extLst>
                    <a:ext uri="{FF2B5EF4-FFF2-40B4-BE49-F238E27FC236}">
                      <a16:creationId xmlns:a16="http://schemas.microsoft.com/office/drawing/2014/main" id="{132182AB-72D1-4469-B0C7-548B8CBC8576}"/>
                    </a:ext>
                  </a:extLst>
                </p:cNvPr>
                <p:cNvPicPr/>
                <p:nvPr/>
              </p:nvPicPr>
              <p:blipFill>
                <a:blip r:embed="rId683"/>
                <a:stretch>
                  <a:fillRect/>
                </a:stretch>
              </p:blipFill>
              <p:spPr>
                <a:xfrm>
                  <a:off x="3542102" y="4173343"/>
                  <a:ext cx="10836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401" name="Freihand 400">
                  <a:extLst>
                    <a:ext uri="{FF2B5EF4-FFF2-40B4-BE49-F238E27FC236}">
                      <a16:creationId xmlns:a16="http://schemas.microsoft.com/office/drawing/2014/main" id="{23E16B0E-0626-47F4-ADB3-7C1176741215}"/>
                    </a:ext>
                  </a:extLst>
                </p14:cNvPr>
                <p14:cNvContentPartPr/>
                <p14:nvPr/>
              </p14:nvContentPartPr>
              <p14:xfrm>
                <a:off x="3676382" y="4166143"/>
                <a:ext cx="113400" cy="91080"/>
              </p14:xfrm>
            </p:contentPart>
          </mc:Choice>
          <mc:Fallback>
            <p:pic>
              <p:nvPicPr>
                <p:cNvPr id="401" name="Freihand 400">
                  <a:extLst>
                    <a:ext uri="{FF2B5EF4-FFF2-40B4-BE49-F238E27FC236}">
                      <a16:creationId xmlns:a16="http://schemas.microsoft.com/office/drawing/2014/main" id="{23E16B0E-0626-47F4-ADB3-7C1176741215}"/>
                    </a:ext>
                  </a:extLst>
                </p:cNvPr>
                <p:cNvPicPr/>
                <p:nvPr/>
              </p:nvPicPr>
              <p:blipFill>
                <a:blip r:embed="rId685"/>
                <a:stretch>
                  <a:fillRect/>
                </a:stretch>
              </p:blipFill>
              <p:spPr>
                <a:xfrm>
                  <a:off x="3672062" y="4161823"/>
                  <a:ext cx="1220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402" name="Freihand 401">
                  <a:extLst>
                    <a:ext uri="{FF2B5EF4-FFF2-40B4-BE49-F238E27FC236}">
                      <a16:creationId xmlns:a16="http://schemas.microsoft.com/office/drawing/2014/main" id="{31B28655-2E55-407F-9FF3-42F39325B6B0}"/>
                    </a:ext>
                  </a:extLst>
                </p14:cNvPr>
                <p14:cNvContentPartPr/>
                <p14:nvPr/>
              </p14:nvContentPartPr>
              <p14:xfrm>
                <a:off x="3781502" y="4189183"/>
                <a:ext cx="277200" cy="47880"/>
              </p14:xfrm>
            </p:contentPart>
          </mc:Choice>
          <mc:Fallback>
            <p:pic>
              <p:nvPicPr>
                <p:cNvPr id="402" name="Freihand 401">
                  <a:extLst>
                    <a:ext uri="{FF2B5EF4-FFF2-40B4-BE49-F238E27FC236}">
                      <a16:creationId xmlns:a16="http://schemas.microsoft.com/office/drawing/2014/main" id="{31B28655-2E55-407F-9FF3-42F39325B6B0}"/>
                    </a:ext>
                  </a:extLst>
                </p:cNvPr>
                <p:cNvPicPr/>
                <p:nvPr/>
              </p:nvPicPr>
              <p:blipFill>
                <a:blip r:embed="rId687"/>
                <a:stretch>
                  <a:fillRect/>
                </a:stretch>
              </p:blipFill>
              <p:spPr>
                <a:xfrm>
                  <a:off x="3777182" y="4184863"/>
                  <a:ext cx="28584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403" name="Freihand 402">
                  <a:extLst>
                    <a:ext uri="{FF2B5EF4-FFF2-40B4-BE49-F238E27FC236}">
                      <a16:creationId xmlns:a16="http://schemas.microsoft.com/office/drawing/2014/main" id="{7C405434-3A46-4488-8054-6B4C16AE88B7}"/>
                    </a:ext>
                  </a:extLst>
                </p14:cNvPr>
                <p14:cNvContentPartPr/>
                <p14:nvPr/>
              </p14:nvContentPartPr>
              <p14:xfrm>
                <a:off x="4140782" y="4161463"/>
                <a:ext cx="126360" cy="88560"/>
              </p14:xfrm>
            </p:contentPart>
          </mc:Choice>
          <mc:Fallback>
            <p:pic>
              <p:nvPicPr>
                <p:cNvPr id="403" name="Freihand 402">
                  <a:extLst>
                    <a:ext uri="{FF2B5EF4-FFF2-40B4-BE49-F238E27FC236}">
                      <a16:creationId xmlns:a16="http://schemas.microsoft.com/office/drawing/2014/main" id="{7C405434-3A46-4488-8054-6B4C16AE88B7}"/>
                    </a:ext>
                  </a:extLst>
                </p:cNvPr>
                <p:cNvPicPr/>
                <p:nvPr/>
              </p:nvPicPr>
              <p:blipFill>
                <a:blip r:embed="rId689"/>
                <a:stretch>
                  <a:fillRect/>
                </a:stretch>
              </p:blipFill>
              <p:spPr>
                <a:xfrm>
                  <a:off x="4136462" y="4157143"/>
                  <a:ext cx="1350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404" name="Freihand 403">
                  <a:extLst>
                    <a:ext uri="{FF2B5EF4-FFF2-40B4-BE49-F238E27FC236}">
                      <a16:creationId xmlns:a16="http://schemas.microsoft.com/office/drawing/2014/main" id="{F2AE7BAC-2060-4775-B908-993F72384E64}"/>
                    </a:ext>
                  </a:extLst>
                </p14:cNvPr>
                <p14:cNvContentPartPr/>
                <p14:nvPr/>
              </p14:nvContentPartPr>
              <p14:xfrm>
                <a:off x="4259582" y="4097383"/>
                <a:ext cx="198360" cy="139680"/>
              </p14:xfrm>
            </p:contentPart>
          </mc:Choice>
          <mc:Fallback>
            <p:pic>
              <p:nvPicPr>
                <p:cNvPr id="404" name="Freihand 403">
                  <a:extLst>
                    <a:ext uri="{FF2B5EF4-FFF2-40B4-BE49-F238E27FC236}">
                      <a16:creationId xmlns:a16="http://schemas.microsoft.com/office/drawing/2014/main" id="{F2AE7BAC-2060-4775-B908-993F72384E64}"/>
                    </a:ext>
                  </a:extLst>
                </p:cNvPr>
                <p:cNvPicPr/>
                <p:nvPr/>
              </p:nvPicPr>
              <p:blipFill>
                <a:blip r:embed="rId691"/>
                <a:stretch>
                  <a:fillRect/>
                </a:stretch>
              </p:blipFill>
              <p:spPr>
                <a:xfrm>
                  <a:off x="4255262" y="4093063"/>
                  <a:ext cx="2070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405" name="Freihand 404">
                  <a:extLst>
                    <a:ext uri="{FF2B5EF4-FFF2-40B4-BE49-F238E27FC236}">
                      <a16:creationId xmlns:a16="http://schemas.microsoft.com/office/drawing/2014/main" id="{F2684EC4-10CA-4217-8E93-31DC89535587}"/>
                    </a:ext>
                  </a:extLst>
                </p14:cNvPr>
                <p14:cNvContentPartPr/>
                <p14:nvPr/>
              </p14:nvContentPartPr>
              <p14:xfrm>
                <a:off x="4467662" y="4103863"/>
                <a:ext cx="97560" cy="131040"/>
              </p14:xfrm>
            </p:contentPart>
          </mc:Choice>
          <mc:Fallback>
            <p:pic>
              <p:nvPicPr>
                <p:cNvPr id="405" name="Freihand 404">
                  <a:extLst>
                    <a:ext uri="{FF2B5EF4-FFF2-40B4-BE49-F238E27FC236}">
                      <a16:creationId xmlns:a16="http://schemas.microsoft.com/office/drawing/2014/main" id="{F2684EC4-10CA-4217-8E93-31DC89535587}"/>
                    </a:ext>
                  </a:extLst>
                </p:cNvPr>
                <p:cNvPicPr/>
                <p:nvPr/>
              </p:nvPicPr>
              <p:blipFill>
                <a:blip r:embed="rId693"/>
                <a:stretch>
                  <a:fillRect/>
                </a:stretch>
              </p:blipFill>
              <p:spPr>
                <a:xfrm>
                  <a:off x="4463342" y="4099543"/>
                  <a:ext cx="10620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407" name="Freihand 406">
                  <a:extLst>
                    <a:ext uri="{FF2B5EF4-FFF2-40B4-BE49-F238E27FC236}">
                      <a16:creationId xmlns:a16="http://schemas.microsoft.com/office/drawing/2014/main" id="{EF8BD0AC-93DB-426C-B9C7-E4F54C51127F}"/>
                    </a:ext>
                  </a:extLst>
                </p14:cNvPr>
                <p14:cNvContentPartPr/>
                <p14:nvPr/>
              </p14:nvContentPartPr>
              <p14:xfrm>
                <a:off x="4589702" y="4135183"/>
                <a:ext cx="232560" cy="82080"/>
              </p14:xfrm>
            </p:contentPart>
          </mc:Choice>
          <mc:Fallback>
            <p:pic>
              <p:nvPicPr>
                <p:cNvPr id="407" name="Freihand 406">
                  <a:extLst>
                    <a:ext uri="{FF2B5EF4-FFF2-40B4-BE49-F238E27FC236}">
                      <a16:creationId xmlns:a16="http://schemas.microsoft.com/office/drawing/2014/main" id="{EF8BD0AC-93DB-426C-B9C7-E4F54C51127F}"/>
                    </a:ext>
                  </a:extLst>
                </p:cNvPr>
                <p:cNvPicPr/>
                <p:nvPr/>
              </p:nvPicPr>
              <p:blipFill>
                <a:blip r:embed="rId695"/>
                <a:stretch>
                  <a:fillRect/>
                </a:stretch>
              </p:blipFill>
              <p:spPr>
                <a:xfrm>
                  <a:off x="4585382" y="4130863"/>
                  <a:ext cx="2412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408" name="Freihand 407">
                  <a:extLst>
                    <a:ext uri="{FF2B5EF4-FFF2-40B4-BE49-F238E27FC236}">
                      <a16:creationId xmlns:a16="http://schemas.microsoft.com/office/drawing/2014/main" id="{BDF854E0-300C-43C3-8D46-EF6296A59DF4}"/>
                    </a:ext>
                  </a:extLst>
                </p14:cNvPr>
                <p14:cNvContentPartPr/>
                <p14:nvPr/>
              </p14:nvContentPartPr>
              <p14:xfrm>
                <a:off x="5010902" y="4042303"/>
                <a:ext cx="208440" cy="132840"/>
              </p14:xfrm>
            </p:contentPart>
          </mc:Choice>
          <mc:Fallback>
            <p:pic>
              <p:nvPicPr>
                <p:cNvPr id="408" name="Freihand 407">
                  <a:extLst>
                    <a:ext uri="{FF2B5EF4-FFF2-40B4-BE49-F238E27FC236}">
                      <a16:creationId xmlns:a16="http://schemas.microsoft.com/office/drawing/2014/main" id="{BDF854E0-300C-43C3-8D46-EF6296A59DF4}"/>
                    </a:ext>
                  </a:extLst>
                </p:cNvPr>
                <p:cNvPicPr/>
                <p:nvPr/>
              </p:nvPicPr>
              <p:blipFill>
                <a:blip r:embed="rId697"/>
                <a:stretch>
                  <a:fillRect/>
                </a:stretch>
              </p:blipFill>
              <p:spPr>
                <a:xfrm>
                  <a:off x="5006582" y="4037983"/>
                  <a:ext cx="21708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409" name="Freihand 408">
                  <a:extLst>
                    <a:ext uri="{FF2B5EF4-FFF2-40B4-BE49-F238E27FC236}">
                      <a16:creationId xmlns:a16="http://schemas.microsoft.com/office/drawing/2014/main" id="{AB654863-AD9A-4806-9030-3C436BC11070}"/>
                    </a:ext>
                  </a:extLst>
                </p14:cNvPr>
                <p14:cNvContentPartPr/>
                <p14:nvPr/>
              </p14:nvContentPartPr>
              <p14:xfrm>
                <a:off x="5257862" y="4020703"/>
                <a:ext cx="322560" cy="161280"/>
              </p14:xfrm>
            </p:contentPart>
          </mc:Choice>
          <mc:Fallback>
            <p:pic>
              <p:nvPicPr>
                <p:cNvPr id="409" name="Freihand 408">
                  <a:extLst>
                    <a:ext uri="{FF2B5EF4-FFF2-40B4-BE49-F238E27FC236}">
                      <a16:creationId xmlns:a16="http://schemas.microsoft.com/office/drawing/2014/main" id="{AB654863-AD9A-4806-9030-3C436BC11070}"/>
                    </a:ext>
                  </a:extLst>
                </p:cNvPr>
                <p:cNvPicPr/>
                <p:nvPr/>
              </p:nvPicPr>
              <p:blipFill>
                <a:blip r:embed="rId699"/>
                <a:stretch>
                  <a:fillRect/>
                </a:stretch>
              </p:blipFill>
              <p:spPr>
                <a:xfrm>
                  <a:off x="5253542" y="4016383"/>
                  <a:ext cx="33120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410" name="Freihand 409">
                  <a:extLst>
                    <a:ext uri="{FF2B5EF4-FFF2-40B4-BE49-F238E27FC236}">
                      <a16:creationId xmlns:a16="http://schemas.microsoft.com/office/drawing/2014/main" id="{B52F9F67-05FD-4989-82A0-B107F498D459}"/>
                    </a:ext>
                  </a:extLst>
                </p14:cNvPr>
                <p14:cNvContentPartPr/>
                <p14:nvPr/>
              </p14:nvContentPartPr>
              <p14:xfrm>
                <a:off x="5218982" y="3963823"/>
                <a:ext cx="27000" cy="6480"/>
              </p14:xfrm>
            </p:contentPart>
          </mc:Choice>
          <mc:Fallback>
            <p:pic>
              <p:nvPicPr>
                <p:cNvPr id="410" name="Freihand 409">
                  <a:extLst>
                    <a:ext uri="{FF2B5EF4-FFF2-40B4-BE49-F238E27FC236}">
                      <a16:creationId xmlns:a16="http://schemas.microsoft.com/office/drawing/2014/main" id="{B52F9F67-05FD-4989-82A0-B107F498D459}"/>
                    </a:ext>
                  </a:extLst>
                </p:cNvPr>
                <p:cNvPicPr/>
                <p:nvPr/>
              </p:nvPicPr>
              <p:blipFill>
                <a:blip r:embed="rId701"/>
                <a:stretch>
                  <a:fillRect/>
                </a:stretch>
              </p:blipFill>
              <p:spPr>
                <a:xfrm>
                  <a:off x="5214662" y="3959503"/>
                  <a:ext cx="3564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411" name="Freihand 410">
                  <a:extLst>
                    <a:ext uri="{FF2B5EF4-FFF2-40B4-BE49-F238E27FC236}">
                      <a16:creationId xmlns:a16="http://schemas.microsoft.com/office/drawing/2014/main" id="{9F40A6F6-DB7B-44D6-9C70-8541840F9BF2}"/>
                    </a:ext>
                  </a:extLst>
                </p14:cNvPr>
                <p14:cNvContentPartPr/>
                <p14:nvPr/>
              </p14:nvContentPartPr>
              <p14:xfrm>
                <a:off x="5716862" y="3983983"/>
                <a:ext cx="337320" cy="146160"/>
              </p14:xfrm>
            </p:contentPart>
          </mc:Choice>
          <mc:Fallback>
            <p:pic>
              <p:nvPicPr>
                <p:cNvPr id="411" name="Freihand 410">
                  <a:extLst>
                    <a:ext uri="{FF2B5EF4-FFF2-40B4-BE49-F238E27FC236}">
                      <a16:creationId xmlns:a16="http://schemas.microsoft.com/office/drawing/2014/main" id="{9F40A6F6-DB7B-44D6-9C70-8541840F9BF2}"/>
                    </a:ext>
                  </a:extLst>
                </p:cNvPr>
                <p:cNvPicPr/>
                <p:nvPr/>
              </p:nvPicPr>
              <p:blipFill>
                <a:blip r:embed="rId703"/>
                <a:stretch>
                  <a:fillRect/>
                </a:stretch>
              </p:blipFill>
              <p:spPr>
                <a:xfrm>
                  <a:off x="5712542" y="3979663"/>
                  <a:ext cx="3459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412" name="Freihand 411">
                  <a:extLst>
                    <a:ext uri="{FF2B5EF4-FFF2-40B4-BE49-F238E27FC236}">
                      <a16:creationId xmlns:a16="http://schemas.microsoft.com/office/drawing/2014/main" id="{4E1799A2-3D54-41AA-BD50-CFF3322AD018}"/>
                    </a:ext>
                  </a:extLst>
                </p14:cNvPr>
                <p14:cNvContentPartPr/>
                <p14:nvPr/>
              </p14:nvContentPartPr>
              <p14:xfrm>
                <a:off x="6194222" y="3980743"/>
                <a:ext cx="213480" cy="123120"/>
              </p14:xfrm>
            </p:contentPart>
          </mc:Choice>
          <mc:Fallback>
            <p:pic>
              <p:nvPicPr>
                <p:cNvPr id="412" name="Freihand 411">
                  <a:extLst>
                    <a:ext uri="{FF2B5EF4-FFF2-40B4-BE49-F238E27FC236}">
                      <a16:creationId xmlns:a16="http://schemas.microsoft.com/office/drawing/2014/main" id="{4E1799A2-3D54-41AA-BD50-CFF3322AD018}"/>
                    </a:ext>
                  </a:extLst>
                </p:cNvPr>
                <p:cNvPicPr/>
                <p:nvPr/>
              </p:nvPicPr>
              <p:blipFill>
                <a:blip r:embed="rId705"/>
                <a:stretch>
                  <a:fillRect/>
                </a:stretch>
              </p:blipFill>
              <p:spPr>
                <a:xfrm>
                  <a:off x="6189902" y="3976423"/>
                  <a:ext cx="2221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413" name="Freihand 412">
                  <a:extLst>
                    <a:ext uri="{FF2B5EF4-FFF2-40B4-BE49-F238E27FC236}">
                      <a16:creationId xmlns:a16="http://schemas.microsoft.com/office/drawing/2014/main" id="{6C94ED73-DA2C-4933-A6C4-45346A80A14E}"/>
                    </a:ext>
                  </a:extLst>
                </p14:cNvPr>
                <p14:cNvContentPartPr/>
                <p14:nvPr/>
              </p14:nvContentPartPr>
              <p14:xfrm>
                <a:off x="6414182" y="4038703"/>
                <a:ext cx="148680" cy="56520"/>
              </p14:xfrm>
            </p:contentPart>
          </mc:Choice>
          <mc:Fallback>
            <p:pic>
              <p:nvPicPr>
                <p:cNvPr id="413" name="Freihand 412">
                  <a:extLst>
                    <a:ext uri="{FF2B5EF4-FFF2-40B4-BE49-F238E27FC236}">
                      <a16:creationId xmlns:a16="http://schemas.microsoft.com/office/drawing/2014/main" id="{6C94ED73-DA2C-4933-A6C4-45346A80A14E}"/>
                    </a:ext>
                  </a:extLst>
                </p:cNvPr>
                <p:cNvPicPr/>
                <p:nvPr/>
              </p:nvPicPr>
              <p:blipFill>
                <a:blip r:embed="rId707"/>
                <a:stretch>
                  <a:fillRect/>
                </a:stretch>
              </p:blipFill>
              <p:spPr>
                <a:xfrm>
                  <a:off x="6409862" y="4034383"/>
                  <a:ext cx="15732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414" name="Freihand 413">
                  <a:extLst>
                    <a:ext uri="{FF2B5EF4-FFF2-40B4-BE49-F238E27FC236}">
                      <a16:creationId xmlns:a16="http://schemas.microsoft.com/office/drawing/2014/main" id="{D2BFDCAD-5E18-411C-A408-FE62D53416DA}"/>
                    </a:ext>
                  </a:extLst>
                </p14:cNvPr>
                <p14:cNvContentPartPr/>
                <p14:nvPr/>
              </p14:nvContentPartPr>
              <p14:xfrm>
                <a:off x="6551342" y="3945463"/>
                <a:ext cx="104760" cy="147960"/>
              </p14:xfrm>
            </p:contentPart>
          </mc:Choice>
          <mc:Fallback>
            <p:pic>
              <p:nvPicPr>
                <p:cNvPr id="414" name="Freihand 413">
                  <a:extLst>
                    <a:ext uri="{FF2B5EF4-FFF2-40B4-BE49-F238E27FC236}">
                      <a16:creationId xmlns:a16="http://schemas.microsoft.com/office/drawing/2014/main" id="{D2BFDCAD-5E18-411C-A408-FE62D53416DA}"/>
                    </a:ext>
                  </a:extLst>
                </p:cNvPr>
                <p:cNvPicPr/>
                <p:nvPr/>
              </p:nvPicPr>
              <p:blipFill>
                <a:blip r:embed="rId709"/>
                <a:stretch>
                  <a:fillRect/>
                </a:stretch>
              </p:blipFill>
              <p:spPr>
                <a:xfrm>
                  <a:off x="6547022" y="3941143"/>
                  <a:ext cx="11340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415" name="Freihand 414">
                  <a:extLst>
                    <a:ext uri="{FF2B5EF4-FFF2-40B4-BE49-F238E27FC236}">
                      <a16:creationId xmlns:a16="http://schemas.microsoft.com/office/drawing/2014/main" id="{7C81EEE2-E791-4500-9777-BD00E4A53BE3}"/>
                    </a:ext>
                  </a:extLst>
                </p14:cNvPr>
                <p14:cNvContentPartPr/>
                <p14:nvPr/>
              </p14:nvContentPartPr>
              <p14:xfrm>
                <a:off x="6669062" y="4020703"/>
                <a:ext cx="78480" cy="78480"/>
              </p14:xfrm>
            </p:contentPart>
          </mc:Choice>
          <mc:Fallback>
            <p:pic>
              <p:nvPicPr>
                <p:cNvPr id="415" name="Freihand 414">
                  <a:extLst>
                    <a:ext uri="{FF2B5EF4-FFF2-40B4-BE49-F238E27FC236}">
                      <a16:creationId xmlns:a16="http://schemas.microsoft.com/office/drawing/2014/main" id="{7C81EEE2-E791-4500-9777-BD00E4A53BE3}"/>
                    </a:ext>
                  </a:extLst>
                </p:cNvPr>
                <p:cNvPicPr/>
                <p:nvPr/>
              </p:nvPicPr>
              <p:blipFill>
                <a:blip r:embed="rId711"/>
                <a:stretch>
                  <a:fillRect/>
                </a:stretch>
              </p:blipFill>
              <p:spPr>
                <a:xfrm>
                  <a:off x="6664742" y="4016383"/>
                  <a:ext cx="8712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416" name="Freihand 415">
                  <a:extLst>
                    <a:ext uri="{FF2B5EF4-FFF2-40B4-BE49-F238E27FC236}">
                      <a16:creationId xmlns:a16="http://schemas.microsoft.com/office/drawing/2014/main" id="{8F28978D-10CB-44A8-A6E6-0C7A356113BC}"/>
                    </a:ext>
                  </a:extLst>
                </p14:cNvPr>
                <p14:cNvContentPartPr/>
                <p14:nvPr/>
              </p14:nvContentPartPr>
              <p14:xfrm>
                <a:off x="6751142" y="3927463"/>
                <a:ext cx="334800" cy="155520"/>
              </p14:xfrm>
            </p:contentPart>
          </mc:Choice>
          <mc:Fallback>
            <p:pic>
              <p:nvPicPr>
                <p:cNvPr id="416" name="Freihand 415">
                  <a:extLst>
                    <a:ext uri="{FF2B5EF4-FFF2-40B4-BE49-F238E27FC236}">
                      <a16:creationId xmlns:a16="http://schemas.microsoft.com/office/drawing/2014/main" id="{8F28978D-10CB-44A8-A6E6-0C7A356113BC}"/>
                    </a:ext>
                  </a:extLst>
                </p:cNvPr>
                <p:cNvPicPr/>
                <p:nvPr/>
              </p:nvPicPr>
              <p:blipFill>
                <a:blip r:embed="rId713"/>
                <a:stretch>
                  <a:fillRect/>
                </a:stretch>
              </p:blipFill>
              <p:spPr>
                <a:xfrm>
                  <a:off x="6746822" y="3923143"/>
                  <a:ext cx="34344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417" name="Freihand 416">
                  <a:extLst>
                    <a:ext uri="{FF2B5EF4-FFF2-40B4-BE49-F238E27FC236}">
                      <a16:creationId xmlns:a16="http://schemas.microsoft.com/office/drawing/2014/main" id="{71DE38F9-382D-440C-A160-26D038FF68FC}"/>
                    </a:ext>
                  </a:extLst>
                </p14:cNvPr>
                <p14:cNvContentPartPr/>
                <p14:nvPr/>
              </p14:nvContentPartPr>
              <p14:xfrm>
                <a:off x="7129502" y="3987223"/>
                <a:ext cx="91080" cy="76680"/>
              </p14:xfrm>
            </p:contentPart>
          </mc:Choice>
          <mc:Fallback>
            <p:pic>
              <p:nvPicPr>
                <p:cNvPr id="417" name="Freihand 416">
                  <a:extLst>
                    <a:ext uri="{FF2B5EF4-FFF2-40B4-BE49-F238E27FC236}">
                      <a16:creationId xmlns:a16="http://schemas.microsoft.com/office/drawing/2014/main" id="{71DE38F9-382D-440C-A160-26D038FF68FC}"/>
                    </a:ext>
                  </a:extLst>
                </p:cNvPr>
                <p:cNvPicPr/>
                <p:nvPr/>
              </p:nvPicPr>
              <p:blipFill>
                <a:blip r:embed="rId715"/>
                <a:stretch>
                  <a:fillRect/>
                </a:stretch>
              </p:blipFill>
              <p:spPr>
                <a:xfrm>
                  <a:off x="7125182" y="3982903"/>
                  <a:ext cx="997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418" name="Freihand 417">
                  <a:extLst>
                    <a:ext uri="{FF2B5EF4-FFF2-40B4-BE49-F238E27FC236}">
                      <a16:creationId xmlns:a16="http://schemas.microsoft.com/office/drawing/2014/main" id="{997FC6FC-141A-4D31-AF6A-480E129E6C6A}"/>
                    </a:ext>
                  </a:extLst>
                </p14:cNvPr>
                <p14:cNvContentPartPr/>
                <p14:nvPr/>
              </p14:nvContentPartPr>
              <p14:xfrm>
                <a:off x="7259462" y="3868423"/>
                <a:ext cx="117000" cy="257400"/>
              </p14:xfrm>
            </p:contentPart>
          </mc:Choice>
          <mc:Fallback>
            <p:pic>
              <p:nvPicPr>
                <p:cNvPr id="418" name="Freihand 417">
                  <a:extLst>
                    <a:ext uri="{FF2B5EF4-FFF2-40B4-BE49-F238E27FC236}">
                      <a16:creationId xmlns:a16="http://schemas.microsoft.com/office/drawing/2014/main" id="{997FC6FC-141A-4D31-AF6A-480E129E6C6A}"/>
                    </a:ext>
                  </a:extLst>
                </p:cNvPr>
                <p:cNvPicPr/>
                <p:nvPr/>
              </p:nvPicPr>
              <p:blipFill>
                <a:blip r:embed="rId717"/>
                <a:stretch>
                  <a:fillRect/>
                </a:stretch>
              </p:blipFill>
              <p:spPr>
                <a:xfrm>
                  <a:off x="7255142" y="3864103"/>
                  <a:ext cx="12564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419" name="Freihand 418">
                  <a:extLst>
                    <a:ext uri="{FF2B5EF4-FFF2-40B4-BE49-F238E27FC236}">
                      <a16:creationId xmlns:a16="http://schemas.microsoft.com/office/drawing/2014/main" id="{01817978-AF8A-40EF-A8ED-0BE6A7E08435}"/>
                    </a:ext>
                  </a:extLst>
                </p14:cNvPr>
                <p14:cNvContentPartPr/>
                <p14:nvPr/>
              </p14:nvContentPartPr>
              <p14:xfrm>
                <a:off x="7379702" y="3865903"/>
                <a:ext cx="311400" cy="165960"/>
              </p14:xfrm>
            </p:contentPart>
          </mc:Choice>
          <mc:Fallback>
            <p:pic>
              <p:nvPicPr>
                <p:cNvPr id="419" name="Freihand 418">
                  <a:extLst>
                    <a:ext uri="{FF2B5EF4-FFF2-40B4-BE49-F238E27FC236}">
                      <a16:creationId xmlns:a16="http://schemas.microsoft.com/office/drawing/2014/main" id="{01817978-AF8A-40EF-A8ED-0BE6A7E08435}"/>
                    </a:ext>
                  </a:extLst>
                </p:cNvPr>
                <p:cNvPicPr/>
                <p:nvPr/>
              </p:nvPicPr>
              <p:blipFill>
                <a:blip r:embed="rId719"/>
                <a:stretch>
                  <a:fillRect/>
                </a:stretch>
              </p:blipFill>
              <p:spPr>
                <a:xfrm>
                  <a:off x="7375382" y="3861583"/>
                  <a:ext cx="32004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420" name="Freihand 419">
                  <a:extLst>
                    <a:ext uri="{FF2B5EF4-FFF2-40B4-BE49-F238E27FC236}">
                      <a16:creationId xmlns:a16="http://schemas.microsoft.com/office/drawing/2014/main" id="{EDD093E7-123B-4253-97DF-A95DA6714CD9}"/>
                    </a:ext>
                  </a:extLst>
                </p14:cNvPr>
                <p14:cNvContentPartPr/>
                <p14:nvPr/>
              </p14:nvContentPartPr>
              <p14:xfrm>
                <a:off x="7687862" y="3915583"/>
                <a:ext cx="369000" cy="94320"/>
              </p14:xfrm>
            </p:contentPart>
          </mc:Choice>
          <mc:Fallback>
            <p:pic>
              <p:nvPicPr>
                <p:cNvPr id="420" name="Freihand 419">
                  <a:extLst>
                    <a:ext uri="{FF2B5EF4-FFF2-40B4-BE49-F238E27FC236}">
                      <a16:creationId xmlns:a16="http://schemas.microsoft.com/office/drawing/2014/main" id="{EDD093E7-123B-4253-97DF-A95DA6714CD9}"/>
                    </a:ext>
                  </a:extLst>
                </p:cNvPr>
                <p:cNvPicPr/>
                <p:nvPr/>
              </p:nvPicPr>
              <p:blipFill>
                <a:blip r:embed="rId721"/>
                <a:stretch>
                  <a:fillRect/>
                </a:stretch>
              </p:blipFill>
              <p:spPr>
                <a:xfrm>
                  <a:off x="7683542" y="3911263"/>
                  <a:ext cx="3776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421" name="Freihand 420">
                  <a:extLst>
                    <a:ext uri="{FF2B5EF4-FFF2-40B4-BE49-F238E27FC236}">
                      <a16:creationId xmlns:a16="http://schemas.microsoft.com/office/drawing/2014/main" id="{21174C01-CC1C-4044-A587-B0BEE8B3F33A}"/>
                    </a:ext>
                  </a:extLst>
                </p14:cNvPr>
                <p14:cNvContentPartPr/>
                <p14:nvPr/>
              </p14:nvContentPartPr>
              <p14:xfrm>
                <a:off x="8179262" y="3713983"/>
                <a:ext cx="16920" cy="220320"/>
              </p14:xfrm>
            </p:contentPart>
          </mc:Choice>
          <mc:Fallback>
            <p:pic>
              <p:nvPicPr>
                <p:cNvPr id="421" name="Freihand 420">
                  <a:extLst>
                    <a:ext uri="{FF2B5EF4-FFF2-40B4-BE49-F238E27FC236}">
                      <a16:creationId xmlns:a16="http://schemas.microsoft.com/office/drawing/2014/main" id="{21174C01-CC1C-4044-A587-B0BEE8B3F33A}"/>
                    </a:ext>
                  </a:extLst>
                </p:cNvPr>
                <p:cNvPicPr/>
                <p:nvPr/>
              </p:nvPicPr>
              <p:blipFill>
                <a:blip r:embed="rId723"/>
                <a:stretch>
                  <a:fillRect/>
                </a:stretch>
              </p:blipFill>
              <p:spPr>
                <a:xfrm>
                  <a:off x="8174942" y="3709663"/>
                  <a:ext cx="2556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724">
              <p14:nvContentPartPr>
                <p14:cNvPr id="422" name="Freihand 421">
                  <a:extLst>
                    <a:ext uri="{FF2B5EF4-FFF2-40B4-BE49-F238E27FC236}">
                      <a16:creationId xmlns:a16="http://schemas.microsoft.com/office/drawing/2014/main" id="{27CD722C-7A29-40E9-9E82-D6921887C9E2}"/>
                    </a:ext>
                  </a:extLst>
                </p14:cNvPr>
                <p14:cNvContentPartPr/>
                <p14:nvPr/>
              </p14:nvContentPartPr>
              <p14:xfrm>
                <a:off x="8144342" y="4004503"/>
                <a:ext cx="14040" cy="24480"/>
              </p14:xfrm>
            </p:contentPart>
          </mc:Choice>
          <mc:Fallback>
            <p:pic>
              <p:nvPicPr>
                <p:cNvPr id="422" name="Freihand 421">
                  <a:extLst>
                    <a:ext uri="{FF2B5EF4-FFF2-40B4-BE49-F238E27FC236}">
                      <a16:creationId xmlns:a16="http://schemas.microsoft.com/office/drawing/2014/main" id="{27CD722C-7A29-40E9-9E82-D6921887C9E2}"/>
                    </a:ext>
                  </a:extLst>
                </p:cNvPr>
                <p:cNvPicPr/>
                <p:nvPr/>
              </p:nvPicPr>
              <p:blipFill>
                <a:blip r:embed="rId725"/>
                <a:stretch>
                  <a:fillRect/>
                </a:stretch>
              </p:blipFill>
              <p:spPr>
                <a:xfrm>
                  <a:off x="8140022" y="4000183"/>
                  <a:ext cx="22680" cy="33120"/>
                </a:xfrm>
                <a:prstGeom prst="rect">
                  <a:avLst/>
                </a:prstGeom>
              </p:spPr>
            </p:pic>
          </mc:Fallback>
        </mc:AlternateContent>
      </p:grpSp>
      <p:pic>
        <p:nvPicPr>
          <p:cNvPr id="425" name="Grafik 424">
            <a:extLst>
              <a:ext uri="{FF2B5EF4-FFF2-40B4-BE49-F238E27FC236}">
                <a16:creationId xmlns:a16="http://schemas.microsoft.com/office/drawing/2014/main" id="{038160F2-5520-45A5-8A18-B5D5E1558805}"/>
              </a:ext>
            </a:extLst>
          </p:cNvPr>
          <p:cNvPicPr>
            <a:picLocks noChangeAspect="1"/>
          </p:cNvPicPr>
          <p:nvPr/>
        </p:nvPicPr>
        <p:blipFill>
          <a:blip r:embed="rId726"/>
          <a:stretch>
            <a:fillRect/>
          </a:stretch>
        </p:blipFill>
        <p:spPr>
          <a:xfrm>
            <a:off x="1006172" y="4614318"/>
            <a:ext cx="4914900" cy="1352550"/>
          </a:xfrm>
          <a:prstGeom prst="rect">
            <a:avLst/>
          </a:prstGeom>
        </p:spPr>
      </p:pic>
    </p:spTree>
    <p:extLst>
      <p:ext uri="{BB962C8B-B14F-4D97-AF65-F5344CB8AC3E}">
        <p14:creationId xmlns:p14="http://schemas.microsoft.com/office/powerpoint/2010/main" val="13979814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4404772-6F64-40FB-EA2C-BCFB71924CC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3" name="Grafik 2">
            <a:extLst>
              <a:ext uri="{FF2B5EF4-FFF2-40B4-BE49-F238E27FC236}">
                <a16:creationId xmlns:a16="http://schemas.microsoft.com/office/drawing/2014/main" id="{2BE5632F-89FB-4AED-9627-CBC650EB65B1}"/>
              </a:ext>
            </a:extLst>
          </p:cNvPr>
          <p:cNvPicPr>
            <a:picLocks noChangeAspect="1"/>
          </p:cNvPicPr>
          <p:nvPr/>
        </p:nvPicPr>
        <p:blipFill>
          <a:blip r:embed="rId2"/>
          <a:stretch>
            <a:fillRect/>
          </a:stretch>
        </p:blipFill>
        <p:spPr>
          <a:xfrm>
            <a:off x="201196" y="230618"/>
            <a:ext cx="6744641" cy="1667108"/>
          </a:xfrm>
          <a:prstGeom prst="rect">
            <a:avLst/>
          </a:prstGeom>
        </p:spPr>
      </p:pic>
      <mc:AlternateContent xmlns:mc="http://schemas.openxmlformats.org/markup-compatibility/2006">
        <mc:Choice xmlns:p14="http://schemas.microsoft.com/office/powerpoint/2010/main" Requires="p14">
          <p:contentPart p14:bwMode="auto" r:id="rId3">
            <p14:nvContentPartPr>
              <p14:cNvPr id="5" name="Freihand 4">
                <a:extLst>
                  <a:ext uri="{FF2B5EF4-FFF2-40B4-BE49-F238E27FC236}">
                    <a16:creationId xmlns:a16="http://schemas.microsoft.com/office/drawing/2014/main" id="{B00BFFBC-3094-4199-BB5F-65332886F52A}"/>
                  </a:ext>
                </a:extLst>
              </p14:cNvPr>
              <p14:cNvContentPartPr/>
              <p14:nvPr/>
            </p14:nvContentPartPr>
            <p14:xfrm>
              <a:off x="7097822" y="1033063"/>
              <a:ext cx="360" cy="360"/>
            </p14:xfrm>
          </p:contentPart>
        </mc:Choice>
        <mc:Fallback>
          <p:pic>
            <p:nvPicPr>
              <p:cNvPr id="5" name="Freihand 4">
                <a:extLst>
                  <a:ext uri="{FF2B5EF4-FFF2-40B4-BE49-F238E27FC236}">
                    <a16:creationId xmlns:a16="http://schemas.microsoft.com/office/drawing/2014/main" id="{B00BFFBC-3094-4199-BB5F-65332886F52A}"/>
                  </a:ext>
                </a:extLst>
              </p:cNvPr>
              <p:cNvPicPr/>
              <p:nvPr/>
            </p:nvPicPr>
            <p:blipFill>
              <a:blip r:embed="rId4"/>
              <a:stretch>
                <a:fillRect/>
              </a:stretch>
            </p:blipFill>
            <p:spPr>
              <a:xfrm>
                <a:off x="7093502" y="102874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9" name="Freihand 8">
                <a:extLst>
                  <a:ext uri="{FF2B5EF4-FFF2-40B4-BE49-F238E27FC236}">
                    <a16:creationId xmlns:a16="http://schemas.microsoft.com/office/drawing/2014/main" id="{8A32B5BC-7F07-408C-A87F-B727C4F210E9}"/>
                  </a:ext>
                </a:extLst>
              </p14:cNvPr>
              <p14:cNvContentPartPr/>
              <p14:nvPr/>
            </p14:nvContentPartPr>
            <p14:xfrm>
              <a:off x="4961942" y="722023"/>
              <a:ext cx="867960" cy="38160"/>
            </p14:xfrm>
          </p:contentPart>
        </mc:Choice>
        <mc:Fallback>
          <p:pic>
            <p:nvPicPr>
              <p:cNvPr id="9" name="Freihand 8">
                <a:extLst>
                  <a:ext uri="{FF2B5EF4-FFF2-40B4-BE49-F238E27FC236}">
                    <a16:creationId xmlns:a16="http://schemas.microsoft.com/office/drawing/2014/main" id="{8A32B5BC-7F07-408C-A87F-B727C4F210E9}"/>
                  </a:ext>
                </a:extLst>
              </p:cNvPr>
              <p:cNvPicPr/>
              <p:nvPr/>
            </p:nvPicPr>
            <p:blipFill>
              <a:blip r:embed="rId6"/>
              <a:stretch>
                <a:fillRect/>
              </a:stretch>
            </p:blipFill>
            <p:spPr>
              <a:xfrm>
                <a:off x="4957622" y="717703"/>
                <a:ext cx="87660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0" name="Freihand 9">
                <a:extLst>
                  <a:ext uri="{FF2B5EF4-FFF2-40B4-BE49-F238E27FC236}">
                    <a16:creationId xmlns:a16="http://schemas.microsoft.com/office/drawing/2014/main" id="{8E8488F0-D4FC-4EE0-B436-79FC10F83C8D}"/>
                  </a:ext>
                </a:extLst>
              </p14:cNvPr>
              <p14:cNvContentPartPr/>
              <p14:nvPr/>
            </p14:nvContentPartPr>
            <p14:xfrm>
              <a:off x="1676942" y="982303"/>
              <a:ext cx="824760" cy="48600"/>
            </p14:xfrm>
          </p:contentPart>
        </mc:Choice>
        <mc:Fallback>
          <p:pic>
            <p:nvPicPr>
              <p:cNvPr id="10" name="Freihand 9">
                <a:extLst>
                  <a:ext uri="{FF2B5EF4-FFF2-40B4-BE49-F238E27FC236}">
                    <a16:creationId xmlns:a16="http://schemas.microsoft.com/office/drawing/2014/main" id="{8E8488F0-D4FC-4EE0-B436-79FC10F83C8D}"/>
                  </a:ext>
                </a:extLst>
              </p:cNvPr>
              <p:cNvPicPr/>
              <p:nvPr/>
            </p:nvPicPr>
            <p:blipFill>
              <a:blip r:embed="rId8"/>
              <a:stretch>
                <a:fillRect/>
              </a:stretch>
            </p:blipFill>
            <p:spPr>
              <a:xfrm>
                <a:off x="1672622" y="977983"/>
                <a:ext cx="833400" cy="57240"/>
              </a:xfrm>
              <a:prstGeom prst="rect">
                <a:avLst/>
              </a:prstGeom>
            </p:spPr>
          </p:pic>
        </mc:Fallback>
      </mc:AlternateContent>
      <p:grpSp>
        <p:nvGrpSpPr>
          <p:cNvPr id="435" name="Gruppieren 434">
            <a:extLst>
              <a:ext uri="{FF2B5EF4-FFF2-40B4-BE49-F238E27FC236}">
                <a16:creationId xmlns:a16="http://schemas.microsoft.com/office/drawing/2014/main" id="{A4947483-AE80-45F7-A52C-383C468555C9}"/>
              </a:ext>
            </a:extLst>
          </p:cNvPr>
          <p:cNvGrpSpPr/>
          <p:nvPr/>
        </p:nvGrpSpPr>
        <p:grpSpPr>
          <a:xfrm>
            <a:off x="416582" y="1127743"/>
            <a:ext cx="11467440" cy="4871160"/>
            <a:chOff x="416582" y="1127743"/>
            <a:chExt cx="11467440" cy="4871160"/>
          </a:xfrm>
        </p:grpSpPr>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B4699E1E-5335-4F81-A2D7-62A11505541C}"/>
                    </a:ext>
                  </a:extLst>
                </p14:cNvPr>
                <p14:cNvContentPartPr/>
                <p14:nvPr/>
              </p14:nvContentPartPr>
              <p14:xfrm>
                <a:off x="5461622" y="1127743"/>
                <a:ext cx="1278000" cy="675000"/>
              </p14:xfrm>
            </p:contentPart>
          </mc:Choice>
          <mc:Fallback>
            <p:pic>
              <p:nvPicPr>
                <p:cNvPr id="6" name="Freihand 5">
                  <a:extLst>
                    <a:ext uri="{FF2B5EF4-FFF2-40B4-BE49-F238E27FC236}">
                      <a16:creationId xmlns:a16="http://schemas.microsoft.com/office/drawing/2014/main" id="{B4699E1E-5335-4F81-A2D7-62A11505541C}"/>
                    </a:ext>
                  </a:extLst>
                </p:cNvPr>
                <p:cNvPicPr/>
                <p:nvPr/>
              </p:nvPicPr>
              <p:blipFill>
                <a:blip r:embed="rId10"/>
                <a:stretch>
                  <a:fillRect/>
                </a:stretch>
              </p:blipFill>
              <p:spPr>
                <a:xfrm>
                  <a:off x="5457302" y="1123423"/>
                  <a:ext cx="1286640" cy="6836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3BCCA197-43EA-479C-B846-5B9E5630230F}"/>
                    </a:ext>
                  </a:extLst>
                </p14:cNvPr>
                <p14:cNvContentPartPr/>
                <p14:nvPr/>
              </p14:nvContentPartPr>
              <p14:xfrm>
                <a:off x="3064742" y="1632463"/>
                <a:ext cx="374760" cy="55080"/>
              </p14:xfrm>
            </p:contentPart>
          </mc:Choice>
          <mc:Fallback>
            <p:pic>
              <p:nvPicPr>
                <p:cNvPr id="7" name="Freihand 6">
                  <a:extLst>
                    <a:ext uri="{FF2B5EF4-FFF2-40B4-BE49-F238E27FC236}">
                      <a16:creationId xmlns:a16="http://schemas.microsoft.com/office/drawing/2014/main" id="{3BCCA197-43EA-479C-B846-5B9E5630230F}"/>
                    </a:ext>
                  </a:extLst>
                </p:cNvPr>
                <p:cNvPicPr/>
                <p:nvPr/>
              </p:nvPicPr>
              <p:blipFill>
                <a:blip r:embed="rId12"/>
                <a:stretch>
                  <a:fillRect/>
                </a:stretch>
              </p:blipFill>
              <p:spPr>
                <a:xfrm>
                  <a:off x="3060422" y="1628143"/>
                  <a:ext cx="38340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Freihand 7">
                  <a:extLst>
                    <a:ext uri="{FF2B5EF4-FFF2-40B4-BE49-F238E27FC236}">
                      <a16:creationId xmlns:a16="http://schemas.microsoft.com/office/drawing/2014/main" id="{E25ADFC8-60E1-4FC1-8AD2-D171A08ED1F1}"/>
                    </a:ext>
                  </a:extLst>
                </p14:cNvPr>
                <p14:cNvContentPartPr/>
                <p14:nvPr/>
              </p14:nvContentPartPr>
              <p14:xfrm>
                <a:off x="4309622" y="1584943"/>
                <a:ext cx="460800" cy="52560"/>
              </p14:xfrm>
            </p:contentPart>
          </mc:Choice>
          <mc:Fallback>
            <p:pic>
              <p:nvPicPr>
                <p:cNvPr id="8" name="Freihand 7">
                  <a:extLst>
                    <a:ext uri="{FF2B5EF4-FFF2-40B4-BE49-F238E27FC236}">
                      <a16:creationId xmlns:a16="http://schemas.microsoft.com/office/drawing/2014/main" id="{E25ADFC8-60E1-4FC1-8AD2-D171A08ED1F1}"/>
                    </a:ext>
                  </a:extLst>
                </p:cNvPr>
                <p:cNvPicPr/>
                <p:nvPr/>
              </p:nvPicPr>
              <p:blipFill>
                <a:blip r:embed="rId14"/>
                <a:stretch>
                  <a:fillRect/>
                </a:stretch>
              </p:blipFill>
              <p:spPr>
                <a:xfrm>
                  <a:off x="4305302" y="1580623"/>
                  <a:ext cx="46944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FDFDBBEC-9C5E-4FA1-845B-0746A15FC7B5}"/>
                    </a:ext>
                  </a:extLst>
                </p14:cNvPr>
                <p14:cNvContentPartPr/>
                <p14:nvPr/>
              </p14:nvContentPartPr>
              <p14:xfrm>
                <a:off x="819062" y="2055823"/>
                <a:ext cx="22680" cy="127440"/>
              </p14:xfrm>
            </p:contentPart>
          </mc:Choice>
          <mc:Fallback>
            <p:pic>
              <p:nvPicPr>
                <p:cNvPr id="11" name="Freihand 10">
                  <a:extLst>
                    <a:ext uri="{FF2B5EF4-FFF2-40B4-BE49-F238E27FC236}">
                      <a16:creationId xmlns:a16="http://schemas.microsoft.com/office/drawing/2014/main" id="{FDFDBBEC-9C5E-4FA1-845B-0746A15FC7B5}"/>
                    </a:ext>
                  </a:extLst>
                </p:cNvPr>
                <p:cNvPicPr/>
                <p:nvPr/>
              </p:nvPicPr>
              <p:blipFill>
                <a:blip r:embed="rId16"/>
                <a:stretch>
                  <a:fillRect/>
                </a:stretch>
              </p:blipFill>
              <p:spPr>
                <a:xfrm>
                  <a:off x="814742" y="2051503"/>
                  <a:ext cx="313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99E4B6F7-8FAD-43D7-B938-0F947B7DA9D9}"/>
                    </a:ext>
                  </a:extLst>
                </p14:cNvPr>
                <p14:cNvContentPartPr/>
                <p14:nvPr/>
              </p14:nvContentPartPr>
              <p14:xfrm>
                <a:off x="749222" y="1993543"/>
                <a:ext cx="164160" cy="119520"/>
              </p14:xfrm>
            </p:contentPart>
          </mc:Choice>
          <mc:Fallback>
            <p:pic>
              <p:nvPicPr>
                <p:cNvPr id="12" name="Freihand 11">
                  <a:extLst>
                    <a:ext uri="{FF2B5EF4-FFF2-40B4-BE49-F238E27FC236}">
                      <a16:creationId xmlns:a16="http://schemas.microsoft.com/office/drawing/2014/main" id="{99E4B6F7-8FAD-43D7-B938-0F947B7DA9D9}"/>
                    </a:ext>
                  </a:extLst>
                </p:cNvPr>
                <p:cNvPicPr/>
                <p:nvPr/>
              </p:nvPicPr>
              <p:blipFill>
                <a:blip r:embed="rId18"/>
                <a:stretch>
                  <a:fillRect/>
                </a:stretch>
              </p:blipFill>
              <p:spPr>
                <a:xfrm>
                  <a:off x="744902" y="1989223"/>
                  <a:ext cx="1728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493F5791-9754-410E-BE2E-6B84B3215FE4}"/>
                    </a:ext>
                  </a:extLst>
                </p14:cNvPr>
                <p14:cNvContentPartPr/>
                <p14:nvPr/>
              </p14:nvContentPartPr>
              <p14:xfrm>
                <a:off x="936062" y="2139703"/>
                <a:ext cx="87480" cy="112680"/>
              </p14:xfrm>
            </p:contentPart>
          </mc:Choice>
          <mc:Fallback>
            <p:pic>
              <p:nvPicPr>
                <p:cNvPr id="13" name="Freihand 12">
                  <a:extLst>
                    <a:ext uri="{FF2B5EF4-FFF2-40B4-BE49-F238E27FC236}">
                      <a16:creationId xmlns:a16="http://schemas.microsoft.com/office/drawing/2014/main" id="{493F5791-9754-410E-BE2E-6B84B3215FE4}"/>
                    </a:ext>
                  </a:extLst>
                </p:cNvPr>
                <p:cNvPicPr/>
                <p:nvPr/>
              </p:nvPicPr>
              <p:blipFill>
                <a:blip r:embed="rId20"/>
                <a:stretch>
                  <a:fillRect/>
                </a:stretch>
              </p:blipFill>
              <p:spPr>
                <a:xfrm>
                  <a:off x="931742" y="2135383"/>
                  <a:ext cx="961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BA02FA5A-ECCD-4962-BF3E-0ECAFDD453BB}"/>
                    </a:ext>
                  </a:extLst>
                </p14:cNvPr>
                <p14:cNvContentPartPr/>
                <p14:nvPr/>
              </p14:nvContentPartPr>
              <p14:xfrm>
                <a:off x="960542" y="2207383"/>
                <a:ext cx="78840" cy="2520"/>
              </p14:xfrm>
            </p:contentPart>
          </mc:Choice>
          <mc:Fallback>
            <p:pic>
              <p:nvPicPr>
                <p:cNvPr id="14" name="Freihand 13">
                  <a:extLst>
                    <a:ext uri="{FF2B5EF4-FFF2-40B4-BE49-F238E27FC236}">
                      <a16:creationId xmlns:a16="http://schemas.microsoft.com/office/drawing/2014/main" id="{BA02FA5A-ECCD-4962-BF3E-0ECAFDD453BB}"/>
                    </a:ext>
                  </a:extLst>
                </p:cNvPr>
                <p:cNvPicPr/>
                <p:nvPr/>
              </p:nvPicPr>
              <p:blipFill>
                <a:blip r:embed="rId22"/>
                <a:stretch>
                  <a:fillRect/>
                </a:stretch>
              </p:blipFill>
              <p:spPr>
                <a:xfrm>
                  <a:off x="956222" y="2203063"/>
                  <a:ext cx="8748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B0D0388E-1EC6-49FC-A26F-CC986F400E20}"/>
                    </a:ext>
                  </a:extLst>
                </p14:cNvPr>
                <p14:cNvContentPartPr/>
                <p14:nvPr/>
              </p14:nvContentPartPr>
              <p14:xfrm>
                <a:off x="756782" y="2254543"/>
                <a:ext cx="343080" cy="40320"/>
              </p14:xfrm>
            </p:contentPart>
          </mc:Choice>
          <mc:Fallback>
            <p:pic>
              <p:nvPicPr>
                <p:cNvPr id="15" name="Freihand 14">
                  <a:extLst>
                    <a:ext uri="{FF2B5EF4-FFF2-40B4-BE49-F238E27FC236}">
                      <a16:creationId xmlns:a16="http://schemas.microsoft.com/office/drawing/2014/main" id="{B0D0388E-1EC6-49FC-A26F-CC986F400E20}"/>
                    </a:ext>
                  </a:extLst>
                </p:cNvPr>
                <p:cNvPicPr/>
                <p:nvPr/>
              </p:nvPicPr>
              <p:blipFill>
                <a:blip r:embed="rId24"/>
                <a:stretch>
                  <a:fillRect/>
                </a:stretch>
              </p:blipFill>
              <p:spPr>
                <a:xfrm>
                  <a:off x="752462" y="2250223"/>
                  <a:ext cx="35172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699003FB-4D13-4ACA-8D85-43190179C778}"/>
                    </a:ext>
                  </a:extLst>
                </p14:cNvPr>
                <p14:cNvContentPartPr/>
                <p14:nvPr/>
              </p14:nvContentPartPr>
              <p14:xfrm>
                <a:off x="793862" y="2412583"/>
                <a:ext cx="19440" cy="124920"/>
              </p14:xfrm>
            </p:contentPart>
          </mc:Choice>
          <mc:Fallback>
            <p:pic>
              <p:nvPicPr>
                <p:cNvPr id="17" name="Freihand 16">
                  <a:extLst>
                    <a:ext uri="{FF2B5EF4-FFF2-40B4-BE49-F238E27FC236}">
                      <a16:creationId xmlns:a16="http://schemas.microsoft.com/office/drawing/2014/main" id="{699003FB-4D13-4ACA-8D85-43190179C778}"/>
                    </a:ext>
                  </a:extLst>
                </p:cNvPr>
                <p:cNvPicPr/>
                <p:nvPr/>
              </p:nvPicPr>
              <p:blipFill>
                <a:blip r:embed="rId26"/>
                <a:stretch>
                  <a:fillRect/>
                </a:stretch>
              </p:blipFill>
              <p:spPr>
                <a:xfrm>
                  <a:off x="789542" y="2408263"/>
                  <a:ext cx="280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1DEDAB73-EC9B-4D41-B50F-F6B8A460FCC8}"/>
                    </a:ext>
                  </a:extLst>
                </p14:cNvPr>
                <p14:cNvContentPartPr/>
                <p14:nvPr/>
              </p14:nvContentPartPr>
              <p14:xfrm>
                <a:off x="790982" y="2389183"/>
                <a:ext cx="132120" cy="7920"/>
              </p14:xfrm>
            </p:contentPart>
          </mc:Choice>
          <mc:Fallback>
            <p:pic>
              <p:nvPicPr>
                <p:cNvPr id="18" name="Freihand 17">
                  <a:extLst>
                    <a:ext uri="{FF2B5EF4-FFF2-40B4-BE49-F238E27FC236}">
                      <a16:creationId xmlns:a16="http://schemas.microsoft.com/office/drawing/2014/main" id="{1DEDAB73-EC9B-4D41-B50F-F6B8A460FCC8}"/>
                    </a:ext>
                  </a:extLst>
                </p:cNvPr>
                <p:cNvPicPr/>
                <p:nvPr/>
              </p:nvPicPr>
              <p:blipFill>
                <a:blip r:embed="rId28"/>
                <a:stretch>
                  <a:fillRect/>
                </a:stretch>
              </p:blipFill>
              <p:spPr>
                <a:xfrm>
                  <a:off x="786662" y="2384863"/>
                  <a:ext cx="14076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4096FF90-9A6F-466A-B3A4-B98AB61AAD6F}"/>
                    </a:ext>
                  </a:extLst>
                </p14:cNvPr>
                <p14:cNvContentPartPr/>
                <p14:nvPr/>
              </p14:nvContentPartPr>
              <p14:xfrm>
                <a:off x="797822" y="2442823"/>
                <a:ext cx="115560" cy="121320"/>
              </p14:xfrm>
            </p:contentPart>
          </mc:Choice>
          <mc:Fallback>
            <p:pic>
              <p:nvPicPr>
                <p:cNvPr id="19" name="Freihand 18">
                  <a:extLst>
                    <a:ext uri="{FF2B5EF4-FFF2-40B4-BE49-F238E27FC236}">
                      <a16:creationId xmlns:a16="http://schemas.microsoft.com/office/drawing/2014/main" id="{4096FF90-9A6F-466A-B3A4-B98AB61AAD6F}"/>
                    </a:ext>
                  </a:extLst>
                </p:cNvPr>
                <p:cNvPicPr/>
                <p:nvPr/>
              </p:nvPicPr>
              <p:blipFill>
                <a:blip r:embed="rId30"/>
                <a:stretch>
                  <a:fillRect/>
                </a:stretch>
              </p:blipFill>
              <p:spPr>
                <a:xfrm>
                  <a:off x="793502" y="2438503"/>
                  <a:ext cx="1242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6122EABD-8387-478A-9B0C-A3C412A33FC4}"/>
                    </a:ext>
                  </a:extLst>
                </p14:cNvPr>
                <p14:cNvContentPartPr/>
                <p14:nvPr/>
              </p14:nvContentPartPr>
              <p14:xfrm>
                <a:off x="944702" y="2480623"/>
                <a:ext cx="64080" cy="96120"/>
              </p14:xfrm>
            </p:contentPart>
          </mc:Choice>
          <mc:Fallback>
            <p:pic>
              <p:nvPicPr>
                <p:cNvPr id="20" name="Freihand 19">
                  <a:extLst>
                    <a:ext uri="{FF2B5EF4-FFF2-40B4-BE49-F238E27FC236}">
                      <a16:creationId xmlns:a16="http://schemas.microsoft.com/office/drawing/2014/main" id="{6122EABD-8387-478A-9B0C-A3C412A33FC4}"/>
                    </a:ext>
                  </a:extLst>
                </p:cNvPr>
                <p:cNvPicPr/>
                <p:nvPr/>
              </p:nvPicPr>
              <p:blipFill>
                <a:blip r:embed="rId32"/>
                <a:stretch>
                  <a:fillRect/>
                </a:stretch>
              </p:blipFill>
              <p:spPr>
                <a:xfrm>
                  <a:off x="940382" y="2476303"/>
                  <a:ext cx="727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Freihand 20">
                  <a:extLst>
                    <a:ext uri="{FF2B5EF4-FFF2-40B4-BE49-F238E27FC236}">
                      <a16:creationId xmlns:a16="http://schemas.microsoft.com/office/drawing/2014/main" id="{E9F1DD69-BC3F-4818-8F8E-D0852B2CF829}"/>
                    </a:ext>
                  </a:extLst>
                </p14:cNvPr>
                <p14:cNvContentPartPr/>
                <p14:nvPr/>
              </p14:nvContentPartPr>
              <p14:xfrm>
                <a:off x="976022" y="2475583"/>
                <a:ext cx="87840" cy="130320"/>
              </p14:xfrm>
            </p:contentPart>
          </mc:Choice>
          <mc:Fallback>
            <p:pic>
              <p:nvPicPr>
                <p:cNvPr id="21" name="Freihand 20">
                  <a:extLst>
                    <a:ext uri="{FF2B5EF4-FFF2-40B4-BE49-F238E27FC236}">
                      <a16:creationId xmlns:a16="http://schemas.microsoft.com/office/drawing/2014/main" id="{E9F1DD69-BC3F-4818-8F8E-D0852B2CF829}"/>
                    </a:ext>
                  </a:extLst>
                </p:cNvPr>
                <p:cNvPicPr/>
                <p:nvPr/>
              </p:nvPicPr>
              <p:blipFill>
                <a:blip r:embed="rId34"/>
                <a:stretch>
                  <a:fillRect/>
                </a:stretch>
              </p:blipFill>
              <p:spPr>
                <a:xfrm>
                  <a:off x="971702" y="2471263"/>
                  <a:ext cx="964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Freihand 22">
                  <a:extLst>
                    <a:ext uri="{FF2B5EF4-FFF2-40B4-BE49-F238E27FC236}">
                      <a16:creationId xmlns:a16="http://schemas.microsoft.com/office/drawing/2014/main" id="{45BC63EB-9FAA-42CC-A8EA-3F7CE8EBDAA1}"/>
                    </a:ext>
                  </a:extLst>
                </p14:cNvPr>
                <p14:cNvContentPartPr/>
                <p14:nvPr/>
              </p14:nvContentPartPr>
              <p14:xfrm>
                <a:off x="1313702" y="2203063"/>
                <a:ext cx="161640" cy="19440"/>
              </p14:xfrm>
            </p:contentPart>
          </mc:Choice>
          <mc:Fallback>
            <p:pic>
              <p:nvPicPr>
                <p:cNvPr id="23" name="Freihand 22">
                  <a:extLst>
                    <a:ext uri="{FF2B5EF4-FFF2-40B4-BE49-F238E27FC236}">
                      <a16:creationId xmlns:a16="http://schemas.microsoft.com/office/drawing/2014/main" id="{45BC63EB-9FAA-42CC-A8EA-3F7CE8EBDAA1}"/>
                    </a:ext>
                  </a:extLst>
                </p:cNvPr>
                <p:cNvPicPr/>
                <p:nvPr/>
              </p:nvPicPr>
              <p:blipFill>
                <a:blip r:embed="rId36"/>
                <a:stretch>
                  <a:fillRect/>
                </a:stretch>
              </p:blipFill>
              <p:spPr>
                <a:xfrm>
                  <a:off x="1309382" y="2198743"/>
                  <a:ext cx="17028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3264EE3F-5053-4F87-80F9-DA36B513D055}"/>
                    </a:ext>
                  </a:extLst>
                </p14:cNvPr>
                <p14:cNvContentPartPr/>
                <p14:nvPr/>
              </p14:nvContentPartPr>
              <p14:xfrm>
                <a:off x="1366982" y="2232943"/>
                <a:ext cx="135360" cy="16560"/>
              </p14:xfrm>
            </p:contentPart>
          </mc:Choice>
          <mc:Fallback>
            <p:pic>
              <p:nvPicPr>
                <p:cNvPr id="24" name="Freihand 23">
                  <a:extLst>
                    <a:ext uri="{FF2B5EF4-FFF2-40B4-BE49-F238E27FC236}">
                      <a16:creationId xmlns:a16="http://schemas.microsoft.com/office/drawing/2014/main" id="{3264EE3F-5053-4F87-80F9-DA36B513D055}"/>
                    </a:ext>
                  </a:extLst>
                </p:cNvPr>
                <p:cNvPicPr/>
                <p:nvPr/>
              </p:nvPicPr>
              <p:blipFill>
                <a:blip r:embed="rId38"/>
                <a:stretch>
                  <a:fillRect/>
                </a:stretch>
              </p:blipFill>
              <p:spPr>
                <a:xfrm>
                  <a:off x="1362662" y="2228623"/>
                  <a:ext cx="14400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Freihand 25">
                  <a:extLst>
                    <a:ext uri="{FF2B5EF4-FFF2-40B4-BE49-F238E27FC236}">
                      <a16:creationId xmlns:a16="http://schemas.microsoft.com/office/drawing/2014/main" id="{0C3CD145-1505-444C-A282-B5CF7AA956D2}"/>
                    </a:ext>
                  </a:extLst>
                </p14:cNvPr>
                <p14:cNvContentPartPr/>
                <p14:nvPr/>
              </p14:nvContentPartPr>
              <p14:xfrm>
                <a:off x="1720862" y="1973023"/>
                <a:ext cx="155160" cy="128520"/>
              </p14:xfrm>
            </p:contentPart>
          </mc:Choice>
          <mc:Fallback>
            <p:pic>
              <p:nvPicPr>
                <p:cNvPr id="26" name="Freihand 25">
                  <a:extLst>
                    <a:ext uri="{FF2B5EF4-FFF2-40B4-BE49-F238E27FC236}">
                      <a16:creationId xmlns:a16="http://schemas.microsoft.com/office/drawing/2014/main" id="{0C3CD145-1505-444C-A282-B5CF7AA956D2}"/>
                    </a:ext>
                  </a:extLst>
                </p:cNvPr>
                <p:cNvPicPr/>
                <p:nvPr/>
              </p:nvPicPr>
              <p:blipFill>
                <a:blip r:embed="rId40"/>
                <a:stretch>
                  <a:fillRect/>
                </a:stretch>
              </p:blipFill>
              <p:spPr>
                <a:xfrm>
                  <a:off x="1716542" y="1968703"/>
                  <a:ext cx="1638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7" name="Freihand 26">
                  <a:extLst>
                    <a:ext uri="{FF2B5EF4-FFF2-40B4-BE49-F238E27FC236}">
                      <a16:creationId xmlns:a16="http://schemas.microsoft.com/office/drawing/2014/main" id="{A3B28059-4922-442F-8B11-379C5BEEC570}"/>
                    </a:ext>
                  </a:extLst>
                </p14:cNvPr>
                <p14:cNvContentPartPr/>
                <p14:nvPr/>
              </p14:nvContentPartPr>
              <p14:xfrm>
                <a:off x="1850822" y="1997503"/>
                <a:ext cx="178200" cy="63360"/>
              </p14:xfrm>
            </p:contentPart>
          </mc:Choice>
          <mc:Fallback>
            <p:pic>
              <p:nvPicPr>
                <p:cNvPr id="27" name="Freihand 26">
                  <a:extLst>
                    <a:ext uri="{FF2B5EF4-FFF2-40B4-BE49-F238E27FC236}">
                      <a16:creationId xmlns:a16="http://schemas.microsoft.com/office/drawing/2014/main" id="{A3B28059-4922-442F-8B11-379C5BEEC570}"/>
                    </a:ext>
                  </a:extLst>
                </p:cNvPr>
                <p:cNvPicPr/>
                <p:nvPr/>
              </p:nvPicPr>
              <p:blipFill>
                <a:blip r:embed="rId42"/>
                <a:stretch>
                  <a:fillRect/>
                </a:stretch>
              </p:blipFill>
              <p:spPr>
                <a:xfrm>
                  <a:off x="1846502" y="1993183"/>
                  <a:ext cx="18684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8" name="Freihand 27">
                  <a:extLst>
                    <a:ext uri="{FF2B5EF4-FFF2-40B4-BE49-F238E27FC236}">
                      <a16:creationId xmlns:a16="http://schemas.microsoft.com/office/drawing/2014/main" id="{77990F22-87F7-4C18-9199-7893321AAF3D}"/>
                    </a:ext>
                  </a:extLst>
                </p14:cNvPr>
                <p14:cNvContentPartPr/>
                <p14:nvPr/>
              </p14:nvContentPartPr>
              <p14:xfrm>
                <a:off x="2035862" y="1975903"/>
                <a:ext cx="119880" cy="83160"/>
              </p14:xfrm>
            </p:contentPart>
          </mc:Choice>
          <mc:Fallback>
            <p:pic>
              <p:nvPicPr>
                <p:cNvPr id="28" name="Freihand 27">
                  <a:extLst>
                    <a:ext uri="{FF2B5EF4-FFF2-40B4-BE49-F238E27FC236}">
                      <a16:creationId xmlns:a16="http://schemas.microsoft.com/office/drawing/2014/main" id="{77990F22-87F7-4C18-9199-7893321AAF3D}"/>
                    </a:ext>
                  </a:extLst>
                </p:cNvPr>
                <p:cNvPicPr/>
                <p:nvPr/>
              </p:nvPicPr>
              <p:blipFill>
                <a:blip r:embed="rId44"/>
                <a:stretch>
                  <a:fillRect/>
                </a:stretch>
              </p:blipFill>
              <p:spPr>
                <a:xfrm>
                  <a:off x="2031542" y="1971583"/>
                  <a:ext cx="1285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9" name="Freihand 28">
                  <a:extLst>
                    <a:ext uri="{FF2B5EF4-FFF2-40B4-BE49-F238E27FC236}">
                      <a16:creationId xmlns:a16="http://schemas.microsoft.com/office/drawing/2014/main" id="{3E7E4C23-A030-40C4-BEB8-5549B2D1104C}"/>
                    </a:ext>
                  </a:extLst>
                </p14:cNvPr>
                <p14:cNvContentPartPr/>
                <p14:nvPr/>
              </p14:nvContentPartPr>
              <p14:xfrm>
                <a:off x="1683422" y="2152663"/>
                <a:ext cx="512280" cy="37800"/>
              </p14:xfrm>
            </p:contentPart>
          </mc:Choice>
          <mc:Fallback>
            <p:pic>
              <p:nvPicPr>
                <p:cNvPr id="29" name="Freihand 28">
                  <a:extLst>
                    <a:ext uri="{FF2B5EF4-FFF2-40B4-BE49-F238E27FC236}">
                      <a16:creationId xmlns:a16="http://schemas.microsoft.com/office/drawing/2014/main" id="{3E7E4C23-A030-40C4-BEB8-5549B2D1104C}"/>
                    </a:ext>
                  </a:extLst>
                </p:cNvPr>
                <p:cNvPicPr/>
                <p:nvPr/>
              </p:nvPicPr>
              <p:blipFill>
                <a:blip r:embed="rId46"/>
                <a:stretch>
                  <a:fillRect/>
                </a:stretch>
              </p:blipFill>
              <p:spPr>
                <a:xfrm>
                  <a:off x="1679102" y="2148343"/>
                  <a:ext cx="52092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1" name="Freihand 30">
                  <a:extLst>
                    <a:ext uri="{FF2B5EF4-FFF2-40B4-BE49-F238E27FC236}">
                      <a16:creationId xmlns:a16="http://schemas.microsoft.com/office/drawing/2014/main" id="{3C20B0A1-0D31-4BBF-A309-D21C89C0872D}"/>
                    </a:ext>
                  </a:extLst>
                </p14:cNvPr>
                <p14:cNvContentPartPr/>
                <p14:nvPr/>
              </p14:nvContentPartPr>
              <p14:xfrm>
                <a:off x="1858022" y="2272903"/>
                <a:ext cx="183960" cy="217440"/>
              </p14:xfrm>
            </p:contentPart>
          </mc:Choice>
          <mc:Fallback>
            <p:pic>
              <p:nvPicPr>
                <p:cNvPr id="31" name="Freihand 30">
                  <a:extLst>
                    <a:ext uri="{FF2B5EF4-FFF2-40B4-BE49-F238E27FC236}">
                      <a16:creationId xmlns:a16="http://schemas.microsoft.com/office/drawing/2014/main" id="{3C20B0A1-0D31-4BBF-A309-D21C89C0872D}"/>
                    </a:ext>
                  </a:extLst>
                </p:cNvPr>
                <p:cNvPicPr/>
                <p:nvPr/>
              </p:nvPicPr>
              <p:blipFill>
                <a:blip r:embed="rId48"/>
                <a:stretch>
                  <a:fillRect/>
                </a:stretch>
              </p:blipFill>
              <p:spPr>
                <a:xfrm>
                  <a:off x="1853702" y="2268583"/>
                  <a:ext cx="19260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2" name="Freihand 31">
                  <a:extLst>
                    <a:ext uri="{FF2B5EF4-FFF2-40B4-BE49-F238E27FC236}">
                      <a16:creationId xmlns:a16="http://schemas.microsoft.com/office/drawing/2014/main" id="{679EF3C8-C28B-4209-87B0-24B93460B308}"/>
                    </a:ext>
                  </a:extLst>
                </p14:cNvPr>
                <p14:cNvContentPartPr/>
                <p14:nvPr/>
              </p14:nvContentPartPr>
              <p14:xfrm>
                <a:off x="2337902" y="1995343"/>
                <a:ext cx="17640" cy="101520"/>
              </p14:xfrm>
            </p:contentPart>
          </mc:Choice>
          <mc:Fallback>
            <p:pic>
              <p:nvPicPr>
                <p:cNvPr id="32" name="Freihand 31">
                  <a:extLst>
                    <a:ext uri="{FF2B5EF4-FFF2-40B4-BE49-F238E27FC236}">
                      <a16:creationId xmlns:a16="http://schemas.microsoft.com/office/drawing/2014/main" id="{679EF3C8-C28B-4209-87B0-24B93460B308}"/>
                    </a:ext>
                  </a:extLst>
                </p:cNvPr>
                <p:cNvPicPr/>
                <p:nvPr/>
              </p:nvPicPr>
              <p:blipFill>
                <a:blip r:embed="rId50"/>
                <a:stretch>
                  <a:fillRect/>
                </a:stretch>
              </p:blipFill>
              <p:spPr>
                <a:xfrm>
                  <a:off x="2333582" y="1991023"/>
                  <a:ext cx="2628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3" name="Freihand 32">
                  <a:extLst>
                    <a:ext uri="{FF2B5EF4-FFF2-40B4-BE49-F238E27FC236}">
                      <a16:creationId xmlns:a16="http://schemas.microsoft.com/office/drawing/2014/main" id="{7F1298DB-AF45-433B-B2AB-22B4A6381E4D}"/>
                    </a:ext>
                  </a:extLst>
                </p14:cNvPr>
                <p14:cNvContentPartPr/>
                <p14:nvPr/>
              </p14:nvContentPartPr>
              <p14:xfrm>
                <a:off x="2310182" y="1948543"/>
                <a:ext cx="106920" cy="153360"/>
              </p14:xfrm>
            </p:contentPart>
          </mc:Choice>
          <mc:Fallback>
            <p:pic>
              <p:nvPicPr>
                <p:cNvPr id="33" name="Freihand 32">
                  <a:extLst>
                    <a:ext uri="{FF2B5EF4-FFF2-40B4-BE49-F238E27FC236}">
                      <a16:creationId xmlns:a16="http://schemas.microsoft.com/office/drawing/2014/main" id="{7F1298DB-AF45-433B-B2AB-22B4A6381E4D}"/>
                    </a:ext>
                  </a:extLst>
                </p:cNvPr>
                <p:cNvPicPr/>
                <p:nvPr/>
              </p:nvPicPr>
              <p:blipFill>
                <a:blip r:embed="rId52"/>
                <a:stretch>
                  <a:fillRect/>
                </a:stretch>
              </p:blipFill>
              <p:spPr>
                <a:xfrm>
                  <a:off x="2305862" y="1944223"/>
                  <a:ext cx="11556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4" name="Freihand 33">
                  <a:extLst>
                    <a:ext uri="{FF2B5EF4-FFF2-40B4-BE49-F238E27FC236}">
                      <a16:creationId xmlns:a16="http://schemas.microsoft.com/office/drawing/2014/main" id="{B8A76380-C2B2-4077-BC9F-F21F9082BA1A}"/>
                    </a:ext>
                  </a:extLst>
                </p14:cNvPr>
                <p14:cNvContentPartPr/>
                <p14:nvPr/>
              </p14:nvContentPartPr>
              <p14:xfrm>
                <a:off x="2442662" y="2046463"/>
                <a:ext cx="15480" cy="39600"/>
              </p14:xfrm>
            </p:contentPart>
          </mc:Choice>
          <mc:Fallback>
            <p:pic>
              <p:nvPicPr>
                <p:cNvPr id="34" name="Freihand 33">
                  <a:extLst>
                    <a:ext uri="{FF2B5EF4-FFF2-40B4-BE49-F238E27FC236}">
                      <a16:creationId xmlns:a16="http://schemas.microsoft.com/office/drawing/2014/main" id="{B8A76380-C2B2-4077-BC9F-F21F9082BA1A}"/>
                    </a:ext>
                  </a:extLst>
                </p:cNvPr>
                <p:cNvPicPr/>
                <p:nvPr/>
              </p:nvPicPr>
              <p:blipFill>
                <a:blip r:embed="rId54"/>
                <a:stretch>
                  <a:fillRect/>
                </a:stretch>
              </p:blipFill>
              <p:spPr>
                <a:xfrm>
                  <a:off x="2438342" y="2042143"/>
                  <a:ext cx="2412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5" name="Freihand 34">
                  <a:extLst>
                    <a:ext uri="{FF2B5EF4-FFF2-40B4-BE49-F238E27FC236}">
                      <a16:creationId xmlns:a16="http://schemas.microsoft.com/office/drawing/2014/main" id="{3B58FA38-09B8-4962-96B7-1847BF7DD9F2}"/>
                    </a:ext>
                  </a:extLst>
                </p14:cNvPr>
                <p14:cNvContentPartPr/>
                <p14:nvPr/>
              </p14:nvContentPartPr>
              <p14:xfrm>
                <a:off x="2489822" y="1970503"/>
                <a:ext cx="55440" cy="96840"/>
              </p14:xfrm>
            </p:contentPart>
          </mc:Choice>
          <mc:Fallback>
            <p:pic>
              <p:nvPicPr>
                <p:cNvPr id="35" name="Freihand 34">
                  <a:extLst>
                    <a:ext uri="{FF2B5EF4-FFF2-40B4-BE49-F238E27FC236}">
                      <a16:creationId xmlns:a16="http://schemas.microsoft.com/office/drawing/2014/main" id="{3B58FA38-09B8-4962-96B7-1847BF7DD9F2}"/>
                    </a:ext>
                  </a:extLst>
                </p:cNvPr>
                <p:cNvPicPr/>
                <p:nvPr/>
              </p:nvPicPr>
              <p:blipFill>
                <a:blip r:embed="rId56"/>
                <a:stretch>
                  <a:fillRect/>
                </a:stretch>
              </p:blipFill>
              <p:spPr>
                <a:xfrm>
                  <a:off x="2485502" y="1966183"/>
                  <a:ext cx="640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6" name="Freihand 35">
                  <a:extLst>
                    <a:ext uri="{FF2B5EF4-FFF2-40B4-BE49-F238E27FC236}">
                      <a16:creationId xmlns:a16="http://schemas.microsoft.com/office/drawing/2014/main" id="{30C766EB-3D02-4EF0-9E49-50B58B13E8F7}"/>
                    </a:ext>
                  </a:extLst>
                </p14:cNvPr>
                <p14:cNvContentPartPr/>
                <p14:nvPr/>
              </p14:nvContentPartPr>
              <p14:xfrm>
                <a:off x="2608622" y="1996063"/>
                <a:ext cx="62280" cy="76680"/>
              </p14:xfrm>
            </p:contentPart>
          </mc:Choice>
          <mc:Fallback>
            <p:pic>
              <p:nvPicPr>
                <p:cNvPr id="36" name="Freihand 35">
                  <a:extLst>
                    <a:ext uri="{FF2B5EF4-FFF2-40B4-BE49-F238E27FC236}">
                      <a16:creationId xmlns:a16="http://schemas.microsoft.com/office/drawing/2014/main" id="{30C766EB-3D02-4EF0-9E49-50B58B13E8F7}"/>
                    </a:ext>
                  </a:extLst>
                </p:cNvPr>
                <p:cNvPicPr/>
                <p:nvPr/>
              </p:nvPicPr>
              <p:blipFill>
                <a:blip r:embed="rId58"/>
                <a:stretch>
                  <a:fillRect/>
                </a:stretch>
              </p:blipFill>
              <p:spPr>
                <a:xfrm>
                  <a:off x="2604302" y="1991743"/>
                  <a:ext cx="709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7" name="Freihand 36">
                  <a:extLst>
                    <a:ext uri="{FF2B5EF4-FFF2-40B4-BE49-F238E27FC236}">
                      <a16:creationId xmlns:a16="http://schemas.microsoft.com/office/drawing/2014/main" id="{86513B66-4083-4FD9-9C37-E6AA7DEC9DFD}"/>
                    </a:ext>
                  </a:extLst>
                </p14:cNvPr>
                <p14:cNvContentPartPr/>
                <p14:nvPr/>
              </p14:nvContentPartPr>
              <p14:xfrm>
                <a:off x="2583782" y="2019823"/>
                <a:ext cx="112320" cy="30600"/>
              </p14:xfrm>
            </p:contentPart>
          </mc:Choice>
          <mc:Fallback>
            <p:pic>
              <p:nvPicPr>
                <p:cNvPr id="37" name="Freihand 36">
                  <a:extLst>
                    <a:ext uri="{FF2B5EF4-FFF2-40B4-BE49-F238E27FC236}">
                      <a16:creationId xmlns:a16="http://schemas.microsoft.com/office/drawing/2014/main" id="{86513B66-4083-4FD9-9C37-E6AA7DEC9DFD}"/>
                    </a:ext>
                  </a:extLst>
                </p:cNvPr>
                <p:cNvPicPr/>
                <p:nvPr/>
              </p:nvPicPr>
              <p:blipFill>
                <a:blip r:embed="rId60"/>
                <a:stretch>
                  <a:fillRect/>
                </a:stretch>
              </p:blipFill>
              <p:spPr>
                <a:xfrm>
                  <a:off x="2579462" y="2015503"/>
                  <a:ext cx="12096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8" name="Freihand 37">
                  <a:extLst>
                    <a:ext uri="{FF2B5EF4-FFF2-40B4-BE49-F238E27FC236}">
                      <a16:creationId xmlns:a16="http://schemas.microsoft.com/office/drawing/2014/main" id="{8A7A2F92-8494-4F3B-9BBB-FF6749C27EF5}"/>
                    </a:ext>
                  </a:extLst>
                </p14:cNvPr>
                <p14:cNvContentPartPr/>
                <p14:nvPr/>
              </p14:nvContentPartPr>
              <p14:xfrm>
                <a:off x="2342942" y="2137183"/>
                <a:ext cx="317880" cy="33840"/>
              </p14:xfrm>
            </p:contentPart>
          </mc:Choice>
          <mc:Fallback>
            <p:pic>
              <p:nvPicPr>
                <p:cNvPr id="38" name="Freihand 37">
                  <a:extLst>
                    <a:ext uri="{FF2B5EF4-FFF2-40B4-BE49-F238E27FC236}">
                      <a16:creationId xmlns:a16="http://schemas.microsoft.com/office/drawing/2014/main" id="{8A7A2F92-8494-4F3B-9BBB-FF6749C27EF5}"/>
                    </a:ext>
                  </a:extLst>
                </p:cNvPr>
                <p:cNvPicPr/>
                <p:nvPr/>
              </p:nvPicPr>
              <p:blipFill>
                <a:blip r:embed="rId62"/>
                <a:stretch>
                  <a:fillRect/>
                </a:stretch>
              </p:blipFill>
              <p:spPr>
                <a:xfrm>
                  <a:off x="2338622" y="2132863"/>
                  <a:ext cx="32652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9" name="Freihand 38">
                  <a:extLst>
                    <a:ext uri="{FF2B5EF4-FFF2-40B4-BE49-F238E27FC236}">
                      <a16:creationId xmlns:a16="http://schemas.microsoft.com/office/drawing/2014/main" id="{6E6F12A6-D63A-4C23-8FD1-ACD93111BC3A}"/>
                    </a:ext>
                  </a:extLst>
                </p14:cNvPr>
                <p14:cNvContentPartPr/>
                <p14:nvPr/>
              </p14:nvContentPartPr>
              <p14:xfrm>
                <a:off x="2353022" y="2266423"/>
                <a:ext cx="21600" cy="93240"/>
              </p14:xfrm>
            </p:contentPart>
          </mc:Choice>
          <mc:Fallback>
            <p:pic>
              <p:nvPicPr>
                <p:cNvPr id="39" name="Freihand 38">
                  <a:extLst>
                    <a:ext uri="{FF2B5EF4-FFF2-40B4-BE49-F238E27FC236}">
                      <a16:creationId xmlns:a16="http://schemas.microsoft.com/office/drawing/2014/main" id="{6E6F12A6-D63A-4C23-8FD1-ACD93111BC3A}"/>
                    </a:ext>
                  </a:extLst>
                </p:cNvPr>
                <p:cNvPicPr/>
                <p:nvPr/>
              </p:nvPicPr>
              <p:blipFill>
                <a:blip r:embed="rId64"/>
                <a:stretch>
                  <a:fillRect/>
                </a:stretch>
              </p:blipFill>
              <p:spPr>
                <a:xfrm>
                  <a:off x="2348702" y="2262103"/>
                  <a:ext cx="302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0" name="Freihand 39">
                  <a:extLst>
                    <a:ext uri="{FF2B5EF4-FFF2-40B4-BE49-F238E27FC236}">
                      <a16:creationId xmlns:a16="http://schemas.microsoft.com/office/drawing/2014/main" id="{E100FFA2-D3C9-4530-BC49-1FE2315DD305}"/>
                    </a:ext>
                  </a:extLst>
                </p14:cNvPr>
                <p14:cNvContentPartPr/>
                <p14:nvPr/>
              </p14:nvContentPartPr>
              <p14:xfrm>
                <a:off x="2287862" y="2244463"/>
                <a:ext cx="134280" cy="159120"/>
              </p14:xfrm>
            </p:contentPart>
          </mc:Choice>
          <mc:Fallback>
            <p:pic>
              <p:nvPicPr>
                <p:cNvPr id="40" name="Freihand 39">
                  <a:extLst>
                    <a:ext uri="{FF2B5EF4-FFF2-40B4-BE49-F238E27FC236}">
                      <a16:creationId xmlns:a16="http://schemas.microsoft.com/office/drawing/2014/main" id="{E100FFA2-D3C9-4530-BC49-1FE2315DD305}"/>
                    </a:ext>
                  </a:extLst>
                </p:cNvPr>
                <p:cNvPicPr/>
                <p:nvPr/>
              </p:nvPicPr>
              <p:blipFill>
                <a:blip r:embed="rId66"/>
                <a:stretch>
                  <a:fillRect/>
                </a:stretch>
              </p:blipFill>
              <p:spPr>
                <a:xfrm>
                  <a:off x="2283542" y="2240143"/>
                  <a:ext cx="14292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1" name="Freihand 40">
                  <a:extLst>
                    <a:ext uri="{FF2B5EF4-FFF2-40B4-BE49-F238E27FC236}">
                      <a16:creationId xmlns:a16="http://schemas.microsoft.com/office/drawing/2014/main" id="{2DD72989-F1AF-4498-AB2A-B332F449B1CD}"/>
                    </a:ext>
                  </a:extLst>
                </p14:cNvPr>
                <p14:cNvContentPartPr/>
                <p14:nvPr/>
              </p14:nvContentPartPr>
              <p14:xfrm>
                <a:off x="2449502" y="2339863"/>
                <a:ext cx="16200" cy="52920"/>
              </p14:xfrm>
            </p:contentPart>
          </mc:Choice>
          <mc:Fallback>
            <p:pic>
              <p:nvPicPr>
                <p:cNvPr id="41" name="Freihand 40">
                  <a:extLst>
                    <a:ext uri="{FF2B5EF4-FFF2-40B4-BE49-F238E27FC236}">
                      <a16:creationId xmlns:a16="http://schemas.microsoft.com/office/drawing/2014/main" id="{2DD72989-F1AF-4498-AB2A-B332F449B1CD}"/>
                    </a:ext>
                  </a:extLst>
                </p:cNvPr>
                <p:cNvPicPr/>
                <p:nvPr/>
              </p:nvPicPr>
              <p:blipFill>
                <a:blip r:embed="rId68"/>
                <a:stretch>
                  <a:fillRect/>
                </a:stretch>
              </p:blipFill>
              <p:spPr>
                <a:xfrm>
                  <a:off x="2445182" y="2335543"/>
                  <a:ext cx="2484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2" name="Freihand 41">
                  <a:extLst>
                    <a:ext uri="{FF2B5EF4-FFF2-40B4-BE49-F238E27FC236}">
                      <a16:creationId xmlns:a16="http://schemas.microsoft.com/office/drawing/2014/main" id="{EA9A26D6-B632-4371-B047-DD46C15B69B4}"/>
                    </a:ext>
                  </a:extLst>
                </p14:cNvPr>
                <p14:cNvContentPartPr/>
                <p14:nvPr/>
              </p14:nvContentPartPr>
              <p14:xfrm>
                <a:off x="2491982" y="2248063"/>
                <a:ext cx="60840" cy="129240"/>
              </p14:xfrm>
            </p:contentPart>
          </mc:Choice>
          <mc:Fallback>
            <p:pic>
              <p:nvPicPr>
                <p:cNvPr id="42" name="Freihand 41">
                  <a:extLst>
                    <a:ext uri="{FF2B5EF4-FFF2-40B4-BE49-F238E27FC236}">
                      <a16:creationId xmlns:a16="http://schemas.microsoft.com/office/drawing/2014/main" id="{EA9A26D6-B632-4371-B047-DD46C15B69B4}"/>
                    </a:ext>
                  </a:extLst>
                </p:cNvPr>
                <p:cNvPicPr/>
                <p:nvPr/>
              </p:nvPicPr>
              <p:blipFill>
                <a:blip r:embed="rId70"/>
                <a:stretch>
                  <a:fillRect/>
                </a:stretch>
              </p:blipFill>
              <p:spPr>
                <a:xfrm>
                  <a:off x="2487662" y="2243743"/>
                  <a:ext cx="6948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3" name="Freihand 42">
                  <a:extLst>
                    <a:ext uri="{FF2B5EF4-FFF2-40B4-BE49-F238E27FC236}">
                      <a16:creationId xmlns:a16="http://schemas.microsoft.com/office/drawing/2014/main" id="{08E4E1DE-6536-4808-83A4-A0FFB7357956}"/>
                    </a:ext>
                  </a:extLst>
                </p14:cNvPr>
                <p14:cNvContentPartPr/>
                <p14:nvPr/>
              </p14:nvContentPartPr>
              <p14:xfrm>
                <a:off x="2564702" y="2329783"/>
                <a:ext cx="85320" cy="84600"/>
              </p14:xfrm>
            </p:contentPart>
          </mc:Choice>
          <mc:Fallback>
            <p:pic>
              <p:nvPicPr>
                <p:cNvPr id="43" name="Freihand 42">
                  <a:extLst>
                    <a:ext uri="{FF2B5EF4-FFF2-40B4-BE49-F238E27FC236}">
                      <a16:creationId xmlns:a16="http://schemas.microsoft.com/office/drawing/2014/main" id="{08E4E1DE-6536-4808-83A4-A0FFB7357956}"/>
                    </a:ext>
                  </a:extLst>
                </p:cNvPr>
                <p:cNvPicPr/>
                <p:nvPr/>
              </p:nvPicPr>
              <p:blipFill>
                <a:blip r:embed="rId72"/>
                <a:stretch>
                  <a:fillRect/>
                </a:stretch>
              </p:blipFill>
              <p:spPr>
                <a:xfrm>
                  <a:off x="2560382" y="2325463"/>
                  <a:ext cx="939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4" name="Freihand 43">
                  <a:extLst>
                    <a:ext uri="{FF2B5EF4-FFF2-40B4-BE49-F238E27FC236}">
                      <a16:creationId xmlns:a16="http://schemas.microsoft.com/office/drawing/2014/main" id="{E312E064-D63F-447B-8A93-16DAC062F4D3}"/>
                    </a:ext>
                  </a:extLst>
                </p14:cNvPr>
                <p14:cNvContentPartPr/>
                <p14:nvPr/>
              </p14:nvContentPartPr>
              <p14:xfrm>
                <a:off x="2546702" y="2354623"/>
                <a:ext cx="104400" cy="28440"/>
              </p14:xfrm>
            </p:contentPart>
          </mc:Choice>
          <mc:Fallback>
            <p:pic>
              <p:nvPicPr>
                <p:cNvPr id="44" name="Freihand 43">
                  <a:extLst>
                    <a:ext uri="{FF2B5EF4-FFF2-40B4-BE49-F238E27FC236}">
                      <a16:creationId xmlns:a16="http://schemas.microsoft.com/office/drawing/2014/main" id="{E312E064-D63F-447B-8A93-16DAC062F4D3}"/>
                    </a:ext>
                  </a:extLst>
                </p:cNvPr>
                <p:cNvPicPr/>
                <p:nvPr/>
              </p:nvPicPr>
              <p:blipFill>
                <a:blip r:embed="rId74"/>
                <a:stretch>
                  <a:fillRect/>
                </a:stretch>
              </p:blipFill>
              <p:spPr>
                <a:xfrm>
                  <a:off x="2542382" y="2350303"/>
                  <a:ext cx="11304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6" name="Freihand 45">
                  <a:extLst>
                    <a:ext uri="{FF2B5EF4-FFF2-40B4-BE49-F238E27FC236}">
                      <a16:creationId xmlns:a16="http://schemas.microsoft.com/office/drawing/2014/main" id="{B1F2C6EC-AB1F-4764-AFC5-DFBE209CF0B0}"/>
                    </a:ext>
                  </a:extLst>
                </p14:cNvPr>
                <p14:cNvContentPartPr/>
                <p14:nvPr/>
              </p14:nvContentPartPr>
              <p14:xfrm>
                <a:off x="2777462" y="2129983"/>
                <a:ext cx="167400" cy="6120"/>
              </p14:xfrm>
            </p:contentPart>
          </mc:Choice>
          <mc:Fallback>
            <p:pic>
              <p:nvPicPr>
                <p:cNvPr id="46" name="Freihand 45">
                  <a:extLst>
                    <a:ext uri="{FF2B5EF4-FFF2-40B4-BE49-F238E27FC236}">
                      <a16:creationId xmlns:a16="http://schemas.microsoft.com/office/drawing/2014/main" id="{B1F2C6EC-AB1F-4764-AFC5-DFBE209CF0B0}"/>
                    </a:ext>
                  </a:extLst>
                </p:cNvPr>
                <p:cNvPicPr/>
                <p:nvPr/>
              </p:nvPicPr>
              <p:blipFill>
                <a:blip r:embed="rId76"/>
                <a:stretch>
                  <a:fillRect/>
                </a:stretch>
              </p:blipFill>
              <p:spPr>
                <a:xfrm>
                  <a:off x="2773142" y="2125663"/>
                  <a:ext cx="17604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7" name="Freihand 46">
                  <a:extLst>
                    <a:ext uri="{FF2B5EF4-FFF2-40B4-BE49-F238E27FC236}">
                      <a16:creationId xmlns:a16="http://schemas.microsoft.com/office/drawing/2014/main" id="{7E04A55F-C10E-4D75-B154-9F61BE49B7D0}"/>
                    </a:ext>
                  </a:extLst>
                </p14:cNvPr>
                <p14:cNvContentPartPr/>
                <p14:nvPr/>
              </p14:nvContentPartPr>
              <p14:xfrm>
                <a:off x="2804462" y="2167783"/>
                <a:ext cx="176400" cy="18720"/>
              </p14:xfrm>
            </p:contentPart>
          </mc:Choice>
          <mc:Fallback>
            <p:pic>
              <p:nvPicPr>
                <p:cNvPr id="47" name="Freihand 46">
                  <a:extLst>
                    <a:ext uri="{FF2B5EF4-FFF2-40B4-BE49-F238E27FC236}">
                      <a16:creationId xmlns:a16="http://schemas.microsoft.com/office/drawing/2014/main" id="{7E04A55F-C10E-4D75-B154-9F61BE49B7D0}"/>
                    </a:ext>
                  </a:extLst>
                </p:cNvPr>
                <p:cNvPicPr/>
                <p:nvPr/>
              </p:nvPicPr>
              <p:blipFill>
                <a:blip r:embed="rId78"/>
                <a:stretch>
                  <a:fillRect/>
                </a:stretch>
              </p:blipFill>
              <p:spPr>
                <a:xfrm>
                  <a:off x="2800142" y="2163463"/>
                  <a:ext cx="1850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8" name="Freihand 47">
                  <a:extLst>
                    <a:ext uri="{FF2B5EF4-FFF2-40B4-BE49-F238E27FC236}">
                      <a16:creationId xmlns:a16="http://schemas.microsoft.com/office/drawing/2014/main" id="{40B733C7-7187-4DD2-9889-22AE2A1C8152}"/>
                    </a:ext>
                  </a:extLst>
                </p14:cNvPr>
                <p14:cNvContentPartPr/>
                <p14:nvPr/>
              </p14:nvContentPartPr>
              <p14:xfrm>
                <a:off x="3091022" y="2017663"/>
                <a:ext cx="112320" cy="183600"/>
              </p14:xfrm>
            </p:contentPart>
          </mc:Choice>
          <mc:Fallback>
            <p:pic>
              <p:nvPicPr>
                <p:cNvPr id="48" name="Freihand 47">
                  <a:extLst>
                    <a:ext uri="{FF2B5EF4-FFF2-40B4-BE49-F238E27FC236}">
                      <a16:creationId xmlns:a16="http://schemas.microsoft.com/office/drawing/2014/main" id="{40B733C7-7187-4DD2-9889-22AE2A1C8152}"/>
                    </a:ext>
                  </a:extLst>
                </p:cNvPr>
                <p:cNvPicPr/>
                <p:nvPr/>
              </p:nvPicPr>
              <p:blipFill>
                <a:blip r:embed="rId80"/>
                <a:stretch>
                  <a:fillRect/>
                </a:stretch>
              </p:blipFill>
              <p:spPr>
                <a:xfrm>
                  <a:off x="3086702" y="2013343"/>
                  <a:ext cx="12096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9" name="Freihand 48">
                  <a:extLst>
                    <a:ext uri="{FF2B5EF4-FFF2-40B4-BE49-F238E27FC236}">
                      <a16:creationId xmlns:a16="http://schemas.microsoft.com/office/drawing/2014/main" id="{58719563-1BDE-493B-9623-69F25A24EF5F}"/>
                    </a:ext>
                  </a:extLst>
                </p14:cNvPr>
                <p14:cNvContentPartPr/>
                <p14:nvPr/>
              </p14:nvContentPartPr>
              <p14:xfrm>
                <a:off x="3249782" y="2022703"/>
                <a:ext cx="117360" cy="185040"/>
              </p14:xfrm>
            </p:contentPart>
          </mc:Choice>
          <mc:Fallback>
            <p:pic>
              <p:nvPicPr>
                <p:cNvPr id="49" name="Freihand 48">
                  <a:extLst>
                    <a:ext uri="{FF2B5EF4-FFF2-40B4-BE49-F238E27FC236}">
                      <a16:creationId xmlns:a16="http://schemas.microsoft.com/office/drawing/2014/main" id="{58719563-1BDE-493B-9623-69F25A24EF5F}"/>
                    </a:ext>
                  </a:extLst>
                </p:cNvPr>
                <p:cNvPicPr/>
                <p:nvPr/>
              </p:nvPicPr>
              <p:blipFill>
                <a:blip r:embed="rId82"/>
                <a:stretch>
                  <a:fillRect/>
                </a:stretch>
              </p:blipFill>
              <p:spPr>
                <a:xfrm>
                  <a:off x="3245462" y="2018383"/>
                  <a:ext cx="12600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0" name="Freihand 49">
                  <a:extLst>
                    <a:ext uri="{FF2B5EF4-FFF2-40B4-BE49-F238E27FC236}">
                      <a16:creationId xmlns:a16="http://schemas.microsoft.com/office/drawing/2014/main" id="{4D7F6B54-3B01-448D-A727-1AC78CE21271}"/>
                    </a:ext>
                  </a:extLst>
                </p14:cNvPr>
                <p14:cNvContentPartPr/>
                <p14:nvPr/>
              </p14:nvContentPartPr>
              <p14:xfrm>
                <a:off x="3296582" y="2012983"/>
                <a:ext cx="101520" cy="18000"/>
              </p14:xfrm>
            </p:contentPart>
          </mc:Choice>
          <mc:Fallback>
            <p:pic>
              <p:nvPicPr>
                <p:cNvPr id="50" name="Freihand 49">
                  <a:extLst>
                    <a:ext uri="{FF2B5EF4-FFF2-40B4-BE49-F238E27FC236}">
                      <a16:creationId xmlns:a16="http://schemas.microsoft.com/office/drawing/2014/main" id="{4D7F6B54-3B01-448D-A727-1AC78CE21271}"/>
                    </a:ext>
                  </a:extLst>
                </p:cNvPr>
                <p:cNvPicPr/>
                <p:nvPr/>
              </p:nvPicPr>
              <p:blipFill>
                <a:blip r:embed="rId84"/>
                <a:stretch>
                  <a:fillRect/>
                </a:stretch>
              </p:blipFill>
              <p:spPr>
                <a:xfrm>
                  <a:off x="3292262" y="2008663"/>
                  <a:ext cx="11016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2" name="Freihand 51">
                  <a:extLst>
                    <a:ext uri="{FF2B5EF4-FFF2-40B4-BE49-F238E27FC236}">
                      <a16:creationId xmlns:a16="http://schemas.microsoft.com/office/drawing/2014/main" id="{C2848ADA-4B01-4717-9110-BA87AE17279D}"/>
                    </a:ext>
                  </a:extLst>
                </p14:cNvPr>
                <p14:cNvContentPartPr/>
                <p14:nvPr/>
              </p14:nvContentPartPr>
              <p14:xfrm>
                <a:off x="4080302" y="1933423"/>
                <a:ext cx="28800" cy="115200"/>
              </p14:xfrm>
            </p:contentPart>
          </mc:Choice>
          <mc:Fallback>
            <p:pic>
              <p:nvPicPr>
                <p:cNvPr id="52" name="Freihand 51">
                  <a:extLst>
                    <a:ext uri="{FF2B5EF4-FFF2-40B4-BE49-F238E27FC236}">
                      <a16:creationId xmlns:a16="http://schemas.microsoft.com/office/drawing/2014/main" id="{C2848ADA-4B01-4717-9110-BA87AE17279D}"/>
                    </a:ext>
                  </a:extLst>
                </p:cNvPr>
                <p:cNvPicPr/>
                <p:nvPr/>
              </p:nvPicPr>
              <p:blipFill>
                <a:blip r:embed="rId86"/>
                <a:stretch>
                  <a:fillRect/>
                </a:stretch>
              </p:blipFill>
              <p:spPr>
                <a:xfrm>
                  <a:off x="4075982" y="1929103"/>
                  <a:ext cx="374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3" name="Freihand 52">
                  <a:extLst>
                    <a:ext uri="{FF2B5EF4-FFF2-40B4-BE49-F238E27FC236}">
                      <a16:creationId xmlns:a16="http://schemas.microsoft.com/office/drawing/2014/main" id="{B55A3473-BF21-48B9-89CA-1A7A76F97C59}"/>
                    </a:ext>
                  </a:extLst>
                </p14:cNvPr>
                <p14:cNvContentPartPr/>
                <p14:nvPr/>
              </p14:nvContentPartPr>
              <p14:xfrm>
                <a:off x="3976262" y="1879063"/>
                <a:ext cx="181800" cy="118440"/>
              </p14:xfrm>
            </p:contentPart>
          </mc:Choice>
          <mc:Fallback>
            <p:pic>
              <p:nvPicPr>
                <p:cNvPr id="53" name="Freihand 52">
                  <a:extLst>
                    <a:ext uri="{FF2B5EF4-FFF2-40B4-BE49-F238E27FC236}">
                      <a16:creationId xmlns:a16="http://schemas.microsoft.com/office/drawing/2014/main" id="{B55A3473-BF21-48B9-89CA-1A7A76F97C59}"/>
                    </a:ext>
                  </a:extLst>
                </p:cNvPr>
                <p:cNvPicPr/>
                <p:nvPr/>
              </p:nvPicPr>
              <p:blipFill>
                <a:blip r:embed="rId88"/>
                <a:stretch>
                  <a:fillRect/>
                </a:stretch>
              </p:blipFill>
              <p:spPr>
                <a:xfrm>
                  <a:off x="3971942" y="1874743"/>
                  <a:ext cx="1904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4" name="Freihand 53">
                  <a:extLst>
                    <a:ext uri="{FF2B5EF4-FFF2-40B4-BE49-F238E27FC236}">
                      <a16:creationId xmlns:a16="http://schemas.microsoft.com/office/drawing/2014/main" id="{2BC485D2-8444-4BA3-B8CC-8AA064A0A267}"/>
                    </a:ext>
                  </a:extLst>
                </p14:cNvPr>
                <p14:cNvContentPartPr/>
                <p14:nvPr/>
              </p14:nvContentPartPr>
              <p14:xfrm>
                <a:off x="4164182" y="2001823"/>
                <a:ext cx="27000" cy="115200"/>
              </p14:xfrm>
            </p:contentPart>
          </mc:Choice>
          <mc:Fallback>
            <p:pic>
              <p:nvPicPr>
                <p:cNvPr id="54" name="Freihand 53">
                  <a:extLst>
                    <a:ext uri="{FF2B5EF4-FFF2-40B4-BE49-F238E27FC236}">
                      <a16:creationId xmlns:a16="http://schemas.microsoft.com/office/drawing/2014/main" id="{2BC485D2-8444-4BA3-B8CC-8AA064A0A267}"/>
                    </a:ext>
                  </a:extLst>
                </p:cNvPr>
                <p:cNvPicPr/>
                <p:nvPr/>
              </p:nvPicPr>
              <p:blipFill>
                <a:blip r:embed="rId90"/>
                <a:stretch>
                  <a:fillRect/>
                </a:stretch>
              </p:blipFill>
              <p:spPr>
                <a:xfrm>
                  <a:off x="4159862" y="1997503"/>
                  <a:ext cx="356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5" name="Freihand 54">
                  <a:extLst>
                    <a:ext uri="{FF2B5EF4-FFF2-40B4-BE49-F238E27FC236}">
                      <a16:creationId xmlns:a16="http://schemas.microsoft.com/office/drawing/2014/main" id="{E57C5184-4B0F-4FD4-BED2-D537804126C8}"/>
                    </a:ext>
                  </a:extLst>
                </p14:cNvPr>
                <p14:cNvContentPartPr/>
                <p14:nvPr/>
              </p14:nvContentPartPr>
              <p14:xfrm>
                <a:off x="4117382" y="1986343"/>
                <a:ext cx="129960" cy="147600"/>
              </p14:xfrm>
            </p:contentPart>
          </mc:Choice>
          <mc:Fallback>
            <p:pic>
              <p:nvPicPr>
                <p:cNvPr id="55" name="Freihand 54">
                  <a:extLst>
                    <a:ext uri="{FF2B5EF4-FFF2-40B4-BE49-F238E27FC236}">
                      <a16:creationId xmlns:a16="http://schemas.microsoft.com/office/drawing/2014/main" id="{E57C5184-4B0F-4FD4-BED2-D537804126C8}"/>
                    </a:ext>
                  </a:extLst>
                </p:cNvPr>
                <p:cNvPicPr/>
                <p:nvPr/>
              </p:nvPicPr>
              <p:blipFill>
                <a:blip r:embed="rId92"/>
                <a:stretch>
                  <a:fillRect/>
                </a:stretch>
              </p:blipFill>
              <p:spPr>
                <a:xfrm>
                  <a:off x="4113062" y="1982023"/>
                  <a:ext cx="13860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6" name="Freihand 55">
                  <a:extLst>
                    <a:ext uri="{FF2B5EF4-FFF2-40B4-BE49-F238E27FC236}">
                      <a16:creationId xmlns:a16="http://schemas.microsoft.com/office/drawing/2014/main" id="{79341DB0-DAB7-465C-9E30-B2EC39982E93}"/>
                    </a:ext>
                  </a:extLst>
                </p14:cNvPr>
                <p14:cNvContentPartPr/>
                <p14:nvPr/>
              </p14:nvContentPartPr>
              <p14:xfrm>
                <a:off x="3964382" y="2167783"/>
                <a:ext cx="356760" cy="24120"/>
              </p14:xfrm>
            </p:contentPart>
          </mc:Choice>
          <mc:Fallback>
            <p:pic>
              <p:nvPicPr>
                <p:cNvPr id="56" name="Freihand 55">
                  <a:extLst>
                    <a:ext uri="{FF2B5EF4-FFF2-40B4-BE49-F238E27FC236}">
                      <a16:creationId xmlns:a16="http://schemas.microsoft.com/office/drawing/2014/main" id="{79341DB0-DAB7-465C-9E30-B2EC39982E93}"/>
                    </a:ext>
                  </a:extLst>
                </p:cNvPr>
                <p:cNvPicPr/>
                <p:nvPr/>
              </p:nvPicPr>
              <p:blipFill>
                <a:blip r:embed="rId94"/>
                <a:stretch>
                  <a:fillRect/>
                </a:stretch>
              </p:blipFill>
              <p:spPr>
                <a:xfrm>
                  <a:off x="3960062" y="2163463"/>
                  <a:ext cx="36540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7" name="Freihand 56">
                  <a:extLst>
                    <a:ext uri="{FF2B5EF4-FFF2-40B4-BE49-F238E27FC236}">
                      <a16:creationId xmlns:a16="http://schemas.microsoft.com/office/drawing/2014/main" id="{EA3B47F0-292F-411D-96FF-C64A5784CEAF}"/>
                    </a:ext>
                  </a:extLst>
                </p14:cNvPr>
                <p14:cNvContentPartPr/>
                <p14:nvPr/>
              </p14:nvContentPartPr>
              <p14:xfrm>
                <a:off x="4038902" y="2295583"/>
                <a:ext cx="30600" cy="110880"/>
              </p14:xfrm>
            </p:contentPart>
          </mc:Choice>
          <mc:Fallback>
            <p:pic>
              <p:nvPicPr>
                <p:cNvPr id="57" name="Freihand 56">
                  <a:extLst>
                    <a:ext uri="{FF2B5EF4-FFF2-40B4-BE49-F238E27FC236}">
                      <a16:creationId xmlns:a16="http://schemas.microsoft.com/office/drawing/2014/main" id="{EA3B47F0-292F-411D-96FF-C64A5784CEAF}"/>
                    </a:ext>
                  </a:extLst>
                </p:cNvPr>
                <p:cNvPicPr/>
                <p:nvPr/>
              </p:nvPicPr>
              <p:blipFill>
                <a:blip r:embed="rId96"/>
                <a:stretch>
                  <a:fillRect/>
                </a:stretch>
              </p:blipFill>
              <p:spPr>
                <a:xfrm>
                  <a:off x="4034582" y="2291263"/>
                  <a:ext cx="392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8" name="Freihand 57">
                  <a:extLst>
                    <a:ext uri="{FF2B5EF4-FFF2-40B4-BE49-F238E27FC236}">
                      <a16:creationId xmlns:a16="http://schemas.microsoft.com/office/drawing/2014/main" id="{3A3A6A25-A572-4C9D-9C75-AAD2922CEC09}"/>
                    </a:ext>
                  </a:extLst>
                </p14:cNvPr>
                <p14:cNvContentPartPr/>
                <p14:nvPr/>
              </p14:nvContentPartPr>
              <p14:xfrm>
                <a:off x="3967982" y="2263183"/>
                <a:ext cx="149400" cy="40320"/>
              </p14:xfrm>
            </p:contentPart>
          </mc:Choice>
          <mc:Fallback>
            <p:pic>
              <p:nvPicPr>
                <p:cNvPr id="58" name="Freihand 57">
                  <a:extLst>
                    <a:ext uri="{FF2B5EF4-FFF2-40B4-BE49-F238E27FC236}">
                      <a16:creationId xmlns:a16="http://schemas.microsoft.com/office/drawing/2014/main" id="{3A3A6A25-A572-4C9D-9C75-AAD2922CEC09}"/>
                    </a:ext>
                  </a:extLst>
                </p:cNvPr>
                <p:cNvPicPr/>
                <p:nvPr/>
              </p:nvPicPr>
              <p:blipFill>
                <a:blip r:embed="rId98"/>
                <a:stretch>
                  <a:fillRect/>
                </a:stretch>
              </p:blipFill>
              <p:spPr>
                <a:xfrm>
                  <a:off x="3963662" y="2258863"/>
                  <a:ext cx="15804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9" name="Freihand 58">
                  <a:extLst>
                    <a:ext uri="{FF2B5EF4-FFF2-40B4-BE49-F238E27FC236}">
                      <a16:creationId xmlns:a16="http://schemas.microsoft.com/office/drawing/2014/main" id="{4F721F82-360F-492C-A71D-3370A23A8C35}"/>
                    </a:ext>
                  </a:extLst>
                </p14:cNvPr>
                <p14:cNvContentPartPr/>
                <p14:nvPr/>
              </p14:nvContentPartPr>
              <p14:xfrm>
                <a:off x="4053662" y="2326183"/>
                <a:ext cx="114480" cy="16200"/>
              </p14:xfrm>
            </p:contentPart>
          </mc:Choice>
          <mc:Fallback>
            <p:pic>
              <p:nvPicPr>
                <p:cNvPr id="59" name="Freihand 58">
                  <a:extLst>
                    <a:ext uri="{FF2B5EF4-FFF2-40B4-BE49-F238E27FC236}">
                      <a16:creationId xmlns:a16="http://schemas.microsoft.com/office/drawing/2014/main" id="{4F721F82-360F-492C-A71D-3370A23A8C35}"/>
                    </a:ext>
                  </a:extLst>
                </p:cNvPr>
                <p:cNvPicPr/>
                <p:nvPr/>
              </p:nvPicPr>
              <p:blipFill>
                <a:blip r:embed="rId100"/>
                <a:stretch>
                  <a:fillRect/>
                </a:stretch>
              </p:blipFill>
              <p:spPr>
                <a:xfrm>
                  <a:off x="4049342" y="2321863"/>
                  <a:ext cx="12312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0" name="Freihand 59">
                  <a:extLst>
                    <a:ext uri="{FF2B5EF4-FFF2-40B4-BE49-F238E27FC236}">
                      <a16:creationId xmlns:a16="http://schemas.microsoft.com/office/drawing/2014/main" id="{85C72535-D509-4898-816B-01480C70F91F}"/>
                    </a:ext>
                  </a:extLst>
                </p14:cNvPr>
                <p14:cNvContentPartPr/>
                <p14:nvPr/>
              </p14:nvContentPartPr>
              <p14:xfrm>
                <a:off x="4033862" y="2395663"/>
                <a:ext cx="118800" cy="18720"/>
              </p14:xfrm>
            </p:contentPart>
          </mc:Choice>
          <mc:Fallback>
            <p:pic>
              <p:nvPicPr>
                <p:cNvPr id="60" name="Freihand 59">
                  <a:extLst>
                    <a:ext uri="{FF2B5EF4-FFF2-40B4-BE49-F238E27FC236}">
                      <a16:creationId xmlns:a16="http://schemas.microsoft.com/office/drawing/2014/main" id="{85C72535-D509-4898-816B-01480C70F91F}"/>
                    </a:ext>
                  </a:extLst>
                </p:cNvPr>
                <p:cNvPicPr/>
                <p:nvPr/>
              </p:nvPicPr>
              <p:blipFill>
                <a:blip r:embed="rId102"/>
                <a:stretch>
                  <a:fillRect/>
                </a:stretch>
              </p:blipFill>
              <p:spPr>
                <a:xfrm>
                  <a:off x="4029542" y="2391343"/>
                  <a:ext cx="1274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1" name="Freihand 60">
                  <a:extLst>
                    <a:ext uri="{FF2B5EF4-FFF2-40B4-BE49-F238E27FC236}">
                      <a16:creationId xmlns:a16="http://schemas.microsoft.com/office/drawing/2014/main" id="{5D96162C-6EB0-496F-8DF2-762381D0DF07}"/>
                    </a:ext>
                  </a:extLst>
                </p14:cNvPr>
                <p14:cNvContentPartPr/>
                <p14:nvPr/>
              </p14:nvContentPartPr>
              <p14:xfrm>
                <a:off x="4192622" y="2408263"/>
                <a:ext cx="12240" cy="69480"/>
              </p14:xfrm>
            </p:contentPart>
          </mc:Choice>
          <mc:Fallback>
            <p:pic>
              <p:nvPicPr>
                <p:cNvPr id="61" name="Freihand 60">
                  <a:extLst>
                    <a:ext uri="{FF2B5EF4-FFF2-40B4-BE49-F238E27FC236}">
                      <a16:creationId xmlns:a16="http://schemas.microsoft.com/office/drawing/2014/main" id="{5D96162C-6EB0-496F-8DF2-762381D0DF07}"/>
                    </a:ext>
                  </a:extLst>
                </p:cNvPr>
                <p:cNvPicPr/>
                <p:nvPr/>
              </p:nvPicPr>
              <p:blipFill>
                <a:blip r:embed="rId104"/>
                <a:stretch>
                  <a:fillRect/>
                </a:stretch>
              </p:blipFill>
              <p:spPr>
                <a:xfrm>
                  <a:off x="4188302" y="2403943"/>
                  <a:ext cx="208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2" name="Freihand 61">
                  <a:extLst>
                    <a:ext uri="{FF2B5EF4-FFF2-40B4-BE49-F238E27FC236}">
                      <a16:creationId xmlns:a16="http://schemas.microsoft.com/office/drawing/2014/main" id="{1061BEA2-6C9C-4A12-9BFA-9B9776AE0773}"/>
                    </a:ext>
                  </a:extLst>
                </p14:cNvPr>
                <p14:cNvContentPartPr/>
                <p14:nvPr/>
              </p14:nvContentPartPr>
              <p14:xfrm>
                <a:off x="4156622" y="2366503"/>
                <a:ext cx="135000" cy="139320"/>
              </p14:xfrm>
            </p:contentPart>
          </mc:Choice>
          <mc:Fallback>
            <p:pic>
              <p:nvPicPr>
                <p:cNvPr id="62" name="Freihand 61">
                  <a:extLst>
                    <a:ext uri="{FF2B5EF4-FFF2-40B4-BE49-F238E27FC236}">
                      <a16:creationId xmlns:a16="http://schemas.microsoft.com/office/drawing/2014/main" id="{1061BEA2-6C9C-4A12-9BFA-9B9776AE0773}"/>
                    </a:ext>
                  </a:extLst>
                </p:cNvPr>
                <p:cNvPicPr/>
                <p:nvPr/>
              </p:nvPicPr>
              <p:blipFill>
                <a:blip r:embed="rId106"/>
                <a:stretch>
                  <a:fillRect/>
                </a:stretch>
              </p:blipFill>
              <p:spPr>
                <a:xfrm>
                  <a:off x="4152302" y="2362183"/>
                  <a:ext cx="14364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3" name="Freihand 62">
                  <a:extLst>
                    <a:ext uri="{FF2B5EF4-FFF2-40B4-BE49-F238E27FC236}">
                      <a16:creationId xmlns:a16="http://schemas.microsoft.com/office/drawing/2014/main" id="{1A0BAD21-3A86-42FB-83CD-FEEC9DDC632A}"/>
                    </a:ext>
                  </a:extLst>
                </p14:cNvPr>
                <p14:cNvContentPartPr/>
                <p14:nvPr/>
              </p14:nvContentPartPr>
              <p14:xfrm>
                <a:off x="4447862" y="2137183"/>
                <a:ext cx="168840" cy="22680"/>
              </p14:xfrm>
            </p:contentPart>
          </mc:Choice>
          <mc:Fallback>
            <p:pic>
              <p:nvPicPr>
                <p:cNvPr id="63" name="Freihand 62">
                  <a:extLst>
                    <a:ext uri="{FF2B5EF4-FFF2-40B4-BE49-F238E27FC236}">
                      <a16:creationId xmlns:a16="http://schemas.microsoft.com/office/drawing/2014/main" id="{1A0BAD21-3A86-42FB-83CD-FEEC9DDC632A}"/>
                    </a:ext>
                  </a:extLst>
                </p:cNvPr>
                <p:cNvPicPr/>
                <p:nvPr/>
              </p:nvPicPr>
              <p:blipFill>
                <a:blip r:embed="rId108"/>
                <a:stretch>
                  <a:fillRect/>
                </a:stretch>
              </p:blipFill>
              <p:spPr>
                <a:xfrm>
                  <a:off x="4443542" y="2132863"/>
                  <a:ext cx="17748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4" name="Freihand 63">
                  <a:extLst>
                    <a:ext uri="{FF2B5EF4-FFF2-40B4-BE49-F238E27FC236}">
                      <a16:creationId xmlns:a16="http://schemas.microsoft.com/office/drawing/2014/main" id="{27DA959D-8035-4A66-AE5E-3637D13FFAE3}"/>
                    </a:ext>
                  </a:extLst>
                </p14:cNvPr>
                <p14:cNvContentPartPr/>
                <p14:nvPr/>
              </p14:nvContentPartPr>
              <p14:xfrm>
                <a:off x="4435982" y="2183983"/>
                <a:ext cx="212760" cy="14040"/>
              </p14:xfrm>
            </p:contentPart>
          </mc:Choice>
          <mc:Fallback>
            <p:pic>
              <p:nvPicPr>
                <p:cNvPr id="64" name="Freihand 63">
                  <a:extLst>
                    <a:ext uri="{FF2B5EF4-FFF2-40B4-BE49-F238E27FC236}">
                      <a16:creationId xmlns:a16="http://schemas.microsoft.com/office/drawing/2014/main" id="{27DA959D-8035-4A66-AE5E-3637D13FFAE3}"/>
                    </a:ext>
                  </a:extLst>
                </p:cNvPr>
                <p:cNvPicPr/>
                <p:nvPr/>
              </p:nvPicPr>
              <p:blipFill>
                <a:blip r:embed="rId110"/>
                <a:stretch>
                  <a:fillRect/>
                </a:stretch>
              </p:blipFill>
              <p:spPr>
                <a:xfrm>
                  <a:off x="4431662" y="2179663"/>
                  <a:ext cx="22140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6" name="Freihand 65">
                  <a:extLst>
                    <a:ext uri="{FF2B5EF4-FFF2-40B4-BE49-F238E27FC236}">
                      <a16:creationId xmlns:a16="http://schemas.microsoft.com/office/drawing/2014/main" id="{13A48CDF-0BCC-4F53-9B94-9645F48E3F09}"/>
                    </a:ext>
                  </a:extLst>
                </p14:cNvPr>
                <p14:cNvContentPartPr/>
                <p14:nvPr/>
              </p14:nvContentPartPr>
              <p14:xfrm>
                <a:off x="4788422" y="1911463"/>
                <a:ext cx="152640" cy="151560"/>
              </p14:xfrm>
            </p:contentPart>
          </mc:Choice>
          <mc:Fallback>
            <p:pic>
              <p:nvPicPr>
                <p:cNvPr id="66" name="Freihand 65">
                  <a:extLst>
                    <a:ext uri="{FF2B5EF4-FFF2-40B4-BE49-F238E27FC236}">
                      <a16:creationId xmlns:a16="http://schemas.microsoft.com/office/drawing/2014/main" id="{13A48CDF-0BCC-4F53-9B94-9645F48E3F09}"/>
                    </a:ext>
                  </a:extLst>
                </p:cNvPr>
                <p:cNvPicPr/>
                <p:nvPr/>
              </p:nvPicPr>
              <p:blipFill>
                <a:blip r:embed="rId112"/>
                <a:stretch>
                  <a:fillRect/>
                </a:stretch>
              </p:blipFill>
              <p:spPr>
                <a:xfrm>
                  <a:off x="4784102" y="1907143"/>
                  <a:ext cx="16128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7" name="Freihand 66">
                  <a:extLst>
                    <a:ext uri="{FF2B5EF4-FFF2-40B4-BE49-F238E27FC236}">
                      <a16:creationId xmlns:a16="http://schemas.microsoft.com/office/drawing/2014/main" id="{683EDE8F-6180-4EC1-B819-B9C50130EE3C}"/>
                    </a:ext>
                  </a:extLst>
                </p14:cNvPr>
                <p14:cNvContentPartPr/>
                <p14:nvPr/>
              </p14:nvContentPartPr>
              <p14:xfrm>
                <a:off x="4938902" y="1930543"/>
                <a:ext cx="104400" cy="65880"/>
              </p14:xfrm>
            </p:contentPart>
          </mc:Choice>
          <mc:Fallback>
            <p:pic>
              <p:nvPicPr>
                <p:cNvPr id="67" name="Freihand 66">
                  <a:extLst>
                    <a:ext uri="{FF2B5EF4-FFF2-40B4-BE49-F238E27FC236}">
                      <a16:creationId xmlns:a16="http://schemas.microsoft.com/office/drawing/2014/main" id="{683EDE8F-6180-4EC1-B819-B9C50130EE3C}"/>
                    </a:ext>
                  </a:extLst>
                </p:cNvPr>
                <p:cNvPicPr/>
                <p:nvPr/>
              </p:nvPicPr>
              <p:blipFill>
                <a:blip r:embed="rId114"/>
                <a:stretch>
                  <a:fillRect/>
                </a:stretch>
              </p:blipFill>
              <p:spPr>
                <a:xfrm>
                  <a:off x="4934582" y="1926223"/>
                  <a:ext cx="11304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8" name="Freihand 67">
                  <a:extLst>
                    <a:ext uri="{FF2B5EF4-FFF2-40B4-BE49-F238E27FC236}">
                      <a16:creationId xmlns:a16="http://schemas.microsoft.com/office/drawing/2014/main" id="{891549AB-2098-4A49-B1D2-2FEE2A891856}"/>
                    </a:ext>
                  </a:extLst>
                </p14:cNvPr>
                <p14:cNvContentPartPr/>
                <p14:nvPr/>
              </p14:nvContentPartPr>
              <p14:xfrm>
                <a:off x="5058062" y="1939903"/>
                <a:ext cx="66600" cy="55440"/>
              </p14:xfrm>
            </p:contentPart>
          </mc:Choice>
          <mc:Fallback>
            <p:pic>
              <p:nvPicPr>
                <p:cNvPr id="68" name="Freihand 67">
                  <a:extLst>
                    <a:ext uri="{FF2B5EF4-FFF2-40B4-BE49-F238E27FC236}">
                      <a16:creationId xmlns:a16="http://schemas.microsoft.com/office/drawing/2014/main" id="{891549AB-2098-4A49-B1D2-2FEE2A891856}"/>
                    </a:ext>
                  </a:extLst>
                </p:cNvPr>
                <p:cNvPicPr/>
                <p:nvPr/>
              </p:nvPicPr>
              <p:blipFill>
                <a:blip r:embed="rId116"/>
                <a:stretch>
                  <a:fillRect/>
                </a:stretch>
              </p:blipFill>
              <p:spPr>
                <a:xfrm>
                  <a:off x="5053742" y="1935583"/>
                  <a:ext cx="7524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69" name="Freihand 68">
                  <a:extLst>
                    <a:ext uri="{FF2B5EF4-FFF2-40B4-BE49-F238E27FC236}">
                      <a16:creationId xmlns:a16="http://schemas.microsoft.com/office/drawing/2014/main" id="{FD2F7894-756C-48F0-9551-4C48FC2150B6}"/>
                    </a:ext>
                  </a:extLst>
                </p14:cNvPr>
                <p14:cNvContentPartPr/>
                <p14:nvPr/>
              </p14:nvContentPartPr>
              <p14:xfrm>
                <a:off x="5181182" y="1905343"/>
                <a:ext cx="115200" cy="114840"/>
              </p14:xfrm>
            </p:contentPart>
          </mc:Choice>
          <mc:Fallback>
            <p:pic>
              <p:nvPicPr>
                <p:cNvPr id="69" name="Freihand 68">
                  <a:extLst>
                    <a:ext uri="{FF2B5EF4-FFF2-40B4-BE49-F238E27FC236}">
                      <a16:creationId xmlns:a16="http://schemas.microsoft.com/office/drawing/2014/main" id="{FD2F7894-756C-48F0-9551-4C48FC2150B6}"/>
                    </a:ext>
                  </a:extLst>
                </p:cNvPr>
                <p:cNvPicPr/>
                <p:nvPr/>
              </p:nvPicPr>
              <p:blipFill>
                <a:blip r:embed="rId118"/>
                <a:stretch>
                  <a:fillRect/>
                </a:stretch>
              </p:blipFill>
              <p:spPr>
                <a:xfrm>
                  <a:off x="5176862" y="1901023"/>
                  <a:ext cx="1238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0" name="Freihand 69">
                  <a:extLst>
                    <a:ext uri="{FF2B5EF4-FFF2-40B4-BE49-F238E27FC236}">
                      <a16:creationId xmlns:a16="http://schemas.microsoft.com/office/drawing/2014/main" id="{AB09AF1A-2F84-4CA0-9E2B-2872EAED209F}"/>
                    </a:ext>
                  </a:extLst>
                </p14:cNvPr>
                <p14:cNvContentPartPr/>
                <p14:nvPr/>
              </p14:nvContentPartPr>
              <p14:xfrm>
                <a:off x="5323742" y="1889143"/>
                <a:ext cx="84960" cy="123480"/>
              </p14:xfrm>
            </p:contentPart>
          </mc:Choice>
          <mc:Fallback>
            <p:pic>
              <p:nvPicPr>
                <p:cNvPr id="70" name="Freihand 69">
                  <a:extLst>
                    <a:ext uri="{FF2B5EF4-FFF2-40B4-BE49-F238E27FC236}">
                      <a16:creationId xmlns:a16="http://schemas.microsoft.com/office/drawing/2014/main" id="{AB09AF1A-2F84-4CA0-9E2B-2872EAED209F}"/>
                    </a:ext>
                  </a:extLst>
                </p:cNvPr>
                <p:cNvPicPr/>
                <p:nvPr/>
              </p:nvPicPr>
              <p:blipFill>
                <a:blip r:embed="rId120"/>
                <a:stretch>
                  <a:fillRect/>
                </a:stretch>
              </p:blipFill>
              <p:spPr>
                <a:xfrm>
                  <a:off x="5319422" y="1884823"/>
                  <a:ext cx="936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1" name="Freihand 70">
                  <a:extLst>
                    <a:ext uri="{FF2B5EF4-FFF2-40B4-BE49-F238E27FC236}">
                      <a16:creationId xmlns:a16="http://schemas.microsoft.com/office/drawing/2014/main" id="{7124B7C0-EC90-4FB2-8EFC-E9610DC9EF56}"/>
                    </a:ext>
                  </a:extLst>
                </p14:cNvPr>
                <p14:cNvContentPartPr/>
                <p14:nvPr/>
              </p14:nvContentPartPr>
              <p14:xfrm>
                <a:off x="5314022" y="1941343"/>
                <a:ext cx="91800" cy="3600"/>
              </p14:xfrm>
            </p:contentPart>
          </mc:Choice>
          <mc:Fallback>
            <p:pic>
              <p:nvPicPr>
                <p:cNvPr id="71" name="Freihand 70">
                  <a:extLst>
                    <a:ext uri="{FF2B5EF4-FFF2-40B4-BE49-F238E27FC236}">
                      <a16:creationId xmlns:a16="http://schemas.microsoft.com/office/drawing/2014/main" id="{7124B7C0-EC90-4FB2-8EFC-E9610DC9EF56}"/>
                    </a:ext>
                  </a:extLst>
                </p:cNvPr>
                <p:cNvPicPr/>
                <p:nvPr/>
              </p:nvPicPr>
              <p:blipFill>
                <a:blip r:embed="rId122"/>
                <a:stretch>
                  <a:fillRect/>
                </a:stretch>
              </p:blipFill>
              <p:spPr>
                <a:xfrm>
                  <a:off x="5309702" y="1937023"/>
                  <a:ext cx="10044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2" name="Freihand 71">
                  <a:extLst>
                    <a:ext uri="{FF2B5EF4-FFF2-40B4-BE49-F238E27FC236}">
                      <a16:creationId xmlns:a16="http://schemas.microsoft.com/office/drawing/2014/main" id="{6A702CE9-F028-42BB-A511-B4AC6272B312}"/>
                    </a:ext>
                  </a:extLst>
                </p14:cNvPr>
                <p14:cNvContentPartPr/>
                <p14:nvPr/>
              </p14:nvContentPartPr>
              <p14:xfrm>
                <a:off x="5312582" y="1885543"/>
                <a:ext cx="52560" cy="6120"/>
              </p14:xfrm>
            </p:contentPart>
          </mc:Choice>
          <mc:Fallback>
            <p:pic>
              <p:nvPicPr>
                <p:cNvPr id="72" name="Freihand 71">
                  <a:extLst>
                    <a:ext uri="{FF2B5EF4-FFF2-40B4-BE49-F238E27FC236}">
                      <a16:creationId xmlns:a16="http://schemas.microsoft.com/office/drawing/2014/main" id="{6A702CE9-F028-42BB-A511-B4AC6272B312}"/>
                    </a:ext>
                  </a:extLst>
                </p:cNvPr>
                <p:cNvPicPr/>
                <p:nvPr/>
              </p:nvPicPr>
              <p:blipFill>
                <a:blip r:embed="rId124"/>
                <a:stretch>
                  <a:fillRect/>
                </a:stretch>
              </p:blipFill>
              <p:spPr>
                <a:xfrm>
                  <a:off x="5308262" y="1881223"/>
                  <a:ext cx="6120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3" name="Freihand 72">
                  <a:extLst>
                    <a:ext uri="{FF2B5EF4-FFF2-40B4-BE49-F238E27FC236}">
                      <a16:creationId xmlns:a16="http://schemas.microsoft.com/office/drawing/2014/main" id="{37E2AC1B-6620-4D39-8E51-B57CFAFBDC2D}"/>
                    </a:ext>
                  </a:extLst>
                </p14:cNvPr>
                <p14:cNvContentPartPr/>
                <p14:nvPr/>
              </p14:nvContentPartPr>
              <p14:xfrm>
                <a:off x="5480342" y="1926223"/>
                <a:ext cx="105480" cy="77400"/>
              </p14:xfrm>
            </p:contentPart>
          </mc:Choice>
          <mc:Fallback>
            <p:pic>
              <p:nvPicPr>
                <p:cNvPr id="73" name="Freihand 72">
                  <a:extLst>
                    <a:ext uri="{FF2B5EF4-FFF2-40B4-BE49-F238E27FC236}">
                      <a16:creationId xmlns:a16="http://schemas.microsoft.com/office/drawing/2014/main" id="{37E2AC1B-6620-4D39-8E51-B57CFAFBDC2D}"/>
                    </a:ext>
                  </a:extLst>
                </p:cNvPr>
                <p:cNvPicPr/>
                <p:nvPr/>
              </p:nvPicPr>
              <p:blipFill>
                <a:blip r:embed="rId126"/>
                <a:stretch>
                  <a:fillRect/>
                </a:stretch>
              </p:blipFill>
              <p:spPr>
                <a:xfrm>
                  <a:off x="5476022" y="1921903"/>
                  <a:ext cx="1141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4" name="Freihand 73">
                  <a:extLst>
                    <a:ext uri="{FF2B5EF4-FFF2-40B4-BE49-F238E27FC236}">
                      <a16:creationId xmlns:a16="http://schemas.microsoft.com/office/drawing/2014/main" id="{B2B5B1D2-653B-4EB7-98FD-8A198A5E359D}"/>
                    </a:ext>
                  </a:extLst>
                </p14:cNvPr>
                <p14:cNvContentPartPr/>
                <p14:nvPr/>
              </p14:nvContentPartPr>
              <p14:xfrm>
                <a:off x="4862222" y="2108383"/>
                <a:ext cx="636480" cy="53640"/>
              </p14:xfrm>
            </p:contentPart>
          </mc:Choice>
          <mc:Fallback>
            <p:pic>
              <p:nvPicPr>
                <p:cNvPr id="74" name="Freihand 73">
                  <a:extLst>
                    <a:ext uri="{FF2B5EF4-FFF2-40B4-BE49-F238E27FC236}">
                      <a16:creationId xmlns:a16="http://schemas.microsoft.com/office/drawing/2014/main" id="{B2B5B1D2-653B-4EB7-98FD-8A198A5E359D}"/>
                    </a:ext>
                  </a:extLst>
                </p:cNvPr>
                <p:cNvPicPr/>
                <p:nvPr/>
              </p:nvPicPr>
              <p:blipFill>
                <a:blip r:embed="rId128"/>
                <a:stretch>
                  <a:fillRect/>
                </a:stretch>
              </p:blipFill>
              <p:spPr>
                <a:xfrm>
                  <a:off x="4857902" y="2104063"/>
                  <a:ext cx="64512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5" name="Freihand 74">
                  <a:extLst>
                    <a:ext uri="{FF2B5EF4-FFF2-40B4-BE49-F238E27FC236}">
                      <a16:creationId xmlns:a16="http://schemas.microsoft.com/office/drawing/2014/main" id="{3B7788EA-F9D1-4ED8-9196-5DFBE9C0E96A}"/>
                    </a:ext>
                  </a:extLst>
                </p14:cNvPr>
                <p14:cNvContentPartPr/>
                <p14:nvPr/>
              </p14:nvContentPartPr>
              <p14:xfrm>
                <a:off x="4945742" y="2219263"/>
                <a:ext cx="80280" cy="104040"/>
              </p14:xfrm>
            </p:contentPart>
          </mc:Choice>
          <mc:Fallback>
            <p:pic>
              <p:nvPicPr>
                <p:cNvPr id="75" name="Freihand 74">
                  <a:extLst>
                    <a:ext uri="{FF2B5EF4-FFF2-40B4-BE49-F238E27FC236}">
                      <a16:creationId xmlns:a16="http://schemas.microsoft.com/office/drawing/2014/main" id="{3B7788EA-F9D1-4ED8-9196-5DFBE9C0E96A}"/>
                    </a:ext>
                  </a:extLst>
                </p:cNvPr>
                <p:cNvPicPr/>
                <p:nvPr/>
              </p:nvPicPr>
              <p:blipFill>
                <a:blip r:embed="rId130"/>
                <a:stretch>
                  <a:fillRect/>
                </a:stretch>
              </p:blipFill>
              <p:spPr>
                <a:xfrm>
                  <a:off x="4941422" y="2214943"/>
                  <a:ext cx="889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6" name="Freihand 75">
                  <a:extLst>
                    <a:ext uri="{FF2B5EF4-FFF2-40B4-BE49-F238E27FC236}">
                      <a16:creationId xmlns:a16="http://schemas.microsoft.com/office/drawing/2014/main" id="{675F086B-4B4F-4208-A83E-60D2258A18B5}"/>
                    </a:ext>
                  </a:extLst>
                </p14:cNvPr>
                <p14:cNvContentPartPr/>
                <p14:nvPr/>
              </p14:nvContentPartPr>
              <p14:xfrm>
                <a:off x="4989302" y="2259943"/>
                <a:ext cx="29880" cy="84600"/>
              </p14:xfrm>
            </p:contentPart>
          </mc:Choice>
          <mc:Fallback>
            <p:pic>
              <p:nvPicPr>
                <p:cNvPr id="76" name="Freihand 75">
                  <a:extLst>
                    <a:ext uri="{FF2B5EF4-FFF2-40B4-BE49-F238E27FC236}">
                      <a16:creationId xmlns:a16="http://schemas.microsoft.com/office/drawing/2014/main" id="{675F086B-4B4F-4208-A83E-60D2258A18B5}"/>
                    </a:ext>
                  </a:extLst>
                </p:cNvPr>
                <p:cNvPicPr/>
                <p:nvPr/>
              </p:nvPicPr>
              <p:blipFill>
                <a:blip r:embed="rId132"/>
                <a:stretch>
                  <a:fillRect/>
                </a:stretch>
              </p:blipFill>
              <p:spPr>
                <a:xfrm>
                  <a:off x="4984982" y="2255623"/>
                  <a:ext cx="385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8" name="Freihand 77">
                  <a:extLst>
                    <a:ext uri="{FF2B5EF4-FFF2-40B4-BE49-F238E27FC236}">
                      <a16:creationId xmlns:a16="http://schemas.microsoft.com/office/drawing/2014/main" id="{E1710CB7-C8C6-42DA-840F-65314D80E0F3}"/>
                    </a:ext>
                  </a:extLst>
                </p14:cNvPr>
                <p14:cNvContentPartPr/>
                <p14:nvPr/>
              </p14:nvContentPartPr>
              <p14:xfrm>
                <a:off x="5182622" y="2207023"/>
                <a:ext cx="111600" cy="117000"/>
              </p14:xfrm>
            </p:contentPart>
          </mc:Choice>
          <mc:Fallback>
            <p:pic>
              <p:nvPicPr>
                <p:cNvPr id="78" name="Freihand 77">
                  <a:extLst>
                    <a:ext uri="{FF2B5EF4-FFF2-40B4-BE49-F238E27FC236}">
                      <a16:creationId xmlns:a16="http://schemas.microsoft.com/office/drawing/2014/main" id="{E1710CB7-C8C6-42DA-840F-65314D80E0F3}"/>
                    </a:ext>
                  </a:extLst>
                </p:cNvPr>
                <p:cNvPicPr/>
                <p:nvPr/>
              </p:nvPicPr>
              <p:blipFill>
                <a:blip r:embed="rId134"/>
                <a:stretch>
                  <a:fillRect/>
                </a:stretch>
              </p:blipFill>
              <p:spPr>
                <a:xfrm>
                  <a:off x="5178302" y="2202703"/>
                  <a:ext cx="1202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79" name="Freihand 78">
                  <a:extLst>
                    <a:ext uri="{FF2B5EF4-FFF2-40B4-BE49-F238E27FC236}">
                      <a16:creationId xmlns:a16="http://schemas.microsoft.com/office/drawing/2014/main" id="{6D967255-2BEF-4EA4-ACD8-0774D8C559B7}"/>
                    </a:ext>
                  </a:extLst>
                </p14:cNvPr>
                <p14:cNvContentPartPr/>
                <p14:nvPr/>
              </p14:nvContentPartPr>
              <p14:xfrm>
                <a:off x="5303582" y="2266063"/>
                <a:ext cx="18360" cy="50040"/>
              </p14:xfrm>
            </p:contentPart>
          </mc:Choice>
          <mc:Fallback>
            <p:pic>
              <p:nvPicPr>
                <p:cNvPr id="79" name="Freihand 78">
                  <a:extLst>
                    <a:ext uri="{FF2B5EF4-FFF2-40B4-BE49-F238E27FC236}">
                      <a16:creationId xmlns:a16="http://schemas.microsoft.com/office/drawing/2014/main" id="{6D967255-2BEF-4EA4-ACD8-0774D8C559B7}"/>
                    </a:ext>
                  </a:extLst>
                </p:cNvPr>
                <p:cNvPicPr/>
                <p:nvPr/>
              </p:nvPicPr>
              <p:blipFill>
                <a:blip r:embed="rId136"/>
                <a:stretch>
                  <a:fillRect/>
                </a:stretch>
              </p:blipFill>
              <p:spPr>
                <a:xfrm>
                  <a:off x="5299262" y="2261743"/>
                  <a:ext cx="2700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0" name="Freihand 79">
                  <a:extLst>
                    <a:ext uri="{FF2B5EF4-FFF2-40B4-BE49-F238E27FC236}">
                      <a16:creationId xmlns:a16="http://schemas.microsoft.com/office/drawing/2014/main" id="{6B03CDA8-7A13-469E-8E2E-2FB951B464E5}"/>
                    </a:ext>
                  </a:extLst>
                </p14:cNvPr>
                <p14:cNvContentPartPr/>
                <p14:nvPr/>
              </p14:nvContentPartPr>
              <p14:xfrm>
                <a:off x="5343182" y="2203063"/>
                <a:ext cx="73440" cy="99720"/>
              </p14:xfrm>
            </p:contentPart>
          </mc:Choice>
          <mc:Fallback>
            <p:pic>
              <p:nvPicPr>
                <p:cNvPr id="80" name="Freihand 79">
                  <a:extLst>
                    <a:ext uri="{FF2B5EF4-FFF2-40B4-BE49-F238E27FC236}">
                      <a16:creationId xmlns:a16="http://schemas.microsoft.com/office/drawing/2014/main" id="{6B03CDA8-7A13-469E-8E2E-2FB951B464E5}"/>
                    </a:ext>
                  </a:extLst>
                </p:cNvPr>
                <p:cNvPicPr/>
                <p:nvPr/>
              </p:nvPicPr>
              <p:blipFill>
                <a:blip r:embed="rId138"/>
                <a:stretch>
                  <a:fillRect/>
                </a:stretch>
              </p:blipFill>
              <p:spPr>
                <a:xfrm>
                  <a:off x="5338862" y="2198743"/>
                  <a:ext cx="820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1" name="Freihand 80">
                  <a:extLst>
                    <a:ext uri="{FF2B5EF4-FFF2-40B4-BE49-F238E27FC236}">
                      <a16:creationId xmlns:a16="http://schemas.microsoft.com/office/drawing/2014/main" id="{6F73027A-D750-485C-8FC3-8C5A6298C0B3}"/>
                    </a:ext>
                  </a:extLst>
                </p14:cNvPr>
                <p14:cNvContentPartPr/>
                <p14:nvPr/>
              </p14:nvContentPartPr>
              <p14:xfrm>
                <a:off x="5463062" y="2225383"/>
                <a:ext cx="84960" cy="87480"/>
              </p14:xfrm>
            </p:contentPart>
          </mc:Choice>
          <mc:Fallback>
            <p:pic>
              <p:nvPicPr>
                <p:cNvPr id="81" name="Freihand 80">
                  <a:extLst>
                    <a:ext uri="{FF2B5EF4-FFF2-40B4-BE49-F238E27FC236}">
                      <a16:creationId xmlns:a16="http://schemas.microsoft.com/office/drawing/2014/main" id="{6F73027A-D750-485C-8FC3-8C5A6298C0B3}"/>
                    </a:ext>
                  </a:extLst>
                </p:cNvPr>
                <p:cNvPicPr/>
                <p:nvPr/>
              </p:nvPicPr>
              <p:blipFill>
                <a:blip r:embed="rId140"/>
                <a:stretch>
                  <a:fillRect/>
                </a:stretch>
              </p:blipFill>
              <p:spPr>
                <a:xfrm>
                  <a:off x="5458742" y="2221063"/>
                  <a:ext cx="936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2" name="Freihand 81">
                  <a:extLst>
                    <a:ext uri="{FF2B5EF4-FFF2-40B4-BE49-F238E27FC236}">
                      <a16:creationId xmlns:a16="http://schemas.microsoft.com/office/drawing/2014/main" id="{13DA3D4F-1C8A-4585-BC1D-56FED6405655}"/>
                    </a:ext>
                  </a:extLst>
                </p14:cNvPr>
                <p14:cNvContentPartPr/>
                <p14:nvPr/>
              </p14:nvContentPartPr>
              <p14:xfrm>
                <a:off x="5441102" y="2263903"/>
                <a:ext cx="128520" cy="27000"/>
              </p14:xfrm>
            </p:contentPart>
          </mc:Choice>
          <mc:Fallback>
            <p:pic>
              <p:nvPicPr>
                <p:cNvPr id="82" name="Freihand 81">
                  <a:extLst>
                    <a:ext uri="{FF2B5EF4-FFF2-40B4-BE49-F238E27FC236}">
                      <a16:creationId xmlns:a16="http://schemas.microsoft.com/office/drawing/2014/main" id="{13DA3D4F-1C8A-4585-BC1D-56FED6405655}"/>
                    </a:ext>
                  </a:extLst>
                </p:cNvPr>
                <p:cNvPicPr/>
                <p:nvPr/>
              </p:nvPicPr>
              <p:blipFill>
                <a:blip r:embed="rId142"/>
                <a:stretch>
                  <a:fillRect/>
                </a:stretch>
              </p:blipFill>
              <p:spPr>
                <a:xfrm>
                  <a:off x="5436782" y="2259583"/>
                  <a:ext cx="13716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3" name="Freihand 82">
                  <a:extLst>
                    <a:ext uri="{FF2B5EF4-FFF2-40B4-BE49-F238E27FC236}">
                      <a16:creationId xmlns:a16="http://schemas.microsoft.com/office/drawing/2014/main" id="{51729207-A7DC-4D18-9B0F-069E5AC2928B}"/>
                    </a:ext>
                  </a:extLst>
                </p14:cNvPr>
                <p14:cNvContentPartPr/>
                <p14:nvPr/>
              </p14:nvContentPartPr>
              <p14:xfrm>
                <a:off x="5700662" y="2115223"/>
                <a:ext cx="123840" cy="16200"/>
              </p14:xfrm>
            </p:contentPart>
          </mc:Choice>
          <mc:Fallback>
            <p:pic>
              <p:nvPicPr>
                <p:cNvPr id="83" name="Freihand 82">
                  <a:extLst>
                    <a:ext uri="{FF2B5EF4-FFF2-40B4-BE49-F238E27FC236}">
                      <a16:creationId xmlns:a16="http://schemas.microsoft.com/office/drawing/2014/main" id="{51729207-A7DC-4D18-9B0F-069E5AC2928B}"/>
                    </a:ext>
                  </a:extLst>
                </p:cNvPr>
                <p:cNvPicPr/>
                <p:nvPr/>
              </p:nvPicPr>
              <p:blipFill>
                <a:blip r:embed="rId144"/>
                <a:stretch>
                  <a:fillRect/>
                </a:stretch>
              </p:blipFill>
              <p:spPr>
                <a:xfrm>
                  <a:off x="5696342" y="2110903"/>
                  <a:ext cx="13248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4" name="Freihand 83">
                  <a:extLst>
                    <a:ext uri="{FF2B5EF4-FFF2-40B4-BE49-F238E27FC236}">
                      <a16:creationId xmlns:a16="http://schemas.microsoft.com/office/drawing/2014/main" id="{39C55B91-8EF1-4DBA-B0B9-A75876F6B45D}"/>
                    </a:ext>
                  </a:extLst>
                </p14:cNvPr>
                <p14:cNvContentPartPr/>
                <p14:nvPr/>
              </p14:nvContentPartPr>
              <p14:xfrm>
                <a:off x="5674382" y="2147623"/>
                <a:ext cx="117720" cy="6480"/>
              </p14:xfrm>
            </p:contentPart>
          </mc:Choice>
          <mc:Fallback>
            <p:pic>
              <p:nvPicPr>
                <p:cNvPr id="84" name="Freihand 83">
                  <a:extLst>
                    <a:ext uri="{FF2B5EF4-FFF2-40B4-BE49-F238E27FC236}">
                      <a16:creationId xmlns:a16="http://schemas.microsoft.com/office/drawing/2014/main" id="{39C55B91-8EF1-4DBA-B0B9-A75876F6B45D}"/>
                    </a:ext>
                  </a:extLst>
                </p:cNvPr>
                <p:cNvPicPr/>
                <p:nvPr/>
              </p:nvPicPr>
              <p:blipFill>
                <a:blip r:embed="rId146"/>
                <a:stretch>
                  <a:fillRect/>
                </a:stretch>
              </p:blipFill>
              <p:spPr>
                <a:xfrm>
                  <a:off x="5670062" y="2143303"/>
                  <a:ext cx="12636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6" name="Freihand 85">
                  <a:extLst>
                    <a:ext uri="{FF2B5EF4-FFF2-40B4-BE49-F238E27FC236}">
                      <a16:creationId xmlns:a16="http://schemas.microsoft.com/office/drawing/2014/main" id="{EF3120CD-8FEC-4A5F-9705-13E10B471136}"/>
                    </a:ext>
                  </a:extLst>
                </p14:cNvPr>
                <p14:cNvContentPartPr/>
                <p14:nvPr/>
              </p14:nvContentPartPr>
              <p14:xfrm>
                <a:off x="5926742" y="2049703"/>
                <a:ext cx="160920" cy="116280"/>
              </p14:xfrm>
            </p:contentPart>
          </mc:Choice>
          <mc:Fallback>
            <p:pic>
              <p:nvPicPr>
                <p:cNvPr id="86" name="Freihand 85">
                  <a:extLst>
                    <a:ext uri="{FF2B5EF4-FFF2-40B4-BE49-F238E27FC236}">
                      <a16:creationId xmlns:a16="http://schemas.microsoft.com/office/drawing/2014/main" id="{EF3120CD-8FEC-4A5F-9705-13E10B471136}"/>
                    </a:ext>
                  </a:extLst>
                </p:cNvPr>
                <p:cNvPicPr/>
                <p:nvPr/>
              </p:nvPicPr>
              <p:blipFill>
                <a:blip r:embed="rId148"/>
                <a:stretch>
                  <a:fillRect/>
                </a:stretch>
              </p:blipFill>
              <p:spPr>
                <a:xfrm>
                  <a:off x="5922422" y="2045383"/>
                  <a:ext cx="1695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7" name="Freihand 86">
                  <a:extLst>
                    <a:ext uri="{FF2B5EF4-FFF2-40B4-BE49-F238E27FC236}">
                      <a16:creationId xmlns:a16="http://schemas.microsoft.com/office/drawing/2014/main" id="{4C58B1EF-8C73-41F5-9F14-F9DA0D95EA6C}"/>
                    </a:ext>
                  </a:extLst>
                </p14:cNvPr>
                <p14:cNvContentPartPr/>
                <p14:nvPr/>
              </p14:nvContentPartPr>
              <p14:xfrm>
                <a:off x="6074342" y="2049703"/>
                <a:ext cx="145440" cy="100800"/>
              </p14:xfrm>
            </p:contentPart>
          </mc:Choice>
          <mc:Fallback>
            <p:pic>
              <p:nvPicPr>
                <p:cNvPr id="87" name="Freihand 86">
                  <a:extLst>
                    <a:ext uri="{FF2B5EF4-FFF2-40B4-BE49-F238E27FC236}">
                      <a16:creationId xmlns:a16="http://schemas.microsoft.com/office/drawing/2014/main" id="{4C58B1EF-8C73-41F5-9F14-F9DA0D95EA6C}"/>
                    </a:ext>
                  </a:extLst>
                </p:cNvPr>
                <p:cNvPicPr/>
                <p:nvPr/>
              </p:nvPicPr>
              <p:blipFill>
                <a:blip r:embed="rId150"/>
                <a:stretch>
                  <a:fillRect/>
                </a:stretch>
              </p:blipFill>
              <p:spPr>
                <a:xfrm>
                  <a:off x="6070022" y="2045383"/>
                  <a:ext cx="1540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88" name="Freihand 87">
                  <a:extLst>
                    <a:ext uri="{FF2B5EF4-FFF2-40B4-BE49-F238E27FC236}">
                      <a16:creationId xmlns:a16="http://schemas.microsoft.com/office/drawing/2014/main" id="{3C52B2BD-48AF-432A-A8E7-A56D004588EC}"/>
                    </a:ext>
                  </a:extLst>
                </p14:cNvPr>
                <p14:cNvContentPartPr/>
                <p14:nvPr/>
              </p14:nvContentPartPr>
              <p14:xfrm>
                <a:off x="6213302" y="2034223"/>
                <a:ext cx="178200" cy="109440"/>
              </p14:xfrm>
            </p:contentPart>
          </mc:Choice>
          <mc:Fallback>
            <p:pic>
              <p:nvPicPr>
                <p:cNvPr id="88" name="Freihand 87">
                  <a:extLst>
                    <a:ext uri="{FF2B5EF4-FFF2-40B4-BE49-F238E27FC236}">
                      <a16:creationId xmlns:a16="http://schemas.microsoft.com/office/drawing/2014/main" id="{3C52B2BD-48AF-432A-A8E7-A56D004588EC}"/>
                    </a:ext>
                  </a:extLst>
                </p:cNvPr>
                <p:cNvPicPr/>
                <p:nvPr/>
              </p:nvPicPr>
              <p:blipFill>
                <a:blip r:embed="rId152"/>
                <a:stretch>
                  <a:fillRect/>
                </a:stretch>
              </p:blipFill>
              <p:spPr>
                <a:xfrm>
                  <a:off x="6208982" y="2029903"/>
                  <a:ext cx="1868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0" name="Freihand 89">
                  <a:extLst>
                    <a:ext uri="{FF2B5EF4-FFF2-40B4-BE49-F238E27FC236}">
                      <a16:creationId xmlns:a16="http://schemas.microsoft.com/office/drawing/2014/main" id="{57DCC9FA-F20B-4B95-8572-29E02B230A20}"/>
                    </a:ext>
                  </a:extLst>
                </p14:cNvPr>
                <p14:cNvContentPartPr/>
                <p14:nvPr/>
              </p14:nvContentPartPr>
              <p14:xfrm>
                <a:off x="6706862" y="2124223"/>
                <a:ext cx="190800" cy="7920"/>
              </p14:xfrm>
            </p:contentPart>
          </mc:Choice>
          <mc:Fallback>
            <p:pic>
              <p:nvPicPr>
                <p:cNvPr id="90" name="Freihand 89">
                  <a:extLst>
                    <a:ext uri="{FF2B5EF4-FFF2-40B4-BE49-F238E27FC236}">
                      <a16:creationId xmlns:a16="http://schemas.microsoft.com/office/drawing/2014/main" id="{57DCC9FA-F20B-4B95-8572-29E02B230A20}"/>
                    </a:ext>
                  </a:extLst>
                </p:cNvPr>
                <p:cNvPicPr/>
                <p:nvPr/>
              </p:nvPicPr>
              <p:blipFill>
                <a:blip r:embed="rId154"/>
                <a:stretch>
                  <a:fillRect/>
                </a:stretch>
              </p:blipFill>
              <p:spPr>
                <a:xfrm>
                  <a:off x="6702542" y="2119903"/>
                  <a:ext cx="19944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1" name="Freihand 90">
                  <a:extLst>
                    <a:ext uri="{FF2B5EF4-FFF2-40B4-BE49-F238E27FC236}">
                      <a16:creationId xmlns:a16="http://schemas.microsoft.com/office/drawing/2014/main" id="{9498CADA-792C-47D1-A6D4-1E2DAC6A85BD}"/>
                    </a:ext>
                  </a:extLst>
                </p14:cNvPr>
                <p14:cNvContentPartPr/>
                <p14:nvPr/>
              </p14:nvContentPartPr>
              <p14:xfrm>
                <a:off x="6884702" y="2063743"/>
                <a:ext cx="132480" cy="122040"/>
              </p14:xfrm>
            </p:contentPart>
          </mc:Choice>
          <mc:Fallback>
            <p:pic>
              <p:nvPicPr>
                <p:cNvPr id="91" name="Freihand 90">
                  <a:extLst>
                    <a:ext uri="{FF2B5EF4-FFF2-40B4-BE49-F238E27FC236}">
                      <a16:creationId xmlns:a16="http://schemas.microsoft.com/office/drawing/2014/main" id="{9498CADA-792C-47D1-A6D4-1E2DAC6A85BD}"/>
                    </a:ext>
                  </a:extLst>
                </p:cNvPr>
                <p:cNvPicPr/>
                <p:nvPr/>
              </p:nvPicPr>
              <p:blipFill>
                <a:blip r:embed="rId156"/>
                <a:stretch>
                  <a:fillRect/>
                </a:stretch>
              </p:blipFill>
              <p:spPr>
                <a:xfrm>
                  <a:off x="6880382" y="2059423"/>
                  <a:ext cx="14112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3" name="Freihand 92">
                  <a:extLst>
                    <a:ext uri="{FF2B5EF4-FFF2-40B4-BE49-F238E27FC236}">
                      <a16:creationId xmlns:a16="http://schemas.microsoft.com/office/drawing/2014/main" id="{C09450F2-7B35-4B43-963F-51D9713911A1}"/>
                    </a:ext>
                  </a:extLst>
                </p14:cNvPr>
                <p14:cNvContentPartPr/>
                <p14:nvPr/>
              </p14:nvContentPartPr>
              <p14:xfrm>
                <a:off x="7252262" y="2011183"/>
                <a:ext cx="93960" cy="122040"/>
              </p14:xfrm>
            </p:contentPart>
          </mc:Choice>
          <mc:Fallback>
            <p:pic>
              <p:nvPicPr>
                <p:cNvPr id="93" name="Freihand 92">
                  <a:extLst>
                    <a:ext uri="{FF2B5EF4-FFF2-40B4-BE49-F238E27FC236}">
                      <a16:creationId xmlns:a16="http://schemas.microsoft.com/office/drawing/2014/main" id="{C09450F2-7B35-4B43-963F-51D9713911A1}"/>
                    </a:ext>
                  </a:extLst>
                </p:cNvPr>
                <p:cNvPicPr/>
                <p:nvPr/>
              </p:nvPicPr>
              <p:blipFill>
                <a:blip r:embed="rId158"/>
                <a:stretch>
                  <a:fillRect/>
                </a:stretch>
              </p:blipFill>
              <p:spPr>
                <a:xfrm>
                  <a:off x="7247942" y="2006863"/>
                  <a:ext cx="1026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4" name="Freihand 93">
                  <a:extLst>
                    <a:ext uri="{FF2B5EF4-FFF2-40B4-BE49-F238E27FC236}">
                      <a16:creationId xmlns:a16="http://schemas.microsoft.com/office/drawing/2014/main" id="{05042FEE-7B24-4524-B3F6-2C63A4D3658C}"/>
                    </a:ext>
                  </a:extLst>
                </p14:cNvPr>
                <p14:cNvContentPartPr/>
                <p14:nvPr/>
              </p14:nvContentPartPr>
              <p14:xfrm>
                <a:off x="7298342" y="2002543"/>
                <a:ext cx="191520" cy="148680"/>
              </p14:xfrm>
            </p:contentPart>
          </mc:Choice>
          <mc:Fallback>
            <p:pic>
              <p:nvPicPr>
                <p:cNvPr id="94" name="Freihand 93">
                  <a:extLst>
                    <a:ext uri="{FF2B5EF4-FFF2-40B4-BE49-F238E27FC236}">
                      <a16:creationId xmlns:a16="http://schemas.microsoft.com/office/drawing/2014/main" id="{05042FEE-7B24-4524-B3F6-2C63A4D3658C}"/>
                    </a:ext>
                  </a:extLst>
                </p:cNvPr>
                <p:cNvPicPr/>
                <p:nvPr/>
              </p:nvPicPr>
              <p:blipFill>
                <a:blip r:embed="rId160"/>
                <a:stretch>
                  <a:fillRect/>
                </a:stretch>
              </p:blipFill>
              <p:spPr>
                <a:xfrm>
                  <a:off x="7294022" y="1998223"/>
                  <a:ext cx="20016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5" name="Freihand 94">
                  <a:extLst>
                    <a:ext uri="{FF2B5EF4-FFF2-40B4-BE49-F238E27FC236}">
                      <a16:creationId xmlns:a16="http://schemas.microsoft.com/office/drawing/2014/main" id="{9F1EF4A7-C342-4350-A653-D8EF5B17D613}"/>
                    </a:ext>
                  </a:extLst>
                </p14:cNvPr>
                <p14:cNvContentPartPr/>
                <p14:nvPr/>
              </p14:nvContentPartPr>
              <p14:xfrm>
                <a:off x="7466822" y="1983463"/>
                <a:ext cx="163440" cy="159120"/>
              </p14:xfrm>
            </p:contentPart>
          </mc:Choice>
          <mc:Fallback>
            <p:pic>
              <p:nvPicPr>
                <p:cNvPr id="95" name="Freihand 94">
                  <a:extLst>
                    <a:ext uri="{FF2B5EF4-FFF2-40B4-BE49-F238E27FC236}">
                      <a16:creationId xmlns:a16="http://schemas.microsoft.com/office/drawing/2014/main" id="{9F1EF4A7-C342-4350-A653-D8EF5B17D613}"/>
                    </a:ext>
                  </a:extLst>
                </p:cNvPr>
                <p:cNvPicPr/>
                <p:nvPr/>
              </p:nvPicPr>
              <p:blipFill>
                <a:blip r:embed="rId162"/>
                <a:stretch>
                  <a:fillRect/>
                </a:stretch>
              </p:blipFill>
              <p:spPr>
                <a:xfrm>
                  <a:off x="7462502" y="1979143"/>
                  <a:ext cx="17208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6" name="Freihand 95">
                  <a:extLst>
                    <a:ext uri="{FF2B5EF4-FFF2-40B4-BE49-F238E27FC236}">
                      <a16:creationId xmlns:a16="http://schemas.microsoft.com/office/drawing/2014/main" id="{396D28AF-FEB8-4452-BF82-DA36A3939FA3}"/>
                    </a:ext>
                  </a:extLst>
                </p14:cNvPr>
                <p14:cNvContentPartPr/>
                <p14:nvPr/>
              </p14:nvContentPartPr>
              <p14:xfrm>
                <a:off x="7695422" y="2060863"/>
                <a:ext cx="79560" cy="18360"/>
              </p14:xfrm>
            </p:contentPart>
          </mc:Choice>
          <mc:Fallback>
            <p:pic>
              <p:nvPicPr>
                <p:cNvPr id="96" name="Freihand 95">
                  <a:extLst>
                    <a:ext uri="{FF2B5EF4-FFF2-40B4-BE49-F238E27FC236}">
                      <a16:creationId xmlns:a16="http://schemas.microsoft.com/office/drawing/2014/main" id="{396D28AF-FEB8-4452-BF82-DA36A3939FA3}"/>
                    </a:ext>
                  </a:extLst>
                </p:cNvPr>
                <p:cNvPicPr/>
                <p:nvPr/>
              </p:nvPicPr>
              <p:blipFill>
                <a:blip r:embed="rId164"/>
                <a:stretch>
                  <a:fillRect/>
                </a:stretch>
              </p:blipFill>
              <p:spPr>
                <a:xfrm>
                  <a:off x="7691102" y="2056543"/>
                  <a:ext cx="8820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97" name="Freihand 96">
                  <a:extLst>
                    <a:ext uri="{FF2B5EF4-FFF2-40B4-BE49-F238E27FC236}">
                      <a16:creationId xmlns:a16="http://schemas.microsoft.com/office/drawing/2014/main" id="{36E53EBE-5B4F-4C04-811C-CDD6E5BD76C2}"/>
                    </a:ext>
                  </a:extLst>
                </p14:cNvPr>
                <p14:cNvContentPartPr/>
                <p14:nvPr/>
              </p14:nvContentPartPr>
              <p14:xfrm>
                <a:off x="7828982" y="1975903"/>
                <a:ext cx="300600" cy="124560"/>
              </p14:xfrm>
            </p:contentPart>
          </mc:Choice>
          <mc:Fallback>
            <p:pic>
              <p:nvPicPr>
                <p:cNvPr id="97" name="Freihand 96">
                  <a:extLst>
                    <a:ext uri="{FF2B5EF4-FFF2-40B4-BE49-F238E27FC236}">
                      <a16:creationId xmlns:a16="http://schemas.microsoft.com/office/drawing/2014/main" id="{36E53EBE-5B4F-4C04-811C-CDD6E5BD76C2}"/>
                    </a:ext>
                  </a:extLst>
                </p:cNvPr>
                <p:cNvPicPr/>
                <p:nvPr/>
              </p:nvPicPr>
              <p:blipFill>
                <a:blip r:embed="rId166"/>
                <a:stretch>
                  <a:fillRect/>
                </a:stretch>
              </p:blipFill>
              <p:spPr>
                <a:xfrm>
                  <a:off x="7824662" y="1971583"/>
                  <a:ext cx="3092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98" name="Freihand 97">
                  <a:extLst>
                    <a:ext uri="{FF2B5EF4-FFF2-40B4-BE49-F238E27FC236}">
                      <a16:creationId xmlns:a16="http://schemas.microsoft.com/office/drawing/2014/main" id="{438C3CA7-E11C-407A-BB8E-20348D8608A2}"/>
                    </a:ext>
                  </a:extLst>
                </p14:cNvPr>
                <p14:cNvContentPartPr/>
                <p14:nvPr/>
              </p14:nvContentPartPr>
              <p14:xfrm>
                <a:off x="8148302" y="2007223"/>
                <a:ext cx="171720" cy="192960"/>
              </p14:xfrm>
            </p:contentPart>
          </mc:Choice>
          <mc:Fallback>
            <p:pic>
              <p:nvPicPr>
                <p:cNvPr id="98" name="Freihand 97">
                  <a:extLst>
                    <a:ext uri="{FF2B5EF4-FFF2-40B4-BE49-F238E27FC236}">
                      <a16:creationId xmlns:a16="http://schemas.microsoft.com/office/drawing/2014/main" id="{438C3CA7-E11C-407A-BB8E-20348D8608A2}"/>
                    </a:ext>
                  </a:extLst>
                </p:cNvPr>
                <p:cNvPicPr/>
                <p:nvPr/>
              </p:nvPicPr>
              <p:blipFill>
                <a:blip r:embed="rId168"/>
                <a:stretch>
                  <a:fillRect/>
                </a:stretch>
              </p:blipFill>
              <p:spPr>
                <a:xfrm>
                  <a:off x="8143982" y="2002903"/>
                  <a:ext cx="18036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99" name="Freihand 98">
                  <a:extLst>
                    <a:ext uri="{FF2B5EF4-FFF2-40B4-BE49-F238E27FC236}">
                      <a16:creationId xmlns:a16="http://schemas.microsoft.com/office/drawing/2014/main" id="{7B0D3107-4114-4294-8DE1-A260EFD8A6E2}"/>
                    </a:ext>
                  </a:extLst>
                </p14:cNvPr>
                <p14:cNvContentPartPr/>
                <p14:nvPr/>
              </p14:nvContentPartPr>
              <p14:xfrm>
                <a:off x="8449982" y="2006503"/>
                <a:ext cx="166320" cy="4680"/>
              </p14:xfrm>
            </p:contentPart>
          </mc:Choice>
          <mc:Fallback>
            <p:pic>
              <p:nvPicPr>
                <p:cNvPr id="99" name="Freihand 98">
                  <a:extLst>
                    <a:ext uri="{FF2B5EF4-FFF2-40B4-BE49-F238E27FC236}">
                      <a16:creationId xmlns:a16="http://schemas.microsoft.com/office/drawing/2014/main" id="{7B0D3107-4114-4294-8DE1-A260EFD8A6E2}"/>
                    </a:ext>
                  </a:extLst>
                </p:cNvPr>
                <p:cNvPicPr/>
                <p:nvPr/>
              </p:nvPicPr>
              <p:blipFill>
                <a:blip r:embed="rId170"/>
                <a:stretch>
                  <a:fillRect/>
                </a:stretch>
              </p:blipFill>
              <p:spPr>
                <a:xfrm>
                  <a:off x="8445662" y="2002183"/>
                  <a:ext cx="17496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0" name="Freihand 99">
                  <a:extLst>
                    <a:ext uri="{FF2B5EF4-FFF2-40B4-BE49-F238E27FC236}">
                      <a16:creationId xmlns:a16="http://schemas.microsoft.com/office/drawing/2014/main" id="{4F6FC1D9-A3E4-42D6-9757-8251B661DDD8}"/>
                    </a:ext>
                  </a:extLst>
                </p14:cNvPr>
                <p14:cNvContentPartPr/>
                <p14:nvPr/>
              </p14:nvContentPartPr>
              <p14:xfrm>
                <a:off x="8472662" y="2029543"/>
                <a:ext cx="166320" cy="12600"/>
              </p14:xfrm>
            </p:contentPart>
          </mc:Choice>
          <mc:Fallback>
            <p:pic>
              <p:nvPicPr>
                <p:cNvPr id="100" name="Freihand 99">
                  <a:extLst>
                    <a:ext uri="{FF2B5EF4-FFF2-40B4-BE49-F238E27FC236}">
                      <a16:creationId xmlns:a16="http://schemas.microsoft.com/office/drawing/2014/main" id="{4F6FC1D9-A3E4-42D6-9757-8251B661DDD8}"/>
                    </a:ext>
                  </a:extLst>
                </p:cNvPr>
                <p:cNvPicPr/>
                <p:nvPr/>
              </p:nvPicPr>
              <p:blipFill>
                <a:blip r:embed="rId172"/>
                <a:stretch>
                  <a:fillRect/>
                </a:stretch>
              </p:blipFill>
              <p:spPr>
                <a:xfrm>
                  <a:off x="8468342" y="2025223"/>
                  <a:ext cx="17496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2" name="Freihand 101">
                  <a:extLst>
                    <a:ext uri="{FF2B5EF4-FFF2-40B4-BE49-F238E27FC236}">
                      <a16:creationId xmlns:a16="http://schemas.microsoft.com/office/drawing/2014/main" id="{36DAA774-1662-42C9-BB4E-7CC27CE4F971}"/>
                    </a:ext>
                  </a:extLst>
                </p14:cNvPr>
                <p14:cNvContentPartPr/>
                <p14:nvPr/>
              </p14:nvContentPartPr>
              <p14:xfrm>
                <a:off x="8772902" y="1904983"/>
                <a:ext cx="91800" cy="133920"/>
              </p14:xfrm>
            </p:contentPart>
          </mc:Choice>
          <mc:Fallback>
            <p:pic>
              <p:nvPicPr>
                <p:cNvPr id="102" name="Freihand 101">
                  <a:extLst>
                    <a:ext uri="{FF2B5EF4-FFF2-40B4-BE49-F238E27FC236}">
                      <a16:creationId xmlns:a16="http://schemas.microsoft.com/office/drawing/2014/main" id="{36DAA774-1662-42C9-BB4E-7CC27CE4F971}"/>
                    </a:ext>
                  </a:extLst>
                </p:cNvPr>
                <p:cNvPicPr/>
                <p:nvPr/>
              </p:nvPicPr>
              <p:blipFill>
                <a:blip r:embed="rId174"/>
                <a:stretch>
                  <a:fillRect/>
                </a:stretch>
              </p:blipFill>
              <p:spPr>
                <a:xfrm>
                  <a:off x="8768582" y="1900663"/>
                  <a:ext cx="10044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3" name="Freihand 102">
                  <a:extLst>
                    <a:ext uri="{FF2B5EF4-FFF2-40B4-BE49-F238E27FC236}">
                      <a16:creationId xmlns:a16="http://schemas.microsoft.com/office/drawing/2014/main" id="{A6B0B08F-E50D-4D20-B9D4-B126D38153D1}"/>
                    </a:ext>
                  </a:extLst>
                </p14:cNvPr>
                <p14:cNvContentPartPr/>
                <p14:nvPr/>
              </p14:nvContentPartPr>
              <p14:xfrm>
                <a:off x="8916542" y="1897423"/>
                <a:ext cx="116640" cy="149040"/>
              </p14:xfrm>
            </p:contentPart>
          </mc:Choice>
          <mc:Fallback>
            <p:pic>
              <p:nvPicPr>
                <p:cNvPr id="103" name="Freihand 102">
                  <a:extLst>
                    <a:ext uri="{FF2B5EF4-FFF2-40B4-BE49-F238E27FC236}">
                      <a16:creationId xmlns:a16="http://schemas.microsoft.com/office/drawing/2014/main" id="{A6B0B08F-E50D-4D20-B9D4-B126D38153D1}"/>
                    </a:ext>
                  </a:extLst>
                </p:cNvPr>
                <p:cNvPicPr/>
                <p:nvPr/>
              </p:nvPicPr>
              <p:blipFill>
                <a:blip r:embed="rId176"/>
                <a:stretch>
                  <a:fillRect/>
                </a:stretch>
              </p:blipFill>
              <p:spPr>
                <a:xfrm>
                  <a:off x="8912222" y="1893103"/>
                  <a:ext cx="1252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4" name="Freihand 103">
                  <a:extLst>
                    <a:ext uri="{FF2B5EF4-FFF2-40B4-BE49-F238E27FC236}">
                      <a16:creationId xmlns:a16="http://schemas.microsoft.com/office/drawing/2014/main" id="{80095ECF-8F37-4D0A-9403-85DE438B4AA9}"/>
                    </a:ext>
                  </a:extLst>
                </p14:cNvPr>
                <p14:cNvContentPartPr/>
                <p14:nvPr/>
              </p14:nvContentPartPr>
              <p14:xfrm>
                <a:off x="8953622" y="1891303"/>
                <a:ext cx="117360" cy="3240"/>
              </p14:xfrm>
            </p:contentPart>
          </mc:Choice>
          <mc:Fallback>
            <p:pic>
              <p:nvPicPr>
                <p:cNvPr id="104" name="Freihand 103">
                  <a:extLst>
                    <a:ext uri="{FF2B5EF4-FFF2-40B4-BE49-F238E27FC236}">
                      <a16:creationId xmlns:a16="http://schemas.microsoft.com/office/drawing/2014/main" id="{80095ECF-8F37-4D0A-9403-85DE438B4AA9}"/>
                    </a:ext>
                  </a:extLst>
                </p:cNvPr>
                <p:cNvPicPr/>
                <p:nvPr/>
              </p:nvPicPr>
              <p:blipFill>
                <a:blip r:embed="rId178"/>
                <a:stretch>
                  <a:fillRect/>
                </a:stretch>
              </p:blipFill>
              <p:spPr>
                <a:xfrm>
                  <a:off x="8949302" y="1886983"/>
                  <a:ext cx="12600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5" name="Freihand 104">
                  <a:extLst>
                    <a:ext uri="{FF2B5EF4-FFF2-40B4-BE49-F238E27FC236}">
                      <a16:creationId xmlns:a16="http://schemas.microsoft.com/office/drawing/2014/main" id="{6A6DFA68-0DC2-4E2D-954A-698D6CEDFCCA}"/>
                    </a:ext>
                  </a:extLst>
                </p14:cNvPr>
                <p14:cNvContentPartPr/>
                <p14:nvPr/>
              </p14:nvContentPartPr>
              <p14:xfrm>
                <a:off x="8658782" y="1801303"/>
                <a:ext cx="6120" cy="146520"/>
              </p14:xfrm>
            </p:contentPart>
          </mc:Choice>
          <mc:Fallback>
            <p:pic>
              <p:nvPicPr>
                <p:cNvPr id="105" name="Freihand 104">
                  <a:extLst>
                    <a:ext uri="{FF2B5EF4-FFF2-40B4-BE49-F238E27FC236}">
                      <a16:creationId xmlns:a16="http://schemas.microsoft.com/office/drawing/2014/main" id="{6A6DFA68-0DC2-4E2D-954A-698D6CEDFCCA}"/>
                    </a:ext>
                  </a:extLst>
                </p:cNvPr>
                <p:cNvPicPr/>
                <p:nvPr/>
              </p:nvPicPr>
              <p:blipFill>
                <a:blip r:embed="rId180"/>
                <a:stretch>
                  <a:fillRect/>
                </a:stretch>
              </p:blipFill>
              <p:spPr>
                <a:xfrm>
                  <a:off x="8654462" y="1796983"/>
                  <a:ext cx="147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06" name="Freihand 105">
                  <a:extLst>
                    <a:ext uri="{FF2B5EF4-FFF2-40B4-BE49-F238E27FC236}">
                      <a16:creationId xmlns:a16="http://schemas.microsoft.com/office/drawing/2014/main" id="{FF8FAB07-A83D-417A-A6F8-3135AABEB8B0}"/>
                    </a:ext>
                  </a:extLst>
                </p14:cNvPr>
                <p14:cNvContentPartPr/>
                <p14:nvPr/>
              </p14:nvContentPartPr>
              <p14:xfrm>
                <a:off x="8599022" y="2000023"/>
                <a:ext cx="92160" cy="7560"/>
              </p14:xfrm>
            </p:contentPart>
          </mc:Choice>
          <mc:Fallback>
            <p:pic>
              <p:nvPicPr>
                <p:cNvPr id="106" name="Freihand 105">
                  <a:extLst>
                    <a:ext uri="{FF2B5EF4-FFF2-40B4-BE49-F238E27FC236}">
                      <a16:creationId xmlns:a16="http://schemas.microsoft.com/office/drawing/2014/main" id="{FF8FAB07-A83D-417A-A6F8-3135AABEB8B0}"/>
                    </a:ext>
                  </a:extLst>
                </p:cNvPr>
                <p:cNvPicPr/>
                <p:nvPr/>
              </p:nvPicPr>
              <p:blipFill>
                <a:blip r:embed="rId182"/>
                <a:stretch>
                  <a:fillRect/>
                </a:stretch>
              </p:blipFill>
              <p:spPr>
                <a:xfrm>
                  <a:off x="8594702" y="1995703"/>
                  <a:ext cx="10080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07" name="Freihand 106">
                  <a:extLst>
                    <a:ext uri="{FF2B5EF4-FFF2-40B4-BE49-F238E27FC236}">
                      <a16:creationId xmlns:a16="http://schemas.microsoft.com/office/drawing/2014/main" id="{6ADF47D0-48FF-4A3D-80BE-A58F8B935262}"/>
                    </a:ext>
                  </a:extLst>
                </p14:cNvPr>
                <p14:cNvContentPartPr/>
                <p14:nvPr/>
              </p14:nvContentPartPr>
              <p14:xfrm>
                <a:off x="8596142" y="2076343"/>
                <a:ext cx="111960" cy="110880"/>
              </p14:xfrm>
            </p:contentPart>
          </mc:Choice>
          <mc:Fallback>
            <p:pic>
              <p:nvPicPr>
                <p:cNvPr id="107" name="Freihand 106">
                  <a:extLst>
                    <a:ext uri="{FF2B5EF4-FFF2-40B4-BE49-F238E27FC236}">
                      <a16:creationId xmlns:a16="http://schemas.microsoft.com/office/drawing/2014/main" id="{6ADF47D0-48FF-4A3D-80BE-A58F8B935262}"/>
                    </a:ext>
                  </a:extLst>
                </p:cNvPr>
                <p:cNvPicPr/>
                <p:nvPr/>
              </p:nvPicPr>
              <p:blipFill>
                <a:blip r:embed="rId184"/>
                <a:stretch>
                  <a:fillRect/>
                </a:stretch>
              </p:blipFill>
              <p:spPr>
                <a:xfrm>
                  <a:off x="8591822" y="2072023"/>
                  <a:ext cx="1206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08" name="Freihand 107">
                  <a:extLst>
                    <a:ext uri="{FF2B5EF4-FFF2-40B4-BE49-F238E27FC236}">
                      <a16:creationId xmlns:a16="http://schemas.microsoft.com/office/drawing/2014/main" id="{C68C4043-516B-4FD8-8A11-7E2428779F89}"/>
                    </a:ext>
                  </a:extLst>
                </p14:cNvPr>
                <p14:cNvContentPartPr/>
                <p14:nvPr/>
              </p14:nvContentPartPr>
              <p14:xfrm>
                <a:off x="8695502" y="1799863"/>
                <a:ext cx="117720" cy="362520"/>
              </p14:xfrm>
            </p:contentPart>
          </mc:Choice>
          <mc:Fallback>
            <p:pic>
              <p:nvPicPr>
                <p:cNvPr id="108" name="Freihand 107">
                  <a:extLst>
                    <a:ext uri="{FF2B5EF4-FFF2-40B4-BE49-F238E27FC236}">
                      <a16:creationId xmlns:a16="http://schemas.microsoft.com/office/drawing/2014/main" id="{C68C4043-516B-4FD8-8A11-7E2428779F89}"/>
                    </a:ext>
                  </a:extLst>
                </p:cNvPr>
                <p:cNvPicPr/>
                <p:nvPr/>
              </p:nvPicPr>
              <p:blipFill>
                <a:blip r:embed="rId186"/>
                <a:stretch>
                  <a:fillRect/>
                </a:stretch>
              </p:blipFill>
              <p:spPr>
                <a:xfrm>
                  <a:off x="8691182" y="1795543"/>
                  <a:ext cx="126360" cy="37116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09" name="Freihand 108">
                  <a:extLst>
                    <a:ext uri="{FF2B5EF4-FFF2-40B4-BE49-F238E27FC236}">
                      <a16:creationId xmlns:a16="http://schemas.microsoft.com/office/drawing/2014/main" id="{47F7AA14-7DFC-4891-B61B-891BD9DA9BF2}"/>
                    </a:ext>
                  </a:extLst>
                </p14:cNvPr>
                <p14:cNvContentPartPr/>
                <p14:nvPr/>
              </p14:nvContentPartPr>
              <p14:xfrm>
                <a:off x="9219662" y="1930183"/>
                <a:ext cx="20520" cy="106200"/>
              </p14:xfrm>
            </p:contentPart>
          </mc:Choice>
          <mc:Fallback>
            <p:pic>
              <p:nvPicPr>
                <p:cNvPr id="109" name="Freihand 108">
                  <a:extLst>
                    <a:ext uri="{FF2B5EF4-FFF2-40B4-BE49-F238E27FC236}">
                      <a16:creationId xmlns:a16="http://schemas.microsoft.com/office/drawing/2014/main" id="{47F7AA14-7DFC-4891-B61B-891BD9DA9BF2}"/>
                    </a:ext>
                  </a:extLst>
                </p:cNvPr>
                <p:cNvPicPr/>
                <p:nvPr/>
              </p:nvPicPr>
              <p:blipFill>
                <a:blip r:embed="rId188"/>
                <a:stretch>
                  <a:fillRect/>
                </a:stretch>
              </p:blipFill>
              <p:spPr>
                <a:xfrm>
                  <a:off x="9215342" y="1925863"/>
                  <a:ext cx="291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0" name="Freihand 109">
                  <a:extLst>
                    <a:ext uri="{FF2B5EF4-FFF2-40B4-BE49-F238E27FC236}">
                      <a16:creationId xmlns:a16="http://schemas.microsoft.com/office/drawing/2014/main" id="{0DBA07C2-F982-4527-A1F9-4EC13283D995}"/>
                    </a:ext>
                  </a:extLst>
                </p14:cNvPr>
                <p14:cNvContentPartPr/>
                <p14:nvPr/>
              </p14:nvContentPartPr>
              <p14:xfrm>
                <a:off x="9162062" y="1963303"/>
                <a:ext cx="148320" cy="26640"/>
              </p14:xfrm>
            </p:contentPart>
          </mc:Choice>
          <mc:Fallback>
            <p:pic>
              <p:nvPicPr>
                <p:cNvPr id="110" name="Freihand 109">
                  <a:extLst>
                    <a:ext uri="{FF2B5EF4-FFF2-40B4-BE49-F238E27FC236}">
                      <a16:creationId xmlns:a16="http://schemas.microsoft.com/office/drawing/2014/main" id="{0DBA07C2-F982-4527-A1F9-4EC13283D995}"/>
                    </a:ext>
                  </a:extLst>
                </p:cNvPr>
                <p:cNvPicPr/>
                <p:nvPr/>
              </p:nvPicPr>
              <p:blipFill>
                <a:blip r:embed="rId190"/>
                <a:stretch>
                  <a:fillRect/>
                </a:stretch>
              </p:blipFill>
              <p:spPr>
                <a:xfrm>
                  <a:off x="9157742" y="1958983"/>
                  <a:ext cx="15696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2" name="Freihand 111">
                  <a:extLst>
                    <a:ext uri="{FF2B5EF4-FFF2-40B4-BE49-F238E27FC236}">
                      <a16:creationId xmlns:a16="http://schemas.microsoft.com/office/drawing/2014/main" id="{EB6E1899-6258-481F-8B0D-2E4AF1D7254E}"/>
                    </a:ext>
                  </a:extLst>
                </p14:cNvPr>
                <p14:cNvContentPartPr/>
                <p14:nvPr/>
              </p14:nvContentPartPr>
              <p14:xfrm>
                <a:off x="9407582" y="1877623"/>
                <a:ext cx="93240" cy="145080"/>
              </p14:xfrm>
            </p:contentPart>
          </mc:Choice>
          <mc:Fallback>
            <p:pic>
              <p:nvPicPr>
                <p:cNvPr id="112" name="Freihand 111">
                  <a:extLst>
                    <a:ext uri="{FF2B5EF4-FFF2-40B4-BE49-F238E27FC236}">
                      <a16:creationId xmlns:a16="http://schemas.microsoft.com/office/drawing/2014/main" id="{EB6E1899-6258-481F-8B0D-2E4AF1D7254E}"/>
                    </a:ext>
                  </a:extLst>
                </p:cNvPr>
                <p:cNvPicPr/>
                <p:nvPr/>
              </p:nvPicPr>
              <p:blipFill>
                <a:blip r:embed="rId192"/>
                <a:stretch>
                  <a:fillRect/>
                </a:stretch>
              </p:blipFill>
              <p:spPr>
                <a:xfrm>
                  <a:off x="9403262" y="1873303"/>
                  <a:ext cx="10188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3" name="Freihand 112">
                  <a:extLst>
                    <a:ext uri="{FF2B5EF4-FFF2-40B4-BE49-F238E27FC236}">
                      <a16:creationId xmlns:a16="http://schemas.microsoft.com/office/drawing/2014/main" id="{EE07B4D0-A9A2-4701-8D3E-0015A59F6EB5}"/>
                    </a:ext>
                  </a:extLst>
                </p14:cNvPr>
                <p14:cNvContentPartPr/>
                <p14:nvPr/>
              </p14:nvContentPartPr>
              <p14:xfrm>
                <a:off x="9555182" y="1872223"/>
                <a:ext cx="115920" cy="110880"/>
              </p14:xfrm>
            </p:contentPart>
          </mc:Choice>
          <mc:Fallback>
            <p:pic>
              <p:nvPicPr>
                <p:cNvPr id="113" name="Freihand 112">
                  <a:extLst>
                    <a:ext uri="{FF2B5EF4-FFF2-40B4-BE49-F238E27FC236}">
                      <a16:creationId xmlns:a16="http://schemas.microsoft.com/office/drawing/2014/main" id="{EE07B4D0-A9A2-4701-8D3E-0015A59F6EB5}"/>
                    </a:ext>
                  </a:extLst>
                </p:cNvPr>
                <p:cNvPicPr/>
                <p:nvPr/>
              </p:nvPicPr>
              <p:blipFill>
                <a:blip r:embed="rId194"/>
                <a:stretch>
                  <a:fillRect/>
                </a:stretch>
              </p:blipFill>
              <p:spPr>
                <a:xfrm>
                  <a:off x="9550862" y="1867903"/>
                  <a:ext cx="1245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4" name="Freihand 113">
                  <a:extLst>
                    <a:ext uri="{FF2B5EF4-FFF2-40B4-BE49-F238E27FC236}">
                      <a16:creationId xmlns:a16="http://schemas.microsoft.com/office/drawing/2014/main" id="{31DFA992-0AE5-477F-A525-25DC0B146408}"/>
                    </a:ext>
                  </a:extLst>
                </p14:cNvPr>
                <p14:cNvContentPartPr/>
                <p14:nvPr/>
              </p14:nvContentPartPr>
              <p14:xfrm>
                <a:off x="9693782" y="1870783"/>
                <a:ext cx="88200" cy="94680"/>
              </p14:xfrm>
            </p:contentPart>
          </mc:Choice>
          <mc:Fallback>
            <p:pic>
              <p:nvPicPr>
                <p:cNvPr id="114" name="Freihand 113">
                  <a:extLst>
                    <a:ext uri="{FF2B5EF4-FFF2-40B4-BE49-F238E27FC236}">
                      <a16:creationId xmlns:a16="http://schemas.microsoft.com/office/drawing/2014/main" id="{31DFA992-0AE5-477F-A525-25DC0B146408}"/>
                    </a:ext>
                  </a:extLst>
                </p:cNvPr>
                <p:cNvPicPr/>
                <p:nvPr/>
              </p:nvPicPr>
              <p:blipFill>
                <a:blip r:embed="rId196"/>
                <a:stretch>
                  <a:fillRect/>
                </a:stretch>
              </p:blipFill>
              <p:spPr>
                <a:xfrm>
                  <a:off x="9689462" y="1866463"/>
                  <a:ext cx="968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15" name="Freihand 114">
                  <a:extLst>
                    <a:ext uri="{FF2B5EF4-FFF2-40B4-BE49-F238E27FC236}">
                      <a16:creationId xmlns:a16="http://schemas.microsoft.com/office/drawing/2014/main" id="{A8EBAC37-3987-4D5B-A653-BCC079B658A0}"/>
                    </a:ext>
                  </a:extLst>
                </p14:cNvPr>
                <p14:cNvContentPartPr/>
                <p14:nvPr/>
              </p14:nvContentPartPr>
              <p14:xfrm>
                <a:off x="9819782" y="1776823"/>
                <a:ext cx="122040" cy="262440"/>
              </p14:xfrm>
            </p:contentPart>
          </mc:Choice>
          <mc:Fallback>
            <p:pic>
              <p:nvPicPr>
                <p:cNvPr id="115" name="Freihand 114">
                  <a:extLst>
                    <a:ext uri="{FF2B5EF4-FFF2-40B4-BE49-F238E27FC236}">
                      <a16:creationId xmlns:a16="http://schemas.microsoft.com/office/drawing/2014/main" id="{A8EBAC37-3987-4D5B-A653-BCC079B658A0}"/>
                    </a:ext>
                  </a:extLst>
                </p:cNvPr>
                <p:cNvPicPr/>
                <p:nvPr/>
              </p:nvPicPr>
              <p:blipFill>
                <a:blip r:embed="rId198"/>
                <a:stretch>
                  <a:fillRect/>
                </a:stretch>
              </p:blipFill>
              <p:spPr>
                <a:xfrm>
                  <a:off x="9815462" y="1772503"/>
                  <a:ext cx="13068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17" name="Freihand 116">
                  <a:extLst>
                    <a:ext uri="{FF2B5EF4-FFF2-40B4-BE49-F238E27FC236}">
                      <a16:creationId xmlns:a16="http://schemas.microsoft.com/office/drawing/2014/main" id="{A8DA6F38-ED06-4E74-8EB3-72B943A6D1FE}"/>
                    </a:ext>
                  </a:extLst>
                </p14:cNvPr>
                <p14:cNvContentPartPr/>
                <p14:nvPr/>
              </p14:nvContentPartPr>
              <p14:xfrm>
                <a:off x="10076822" y="1808863"/>
                <a:ext cx="188280" cy="13680"/>
              </p14:xfrm>
            </p:contentPart>
          </mc:Choice>
          <mc:Fallback>
            <p:pic>
              <p:nvPicPr>
                <p:cNvPr id="117" name="Freihand 116">
                  <a:extLst>
                    <a:ext uri="{FF2B5EF4-FFF2-40B4-BE49-F238E27FC236}">
                      <a16:creationId xmlns:a16="http://schemas.microsoft.com/office/drawing/2014/main" id="{A8DA6F38-ED06-4E74-8EB3-72B943A6D1FE}"/>
                    </a:ext>
                  </a:extLst>
                </p:cNvPr>
                <p:cNvPicPr/>
                <p:nvPr/>
              </p:nvPicPr>
              <p:blipFill>
                <a:blip r:embed="rId200"/>
                <a:stretch>
                  <a:fillRect/>
                </a:stretch>
              </p:blipFill>
              <p:spPr>
                <a:xfrm>
                  <a:off x="10072502" y="1804543"/>
                  <a:ext cx="1969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18" name="Freihand 117">
                  <a:extLst>
                    <a:ext uri="{FF2B5EF4-FFF2-40B4-BE49-F238E27FC236}">
                      <a16:creationId xmlns:a16="http://schemas.microsoft.com/office/drawing/2014/main" id="{D796AAB8-5FCD-490F-83E8-EB320FB69D10}"/>
                    </a:ext>
                  </a:extLst>
                </p14:cNvPr>
                <p14:cNvContentPartPr/>
                <p14:nvPr/>
              </p14:nvContentPartPr>
              <p14:xfrm>
                <a:off x="10096622" y="1858183"/>
                <a:ext cx="155520" cy="11160"/>
              </p14:xfrm>
            </p:contentPart>
          </mc:Choice>
          <mc:Fallback>
            <p:pic>
              <p:nvPicPr>
                <p:cNvPr id="118" name="Freihand 117">
                  <a:extLst>
                    <a:ext uri="{FF2B5EF4-FFF2-40B4-BE49-F238E27FC236}">
                      <a16:creationId xmlns:a16="http://schemas.microsoft.com/office/drawing/2014/main" id="{D796AAB8-5FCD-490F-83E8-EB320FB69D10}"/>
                    </a:ext>
                  </a:extLst>
                </p:cNvPr>
                <p:cNvPicPr/>
                <p:nvPr/>
              </p:nvPicPr>
              <p:blipFill>
                <a:blip r:embed="rId202"/>
                <a:stretch>
                  <a:fillRect/>
                </a:stretch>
              </p:blipFill>
              <p:spPr>
                <a:xfrm>
                  <a:off x="10092302" y="1853863"/>
                  <a:ext cx="16416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19" name="Freihand 118">
                  <a:extLst>
                    <a:ext uri="{FF2B5EF4-FFF2-40B4-BE49-F238E27FC236}">
                      <a16:creationId xmlns:a16="http://schemas.microsoft.com/office/drawing/2014/main" id="{E02F7005-E689-40DD-9466-12F4653C5D7D}"/>
                    </a:ext>
                  </a:extLst>
                </p14:cNvPr>
                <p14:cNvContentPartPr/>
                <p14:nvPr/>
              </p14:nvContentPartPr>
              <p14:xfrm>
                <a:off x="10361582" y="1760983"/>
                <a:ext cx="151560" cy="153720"/>
              </p14:xfrm>
            </p:contentPart>
          </mc:Choice>
          <mc:Fallback>
            <p:pic>
              <p:nvPicPr>
                <p:cNvPr id="119" name="Freihand 118">
                  <a:extLst>
                    <a:ext uri="{FF2B5EF4-FFF2-40B4-BE49-F238E27FC236}">
                      <a16:creationId xmlns:a16="http://schemas.microsoft.com/office/drawing/2014/main" id="{E02F7005-E689-40DD-9466-12F4653C5D7D}"/>
                    </a:ext>
                  </a:extLst>
                </p:cNvPr>
                <p:cNvPicPr/>
                <p:nvPr/>
              </p:nvPicPr>
              <p:blipFill>
                <a:blip r:embed="rId204"/>
                <a:stretch>
                  <a:fillRect/>
                </a:stretch>
              </p:blipFill>
              <p:spPr>
                <a:xfrm>
                  <a:off x="10357262" y="1756663"/>
                  <a:ext cx="16020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20" name="Freihand 119">
                  <a:extLst>
                    <a:ext uri="{FF2B5EF4-FFF2-40B4-BE49-F238E27FC236}">
                      <a16:creationId xmlns:a16="http://schemas.microsoft.com/office/drawing/2014/main" id="{06D0C9FF-0B94-4940-9A06-C6A324C31227}"/>
                    </a:ext>
                  </a:extLst>
                </p14:cNvPr>
                <p14:cNvContentPartPr/>
                <p14:nvPr/>
              </p14:nvContentPartPr>
              <p14:xfrm>
                <a:off x="10533662" y="1765663"/>
                <a:ext cx="107640" cy="118440"/>
              </p14:xfrm>
            </p:contentPart>
          </mc:Choice>
          <mc:Fallback>
            <p:pic>
              <p:nvPicPr>
                <p:cNvPr id="120" name="Freihand 119">
                  <a:extLst>
                    <a:ext uri="{FF2B5EF4-FFF2-40B4-BE49-F238E27FC236}">
                      <a16:creationId xmlns:a16="http://schemas.microsoft.com/office/drawing/2014/main" id="{06D0C9FF-0B94-4940-9A06-C6A324C31227}"/>
                    </a:ext>
                  </a:extLst>
                </p:cNvPr>
                <p:cNvPicPr/>
                <p:nvPr/>
              </p:nvPicPr>
              <p:blipFill>
                <a:blip r:embed="rId206"/>
                <a:stretch>
                  <a:fillRect/>
                </a:stretch>
              </p:blipFill>
              <p:spPr>
                <a:xfrm>
                  <a:off x="10529342" y="1761343"/>
                  <a:ext cx="1162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21" name="Freihand 120">
                  <a:extLst>
                    <a:ext uri="{FF2B5EF4-FFF2-40B4-BE49-F238E27FC236}">
                      <a16:creationId xmlns:a16="http://schemas.microsoft.com/office/drawing/2014/main" id="{A9BCCF29-5CC4-41FA-98E3-7E36AF203309}"/>
                    </a:ext>
                  </a:extLst>
                </p14:cNvPr>
                <p14:cNvContentPartPr/>
                <p14:nvPr/>
              </p14:nvContentPartPr>
              <p14:xfrm>
                <a:off x="10705382" y="1744423"/>
                <a:ext cx="76320" cy="142200"/>
              </p14:xfrm>
            </p:contentPart>
          </mc:Choice>
          <mc:Fallback>
            <p:pic>
              <p:nvPicPr>
                <p:cNvPr id="121" name="Freihand 120">
                  <a:extLst>
                    <a:ext uri="{FF2B5EF4-FFF2-40B4-BE49-F238E27FC236}">
                      <a16:creationId xmlns:a16="http://schemas.microsoft.com/office/drawing/2014/main" id="{A9BCCF29-5CC4-41FA-98E3-7E36AF203309}"/>
                    </a:ext>
                  </a:extLst>
                </p:cNvPr>
                <p:cNvPicPr/>
                <p:nvPr/>
              </p:nvPicPr>
              <p:blipFill>
                <a:blip r:embed="rId208"/>
                <a:stretch>
                  <a:fillRect/>
                </a:stretch>
              </p:blipFill>
              <p:spPr>
                <a:xfrm>
                  <a:off x="10701062" y="1740103"/>
                  <a:ext cx="8496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22" name="Freihand 121">
                  <a:extLst>
                    <a:ext uri="{FF2B5EF4-FFF2-40B4-BE49-F238E27FC236}">
                      <a16:creationId xmlns:a16="http://schemas.microsoft.com/office/drawing/2014/main" id="{55AF5E2B-65BD-4984-B474-F2CB44FC9CF6}"/>
                    </a:ext>
                  </a:extLst>
                </p14:cNvPr>
                <p14:cNvContentPartPr/>
                <p14:nvPr/>
              </p14:nvContentPartPr>
              <p14:xfrm>
                <a:off x="10784942" y="1871503"/>
                <a:ext cx="20520" cy="74880"/>
              </p14:xfrm>
            </p:contentPart>
          </mc:Choice>
          <mc:Fallback>
            <p:pic>
              <p:nvPicPr>
                <p:cNvPr id="122" name="Freihand 121">
                  <a:extLst>
                    <a:ext uri="{FF2B5EF4-FFF2-40B4-BE49-F238E27FC236}">
                      <a16:creationId xmlns:a16="http://schemas.microsoft.com/office/drawing/2014/main" id="{55AF5E2B-65BD-4984-B474-F2CB44FC9CF6}"/>
                    </a:ext>
                  </a:extLst>
                </p:cNvPr>
                <p:cNvPicPr/>
                <p:nvPr/>
              </p:nvPicPr>
              <p:blipFill>
                <a:blip r:embed="rId210"/>
                <a:stretch>
                  <a:fillRect/>
                </a:stretch>
              </p:blipFill>
              <p:spPr>
                <a:xfrm>
                  <a:off x="10780622" y="1867183"/>
                  <a:ext cx="291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23" name="Freihand 122">
                  <a:extLst>
                    <a:ext uri="{FF2B5EF4-FFF2-40B4-BE49-F238E27FC236}">
                      <a16:creationId xmlns:a16="http://schemas.microsoft.com/office/drawing/2014/main" id="{0CC99CC2-6218-4E45-BA2E-695C7F433E44}"/>
                    </a:ext>
                  </a:extLst>
                </p14:cNvPr>
                <p14:cNvContentPartPr/>
                <p14:nvPr/>
              </p14:nvContentPartPr>
              <p14:xfrm>
                <a:off x="10860182" y="1736143"/>
                <a:ext cx="128880" cy="162000"/>
              </p14:xfrm>
            </p:contentPart>
          </mc:Choice>
          <mc:Fallback>
            <p:pic>
              <p:nvPicPr>
                <p:cNvPr id="123" name="Freihand 122">
                  <a:extLst>
                    <a:ext uri="{FF2B5EF4-FFF2-40B4-BE49-F238E27FC236}">
                      <a16:creationId xmlns:a16="http://schemas.microsoft.com/office/drawing/2014/main" id="{0CC99CC2-6218-4E45-BA2E-695C7F433E44}"/>
                    </a:ext>
                  </a:extLst>
                </p:cNvPr>
                <p:cNvPicPr/>
                <p:nvPr/>
              </p:nvPicPr>
              <p:blipFill>
                <a:blip r:embed="rId212"/>
                <a:stretch>
                  <a:fillRect/>
                </a:stretch>
              </p:blipFill>
              <p:spPr>
                <a:xfrm>
                  <a:off x="10855862" y="1731823"/>
                  <a:ext cx="13752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24" name="Freihand 123">
                  <a:extLst>
                    <a:ext uri="{FF2B5EF4-FFF2-40B4-BE49-F238E27FC236}">
                      <a16:creationId xmlns:a16="http://schemas.microsoft.com/office/drawing/2014/main" id="{2713DBA4-8612-416F-BA48-4F6FD30C4C4F}"/>
                    </a:ext>
                  </a:extLst>
                </p14:cNvPr>
                <p14:cNvContentPartPr/>
                <p14:nvPr/>
              </p14:nvContentPartPr>
              <p14:xfrm>
                <a:off x="10928582" y="1721023"/>
                <a:ext cx="138240" cy="22320"/>
              </p14:xfrm>
            </p:contentPart>
          </mc:Choice>
          <mc:Fallback>
            <p:pic>
              <p:nvPicPr>
                <p:cNvPr id="124" name="Freihand 123">
                  <a:extLst>
                    <a:ext uri="{FF2B5EF4-FFF2-40B4-BE49-F238E27FC236}">
                      <a16:creationId xmlns:a16="http://schemas.microsoft.com/office/drawing/2014/main" id="{2713DBA4-8612-416F-BA48-4F6FD30C4C4F}"/>
                    </a:ext>
                  </a:extLst>
                </p:cNvPr>
                <p:cNvPicPr/>
                <p:nvPr/>
              </p:nvPicPr>
              <p:blipFill>
                <a:blip r:embed="rId214"/>
                <a:stretch>
                  <a:fillRect/>
                </a:stretch>
              </p:blipFill>
              <p:spPr>
                <a:xfrm>
                  <a:off x="10924262" y="1716703"/>
                  <a:ext cx="14688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26" name="Freihand 125">
                  <a:extLst>
                    <a:ext uri="{FF2B5EF4-FFF2-40B4-BE49-F238E27FC236}">
                      <a16:creationId xmlns:a16="http://schemas.microsoft.com/office/drawing/2014/main" id="{DACEF754-A6F1-4ADC-BAED-8900AA12367C}"/>
                    </a:ext>
                  </a:extLst>
                </p14:cNvPr>
                <p14:cNvContentPartPr/>
                <p14:nvPr/>
              </p14:nvContentPartPr>
              <p14:xfrm>
                <a:off x="7285022" y="2353543"/>
                <a:ext cx="181800" cy="29520"/>
              </p14:xfrm>
            </p:contentPart>
          </mc:Choice>
          <mc:Fallback>
            <p:pic>
              <p:nvPicPr>
                <p:cNvPr id="126" name="Freihand 125">
                  <a:extLst>
                    <a:ext uri="{FF2B5EF4-FFF2-40B4-BE49-F238E27FC236}">
                      <a16:creationId xmlns:a16="http://schemas.microsoft.com/office/drawing/2014/main" id="{DACEF754-A6F1-4ADC-BAED-8900AA12367C}"/>
                    </a:ext>
                  </a:extLst>
                </p:cNvPr>
                <p:cNvPicPr/>
                <p:nvPr/>
              </p:nvPicPr>
              <p:blipFill>
                <a:blip r:embed="rId216"/>
                <a:stretch>
                  <a:fillRect/>
                </a:stretch>
              </p:blipFill>
              <p:spPr>
                <a:xfrm>
                  <a:off x="7280702" y="2349223"/>
                  <a:ext cx="1904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27" name="Freihand 126">
                  <a:extLst>
                    <a:ext uri="{FF2B5EF4-FFF2-40B4-BE49-F238E27FC236}">
                      <a16:creationId xmlns:a16="http://schemas.microsoft.com/office/drawing/2014/main" id="{6FE3457D-87D4-482A-AAD1-DE87BFEE396C}"/>
                    </a:ext>
                  </a:extLst>
                </p14:cNvPr>
                <p14:cNvContentPartPr/>
                <p14:nvPr/>
              </p14:nvContentPartPr>
              <p14:xfrm>
                <a:off x="7302302" y="2403223"/>
                <a:ext cx="171360" cy="30240"/>
              </p14:xfrm>
            </p:contentPart>
          </mc:Choice>
          <mc:Fallback>
            <p:pic>
              <p:nvPicPr>
                <p:cNvPr id="127" name="Freihand 126">
                  <a:extLst>
                    <a:ext uri="{FF2B5EF4-FFF2-40B4-BE49-F238E27FC236}">
                      <a16:creationId xmlns:a16="http://schemas.microsoft.com/office/drawing/2014/main" id="{6FE3457D-87D4-482A-AAD1-DE87BFEE396C}"/>
                    </a:ext>
                  </a:extLst>
                </p:cNvPr>
                <p:cNvPicPr/>
                <p:nvPr/>
              </p:nvPicPr>
              <p:blipFill>
                <a:blip r:embed="rId218"/>
                <a:stretch>
                  <a:fillRect/>
                </a:stretch>
              </p:blipFill>
              <p:spPr>
                <a:xfrm>
                  <a:off x="7297982" y="2398903"/>
                  <a:ext cx="18000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28" name="Freihand 127">
                  <a:extLst>
                    <a:ext uri="{FF2B5EF4-FFF2-40B4-BE49-F238E27FC236}">
                      <a16:creationId xmlns:a16="http://schemas.microsoft.com/office/drawing/2014/main" id="{E304A80E-23E6-4D43-83EA-109B693D2F49}"/>
                    </a:ext>
                  </a:extLst>
                </p14:cNvPr>
                <p14:cNvContentPartPr/>
                <p14:nvPr/>
              </p14:nvContentPartPr>
              <p14:xfrm>
                <a:off x="7474022" y="2309623"/>
                <a:ext cx="100800" cy="186120"/>
              </p14:xfrm>
            </p:contentPart>
          </mc:Choice>
          <mc:Fallback>
            <p:pic>
              <p:nvPicPr>
                <p:cNvPr id="128" name="Freihand 127">
                  <a:extLst>
                    <a:ext uri="{FF2B5EF4-FFF2-40B4-BE49-F238E27FC236}">
                      <a16:creationId xmlns:a16="http://schemas.microsoft.com/office/drawing/2014/main" id="{E304A80E-23E6-4D43-83EA-109B693D2F49}"/>
                    </a:ext>
                  </a:extLst>
                </p:cNvPr>
                <p:cNvPicPr/>
                <p:nvPr/>
              </p:nvPicPr>
              <p:blipFill>
                <a:blip r:embed="rId220"/>
                <a:stretch>
                  <a:fillRect/>
                </a:stretch>
              </p:blipFill>
              <p:spPr>
                <a:xfrm>
                  <a:off x="7469702" y="2305303"/>
                  <a:ext cx="10944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29" name="Freihand 128">
                  <a:extLst>
                    <a:ext uri="{FF2B5EF4-FFF2-40B4-BE49-F238E27FC236}">
                      <a16:creationId xmlns:a16="http://schemas.microsoft.com/office/drawing/2014/main" id="{97D3B427-83D0-4789-A370-1421D3D841E0}"/>
                    </a:ext>
                  </a:extLst>
                </p14:cNvPr>
                <p14:cNvContentPartPr/>
                <p14:nvPr/>
              </p14:nvContentPartPr>
              <p14:xfrm>
                <a:off x="7741502" y="2262823"/>
                <a:ext cx="151920" cy="155160"/>
              </p14:xfrm>
            </p:contentPart>
          </mc:Choice>
          <mc:Fallback>
            <p:pic>
              <p:nvPicPr>
                <p:cNvPr id="129" name="Freihand 128">
                  <a:extLst>
                    <a:ext uri="{FF2B5EF4-FFF2-40B4-BE49-F238E27FC236}">
                      <a16:creationId xmlns:a16="http://schemas.microsoft.com/office/drawing/2014/main" id="{97D3B427-83D0-4789-A370-1421D3D841E0}"/>
                    </a:ext>
                  </a:extLst>
                </p:cNvPr>
                <p:cNvPicPr/>
                <p:nvPr/>
              </p:nvPicPr>
              <p:blipFill>
                <a:blip r:embed="rId222"/>
                <a:stretch>
                  <a:fillRect/>
                </a:stretch>
              </p:blipFill>
              <p:spPr>
                <a:xfrm>
                  <a:off x="7737182" y="2258503"/>
                  <a:ext cx="16056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30" name="Freihand 129">
                  <a:extLst>
                    <a:ext uri="{FF2B5EF4-FFF2-40B4-BE49-F238E27FC236}">
                      <a16:creationId xmlns:a16="http://schemas.microsoft.com/office/drawing/2014/main" id="{89C9A169-082C-4BD2-BFA8-4159C6979ED5}"/>
                    </a:ext>
                  </a:extLst>
                </p14:cNvPr>
                <p14:cNvContentPartPr/>
                <p14:nvPr/>
              </p14:nvContentPartPr>
              <p14:xfrm>
                <a:off x="7910342" y="2265703"/>
                <a:ext cx="353880" cy="136080"/>
              </p14:xfrm>
            </p:contentPart>
          </mc:Choice>
          <mc:Fallback>
            <p:pic>
              <p:nvPicPr>
                <p:cNvPr id="130" name="Freihand 129">
                  <a:extLst>
                    <a:ext uri="{FF2B5EF4-FFF2-40B4-BE49-F238E27FC236}">
                      <a16:creationId xmlns:a16="http://schemas.microsoft.com/office/drawing/2014/main" id="{89C9A169-082C-4BD2-BFA8-4159C6979ED5}"/>
                    </a:ext>
                  </a:extLst>
                </p:cNvPr>
                <p:cNvPicPr/>
                <p:nvPr/>
              </p:nvPicPr>
              <p:blipFill>
                <a:blip r:embed="rId224"/>
                <a:stretch>
                  <a:fillRect/>
                </a:stretch>
              </p:blipFill>
              <p:spPr>
                <a:xfrm>
                  <a:off x="7906022" y="2261383"/>
                  <a:ext cx="36252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31" name="Freihand 130">
                  <a:extLst>
                    <a:ext uri="{FF2B5EF4-FFF2-40B4-BE49-F238E27FC236}">
                      <a16:creationId xmlns:a16="http://schemas.microsoft.com/office/drawing/2014/main" id="{8D2E5C72-219B-406F-AD2F-55B9CE0BD500}"/>
                    </a:ext>
                  </a:extLst>
                </p14:cNvPr>
                <p14:cNvContentPartPr/>
                <p14:nvPr/>
              </p14:nvContentPartPr>
              <p14:xfrm>
                <a:off x="8212742" y="2317543"/>
                <a:ext cx="63360" cy="11160"/>
              </p14:xfrm>
            </p:contentPart>
          </mc:Choice>
          <mc:Fallback>
            <p:pic>
              <p:nvPicPr>
                <p:cNvPr id="131" name="Freihand 130">
                  <a:extLst>
                    <a:ext uri="{FF2B5EF4-FFF2-40B4-BE49-F238E27FC236}">
                      <a16:creationId xmlns:a16="http://schemas.microsoft.com/office/drawing/2014/main" id="{8D2E5C72-219B-406F-AD2F-55B9CE0BD500}"/>
                    </a:ext>
                  </a:extLst>
                </p:cNvPr>
                <p:cNvPicPr/>
                <p:nvPr/>
              </p:nvPicPr>
              <p:blipFill>
                <a:blip r:embed="rId226"/>
                <a:stretch>
                  <a:fillRect/>
                </a:stretch>
              </p:blipFill>
              <p:spPr>
                <a:xfrm>
                  <a:off x="8208422" y="2313223"/>
                  <a:ext cx="7200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32" name="Freihand 131">
                  <a:extLst>
                    <a:ext uri="{FF2B5EF4-FFF2-40B4-BE49-F238E27FC236}">
                      <a16:creationId xmlns:a16="http://schemas.microsoft.com/office/drawing/2014/main" id="{EB864568-5C18-4360-B63F-00C122D36F55}"/>
                    </a:ext>
                  </a:extLst>
                </p14:cNvPr>
                <p14:cNvContentPartPr/>
                <p14:nvPr/>
              </p14:nvContentPartPr>
              <p14:xfrm>
                <a:off x="8470142" y="2314303"/>
                <a:ext cx="403200" cy="96480"/>
              </p14:xfrm>
            </p:contentPart>
          </mc:Choice>
          <mc:Fallback>
            <p:pic>
              <p:nvPicPr>
                <p:cNvPr id="132" name="Freihand 131">
                  <a:extLst>
                    <a:ext uri="{FF2B5EF4-FFF2-40B4-BE49-F238E27FC236}">
                      <a16:creationId xmlns:a16="http://schemas.microsoft.com/office/drawing/2014/main" id="{EB864568-5C18-4360-B63F-00C122D36F55}"/>
                    </a:ext>
                  </a:extLst>
                </p:cNvPr>
                <p:cNvPicPr/>
                <p:nvPr/>
              </p:nvPicPr>
              <p:blipFill>
                <a:blip r:embed="rId228"/>
                <a:stretch>
                  <a:fillRect/>
                </a:stretch>
              </p:blipFill>
              <p:spPr>
                <a:xfrm>
                  <a:off x="8465822" y="2309983"/>
                  <a:ext cx="4118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33" name="Freihand 132">
                  <a:extLst>
                    <a:ext uri="{FF2B5EF4-FFF2-40B4-BE49-F238E27FC236}">
                      <a16:creationId xmlns:a16="http://schemas.microsoft.com/office/drawing/2014/main" id="{9186E410-684A-483E-879E-86ED8567355D}"/>
                    </a:ext>
                  </a:extLst>
                </p14:cNvPr>
                <p14:cNvContentPartPr/>
                <p14:nvPr/>
              </p14:nvContentPartPr>
              <p14:xfrm>
                <a:off x="8863982" y="2244103"/>
                <a:ext cx="185400" cy="109080"/>
              </p14:xfrm>
            </p:contentPart>
          </mc:Choice>
          <mc:Fallback>
            <p:pic>
              <p:nvPicPr>
                <p:cNvPr id="133" name="Freihand 132">
                  <a:extLst>
                    <a:ext uri="{FF2B5EF4-FFF2-40B4-BE49-F238E27FC236}">
                      <a16:creationId xmlns:a16="http://schemas.microsoft.com/office/drawing/2014/main" id="{9186E410-684A-483E-879E-86ED8567355D}"/>
                    </a:ext>
                  </a:extLst>
                </p:cNvPr>
                <p:cNvPicPr/>
                <p:nvPr/>
              </p:nvPicPr>
              <p:blipFill>
                <a:blip r:embed="rId230"/>
                <a:stretch>
                  <a:fillRect/>
                </a:stretch>
              </p:blipFill>
              <p:spPr>
                <a:xfrm>
                  <a:off x="8859662" y="2239783"/>
                  <a:ext cx="1940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34" name="Freihand 133">
                  <a:extLst>
                    <a:ext uri="{FF2B5EF4-FFF2-40B4-BE49-F238E27FC236}">
                      <a16:creationId xmlns:a16="http://schemas.microsoft.com/office/drawing/2014/main" id="{993DC7BB-AE98-42DB-B3FB-C1A3F74B914D}"/>
                    </a:ext>
                  </a:extLst>
                </p14:cNvPr>
                <p14:cNvContentPartPr/>
                <p14:nvPr/>
              </p14:nvContentPartPr>
              <p14:xfrm>
                <a:off x="9302822" y="2277583"/>
                <a:ext cx="167040" cy="93960"/>
              </p14:xfrm>
            </p:contentPart>
          </mc:Choice>
          <mc:Fallback>
            <p:pic>
              <p:nvPicPr>
                <p:cNvPr id="134" name="Freihand 133">
                  <a:extLst>
                    <a:ext uri="{FF2B5EF4-FFF2-40B4-BE49-F238E27FC236}">
                      <a16:creationId xmlns:a16="http://schemas.microsoft.com/office/drawing/2014/main" id="{993DC7BB-AE98-42DB-B3FB-C1A3F74B914D}"/>
                    </a:ext>
                  </a:extLst>
                </p:cNvPr>
                <p:cNvPicPr/>
                <p:nvPr/>
              </p:nvPicPr>
              <p:blipFill>
                <a:blip r:embed="rId232"/>
                <a:stretch>
                  <a:fillRect/>
                </a:stretch>
              </p:blipFill>
              <p:spPr>
                <a:xfrm>
                  <a:off x="9298502" y="2273263"/>
                  <a:ext cx="1756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35" name="Freihand 134">
                  <a:extLst>
                    <a:ext uri="{FF2B5EF4-FFF2-40B4-BE49-F238E27FC236}">
                      <a16:creationId xmlns:a16="http://schemas.microsoft.com/office/drawing/2014/main" id="{175E952A-3D12-49AF-9C9A-9B7D513FE5FA}"/>
                    </a:ext>
                  </a:extLst>
                </p14:cNvPr>
                <p14:cNvContentPartPr/>
                <p14:nvPr/>
              </p14:nvContentPartPr>
              <p14:xfrm>
                <a:off x="9469502" y="2220343"/>
                <a:ext cx="86400" cy="142920"/>
              </p14:xfrm>
            </p:contentPart>
          </mc:Choice>
          <mc:Fallback>
            <p:pic>
              <p:nvPicPr>
                <p:cNvPr id="135" name="Freihand 134">
                  <a:extLst>
                    <a:ext uri="{FF2B5EF4-FFF2-40B4-BE49-F238E27FC236}">
                      <a16:creationId xmlns:a16="http://schemas.microsoft.com/office/drawing/2014/main" id="{175E952A-3D12-49AF-9C9A-9B7D513FE5FA}"/>
                    </a:ext>
                  </a:extLst>
                </p:cNvPr>
                <p:cNvPicPr/>
                <p:nvPr/>
              </p:nvPicPr>
              <p:blipFill>
                <a:blip r:embed="rId234"/>
                <a:stretch>
                  <a:fillRect/>
                </a:stretch>
              </p:blipFill>
              <p:spPr>
                <a:xfrm>
                  <a:off x="9465182" y="2216023"/>
                  <a:ext cx="9504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36" name="Freihand 135">
                  <a:extLst>
                    <a:ext uri="{FF2B5EF4-FFF2-40B4-BE49-F238E27FC236}">
                      <a16:creationId xmlns:a16="http://schemas.microsoft.com/office/drawing/2014/main" id="{B6F65965-B9E5-42EB-8418-B851EEC2678F}"/>
                    </a:ext>
                  </a:extLst>
                </p14:cNvPr>
                <p14:cNvContentPartPr/>
                <p14:nvPr/>
              </p14:nvContentPartPr>
              <p14:xfrm>
                <a:off x="9617822" y="2265343"/>
                <a:ext cx="200880" cy="56160"/>
              </p14:xfrm>
            </p:contentPart>
          </mc:Choice>
          <mc:Fallback>
            <p:pic>
              <p:nvPicPr>
                <p:cNvPr id="136" name="Freihand 135">
                  <a:extLst>
                    <a:ext uri="{FF2B5EF4-FFF2-40B4-BE49-F238E27FC236}">
                      <a16:creationId xmlns:a16="http://schemas.microsoft.com/office/drawing/2014/main" id="{B6F65965-B9E5-42EB-8418-B851EEC2678F}"/>
                    </a:ext>
                  </a:extLst>
                </p:cNvPr>
                <p:cNvPicPr/>
                <p:nvPr/>
              </p:nvPicPr>
              <p:blipFill>
                <a:blip r:embed="rId236"/>
                <a:stretch>
                  <a:fillRect/>
                </a:stretch>
              </p:blipFill>
              <p:spPr>
                <a:xfrm>
                  <a:off x="9613502" y="2261023"/>
                  <a:ext cx="20952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37" name="Freihand 136">
                  <a:extLst>
                    <a:ext uri="{FF2B5EF4-FFF2-40B4-BE49-F238E27FC236}">
                      <a16:creationId xmlns:a16="http://schemas.microsoft.com/office/drawing/2014/main" id="{AD34B8AB-08D7-472D-B4C4-79DDEB48282F}"/>
                    </a:ext>
                  </a:extLst>
                </p14:cNvPr>
                <p14:cNvContentPartPr/>
                <p14:nvPr/>
              </p14:nvContentPartPr>
              <p14:xfrm>
                <a:off x="9153422" y="2379103"/>
                <a:ext cx="647280" cy="69480"/>
              </p14:xfrm>
            </p:contentPart>
          </mc:Choice>
          <mc:Fallback>
            <p:pic>
              <p:nvPicPr>
                <p:cNvPr id="137" name="Freihand 136">
                  <a:extLst>
                    <a:ext uri="{FF2B5EF4-FFF2-40B4-BE49-F238E27FC236}">
                      <a16:creationId xmlns:a16="http://schemas.microsoft.com/office/drawing/2014/main" id="{AD34B8AB-08D7-472D-B4C4-79DDEB48282F}"/>
                    </a:ext>
                  </a:extLst>
                </p:cNvPr>
                <p:cNvPicPr/>
                <p:nvPr/>
              </p:nvPicPr>
              <p:blipFill>
                <a:blip r:embed="rId238"/>
                <a:stretch>
                  <a:fillRect/>
                </a:stretch>
              </p:blipFill>
              <p:spPr>
                <a:xfrm>
                  <a:off x="9149102" y="2374783"/>
                  <a:ext cx="65592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38" name="Freihand 137">
                  <a:extLst>
                    <a:ext uri="{FF2B5EF4-FFF2-40B4-BE49-F238E27FC236}">
                      <a16:creationId xmlns:a16="http://schemas.microsoft.com/office/drawing/2014/main" id="{B27CF833-4CFA-40EC-A723-25716B424447}"/>
                    </a:ext>
                  </a:extLst>
                </p14:cNvPr>
                <p14:cNvContentPartPr/>
                <p14:nvPr/>
              </p14:nvContentPartPr>
              <p14:xfrm>
                <a:off x="10053782" y="2254903"/>
                <a:ext cx="201960" cy="95400"/>
              </p14:xfrm>
            </p:contentPart>
          </mc:Choice>
          <mc:Fallback>
            <p:pic>
              <p:nvPicPr>
                <p:cNvPr id="138" name="Freihand 137">
                  <a:extLst>
                    <a:ext uri="{FF2B5EF4-FFF2-40B4-BE49-F238E27FC236}">
                      <a16:creationId xmlns:a16="http://schemas.microsoft.com/office/drawing/2014/main" id="{B27CF833-4CFA-40EC-A723-25716B424447}"/>
                    </a:ext>
                  </a:extLst>
                </p:cNvPr>
                <p:cNvPicPr/>
                <p:nvPr/>
              </p:nvPicPr>
              <p:blipFill>
                <a:blip r:embed="rId240"/>
                <a:stretch>
                  <a:fillRect/>
                </a:stretch>
              </p:blipFill>
              <p:spPr>
                <a:xfrm>
                  <a:off x="10049462" y="2250583"/>
                  <a:ext cx="2106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39" name="Freihand 138">
                  <a:extLst>
                    <a:ext uri="{FF2B5EF4-FFF2-40B4-BE49-F238E27FC236}">
                      <a16:creationId xmlns:a16="http://schemas.microsoft.com/office/drawing/2014/main" id="{49CFF75E-FE0E-420E-9B8D-411DD17A43F5}"/>
                    </a:ext>
                  </a:extLst>
                </p14:cNvPr>
                <p14:cNvContentPartPr/>
                <p14:nvPr/>
              </p14:nvContentPartPr>
              <p14:xfrm>
                <a:off x="10266902" y="2168503"/>
                <a:ext cx="29520" cy="62640"/>
              </p14:xfrm>
            </p:contentPart>
          </mc:Choice>
          <mc:Fallback>
            <p:pic>
              <p:nvPicPr>
                <p:cNvPr id="139" name="Freihand 138">
                  <a:extLst>
                    <a:ext uri="{FF2B5EF4-FFF2-40B4-BE49-F238E27FC236}">
                      <a16:creationId xmlns:a16="http://schemas.microsoft.com/office/drawing/2014/main" id="{49CFF75E-FE0E-420E-9B8D-411DD17A43F5}"/>
                    </a:ext>
                  </a:extLst>
                </p:cNvPr>
                <p:cNvPicPr/>
                <p:nvPr/>
              </p:nvPicPr>
              <p:blipFill>
                <a:blip r:embed="rId242"/>
                <a:stretch>
                  <a:fillRect/>
                </a:stretch>
              </p:blipFill>
              <p:spPr>
                <a:xfrm>
                  <a:off x="10262582" y="2164183"/>
                  <a:ext cx="381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40" name="Freihand 139">
                  <a:extLst>
                    <a:ext uri="{FF2B5EF4-FFF2-40B4-BE49-F238E27FC236}">
                      <a16:creationId xmlns:a16="http://schemas.microsoft.com/office/drawing/2014/main" id="{973EA9C8-F0BA-4337-93D2-7146A5E231CC}"/>
                    </a:ext>
                  </a:extLst>
                </p14:cNvPr>
                <p14:cNvContentPartPr/>
                <p14:nvPr/>
              </p14:nvContentPartPr>
              <p14:xfrm>
                <a:off x="10318022" y="2168143"/>
                <a:ext cx="273960" cy="144000"/>
              </p14:xfrm>
            </p:contentPart>
          </mc:Choice>
          <mc:Fallback>
            <p:pic>
              <p:nvPicPr>
                <p:cNvPr id="140" name="Freihand 139">
                  <a:extLst>
                    <a:ext uri="{FF2B5EF4-FFF2-40B4-BE49-F238E27FC236}">
                      <a16:creationId xmlns:a16="http://schemas.microsoft.com/office/drawing/2014/main" id="{973EA9C8-F0BA-4337-93D2-7146A5E231CC}"/>
                    </a:ext>
                  </a:extLst>
                </p:cNvPr>
                <p:cNvPicPr/>
                <p:nvPr/>
              </p:nvPicPr>
              <p:blipFill>
                <a:blip r:embed="rId244"/>
                <a:stretch>
                  <a:fillRect/>
                </a:stretch>
              </p:blipFill>
              <p:spPr>
                <a:xfrm>
                  <a:off x="10313702" y="2163823"/>
                  <a:ext cx="28260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41" name="Freihand 140">
                  <a:extLst>
                    <a:ext uri="{FF2B5EF4-FFF2-40B4-BE49-F238E27FC236}">
                      <a16:creationId xmlns:a16="http://schemas.microsoft.com/office/drawing/2014/main" id="{F58453CE-25C2-4F43-A05E-253E77D27CEC}"/>
                    </a:ext>
                  </a:extLst>
                </p14:cNvPr>
                <p14:cNvContentPartPr/>
                <p14:nvPr/>
              </p14:nvContentPartPr>
              <p14:xfrm>
                <a:off x="10696742" y="2123143"/>
                <a:ext cx="81360" cy="166680"/>
              </p14:xfrm>
            </p:contentPart>
          </mc:Choice>
          <mc:Fallback>
            <p:pic>
              <p:nvPicPr>
                <p:cNvPr id="141" name="Freihand 140">
                  <a:extLst>
                    <a:ext uri="{FF2B5EF4-FFF2-40B4-BE49-F238E27FC236}">
                      <a16:creationId xmlns:a16="http://schemas.microsoft.com/office/drawing/2014/main" id="{F58453CE-25C2-4F43-A05E-253E77D27CEC}"/>
                    </a:ext>
                  </a:extLst>
                </p:cNvPr>
                <p:cNvPicPr/>
                <p:nvPr/>
              </p:nvPicPr>
              <p:blipFill>
                <a:blip r:embed="rId246"/>
                <a:stretch>
                  <a:fillRect/>
                </a:stretch>
              </p:blipFill>
              <p:spPr>
                <a:xfrm>
                  <a:off x="10692422" y="2118823"/>
                  <a:ext cx="9000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42" name="Freihand 141">
                  <a:extLst>
                    <a:ext uri="{FF2B5EF4-FFF2-40B4-BE49-F238E27FC236}">
                      <a16:creationId xmlns:a16="http://schemas.microsoft.com/office/drawing/2014/main" id="{DE965CBF-306A-4C37-B733-9B6BE5863A1A}"/>
                    </a:ext>
                  </a:extLst>
                </p14:cNvPr>
                <p14:cNvContentPartPr/>
                <p14:nvPr/>
              </p14:nvContentPartPr>
              <p14:xfrm>
                <a:off x="10813742" y="2176783"/>
                <a:ext cx="259200" cy="79560"/>
              </p14:xfrm>
            </p:contentPart>
          </mc:Choice>
          <mc:Fallback>
            <p:pic>
              <p:nvPicPr>
                <p:cNvPr id="142" name="Freihand 141">
                  <a:extLst>
                    <a:ext uri="{FF2B5EF4-FFF2-40B4-BE49-F238E27FC236}">
                      <a16:creationId xmlns:a16="http://schemas.microsoft.com/office/drawing/2014/main" id="{DE965CBF-306A-4C37-B733-9B6BE5863A1A}"/>
                    </a:ext>
                  </a:extLst>
                </p:cNvPr>
                <p:cNvPicPr/>
                <p:nvPr/>
              </p:nvPicPr>
              <p:blipFill>
                <a:blip r:embed="rId248"/>
                <a:stretch>
                  <a:fillRect/>
                </a:stretch>
              </p:blipFill>
              <p:spPr>
                <a:xfrm>
                  <a:off x="10809422" y="2172463"/>
                  <a:ext cx="2678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43" name="Freihand 142">
                  <a:extLst>
                    <a:ext uri="{FF2B5EF4-FFF2-40B4-BE49-F238E27FC236}">
                      <a16:creationId xmlns:a16="http://schemas.microsoft.com/office/drawing/2014/main" id="{823B14E0-9A4E-4C7B-A049-B679FB7F1F90}"/>
                    </a:ext>
                  </a:extLst>
                </p14:cNvPr>
                <p14:cNvContentPartPr/>
                <p14:nvPr/>
              </p14:nvContentPartPr>
              <p14:xfrm>
                <a:off x="11119022" y="2084983"/>
                <a:ext cx="104040" cy="118800"/>
              </p14:xfrm>
            </p:contentPart>
          </mc:Choice>
          <mc:Fallback>
            <p:pic>
              <p:nvPicPr>
                <p:cNvPr id="143" name="Freihand 142">
                  <a:extLst>
                    <a:ext uri="{FF2B5EF4-FFF2-40B4-BE49-F238E27FC236}">
                      <a16:creationId xmlns:a16="http://schemas.microsoft.com/office/drawing/2014/main" id="{823B14E0-9A4E-4C7B-A049-B679FB7F1F90}"/>
                    </a:ext>
                  </a:extLst>
                </p:cNvPr>
                <p:cNvPicPr/>
                <p:nvPr/>
              </p:nvPicPr>
              <p:blipFill>
                <a:blip r:embed="rId250"/>
                <a:stretch>
                  <a:fillRect/>
                </a:stretch>
              </p:blipFill>
              <p:spPr>
                <a:xfrm>
                  <a:off x="11114702" y="2080663"/>
                  <a:ext cx="1126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44" name="Freihand 143">
                  <a:extLst>
                    <a:ext uri="{FF2B5EF4-FFF2-40B4-BE49-F238E27FC236}">
                      <a16:creationId xmlns:a16="http://schemas.microsoft.com/office/drawing/2014/main" id="{93B2DBE8-DD34-4ABD-9B53-F15AD659CDFF}"/>
                    </a:ext>
                  </a:extLst>
                </p14:cNvPr>
                <p14:cNvContentPartPr/>
                <p14:nvPr/>
              </p14:nvContentPartPr>
              <p14:xfrm>
                <a:off x="11241062" y="2144383"/>
                <a:ext cx="74520" cy="83880"/>
              </p14:xfrm>
            </p:contentPart>
          </mc:Choice>
          <mc:Fallback>
            <p:pic>
              <p:nvPicPr>
                <p:cNvPr id="144" name="Freihand 143">
                  <a:extLst>
                    <a:ext uri="{FF2B5EF4-FFF2-40B4-BE49-F238E27FC236}">
                      <a16:creationId xmlns:a16="http://schemas.microsoft.com/office/drawing/2014/main" id="{93B2DBE8-DD34-4ABD-9B53-F15AD659CDFF}"/>
                    </a:ext>
                  </a:extLst>
                </p:cNvPr>
                <p:cNvPicPr/>
                <p:nvPr/>
              </p:nvPicPr>
              <p:blipFill>
                <a:blip r:embed="rId252"/>
                <a:stretch>
                  <a:fillRect/>
                </a:stretch>
              </p:blipFill>
              <p:spPr>
                <a:xfrm>
                  <a:off x="11236742" y="2140063"/>
                  <a:ext cx="831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45" name="Freihand 144">
                  <a:extLst>
                    <a:ext uri="{FF2B5EF4-FFF2-40B4-BE49-F238E27FC236}">
                      <a16:creationId xmlns:a16="http://schemas.microsoft.com/office/drawing/2014/main" id="{04A0B826-F516-412C-8BFB-523F66D9A736}"/>
                    </a:ext>
                  </a:extLst>
                </p14:cNvPr>
                <p14:cNvContentPartPr/>
                <p14:nvPr/>
              </p14:nvContentPartPr>
              <p14:xfrm>
                <a:off x="11335382" y="2067703"/>
                <a:ext cx="64080" cy="135360"/>
              </p14:xfrm>
            </p:contentPart>
          </mc:Choice>
          <mc:Fallback>
            <p:pic>
              <p:nvPicPr>
                <p:cNvPr id="145" name="Freihand 144">
                  <a:extLst>
                    <a:ext uri="{FF2B5EF4-FFF2-40B4-BE49-F238E27FC236}">
                      <a16:creationId xmlns:a16="http://schemas.microsoft.com/office/drawing/2014/main" id="{04A0B826-F516-412C-8BFB-523F66D9A736}"/>
                    </a:ext>
                  </a:extLst>
                </p:cNvPr>
                <p:cNvPicPr/>
                <p:nvPr/>
              </p:nvPicPr>
              <p:blipFill>
                <a:blip r:embed="rId254"/>
                <a:stretch>
                  <a:fillRect/>
                </a:stretch>
              </p:blipFill>
              <p:spPr>
                <a:xfrm>
                  <a:off x="11331062" y="2063383"/>
                  <a:ext cx="727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46" name="Freihand 145">
                  <a:extLst>
                    <a:ext uri="{FF2B5EF4-FFF2-40B4-BE49-F238E27FC236}">
                      <a16:creationId xmlns:a16="http://schemas.microsoft.com/office/drawing/2014/main" id="{03181420-BEE1-42D8-93E1-431671550AA6}"/>
                    </a:ext>
                  </a:extLst>
                </p14:cNvPr>
                <p14:cNvContentPartPr/>
                <p14:nvPr/>
              </p14:nvContentPartPr>
              <p14:xfrm>
                <a:off x="11396582" y="2061583"/>
                <a:ext cx="295200" cy="138600"/>
              </p14:xfrm>
            </p:contentPart>
          </mc:Choice>
          <mc:Fallback>
            <p:pic>
              <p:nvPicPr>
                <p:cNvPr id="146" name="Freihand 145">
                  <a:extLst>
                    <a:ext uri="{FF2B5EF4-FFF2-40B4-BE49-F238E27FC236}">
                      <a16:creationId xmlns:a16="http://schemas.microsoft.com/office/drawing/2014/main" id="{03181420-BEE1-42D8-93E1-431671550AA6}"/>
                    </a:ext>
                  </a:extLst>
                </p:cNvPr>
                <p:cNvPicPr/>
                <p:nvPr/>
              </p:nvPicPr>
              <p:blipFill>
                <a:blip r:embed="rId256"/>
                <a:stretch>
                  <a:fillRect/>
                </a:stretch>
              </p:blipFill>
              <p:spPr>
                <a:xfrm>
                  <a:off x="11392262" y="2057263"/>
                  <a:ext cx="30384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47" name="Freihand 146">
                  <a:extLst>
                    <a:ext uri="{FF2B5EF4-FFF2-40B4-BE49-F238E27FC236}">
                      <a16:creationId xmlns:a16="http://schemas.microsoft.com/office/drawing/2014/main" id="{F37FC01A-A3EC-48D4-90FC-4117A7BDA9AF}"/>
                    </a:ext>
                  </a:extLst>
                </p14:cNvPr>
                <p14:cNvContentPartPr/>
                <p14:nvPr/>
              </p14:nvContentPartPr>
              <p14:xfrm>
                <a:off x="11671982" y="2011903"/>
                <a:ext cx="199080" cy="269280"/>
              </p14:xfrm>
            </p:contentPart>
          </mc:Choice>
          <mc:Fallback>
            <p:pic>
              <p:nvPicPr>
                <p:cNvPr id="147" name="Freihand 146">
                  <a:extLst>
                    <a:ext uri="{FF2B5EF4-FFF2-40B4-BE49-F238E27FC236}">
                      <a16:creationId xmlns:a16="http://schemas.microsoft.com/office/drawing/2014/main" id="{F37FC01A-A3EC-48D4-90FC-4117A7BDA9AF}"/>
                    </a:ext>
                  </a:extLst>
                </p:cNvPr>
                <p:cNvPicPr/>
                <p:nvPr/>
              </p:nvPicPr>
              <p:blipFill>
                <a:blip r:embed="rId258"/>
                <a:stretch>
                  <a:fillRect/>
                </a:stretch>
              </p:blipFill>
              <p:spPr>
                <a:xfrm>
                  <a:off x="11667662" y="2007583"/>
                  <a:ext cx="20772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48" name="Freihand 147">
                  <a:extLst>
                    <a:ext uri="{FF2B5EF4-FFF2-40B4-BE49-F238E27FC236}">
                      <a16:creationId xmlns:a16="http://schemas.microsoft.com/office/drawing/2014/main" id="{25ADC851-5690-40F9-AC81-4E44C079DF7B}"/>
                    </a:ext>
                  </a:extLst>
                </p14:cNvPr>
                <p14:cNvContentPartPr/>
                <p14:nvPr/>
              </p14:nvContentPartPr>
              <p14:xfrm>
                <a:off x="11858462" y="2202703"/>
                <a:ext cx="25560" cy="125280"/>
              </p14:xfrm>
            </p:contentPart>
          </mc:Choice>
          <mc:Fallback>
            <p:pic>
              <p:nvPicPr>
                <p:cNvPr id="148" name="Freihand 147">
                  <a:extLst>
                    <a:ext uri="{FF2B5EF4-FFF2-40B4-BE49-F238E27FC236}">
                      <a16:creationId xmlns:a16="http://schemas.microsoft.com/office/drawing/2014/main" id="{25ADC851-5690-40F9-AC81-4E44C079DF7B}"/>
                    </a:ext>
                  </a:extLst>
                </p:cNvPr>
                <p:cNvPicPr/>
                <p:nvPr/>
              </p:nvPicPr>
              <p:blipFill>
                <a:blip r:embed="rId260"/>
                <a:stretch>
                  <a:fillRect/>
                </a:stretch>
              </p:blipFill>
              <p:spPr>
                <a:xfrm>
                  <a:off x="11854142" y="2198383"/>
                  <a:ext cx="3420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53" name="Freihand 152">
                  <a:extLst>
                    <a:ext uri="{FF2B5EF4-FFF2-40B4-BE49-F238E27FC236}">
                      <a16:creationId xmlns:a16="http://schemas.microsoft.com/office/drawing/2014/main" id="{42430E30-F5AB-4159-A05B-663E3FED055F}"/>
                    </a:ext>
                  </a:extLst>
                </p14:cNvPr>
                <p14:cNvContentPartPr/>
                <p14:nvPr/>
              </p14:nvContentPartPr>
              <p14:xfrm>
                <a:off x="8490302" y="2559103"/>
                <a:ext cx="133560" cy="159480"/>
              </p14:xfrm>
            </p:contentPart>
          </mc:Choice>
          <mc:Fallback>
            <p:pic>
              <p:nvPicPr>
                <p:cNvPr id="153" name="Freihand 152">
                  <a:extLst>
                    <a:ext uri="{FF2B5EF4-FFF2-40B4-BE49-F238E27FC236}">
                      <a16:creationId xmlns:a16="http://schemas.microsoft.com/office/drawing/2014/main" id="{42430E30-F5AB-4159-A05B-663E3FED055F}"/>
                    </a:ext>
                  </a:extLst>
                </p:cNvPr>
                <p:cNvPicPr/>
                <p:nvPr/>
              </p:nvPicPr>
              <p:blipFill>
                <a:blip r:embed="rId262"/>
                <a:stretch>
                  <a:fillRect/>
                </a:stretch>
              </p:blipFill>
              <p:spPr>
                <a:xfrm>
                  <a:off x="8485982" y="2554783"/>
                  <a:ext cx="14220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55" name="Freihand 154">
                  <a:extLst>
                    <a:ext uri="{FF2B5EF4-FFF2-40B4-BE49-F238E27FC236}">
                      <a16:creationId xmlns:a16="http://schemas.microsoft.com/office/drawing/2014/main" id="{706979E0-EF3F-417B-8A4F-45C6FE352C7B}"/>
                    </a:ext>
                  </a:extLst>
                </p14:cNvPr>
                <p14:cNvContentPartPr/>
                <p14:nvPr/>
              </p14:nvContentPartPr>
              <p14:xfrm>
                <a:off x="8776502" y="2607343"/>
                <a:ext cx="129960" cy="139680"/>
              </p14:xfrm>
            </p:contentPart>
          </mc:Choice>
          <mc:Fallback>
            <p:pic>
              <p:nvPicPr>
                <p:cNvPr id="155" name="Freihand 154">
                  <a:extLst>
                    <a:ext uri="{FF2B5EF4-FFF2-40B4-BE49-F238E27FC236}">
                      <a16:creationId xmlns:a16="http://schemas.microsoft.com/office/drawing/2014/main" id="{706979E0-EF3F-417B-8A4F-45C6FE352C7B}"/>
                    </a:ext>
                  </a:extLst>
                </p:cNvPr>
                <p:cNvPicPr/>
                <p:nvPr/>
              </p:nvPicPr>
              <p:blipFill>
                <a:blip r:embed="rId264"/>
                <a:stretch>
                  <a:fillRect/>
                </a:stretch>
              </p:blipFill>
              <p:spPr>
                <a:xfrm>
                  <a:off x="8772182" y="2603023"/>
                  <a:ext cx="1386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56" name="Freihand 155">
                  <a:extLst>
                    <a:ext uri="{FF2B5EF4-FFF2-40B4-BE49-F238E27FC236}">
                      <a16:creationId xmlns:a16="http://schemas.microsoft.com/office/drawing/2014/main" id="{E536749A-2377-4835-B85C-A12DFF9D6F87}"/>
                    </a:ext>
                  </a:extLst>
                </p14:cNvPr>
                <p14:cNvContentPartPr/>
                <p14:nvPr/>
              </p14:nvContentPartPr>
              <p14:xfrm>
                <a:off x="8935262" y="2608783"/>
                <a:ext cx="36360" cy="131400"/>
              </p14:xfrm>
            </p:contentPart>
          </mc:Choice>
          <mc:Fallback>
            <p:pic>
              <p:nvPicPr>
                <p:cNvPr id="156" name="Freihand 155">
                  <a:extLst>
                    <a:ext uri="{FF2B5EF4-FFF2-40B4-BE49-F238E27FC236}">
                      <a16:creationId xmlns:a16="http://schemas.microsoft.com/office/drawing/2014/main" id="{E536749A-2377-4835-B85C-A12DFF9D6F87}"/>
                    </a:ext>
                  </a:extLst>
                </p:cNvPr>
                <p:cNvPicPr/>
                <p:nvPr/>
              </p:nvPicPr>
              <p:blipFill>
                <a:blip r:embed="rId266"/>
                <a:stretch>
                  <a:fillRect/>
                </a:stretch>
              </p:blipFill>
              <p:spPr>
                <a:xfrm>
                  <a:off x="8930942" y="2604463"/>
                  <a:ext cx="450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57" name="Freihand 156">
                  <a:extLst>
                    <a:ext uri="{FF2B5EF4-FFF2-40B4-BE49-F238E27FC236}">
                      <a16:creationId xmlns:a16="http://schemas.microsoft.com/office/drawing/2014/main" id="{05BFB427-BC43-43D0-AE5B-5A13CA8FB204}"/>
                    </a:ext>
                  </a:extLst>
                </p14:cNvPr>
                <p14:cNvContentPartPr/>
                <p14:nvPr/>
              </p14:nvContentPartPr>
              <p14:xfrm>
                <a:off x="8994302" y="2529943"/>
                <a:ext cx="190800" cy="180000"/>
              </p14:xfrm>
            </p:contentPart>
          </mc:Choice>
          <mc:Fallback>
            <p:pic>
              <p:nvPicPr>
                <p:cNvPr id="157" name="Freihand 156">
                  <a:extLst>
                    <a:ext uri="{FF2B5EF4-FFF2-40B4-BE49-F238E27FC236}">
                      <a16:creationId xmlns:a16="http://schemas.microsoft.com/office/drawing/2014/main" id="{05BFB427-BC43-43D0-AE5B-5A13CA8FB204}"/>
                    </a:ext>
                  </a:extLst>
                </p:cNvPr>
                <p:cNvPicPr/>
                <p:nvPr/>
              </p:nvPicPr>
              <p:blipFill>
                <a:blip r:embed="rId268"/>
                <a:stretch>
                  <a:fillRect/>
                </a:stretch>
              </p:blipFill>
              <p:spPr>
                <a:xfrm>
                  <a:off x="8989982" y="2525623"/>
                  <a:ext cx="19944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58" name="Freihand 157">
                  <a:extLst>
                    <a:ext uri="{FF2B5EF4-FFF2-40B4-BE49-F238E27FC236}">
                      <a16:creationId xmlns:a16="http://schemas.microsoft.com/office/drawing/2014/main" id="{0B4E222D-1624-407D-B91D-2E6E8F6A28F1}"/>
                    </a:ext>
                  </a:extLst>
                </p14:cNvPr>
                <p14:cNvContentPartPr/>
                <p14:nvPr/>
              </p14:nvContentPartPr>
              <p14:xfrm>
                <a:off x="9033542" y="2500063"/>
                <a:ext cx="360" cy="360"/>
              </p14:xfrm>
            </p:contentPart>
          </mc:Choice>
          <mc:Fallback>
            <p:pic>
              <p:nvPicPr>
                <p:cNvPr id="158" name="Freihand 157">
                  <a:extLst>
                    <a:ext uri="{FF2B5EF4-FFF2-40B4-BE49-F238E27FC236}">
                      <a16:creationId xmlns:a16="http://schemas.microsoft.com/office/drawing/2014/main" id="{0B4E222D-1624-407D-B91D-2E6E8F6A28F1}"/>
                    </a:ext>
                  </a:extLst>
                </p:cNvPr>
                <p:cNvPicPr/>
                <p:nvPr/>
              </p:nvPicPr>
              <p:blipFill>
                <a:blip r:embed="rId4"/>
                <a:stretch>
                  <a:fillRect/>
                </a:stretch>
              </p:blipFill>
              <p:spPr>
                <a:xfrm>
                  <a:off x="9029222" y="249574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59" name="Freihand 158">
                  <a:extLst>
                    <a:ext uri="{FF2B5EF4-FFF2-40B4-BE49-F238E27FC236}">
                      <a16:creationId xmlns:a16="http://schemas.microsoft.com/office/drawing/2014/main" id="{56DB4778-54E2-4D7F-9214-C4A1C6B436C7}"/>
                    </a:ext>
                  </a:extLst>
                </p14:cNvPr>
                <p14:cNvContentPartPr/>
                <p14:nvPr/>
              </p14:nvContentPartPr>
              <p14:xfrm>
                <a:off x="8646542" y="2765743"/>
                <a:ext cx="84960" cy="88920"/>
              </p14:xfrm>
            </p:contentPart>
          </mc:Choice>
          <mc:Fallback>
            <p:pic>
              <p:nvPicPr>
                <p:cNvPr id="159" name="Freihand 158">
                  <a:extLst>
                    <a:ext uri="{FF2B5EF4-FFF2-40B4-BE49-F238E27FC236}">
                      <a16:creationId xmlns:a16="http://schemas.microsoft.com/office/drawing/2014/main" id="{56DB4778-54E2-4D7F-9214-C4A1C6B436C7}"/>
                    </a:ext>
                  </a:extLst>
                </p:cNvPr>
                <p:cNvPicPr/>
                <p:nvPr/>
              </p:nvPicPr>
              <p:blipFill>
                <a:blip r:embed="rId271"/>
                <a:stretch>
                  <a:fillRect/>
                </a:stretch>
              </p:blipFill>
              <p:spPr>
                <a:xfrm>
                  <a:off x="8642222" y="2761423"/>
                  <a:ext cx="936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60" name="Freihand 159">
                  <a:extLst>
                    <a:ext uri="{FF2B5EF4-FFF2-40B4-BE49-F238E27FC236}">
                      <a16:creationId xmlns:a16="http://schemas.microsoft.com/office/drawing/2014/main" id="{45137A2C-261F-4CCE-9FFF-80AF5AE34436}"/>
                    </a:ext>
                  </a:extLst>
                </p14:cNvPr>
                <p14:cNvContentPartPr/>
                <p14:nvPr/>
              </p14:nvContentPartPr>
              <p14:xfrm>
                <a:off x="9362942" y="2631103"/>
                <a:ext cx="217800" cy="203040"/>
              </p14:xfrm>
            </p:contentPart>
          </mc:Choice>
          <mc:Fallback>
            <p:pic>
              <p:nvPicPr>
                <p:cNvPr id="160" name="Freihand 159">
                  <a:extLst>
                    <a:ext uri="{FF2B5EF4-FFF2-40B4-BE49-F238E27FC236}">
                      <a16:creationId xmlns:a16="http://schemas.microsoft.com/office/drawing/2014/main" id="{45137A2C-261F-4CCE-9FFF-80AF5AE34436}"/>
                    </a:ext>
                  </a:extLst>
                </p:cNvPr>
                <p:cNvPicPr/>
                <p:nvPr/>
              </p:nvPicPr>
              <p:blipFill>
                <a:blip r:embed="rId273"/>
                <a:stretch>
                  <a:fillRect/>
                </a:stretch>
              </p:blipFill>
              <p:spPr>
                <a:xfrm>
                  <a:off x="9358622" y="2626783"/>
                  <a:ext cx="22644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61" name="Freihand 160">
                  <a:extLst>
                    <a:ext uri="{FF2B5EF4-FFF2-40B4-BE49-F238E27FC236}">
                      <a16:creationId xmlns:a16="http://schemas.microsoft.com/office/drawing/2014/main" id="{8BFAF7E1-D7BF-40D1-8A2A-E4580E7D0F4D}"/>
                    </a:ext>
                  </a:extLst>
                </p14:cNvPr>
                <p14:cNvContentPartPr/>
                <p14:nvPr/>
              </p14:nvContentPartPr>
              <p14:xfrm>
                <a:off x="9626822" y="2558383"/>
                <a:ext cx="195840" cy="222480"/>
              </p14:xfrm>
            </p:contentPart>
          </mc:Choice>
          <mc:Fallback>
            <p:pic>
              <p:nvPicPr>
                <p:cNvPr id="161" name="Freihand 160">
                  <a:extLst>
                    <a:ext uri="{FF2B5EF4-FFF2-40B4-BE49-F238E27FC236}">
                      <a16:creationId xmlns:a16="http://schemas.microsoft.com/office/drawing/2014/main" id="{8BFAF7E1-D7BF-40D1-8A2A-E4580E7D0F4D}"/>
                    </a:ext>
                  </a:extLst>
                </p:cNvPr>
                <p:cNvPicPr/>
                <p:nvPr/>
              </p:nvPicPr>
              <p:blipFill>
                <a:blip r:embed="rId275"/>
                <a:stretch>
                  <a:fillRect/>
                </a:stretch>
              </p:blipFill>
              <p:spPr>
                <a:xfrm>
                  <a:off x="9622502" y="2554063"/>
                  <a:ext cx="20448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62" name="Freihand 161">
                  <a:extLst>
                    <a:ext uri="{FF2B5EF4-FFF2-40B4-BE49-F238E27FC236}">
                      <a16:creationId xmlns:a16="http://schemas.microsoft.com/office/drawing/2014/main" id="{14FB2F05-1AD8-437A-8CAA-5A9D7AC03D2D}"/>
                    </a:ext>
                  </a:extLst>
                </p14:cNvPr>
                <p14:cNvContentPartPr/>
                <p14:nvPr/>
              </p14:nvContentPartPr>
              <p14:xfrm>
                <a:off x="9847142" y="2563063"/>
                <a:ext cx="134640" cy="75960"/>
              </p14:xfrm>
            </p:contentPart>
          </mc:Choice>
          <mc:Fallback>
            <p:pic>
              <p:nvPicPr>
                <p:cNvPr id="162" name="Freihand 161">
                  <a:extLst>
                    <a:ext uri="{FF2B5EF4-FFF2-40B4-BE49-F238E27FC236}">
                      <a16:creationId xmlns:a16="http://schemas.microsoft.com/office/drawing/2014/main" id="{14FB2F05-1AD8-437A-8CAA-5A9D7AC03D2D}"/>
                    </a:ext>
                  </a:extLst>
                </p:cNvPr>
                <p:cNvPicPr/>
                <p:nvPr/>
              </p:nvPicPr>
              <p:blipFill>
                <a:blip r:embed="rId277"/>
                <a:stretch>
                  <a:fillRect/>
                </a:stretch>
              </p:blipFill>
              <p:spPr>
                <a:xfrm>
                  <a:off x="9842822" y="2558743"/>
                  <a:ext cx="1432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63" name="Freihand 162">
                  <a:extLst>
                    <a:ext uri="{FF2B5EF4-FFF2-40B4-BE49-F238E27FC236}">
                      <a16:creationId xmlns:a16="http://schemas.microsoft.com/office/drawing/2014/main" id="{492243FD-53BA-4489-AB62-78BDA0553AC2}"/>
                    </a:ext>
                  </a:extLst>
                </p14:cNvPr>
                <p14:cNvContentPartPr/>
                <p14:nvPr/>
              </p14:nvContentPartPr>
              <p14:xfrm>
                <a:off x="9650582" y="2498623"/>
                <a:ext cx="105120" cy="14040"/>
              </p14:xfrm>
            </p:contentPart>
          </mc:Choice>
          <mc:Fallback>
            <p:pic>
              <p:nvPicPr>
                <p:cNvPr id="163" name="Freihand 162">
                  <a:extLst>
                    <a:ext uri="{FF2B5EF4-FFF2-40B4-BE49-F238E27FC236}">
                      <a16:creationId xmlns:a16="http://schemas.microsoft.com/office/drawing/2014/main" id="{492243FD-53BA-4489-AB62-78BDA0553AC2}"/>
                    </a:ext>
                  </a:extLst>
                </p:cNvPr>
                <p:cNvPicPr/>
                <p:nvPr/>
              </p:nvPicPr>
              <p:blipFill>
                <a:blip r:embed="rId279"/>
                <a:stretch>
                  <a:fillRect/>
                </a:stretch>
              </p:blipFill>
              <p:spPr>
                <a:xfrm>
                  <a:off x="9646262" y="2494303"/>
                  <a:ext cx="11376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64" name="Freihand 163">
                  <a:extLst>
                    <a:ext uri="{FF2B5EF4-FFF2-40B4-BE49-F238E27FC236}">
                      <a16:creationId xmlns:a16="http://schemas.microsoft.com/office/drawing/2014/main" id="{EEA05F65-BBA6-457A-BBE8-890B35FA5AD6}"/>
                    </a:ext>
                  </a:extLst>
                </p14:cNvPr>
                <p14:cNvContentPartPr/>
                <p14:nvPr/>
              </p14:nvContentPartPr>
              <p14:xfrm>
                <a:off x="10094102" y="2475223"/>
                <a:ext cx="73440" cy="73080"/>
              </p14:xfrm>
            </p:contentPart>
          </mc:Choice>
          <mc:Fallback>
            <p:pic>
              <p:nvPicPr>
                <p:cNvPr id="164" name="Freihand 163">
                  <a:extLst>
                    <a:ext uri="{FF2B5EF4-FFF2-40B4-BE49-F238E27FC236}">
                      <a16:creationId xmlns:a16="http://schemas.microsoft.com/office/drawing/2014/main" id="{EEA05F65-BBA6-457A-BBE8-890B35FA5AD6}"/>
                    </a:ext>
                  </a:extLst>
                </p:cNvPr>
                <p:cNvPicPr/>
                <p:nvPr/>
              </p:nvPicPr>
              <p:blipFill>
                <a:blip r:embed="rId281"/>
                <a:stretch>
                  <a:fillRect/>
                </a:stretch>
              </p:blipFill>
              <p:spPr>
                <a:xfrm>
                  <a:off x="10089782" y="2470903"/>
                  <a:ext cx="820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65" name="Freihand 164">
                  <a:extLst>
                    <a:ext uri="{FF2B5EF4-FFF2-40B4-BE49-F238E27FC236}">
                      <a16:creationId xmlns:a16="http://schemas.microsoft.com/office/drawing/2014/main" id="{EFF9B1E1-37AB-4C6D-BA3C-7A5843BC11F1}"/>
                    </a:ext>
                  </a:extLst>
                </p14:cNvPr>
                <p14:cNvContentPartPr/>
                <p14:nvPr/>
              </p14:nvContentPartPr>
              <p14:xfrm>
                <a:off x="10376342" y="2573863"/>
                <a:ext cx="5760" cy="111240"/>
              </p14:xfrm>
            </p:contentPart>
          </mc:Choice>
          <mc:Fallback>
            <p:pic>
              <p:nvPicPr>
                <p:cNvPr id="165" name="Freihand 164">
                  <a:extLst>
                    <a:ext uri="{FF2B5EF4-FFF2-40B4-BE49-F238E27FC236}">
                      <a16:creationId xmlns:a16="http://schemas.microsoft.com/office/drawing/2014/main" id="{EFF9B1E1-37AB-4C6D-BA3C-7A5843BC11F1}"/>
                    </a:ext>
                  </a:extLst>
                </p:cNvPr>
                <p:cNvPicPr/>
                <p:nvPr/>
              </p:nvPicPr>
              <p:blipFill>
                <a:blip r:embed="rId283"/>
                <a:stretch>
                  <a:fillRect/>
                </a:stretch>
              </p:blipFill>
              <p:spPr>
                <a:xfrm>
                  <a:off x="10372022" y="2569543"/>
                  <a:ext cx="144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66" name="Freihand 165">
                  <a:extLst>
                    <a:ext uri="{FF2B5EF4-FFF2-40B4-BE49-F238E27FC236}">
                      <a16:creationId xmlns:a16="http://schemas.microsoft.com/office/drawing/2014/main" id="{BA13E38B-FC8D-4DD7-B0AD-61623051411B}"/>
                    </a:ext>
                  </a:extLst>
                </p14:cNvPr>
                <p14:cNvContentPartPr/>
                <p14:nvPr/>
              </p14:nvContentPartPr>
              <p14:xfrm>
                <a:off x="10395422" y="2521303"/>
                <a:ext cx="32400" cy="16920"/>
              </p14:xfrm>
            </p:contentPart>
          </mc:Choice>
          <mc:Fallback>
            <p:pic>
              <p:nvPicPr>
                <p:cNvPr id="166" name="Freihand 165">
                  <a:extLst>
                    <a:ext uri="{FF2B5EF4-FFF2-40B4-BE49-F238E27FC236}">
                      <a16:creationId xmlns:a16="http://schemas.microsoft.com/office/drawing/2014/main" id="{BA13E38B-FC8D-4DD7-B0AD-61623051411B}"/>
                    </a:ext>
                  </a:extLst>
                </p:cNvPr>
                <p:cNvPicPr/>
                <p:nvPr/>
              </p:nvPicPr>
              <p:blipFill>
                <a:blip r:embed="rId285"/>
                <a:stretch>
                  <a:fillRect/>
                </a:stretch>
              </p:blipFill>
              <p:spPr>
                <a:xfrm>
                  <a:off x="10391102" y="2516983"/>
                  <a:ext cx="410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67" name="Freihand 166">
                  <a:extLst>
                    <a:ext uri="{FF2B5EF4-FFF2-40B4-BE49-F238E27FC236}">
                      <a16:creationId xmlns:a16="http://schemas.microsoft.com/office/drawing/2014/main" id="{5746A3AD-0C88-48B1-8364-C275CC620D4D}"/>
                    </a:ext>
                  </a:extLst>
                </p14:cNvPr>
                <p14:cNvContentPartPr/>
                <p14:nvPr/>
              </p14:nvContentPartPr>
              <p14:xfrm>
                <a:off x="10443662" y="2554783"/>
                <a:ext cx="86760" cy="107280"/>
              </p14:xfrm>
            </p:contentPart>
          </mc:Choice>
          <mc:Fallback>
            <p:pic>
              <p:nvPicPr>
                <p:cNvPr id="167" name="Freihand 166">
                  <a:extLst>
                    <a:ext uri="{FF2B5EF4-FFF2-40B4-BE49-F238E27FC236}">
                      <a16:creationId xmlns:a16="http://schemas.microsoft.com/office/drawing/2014/main" id="{5746A3AD-0C88-48B1-8364-C275CC620D4D}"/>
                    </a:ext>
                  </a:extLst>
                </p:cNvPr>
                <p:cNvPicPr/>
                <p:nvPr/>
              </p:nvPicPr>
              <p:blipFill>
                <a:blip r:embed="rId287"/>
                <a:stretch>
                  <a:fillRect/>
                </a:stretch>
              </p:blipFill>
              <p:spPr>
                <a:xfrm>
                  <a:off x="10439342" y="2550463"/>
                  <a:ext cx="954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68" name="Freihand 167">
                  <a:extLst>
                    <a:ext uri="{FF2B5EF4-FFF2-40B4-BE49-F238E27FC236}">
                      <a16:creationId xmlns:a16="http://schemas.microsoft.com/office/drawing/2014/main" id="{036C587E-B519-4DEB-B7F1-269FDBA60FE9}"/>
                    </a:ext>
                  </a:extLst>
                </p14:cNvPr>
                <p14:cNvContentPartPr/>
                <p14:nvPr/>
              </p14:nvContentPartPr>
              <p14:xfrm>
                <a:off x="10514222" y="2444983"/>
                <a:ext cx="105120" cy="177840"/>
              </p14:xfrm>
            </p:contentPart>
          </mc:Choice>
          <mc:Fallback>
            <p:pic>
              <p:nvPicPr>
                <p:cNvPr id="168" name="Freihand 167">
                  <a:extLst>
                    <a:ext uri="{FF2B5EF4-FFF2-40B4-BE49-F238E27FC236}">
                      <a16:creationId xmlns:a16="http://schemas.microsoft.com/office/drawing/2014/main" id="{036C587E-B519-4DEB-B7F1-269FDBA60FE9}"/>
                    </a:ext>
                  </a:extLst>
                </p:cNvPr>
                <p:cNvPicPr/>
                <p:nvPr/>
              </p:nvPicPr>
              <p:blipFill>
                <a:blip r:embed="rId289"/>
                <a:stretch>
                  <a:fillRect/>
                </a:stretch>
              </p:blipFill>
              <p:spPr>
                <a:xfrm>
                  <a:off x="10509902" y="2440663"/>
                  <a:ext cx="11376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69" name="Freihand 168">
                  <a:extLst>
                    <a:ext uri="{FF2B5EF4-FFF2-40B4-BE49-F238E27FC236}">
                      <a16:creationId xmlns:a16="http://schemas.microsoft.com/office/drawing/2014/main" id="{612E0007-3C2D-4610-BC48-6F3A874DB426}"/>
                    </a:ext>
                  </a:extLst>
                </p14:cNvPr>
                <p14:cNvContentPartPr/>
                <p14:nvPr/>
              </p14:nvContentPartPr>
              <p14:xfrm>
                <a:off x="10836062" y="2407903"/>
                <a:ext cx="204840" cy="166680"/>
              </p14:xfrm>
            </p:contentPart>
          </mc:Choice>
          <mc:Fallback>
            <p:pic>
              <p:nvPicPr>
                <p:cNvPr id="169" name="Freihand 168">
                  <a:extLst>
                    <a:ext uri="{FF2B5EF4-FFF2-40B4-BE49-F238E27FC236}">
                      <a16:creationId xmlns:a16="http://schemas.microsoft.com/office/drawing/2014/main" id="{612E0007-3C2D-4610-BC48-6F3A874DB426}"/>
                    </a:ext>
                  </a:extLst>
                </p:cNvPr>
                <p:cNvPicPr/>
                <p:nvPr/>
              </p:nvPicPr>
              <p:blipFill>
                <a:blip r:embed="rId291"/>
                <a:stretch>
                  <a:fillRect/>
                </a:stretch>
              </p:blipFill>
              <p:spPr>
                <a:xfrm>
                  <a:off x="10831742" y="2403583"/>
                  <a:ext cx="21348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70" name="Freihand 169">
                  <a:extLst>
                    <a:ext uri="{FF2B5EF4-FFF2-40B4-BE49-F238E27FC236}">
                      <a16:creationId xmlns:a16="http://schemas.microsoft.com/office/drawing/2014/main" id="{0E3EA77E-4E26-4F9C-B5EA-9B69B0E50D35}"/>
                    </a:ext>
                  </a:extLst>
                </p14:cNvPr>
                <p14:cNvContentPartPr/>
                <p14:nvPr/>
              </p14:nvContentPartPr>
              <p14:xfrm>
                <a:off x="11053502" y="2480623"/>
                <a:ext cx="100800" cy="89280"/>
              </p14:xfrm>
            </p:contentPart>
          </mc:Choice>
          <mc:Fallback>
            <p:pic>
              <p:nvPicPr>
                <p:cNvPr id="170" name="Freihand 169">
                  <a:extLst>
                    <a:ext uri="{FF2B5EF4-FFF2-40B4-BE49-F238E27FC236}">
                      <a16:creationId xmlns:a16="http://schemas.microsoft.com/office/drawing/2014/main" id="{0E3EA77E-4E26-4F9C-B5EA-9B69B0E50D35}"/>
                    </a:ext>
                  </a:extLst>
                </p:cNvPr>
                <p:cNvPicPr/>
                <p:nvPr/>
              </p:nvPicPr>
              <p:blipFill>
                <a:blip r:embed="rId293"/>
                <a:stretch>
                  <a:fillRect/>
                </a:stretch>
              </p:blipFill>
              <p:spPr>
                <a:xfrm>
                  <a:off x="11049182" y="2476303"/>
                  <a:ext cx="1094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71" name="Freihand 170">
                  <a:extLst>
                    <a:ext uri="{FF2B5EF4-FFF2-40B4-BE49-F238E27FC236}">
                      <a16:creationId xmlns:a16="http://schemas.microsoft.com/office/drawing/2014/main" id="{3F16FA58-53F9-4C86-8193-AD7CBE0C16E1}"/>
                    </a:ext>
                  </a:extLst>
                </p14:cNvPr>
                <p14:cNvContentPartPr/>
                <p14:nvPr/>
              </p14:nvContentPartPr>
              <p14:xfrm>
                <a:off x="11293622" y="2430223"/>
                <a:ext cx="14400" cy="117000"/>
              </p14:xfrm>
            </p:contentPart>
          </mc:Choice>
          <mc:Fallback>
            <p:pic>
              <p:nvPicPr>
                <p:cNvPr id="171" name="Freihand 170">
                  <a:extLst>
                    <a:ext uri="{FF2B5EF4-FFF2-40B4-BE49-F238E27FC236}">
                      <a16:creationId xmlns:a16="http://schemas.microsoft.com/office/drawing/2014/main" id="{3F16FA58-53F9-4C86-8193-AD7CBE0C16E1}"/>
                    </a:ext>
                  </a:extLst>
                </p:cNvPr>
                <p:cNvPicPr/>
                <p:nvPr/>
              </p:nvPicPr>
              <p:blipFill>
                <a:blip r:embed="rId295"/>
                <a:stretch>
                  <a:fillRect/>
                </a:stretch>
              </p:blipFill>
              <p:spPr>
                <a:xfrm>
                  <a:off x="11289302" y="2425903"/>
                  <a:ext cx="230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72" name="Freihand 171">
                  <a:extLst>
                    <a:ext uri="{FF2B5EF4-FFF2-40B4-BE49-F238E27FC236}">
                      <a16:creationId xmlns:a16="http://schemas.microsoft.com/office/drawing/2014/main" id="{70505C24-7112-4B16-9CA6-689D079725AB}"/>
                    </a:ext>
                  </a:extLst>
                </p14:cNvPr>
                <p14:cNvContentPartPr/>
                <p14:nvPr/>
              </p14:nvContentPartPr>
              <p14:xfrm>
                <a:off x="11203262" y="2409343"/>
                <a:ext cx="210600" cy="169200"/>
              </p14:xfrm>
            </p:contentPart>
          </mc:Choice>
          <mc:Fallback>
            <p:pic>
              <p:nvPicPr>
                <p:cNvPr id="172" name="Freihand 171">
                  <a:extLst>
                    <a:ext uri="{FF2B5EF4-FFF2-40B4-BE49-F238E27FC236}">
                      <a16:creationId xmlns:a16="http://schemas.microsoft.com/office/drawing/2014/main" id="{70505C24-7112-4B16-9CA6-689D079725AB}"/>
                    </a:ext>
                  </a:extLst>
                </p:cNvPr>
                <p:cNvPicPr/>
                <p:nvPr/>
              </p:nvPicPr>
              <p:blipFill>
                <a:blip r:embed="rId297"/>
                <a:stretch>
                  <a:fillRect/>
                </a:stretch>
              </p:blipFill>
              <p:spPr>
                <a:xfrm>
                  <a:off x="11198942" y="2405023"/>
                  <a:ext cx="21924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77" name="Freihand 176">
                  <a:extLst>
                    <a:ext uri="{FF2B5EF4-FFF2-40B4-BE49-F238E27FC236}">
                      <a16:creationId xmlns:a16="http://schemas.microsoft.com/office/drawing/2014/main" id="{6D629A0E-09AE-4763-A484-AAD36019887A}"/>
                    </a:ext>
                  </a:extLst>
                </p14:cNvPr>
                <p14:cNvContentPartPr/>
                <p14:nvPr/>
              </p14:nvContentPartPr>
              <p14:xfrm>
                <a:off x="572822" y="3205663"/>
                <a:ext cx="209160" cy="14760"/>
              </p14:xfrm>
            </p:contentPart>
          </mc:Choice>
          <mc:Fallback>
            <p:pic>
              <p:nvPicPr>
                <p:cNvPr id="177" name="Freihand 176">
                  <a:extLst>
                    <a:ext uri="{FF2B5EF4-FFF2-40B4-BE49-F238E27FC236}">
                      <a16:creationId xmlns:a16="http://schemas.microsoft.com/office/drawing/2014/main" id="{6D629A0E-09AE-4763-A484-AAD36019887A}"/>
                    </a:ext>
                  </a:extLst>
                </p:cNvPr>
                <p:cNvPicPr/>
                <p:nvPr/>
              </p:nvPicPr>
              <p:blipFill>
                <a:blip r:embed="rId299"/>
                <a:stretch>
                  <a:fillRect/>
                </a:stretch>
              </p:blipFill>
              <p:spPr>
                <a:xfrm>
                  <a:off x="568502" y="3201343"/>
                  <a:ext cx="21780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78" name="Freihand 177">
                  <a:extLst>
                    <a:ext uri="{FF2B5EF4-FFF2-40B4-BE49-F238E27FC236}">
                      <a16:creationId xmlns:a16="http://schemas.microsoft.com/office/drawing/2014/main" id="{488A3EAE-A1B8-4E4E-BD4A-04C9D8A115E1}"/>
                    </a:ext>
                  </a:extLst>
                </p14:cNvPr>
                <p14:cNvContentPartPr/>
                <p14:nvPr/>
              </p14:nvContentPartPr>
              <p14:xfrm>
                <a:off x="596942" y="3246703"/>
                <a:ext cx="151560" cy="14760"/>
              </p14:xfrm>
            </p:contentPart>
          </mc:Choice>
          <mc:Fallback>
            <p:pic>
              <p:nvPicPr>
                <p:cNvPr id="178" name="Freihand 177">
                  <a:extLst>
                    <a:ext uri="{FF2B5EF4-FFF2-40B4-BE49-F238E27FC236}">
                      <a16:creationId xmlns:a16="http://schemas.microsoft.com/office/drawing/2014/main" id="{488A3EAE-A1B8-4E4E-BD4A-04C9D8A115E1}"/>
                    </a:ext>
                  </a:extLst>
                </p:cNvPr>
                <p:cNvPicPr/>
                <p:nvPr/>
              </p:nvPicPr>
              <p:blipFill>
                <a:blip r:embed="rId301"/>
                <a:stretch>
                  <a:fillRect/>
                </a:stretch>
              </p:blipFill>
              <p:spPr>
                <a:xfrm>
                  <a:off x="592622" y="3242383"/>
                  <a:ext cx="16020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79" name="Freihand 178">
                  <a:extLst>
                    <a:ext uri="{FF2B5EF4-FFF2-40B4-BE49-F238E27FC236}">
                      <a16:creationId xmlns:a16="http://schemas.microsoft.com/office/drawing/2014/main" id="{CDEDFCE4-46D8-45D9-AD55-37BFD3EBD24A}"/>
                    </a:ext>
                  </a:extLst>
                </p14:cNvPr>
                <p14:cNvContentPartPr/>
                <p14:nvPr/>
              </p14:nvContentPartPr>
              <p14:xfrm>
                <a:off x="816182" y="3137263"/>
                <a:ext cx="115200" cy="178920"/>
              </p14:xfrm>
            </p:contentPart>
          </mc:Choice>
          <mc:Fallback>
            <p:pic>
              <p:nvPicPr>
                <p:cNvPr id="179" name="Freihand 178">
                  <a:extLst>
                    <a:ext uri="{FF2B5EF4-FFF2-40B4-BE49-F238E27FC236}">
                      <a16:creationId xmlns:a16="http://schemas.microsoft.com/office/drawing/2014/main" id="{CDEDFCE4-46D8-45D9-AD55-37BFD3EBD24A}"/>
                    </a:ext>
                  </a:extLst>
                </p:cNvPr>
                <p:cNvPicPr/>
                <p:nvPr/>
              </p:nvPicPr>
              <p:blipFill>
                <a:blip r:embed="rId303"/>
                <a:stretch>
                  <a:fillRect/>
                </a:stretch>
              </p:blipFill>
              <p:spPr>
                <a:xfrm>
                  <a:off x="811862" y="3132943"/>
                  <a:ext cx="12384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80" name="Freihand 179">
                  <a:extLst>
                    <a:ext uri="{FF2B5EF4-FFF2-40B4-BE49-F238E27FC236}">
                      <a16:creationId xmlns:a16="http://schemas.microsoft.com/office/drawing/2014/main" id="{0FE2980C-AAA0-415D-832A-323B66C0B5DB}"/>
                    </a:ext>
                  </a:extLst>
                </p14:cNvPr>
                <p14:cNvContentPartPr/>
                <p14:nvPr/>
              </p14:nvContentPartPr>
              <p14:xfrm>
                <a:off x="1213262" y="3060943"/>
                <a:ext cx="179640" cy="183960"/>
              </p14:xfrm>
            </p:contentPart>
          </mc:Choice>
          <mc:Fallback>
            <p:pic>
              <p:nvPicPr>
                <p:cNvPr id="180" name="Freihand 179">
                  <a:extLst>
                    <a:ext uri="{FF2B5EF4-FFF2-40B4-BE49-F238E27FC236}">
                      <a16:creationId xmlns:a16="http://schemas.microsoft.com/office/drawing/2014/main" id="{0FE2980C-AAA0-415D-832A-323B66C0B5DB}"/>
                    </a:ext>
                  </a:extLst>
                </p:cNvPr>
                <p:cNvPicPr/>
                <p:nvPr/>
              </p:nvPicPr>
              <p:blipFill>
                <a:blip r:embed="rId305"/>
                <a:stretch>
                  <a:fillRect/>
                </a:stretch>
              </p:blipFill>
              <p:spPr>
                <a:xfrm>
                  <a:off x="1208942" y="3056623"/>
                  <a:ext cx="18828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81" name="Freihand 180">
                  <a:extLst>
                    <a:ext uri="{FF2B5EF4-FFF2-40B4-BE49-F238E27FC236}">
                      <a16:creationId xmlns:a16="http://schemas.microsoft.com/office/drawing/2014/main" id="{1058FFAA-ADBA-4625-AEA1-0D0A77E7FC5B}"/>
                    </a:ext>
                  </a:extLst>
                </p14:cNvPr>
                <p14:cNvContentPartPr/>
                <p14:nvPr/>
              </p14:nvContentPartPr>
              <p14:xfrm>
                <a:off x="1445102" y="3141223"/>
                <a:ext cx="146160" cy="81720"/>
              </p14:xfrm>
            </p:contentPart>
          </mc:Choice>
          <mc:Fallback>
            <p:pic>
              <p:nvPicPr>
                <p:cNvPr id="181" name="Freihand 180">
                  <a:extLst>
                    <a:ext uri="{FF2B5EF4-FFF2-40B4-BE49-F238E27FC236}">
                      <a16:creationId xmlns:a16="http://schemas.microsoft.com/office/drawing/2014/main" id="{1058FFAA-ADBA-4625-AEA1-0D0A77E7FC5B}"/>
                    </a:ext>
                  </a:extLst>
                </p:cNvPr>
                <p:cNvPicPr/>
                <p:nvPr/>
              </p:nvPicPr>
              <p:blipFill>
                <a:blip r:embed="rId307"/>
                <a:stretch>
                  <a:fillRect/>
                </a:stretch>
              </p:blipFill>
              <p:spPr>
                <a:xfrm>
                  <a:off x="1440782" y="3136903"/>
                  <a:ext cx="1548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82" name="Freihand 181">
                  <a:extLst>
                    <a:ext uri="{FF2B5EF4-FFF2-40B4-BE49-F238E27FC236}">
                      <a16:creationId xmlns:a16="http://schemas.microsoft.com/office/drawing/2014/main" id="{7100B281-77F5-4E8C-AA29-A673606A9547}"/>
                    </a:ext>
                  </a:extLst>
                </p14:cNvPr>
                <p14:cNvContentPartPr/>
                <p14:nvPr/>
              </p14:nvContentPartPr>
              <p14:xfrm>
                <a:off x="1635902" y="2991823"/>
                <a:ext cx="75240" cy="227520"/>
              </p14:xfrm>
            </p:contentPart>
          </mc:Choice>
          <mc:Fallback>
            <p:pic>
              <p:nvPicPr>
                <p:cNvPr id="182" name="Freihand 181">
                  <a:extLst>
                    <a:ext uri="{FF2B5EF4-FFF2-40B4-BE49-F238E27FC236}">
                      <a16:creationId xmlns:a16="http://schemas.microsoft.com/office/drawing/2014/main" id="{7100B281-77F5-4E8C-AA29-A673606A9547}"/>
                    </a:ext>
                  </a:extLst>
                </p:cNvPr>
                <p:cNvPicPr/>
                <p:nvPr/>
              </p:nvPicPr>
              <p:blipFill>
                <a:blip r:embed="rId309"/>
                <a:stretch>
                  <a:fillRect/>
                </a:stretch>
              </p:blipFill>
              <p:spPr>
                <a:xfrm>
                  <a:off x="1631582" y="2987503"/>
                  <a:ext cx="8388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83" name="Freihand 182">
                  <a:extLst>
                    <a:ext uri="{FF2B5EF4-FFF2-40B4-BE49-F238E27FC236}">
                      <a16:creationId xmlns:a16="http://schemas.microsoft.com/office/drawing/2014/main" id="{F51249BE-7AB9-4DC2-B191-CA14041F1ED9}"/>
                    </a:ext>
                  </a:extLst>
                </p14:cNvPr>
                <p14:cNvContentPartPr/>
                <p14:nvPr/>
              </p14:nvContentPartPr>
              <p14:xfrm>
                <a:off x="1767662" y="3118543"/>
                <a:ext cx="180000" cy="75600"/>
              </p14:xfrm>
            </p:contentPart>
          </mc:Choice>
          <mc:Fallback>
            <p:pic>
              <p:nvPicPr>
                <p:cNvPr id="183" name="Freihand 182">
                  <a:extLst>
                    <a:ext uri="{FF2B5EF4-FFF2-40B4-BE49-F238E27FC236}">
                      <a16:creationId xmlns:a16="http://schemas.microsoft.com/office/drawing/2014/main" id="{F51249BE-7AB9-4DC2-B191-CA14041F1ED9}"/>
                    </a:ext>
                  </a:extLst>
                </p:cNvPr>
                <p:cNvPicPr/>
                <p:nvPr/>
              </p:nvPicPr>
              <p:blipFill>
                <a:blip r:embed="rId311"/>
                <a:stretch>
                  <a:fillRect/>
                </a:stretch>
              </p:blipFill>
              <p:spPr>
                <a:xfrm>
                  <a:off x="1763342" y="3114223"/>
                  <a:ext cx="1886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86" name="Freihand 185">
                  <a:extLst>
                    <a:ext uri="{FF2B5EF4-FFF2-40B4-BE49-F238E27FC236}">
                      <a16:creationId xmlns:a16="http://schemas.microsoft.com/office/drawing/2014/main" id="{D35924F8-5659-4EA4-AFC3-11A7F58901C4}"/>
                    </a:ext>
                  </a:extLst>
                </p14:cNvPr>
                <p14:cNvContentPartPr/>
                <p14:nvPr/>
              </p14:nvContentPartPr>
              <p14:xfrm>
                <a:off x="2272382" y="2948623"/>
                <a:ext cx="150840" cy="189000"/>
              </p14:xfrm>
            </p:contentPart>
          </mc:Choice>
          <mc:Fallback>
            <p:pic>
              <p:nvPicPr>
                <p:cNvPr id="186" name="Freihand 185">
                  <a:extLst>
                    <a:ext uri="{FF2B5EF4-FFF2-40B4-BE49-F238E27FC236}">
                      <a16:creationId xmlns:a16="http://schemas.microsoft.com/office/drawing/2014/main" id="{D35924F8-5659-4EA4-AFC3-11A7F58901C4}"/>
                    </a:ext>
                  </a:extLst>
                </p:cNvPr>
                <p:cNvPicPr/>
                <p:nvPr/>
              </p:nvPicPr>
              <p:blipFill>
                <a:blip r:embed="rId313"/>
                <a:stretch>
                  <a:fillRect/>
                </a:stretch>
              </p:blipFill>
              <p:spPr>
                <a:xfrm>
                  <a:off x="2268062" y="2944303"/>
                  <a:ext cx="15948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87" name="Freihand 186">
                  <a:extLst>
                    <a:ext uri="{FF2B5EF4-FFF2-40B4-BE49-F238E27FC236}">
                      <a16:creationId xmlns:a16="http://schemas.microsoft.com/office/drawing/2014/main" id="{457BAC8A-3FE2-4E9C-974B-ACC71FF6FA33}"/>
                    </a:ext>
                  </a:extLst>
                </p14:cNvPr>
                <p14:cNvContentPartPr/>
                <p14:nvPr/>
              </p14:nvContentPartPr>
              <p14:xfrm>
                <a:off x="2421782" y="3037183"/>
                <a:ext cx="44280" cy="75960"/>
              </p14:xfrm>
            </p:contentPart>
          </mc:Choice>
          <mc:Fallback>
            <p:pic>
              <p:nvPicPr>
                <p:cNvPr id="187" name="Freihand 186">
                  <a:extLst>
                    <a:ext uri="{FF2B5EF4-FFF2-40B4-BE49-F238E27FC236}">
                      <a16:creationId xmlns:a16="http://schemas.microsoft.com/office/drawing/2014/main" id="{457BAC8A-3FE2-4E9C-974B-ACC71FF6FA33}"/>
                    </a:ext>
                  </a:extLst>
                </p:cNvPr>
                <p:cNvPicPr/>
                <p:nvPr/>
              </p:nvPicPr>
              <p:blipFill>
                <a:blip r:embed="rId315"/>
                <a:stretch>
                  <a:fillRect/>
                </a:stretch>
              </p:blipFill>
              <p:spPr>
                <a:xfrm>
                  <a:off x="2417462" y="3032863"/>
                  <a:ext cx="529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88" name="Freihand 187">
                  <a:extLst>
                    <a:ext uri="{FF2B5EF4-FFF2-40B4-BE49-F238E27FC236}">
                      <a16:creationId xmlns:a16="http://schemas.microsoft.com/office/drawing/2014/main" id="{F68F97B3-470C-41B8-9384-9283E7D67FAB}"/>
                    </a:ext>
                  </a:extLst>
                </p14:cNvPr>
                <p14:cNvContentPartPr/>
                <p14:nvPr/>
              </p14:nvContentPartPr>
              <p14:xfrm>
                <a:off x="2512502" y="2941063"/>
                <a:ext cx="118440" cy="185760"/>
              </p14:xfrm>
            </p:contentPart>
          </mc:Choice>
          <mc:Fallback>
            <p:pic>
              <p:nvPicPr>
                <p:cNvPr id="188" name="Freihand 187">
                  <a:extLst>
                    <a:ext uri="{FF2B5EF4-FFF2-40B4-BE49-F238E27FC236}">
                      <a16:creationId xmlns:a16="http://schemas.microsoft.com/office/drawing/2014/main" id="{F68F97B3-470C-41B8-9384-9283E7D67FAB}"/>
                    </a:ext>
                  </a:extLst>
                </p:cNvPr>
                <p:cNvPicPr/>
                <p:nvPr/>
              </p:nvPicPr>
              <p:blipFill>
                <a:blip r:embed="rId317"/>
                <a:stretch>
                  <a:fillRect/>
                </a:stretch>
              </p:blipFill>
              <p:spPr>
                <a:xfrm>
                  <a:off x="2508182" y="2936743"/>
                  <a:ext cx="12708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89" name="Freihand 188">
                  <a:extLst>
                    <a:ext uri="{FF2B5EF4-FFF2-40B4-BE49-F238E27FC236}">
                      <a16:creationId xmlns:a16="http://schemas.microsoft.com/office/drawing/2014/main" id="{291138F9-7410-4510-A775-E169F58543C5}"/>
                    </a:ext>
                  </a:extLst>
                </p14:cNvPr>
                <p14:cNvContentPartPr/>
                <p14:nvPr/>
              </p14:nvContentPartPr>
              <p14:xfrm>
                <a:off x="2623742" y="2932423"/>
                <a:ext cx="199800" cy="169200"/>
              </p14:xfrm>
            </p:contentPart>
          </mc:Choice>
          <mc:Fallback>
            <p:pic>
              <p:nvPicPr>
                <p:cNvPr id="189" name="Freihand 188">
                  <a:extLst>
                    <a:ext uri="{FF2B5EF4-FFF2-40B4-BE49-F238E27FC236}">
                      <a16:creationId xmlns:a16="http://schemas.microsoft.com/office/drawing/2014/main" id="{291138F9-7410-4510-A775-E169F58543C5}"/>
                    </a:ext>
                  </a:extLst>
                </p:cNvPr>
                <p:cNvPicPr/>
                <p:nvPr/>
              </p:nvPicPr>
              <p:blipFill>
                <a:blip r:embed="rId319"/>
                <a:stretch>
                  <a:fillRect/>
                </a:stretch>
              </p:blipFill>
              <p:spPr>
                <a:xfrm>
                  <a:off x="2619422" y="2928103"/>
                  <a:ext cx="20844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90" name="Freihand 189">
                  <a:extLst>
                    <a:ext uri="{FF2B5EF4-FFF2-40B4-BE49-F238E27FC236}">
                      <a16:creationId xmlns:a16="http://schemas.microsoft.com/office/drawing/2014/main" id="{AAF8BAA5-113A-4FBE-B9EB-C6B38D5CB610}"/>
                    </a:ext>
                  </a:extLst>
                </p14:cNvPr>
                <p14:cNvContentPartPr/>
                <p14:nvPr/>
              </p14:nvContentPartPr>
              <p14:xfrm>
                <a:off x="2822102" y="2902543"/>
                <a:ext cx="138960" cy="182520"/>
              </p14:xfrm>
            </p:contentPart>
          </mc:Choice>
          <mc:Fallback>
            <p:pic>
              <p:nvPicPr>
                <p:cNvPr id="190" name="Freihand 189">
                  <a:extLst>
                    <a:ext uri="{FF2B5EF4-FFF2-40B4-BE49-F238E27FC236}">
                      <a16:creationId xmlns:a16="http://schemas.microsoft.com/office/drawing/2014/main" id="{AAF8BAA5-113A-4FBE-B9EB-C6B38D5CB610}"/>
                    </a:ext>
                  </a:extLst>
                </p:cNvPr>
                <p:cNvPicPr/>
                <p:nvPr/>
              </p:nvPicPr>
              <p:blipFill>
                <a:blip r:embed="rId321"/>
                <a:stretch>
                  <a:fillRect/>
                </a:stretch>
              </p:blipFill>
              <p:spPr>
                <a:xfrm>
                  <a:off x="2817782" y="2898223"/>
                  <a:ext cx="14760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91" name="Freihand 190">
                  <a:extLst>
                    <a:ext uri="{FF2B5EF4-FFF2-40B4-BE49-F238E27FC236}">
                      <a16:creationId xmlns:a16="http://schemas.microsoft.com/office/drawing/2014/main" id="{ABFA752C-530A-4515-800C-B54153EA3195}"/>
                    </a:ext>
                  </a:extLst>
                </p14:cNvPr>
                <p14:cNvContentPartPr/>
                <p14:nvPr/>
              </p14:nvContentPartPr>
              <p14:xfrm>
                <a:off x="2539502" y="2830903"/>
                <a:ext cx="8640" cy="36000"/>
              </p14:xfrm>
            </p:contentPart>
          </mc:Choice>
          <mc:Fallback>
            <p:pic>
              <p:nvPicPr>
                <p:cNvPr id="191" name="Freihand 190">
                  <a:extLst>
                    <a:ext uri="{FF2B5EF4-FFF2-40B4-BE49-F238E27FC236}">
                      <a16:creationId xmlns:a16="http://schemas.microsoft.com/office/drawing/2014/main" id="{ABFA752C-530A-4515-800C-B54153EA3195}"/>
                    </a:ext>
                  </a:extLst>
                </p:cNvPr>
                <p:cNvPicPr/>
                <p:nvPr/>
              </p:nvPicPr>
              <p:blipFill>
                <a:blip r:embed="rId323"/>
                <a:stretch>
                  <a:fillRect/>
                </a:stretch>
              </p:blipFill>
              <p:spPr>
                <a:xfrm>
                  <a:off x="2535182" y="2826583"/>
                  <a:ext cx="1728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92" name="Freihand 191">
                  <a:extLst>
                    <a:ext uri="{FF2B5EF4-FFF2-40B4-BE49-F238E27FC236}">
                      <a16:creationId xmlns:a16="http://schemas.microsoft.com/office/drawing/2014/main" id="{B4591C94-1633-49E4-BFD5-DE72F14D5BD2}"/>
                    </a:ext>
                  </a:extLst>
                </p14:cNvPr>
                <p14:cNvContentPartPr/>
                <p14:nvPr/>
              </p14:nvContentPartPr>
              <p14:xfrm>
                <a:off x="2286062" y="3002263"/>
                <a:ext cx="115920" cy="121680"/>
              </p14:xfrm>
            </p:contentPart>
          </mc:Choice>
          <mc:Fallback>
            <p:pic>
              <p:nvPicPr>
                <p:cNvPr id="192" name="Freihand 191">
                  <a:extLst>
                    <a:ext uri="{FF2B5EF4-FFF2-40B4-BE49-F238E27FC236}">
                      <a16:creationId xmlns:a16="http://schemas.microsoft.com/office/drawing/2014/main" id="{B4591C94-1633-49E4-BFD5-DE72F14D5BD2}"/>
                    </a:ext>
                  </a:extLst>
                </p:cNvPr>
                <p:cNvPicPr/>
                <p:nvPr/>
              </p:nvPicPr>
              <p:blipFill>
                <a:blip r:embed="rId325"/>
                <a:stretch>
                  <a:fillRect/>
                </a:stretch>
              </p:blipFill>
              <p:spPr>
                <a:xfrm>
                  <a:off x="2281742" y="2997943"/>
                  <a:ext cx="1245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93" name="Freihand 192">
                  <a:extLst>
                    <a:ext uri="{FF2B5EF4-FFF2-40B4-BE49-F238E27FC236}">
                      <a16:creationId xmlns:a16="http://schemas.microsoft.com/office/drawing/2014/main" id="{F3D337A4-3F5B-4BA0-9495-ED061FC07EE4}"/>
                    </a:ext>
                  </a:extLst>
                </p14:cNvPr>
                <p14:cNvContentPartPr/>
                <p14:nvPr/>
              </p14:nvContentPartPr>
              <p14:xfrm>
                <a:off x="3130262" y="2965183"/>
                <a:ext cx="181440" cy="88200"/>
              </p14:xfrm>
            </p:contentPart>
          </mc:Choice>
          <mc:Fallback>
            <p:pic>
              <p:nvPicPr>
                <p:cNvPr id="193" name="Freihand 192">
                  <a:extLst>
                    <a:ext uri="{FF2B5EF4-FFF2-40B4-BE49-F238E27FC236}">
                      <a16:creationId xmlns:a16="http://schemas.microsoft.com/office/drawing/2014/main" id="{F3D337A4-3F5B-4BA0-9495-ED061FC07EE4}"/>
                    </a:ext>
                  </a:extLst>
                </p:cNvPr>
                <p:cNvPicPr/>
                <p:nvPr/>
              </p:nvPicPr>
              <p:blipFill>
                <a:blip r:embed="rId327"/>
                <a:stretch>
                  <a:fillRect/>
                </a:stretch>
              </p:blipFill>
              <p:spPr>
                <a:xfrm>
                  <a:off x="3125942" y="2960863"/>
                  <a:ext cx="1900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94" name="Freihand 193">
                  <a:extLst>
                    <a:ext uri="{FF2B5EF4-FFF2-40B4-BE49-F238E27FC236}">
                      <a16:creationId xmlns:a16="http://schemas.microsoft.com/office/drawing/2014/main" id="{FBB77310-9BFC-46CF-8F42-4E5F7ABE53D8}"/>
                    </a:ext>
                  </a:extLst>
                </p14:cNvPr>
                <p14:cNvContentPartPr/>
                <p14:nvPr/>
              </p14:nvContentPartPr>
              <p14:xfrm>
                <a:off x="3350942" y="2968423"/>
                <a:ext cx="264960" cy="52200"/>
              </p14:xfrm>
            </p:contentPart>
          </mc:Choice>
          <mc:Fallback>
            <p:pic>
              <p:nvPicPr>
                <p:cNvPr id="194" name="Freihand 193">
                  <a:extLst>
                    <a:ext uri="{FF2B5EF4-FFF2-40B4-BE49-F238E27FC236}">
                      <a16:creationId xmlns:a16="http://schemas.microsoft.com/office/drawing/2014/main" id="{FBB77310-9BFC-46CF-8F42-4E5F7ABE53D8}"/>
                    </a:ext>
                  </a:extLst>
                </p:cNvPr>
                <p:cNvPicPr/>
                <p:nvPr/>
              </p:nvPicPr>
              <p:blipFill>
                <a:blip r:embed="rId329"/>
                <a:stretch>
                  <a:fillRect/>
                </a:stretch>
              </p:blipFill>
              <p:spPr>
                <a:xfrm>
                  <a:off x="3346622" y="2964103"/>
                  <a:ext cx="27360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96" name="Freihand 195">
                  <a:extLst>
                    <a:ext uri="{FF2B5EF4-FFF2-40B4-BE49-F238E27FC236}">
                      <a16:creationId xmlns:a16="http://schemas.microsoft.com/office/drawing/2014/main" id="{E3C6B378-9E07-4023-B0CB-70FFD970009E}"/>
                    </a:ext>
                  </a:extLst>
                </p14:cNvPr>
                <p14:cNvContentPartPr/>
                <p14:nvPr/>
              </p14:nvContentPartPr>
              <p14:xfrm>
                <a:off x="3914702" y="2802823"/>
                <a:ext cx="107280" cy="200880"/>
              </p14:xfrm>
            </p:contentPart>
          </mc:Choice>
          <mc:Fallback>
            <p:pic>
              <p:nvPicPr>
                <p:cNvPr id="196" name="Freihand 195">
                  <a:extLst>
                    <a:ext uri="{FF2B5EF4-FFF2-40B4-BE49-F238E27FC236}">
                      <a16:creationId xmlns:a16="http://schemas.microsoft.com/office/drawing/2014/main" id="{E3C6B378-9E07-4023-B0CB-70FFD970009E}"/>
                    </a:ext>
                  </a:extLst>
                </p:cNvPr>
                <p:cNvPicPr/>
                <p:nvPr/>
              </p:nvPicPr>
              <p:blipFill>
                <a:blip r:embed="rId331"/>
                <a:stretch>
                  <a:fillRect/>
                </a:stretch>
              </p:blipFill>
              <p:spPr>
                <a:xfrm>
                  <a:off x="3910382" y="2798503"/>
                  <a:ext cx="11592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97" name="Freihand 196">
                  <a:extLst>
                    <a:ext uri="{FF2B5EF4-FFF2-40B4-BE49-F238E27FC236}">
                      <a16:creationId xmlns:a16="http://schemas.microsoft.com/office/drawing/2014/main" id="{6EE3B008-4EEE-4EDD-AF60-95ECEC7A409A}"/>
                    </a:ext>
                  </a:extLst>
                </p14:cNvPr>
                <p14:cNvContentPartPr/>
                <p14:nvPr/>
              </p14:nvContentPartPr>
              <p14:xfrm>
                <a:off x="4070942" y="2883103"/>
                <a:ext cx="176400" cy="93960"/>
              </p14:xfrm>
            </p:contentPart>
          </mc:Choice>
          <mc:Fallback>
            <p:pic>
              <p:nvPicPr>
                <p:cNvPr id="197" name="Freihand 196">
                  <a:extLst>
                    <a:ext uri="{FF2B5EF4-FFF2-40B4-BE49-F238E27FC236}">
                      <a16:creationId xmlns:a16="http://schemas.microsoft.com/office/drawing/2014/main" id="{6EE3B008-4EEE-4EDD-AF60-95ECEC7A409A}"/>
                    </a:ext>
                  </a:extLst>
                </p:cNvPr>
                <p:cNvPicPr/>
                <p:nvPr/>
              </p:nvPicPr>
              <p:blipFill>
                <a:blip r:embed="rId333"/>
                <a:stretch>
                  <a:fillRect/>
                </a:stretch>
              </p:blipFill>
              <p:spPr>
                <a:xfrm>
                  <a:off x="4066622" y="2878783"/>
                  <a:ext cx="1850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98" name="Freihand 197">
                  <a:extLst>
                    <a:ext uri="{FF2B5EF4-FFF2-40B4-BE49-F238E27FC236}">
                      <a16:creationId xmlns:a16="http://schemas.microsoft.com/office/drawing/2014/main" id="{20BA48F5-4138-4366-A4A6-B84781B39463}"/>
                    </a:ext>
                  </a:extLst>
                </p14:cNvPr>
                <p14:cNvContentPartPr/>
                <p14:nvPr/>
              </p14:nvContentPartPr>
              <p14:xfrm>
                <a:off x="4247702" y="2774383"/>
                <a:ext cx="24480" cy="12960"/>
              </p14:xfrm>
            </p:contentPart>
          </mc:Choice>
          <mc:Fallback>
            <p:pic>
              <p:nvPicPr>
                <p:cNvPr id="198" name="Freihand 197">
                  <a:extLst>
                    <a:ext uri="{FF2B5EF4-FFF2-40B4-BE49-F238E27FC236}">
                      <a16:creationId xmlns:a16="http://schemas.microsoft.com/office/drawing/2014/main" id="{20BA48F5-4138-4366-A4A6-B84781B39463}"/>
                    </a:ext>
                  </a:extLst>
                </p:cNvPr>
                <p:cNvPicPr/>
                <p:nvPr/>
              </p:nvPicPr>
              <p:blipFill>
                <a:blip r:embed="rId335"/>
                <a:stretch>
                  <a:fillRect/>
                </a:stretch>
              </p:blipFill>
              <p:spPr>
                <a:xfrm>
                  <a:off x="4243382" y="2770063"/>
                  <a:ext cx="3312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199" name="Freihand 198">
                  <a:extLst>
                    <a:ext uri="{FF2B5EF4-FFF2-40B4-BE49-F238E27FC236}">
                      <a16:creationId xmlns:a16="http://schemas.microsoft.com/office/drawing/2014/main" id="{E450FA2D-446C-47D7-BE4C-FF57DEED0C21}"/>
                    </a:ext>
                  </a:extLst>
                </p14:cNvPr>
                <p14:cNvContentPartPr/>
                <p14:nvPr/>
              </p14:nvContentPartPr>
              <p14:xfrm>
                <a:off x="4507622" y="2776183"/>
                <a:ext cx="22320" cy="127080"/>
              </p14:xfrm>
            </p:contentPart>
          </mc:Choice>
          <mc:Fallback>
            <p:pic>
              <p:nvPicPr>
                <p:cNvPr id="199" name="Freihand 198">
                  <a:extLst>
                    <a:ext uri="{FF2B5EF4-FFF2-40B4-BE49-F238E27FC236}">
                      <a16:creationId xmlns:a16="http://schemas.microsoft.com/office/drawing/2014/main" id="{E450FA2D-446C-47D7-BE4C-FF57DEED0C21}"/>
                    </a:ext>
                  </a:extLst>
                </p:cNvPr>
                <p:cNvPicPr/>
                <p:nvPr/>
              </p:nvPicPr>
              <p:blipFill>
                <a:blip r:embed="rId337"/>
                <a:stretch>
                  <a:fillRect/>
                </a:stretch>
              </p:blipFill>
              <p:spPr>
                <a:xfrm>
                  <a:off x="4503302" y="2771863"/>
                  <a:ext cx="3096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00" name="Freihand 199">
                  <a:extLst>
                    <a:ext uri="{FF2B5EF4-FFF2-40B4-BE49-F238E27FC236}">
                      <a16:creationId xmlns:a16="http://schemas.microsoft.com/office/drawing/2014/main" id="{676872B8-B441-4E18-9FDF-E51D691E4365}"/>
                    </a:ext>
                  </a:extLst>
                </p14:cNvPr>
                <p14:cNvContentPartPr/>
                <p14:nvPr/>
              </p14:nvContentPartPr>
              <p14:xfrm>
                <a:off x="4454702" y="2750623"/>
                <a:ext cx="168120" cy="177480"/>
              </p14:xfrm>
            </p:contentPart>
          </mc:Choice>
          <mc:Fallback>
            <p:pic>
              <p:nvPicPr>
                <p:cNvPr id="200" name="Freihand 199">
                  <a:extLst>
                    <a:ext uri="{FF2B5EF4-FFF2-40B4-BE49-F238E27FC236}">
                      <a16:creationId xmlns:a16="http://schemas.microsoft.com/office/drawing/2014/main" id="{676872B8-B441-4E18-9FDF-E51D691E4365}"/>
                    </a:ext>
                  </a:extLst>
                </p:cNvPr>
                <p:cNvPicPr/>
                <p:nvPr/>
              </p:nvPicPr>
              <p:blipFill>
                <a:blip r:embed="rId339"/>
                <a:stretch>
                  <a:fillRect/>
                </a:stretch>
              </p:blipFill>
              <p:spPr>
                <a:xfrm>
                  <a:off x="4450382" y="2746303"/>
                  <a:ext cx="17676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01" name="Freihand 200">
                  <a:extLst>
                    <a:ext uri="{FF2B5EF4-FFF2-40B4-BE49-F238E27FC236}">
                      <a16:creationId xmlns:a16="http://schemas.microsoft.com/office/drawing/2014/main" id="{5C16D538-2828-4685-8E73-FC7B58377FCA}"/>
                    </a:ext>
                  </a:extLst>
                </p14:cNvPr>
                <p14:cNvContentPartPr/>
                <p14:nvPr/>
              </p14:nvContentPartPr>
              <p14:xfrm>
                <a:off x="4397462" y="2776183"/>
                <a:ext cx="248760" cy="206280"/>
              </p14:xfrm>
            </p:contentPart>
          </mc:Choice>
          <mc:Fallback>
            <p:pic>
              <p:nvPicPr>
                <p:cNvPr id="201" name="Freihand 200">
                  <a:extLst>
                    <a:ext uri="{FF2B5EF4-FFF2-40B4-BE49-F238E27FC236}">
                      <a16:creationId xmlns:a16="http://schemas.microsoft.com/office/drawing/2014/main" id="{5C16D538-2828-4685-8E73-FC7B58377FCA}"/>
                    </a:ext>
                  </a:extLst>
                </p:cNvPr>
                <p:cNvPicPr/>
                <p:nvPr/>
              </p:nvPicPr>
              <p:blipFill>
                <a:blip r:embed="rId341"/>
                <a:stretch>
                  <a:fillRect/>
                </a:stretch>
              </p:blipFill>
              <p:spPr>
                <a:xfrm>
                  <a:off x="4393142" y="2771863"/>
                  <a:ext cx="25740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02" name="Freihand 201">
                  <a:extLst>
                    <a:ext uri="{FF2B5EF4-FFF2-40B4-BE49-F238E27FC236}">
                      <a16:creationId xmlns:a16="http://schemas.microsoft.com/office/drawing/2014/main" id="{390A335A-BFF1-4600-8960-70F685739DBF}"/>
                    </a:ext>
                  </a:extLst>
                </p14:cNvPr>
                <p14:cNvContentPartPr/>
                <p14:nvPr/>
              </p14:nvContentPartPr>
              <p14:xfrm>
                <a:off x="4447862" y="3066343"/>
                <a:ext cx="10080" cy="80280"/>
              </p14:xfrm>
            </p:contentPart>
          </mc:Choice>
          <mc:Fallback>
            <p:pic>
              <p:nvPicPr>
                <p:cNvPr id="202" name="Freihand 201">
                  <a:extLst>
                    <a:ext uri="{FF2B5EF4-FFF2-40B4-BE49-F238E27FC236}">
                      <a16:creationId xmlns:a16="http://schemas.microsoft.com/office/drawing/2014/main" id="{390A335A-BFF1-4600-8960-70F685739DBF}"/>
                    </a:ext>
                  </a:extLst>
                </p:cNvPr>
                <p:cNvPicPr/>
                <p:nvPr/>
              </p:nvPicPr>
              <p:blipFill>
                <a:blip r:embed="rId343"/>
                <a:stretch>
                  <a:fillRect/>
                </a:stretch>
              </p:blipFill>
              <p:spPr>
                <a:xfrm>
                  <a:off x="4443542" y="3062023"/>
                  <a:ext cx="187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03" name="Freihand 202">
                  <a:extLst>
                    <a:ext uri="{FF2B5EF4-FFF2-40B4-BE49-F238E27FC236}">
                      <a16:creationId xmlns:a16="http://schemas.microsoft.com/office/drawing/2014/main" id="{4E5D0DF9-D372-4E1A-9E83-7770BF3CCEA1}"/>
                    </a:ext>
                  </a:extLst>
                </p14:cNvPr>
                <p14:cNvContentPartPr/>
                <p14:nvPr/>
              </p14:nvContentPartPr>
              <p14:xfrm>
                <a:off x="4471982" y="3036463"/>
                <a:ext cx="76680" cy="7920"/>
              </p14:xfrm>
            </p:contentPart>
          </mc:Choice>
          <mc:Fallback>
            <p:pic>
              <p:nvPicPr>
                <p:cNvPr id="203" name="Freihand 202">
                  <a:extLst>
                    <a:ext uri="{FF2B5EF4-FFF2-40B4-BE49-F238E27FC236}">
                      <a16:creationId xmlns:a16="http://schemas.microsoft.com/office/drawing/2014/main" id="{4E5D0DF9-D372-4E1A-9E83-7770BF3CCEA1}"/>
                    </a:ext>
                  </a:extLst>
                </p:cNvPr>
                <p:cNvPicPr/>
                <p:nvPr/>
              </p:nvPicPr>
              <p:blipFill>
                <a:blip r:embed="rId345"/>
                <a:stretch>
                  <a:fillRect/>
                </a:stretch>
              </p:blipFill>
              <p:spPr>
                <a:xfrm>
                  <a:off x="4467662" y="3032143"/>
                  <a:ext cx="8532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04" name="Freihand 203">
                  <a:extLst>
                    <a:ext uri="{FF2B5EF4-FFF2-40B4-BE49-F238E27FC236}">
                      <a16:creationId xmlns:a16="http://schemas.microsoft.com/office/drawing/2014/main" id="{FC26B7AF-A1A2-47BF-8D40-9DE581AAC3B5}"/>
                    </a:ext>
                  </a:extLst>
                </p14:cNvPr>
                <p14:cNvContentPartPr/>
                <p14:nvPr/>
              </p14:nvContentPartPr>
              <p14:xfrm>
                <a:off x="4416902" y="3108463"/>
                <a:ext cx="132840" cy="96120"/>
              </p14:xfrm>
            </p:contentPart>
          </mc:Choice>
          <mc:Fallback>
            <p:pic>
              <p:nvPicPr>
                <p:cNvPr id="204" name="Freihand 203">
                  <a:extLst>
                    <a:ext uri="{FF2B5EF4-FFF2-40B4-BE49-F238E27FC236}">
                      <a16:creationId xmlns:a16="http://schemas.microsoft.com/office/drawing/2014/main" id="{FC26B7AF-A1A2-47BF-8D40-9DE581AAC3B5}"/>
                    </a:ext>
                  </a:extLst>
                </p:cNvPr>
                <p:cNvPicPr/>
                <p:nvPr/>
              </p:nvPicPr>
              <p:blipFill>
                <a:blip r:embed="rId347"/>
                <a:stretch>
                  <a:fillRect/>
                </a:stretch>
              </p:blipFill>
              <p:spPr>
                <a:xfrm>
                  <a:off x="4412582" y="3104143"/>
                  <a:ext cx="1414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05" name="Freihand 204">
                  <a:extLst>
                    <a:ext uri="{FF2B5EF4-FFF2-40B4-BE49-F238E27FC236}">
                      <a16:creationId xmlns:a16="http://schemas.microsoft.com/office/drawing/2014/main" id="{DC3B5C26-5384-4DA6-9FAF-CF4B47379905}"/>
                    </a:ext>
                  </a:extLst>
                </p14:cNvPr>
                <p14:cNvContentPartPr/>
                <p14:nvPr/>
              </p14:nvContentPartPr>
              <p14:xfrm>
                <a:off x="4568102" y="3084343"/>
                <a:ext cx="43560" cy="159120"/>
              </p14:xfrm>
            </p:contentPart>
          </mc:Choice>
          <mc:Fallback>
            <p:pic>
              <p:nvPicPr>
                <p:cNvPr id="205" name="Freihand 204">
                  <a:extLst>
                    <a:ext uri="{FF2B5EF4-FFF2-40B4-BE49-F238E27FC236}">
                      <a16:creationId xmlns:a16="http://schemas.microsoft.com/office/drawing/2014/main" id="{DC3B5C26-5384-4DA6-9FAF-CF4B47379905}"/>
                    </a:ext>
                  </a:extLst>
                </p:cNvPr>
                <p:cNvPicPr/>
                <p:nvPr/>
              </p:nvPicPr>
              <p:blipFill>
                <a:blip r:embed="rId349"/>
                <a:stretch>
                  <a:fillRect/>
                </a:stretch>
              </p:blipFill>
              <p:spPr>
                <a:xfrm>
                  <a:off x="4563782" y="3080023"/>
                  <a:ext cx="522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150" name="Freihand 149">
                  <a:extLst>
                    <a:ext uri="{FF2B5EF4-FFF2-40B4-BE49-F238E27FC236}">
                      <a16:creationId xmlns:a16="http://schemas.microsoft.com/office/drawing/2014/main" id="{6EA9B88E-2817-4C63-9FA0-FF25EDAC175C}"/>
                    </a:ext>
                  </a:extLst>
                </p14:cNvPr>
                <p14:cNvContentPartPr/>
                <p14:nvPr/>
              </p14:nvContentPartPr>
              <p14:xfrm>
                <a:off x="7754462" y="2599783"/>
                <a:ext cx="178920" cy="175680"/>
              </p14:xfrm>
            </p:contentPart>
          </mc:Choice>
          <mc:Fallback>
            <p:pic>
              <p:nvPicPr>
                <p:cNvPr id="150" name="Freihand 149">
                  <a:extLst>
                    <a:ext uri="{FF2B5EF4-FFF2-40B4-BE49-F238E27FC236}">
                      <a16:creationId xmlns:a16="http://schemas.microsoft.com/office/drawing/2014/main" id="{6EA9B88E-2817-4C63-9FA0-FF25EDAC175C}"/>
                    </a:ext>
                  </a:extLst>
                </p:cNvPr>
                <p:cNvPicPr/>
                <p:nvPr/>
              </p:nvPicPr>
              <p:blipFill>
                <a:blip r:embed="rId351"/>
                <a:stretch>
                  <a:fillRect/>
                </a:stretch>
              </p:blipFill>
              <p:spPr>
                <a:xfrm>
                  <a:off x="7750142" y="2595463"/>
                  <a:ext cx="18756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151" name="Freihand 150">
                  <a:extLst>
                    <a:ext uri="{FF2B5EF4-FFF2-40B4-BE49-F238E27FC236}">
                      <a16:creationId xmlns:a16="http://schemas.microsoft.com/office/drawing/2014/main" id="{86749013-FE64-429C-AF35-416B5B88CBFB}"/>
                    </a:ext>
                  </a:extLst>
                </p14:cNvPr>
                <p14:cNvContentPartPr/>
                <p14:nvPr/>
              </p14:nvContentPartPr>
              <p14:xfrm>
                <a:off x="7917182" y="2631463"/>
                <a:ext cx="78480" cy="82440"/>
              </p14:xfrm>
            </p:contentPart>
          </mc:Choice>
          <mc:Fallback>
            <p:pic>
              <p:nvPicPr>
                <p:cNvPr id="151" name="Freihand 150">
                  <a:extLst>
                    <a:ext uri="{FF2B5EF4-FFF2-40B4-BE49-F238E27FC236}">
                      <a16:creationId xmlns:a16="http://schemas.microsoft.com/office/drawing/2014/main" id="{86749013-FE64-429C-AF35-416B5B88CBFB}"/>
                    </a:ext>
                  </a:extLst>
                </p:cNvPr>
                <p:cNvPicPr/>
                <p:nvPr/>
              </p:nvPicPr>
              <p:blipFill>
                <a:blip r:embed="rId353"/>
                <a:stretch>
                  <a:fillRect/>
                </a:stretch>
              </p:blipFill>
              <p:spPr>
                <a:xfrm>
                  <a:off x="7912862" y="2627143"/>
                  <a:ext cx="871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152" name="Freihand 151">
                  <a:extLst>
                    <a:ext uri="{FF2B5EF4-FFF2-40B4-BE49-F238E27FC236}">
                      <a16:creationId xmlns:a16="http://schemas.microsoft.com/office/drawing/2014/main" id="{69D21EE8-6120-48EB-8E44-DA659089128F}"/>
                    </a:ext>
                  </a:extLst>
                </p14:cNvPr>
                <p14:cNvContentPartPr/>
                <p14:nvPr/>
              </p14:nvContentPartPr>
              <p14:xfrm>
                <a:off x="8001422" y="2617783"/>
                <a:ext cx="171360" cy="199440"/>
              </p14:xfrm>
            </p:contentPart>
          </mc:Choice>
          <mc:Fallback>
            <p:pic>
              <p:nvPicPr>
                <p:cNvPr id="152" name="Freihand 151">
                  <a:extLst>
                    <a:ext uri="{FF2B5EF4-FFF2-40B4-BE49-F238E27FC236}">
                      <a16:creationId xmlns:a16="http://schemas.microsoft.com/office/drawing/2014/main" id="{69D21EE8-6120-48EB-8E44-DA659089128F}"/>
                    </a:ext>
                  </a:extLst>
                </p:cNvPr>
                <p:cNvPicPr/>
                <p:nvPr/>
              </p:nvPicPr>
              <p:blipFill>
                <a:blip r:embed="rId355"/>
                <a:stretch>
                  <a:fillRect/>
                </a:stretch>
              </p:blipFill>
              <p:spPr>
                <a:xfrm>
                  <a:off x="7997102" y="2613463"/>
                  <a:ext cx="18000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06" name="Freihand 205">
                  <a:extLst>
                    <a:ext uri="{FF2B5EF4-FFF2-40B4-BE49-F238E27FC236}">
                      <a16:creationId xmlns:a16="http://schemas.microsoft.com/office/drawing/2014/main" id="{9802B436-FB2E-4CAA-904D-15B621D03882}"/>
                    </a:ext>
                  </a:extLst>
                </p14:cNvPr>
                <p14:cNvContentPartPr/>
                <p14:nvPr/>
              </p14:nvContentPartPr>
              <p14:xfrm>
                <a:off x="4925942" y="2831263"/>
                <a:ext cx="366480" cy="204120"/>
              </p14:xfrm>
            </p:contentPart>
          </mc:Choice>
          <mc:Fallback>
            <p:pic>
              <p:nvPicPr>
                <p:cNvPr id="206" name="Freihand 205">
                  <a:extLst>
                    <a:ext uri="{FF2B5EF4-FFF2-40B4-BE49-F238E27FC236}">
                      <a16:creationId xmlns:a16="http://schemas.microsoft.com/office/drawing/2014/main" id="{9802B436-FB2E-4CAA-904D-15B621D03882}"/>
                    </a:ext>
                  </a:extLst>
                </p:cNvPr>
                <p:cNvPicPr/>
                <p:nvPr/>
              </p:nvPicPr>
              <p:blipFill>
                <a:blip r:embed="rId357"/>
                <a:stretch>
                  <a:fillRect/>
                </a:stretch>
              </p:blipFill>
              <p:spPr>
                <a:xfrm>
                  <a:off x="4921622" y="2826943"/>
                  <a:ext cx="37512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07" name="Freihand 206">
                  <a:extLst>
                    <a:ext uri="{FF2B5EF4-FFF2-40B4-BE49-F238E27FC236}">
                      <a16:creationId xmlns:a16="http://schemas.microsoft.com/office/drawing/2014/main" id="{BCD29AAC-4C75-44E1-AC34-FD60CC944D2D}"/>
                    </a:ext>
                  </a:extLst>
                </p14:cNvPr>
                <p14:cNvContentPartPr/>
                <p14:nvPr/>
              </p14:nvContentPartPr>
              <p14:xfrm>
                <a:off x="5188742" y="2838463"/>
                <a:ext cx="22320" cy="6120"/>
              </p14:xfrm>
            </p:contentPart>
          </mc:Choice>
          <mc:Fallback>
            <p:pic>
              <p:nvPicPr>
                <p:cNvPr id="207" name="Freihand 206">
                  <a:extLst>
                    <a:ext uri="{FF2B5EF4-FFF2-40B4-BE49-F238E27FC236}">
                      <a16:creationId xmlns:a16="http://schemas.microsoft.com/office/drawing/2014/main" id="{BCD29AAC-4C75-44E1-AC34-FD60CC944D2D}"/>
                    </a:ext>
                  </a:extLst>
                </p:cNvPr>
                <p:cNvPicPr/>
                <p:nvPr/>
              </p:nvPicPr>
              <p:blipFill>
                <a:blip r:embed="rId359"/>
                <a:stretch>
                  <a:fillRect/>
                </a:stretch>
              </p:blipFill>
              <p:spPr>
                <a:xfrm>
                  <a:off x="5184422" y="2834143"/>
                  <a:ext cx="3096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08" name="Freihand 207">
                  <a:extLst>
                    <a:ext uri="{FF2B5EF4-FFF2-40B4-BE49-F238E27FC236}">
                      <a16:creationId xmlns:a16="http://schemas.microsoft.com/office/drawing/2014/main" id="{57006CEA-08DD-4B87-A1DB-9F5BAE2746D5}"/>
                    </a:ext>
                  </a:extLst>
                </p14:cNvPr>
                <p14:cNvContentPartPr/>
                <p14:nvPr/>
              </p14:nvContentPartPr>
              <p14:xfrm>
                <a:off x="5449382" y="2850343"/>
                <a:ext cx="127800" cy="101520"/>
              </p14:xfrm>
            </p:contentPart>
          </mc:Choice>
          <mc:Fallback>
            <p:pic>
              <p:nvPicPr>
                <p:cNvPr id="208" name="Freihand 207">
                  <a:extLst>
                    <a:ext uri="{FF2B5EF4-FFF2-40B4-BE49-F238E27FC236}">
                      <a16:creationId xmlns:a16="http://schemas.microsoft.com/office/drawing/2014/main" id="{57006CEA-08DD-4B87-A1DB-9F5BAE2746D5}"/>
                    </a:ext>
                  </a:extLst>
                </p:cNvPr>
                <p:cNvPicPr/>
                <p:nvPr/>
              </p:nvPicPr>
              <p:blipFill>
                <a:blip r:embed="rId361"/>
                <a:stretch>
                  <a:fillRect/>
                </a:stretch>
              </p:blipFill>
              <p:spPr>
                <a:xfrm>
                  <a:off x="5445062" y="2846023"/>
                  <a:ext cx="13644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09" name="Freihand 208">
                  <a:extLst>
                    <a:ext uri="{FF2B5EF4-FFF2-40B4-BE49-F238E27FC236}">
                      <a16:creationId xmlns:a16="http://schemas.microsoft.com/office/drawing/2014/main" id="{88B8A8B8-B743-4521-B8E3-C5569325755F}"/>
                    </a:ext>
                  </a:extLst>
                </p14:cNvPr>
                <p14:cNvContentPartPr/>
                <p14:nvPr/>
              </p14:nvContentPartPr>
              <p14:xfrm>
                <a:off x="5612822" y="2869063"/>
                <a:ext cx="315720" cy="72000"/>
              </p14:xfrm>
            </p:contentPart>
          </mc:Choice>
          <mc:Fallback>
            <p:pic>
              <p:nvPicPr>
                <p:cNvPr id="209" name="Freihand 208">
                  <a:extLst>
                    <a:ext uri="{FF2B5EF4-FFF2-40B4-BE49-F238E27FC236}">
                      <a16:creationId xmlns:a16="http://schemas.microsoft.com/office/drawing/2014/main" id="{88B8A8B8-B743-4521-B8E3-C5569325755F}"/>
                    </a:ext>
                  </a:extLst>
                </p:cNvPr>
                <p:cNvPicPr/>
                <p:nvPr/>
              </p:nvPicPr>
              <p:blipFill>
                <a:blip r:embed="rId363"/>
                <a:stretch>
                  <a:fillRect/>
                </a:stretch>
              </p:blipFill>
              <p:spPr>
                <a:xfrm>
                  <a:off x="5608502" y="2864743"/>
                  <a:ext cx="3243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12" name="Freihand 211">
                  <a:extLst>
                    <a:ext uri="{FF2B5EF4-FFF2-40B4-BE49-F238E27FC236}">
                      <a16:creationId xmlns:a16="http://schemas.microsoft.com/office/drawing/2014/main" id="{F4E9D321-4155-48F3-B7DF-94F19753A02E}"/>
                    </a:ext>
                  </a:extLst>
                </p14:cNvPr>
                <p14:cNvContentPartPr/>
                <p14:nvPr/>
              </p14:nvContentPartPr>
              <p14:xfrm>
                <a:off x="6120422" y="2759983"/>
                <a:ext cx="98280" cy="155160"/>
              </p14:xfrm>
            </p:contentPart>
          </mc:Choice>
          <mc:Fallback>
            <p:pic>
              <p:nvPicPr>
                <p:cNvPr id="212" name="Freihand 211">
                  <a:extLst>
                    <a:ext uri="{FF2B5EF4-FFF2-40B4-BE49-F238E27FC236}">
                      <a16:creationId xmlns:a16="http://schemas.microsoft.com/office/drawing/2014/main" id="{F4E9D321-4155-48F3-B7DF-94F19753A02E}"/>
                    </a:ext>
                  </a:extLst>
                </p:cNvPr>
                <p:cNvPicPr/>
                <p:nvPr/>
              </p:nvPicPr>
              <p:blipFill>
                <a:blip r:embed="rId365"/>
                <a:stretch>
                  <a:fillRect/>
                </a:stretch>
              </p:blipFill>
              <p:spPr>
                <a:xfrm>
                  <a:off x="6116102" y="2755663"/>
                  <a:ext cx="10692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13" name="Freihand 212">
                  <a:extLst>
                    <a:ext uri="{FF2B5EF4-FFF2-40B4-BE49-F238E27FC236}">
                      <a16:creationId xmlns:a16="http://schemas.microsoft.com/office/drawing/2014/main" id="{171C427A-8362-4A12-9F61-C84597317059}"/>
                    </a:ext>
                  </a:extLst>
                </p14:cNvPr>
                <p14:cNvContentPartPr/>
                <p14:nvPr/>
              </p14:nvContentPartPr>
              <p14:xfrm>
                <a:off x="6226982" y="2842783"/>
                <a:ext cx="409320" cy="71640"/>
              </p14:xfrm>
            </p:contentPart>
          </mc:Choice>
          <mc:Fallback>
            <p:pic>
              <p:nvPicPr>
                <p:cNvPr id="213" name="Freihand 212">
                  <a:extLst>
                    <a:ext uri="{FF2B5EF4-FFF2-40B4-BE49-F238E27FC236}">
                      <a16:creationId xmlns:a16="http://schemas.microsoft.com/office/drawing/2014/main" id="{171C427A-8362-4A12-9F61-C84597317059}"/>
                    </a:ext>
                  </a:extLst>
                </p:cNvPr>
                <p:cNvPicPr/>
                <p:nvPr/>
              </p:nvPicPr>
              <p:blipFill>
                <a:blip r:embed="rId367"/>
                <a:stretch>
                  <a:fillRect/>
                </a:stretch>
              </p:blipFill>
              <p:spPr>
                <a:xfrm>
                  <a:off x="6222662" y="2838463"/>
                  <a:ext cx="4179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14" name="Freihand 213">
                  <a:extLst>
                    <a:ext uri="{FF2B5EF4-FFF2-40B4-BE49-F238E27FC236}">
                      <a16:creationId xmlns:a16="http://schemas.microsoft.com/office/drawing/2014/main" id="{05880CD9-AAC6-488A-B148-6897DB7D05A0}"/>
                    </a:ext>
                  </a:extLst>
                </p14:cNvPr>
                <p14:cNvContentPartPr/>
                <p14:nvPr/>
              </p14:nvContentPartPr>
              <p14:xfrm>
                <a:off x="6647462" y="2829103"/>
                <a:ext cx="158760" cy="51120"/>
              </p14:xfrm>
            </p:contentPart>
          </mc:Choice>
          <mc:Fallback>
            <p:pic>
              <p:nvPicPr>
                <p:cNvPr id="214" name="Freihand 213">
                  <a:extLst>
                    <a:ext uri="{FF2B5EF4-FFF2-40B4-BE49-F238E27FC236}">
                      <a16:creationId xmlns:a16="http://schemas.microsoft.com/office/drawing/2014/main" id="{05880CD9-AAC6-488A-B148-6897DB7D05A0}"/>
                    </a:ext>
                  </a:extLst>
                </p:cNvPr>
                <p:cNvPicPr/>
                <p:nvPr/>
              </p:nvPicPr>
              <p:blipFill>
                <a:blip r:embed="rId369"/>
                <a:stretch>
                  <a:fillRect/>
                </a:stretch>
              </p:blipFill>
              <p:spPr>
                <a:xfrm>
                  <a:off x="6643142" y="2824783"/>
                  <a:ext cx="16740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15" name="Freihand 214">
                  <a:extLst>
                    <a:ext uri="{FF2B5EF4-FFF2-40B4-BE49-F238E27FC236}">
                      <a16:creationId xmlns:a16="http://schemas.microsoft.com/office/drawing/2014/main" id="{6F90883E-94BD-43AE-BB97-30EC70650A33}"/>
                    </a:ext>
                  </a:extLst>
                </p14:cNvPr>
                <p14:cNvContentPartPr/>
                <p14:nvPr/>
              </p14:nvContentPartPr>
              <p14:xfrm>
                <a:off x="6813782" y="2776903"/>
                <a:ext cx="44640" cy="31680"/>
              </p14:xfrm>
            </p:contentPart>
          </mc:Choice>
          <mc:Fallback>
            <p:pic>
              <p:nvPicPr>
                <p:cNvPr id="215" name="Freihand 214">
                  <a:extLst>
                    <a:ext uri="{FF2B5EF4-FFF2-40B4-BE49-F238E27FC236}">
                      <a16:creationId xmlns:a16="http://schemas.microsoft.com/office/drawing/2014/main" id="{6F90883E-94BD-43AE-BB97-30EC70650A33}"/>
                    </a:ext>
                  </a:extLst>
                </p:cNvPr>
                <p:cNvPicPr/>
                <p:nvPr/>
              </p:nvPicPr>
              <p:blipFill>
                <a:blip r:embed="rId371"/>
                <a:stretch>
                  <a:fillRect/>
                </a:stretch>
              </p:blipFill>
              <p:spPr>
                <a:xfrm>
                  <a:off x="6809462" y="2772583"/>
                  <a:ext cx="5328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16" name="Freihand 215">
                  <a:extLst>
                    <a:ext uri="{FF2B5EF4-FFF2-40B4-BE49-F238E27FC236}">
                      <a16:creationId xmlns:a16="http://schemas.microsoft.com/office/drawing/2014/main" id="{7A01DD39-90A3-4AD3-AC7F-53682AFDDA96}"/>
                    </a:ext>
                  </a:extLst>
                </p14:cNvPr>
                <p14:cNvContentPartPr/>
                <p14:nvPr/>
              </p14:nvContentPartPr>
              <p14:xfrm>
                <a:off x="6838622" y="2808223"/>
                <a:ext cx="55440" cy="71640"/>
              </p14:xfrm>
            </p:contentPart>
          </mc:Choice>
          <mc:Fallback>
            <p:pic>
              <p:nvPicPr>
                <p:cNvPr id="216" name="Freihand 215">
                  <a:extLst>
                    <a:ext uri="{FF2B5EF4-FFF2-40B4-BE49-F238E27FC236}">
                      <a16:creationId xmlns:a16="http://schemas.microsoft.com/office/drawing/2014/main" id="{7A01DD39-90A3-4AD3-AC7F-53682AFDDA96}"/>
                    </a:ext>
                  </a:extLst>
                </p:cNvPr>
                <p:cNvPicPr/>
                <p:nvPr/>
              </p:nvPicPr>
              <p:blipFill>
                <a:blip r:embed="rId373"/>
                <a:stretch>
                  <a:fillRect/>
                </a:stretch>
              </p:blipFill>
              <p:spPr>
                <a:xfrm>
                  <a:off x="6834302" y="2803903"/>
                  <a:ext cx="6408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17" name="Freihand 216">
                  <a:extLst>
                    <a:ext uri="{FF2B5EF4-FFF2-40B4-BE49-F238E27FC236}">
                      <a16:creationId xmlns:a16="http://schemas.microsoft.com/office/drawing/2014/main" id="{F0169385-13AD-41D4-8854-B721909C49F5}"/>
                    </a:ext>
                  </a:extLst>
                </p14:cNvPr>
                <p14:cNvContentPartPr/>
                <p14:nvPr/>
              </p14:nvContentPartPr>
              <p14:xfrm>
                <a:off x="6905582" y="2713183"/>
                <a:ext cx="125280" cy="154080"/>
              </p14:xfrm>
            </p:contentPart>
          </mc:Choice>
          <mc:Fallback>
            <p:pic>
              <p:nvPicPr>
                <p:cNvPr id="217" name="Freihand 216">
                  <a:extLst>
                    <a:ext uri="{FF2B5EF4-FFF2-40B4-BE49-F238E27FC236}">
                      <a16:creationId xmlns:a16="http://schemas.microsoft.com/office/drawing/2014/main" id="{F0169385-13AD-41D4-8854-B721909C49F5}"/>
                    </a:ext>
                  </a:extLst>
                </p:cNvPr>
                <p:cNvPicPr/>
                <p:nvPr/>
              </p:nvPicPr>
              <p:blipFill>
                <a:blip r:embed="rId375"/>
                <a:stretch>
                  <a:fillRect/>
                </a:stretch>
              </p:blipFill>
              <p:spPr>
                <a:xfrm>
                  <a:off x="6901262" y="2708863"/>
                  <a:ext cx="13392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18" name="Freihand 217">
                  <a:extLst>
                    <a:ext uri="{FF2B5EF4-FFF2-40B4-BE49-F238E27FC236}">
                      <a16:creationId xmlns:a16="http://schemas.microsoft.com/office/drawing/2014/main" id="{472605B3-4AC2-4D72-B20D-8C53C361702B}"/>
                    </a:ext>
                  </a:extLst>
                </p14:cNvPr>
                <p14:cNvContentPartPr/>
                <p14:nvPr/>
              </p14:nvContentPartPr>
              <p14:xfrm>
                <a:off x="7079822" y="2787703"/>
                <a:ext cx="130680" cy="59040"/>
              </p14:xfrm>
            </p:contentPart>
          </mc:Choice>
          <mc:Fallback>
            <p:pic>
              <p:nvPicPr>
                <p:cNvPr id="218" name="Freihand 217">
                  <a:extLst>
                    <a:ext uri="{FF2B5EF4-FFF2-40B4-BE49-F238E27FC236}">
                      <a16:creationId xmlns:a16="http://schemas.microsoft.com/office/drawing/2014/main" id="{472605B3-4AC2-4D72-B20D-8C53C361702B}"/>
                    </a:ext>
                  </a:extLst>
                </p:cNvPr>
                <p:cNvPicPr/>
                <p:nvPr/>
              </p:nvPicPr>
              <p:blipFill>
                <a:blip r:embed="rId377"/>
                <a:stretch>
                  <a:fillRect/>
                </a:stretch>
              </p:blipFill>
              <p:spPr>
                <a:xfrm>
                  <a:off x="7075502" y="2783383"/>
                  <a:ext cx="13932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20" name="Freihand 219">
                  <a:extLst>
                    <a:ext uri="{FF2B5EF4-FFF2-40B4-BE49-F238E27FC236}">
                      <a16:creationId xmlns:a16="http://schemas.microsoft.com/office/drawing/2014/main" id="{AF8094DA-DF20-4B21-92D7-E9777989EB9D}"/>
                    </a:ext>
                  </a:extLst>
                </p14:cNvPr>
                <p14:cNvContentPartPr/>
                <p14:nvPr/>
              </p14:nvContentPartPr>
              <p14:xfrm>
                <a:off x="6808742" y="3000463"/>
                <a:ext cx="213840" cy="224280"/>
              </p14:xfrm>
            </p:contentPart>
          </mc:Choice>
          <mc:Fallback>
            <p:pic>
              <p:nvPicPr>
                <p:cNvPr id="220" name="Freihand 219">
                  <a:extLst>
                    <a:ext uri="{FF2B5EF4-FFF2-40B4-BE49-F238E27FC236}">
                      <a16:creationId xmlns:a16="http://schemas.microsoft.com/office/drawing/2014/main" id="{AF8094DA-DF20-4B21-92D7-E9777989EB9D}"/>
                    </a:ext>
                  </a:extLst>
                </p:cNvPr>
                <p:cNvPicPr/>
                <p:nvPr/>
              </p:nvPicPr>
              <p:blipFill>
                <a:blip r:embed="rId379"/>
                <a:stretch>
                  <a:fillRect/>
                </a:stretch>
              </p:blipFill>
              <p:spPr>
                <a:xfrm>
                  <a:off x="6804422" y="2996143"/>
                  <a:ext cx="22248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21" name="Freihand 220">
                  <a:extLst>
                    <a:ext uri="{FF2B5EF4-FFF2-40B4-BE49-F238E27FC236}">
                      <a16:creationId xmlns:a16="http://schemas.microsoft.com/office/drawing/2014/main" id="{993B7F27-9E2E-490A-91AD-C2AD4FE737F2}"/>
                    </a:ext>
                  </a:extLst>
                </p14:cNvPr>
                <p14:cNvContentPartPr/>
                <p14:nvPr/>
              </p14:nvContentPartPr>
              <p14:xfrm>
                <a:off x="7047422" y="2988583"/>
                <a:ext cx="276480" cy="189720"/>
              </p14:xfrm>
            </p:contentPart>
          </mc:Choice>
          <mc:Fallback>
            <p:pic>
              <p:nvPicPr>
                <p:cNvPr id="221" name="Freihand 220">
                  <a:extLst>
                    <a:ext uri="{FF2B5EF4-FFF2-40B4-BE49-F238E27FC236}">
                      <a16:creationId xmlns:a16="http://schemas.microsoft.com/office/drawing/2014/main" id="{993B7F27-9E2E-490A-91AD-C2AD4FE737F2}"/>
                    </a:ext>
                  </a:extLst>
                </p:cNvPr>
                <p:cNvPicPr/>
                <p:nvPr/>
              </p:nvPicPr>
              <p:blipFill>
                <a:blip r:embed="rId381"/>
                <a:stretch>
                  <a:fillRect/>
                </a:stretch>
              </p:blipFill>
              <p:spPr>
                <a:xfrm>
                  <a:off x="7043102" y="2984263"/>
                  <a:ext cx="28512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22" name="Freihand 221">
                  <a:extLst>
                    <a:ext uri="{FF2B5EF4-FFF2-40B4-BE49-F238E27FC236}">
                      <a16:creationId xmlns:a16="http://schemas.microsoft.com/office/drawing/2014/main" id="{610B5043-A20E-45B2-A7F8-30FABA536101}"/>
                    </a:ext>
                  </a:extLst>
                </p14:cNvPr>
                <p14:cNvContentPartPr/>
                <p14:nvPr/>
              </p14:nvContentPartPr>
              <p14:xfrm>
                <a:off x="7301942" y="2893903"/>
                <a:ext cx="144360" cy="257760"/>
              </p14:xfrm>
            </p:contentPart>
          </mc:Choice>
          <mc:Fallback>
            <p:pic>
              <p:nvPicPr>
                <p:cNvPr id="222" name="Freihand 221">
                  <a:extLst>
                    <a:ext uri="{FF2B5EF4-FFF2-40B4-BE49-F238E27FC236}">
                      <a16:creationId xmlns:a16="http://schemas.microsoft.com/office/drawing/2014/main" id="{610B5043-A20E-45B2-A7F8-30FABA536101}"/>
                    </a:ext>
                  </a:extLst>
                </p:cNvPr>
                <p:cNvPicPr/>
                <p:nvPr/>
              </p:nvPicPr>
              <p:blipFill>
                <a:blip r:embed="rId383"/>
                <a:stretch>
                  <a:fillRect/>
                </a:stretch>
              </p:blipFill>
              <p:spPr>
                <a:xfrm>
                  <a:off x="7297622" y="2889583"/>
                  <a:ext cx="15300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23" name="Freihand 222">
                  <a:extLst>
                    <a:ext uri="{FF2B5EF4-FFF2-40B4-BE49-F238E27FC236}">
                      <a16:creationId xmlns:a16="http://schemas.microsoft.com/office/drawing/2014/main" id="{4F78E3F9-1E75-4436-8713-3F4F5B86F6B4}"/>
                    </a:ext>
                  </a:extLst>
                </p14:cNvPr>
                <p14:cNvContentPartPr/>
                <p14:nvPr/>
              </p14:nvContentPartPr>
              <p14:xfrm>
                <a:off x="6073262" y="2886343"/>
                <a:ext cx="1076040" cy="124200"/>
              </p14:xfrm>
            </p:contentPart>
          </mc:Choice>
          <mc:Fallback>
            <p:pic>
              <p:nvPicPr>
                <p:cNvPr id="223" name="Freihand 222">
                  <a:extLst>
                    <a:ext uri="{FF2B5EF4-FFF2-40B4-BE49-F238E27FC236}">
                      <a16:creationId xmlns:a16="http://schemas.microsoft.com/office/drawing/2014/main" id="{4F78E3F9-1E75-4436-8713-3F4F5B86F6B4}"/>
                    </a:ext>
                  </a:extLst>
                </p:cNvPr>
                <p:cNvPicPr/>
                <p:nvPr/>
              </p:nvPicPr>
              <p:blipFill>
                <a:blip r:embed="rId385"/>
                <a:stretch>
                  <a:fillRect/>
                </a:stretch>
              </p:blipFill>
              <p:spPr>
                <a:xfrm>
                  <a:off x="6068942" y="2882023"/>
                  <a:ext cx="108468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24" name="Freihand 223">
                  <a:extLst>
                    <a:ext uri="{FF2B5EF4-FFF2-40B4-BE49-F238E27FC236}">
                      <a16:creationId xmlns:a16="http://schemas.microsoft.com/office/drawing/2014/main" id="{9DE554A6-FDE5-4B43-A7F6-97602F9DB215}"/>
                    </a:ext>
                  </a:extLst>
                </p14:cNvPr>
                <p14:cNvContentPartPr/>
                <p14:nvPr/>
              </p14:nvContentPartPr>
              <p14:xfrm>
                <a:off x="7072622" y="3200263"/>
                <a:ext cx="360" cy="360"/>
              </p14:xfrm>
            </p:contentPart>
          </mc:Choice>
          <mc:Fallback>
            <p:pic>
              <p:nvPicPr>
                <p:cNvPr id="224" name="Freihand 223">
                  <a:extLst>
                    <a:ext uri="{FF2B5EF4-FFF2-40B4-BE49-F238E27FC236}">
                      <a16:creationId xmlns:a16="http://schemas.microsoft.com/office/drawing/2014/main" id="{9DE554A6-FDE5-4B43-A7F6-97602F9DB215}"/>
                    </a:ext>
                  </a:extLst>
                </p:cNvPr>
                <p:cNvPicPr/>
                <p:nvPr/>
              </p:nvPicPr>
              <p:blipFill>
                <a:blip r:embed="rId4"/>
                <a:stretch>
                  <a:fillRect/>
                </a:stretch>
              </p:blipFill>
              <p:spPr>
                <a:xfrm>
                  <a:off x="7068302" y="319594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25" name="Freihand 224">
                  <a:extLst>
                    <a:ext uri="{FF2B5EF4-FFF2-40B4-BE49-F238E27FC236}">
                      <a16:creationId xmlns:a16="http://schemas.microsoft.com/office/drawing/2014/main" id="{666D4E45-9D42-4925-87FE-E75356F322C6}"/>
                    </a:ext>
                  </a:extLst>
                </p14:cNvPr>
                <p14:cNvContentPartPr/>
                <p14:nvPr/>
              </p14:nvContentPartPr>
              <p14:xfrm>
                <a:off x="6620102" y="3200983"/>
                <a:ext cx="986040" cy="132840"/>
              </p14:xfrm>
            </p:contentPart>
          </mc:Choice>
          <mc:Fallback>
            <p:pic>
              <p:nvPicPr>
                <p:cNvPr id="225" name="Freihand 224">
                  <a:extLst>
                    <a:ext uri="{FF2B5EF4-FFF2-40B4-BE49-F238E27FC236}">
                      <a16:creationId xmlns:a16="http://schemas.microsoft.com/office/drawing/2014/main" id="{666D4E45-9D42-4925-87FE-E75356F322C6}"/>
                    </a:ext>
                  </a:extLst>
                </p:cNvPr>
                <p:cNvPicPr/>
                <p:nvPr/>
              </p:nvPicPr>
              <p:blipFill>
                <a:blip r:embed="rId388"/>
                <a:stretch>
                  <a:fillRect/>
                </a:stretch>
              </p:blipFill>
              <p:spPr>
                <a:xfrm>
                  <a:off x="6615782" y="3196663"/>
                  <a:ext cx="99468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26" name="Freihand 225">
                  <a:extLst>
                    <a:ext uri="{FF2B5EF4-FFF2-40B4-BE49-F238E27FC236}">
                      <a16:creationId xmlns:a16="http://schemas.microsoft.com/office/drawing/2014/main" id="{05155FC2-5C57-4CC7-921C-E2FA116F79F4}"/>
                    </a:ext>
                  </a:extLst>
                </p14:cNvPr>
                <p14:cNvContentPartPr/>
                <p14:nvPr/>
              </p14:nvContentPartPr>
              <p14:xfrm>
                <a:off x="5929622" y="2631823"/>
                <a:ext cx="97560" cy="724680"/>
              </p14:xfrm>
            </p:contentPart>
          </mc:Choice>
          <mc:Fallback>
            <p:pic>
              <p:nvPicPr>
                <p:cNvPr id="226" name="Freihand 225">
                  <a:extLst>
                    <a:ext uri="{FF2B5EF4-FFF2-40B4-BE49-F238E27FC236}">
                      <a16:creationId xmlns:a16="http://schemas.microsoft.com/office/drawing/2014/main" id="{05155FC2-5C57-4CC7-921C-E2FA116F79F4}"/>
                    </a:ext>
                  </a:extLst>
                </p:cNvPr>
                <p:cNvPicPr/>
                <p:nvPr/>
              </p:nvPicPr>
              <p:blipFill>
                <a:blip r:embed="rId390"/>
                <a:stretch>
                  <a:fillRect/>
                </a:stretch>
              </p:blipFill>
              <p:spPr>
                <a:xfrm>
                  <a:off x="5925302" y="2627503"/>
                  <a:ext cx="106200" cy="73332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27" name="Freihand 226">
                  <a:extLst>
                    <a:ext uri="{FF2B5EF4-FFF2-40B4-BE49-F238E27FC236}">
                      <a16:creationId xmlns:a16="http://schemas.microsoft.com/office/drawing/2014/main" id="{CB367AA5-D7C0-4F5D-B331-AD89BE1CF7A7}"/>
                    </a:ext>
                  </a:extLst>
                </p14:cNvPr>
                <p14:cNvContentPartPr/>
                <p14:nvPr/>
              </p14:nvContentPartPr>
              <p14:xfrm>
                <a:off x="6017102" y="2559463"/>
                <a:ext cx="1735200" cy="759960"/>
              </p14:xfrm>
            </p:contentPart>
          </mc:Choice>
          <mc:Fallback>
            <p:pic>
              <p:nvPicPr>
                <p:cNvPr id="227" name="Freihand 226">
                  <a:extLst>
                    <a:ext uri="{FF2B5EF4-FFF2-40B4-BE49-F238E27FC236}">
                      <a16:creationId xmlns:a16="http://schemas.microsoft.com/office/drawing/2014/main" id="{CB367AA5-D7C0-4F5D-B331-AD89BE1CF7A7}"/>
                    </a:ext>
                  </a:extLst>
                </p:cNvPr>
                <p:cNvPicPr/>
                <p:nvPr/>
              </p:nvPicPr>
              <p:blipFill>
                <a:blip r:embed="rId392"/>
                <a:stretch>
                  <a:fillRect/>
                </a:stretch>
              </p:blipFill>
              <p:spPr>
                <a:xfrm>
                  <a:off x="6012782" y="2555143"/>
                  <a:ext cx="1743840" cy="76860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28" name="Freihand 227">
                  <a:extLst>
                    <a:ext uri="{FF2B5EF4-FFF2-40B4-BE49-F238E27FC236}">
                      <a16:creationId xmlns:a16="http://schemas.microsoft.com/office/drawing/2014/main" id="{BA053248-4F89-41B1-8316-E94C08EAF251}"/>
                    </a:ext>
                  </a:extLst>
                </p14:cNvPr>
                <p14:cNvContentPartPr/>
                <p14:nvPr/>
              </p14:nvContentPartPr>
              <p14:xfrm>
                <a:off x="6066062" y="3295663"/>
                <a:ext cx="1580760" cy="142560"/>
              </p14:xfrm>
            </p:contentPart>
          </mc:Choice>
          <mc:Fallback>
            <p:pic>
              <p:nvPicPr>
                <p:cNvPr id="228" name="Freihand 227">
                  <a:extLst>
                    <a:ext uri="{FF2B5EF4-FFF2-40B4-BE49-F238E27FC236}">
                      <a16:creationId xmlns:a16="http://schemas.microsoft.com/office/drawing/2014/main" id="{BA053248-4F89-41B1-8316-E94C08EAF251}"/>
                    </a:ext>
                  </a:extLst>
                </p:cNvPr>
                <p:cNvPicPr/>
                <p:nvPr/>
              </p:nvPicPr>
              <p:blipFill>
                <a:blip r:embed="rId394"/>
                <a:stretch>
                  <a:fillRect/>
                </a:stretch>
              </p:blipFill>
              <p:spPr>
                <a:xfrm>
                  <a:off x="6061742" y="3291343"/>
                  <a:ext cx="158940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30" name="Freihand 229">
                  <a:extLst>
                    <a:ext uri="{FF2B5EF4-FFF2-40B4-BE49-F238E27FC236}">
                      <a16:creationId xmlns:a16="http://schemas.microsoft.com/office/drawing/2014/main" id="{8D9EA227-081F-4734-B8AC-2505C9CD8286}"/>
                    </a:ext>
                  </a:extLst>
                </p14:cNvPr>
                <p14:cNvContentPartPr/>
                <p14:nvPr/>
              </p14:nvContentPartPr>
              <p14:xfrm>
                <a:off x="7868222" y="2938543"/>
                <a:ext cx="90000" cy="230400"/>
              </p14:xfrm>
            </p:contentPart>
          </mc:Choice>
          <mc:Fallback>
            <p:pic>
              <p:nvPicPr>
                <p:cNvPr id="230" name="Freihand 229">
                  <a:extLst>
                    <a:ext uri="{FF2B5EF4-FFF2-40B4-BE49-F238E27FC236}">
                      <a16:creationId xmlns:a16="http://schemas.microsoft.com/office/drawing/2014/main" id="{8D9EA227-081F-4734-B8AC-2505C9CD8286}"/>
                    </a:ext>
                  </a:extLst>
                </p:cNvPr>
                <p:cNvPicPr/>
                <p:nvPr/>
              </p:nvPicPr>
              <p:blipFill>
                <a:blip r:embed="rId396"/>
                <a:stretch>
                  <a:fillRect/>
                </a:stretch>
              </p:blipFill>
              <p:spPr>
                <a:xfrm>
                  <a:off x="7863902" y="2934223"/>
                  <a:ext cx="9864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31" name="Freihand 230">
                  <a:extLst>
                    <a:ext uri="{FF2B5EF4-FFF2-40B4-BE49-F238E27FC236}">
                      <a16:creationId xmlns:a16="http://schemas.microsoft.com/office/drawing/2014/main" id="{17E12DEA-0875-42B4-AE3A-38907B0BA7E7}"/>
                    </a:ext>
                  </a:extLst>
                </p14:cNvPr>
                <p14:cNvContentPartPr/>
                <p14:nvPr/>
              </p14:nvContentPartPr>
              <p14:xfrm>
                <a:off x="8027702" y="3086143"/>
                <a:ext cx="7920" cy="23040"/>
              </p14:xfrm>
            </p:contentPart>
          </mc:Choice>
          <mc:Fallback>
            <p:pic>
              <p:nvPicPr>
                <p:cNvPr id="231" name="Freihand 230">
                  <a:extLst>
                    <a:ext uri="{FF2B5EF4-FFF2-40B4-BE49-F238E27FC236}">
                      <a16:creationId xmlns:a16="http://schemas.microsoft.com/office/drawing/2014/main" id="{17E12DEA-0875-42B4-AE3A-38907B0BA7E7}"/>
                    </a:ext>
                  </a:extLst>
                </p:cNvPr>
                <p:cNvPicPr/>
                <p:nvPr/>
              </p:nvPicPr>
              <p:blipFill>
                <a:blip r:embed="rId398"/>
                <a:stretch>
                  <a:fillRect/>
                </a:stretch>
              </p:blipFill>
              <p:spPr>
                <a:xfrm>
                  <a:off x="8023382" y="3081823"/>
                  <a:ext cx="1656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86" name="Freihand 285">
                  <a:extLst>
                    <a:ext uri="{FF2B5EF4-FFF2-40B4-BE49-F238E27FC236}">
                      <a16:creationId xmlns:a16="http://schemas.microsoft.com/office/drawing/2014/main" id="{8548F179-3405-462B-B2FE-DD20BE72F9E1}"/>
                    </a:ext>
                  </a:extLst>
                </p14:cNvPr>
                <p14:cNvContentPartPr/>
                <p14:nvPr/>
              </p14:nvContentPartPr>
              <p14:xfrm>
                <a:off x="3431222" y="3893263"/>
                <a:ext cx="597240" cy="90360"/>
              </p14:xfrm>
            </p:contentPart>
          </mc:Choice>
          <mc:Fallback>
            <p:pic>
              <p:nvPicPr>
                <p:cNvPr id="286" name="Freihand 285">
                  <a:extLst>
                    <a:ext uri="{FF2B5EF4-FFF2-40B4-BE49-F238E27FC236}">
                      <a16:creationId xmlns:a16="http://schemas.microsoft.com/office/drawing/2014/main" id="{8548F179-3405-462B-B2FE-DD20BE72F9E1}"/>
                    </a:ext>
                  </a:extLst>
                </p:cNvPr>
                <p:cNvPicPr/>
                <p:nvPr/>
              </p:nvPicPr>
              <p:blipFill>
                <a:blip r:embed="rId400"/>
                <a:stretch>
                  <a:fillRect/>
                </a:stretch>
              </p:blipFill>
              <p:spPr>
                <a:xfrm>
                  <a:off x="3426902" y="3888943"/>
                  <a:ext cx="6058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84" name="Freihand 283">
                  <a:extLst>
                    <a:ext uri="{FF2B5EF4-FFF2-40B4-BE49-F238E27FC236}">
                      <a16:creationId xmlns:a16="http://schemas.microsoft.com/office/drawing/2014/main" id="{C49AA121-092C-4CDE-8557-C8197D25DE42}"/>
                    </a:ext>
                  </a:extLst>
                </p14:cNvPr>
                <p14:cNvContentPartPr/>
                <p14:nvPr/>
              </p14:nvContentPartPr>
              <p14:xfrm>
                <a:off x="5452262" y="3618583"/>
                <a:ext cx="140400" cy="146520"/>
              </p14:xfrm>
            </p:contentPart>
          </mc:Choice>
          <mc:Fallback>
            <p:pic>
              <p:nvPicPr>
                <p:cNvPr id="284" name="Freihand 283">
                  <a:extLst>
                    <a:ext uri="{FF2B5EF4-FFF2-40B4-BE49-F238E27FC236}">
                      <a16:creationId xmlns:a16="http://schemas.microsoft.com/office/drawing/2014/main" id="{C49AA121-092C-4CDE-8557-C8197D25DE42}"/>
                    </a:ext>
                  </a:extLst>
                </p:cNvPr>
                <p:cNvPicPr/>
                <p:nvPr/>
              </p:nvPicPr>
              <p:blipFill>
                <a:blip r:embed="rId402"/>
                <a:stretch>
                  <a:fillRect/>
                </a:stretch>
              </p:blipFill>
              <p:spPr>
                <a:xfrm>
                  <a:off x="5447942" y="3614263"/>
                  <a:ext cx="1490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85" name="Freihand 284">
                  <a:extLst>
                    <a:ext uri="{FF2B5EF4-FFF2-40B4-BE49-F238E27FC236}">
                      <a16:creationId xmlns:a16="http://schemas.microsoft.com/office/drawing/2014/main" id="{DA7C35C3-ACD6-449D-A27F-3E4EEF13DB1A}"/>
                    </a:ext>
                  </a:extLst>
                </p14:cNvPr>
                <p14:cNvContentPartPr/>
                <p14:nvPr/>
              </p14:nvContentPartPr>
              <p14:xfrm>
                <a:off x="5295302" y="3826663"/>
                <a:ext cx="538560" cy="64080"/>
              </p14:xfrm>
            </p:contentPart>
          </mc:Choice>
          <mc:Fallback>
            <p:pic>
              <p:nvPicPr>
                <p:cNvPr id="285" name="Freihand 284">
                  <a:extLst>
                    <a:ext uri="{FF2B5EF4-FFF2-40B4-BE49-F238E27FC236}">
                      <a16:creationId xmlns:a16="http://schemas.microsoft.com/office/drawing/2014/main" id="{DA7C35C3-ACD6-449D-A27F-3E4EEF13DB1A}"/>
                    </a:ext>
                  </a:extLst>
                </p:cNvPr>
                <p:cNvPicPr/>
                <p:nvPr/>
              </p:nvPicPr>
              <p:blipFill>
                <a:blip r:embed="rId404"/>
                <a:stretch>
                  <a:fillRect/>
                </a:stretch>
              </p:blipFill>
              <p:spPr>
                <a:xfrm>
                  <a:off x="5290982" y="3822343"/>
                  <a:ext cx="5472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89" name="Freihand 288">
                  <a:extLst>
                    <a:ext uri="{FF2B5EF4-FFF2-40B4-BE49-F238E27FC236}">
                      <a16:creationId xmlns:a16="http://schemas.microsoft.com/office/drawing/2014/main" id="{6C66BA7C-36B8-4DD6-B4A2-C2E11988F5C0}"/>
                    </a:ext>
                  </a:extLst>
                </p14:cNvPr>
                <p14:cNvContentPartPr/>
                <p14:nvPr/>
              </p14:nvContentPartPr>
              <p14:xfrm>
                <a:off x="5528942" y="4007383"/>
                <a:ext cx="6840" cy="118080"/>
              </p14:xfrm>
            </p:contentPart>
          </mc:Choice>
          <mc:Fallback>
            <p:pic>
              <p:nvPicPr>
                <p:cNvPr id="289" name="Freihand 288">
                  <a:extLst>
                    <a:ext uri="{FF2B5EF4-FFF2-40B4-BE49-F238E27FC236}">
                      <a16:creationId xmlns:a16="http://schemas.microsoft.com/office/drawing/2014/main" id="{6C66BA7C-36B8-4DD6-B4A2-C2E11988F5C0}"/>
                    </a:ext>
                  </a:extLst>
                </p:cNvPr>
                <p:cNvPicPr/>
                <p:nvPr/>
              </p:nvPicPr>
              <p:blipFill>
                <a:blip r:embed="rId406"/>
                <a:stretch>
                  <a:fillRect/>
                </a:stretch>
              </p:blipFill>
              <p:spPr>
                <a:xfrm>
                  <a:off x="5524622" y="4003063"/>
                  <a:ext cx="154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90" name="Freihand 289">
                  <a:extLst>
                    <a:ext uri="{FF2B5EF4-FFF2-40B4-BE49-F238E27FC236}">
                      <a16:creationId xmlns:a16="http://schemas.microsoft.com/office/drawing/2014/main" id="{A67633CE-4CA0-4869-91AA-BE2EFE4577E6}"/>
                    </a:ext>
                  </a:extLst>
                </p14:cNvPr>
                <p14:cNvContentPartPr/>
                <p14:nvPr/>
              </p14:nvContentPartPr>
              <p14:xfrm>
                <a:off x="5490062" y="3965983"/>
                <a:ext cx="118440" cy="65160"/>
              </p14:xfrm>
            </p:contentPart>
          </mc:Choice>
          <mc:Fallback>
            <p:pic>
              <p:nvPicPr>
                <p:cNvPr id="290" name="Freihand 289">
                  <a:extLst>
                    <a:ext uri="{FF2B5EF4-FFF2-40B4-BE49-F238E27FC236}">
                      <a16:creationId xmlns:a16="http://schemas.microsoft.com/office/drawing/2014/main" id="{A67633CE-4CA0-4869-91AA-BE2EFE4577E6}"/>
                    </a:ext>
                  </a:extLst>
                </p:cNvPr>
                <p:cNvPicPr/>
                <p:nvPr/>
              </p:nvPicPr>
              <p:blipFill>
                <a:blip r:embed="rId408"/>
                <a:stretch>
                  <a:fillRect/>
                </a:stretch>
              </p:blipFill>
              <p:spPr>
                <a:xfrm>
                  <a:off x="5485742" y="3961663"/>
                  <a:ext cx="1270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91" name="Freihand 290">
                  <a:extLst>
                    <a:ext uri="{FF2B5EF4-FFF2-40B4-BE49-F238E27FC236}">
                      <a16:creationId xmlns:a16="http://schemas.microsoft.com/office/drawing/2014/main" id="{1B2ADA0F-3F92-43E0-8DB4-9F7FD5A173A5}"/>
                    </a:ext>
                  </a:extLst>
                </p14:cNvPr>
                <p14:cNvContentPartPr/>
                <p14:nvPr/>
              </p14:nvContentPartPr>
              <p14:xfrm>
                <a:off x="5623262" y="4107103"/>
                <a:ext cx="6840" cy="54000"/>
              </p14:xfrm>
            </p:contentPart>
          </mc:Choice>
          <mc:Fallback>
            <p:pic>
              <p:nvPicPr>
                <p:cNvPr id="291" name="Freihand 290">
                  <a:extLst>
                    <a:ext uri="{FF2B5EF4-FFF2-40B4-BE49-F238E27FC236}">
                      <a16:creationId xmlns:a16="http://schemas.microsoft.com/office/drawing/2014/main" id="{1B2ADA0F-3F92-43E0-8DB4-9F7FD5A173A5}"/>
                    </a:ext>
                  </a:extLst>
                </p:cNvPr>
                <p:cNvPicPr/>
                <p:nvPr/>
              </p:nvPicPr>
              <p:blipFill>
                <a:blip r:embed="rId410"/>
                <a:stretch>
                  <a:fillRect/>
                </a:stretch>
              </p:blipFill>
              <p:spPr>
                <a:xfrm>
                  <a:off x="5618942" y="4102783"/>
                  <a:ext cx="1548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92" name="Freihand 291">
                  <a:extLst>
                    <a:ext uri="{FF2B5EF4-FFF2-40B4-BE49-F238E27FC236}">
                      <a16:creationId xmlns:a16="http://schemas.microsoft.com/office/drawing/2014/main" id="{8E7A6AEA-80FF-4074-8120-461BB2BF0E53}"/>
                    </a:ext>
                  </a:extLst>
                </p14:cNvPr>
                <p14:cNvContentPartPr/>
                <p14:nvPr/>
              </p14:nvContentPartPr>
              <p14:xfrm>
                <a:off x="5608142" y="4075423"/>
                <a:ext cx="83880" cy="101880"/>
              </p14:xfrm>
            </p:contentPart>
          </mc:Choice>
          <mc:Fallback>
            <p:pic>
              <p:nvPicPr>
                <p:cNvPr id="292" name="Freihand 291">
                  <a:extLst>
                    <a:ext uri="{FF2B5EF4-FFF2-40B4-BE49-F238E27FC236}">
                      <a16:creationId xmlns:a16="http://schemas.microsoft.com/office/drawing/2014/main" id="{8E7A6AEA-80FF-4074-8120-461BB2BF0E53}"/>
                    </a:ext>
                  </a:extLst>
                </p:cNvPr>
                <p:cNvPicPr/>
                <p:nvPr/>
              </p:nvPicPr>
              <p:blipFill>
                <a:blip r:embed="rId412"/>
                <a:stretch>
                  <a:fillRect/>
                </a:stretch>
              </p:blipFill>
              <p:spPr>
                <a:xfrm>
                  <a:off x="5603822" y="4071103"/>
                  <a:ext cx="925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93" name="Freihand 292">
                  <a:extLst>
                    <a:ext uri="{FF2B5EF4-FFF2-40B4-BE49-F238E27FC236}">
                      <a16:creationId xmlns:a16="http://schemas.microsoft.com/office/drawing/2014/main" id="{657119E4-55ED-4E4F-9F50-4B3AABBD8B3D}"/>
                    </a:ext>
                  </a:extLst>
                </p14:cNvPr>
                <p14:cNvContentPartPr/>
                <p14:nvPr/>
              </p14:nvContentPartPr>
              <p14:xfrm>
                <a:off x="5461622" y="4224103"/>
                <a:ext cx="277200" cy="47520"/>
              </p14:xfrm>
            </p:contentPart>
          </mc:Choice>
          <mc:Fallback>
            <p:pic>
              <p:nvPicPr>
                <p:cNvPr id="293" name="Freihand 292">
                  <a:extLst>
                    <a:ext uri="{FF2B5EF4-FFF2-40B4-BE49-F238E27FC236}">
                      <a16:creationId xmlns:a16="http://schemas.microsoft.com/office/drawing/2014/main" id="{657119E4-55ED-4E4F-9F50-4B3AABBD8B3D}"/>
                    </a:ext>
                  </a:extLst>
                </p:cNvPr>
                <p:cNvPicPr/>
                <p:nvPr/>
              </p:nvPicPr>
              <p:blipFill>
                <a:blip r:embed="rId414"/>
                <a:stretch>
                  <a:fillRect/>
                </a:stretch>
              </p:blipFill>
              <p:spPr>
                <a:xfrm>
                  <a:off x="5457302" y="4219783"/>
                  <a:ext cx="28584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95" name="Freihand 294">
                  <a:extLst>
                    <a:ext uri="{FF2B5EF4-FFF2-40B4-BE49-F238E27FC236}">
                      <a16:creationId xmlns:a16="http://schemas.microsoft.com/office/drawing/2014/main" id="{17E5C73C-41F3-460B-9334-E5A4202C172F}"/>
                    </a:ext>
                  </a:extLst>
                </p14:cNvPr>
                <p14:cNvContentPartPr/>
                <p14:nvPr/>
              </p14:nvContentPartPr>
              <p14:xfrm>
                <a:off x="5537942" y="4373503"/>
                <a:ext cx="3960" cy="102240"/>
              </p14:xfrm>
            </p:contentPart>
          </mc:Choice>
          <mc:Fallback>
            <p:pic>
              <p:nvPicPr>
                <p:cNvPr id="295" name="Freihand 294">
                  <a:extLst>
                    <a:ext uri="{FF2B5EF4-FFF2-40B4-BE49-F238E27FC236}">
                      <a16:creationId xmlns:a16="http://schemas.microsoft.com/office/drawing/2014/main" id="{17E5C73C-41F3-460B-9334-E5A4202C172F}"/>
                    </a:ext>
                  </a:extLst>
                </p:cNvPr>
                <p:cNvPicPr/>
                <p:nvPr/>
              </p:nvPicPr>
              <p:blipFill>
                <a:blip r:embed="rId416"/>
                <a:stretch>
                  <a:fillRect/>
                </a:stretch>
              </p:blipFill>
              <p:spPr>
                <a:xfrm>
                  <a:off x="5533622" y="4369183"/>
                  <a:ext cx="126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96" name="Freihand 295">
                  <a:extLst>
                    <a:ext uri="{FF2B5EF4-FFF2-40B4-BE49-F238E27FC236}">
                      <a16:creationId xmlns:a16="http://schemas.microsoft.com/office/drawing/2014/main" id="{5211FE1F-1AF9-4245-826F-1198F8D39187}"/>
                    </a:ext>
                  </a:extLst>
                </p14:cNvPr>
                <p14:cNvContentPartPr/>
                <p14:nvPr/>
              </p14:nvContentPartPr>
              <p14:xfrm>
                <a:off x="5531102" y="4321303"/>
                <a:ext cx="126720" cy="28800"/>
              </p14:xfrm>
            </p:contentPart>
          </mc:Choice>
          <mc:Fallback>
            <p:pic>
              <p:nvPicPr>
                <p:cNvPr id="296" name="Freihand 295">
                  <a:extLst>
                    <a:ext uri="{FF2B5EF4-FFF2-40B4-BE49-F238E27FC236}">
                      <a16:creationId xmlns:a16="http://schemas.microsoft.com/office/drawing/2014/main" id="{5211FE1F-1AF9-4245-826F-1198F8D39187}"/>
                    </a:ext>
                  </a:extLst>
                </p:cNvPr>
                <p:cNvPicPr/>
                <p:nvPr/>
              </p:nvPicPr>
              <p:blipFill>
                <a:blip r:embed="rId418"/>
                <a:stretch>
                  <a:fillRect/>
                </a:stretch>
              </p:blipFill>
              <p:spPr>
                <a:xfrm>
                  <a:off x="5526782" y="4316983"/>
                  <a:ext cx="13536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97" name="Freihand 296">
                  <a:extLst>
                    <a:ext uri="{FF2B5EF4-FFF2-40B4-BE49-F238E27FC236}">
                      <a16:creationId xmlns:a16="http://schemas.microsoft.com/office/drawing/2014/main" id="{51F90A58-074F-4B9E-B187-CCD189E92A86}"/>
                    </a:ext>
                  </a:extLst>
                </p14:cNvPr>
                <p14:cNvContentPartPr/>
                <p14:nvPr/>
              </p14:nvContentPartPr>
              <p14:xfrm>
                <a:off x="5541182" y="4367743"/>
                <a:ext cx="114840" cy="111240"/>
              </p14:xfrm>
            </p:contentPart>
          </mc:Choice>
          <mc:Fallback>
            <p:pic>
              <p:nvPicPr>
                <p:cNvPr id="297" name="Freihand 296">
                  <a:extLst>
                    <a:ext uri="{FF2B5EF4-FFF2-40B4-BE49-F238E27FC236}">
                      <a16:creationId xmlns:a16="http://schemas.microsoft.com/office/drawing/2014/main" id="{51F90A58-074F-4B9E-B187-CCD189E92A86}"/>
                    </a:ext>
                  </a:extLst>
                </p:cNvPr>
                <p:cNvPicPr/>
                <p:nvPr/>
              </p:nvPicPr>
              <p:blipFill>
                <a:blip r:embed="rId420"/>
                <a:stretch>
                  <a:fillRect/>
                </a:stretch>
              </p:blipFill>
              <p:spPr>
                <a:xfrm>
                  <a:off x="5536862" y="4363423"/>
                  <a:ext cx="1234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98" name="Freihand 297">
                  <a:extLst>
                    <a:ext uri="{FF2B5EF4-FFF2-40B4-BE49-F238E27FC236}">
                      <a16:creationId xmlns:a16="http://schemas.microsoft.com/office/drawing/2014/main" id="{CFECE4B0-196F-4077-B3B7-1BE98B9E58C8}"/>
                    </a:ext>
                  </a:extLst>
                </p14:cNvPr>
                <p14:cNvContentPartPr/>
                <p14:nvPr/>
              </p14:nvContentPartPr>
              <p14:xfrm>
                <a:off x="5699222" y="4433263"/>
                <a:ext cx="6120" cy="83160"/>
              </p14:xfrm>
            </p:contentPart>
          </mc:Choice>
          <mc:Fallback>
            <p:pic>
              <p:nvPicPr>
                <p:cNvPr id="298" name="Freihand 297">
                  <a:extLst>
                    <a:ext uri="{FF2B5EF4-FFF2-40B4-BE49-F238E27FC236}">
                      <a16:creationId xmlns:a16="http://schemas.microsoft.com/office/drawing/2014/main" id="{CFECE4B0-196F-4077-B3B7-1BE98B9E58C8}"/>
                    </a:ext>
                  </a:extLst>
                </p:cNvPr>
                <p:cNvPicPr/>
                <p:nvPr/>
              </p:nvPicPr>
              <p:blipFill>
                <a:blip r:embed="rId422"/>
                <a:stretch>
                  <a:fillRect/>
                </a:stretch>
              </p:blipFill>
              <p:spPr>
                <a:xfrm>
                  <a:off x="5694902" y="4428943"/>
                  <a:ext cx="147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99" name="Freihand 298">
                  <a:extLst>
                    <a:ext uri="{FF2B5EF4-FFF2-40B4-BE49-F238E27FC236}">
                      <a16:creationId xmlns:a16="http://schemas.microsoft.com/office/drawing/2014/main" id="{E9CCBA73-8FAB-4359-9618-8FE4075B4BC2}"/>
                    </a:ext>
                  </a:extLst>
                </p14:cNvPr>
                <p14:cNvContentPartPr/>
                <p14:nvPr/>
              </p14:nvContentPartPr>
              <p14:xfrm>
                <a:off x="5672942" y="4418143"/>
                <a:ext cx="127080" cy="138240"/>
              </p14:xfrm>
            </p:contentPart>
          </mc:Choice>
          <mc:Fallback>
            <p:pic>
              <p:nvPicPr>
                <p:cNvPr id="299" name="Freihand 298">
                  <a:extLst>
                    <a:ext uri="{FF2B5EF4-FFF2-40B4-BE49-F238E27FC236}">
                      <a16:creationId xmlns:a16="http://schemas.microsoft.com/office/drawing/2014/main" id="{E9CCBA73-8FAB-4359-9618-8FE4075B4BC2}"/>
                    </a:ext>
                  </a:extLst>
                </p:cNvPr>
                <p:cNvPicPr/>
                <p:nvPr/>
              </p:nvPicPr>
              <p:blipFill>
                <a:blip r:embed="rId424"/>
                <a:stretch>
                  <a:fillRect/>
                </a:stretch>
              </p:blipFill>
              <p:spPr>
                <a:xfrm>
                  <a:off x="5668622" y="4413823"/>
                  <a:ext cx="1357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301" name="Freihand 300">
                  <a:extLst>
                    <a:ext uri="{FF2B5EF4-FFF2-40B4-BE49-F238E27FC236}">
                      <a16:creationId xmlns:a16="http://schemas.microsoft.com/office/drawing/2014/main" id="{231FF021-7991-49F6-8627-C70889ADC373}"/>
                    </a:ext>
                  </a:extLst>
                </p14:cNvPr>
                <p14:cNvContentPartPr/>
                <p14:nvPr/>
              </p14:nvContentPartPr>
              <p14:xfrm>
                <a:off x="5937182" y="3582223"/>
                <a:ext cx="168840" cy="947880"/>
              </p14:xfrm>
            </p:contentPart>
          </mc:Choice>
          <mc:Fallback>
            <p:pic>
              <p:nvPicPr>
                <p:cNvPr id="301" name="Freihand 300">
                  <a:extLst>
                    <a:ext uri="{FF2B5EF4-FFF2-40B4-BE49-F238E27FC236}">
                      <a16:creationId xmlns:a16="http://schemas.microsoft.com/office/drawing/2014/main" id="{231FF021-7991-49F6-8627-C70889ADC373}"/>
                    </a:ext>
                  </a:extLst>
                </p:cNvPr>
                <p:cNvPicPr/>
                <p:nvPr/>
              </p:nvPicPr>
              <p:blipFill>
                <a:blip r:embed="rId426"/>
                <a:stretch>
                  <a:fillRect/>
                </a:stretch>
              </p:blipFill>
              <p:spPr>
                <a:xfrm>
                  <a:off x="5932862" y="3577903"/>
                  <a:ext cx="177480" cy="95652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303" name="Freihand 302">
                  <a:extLst>
                    <a:ext uri="{FF2B5EF4-FFF2-40B4-BE49-F238E27FC236}">
                      <a16:creationId xmlns:a16="http://schemas.microsoft.com/office/drawing/2014/main" id="{250157CD-F9A8-4C1C-BC11-EA1B78F86C96}"/>
                    </a:ext>
                  </a:extLst>
                </p14:cNvPr>
                <p14:cNvContentPartPr/>
                <p14:nvPr/>
              </p14:nvContentPartPr>
              <p14:xfrm>
                <a:off x="6064982" y="3521023"/>
                <a:ext cx="119880" cy="17640"/>
              </p14:xfrm>
            </p:contentPart>
          </mc:Choice>
          <mc:Fallback>
            <p:pic>
              <p:nvPicPr>
                <p:cNvPr id="303" name="Freihand 302">
                  <a:extLst>
                    <a:ext uri="{FF2B5EF4-FFF2-40B4-BE49-F238E27FC236}">
                      <a16:creationId xmlns:a16="http://schemas.microsoft.com/office/drawing/2014/main" id="{250157CD-F9A8-4C1C-BC11-EA1B78F86C96}"/>
                    </a:ext>
                  </a:extLst>
                </p:cNvPr>
                <p:cNvPicPr/>
                <p:nvPr/>
              </p:nvPicPr>
              <p:blipFill>
                <a:blip r:embed="rId428"/>
                <a:stretch>
                  <a:fillRect/>
                </a:stretch>
              </p:blipFill>
              <p:spPr>
                <a:xfrm>
                  <a:off x="6060662" y="3516703"/>
                  <a:ext cx="12852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304" name="Freihand 303">
                  <a:extLst>
                    <a:ext uri="{FF2B5EF4-FFF2-40B4-BE49-F238E27FC236}">
                      <a16:creationId xmlns:a16="http://schemas.microsoft.com/office/drawing/2014/main" id="{EB116186-7D3C-4589-B767-CE576BA0BCD8}"/>
                    </a:ext>
                  </a:extLst>
                </p14:cNvPr>
                <p14:cNvContentPartPr/>
                <p14:nvPr/>
              </p14:nvContentPartPr>
              <p14:xfrm>
                <a:off x="6261542" y="3449743"/>
                <a:ext cx="118080" cy="146160"/>
              </p14:xfrm>
            </p:contentPart>
          </mc:Choice>
          <mc:Fallback>
            <p:pic>
              <p:nvPicPr>
                <p:cNvPr id="304" name="Freihand 303">
                  <a:extLst>
                    <a:ext uri="{FF2B5EF4-FFF2-40B4-BE49-F238E27FC236}">
                      <a16:creationId xmlns:a16="http://schemas.microsoft.com/office/drawing/2014/main" id="{EB116186-7D3C-4589-B767-CE576BA0BCD8}"/>
                    </a:ext>
                  </a:extLst>
                </p:cNvPr>
                <p:cNvPicPr/>
                <p:nvPr/>
              </p:nvPicPr>
              <p:blipFill>
                <a:blip r:embed="rId430"/>
                <a:stretch>
                  <a:fillRect/>
                </a:stretch>
              </p:blipFill>
              <p:spPr>
                <a:xfrm>
                  <a:off x="6257222" y="3445423"/>
                  <a:ext cx="1267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322" name="Freihand 321">
                  <a:extLst>
                    <a:ext uri="{FF2B5EF4-FFF2-40B4-BE49-F238E27FC236}">
                      <a16:creationId xmlns:a16="http://schemas.microsoft.com/office/drawing/2014/main" id="{7E5E4996-2F2C-44FF-A511-5B055BB268BA}"/>
                    </a:ext>
                  </a:extLst>
                </p14:cNvPr>
                <p14:cNvContentPartPr/>
                <p14:nvPr/>
              </p14:nvContentPartPr>
              <p14:xfrm>
                <a:off x="5309702" y="3873823"/>
                <a:ext cx="579240" cy="761400"/>
              </p14:xfrm>
            </p:contentPart>
          </mc:Choice>
          <mc:Fallback>
            <p:pic>
              <p:nvPicPr>
                <p:cNvPr id="322" name="Freihand 321">
                  <a:extLst>
                    <a:ext uri="{FF2B5EF4-FFF2-40B4-BE49-F238E27FC236}">
                      <a16:creationId xmlns:a16="http://schemas.microsoft.com/office/drawing/2014/main" id="{7E5E4996-2F2C-44FF-A511-5B055BB268BA}"/>
                    </a:ext>
                  </a:extLst>
                </p:cNvPr>
                <p:cNvPicPr/>
                <p:nvPr/>
              </p:nvPicPr>
              <p:blipFill>
                <a:blip r:embed="rId432"/>
                <a:stretch>
                  <a:fillRect/>
                </a:stretch>
              </p:blipFill>
              <p:spPr>
                <a:xfrm>
                  <a:off x="5305382" y="3869503"/>
                  <a:ext cx="587880" cy="77004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324" name="Freihand 323">
                  <a:extLst>
                    <a:ext uri="{FF2B5EF4-FFF2-40B4-BE49-F238E27FC236}">
                      <a16:creationId xmlns:a16="http://schemas.microsoft.com/office/drawing/2014/main" id="{9C27D0C5-CC24-45D0-86F0-106ED7D0E88A}"/>
                    </a:ext>
                  </a:extLst>
                </p14:cNvPr>
                <p14:cNvContentPartPr/>
                <p14:nvPr/>
              </p14:nvContentPartPr>
              <p14:xfrm>
                <a:off x="5582222" y="4656463"/>
                <a:ext cx="126000" cy="34560"/>
              </p14:xfrm>
            </p:contentPart>
          </mc:Choice>
          <mc:Fallback>
            <p:pic>
              <p:nvPicPr>
                <p:cNvPr id="324" name="Freihand 323">
                  <a:extLst>
                    <a:ext uri="{FF2B5EF4-FFF2-40B4-BE49-F238E27FC236}">
                      <a16:creationId xmlns:a16="http://schemas.microsoft.com/office/drawing/2014/main" id="{9C27D0C5-CC24-45D0-86F0-106ED7D0E88A}"/>
                    </a:ext>
                  </a:extLst>
                </p:cNvPr>
                <p:cNvPicPr/>
                <p:nvPr/>
              </p:nvPicPr>
              <p:blipFill>
                <a:blip r:embed="rId434"/>
                <a:stretch>
                  <a:fillRect/>
                </a:stretch>
              </p:blipFill>
              <p:spPr>
                <a:xfrm>
                  <a:off x="5577902" y="4652143"/>
                  <a:ext cx="1346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325" name="Freihand 324">
                  <a:extLst>
                    <a:ext uri="{FF2B5EF4-FFF2-40B4-BE49-F238E27FC236}">
                      <a16:creationId xmlns:a16="http://schemas.microsoft.com/office/drawing/2014/main" id="{4DBBB793-0480-4A69-A0CE-A47187703E0C}"/>
                    </a:ext>
                  </a:extLst>
                </p14:cNvPr>
                <p14:cNvContentPartPr/>
                <p14:nvPr/>
              </p14:nvContentPartPr>
              <p14:xfrm>
                <a:off x="5589062" y="4693183"/>
                <a:ext cx="147240" cy="30600"/>
              </p14:xfrm>
            </p:contentPart>
          </mc:Choice>
          <mc:Fallback>
            <p:pic>
              <p:nvPicPr>
                <p:cNvPr id="325" name="Freihand 324">
                  <a:extLst>
                    <a:ext uri="{FF2B5EF4-FFF2-40B4-BE49-F238E27FC236}">
                      <a16:creationId xmlns:a16="http://schemas.microsoft.com/office/drawing/2014/main" id="{4DBBB793-0480-4A69-A0CE-A47187703E0C}"/>
                    </a:ext>
                  </a:extLst>
                </p:cNvPr>
                <p:cNvPicPr/>
                <p:nvPr/>
              </p:nvPicPr>
              <p:blipFill>
                <a:blip r:embed="rId436"/>
                <a:stretch>
                  <a:fillRect/>
                </a:stretch>
              </p:blipFill>
              <p:spPr>
                <a:xfrm>
                  <a:off x="5584742" y="4688863"/>
                  <a:ext cx="15588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326" name="Freihand 325">
                  <a:extLst>
                    <a:ext uri="{FF2B5EF4-FFF2-40B4-BE49-F238E27FC236}">
                      <a16:creationId xmlns:a16="http://schemas.microsoft.com/office/drawing/2014/main" id="{776C1E00-EDB0-4782-9D50-45DE7B1DD6B3}"/>
                    </a:ext>
                  </a:extLst>
                </p14:cNvPr>
                <p14:cNvContentPartPr/>
                <p14:nvPr/>
              </p14:nvContentPartPr>
              <p14:xfrm>
                <a:off x="5791022" y="4608943"/>
                <a:ext cx="81720" cy="88200"/>
              </p14:xfrm>
            </p:contentPart>
          </mc:Choice>
          <mc:Fallback>
            <p:pic>
              <p:nvPicPr>
                <p:cNvPr id="326" name="Freihand 325">
                  <a:extLst>
                    <a:ext uri="{FF2B5EF4-FFF2-40B4-BE49-F238E27FC236}">
                      <a16:creationId xmlns:a16="http://schemas.microsoft.com/office/drawing/2014/main" id="{776C1E00-EDB0-4782-9D50-45DE7B1DD6B3}"/>
                    </a:ext>
                  </a:extLst>
                </p:cNvPr>
                <p:cNvPicPr/>
                <p:nvPr/>
              </p:nvPicPr>
              <p:blipFill>
                <a:blip r:embed="rId438"/>
                <a:stretch>
                  <a:fillRect/>
                </a:stretch>
              </p:blipFill>
              <p:spPr>
                <a:xfrm>
                  <a:off x="5786702" y="4604623"/>
                  <a:ext cx="9036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327" name="Freihand 326">
                  <a:extLst>
                    <a:ext uri="{FF2B5EF4-FFF2-40B4-BE49-F238E27FC236}">
                      <a16:creationId xmlns:a16="http://schemas.microsoft.com/office/drawing/2014/main" id="{CD8ED893-25A6-4657-ACFE-DE384F20B961}"/>
                    </a:ext>
                  </a:extLst>
                </p14:cNvPr>
                <p14:cNvContentPartPr/>
                <p14:nvPr/>
              </p14:nvContentPartPr>
              <p14:xfrm>
                <a:off x="5898302" y="4614343"/>
                <a:ext cx="102960" cy="86760"/>
              </p14:xfrm>
            </p:contentPart>
          </mc:Choice>
          <mc:Fallback>
            <p:pic>
              <p:nvPicPr>
                <p:cNvPr id="327" name="Freihand 326">
                  <a:extLst>
                    <a:ext uri="{FF2B5EF4-FFF2-40B4-BE49-F238E27FC236}">
                      <a16:creationId xmlns:a16="http://schemas.microsoft.com/office/drawing/2014/main" id="{CD8ED893-25A6-4657-ACFE-DE384F20B961}"/>
                    </a:ext>
                  </a:extLst>
                </p:cNvPr>
                <p:cNvPicPr/>
                <p:nvPr/>
              </p:nvPicPr>
              <p:blipFill>
                <a:blip r:embed="rId440"/>
                <a:stretch>
                  <a:fillRect/>
                </a:stretch>
              </p:blipFill>
              <p:spPr>
                <a:xfrm>
                  <a:off x="5893982" y="4610023"/>
                  <a:ext cx="1116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328" name="Freihand 327">
                  <a:extLst>
                    <a:ext uri="{FF2B5EF4-FFF2-40B4-BE49-F238E27FC236}">
                      <a16:creationId xmlns:a16="http://schemas.microsoft.com/office/drawing/2014/main" id="{ACE59C30-B352-4C8E-8931-9B0759DDFAEE}"/>
                    </a:ext>
                  </a:extLst>
                </p14:cNvPr>
                <p14:cNvContentPartPr/>
                <p14:nvPr/>
              </p14:nvContentPartPr>
              <p14:xfrm>
                <a:off x="6038342" y="4590583"/>
                <a:ext cx="117720" cy="75960"/>
              </p14:xfrm>
            </p:contentPart>
          </mc:Choice>
          <mc:Fallback>
            <p:pic>
              <p:nvPicPr>
                <p:cNvPr id="328" name="Freihand 327">
                  <a:extLst>
                    <a:ext uri="{FF2B5EF4-FFF2-40B4-BE49-F238E27FC236}">
                      <a16:creationId xmlns:a16="http://schemas.microsoft.com/office/drawing/2014/main" id="{ACE59C30-B352-4C8E-8931-9B0759DDFAEE}"/>
                    </a:ext>
                  </a:extLst>
                </p:cNvPr>
                <p:cNvPicPr/>
                <p:nvPr/>
              </p:nvPicPr>
              <p:blipFill>
                <a:blip r:embed="rId442"/>
                <a:stretch>
                  <a:fillRect/>
                </a:stretch>
              </p:blipFill>
              <p:spPr>
                <a:xfrm>
                  <a:off x="6034022" y="4586263"/>
                  <a:ext cx="1263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63" name="Freihand 262">
                  <a:extLst>
                    <a:ext uri="{FF2B5EF4-FFF2-40B4-BE49-F238E27FC236}">
                      <a16:creationId xmlns:a16="http://schemas.microsoft.com/office/drawing/2014/main" id="{8EC46822-7E4B-4883-A28D-01C08EE57481}"/>
                    </a:ext>
                  </a:extLst>
                </p14:cNvPr>
                <p14:cNvContentPartPr/>
                <p14:nvPr/>
              </p14:nvContentPartPr>
              <p14:xfrm>
                <a:off x="3168062" y="3773383"/>
                <a:ext cx="117000" cy="555480"/>
              </p14:xfrm>
            </p:contentPart>
          </mc:Choice>
          <mc:Fallback>
            <p:pic>
              <p:nvPicPr>
                <p:cNvPr id="263" name="Freihand 262">
                  <a:extLst>
                    <a:ext uri="{FF2B5EF4-FFF2-40B4-BE49-F238E27FC236}">
                      <a16:creationId xmlns:a16="http://schemas.microsoft.com/office/drawing/2014/main" id="{8EC46822-7E4B-4883-A28D-01C08EE57481}"/>
                    </a:ext>
                  </a:extLst>
                </p:cNvPr>
                <p:cNvPicPr/>
                <p:nvPr/>
              </p:nvPicPr>
              <p:blipFill>
                <a:blip r:embed="rId444"/>
                <a:stretch>
                  <a:fillRect/>
                </a:stretch>
              </p:blipFill>
              <p:spPr>
                <a:xfrm>
                  <a:off x="3163742" y="3769063"/>
                  <a:ext cx="125640" cy="56412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82" name="Freihand 281">
                  <a:extLst>
                    <a:ext uri="{FF2B5EF4-FFF2-40B4-BE49-F238E27FC236}">
                      <a16:creationId xmlns:a16="http://schemas.microsoft.com/office/drawing/2014/main" id="{B98F3C78-AEFB-4002-9342-64068FD14EF0}"/>
                    </a:ext>
                  </a:extLst>
                </p14:cNvPr>
                <p14:cNvContentPartPr/>
                <p14:nvPr/>
              </p14:nvContentPartPr>
              <p14:xfrm>
                <a:off x="3537782" y="3942583"/>
                <a:ext cx="263880" cy="27360"/>
              </p14:xfrm>
            </p:contentPart>
          </mc:Choice>
          <mc:Fallback>
            <p:pic>
              <p:nvPicPr>
                <p:cNvPr id="282" name="Freihand 281">
                  <a:extLst>
                    <a:ext uri="{FF2B5EF4-FFF2-40B4-BE49-F238E27FC236}">
                      <a16:creationId xmlns:a16="http://schemas.microsoft.com/office/drawing/2014/main" id="{B98F3C78-AEFB-4002-9342-64068FD14EF0}"/>
                    </a:ext>
                  </a:extLst>
                </p:cNvPr>
                <p:cNvPicPr/>
                <p:nvPr/>
              </p:nvPicPr>
              <p:blipFill>
                <a:blip r:embed="rId446"/>
                <a:stretch>
                  <a:fillRect/>
                </a:stretch>
              </p:blipFill>
              <p:spPr>
                <a:xfrm>
                  <a:off x="3533462" y="3938263"/>
                  <a:ext cx="27252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83" name="Freihand 282">
                  <a:extLst>
                    <a:ext uri="{FF2B5EF4-FFF2-40B4-BE49-F238E27FC236}">
                      <a16:creationId xmlns:a16="http://schemas.microsoft.com/office/drawing/2014/main" id="{FAEB5F28-419B-452E-93DA-321A38F75166}"/>
                    </a:ext>
                  </a:extLst>
                </p14:cNvPr>
                <p14:cNvContentPartPr/>
                <p14:nvPr/>
              </p14:nvContentPartPr>
              <p14:xfrm>
                <a:off x="3602582" y="3645583"/>
                <a:ext cx="170280" cy="192600"/>
              </p14:xfrm>
            </p:contentPart>
          </mc:Choice>
          <mc:Fallback>
            <p:pic>
              <p:nvPicPr>
                <p:cNvPr id="283" name="Freihand 282">
                  <a:extLst>
                    <a:ext uri="{FF2B5EF4-FFF2-40B4-BE49-F238E27FC236}">
                      <a16:creationId xmlns:a16="http://schemas.microsoft.com/office/drawing/2014/main" id="{FAEB5F28-419B-452E-93DA-321A38F75166}"/>
                    </a:ext>
                  </a:extLst>
                </p:cNvPr>
                <p:cNvPicPr/>
                <p:nvPr/>
              </p:nvPicPr>
              <p:blipFill>
                <a:blip r:embed="rId448"/>
                <a:stretch>
                  <a:fillRect/>
                </a:stretch>
              </p:blipFill>
              <p:spPr>
                <a:xfrm>
                  <a:off x="3598262" y="3641263"/>
                  <a:ext cx="17892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306" name="Freihand 305">
                  <a:extLst>
                    <a:ext uri="{FF2B5EF4-FFF2-40B4-BE49-F238E27FC236}">
                      <a16:creationId xmlns:a16="http://schemas.microsoft.com/office/drawing/2014/main" id="{FD90515A-1310-41AE-916E-6CDA8CA6718D}"/>
                    </a:ext>
                  </a:extLst>
                </p14:cNvPr>
                <p14:cNvContentPartPr/>
                <p14:nvPr/>
              </p14:nvContentPartPr>
              <p14:xfrm>
                <a:off x="1899422" y="5182783"/>
                <a:ext cx="175680" cy="9360"/>
              </p14:xfrm>
            </p:contentPart>
          </mc:Choice>
          <mc:Fallback>
            <p:pic>
              <p:nvPicPr>
                <p:cNvPr id="306" name="Freihand 305">
                  <a:extLst>
                    <a:ext uri="{FF2B5EF4-FFF2-40B4-BE49-F238E27FC236}">
                      <a16:creationId xmlns:a16="http://schemas.microsoft.com/office/drawing/2014/main" id="{FD90515A-1310-41AE-916E-6CDA8CA6718D}"/>
                    </a:ext>
                  </a:extLst>
                </p:cNvPr>
                <p:cNvPicPr/>
                <p:nvPr/>
              </p:nvPicPr>
              <p:blipFill>
                <a:blip r:embed="rId450"/>
                <a:stretch>
                  <a:fillRect/>
                </a:stretch>
              </p:blipFill>
              <p:spPr>
                <a:xfrm>
                  <a:off x="1895102" y="5178463"/>
                  <a:ext cx="1843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307" name="Freihand 306">
                  <a:extLst>
                    <a:ext uri="{FF2B5EF4-FFF2-40B4-BE49-F238E27FC236}">
                      <a16:creationId xmlns:a16="http://schemas.microsoft.com/office/drawing/2014/main" id="{FB3EB666-F2DE-4E90-8077-9C69DFAC87EF}"/>
                    </a:ext>
                  </a:extLst>
                </p14:cNvPr>
                <p14:cNvContentPartPr/>
                <p14:nvPr/>
              </p14:nvContentPartPr>
              <p14:xfrm>
                <a:off x="1946942" y="5229223"/>
                <a:ext cx="146880" cy="10800"/>
              </p14:xfrm>
            </p:contentPart>
          </mc:Choice>
          <mc:Fallback>
            <p:pic>
              <p:nvPicPr>
                <p:cNvPr id="307" name="Freihand 306">
                  <a:extLst>
                    <a:ext uri="{FF2B5EF4-FFF2-40B4-BE49-F238E27FC236}">
                      <a16:creationId xmlns:a16="http://schemas.microsoft.com/office/drawing/2014/main" id="{FB3EB666-F2DE-4E90-8077-9C69DFAC87EF}"/>
                    </a:ext>
                  </a:extLst>
                </p:cNvPr>
                <p:cNvPicPr/>
                <p:nvPr/>
              </p:nvPicPr>
              <p:blipFill>
                <a:blip r:embed="rId452"/>
                <a:stretch>
                  <a:fillRect/>
                </a:stretch>
              </p:blipFill>
              <p:spPr>
                <a:xfrm>
                  <a:off x="1942622" y="5224903"/>
                  <a:ext cx="15552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33" name="Freihand 232">
                  <a:extLst>
                    <a:ext uri="{FF2B5EF4-FFF2-40B4-BE49-F238E27FC236}">
                      <a16:creationId xmlns:a16="http://schemas.microsoft.com/office/drawing/2014/main" id="{40154124-E78C-4B03-A213-7870B89FE42B}"/>
                    </a:ext>
                  </a:extLst>
                </p14:cNvPr>
                <p14:cNvContentPartPr/>
                <p14:nvPr/>
              </p14:nvContentPartPr>
              <p14:xfrm>
                <a:off x="657062" y="3928543"/>
                <a:ext cx="25200" cy="177120"/>
              </p14:xfrm>
            </p:contentPart>
          </mc:Choice>
          <mc:Fallback>
            <p:pic>
              <p:nvPicPr>
                <p:cNvPr id="233" name="Freihand 232">
                  <a:extLst>
                    <a:ext uri="{FF2B5EF4-FFF2-40B4-BE49-F238E27FC236}">
                      <a16:creationId xmlns:a16="http://schemas.microsoft.com/office/drawing/2014/main" id="{40154124-E78C-4B03-A213-7870B89FE42B}"/>
                    </a:ext>
                  </a:extLst>
                </p:cNvPr>
                <p:cNvPicPr/>
                <p:nvPr/>
              </p:nvPicPr>
              <p:blipFill>
                <a:blip r:embed="rId454"/>
                <a:stretch>
                  <a:fillRect/>
                </a:stretch>
              </p:blipFill>
              <p:spPr>
                <a:xfrm>
                  <a:off x="652742" y="3924223"/>
                  <a:ext cx="3384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34" name="Freihand 233">
                  <a:extLst>
                    <a:ext uri="{FF2B5EF4-FFF2-40B4-BE49-F238E27FC236}">
                      <a16:creationId xmlns:a16="http://schemas.microsoft.com/office/drawing/2014/main" id="{2386267F-E22A-460E-8C0A-6F26EE9E2DFA}"/>
                    </a:ext>
                  </a:extLst>
                </p14:cNvPr>
                <p14:cNvContentPartPr/>
                <p14:nvPr/>
              </p14:nvContentPartPr>
              <p14:xfrm>
                <a:off x="604862" y="3882103"/>
                <a:ext cx="171000" cy="117000"/>
              </p14:xfrm>
            </p:contentPart>
          </mc:Choice>
          <mc:Fallback>
            <p:pic>
              <p:nvPicPr>
                <p:cNvPr id="234" name="Freihand 233">
                  <a:extLst>
                    <a:ext uri="{FF2B5EF4-FFF2-40B4-BE49-F238E27FC236}">
                      <a16:creationId xmlns:a16="http://schemas.microsoft.com/office/drawing/2014/main" id="{2386267F-E22A-460E-8C0A-6F26EE9E2DFA}"/>
                    </a:ext>
                  </a:extLst>
                </p:cNvPr>
                <p:cNvPicPr/>
                <p:nvPr/>
              </p:nvPicPr>
              <p:blipFill>
                <a:blip r:embed="rId456"/>
                <a:stretch>
                  <a:fillRect/>
                </a:stretch>
              </p:blipFill>
              <p:spPr>
                <a:xfrm>
                  <a:off x="600542" y="3877783"/>
                  <a:ext cx="1796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36" name="Freihand 235">
                  <a:extLst>
                    <a:ext uri="{FF2B5EF4-FFF2-40B4-BE49-F238E27FC236}">
                      <a16:creationId xmlns:a16="http://schemas.microsoft.com/office/drawing/2014/main" id="{C0D5F661-1572-4D4C-99EE-EE96DB92517C}"/>
                    </a:ext>
                  </a:extLst>
                </p14:cNvPr>
                <p14:cNvContentPartPr/>
                <p14:nvPr/>
              </p14:nvContentPartPr>
              <p14:xfrm>
                <a:off x="571382" y="4157143"/>
                <a:ext cx="267120" cy="24480"/>
              </p14:xfrm>
            </p:contentPart>
          </mc:Choice>
          <mc:Fallback>
            <p:pic>
              <p:nvPicPr>
                <p:cNvPr id="236" name="Freihand 235">
                  <a:extLst>
                    <a:ext uri="{FF2B5EF4-FFF2-40B4-BE49-F238E27FC236}">
                      <a16:creationId xmlns:a16="http://schemas.microsoft.com/office/drawing/2014/main" id="{C0D5F661-1572-4D4C-99EE-EE96DB92517C}"/>
                    </a:ext>
                  </a:extLst>
                </p:cNvPr>
                <p:cNvPicPr/>
                <p:nvPr/>
              </p:nvPicPr>
              <p:blipFill>
                <a:blip r:embed="rId458"/>
                <a:stretch>
                  <a:fillRect/>
                </a:stretch>
              </p:blipFill>
              <p:spPr>
                <a:xfrm>
                  <a:off x="567062" y="4152823"/>
                  <a:ext cx="27576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37" name="Freihand 236">
                  <a:extLst>
                    <a:ext uri="{FF2B5EF4-FFF2-40B4-BE49-F238E27FC236}">
                      <a16:creationId xmlns:a16="http://schemas.microsoft.com/office/drawing/2014/main" id="{1F21D1C1-9E27-4136-9460-24E589992B13}"/>
                    </a:ext>
                  </a:extLst>
                </p14:cNvPr>
                <p14:cNvContentPartPr/>
                <p14:nvPr/>
              </p14:nvContentPartPr>
              <p14:xfrm>
                <a:off x="552302" y="4295743"/>
                <a:ext cx="128520" cy="173520"/>
              </p14:xfrm>
            </p:contentPart>
          </mc:Choice>
          <mc:Fallback>
            <p:pic>
              <p:nvPicPr>
                <p:cNvPr id="237" name="Freihand 236">
                  <a:extLst>
                    <a:ext uri="{FF2B5EF4-FFF2-40B4-BE49-F238E27FC236}">
                      <a16:creationId xmlns:a16="http://schemas.microsoft.com/office/drawing/2014/main" id="{1F21D1C1-9E27-4136-9460-24E589992B13}"/>
                    </a:ext>
                  </a:extLst>
                </p:cNvPr>
                <p:cNvPicPr/>
                <p:nvPr/>
              </p:nvPicPr>
              <p:blipFill>
                <a:blip r:embed="rId460"/>
                <a:stretch>
                  <a:fillRect/>
                </a:stretch>
              </p:blipFill>
              <p:spPr>
                <a:xfrm>
                  <a:off x="547982" y="4291423"/>
                  <a:ext cx="13716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38" name="Freihand 237">
                  <a:extLst>
                    <a:ext uri="{FF2B5EF4-FFF2-40B4-BE49-F238E27FC236}">
                      <a16:creationId xmlns:a16="http://schemas.microsoft.com/office/drawing/2014/main" id="{72FABCE0-93BC-4EA3-89F7-579397660425}"/>
                    </a:ext>
                  </a:extLst>
                </p14:cNvPr>
                <p14:cNvContentPartPr/>
                <p14:nvPr/>
              </p14:nvContentPartPr>
              <p14:xfrm>
                <a:off x="647702" y="4298263"/>
                <a:ext cx="42480" cy="174240"/>
              </p14:xfrm>
            </p:contentPart>
          </mc:Choice>
          <mc:Fallback>
            <p:pic>
              <p:nvPicPr>
                <p:cNvPr id="238" name="Freihand 237">
                  <a:extLst>
                    <a:ext uri="{FF2B5EF4-FFF2-40B4-BE49-F238E27FC236}">
                      <a16:creationId xmlns:a16="http://schemas.microsoft.com/office/drawing/2014/main" id="{72FABCE0-93BC-4EA3-89F7-579397660425}"/>
                    </a:ext>
                  </a:extLst>
                </p:cNvPr>
                <p:cNvPicPr/>
                <p:nvPr/>
              </p:nvPicPr>
              <p:blipFill>
                <a:blip r:embed="rId462"/>
                <a:stretch>
                  <a:fillRect/>
                </a:stretch>
              </p:blipFill>
              <p:spPr>
                <a:xfrm>
                  <a:off x="643382" y="4293943"/>
                  <a:ext cx="5112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39" name="Freihand 238">
                  <a:extLst>
                    <a:ext uri="{FF2B5EF4-FFF2-40B4-BE49-F238E27FC236}">
                      <a16:creationId xmlns:a16="http://schemas.microsoft.com/office/drawing/2014/main" id="{68105AA8-728D-4104-BE37-C26E797C1C41}"/>
                    </a:ext>
                  </a:extLst>
                </p14:cNvPr>
                <p14:cNvContentPartPr/>
                <p14:nvPr/>
              </p14:nvContentPartPr>
              <p14:xfrm>
                <a:off x="588302" y="4359103"/>
                <a:ext cx="146160" cy="45720"/>
              </p14:xfrm>
            </p:contentPart>
          </mc:Choice>
          <mc:Fallback>
            <p:pic>
              <p:nvPicPr>
                <p:cNvPr id="239" name="Freihand 238">
                  <a:extLst>
                    <a:ext uri="{FF2B5EF4-FFF2-40B4-BE49-F238E27FC236}">
                      <a16:creationId xmlns:a16="http://schemas.microsoft.com/office/drawing/2014/main" id="{68105AA8-728D-4104-BE37-C26E797C1C41}"/>
                    </a:ext>
                  </a:extLst>
                </p:cNvPr>
                <p:cNvPicPr/>
                <p:nvPr/>
              </p:nvPicPr>
              <p:blipFill>
                <a:blip r:embed="rId464"/>
                <a:stretch>
                  <a:fillRect/>
                </a:stretch>
              </p:blipFill>
              <p:spPr>
                <a:xfrm>
                  <a:off x="583982" y="4354783"/>
                  <a:ext cx="15480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40" name="Freihand 239">
                  <a:extLst>
                    <a:ext uri="{FF2B5EF4-FFF2-40B4-BE49-F238E27FC236}">
                      <a16:creationId xmlns:a16="http://schemas.microsoft.com/office/drawing/2014/main" id="{42BF01AD-052F-4C8F-9355-3C42D9CCAA57}"/>
                    </a:ext>
                  </a:extLst>
                </p14:cNvPr>
                <p14:cNvContentPartPr/>
                <p14:nvPr/>
              </p14:nvContentPartPr>
              <p14:xfrm>
                <a:off x="745622" y="3790303"/>
                <a:ext cx="180720" cy="751320"/>
              </p14:xfrm>
            </p:contentPart>
          </mc:Choice>
          <mc:Fallback>
            <p:pic>
              <p:nvPicPr>
                <p:cNvPr id="240" name="Freihand 239">
                  <a:extLst>
                    <a:ext uri="{FF2B5EF4-FFF2-40B4-BE49-F238E27FC236}">
                      <a16:creationId xmlns:a16="http://schemas.microsoft.com/office/drawing/2014/main" id="{42BF01AD-052F-4C8F-9355-3C42D9CCAA57}"/>
                    </a:ext>
                  </a:extLst>
                </p:cNvPr>
                <p:cNvPicPr/>
                <p:nvPr/>
              </p:nvPicPr>
              <p:blipFill>
                <a:blip r:embed="rId466"/>
                <a:stretch>
                  <a:fillRect/>
                </a:stretch>
              </p:blipFill>
              <p:spPr>
                <a:xfrm>
                  <a:off x="741302" y="3785983"/>
                  <a:ext cx="189360" cy="75996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41" name="Freihand 240">
                  <a:extLst>
                    <a:ext uri="{FF2B5EF4-FFF2-40B4-BE49-F238E27FC236}">
                      <a16:creationId xmlns:a16="http://schemas.microsoft.com/office/drawing/2014/main" id="{0FC9A720-D2D1-49FC-9FB9-A60B02AF216C}"/>
                    </a:ext>
                  </a:extLst>
                </p14:cNvPr>
                <p14:cNvContentPartPr/>
                <p14:nvPr/>
              </p14:nvContentPartPr>
              <p14:xfrm>
                <a:off x="416582" y="3837463"/>
                <a:ext cx="140040" cy="671400"/>
              </p14:xfrm>
            </p:contentPart>
          </mc:Choice>
          <mc:Fallback>
            <p:pic>
              <p:nvPicPr>
                <p:cNvPr id="241" name="Freihand 240">
                  <a:extLst>
                    <a:ext uri="{FF2B5EF4-FFF2-40B4-BE49-F238E27FC236}">
                      <a16:creationId xmlns:a16="http://schemas.microsoft.com/office/drawing/2014/main" id="{0FC9A720-D2D1-49FC-9FB9-A60B02AF216C}"/>
                    </a:ext>
                  </a:extLst>
                </p:cNvPr>
                <p:cNvPicPr/>
                <p:nvPr/>
              </p:nvPicPr>
              <p:blipFill>
                <a:blip r:embed="rId468"/>
                <a:stretch>
                  <a:fillRect/>
                </a:stretch>
              </p:blipFill>
              <p:spPr>
                <a:xfrm>
                  <a:off x="412262" y="3833143"/>
                  <a:ext cx="148680" cy="68004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242" name="Freihand 241">
                  <a:extLst>
                    <a:ext uri="{FF2B5EF4-FFF2-40B4-BE49-F238E27FC236}">
                      <a16:creationId xmlns:a16="http://schemas.microsoft.com/office/drawing/2014/main" id="{76DAC22D-DD82-450F-9240-9B09306CEA5D}"/>
                    </a:ext>
                  </a:extLst>
                </p14:cNvPr>
                <p14:cNvContentPartPr/>
                <p14:nvPr/>
              </p14:nvContentPartPr>
              <p14:xfrm>
                <a:off x="883862" y="4298623"/>
                <a:ext cx="78480" cy="207360"/>
              </p14:xfrm>
            </p:contentPart>
          </mc:Choice>
          <mc:Fallback>
            <p:pic>
              <p:nvPicPr>
                <p:cNvPr id="242" name="Freihand 241">
                  <a:extLst>
                    <a:ext uri="{FF2B5EF4-FFF2-40B4-BE49-F238E27FC236}">
                      <a16:creationId xmlns:a16="http://schemas.microsoft.com/office/drawing/2014/main" id="{76DAC22D-DD82-450F-9240-9B09306CEA5D}"/>
                    </a:ext>
                  </a:extLst>
                </p:cNvPr>
                <p:cNvPicPr/>
                <p:nvPr/>
              </p:nvPicPr>
              <p:blipFill>
                <a:blip r:embed="rId470"/>
                <a:stretch>
                  <a:fillRect/>
                </a:stretch>
              </p:blipFill>
              <p:spPr>
                <a:xfrm>
                  <a:off x="879542" y="4294303"/>
                  <a:ext cx="8712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243" name="Freihand 242">
                  <a:extLst>
                    <a:ext uri="{FF2B5EF4-FFF2-40B4-BE49-F238E27FC236}">
                      <a16:creationId xmlns:a16="http://schemas.microsoft.com/office/drawing/2014/main" id="{02299C15-502F-4163-9E51-63452E8A5F52}"/>
                    </a:ext>
                  </a:extLst>
                </p14:cNvPr>
                <p14:cNvContentPartPr/>
                <p14:nvPr/>
              </p14:nvContentPartPr>
              <p14:xfrm>
                <a:off x="991862" y="4401583"/>
                <a:ext cx="220680" cy="102600"/>
              </p14:xfrm>
            </p:contentPart>
          </mc:Choice>
          <mc:Fallback>
            <p:pic>
              <p:nvPicPr>
                <p:cNvPr id="243" name="Freihand 242">
                  <a:extLst>
                    <a:ext uri="{FF2B5EF4-FFF2-40B4-BE49-F238E27FC236}">
                      <a16:creationId xmlns:a16="http://schemas.microsoft.com/office/drawing/2014/main" id="{02299C15-502F-4163-9E51-63452E8A5F52}"/>
                    </a:ext>
                  </a:extLst>
                </p:cNvPr>
                <p:cNvPicPr/>
                <p:nvPr/>
              </p:nvPicPr>
              <p:blipFill>
                <a:blip r:embed="rId472"/>
                <a:stretch>
                  <a:fillRect/>
                </a:stretch>
              </p:blipFill>
              <p:spPr>
                <a:xfrm>
                  <a:off x="987542" y="4397263"/>
                  <a:ext cx="2293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244" name="Freihand 243">
                  <a:extLst>
                    <a:ext uri="{FF2B5EF4-FFF2-40B4-BE49-F238E27FC236}">
                      <a16:creationId xmlns:a16="http://schemas.microsoft.com/office/drawing/2014/main" id="{128F1E00-D73C-4B36-8397-AEA61D088330}"/>
                    </a:ext>
                  </a:extLst>
                </p14:cNvPr>
                <p14:cNvContentPartPr/>
                <p14:nvPr/>
              </p14:nvContentPartPr>
              <p14:xfrm>
                <a:off x="1242062" y="4387903"/>
                <a:ext cx="172080" cy="79560"/>
              </p14:xfrm>
            </p:contentPart>
          </mc:Choice>
          <mc:Fallback>
            <p:pic>
              <p:nvPicPr>
                <p:cNvPr id="244" name="Freihand 243">
                  <a:extLst>
                    <a:ext uri="{FF2B5EF4-FFF2-40B4-BE49-F238E27FC236}">
                      <a16:creationId xmlns:a16="http://schemas.microsoft.com/office/drawing/2014/main" id="{128F1E00-D73C-4B36-8397-AEA61D088330}"/>
                    </a:ext>
                  </a:extLst>
                </p:cNvPr>
                <p:cNvPicPr/>
                <p:nvPr/>
              </p:nvPicPr>
              <p:blipFill>
                <a:blip r:embed="rId474"/>
                <a:stretch>
                  <a:fillRect/>
                </a:stretch>
              </p:blipFill>
              <p:spPr>
                <a:xfrm>
                  <a:off x="1237742" y="4383583"/>
                  <a:ext cx="1807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245" name="Freihand 244">
                  <a:extLst>
                    <a:ext uri="{FF2B5EF4-FFF2-40B4-BE49-F238E27FC236}">
                      <a16:creationId xmlns:a16="http://schemas.microsoft.com/office/drawing/2014/main" id="{72E22EC4-EEDC-467C-8E6A-E91A27A7931F}"/>
                    </a:ext>
                  </a:extLst>
                </p14:cNvPr>
                <p14:cNvContentPartPr/>
                <p14:nvPr/>
              </p14:nvContentPartPr>
              <p14:xfrm>
                <a:off x="1441502" y="4375663"/>
                <a:ext cx="111960" cy="45000"/>
              </p14:xfrm>
            </p:contentPart>
          </mc:Choice>
          <mc:Fallback>
            <p:pic>
              <p:nvPicPr>
                <p:cNvPr id="245" name="Freihand 244">
                  <a:extLst>
                    <a:ext uri="{FF2B5EF4-FFF2-40B4-BE49-F238E27FC236}">
                      <a16:creationId xmlns:a16="http://schemas.microsoft.com/office/drawing/2014/main" id="{72E22EC4-EEDC-467C-8E6A-E91A27A7931F}"/>
                    </a:ext>
                  </a:extLst>
                </p:cNvPr>
                <p:cNvPicPr/>
                <p:nvPr/>
              </p:nvPicPr>
              <p:blipFill>
                <a:blip r:embed="rId476"/>
                <a:stretch>
                  <a:fillRect/>
                </a:stretch>
              </p:blipFill>
              <p:spPr>
                <a:xfrm>
                  <a:off x="1437182" y="4371343"/>
                  <a:ext cx="12060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246" name="Freihand 245">
                  <a:extLst>
                    <a:ext uri="{FF2B5EF4-FFF2-40B4-BE49-F238E27FC236}">
                      <a16:creationId xmlns:a16="http://schemas.microsoft.com/office/drawing/2014/main" id="{86764805-201A-4457-AD67-DA5DFB4BE939}"/>
                    </a:ext>
                  </a:extLst>
                </p14:cNvPr>
                <p14:cNvContentPartPr/>
                <p14:nvPr/>
              </p14:nvContentPartPr>
              <p14:xfrm>
                <a:off x="1549862" y="4310863"/>
                <a:ext cx="20880" cy="28440"/>
              </p14:xfrm>
            </p:contentPart>
          </mc:Choice>
          <mc:Fallback>
            <p:pic>
              <p:nvPicPr>
                <p:cNvPr id="246" name="Freihand 245">
                  <a:extLst>
                    <a:ext uri="{FF2B5EF4-FFF2-40B4-BE49-F238E27FC236}">
                      <a16:creationId xmlns:a16="http://schemas.microsoft.com/office/drawing/2014/main" id="{86764805-201A-4457-AD67-DA5DFB4BE939}"/>
                    </a:ext>
                  </a:extLst>
                </p:cNvPr>
                <p:cNvPicPr/>
                <p:nvPr/>
              </p:nvPicPr>
              <p:blipFill>
                <a:blip r:embed="rId478"/>
                <a:stretch>
                  <a:fillRect/>
                </a:stretch>
              </p:blipFill>
              <p:spPr>
                <a:xfrm>
                  <a:off x="1545542" y="4306543"/>
                  <a:ext cx="2952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247" name="Freihand 246">
                  <a:extLst>
                    <a:ext uri="{FF2B5EF4-FFF2-40B4-BE49-F238E27FC236}">
                      <a16:creationId xmlns:a16="http://schemas.microsoft.com/office/drawing/2014/main" id="{560222DF-EE81-4948-B236-6688298ECA2C}"/>
                    </a:ext>
                  </a:extLst>
                </p14:cNvPr>
                <p14:cNvContentPartPr/>
                <p14:nvPr/>
              </p14:nvContentPartPr>
              <p14:xfrm>
                <a:off x="1587302" y="4352623"/>
                <a:ext cx="99720" cy="84240"/>
              </p14:xfrm>
            </p:contentPart>
          </mc:Choice>
          <mc:Fallback>
            <p:pic>
              <p:nvPicPr>
                <p:cNvPr id="247" name="Freihand 246">
                  <a:extLst>
                    <a:ext uri="{FF2B5EF4-FFF2-40B4-BE49-F238E27FC236}">
                      <a16:creationId xmlns:a16="http://schemas.microsoft.com/office/drawing/2014/main" id="{560222DF-EE81-4948-B236-6688298ECA2C}"/>
                    </a:ext>
                  </a:extLst>
                </p:cNvPr>
                <p:cNvPicPr/>
                <p:nvPr/>
              </p:nvPicPr>
              <p:blipFill>
                <a:blip r:embed="rId480"/>
                <a:stretch>
                  <a:fillRect/>
                </a:stretch>
              </p:blipFill>
              <p:spPr>
                <a:xfrm>
                  <a:off x="1582982" y="4348303"/>
                  <a:ext cx="1083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248" name="Freihand 247">
                  <a:extLst>
                    <a:ext uri="{FF2B5EF4-FFF2-40B4-BE49-F238E27FC236}">
                      <a16:creationId xmlns:a16="http://schemas.microsoft.com/office/drawing/2014/main" id="{E86B74F5-332D-431A-8774-88CB23C5A286}"/>
                    </a:ext>
                  </a:extLst>
                </p14:cNvPr>
                <p14:cNvContentPartPr/>
                <p14:nvPr/>
              </p14:nvContentPartPr>
              <p14:xfrm>
                <a:off x="1861982" y="4066423"/>
                <a:ext cx="198720" cy="10440"/>
              </p14:xfrm>
            </p:contentPart>
          </mc:Choice>
          <mc:Fallback>
            <p:pic>
              <p:nvPicPr>
                <p:cNvPr id="248" name="Freihand 247">
                  <a:extLst>
                    <a:ext uri="{FF2B5EF4-FFF2-40B4-BE49-F238E27FC236}">
                      <a16:creationId xmlns:a16="http://schemas.microsoft.com/office/drawing/2014/main" id="{E86B74F5-332D-431A-8774-88CB23C5A286}"/>
                    </a:ext>
                  </a:extLst>
                </p:cNvPr>
                <p:cNvPicPr/>
                <p:nvPr/>
              </p:nvPicPr>
              <p:blipFill>
                <a:blip r:embed="rId482"/>
                <a:stretch>
                  <a:fillRect/>
                </a:stretch>
              </p:blipFill>
              <p:spPr>
                <a:xfrm>
                  <a:off x="1857662" y="4062103"/>
                  <a:ext cx="20736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249" name="Freihand 248">
                  <a:extLst>
                    <a:ext uri="{FF2B5EF4-FFF2-40B4-BE49-F238E27FC236}">
                      <a16:creationId xmlns:a16="http://schemas.microsoft.com/office/drawing/2014/main" id="{1CC02453-A2C5-47C6-9F57-B59515E5B267}"/>
                    </a:ext>
                  </a:extLst>
                </p14:cNvPr>
                <p14:cNvContentPartPr/>
                <p14:nvPr/>
              </p14:nvContentPartPr>
              <p14:xfrm>
                <a:off x="1883942" y="4125103"/>
                <a:ext cx="195840" cy="6480"/>
              </p14:xfrm>
            </p:contentPart>
          </mc:Choice>
          <mc:Fallback>
            <p:pic>
              <p:nvPicPr>
                <p:cNvPr id="249" name="Freihand 248">
                  <a:extLst>
                    <a:ext uri="{FF2B5EF4-FFF2-40B4-BE49-F238E27FC236}">
                      <a16:creationId xmlns:a16="http://schemas.microsoft.com/office/drawing/2014/main" id="{1CC02453-A2C5-47C6-9F57-B59515E5B267}"/>
                    </a:ext>
                  </a:extLst>
                </p:cNvPr>
                <p:cNvPicPr/>
                <p:nvPr/>
              </p:nvPicPr>
              <p:blipFill>
                <a:blip r:embed="rId484"/>
                <a:stretch>
                  <a:fillRect/>
                </a:stretch>
              </p:blipFill>
              <p:spPr>
                <a:xfrm>
                  <a:off x="1879622" y="4120783"/>
                  <a:ext cx="20448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253" name="Freihand 252">
                  <a:extLst>
                    <a:ext uri="{FF2B5EF4-FFF2-40B4-BE49-F238E27FC236}">
                      <a16:creationId xmlns:a16="http://schemas.microsoft.com/office/drawing/2014/main" id="{E34A2D24-FCA7-454D-928B-385F8B7537EF}"/>
                    </a:ext>
                  </a:extLst>
                </p14:cNvPr>
                <p14:cNvContentPartPr/>
                <p14:nvPr/>
              </p14:nvContentPartPr>
              <p14:xfrm>
                <a:off x="2502782" y="3868063"/>
                <a:ext cx="110160" cy="132120"/>
              </p14:xfrm>
            </p:contentPart>
          </mc:Choice>
          <mc:Fallback>
            <p:pic>
              <p:nvPicPr>
                <p:cNvPr id="253" name="Freihand 252">
                  <a:extLst>
                    <a:ext uri="{FF2B5EF4-FFF2-40B4-BE49-F238E27FC236}">
                      <a16:creationId xmlns:a16="http://schemas.microsoft.com/office/drawing/2014/main" id="{E34A2D24-FCA7-454D-928B-385F8B7537EF}"/>
                    </a:ext>
                  </a:extLst>
                </p:cNvPr>
                <p:cNvPicPr/>
                <p:nvPr/>
              </p:nvPicPr>
              <p:blipFill>
                <a:blip r:embed="rId486"/>
                <a:stretch>
                  <a:fillRect/>
                </a:stretch>
              </p:blipFill>
              <p:spPr>
                <a:xfrm>
                  <a:off x="2498462" y="3863743"/>
                  <a:ext cx="1188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254" name="Freihand 253">
                  <a:extLst>
                    <a:ext uri="{FF2B5EF4-FFF2-40B4-BE49-F238E27FC236}">
                      <a16:creationId xmlns:a16="http://schemas.microsoft.com/office/drawing/2014/main" id="{7806322B-D625-4DDB-AF31-54E54D6A3B58}"/>
                    </a:ext>
                  </a:extLst>
                </p14:cNvPr>
                <p14:cNvContentPartPr/>
                <p14:nvPr/>
              </p14:nvContentPartPr>
              <p14:xfrm>
                <a:off x="2503862" y="4056343"/>
                <a:ext cx="128520" cy="18000"/>
              </p14:xfrm>
            </p:contentPart>
          </mc:Choice>
          <mc:Fallback>
            <p:pic>
              <p:nvPicPr>
                <p:cNvPr id="254" name="Freihand 253">
                  <a:extLst>
                    <a:ext uri="{FF2B5EF4-FFF2-40B4-BE49-F238E27FC236}">
                      <a16:creationId xmlns:a16="http://schemas.microsoft.com/office/drawing/2014/main" id="{7806322B-D625-4DDB-AF31-54E54D6A3B58}"/>
                    </a:ext>
                  </a:extLst>
                </p:cNvPr>
                <p:cNvPicPr/>
                <p:nvPr/>
              </p:nvPicPr>
              <p:blipFill>
                <a:blip r:embed="rId488"/>
                <a:stretch>
                  <a:fillRect/>
                </a:stretch>
              </p:blipFill>
              <p:spPr>
                <a:xfrm>
                  <a:off x="2499542" y="4052023"/>
                  <a:ext cx="13716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255" name="Freihand 254">
                  <a:extLst>
                    <a:ext uri="{FF2B5EF4-FFF2-40B4-BE49-F238E27FC236}">
                      <a16:creationId xmlns:a16="http://schemas.microsoft.com/office/drawing/2014/main" id="{ABD9D806-82B9-4867-BA21-26B3D192C062}"/>
                    </a:ext>
                  </a:extLst>
                </p14:cNvPr>
                <p14:cNvContentPartPr/>
                <p14:nvPr/>
              </p14:nvContentPartPr>
              <p14:xfrm>
                <a:off x="2502782" y="4149583"/>
                <a:ext cx="111240" cy="118800"/>
              </p14:xfrm>
            </p:contentPart>
          </mc:Choice>
          <mc:Fallback>
            <p:pic>
              <p:nvPicPr>
                <p:cNvPr id="255" name="Freihand 254">
                  <a:extLst>
                    <a:ext uri="{FF2B5EF4-FFF2-40B4-BE49-F238E27FC236}">
                      <a16:creationId xmlns:a16="http://schemas.microsoft.com/office/drawing/2014/main" id="{ABD9D806-82B9-4867-BA21-26B3D192C062}"/>
                    </a:ext>
                  </a:extLst>
                </p:cNvPr>
                <p:cNvPicPr/>
                <p:nvPr/>
              </p:nvPicPr>
              <p:blipFill>
                <a:blip r:embed="rId490"/>
                <a:stretch>
                  <a:fillRect/>
                </a:stretch>
              </p:blipFill>
              <p:spPr>
                <a:xfrm>
                  <a:off x="2498462" y="4145263"/>
                  <a:ext cx="1198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258" name="Freihand 257">
                  <a:extLst>
                    <a:ext uri="{FF2B5EF4-FFF2-40B4-BE49-F238E27FC236}">
                      <a16:creationId xmlns:a16="http://schemas.microsoft.com/office/drawing/2014/main" id="{18FC16FD-C4F3-4052-932D-C744DCFB4C79}"/>
                    </a:ext>
                  </a:extLst>
                </p14:cNvPr>
                <p14:cNvContentPartPr/>
                <p14:nvPr/>
              </p14:nvContentPartPr>
              <p14:xfrm>
                <a:off x="2295422" y="3837823"/>
                <a:ext cx="118080" cy="496080"/>
              </p14:xfrm>
            </p:contentPart>
          </mc:Choice>
          <mc:Fallback>
            <p:pic>
              <p:nvPicPr>
                <p:cNvPr id="258" name="Freihand 257">
                  <a:extLst>
                    <a:ext uri="{FF2B5EF4-FFF2-40B4-BE49-F238E27FC236}">
                      <a16:creationId xmlns:a16="http://schemas.microsoft.com/office/drawing/2014/main" id="{18FC16FD-C4F3-4052-932D-C744DCFB4C79}"/>
                    </a:ext>
                  </a:extLst>
                </p:cNvPr>
                <p:cNvPicPr/>
                <p:nvPr/>
              </p:nvPicPr>
              <p:blipFill>
                <a:blip r:embed="rId492"/>
                <a:stretch>
                  <a:fillRect/>
                </a:stretch>
              </p:blipFill>
              <p:spPr>
                <a:xfrm>
                  <a:off x="2291102" y="3833503"/>
                  <a:ext cx="126720" cy="50472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259" name="Freihand 258">
                  <a:extLst>
                    <a:ext uri="{FF2B5EF4-FFF2-40B4-BE49-F238E27FC236}">
                      <a16:creationId xmlns:a16="http://schemas.microsoft.com/office/drawing/2014/main" id="{41F8A427-9000-4977-BF96-C5E3946EEE6B}"/>
                    </a:ext>
                  </a:extLst>
                </p14:cNvPr>
                <p14:cNvContentPartPr/>
                <p14:nvPr/>
              </p14:nvContentPartPr>
              <p14:xfrm>
                <a:off x="2652902" y="3845023"/>
                <a:ext cx="90360" cy="482760"/>
              </p14:xfrm>
            </p:contentPart>
          </mc:Choice>
          <mc:Fallback>
            <p:pic>
              <p:nvPicPr>
                <p:cNvPr id="259" name="Freihand 258">
                  <a:extLst>
                    <a:ext uri="{FF2B5EF4-FFF2-40B4-BE49-F238E27FC236}">
                      <a16:creationId xmlns:a16="http://schemas.microsoft.com/office/drawing/2014/main" id="{41F8A427-9000-4977-BF96-C5E3946EEE6B}"/>
                    </a:ext>
                  </a:extLst>
                </p:cNvPr>
                <p:cNvPicPr/>
                <p:nvPr/>
              </p:nvPicPr>
              <p:blipFill>
                <a:blip r:embed="rId494"/>
                <a:stretch>
                  <a:fillRect/>
                </a:stretch>
              </p:blipFill>
              <p:spPr>
                <a:xfrm>
                  <a:off x="2648582" y="3840703"/>
                  <a:ext cx="99000" cy="49140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260" name="Freihand 259">
                  <a:extLst>
                    <a:ext uri="{FF2B5EF4-FFF2-40B4-BE49-F238E27FC236}">
                      <a16:creationId xmlns:a16="http://schemas.microsoft.com/office/drawing/2014/main" id="{1B40DB4F-D4D6-4359-A20A-440A711478E5}"/>
                    </a:ext>
                  </a:extLst>
                </p14:cNvPr>
                <p14:cNvContentPartPr/>
                <p14:nvPr/>
              </p14:nvContentPartPr>
              <p14:xfrm>
                <a:off x="2765582" y="3764023"/>
                <a:ext cx="75240" cy="28440"/>
              </p14:xfrm>
            </p:contentPart>
          </mc:Choice>
          <mc:Fallback>
            <p:pic>
              <p:nvPicPr>
                <p:cNvPr id="260" name="Freihand 259">
                  <a:extLst>
                    <a:ext uri="{FF2B5EF4-FFF2-40B4-BE49-F238E27FC236}">
                      <a16:creationId xmlns:a16="http://schemas.microsoft.com/office/drawing/2014/main" id="{1B40DB4F-D4D6-4359-A20A-440A711478E5}"/>
                    </a:ext>
                  </a:extLst>
                </p:cNvPr>
                <p:cNvPicPr/>
                <p:nvPr/>
              </p:nvPicPr>
              <p:blipFill>
                <a:blip r:embed="rId496"/>
                <a:stretch>
                  <a:fillRect/>
                </a:stretch>
              </p:blipFill>
              <p:spPr>
                <a:xfrm>
                  <a:off x="2761262" y="3759703"/>
                  <a:ext cx="8388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261" name="Freihand 260">
                  <a:extLst>
                    <a:ext uri="{FF2B5EF4-FFF2-40B4-BE49-F238E27FC236}">
                      <a16:creationId xmlns:a16="http://schemas.microsoft.com/office/drawing/2014/main" id="{DEC84658-4CE7-4FD9-A96E-CF17648EA91C}"/>
                    </a:ext>
                  </a:extLst>
                </p14:cNvPr>
                <p14:cNvContentPartPr/>
                <p14:nvPr/>
              </p14:nvContentPartPr>
              <p14:xfrm>
                <a:off x="2882222" y="3658183"/>
                <a:ext cx="97920" cy="147240"/>
              </p14:xfrm>
            </p:contentPart>
          </mc:Choice>
          <mc:Fallback>
            <p:pic>
              <p:nvPicPr>
                <p:cNvPr id="261" name="Freihand 260">
                  <a:extLst>
                    <a:ext uri="{FF2B5EF4-FFF2-40B4-BE49-F238E27FC236}">
                      <a16:creationId xmlns:a16="http://schemas.microsoft.com/office/drawing/2014/main" id="{DEC84658-4CE7-4FD9-A96E-CF17648EA91C}"/>
                    </a:ext>
                  </a:extLst>
                </p:cNvPr>
                <p:cNvPicPr/>
                <p:nvPr/>
              </p:nvPicPr>
              <p:blipFill>
                <a:blip r:embed="rId498"/>
                <a:stretch>
                  <a:fillRect/>
                </a:stretch>
              </p:blipFill>
              <p:spPr>
                <a:xfrm>
                  <a:off x="2877902" y="3653863"/>
                  <a:ext cx="10656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309" name="Freihand 308">
                  <a:extLst>
                    <a:ext uri="{FF2B5EF4-FFF2-40B4-BE49-F238E27FC236}">
                      <a16:creationId xmlns:a16="http://schemas.microsoft.com/office/drawing/2014/main" id="{FDF9BDE3-949E-46EC-8709-25F177D4234C}"/>
                    </a:ext>
                  </a:extLst>
                </p14:cNvPr>
                <p14:cNvContentPartPr/>
                <p14:nvPr/>
              </p14:nvContentPartPr>
              <p14:xfrm>
                <a:off x="2194982" y="4376743"/>
                <a:ext cx="354960" cy="68400"/>
              </p14:xfrm>
            </p:contentPart>
          </mc:Choice>
          <mc:Fallback>
            <p:pic>
              <p:nvPicPr>
                <p:cNvPr id="309" name="Freihand 308">
                  <a:extLst>
                    <a:ext uri="{FF2B5EF4-FFF2-40B4-BE49-F238E27FC236}">
                      <a16:creationId xmlns:a16="http://schemas.microsoft.com/office/drawing/2014/main" id="{FDF9BDE3-949E-46EC-8709-25F177D4234C}"/>
                    </a:ext>
                  </a:extLst>
                </p:cNvPr>
                <p:cNvPicPr/>
                <p:nvPr/>
              </p:nvPicPr>
              <p:blipFill>
                <a:blip r:embed="rId500"/>
                <a:stretch>
                  <a:fillRect/>
                </a:stretch>
              </p:blipFill>
              <p:spPr>
                <a:xfrm>
                  <a:off x="2190662" y="4372423"/>
                  <a:ext cx="36360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310" name="Freihand 309">
                  <a:extLst>
                    <a:ext uri="{FF2B5EF4-FFF2-40B4-BE49-F238E27FC236}">
                      <a16:creationId xmlns:a16="http://schemas.microsoft.com/office/drawing/2014/main" id="{77B46C89-D89C-4F04-823D-B86A7A039321}"/>
                    </a:ext>
                  </a:extLst>
                </p14:cNvPr>
                <p14:cNvContentPartPr/>
                <p14:nvPr/>
              </p14:nvContentPartPr>
              <p14:xfrm>
                <a:off x="2550662" y="4341103"/>
                <a:ext cx="255240" cy="98280"/>
              </p14:xfrm>
            </p:contentPart>
          </mc:Choice>
          <mc:Fallback>
            <p:pic>
              <p:nvPicPr>
                <p:cNvPr id="310" name="Freihand 309">
                  <a:extLst>
                    <a:ext uri="{FF2B5EF4-FFF2-40B4-BE49-F238E27FC236}">
                      <a16:creationId xmlns:a16="http://schemas.microsoft.com/office/drawing/2014/main" id="{77B46C89-D89C-4F04-823D-B86A7A039321}"/>
                    </a:ext>
                  </a:extLst>
                </p:cNvPr>
                <p:cNvPicPr/>
                <p:nvPr/>
              </p:nvPicPr>
              <p:blipFill>
                <a:blip r:embed="rId502"/>
                <a:stretch>
                  <a:fillRect/>
                </a:stretch>
              </p:blipFill>
              <p:spPr>
                <a:xfrm>
                  <a:off x="2546342" y="4336783"/>
                  <a:ext cx="2638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312" name="Freihand 311">
                  <a:extLst>
                    <a:ext uri="{FF2B5EF4-FFF2-40B4-BE49-F238E27FC236}">
                      <a16:creationId xmlns:a16="http://schemas.microsoft.com/office/drawing/2014/main" id="{F61D579F-FC81-4077-9266-054B9280FD59}"/>
                    </a:ext>
                  </a:extLst>
                </p14:cNvPr>
                <p14:cNvContentPartPr/>
                <p14:nvPr/>
              </p14:nvContentPartPr>
              <p14:xfrm>
                <a:off x="2413502" y="4576183"/>
                <a:ext cx="133920" cy="161280"/>
              </p14:xfrm>
            </p:contentPart>
          </mc:Choice>
          <mc:Fallback>
            <p:pic>
              <p:nvPicPr>
                <p:cNvPr id="312" name="Freihand 311">
                  <a:extLst>
                    <a:ext uri="{FF2B5EF4-FFF2-40B4-BE49-F238E27FC236}">
                      <a16:creationId xmlns:a16="http://schemas.microsoft.com/office/drawing/2014/main" id="{F61D579F-FC81-4077-9266-054B9280FD59}"/>
                    </a:ext>
                  </a:extLst>
                </p:cNvPr>
                <p:cNvPicPr/>
                <p:nvPr/>
              </p:nvPicPr>
              <p:blipFill>
                <a:blip r:embed="rId504"/>
                <a:stretch>
                  <a:fillRect/>
                </a:stretch>
              </p:blipFill>
              <p:spPr>
                <a:xfrm>
                  <a:off x="2409182" y="4571863"/>
                  <a:ext cx="14256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313" name="Freihand 312">
                  <a:extLst>
                    <a:ext uri="{FF2B5EF4-FFF2-40B4-BE49-F238E27FC236}">
                      <a16:creationId xmlns:a16="http://schemas.microsoft.com/office/drawing/2014/main" id="{C109F82C-2854-481F-8B91-12EC8B5BD69E}"/>
                    </a:ext>
                  </a:extLst>
                </p14:cNvPr>
                <p14:cNvContentPartPr/>
                <p14:nvPr/>
              </p14:nvContentPartPr>
              <p14:xfrm>
                <a:off x="2449862" y="5090623"/>
                <a:ext cx="148680" cy="191520"/>
              </p14:xfrm>
            </p:contentPart>
          </mc:Choice>
          <mc:Fallback>
            <p:pic>
              <p:nvPicPr>
                <p:cNvPr id="313" name="Freihand 312">
                  <a:extLst>
                    <a:ext uri="{FF2B5EF4-FFF2-40B4-BE49-F238E27FC236}">
                      <a16:creationId xmlns:a16="http://schemas.microsoft.com/office/drawing/2014/main" id="{C109F82C-2854-481F-8B91-12EC8B5BD69E}"/>
                    </a:ext>
                  </a:extLst>
                </p:cNvPr>
                <p:cNvPicPr/>
                <p:nvPr/>
              </p:nvPicPr>
              <p:blipFill>
                <a:blip r:embed="rId506"/>
                <a:stretch>
                  <a:fillRect/>
                </a:stretch>
              </p:blipFill>
              <p:spPr>
                <a:xfrm>
                  <a:off x="2445542" y="5086303"/>
                  <a:ext cx="15732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314" name="Freihand 313">
                  <a:extLst>
                    <a:ext uri="{FF2B5EF4-FFF2-40B4-BE49-F238E27FC236}">
                      <a16:creationId xmlns:a16="http://schemas.microsoft.com/office/drawing/2014/main" id="{1389549E-57F3-4F45-BB7F-524A56805AA4}"/>
                    </a:ext>
                  </a:extLst>
                </p14:cNvPr>
                <p14:cNvContentPartPr/>
                <p14:nvPr/>
              </p14:nvContentPartPr>
              <p14:xfrm>
                <a:off x="2795462" y="5171263"/>
                <a:ext cx="57960" cy="37800"/>
              </p14:xfrm>
            </p:contentPart>
          </mc:Choice>
          <mc:Fallback>
            <p:pic>
              <p:nvPicPr>
                <p:cNvPr id="314" name="Freihand 313">
                  <a:extLst>
                    <a:ext uri="{FF2B5EF4-FFF2-40B4-BE49-F238E27FC236}">
                      <a16:creationId xmlns:a16="http://schemas.microsoft.com/office/drawing/2014/main" id="{1389549E-57F3-4F45-BB7F-524A56805AA4}"/>
                    </a:ext>
                  </a:extLst>
                </p:cNvPr>
                <p:cNvPicPr/>
                <p:nvPr/>
              </p:nvPicPr>
              <p:blipFill>
                <a:blip r:embed="rId508"/>
                <a:stretch>
                  <a:fillRect/>
                </a:stretch>
              </p:blipFill>
              <p:spPr>
                <a:xfrm>
                  <a:off x="2791142" y="5166943"/>
                  <a:ext cx="6660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279" name="Freihand 278">
                  <a:extLst>
                    <a:ext uri="{FF2B5EF4-FFF2-40B4-BE49-F238E27FC236}">
                      <a16:creationId xmlns:a16="http://schemas.microsoft.com/office/drawing/2014/main" id="{2A626877-98B0-400A-9AB4-48CD620B8197}"/>
                    </a:ext>
                  </a:extLst>
                </p14:cNvPr>
                <p14:cNvContentPartPr/>
                <p14:nvPr/>
              </p14:nvContentPartPr>
              <p14:xfrm>
                <a:off x="4941782" y="3934663"/>
                <a:ext cx="9720" cy="128880"/>
              </p14:xfrm>
            </p:contentPart>
          </mc:Choice>
          <mc:Fallback>
            <p:pic>
              <p:nvPicPr>
                <p:cNvPr id="279" name="Freihand 278">
                  <a:extLst>
                    <a:ext uri="{FF2B5EF4-FFF2-40B4-BE49-F238E27FC236}">
                      <a16:creationId xmlns:a16="http://schemas.microsoft.com/office/drawing/2014/main" id="{2A626877-98B0-400A-9AB4-48CD620B8197}"/>
                    </a:ext>
                  </a:extLst>
                </p:cNvPr>
                <p:cNvPicPr/>
                <p:nvPr/>
              </p:nvPicPr>
              <p:blipFill>
                <a:blip r:embed="rId510"/>
                <a:stretch>
                  <a:fillRect/>
                </a:stretch>
              </p:blipFill>
              <p:spPr>
                <a:xfrm>
                  <a:off x="4937462" y="3930343"/>
                  <a:ext cx="183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280" name="Freihand 279">
                  <a:extLst>
                    <a:ext uri="{FF2B5EF4-FFF2-40B4-BE49-F238E27FC236}">
                      <a16:creationId xmlns:a16="http://schemas.microsoft.com/office/drawing/2014/main" id="{EDCFD9C7-9C4A-4C6F-A519-E1A8E846A03F}"/>
                    </a:ext>
                  </a:extLst>
                </p14:cNvPr>
                <p14:cNvContentPartPr/>
                <p14:nvPr/>
              </p14:nvContentPartPr>
              <p14:xfrm>
                <a:off x="4892822" y="3962023"/>
                <a:ext cx="119880" cy="30240"/>
              </p14:xfrm>
            </p:contentPart>
          </mc:Choice>
          <mc:Fallback>
            <p:pic>
              <p:nvPicPr>
                <p:cNvPr id="280" name="Freihand 279">
                  <a:extLst>
                    <a:ext uri="{FF2B5EF4-FFF2-40B4-BE49-F238E27FC236}">
                      <a16:creationId xmlns:a16="http://schemas.microsoft.com/office/drawing/2014/main" id="{EDCFD9C7-9C4A-4C6F-A519-E1A8E846A03F}"/>
                    </a:ext>
                  </a:extLst>
                </p:cNvPr>
                <p:cNvPicPr/>
                <p:nvPr/>
              </p:nvPicPr>
              <p:blipFill>
                <a:blip r:embed="rId512"/>
                <a:stretch>
                  <a:fillRect/>
                </a:stretch>
              </p:blipFill>
              <p:spPr>
                <a:xfrm>
                  <a:off x="4888502" y="3957703"/>
                  <a:ext cx="12852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266" name="Freihand 265">
                  <a:extLst>
                    <a:ext uri="{FF2B5EF4-FFF2-40B4-BE49-F238E27FC236}">
                      <a16:creationId xmlns:a16="http://schemas.microsoft.com/office/drawing/2014/main" id="{C09FABFB-1D6D-489B-9FF2-F2501754A126}"/>
                    </a:ext>
                  </a:extLst>
                </p14:cNvPr>
                <p14:cNvContentPartPr/>
                <p14:nvPr/>
              </p14:nvContentPartPr>
              <p14:xfrm>
                <a:off x="3633542" y="4139503"/>
                <a:ext cx="12240" cy="116640"/>
              </p14:xfrm>
            </p:contentPart>
          </mc:Choice>
          <mc:Fallback>
            <p:pic>
              <p:nvPicPr>
                <p:cNvPr id="266" name="Freihand 265">
                  <a:extLst>
                    <a:ext uri="{FF2B5EF4-FFF2-40B4-BE49-F238E27FC236}">
                      <a16:creationId xmlns:a16="http://schemas.microsoft.com/office/drawing/2014/main" id="{C09FABFB-1D6D-489B-9FF2-F2501754A126}"/>
                    </a:ext>
                  </a:extLst>
                </p:cNvPr>
                <p:cNvPicPr/>
                <p:nvPr/>
              </p:nvPicPr>
              <p:blipFill>
                <a:blip r:embed="rId514"/>
                <a:stretch>
                  <a:fillRect/>
                </a:stretch>
              </p:blipFill>
              <p:spPr>
                <a:xfrm>
                  <a:off x="3629222" y="4135183"/>
                  <a:ext cx="208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267" name="Freihand 266">
                  <a:extLst>
                    <a:ext uri="{FF2B5EF4-FFF2-40B4-BE49-F238E27FC236}">
                      <a16:creationId xmlns:a16="http://schemas.microsoft.com/office/drawing/2014/main" id="{9ED271FF-1B36-405E-AC9D-92339F4637A2}"/>
                    </a:ext>
                  </a:extLst>
                </p14:cNvPr>
                <p14:cNvContentPartPr/>
                <p14:nvPr/>
              </p14:nvContentPartPr>
              <p14:xfrm>
                <a:off x="3587462" y="4087663"/>
                <a:ext cx="117720" cy="77400"/>
              </p14:xfrm>
            </p:contentPart>
          </mc:Choice>
          <mc:Fallback>
            <p:pic>
              <p:nvPicPr>
                <p:cNvPr id="267" name="Freihand 266">
                  <a:extLst>
                    <a:ext uri="{FF2B5EF4-FFF2-40B4-BE49-F238E27FC236}">
                      <a16:creationId xmlns:a16="http://schemas.microsoft.com/office/drawing/2014/main" id="{9ED271FF-1B36-405E-AC9D-92339F4637A2}"/>
                    </a:ext>
                  </a:extLst>
                </p:cNvPr>
                <p:cNvPicPr/>
                <p:nvPr/>
              </p:nvPicPr>
              <p:blipFill>
                <a:blip r:embed="rId516"/>
                <a:stretch>
                  <a:fillRect/>
                </a:stretch>
              </p:blipFill>
              <p:spPr>
                <a:xfrm>
                  <a:off x="3583142" y="4083343"/>
                  <a:ext cx="1263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269" name="Freihand 268">
                  <a:extLst>
                    <a:ext uri="{FF2B5EF4-FFF2-40B4-BE49-F238E27FC236}">
                      <a16:creationId xmlns:a16="http://schemas.microsoft.com/office/drawing/2014/main" id="{8CB5C046-E994-44B8-ACF9-7D40BBE67826}"/>
                    </a:ext>
                  </a:extLst>
                </p14:cNvPr>
                <p14:cNvContentPartPr/>
                <p14:nvPr/>
              </p14:nvContentPartPr>
              <p14:xfrm>
                <a:off x="3692582" y="4187023"/>
                <a:ext cx="64800" cy="92520"/>
              </p14:xfrm>
            </p:contentPart>
          </mc:Choice>
          <mc:Fallback>
            <p:pic>
              <p:nvPicPr>
                <p:cNvPr id="269" name="Freihand 268">
                  <a:extLst>
                    <a:ext uri="{FF2B5EF4-FFF2-40B4-BE49-F238E27FC236}">
                      <a16:creationId xmlns:a16="http://schemas.microsoft.com/office/drawing/2014/main" id="{8CB5C046-E994-44B8-ACF9-7D40BBE67826}"/>
                    </a:ext>
                  </a:extLst>
                </p:cNvPr>
                <p:cNvPicPr/>
                <p:nvPr/>
              </p:nvPicPr>
              <p:blipFill>
                <a:blip r:embed="rId518"/>
                <a:stretch>
                  <a:fillRect/>
                </a:stretch>
              </p:blipFill>
              <p:spPr>
                <a:xfrm>
                  <a:off x="3688262" y="4182703"/>
                  <a:ext cx="734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270" name="Freihand 269">
                  <a:extLst>
                    <a:ext uri="{FF2B5EF4-FFF2-40B4-BE49-F238E27FC236}">
                      <a16:creationId xmlns:a16="http://schemas.microsoft.com/office/drawing/2014/main" id="{E643EC10-393F-41E6-939F-06AB6D0123DD}"/>
                    </a:ext>
                  </a:extLst>
                </p14:cNvPr>
                <p14:cNvContentPartPr/>
                <p14:nvPr/>
              </p14:nvContentPartPr>
              <p14:xfrm>
                <a:off x="3706262" y="4220143"/>
                <a:ext cx="74520" cy="13680"/>
              </p14:xfrm>
            </p:contentPart>
          </mc:Choice>
          <mc:Fallback>
            <p:pic>
              <p:nvPicPr>
                <p:cNvPr id="270" name="Freihand 269">
                  <a:extLst>
                    <a:ext uri="{FF2B5EF4-FFF2-40B4-BE49-F238E27FC236}">
                      <a16:creationId xmlns:a16="http://schemas.microsoft.com/office/drawing/2014/main" id="{E643EC10-393F-41E6-939F-06AB6D0123DD}"/>
                    </a:ext>
                  </a:extLst>
                </p:cNvPr>
                <p:cNvPicPr/>
                <p:nvPr/>
              </p:nvPicPr>
              <p:blipFill>
                <a:blip r:embed="rId520"/>
                <a:stretch>
                  <a:fillRect/>
                </a:stretch>
              </p:blipFill>
              <p:spPr>
                <a:xfrm>
                  <a:off x="3701942" y="4215823"/>
                  <a:ext cx="831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271" name="Freihand 270">
                  <a:extLst>
                    <a:ext uri="{FF2B5EF4-FFF2-40B4-BE49-F238E27FC236}">
                      <a16:creationId xmlns:a16="http://schemas.microsoft.com/office/drawing/2014/main" id="{BF108AD4-55F7-4A24-9F2B-3760231EAC9A}"/>
                    </a:ext>
                  </a:extLst>
                </p14:cNvPr>
                <p14:cNvContentPartPr/>
                <p14:nvPr/>
              </p14:nvContentPartPr>
              <p14:xfrm>
                <a:off x="3558662" y="4292863"/>
                <a:ext cx="302040" cy="50040"/>
              </p14:xfrm>
            </p:contentPart>
          </mc:Choice>
          <mc:Fallback>
            <p:pic>
              <p:nvPicPr>
                <p:cNvPr id="271" name="Freihand 270">
                  <a:extLst>
                    <a:ext uri="{FF2B5EF4-FFF2-40B4-BE49-F238E27FC236}">
                      <a16:creationId xmlns:a16="http://schemas.microsoft.com/office/drawing/2014/main" id="{BF108AD4-55F7-4A24-9F2B-3760231EAC9A}"/>
                    </a:ext>
                  </a:extLst>
                </p:cNvPr>
                <p:cNvPicPr/>
                <p:nvPr/>
              </p:nvPicPr>
              <p:blipFill>
                <a:blip r:embed="rId522"/>
                <a:stretch>
                  <a:fillRect/>
                </a:stretch>
              </p:blipFill>
              <p:spPr>
                <a:xfrm>
                  <a:off x="3554342" y="4288543"/>
                  <a:ext cx="31068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273" name="Freihand 272">
                  <a:extLst>
                    <a:ext uri="{FF2B5EF4-FFF2-40B4-BE49-F238E27FC236}">
                      <a16:creationId xmlns:a16="http://schemas.microsoft.com/office/drawing/2014/main" id="{0E6FCF4C-30E4-437D-835C-3F1C26BA53BB}"/>
                    </a:ext>
                  </a:extLst>
                </p14:cNvPr>
                <p14:cNvContentPartPr/>
                <p14:nvPr/>
              </p14:nvContentPartPr>
              <p14:xfrm>
                <a:off x="3632822" y="4401223"/>
                <a:ext cx="16560" cy="125280"/>
              </p14:xfrm>
            </p:contentPart>
          </mc:Choice>
          <mc:Fallback>
            <p:pic>
              <p:nvPicPr>
                <p:cNvPr id="273" name="Freihand 272">
                  <a:extLst>
                    <a:ext uri="{FF2B5EF4-FFF2-40B4-BE49-F238E27FC236}">
                      <a16:creationId xmlns:a16="http://schemas.microsoft.com/office/drawing/2014/main" id="{0E6FCF4C-30E4-437D-835C-3F1C26BA53BB}"/>
                    </a:ext>
                  </a:extLst>
                </p:cNvPr>
                <p:cNvPicPr/>
                <p:nvPr/>
              </p:nvPicPr>
              <p:blipFill>
                <a:blip r:embed="rId524"/>
                <a:stretch>
                  <a:fillRect/>
                </a:stretch>
              </p:blipFill>
              <p:spPr>
                <a:xfrm>
                  <a:off x="3628502" y="4396903"/>
                  <a:ext cx="2520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274" name="Freihand 273">
                  <a:extLst>
                    <a:ext uri="{FF2B5EF4-FFF2-40B4-BE49-F238E27FC236}">
                      <a16:creationId xmlns:a16="http://schemas.microsoft.com/office/drawing/2014/main" id="{70BBD74E-004A-471F-8E8D-D46DF1A13251}"/>
                    </a:ext>
                  </a:extLst>
                </p14:cNvPr>
                <p14:cNvContentPartPr/>
                <p14:nvPr/>
              </p14:nvContentPartPr>
              <p14:xfrm>
                <a:off x="3635342" y="4384303"/>
                <a:ext cx="91080" cy="15480"/>
              </p14:xfrm>
            </p:contentPart>
          </mc:Choice>
          <mc:Fallback>
            <p:pic>
              <p:nvPicPr>
                <p:cNvPr id="274" name="Freihand 273">
                  <a:extLst>
                    <a:ext uri="{FF2B5EF4-FFF2-40B4-BE49-F238E27FC236}">
                      <a16:creationId xmlns:a16="http://schemas.microsoft.com/office/drawing/2014/main" id="{70BBD74E-004A-471F-8E8D-D46DF1A13251}"/>
                    </a:ext>
                  </a:extLst>
                </p:cNvPr>
                <p:cNvPicPr/>
                <p:nvPr/>
              </p:nvPicPr>
              <p:blipFill>
                <a:blip r:embed="rId526"/>
                <a:stretch>
                  <a:fillRect/>
                </a:stretch>
              </p:blipFill>
              <p:spPr>
                <a:xfrm>
                  <a:off x="3631022" y="4379983"/>
                  <a:ext cx="997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275" name="Freihand 274">
                  <a:extLst>
                    <a:ext uri="{FF2B5EF4-FFF2-40B4-BE49-F238E27FC236}">
                      <a16:creationId xmlns:a16="http://schemas.microsoft.com/office/drawing/2014/main" id="{20E06F1D-52C4-4FDA-BA0B-73418C545179}"/>
                    </a:ext>
                  </a:extLst>
                </p14:cNvPr>
                <p14:cNvContentPartPr/>
                <p14:nvPr/>
              </p14:nvContentPartPr>
              <p14:xfrm>
                <a:off x="3618782" y="4428943"/>
                <a:ext cx="123120" cy="105120"/>
              </p14:xfrm>
            </p:contentPart>
          </mc:Choice>
          <mc:Fallback>
            <p:pic>
              <p:nvPicPr>
                <p:cNvPr id="275" name="Freihand 274">
                  <a:extLst>
                    <a:ext uri="{FF2B5EF4-FFF2-40B4-BE49-F238E27FC236}">
                      <a16:creationId xmlns:a16="http://schemas.microsoft.com/office/drawing/2014/main" id="{20E06F1D-52C4-4FDA-BA0B-73418C545179}"/>
                    </a:ext>
                  </a:extLst>
                </p:cNvPr>
                <p:cNvPicPr/>
                <p:nvPr/>
              </p:nvPicPr>
              <p:blipFill>
                <a:blip r:embed="rId528"/>
                <a:stretch>
                  <a:fillRect/>
                </a:stretch>
              </p:blipFill>
              <p:spPr>
                <a:xfrm>
                  <a:off x="3614462" y="4424623"/>
                  <a:ext cx="1317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276" name="Freihand 275">
                  <a:extLst>
                    <a:ext uri="{FF2B5EF4-FFF2-40B4-BE49-F238E27FC236}">
                      <a16:creationId xmlns:a16="http://schemas.microsoft.com/office/drawing/2014/main" id="{09D6E2E8-71D1-478C-B213-47A2993736F4}"/>
                    </a:ext>
                  </a:extLst>
                </p14:cNvPr>
                <p14:cNvContentPartPr/>
                <p14:nvPr/>
              </p14:nvContentPartPr>
              <p14:xfrm>
                <a:off x="3734342" y="4491223"/>
                <a:ext cx="55800" cy="106560"/>
              </p14:xfrm>
            </p:contentPart>
          </mc:Choice>
          <mc:Fallback>
            <p:pic>
              <p:nvPicPr>
                <p:cNvPr id="276" name="Freihand 275">
                  <a:extLst>
                    <a:ext uri="{FF2B5EF4-FFF2-40B4-BE49-F238E27FC236}">
                      <a16:creationId xmlns:a16="http://schemas.microsoft.com/office/drawing/2014/main" id="{09D6E2E8-71D1-478C-B213-47A2993736F4}"/>
                    </a:ext>
                  </a:extLst>
                </p:cNvPr>
                <p:cNvPicPr/>
                <p:nvPr/>
              </p:nvPicPr>
              <p:blipFill>
                <a:blip r:embed="rId530"/>
                <a:stretch>
                  <a:fillRect/>
                </a:stretch>
              </p:blipFill>
              <p:spPr>
                <a:xfrm>
                  <a:off x="3730022" y="4486903"/>
                  <a:ext cx="6444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277" name="Freihand 276">
                  <a:extLst>
                    <a:ext uri="{FF2B5EF4-FFF2-40B4-BE49-F238E27FC236}">
                      <a16:creationId xmlns:a16="http://schemas.microsoft.com/office/drawing/2014/main" id="{69915F13-50A8-4BFF-A67C-4A4A75296340}"/>
                    </a:ext>
                  </a:extLst>
                </p14:cNvPr>
                <p14:cNvContentPartPr/>
                <p14:nvPr/>
              </p14:nvContentPartPr>
              <p14:xfrm>
                <a:off x="3767462" y="4475743"/>
                <a:ext cx="71280" cy="104040"/>
              </p14:xfrm>
            </p:contentPart>
          </mc:Choice>
          <mc:Fallback>
            <p:pic>
              <p:nvPicPr>
                <p:cNvPr id="277" name="Freihand 276">
                  <a:extLst>
                    <a:ext uri="{FF2B5EF4-FFF2-40B4-BE49-F238E27FC236}">
                      <a16:creationId xmlns:a16="http://schemas.microsoft.com/office/drawing/2014/main" id="{69915F13-50A8-4BFF-A67C-4A4A75296340}"/>
                    </a:ext>
                  </a:extLst>
                </p:cNvPr>
                <p:cNvPicPr/>
                <p:nvPr/>
              </p:nvPicPr>
              <p:blipFill>
                <a:blip r:embed="rId532"/>
                <a:stretch>
                  <a:fillRect/>
                </a:stretch>
              </p:blipFill>
              <p:spPr>
                <a:xfrm>
                  <a:off x="3763142" y="4471423"/>
                  <a:ext cx="799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315" name="Freihand 314">
                  <a:extLst>
                    <a:ext uri="{FF2B5EF4-FFF2-40B4-BE49-F238E27FC236}">
                      <a16:creationId xmlns:a16="http://schemas.microsoft.com/office/drawing/2014/main" id="{A501796F-71A8-4ED0-986B-DBD767582C58}"/>
                    </a:ext>
                  </a:extLst>
                </p14:cNvPr>
                <p14:cNvContentPartPr/>
                <p14:nvPr/>
              </p14:nvContentPartPr>
              <p14:xfrm>
                <a:off x="3911102" y="4422823"/>
                <a:ext cx="93600" cy="11520"/>
              </p14:xfrm>
            </p:contentPart>
          </mc:Choice>
          <mc:Fallback>
            <p:pic>
              <p:nvPicPr>
                <p:cNvPr id="315" name="Freihand 314">
                  <a:extLst>
                    <a:ext uri="{FF2B5EF4-FFF2-40B4-BE49-F238E27FC236}">
                      <a16:creationId xmlns:a16="http://schemas.microsoft.com/office/drawing/2014/main" id="{A501796F-71A8-4ED0-986B-DBD767582C58}"/>
                    </a:ext>
                  </a:extLst>
                </p:cNvPr>
                <p:cNvPicPr/>
                <p:nvPr/>
              </p:nvPicPr>
              <p:blipFill>
                <a:blip r:embed="rId534"/>
                <a:stretch>
                  <a:fillRect/>
                </a:stretch>
              </p:blipFill>
              <p:spPr>
                <a:xfrm>
                  <a:off x="3906782" y="4418503"/>
                  <a:ext cx="10224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316" name="Freihand 315">
                  <a:extLst>
                    <a:ext uri="{FF2B5EF4-FFF2-40B4-BE49-F238E27FC236}">
                      <a16:creationId xmlns:a16="http://schemas.microsoft.com/office/drawing/2014/main" id="{E8FA98E2-BEC1-4E37-9251-378CCB957BA4}"/>
                    </a:ext>
                  </a:extLst>
                </p14:cNvPr>
                <p14:cNvContentPartPr/>
                <p14:nvPr/>
              </p14:nvContentPartPr>
              <p14:xfrm>
                <a:off x="3937382" y="4462783"/>
                <a:ext cx="101160" cy="6840"/>
              </p14:xfrm>
            </p:contentPart>
          </mc:Choice>
          <mc:Fallback>
            <p:pic>
              <p:nvPicPr>
                <p:cNvPr id="316" name="Freihand 315">
                  <a:extLst>
                    <a:ext uri="{FF2B5EF4-FFF2-40B4-BE49-F238E27FC236}">
                      <a16:creationId xmlns:a16="http://schemas.microsoft.com/office/drawing/2014/main" id="{E8FA98E2-BEC1-4E37-9251-378CCB957BA4}"/>
                    </a:ext>
                  </a:extLst>
                </p:cNvPr>
                <p:cNvPicPr/>
                <p:nvPr/>
              </p:nvPicPr>
              <p:blipFill>
                <a:blip r:embed="rId536"/>
                <a:stretch>
                  <a:fillRect/>
                </a:stretch>
              </p:blipFill>
              <p:spPr>
                <a:xfrm>
                  <a:off x="3933062" y="4458463"/>
                  <a:ext cx="10980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317" name="Freihand 316">
                  <a:extLst>
                    <a:ext uri="{FF2B5EF4-FFF2-40B4-BE49-F238E27FC236}">
                      <a16:creationId xmlns:a16="http://schemas.microsoft.com/office/drawing/2014/main" id="{64490F7D-72E5-486B-9695-BD5933389930}"/>
                    </a:ext>
                  </a:extLst>
                </p14:cNvPr>
                <p14:cNvContentPartPr/>
                <p14:nvPr/>
              </p14:nvContentPartPr>
              <p14:xfrm>
                <a:off x="4129262" y="4358023"/>
                <a:ext cx="87840" cy="99720"/>
              </p14:xfrm>
            </p:contentPart>
          </mc:Choice>
          <mc:Fallback>
            <p:pic>
              <p:nvPicPr>
                <p:cNvPr id="317" name="Freihand 316">
                  <a:extLst>
                    <a:ext uri="{FF2B5EF4-FFF2-40B4-BE49-F238E27FC236}">
                      <a16:creationId xmlns:a16="http://schemas.microsoft.com/office/drawing/2014/main" id="{64490F7D-72E5-486B-9695-BD5933389930}"/>
                    </a:ext>
                  </a:extLst>
                </p:cNvPr>
                <p:cNvPicPr/>
                <p:nvPr/>
              </p:nvPicPr>
              <p:blipFill>
                <a:blip r:embed="rId538"/>
                <a:stretch>
                  <a:fillRect/>
                </a:stretch>
              </p:blipFill>
              <p:spPr>
                <a:xfrm>
                  <a:off x="4124942" y="4353703"/>
                  <a:ext cx="964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318" name="Freihand 317">
                  <a:extLst>
                    <a:ext uri="{FF2B5EF4-FFF2-40B4-BE49-F238E27FC236}">
                      <a16:creationId xmlns:a16="http://schemas.microsoft.com/office/drawing/2014/main" id="{93CC6D16-A5C3-4E2A-82CF-140FB16E5DBF}"/>
                    </a:ext>
                  </a:extLst>
                </p14:cNvPr>
                <p14:cNvContentPartPr/>
                <p14:nvPr/>
              </p14:nvContentPartPr>
              <p14:xfrm>
                <a:off x="4269662" y="4366303"/>
                <a:ext cx="60840" cy="116640"/>
              </p14:xfrm>
            </p:contentPart>
          </mc:Choice>
          <mc:Fallback>
            <p:pic>
              <p:nvPicPr>
                <p:cNvPr id="318" name="Freihand 317">
                  <a:extLst>
                    <a:ext uri="{FF2B5EF4-FFF2-40B4-BE49-F238E27FC236}">
                      <a16:creationId xmlns:a16="http://schemas.microsoft.com/office/drawing/2014/main" id="{93CC6D16-A5C3-4E2A-82CF-140FB16E5DBF}"/>
                    </a:ext>
                  </a:extLst>
                </p:cNvPr>
                <p:cNvPicPr/>
                <p:nvPr/>
              </p:nvPicPr>
              <p:blipFill>
                <a:blip r:embed="rId540"/>
                <a:stretch>
                  <a:fillRect/>
                </a:stretch>
              </p:blipFill>
              <p:spPr>
                <a:xfrm>
                  <a:off x="4265342" y="4361983"/>
                  <a:ext cx="694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319" name="Freihand 318">
                  <a:extLst>
                    <a:ext uri="{FF2B5EF4-FFF2-40B4-BE49-F238E27FC236}">
                      <a16:creationId xmlns:a16="http://schemas.microsoft.com/office/drawing/2014/main" id="{6100AD40-85B2-4DD1-9066-C8B4BACD70BE}"/>
                    </a:ext>
                  </a:extLst>
                </p14:cNvPr>
                <p14:cNvContentPartPr/>
                <p14:nvPr/>
              </p14:nvContentPartPr>
              <p14:xfrm>
                <a:off x="4271822" y="4314103"/>
                <a:ext cx="90000" cy="17640"/>
              </p14:xfrm>
            </p:contentPart>
          </mc:Choice>
          <mc:Fallback>
            <p:pic>
              <p:nvPicPr>
                <p:cNvPr id="319" name="Freihand 318">
                  <a:extLst>
                    <a:ext uri="{FF2B5EF4-FFF2-40B4-BE49-F238E27FC236}">
                      <a16:creationId xmlns:a16="http://schemas.microsoft.com/office/drawing/2014/main" id="{6100AD40-85B2-4DD1-9066-C8B4BACD70BE}"/>
                    </a:ext>
                  </a:extLst>
                </p:cNvPr>
                <p:cNvPicPr/>
                <p:nvPr/>
              </p:nvPicPr>
              <p:blipFill>
                <a:blip r:embed="rId542"/>
                <a:stretch>
                  <a:fillRect/>
                </a:stretch>
              </p:blipFill>
              <p:spPr>
                <a:xfrm>
                  <a:off x="4267502" y="4309783"/>
                  <a:ext cx="9864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320" name="Freihand 319">
                  <a:extLst>
                    <a:ext uri="{FF2B5EF4-FFF2-40B4-BE49-F238E27FC236}">
                      <a16:creationId xmlns:a16="http://schemas.microsoft.com/office/drawing/2014/main" id="{69A7619B-9AC4-4FBB-85D5-559F33406CAA}"/>
                    </a:ext>
                  </a:extLst>
                </p14:cNvPr>
                <p14:cNvContentPartPr/>
                <p14:nvPr/>
              </p14:nvContentPartPr>
              <p14:xfrm>
                <a:off x="3420782" y="3994423"/>
                <a:ext cx="527760" cy="710640"/>
              </p14:xfrm>
            </p:contentPart>
          </mc:Choice>
          <mc:Fallback>
            <p:pic>
              <p:nvPicPr>
                <p:cNvPr id="320" name="Freihand 319">
                  <a:extLst>
                    <a:ext uri="{FF2B5EF4-FFF2-40B4-BE49-F238E27FC236}">
                      <a16:creationId xmlns:a16="http://schemas.microsoft.com/office/drawing/2014/main" id="{69A7619B-9AC4-4FBB-85D5-559F33406CAA}"/>
                    </a:ext>
                  </a:extLst>
                </p:cNvPr>
                <p:cNvPicPr/>
                <p:nvPr/>
              </p:nvPicPr>
              <p:blipFill>
                <a:blip r:embed="rId544"/>
                <a:stretch>
                  <a:fillRect/>
                </a:stretch>
              </p:blipFill>
              <p:spPr>
                <a:xfrm>
                  <a:off x="3416462" y="3990103"/>
                  <a:ext cx="536400" cy="71928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330" name="Freihand 329">
                  <a:extLst>
                    <a:ext uri="{FF2B5EF4-FFF2-40B4-BE49-F238E27FC236}">
                      <a16:creationId xmlns:a16="http://schemas.microsoft.com/office/drawing/2014/main" id="{248E6F58-3B0E-4059-9438-6DD491C4BAA8}"/>
                    </a:ext>
                  </a:extLst>
                </p14:cNvPr>
                <p14:cNvContentPartPr/>
                <p14:nvPr/>
              </p14:nvContentPartPr>
              <p14:xfrm>
                <a:off x="3197942" y="4894783"/>
                <a:ext cx="107280" cy="105480"/>
              </p14:xfrm>
            </p:contentPart>
          </mc:Choice>
          <mc:Fallback>
            <p:pic>
              <p:nvPicPr>
                <p:cNvPr id="330" name="Freihand 329">
                  <a:extLst>
                    <a:ext uri="{FF2B5EF4-FFF2-40B4-BE49-F238E27FC236}">
                      <a16:creationId xmlns:a16="http://schemas.microsoft.com/office/drawing/2014/main" id="{248E6F58-3B0E-4059-9438-6DD491C4BAA8}"/>
                    </a:ext>
                  </a:extLst>
                </p:cNvPr>
                <p:cNvPicPr/>
                <p:nvPr/>
              </p:nvPicPr>
              <p:blipFill>
                <a:blip r:embed="rId546"/>
                <a:stretch>
                  <a:fillRect/>
                </a:stretch>
              </p:blipFill>
              <p:spPr>
                <a:xfrm>
                  <a:off x="3193622" y="4890463"/>
                  <a:ext cx="1159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331" name="Freihand 330">
                  <a:extLst>
                    <a:ext uri="{FF2B5EF4-FFF2-40B4-BE49-F238E27FC236}">
                      <a16:creationId xmlns:a16="http://schemas.microsoft.com/office/drawing/2014/main" id="{98027E18-BB2E-4F2F-A4F8-91918F57D9C7}"/>
                    </a:ext>
                  </a:extLst>
                </p14:cNvPr>
                <p14:cNvContentPartPr/>
                <p14:nvPr/>
              </p14:nvContentPartPr>
              <p14:xfrm>
                <a:off x="3171302" y="5092063"/>
                <a:ext cx="209880" cy="19440"/>
              </p14:xfrm>
            </p:contentPart>
          </mc:Choice>
          <mc:Fallback>
            <p:pic>
              <p:nvPicPr>
                <p:cNvPr id="331" name="Freihand 330">
                  <a:extLst>
                    <a:ext uri="{FF2B5EF4-FFF2-40B4-BE49-F238E27FC236}">
                      <a16:creationId xmlns:a16="http://schemas.microsoft.com/office/drawing/2014/main" id="{98027E18-BB2E-4F2F-A4F8-91918F57D9C7}"/>
                    </a:ext>
                  </a:extLst>
                </p:cNvPr>
                <p:cNvPicPr/>
                <p:nvPr/>
              </p:nvPicPr>
              <p:blipFill>
                <a:blip r:embed="rId548"/>
                <a:stretch>
                  <a:fillRect/>
                </a:stretch>
              </p:blipFill>
              <p:spPr>
                <a:xfrm>
                  <a:off x="3166982" y="5087743"/>
                  <a:ext cx="21852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332" name="Freihand 331">
                  <a:extLst>
                    <a:ext uri="{FF2B5EF4-FFF2-40B4-BE49-F238E27FC236}">
                      <a16:creationId xmlns:a16="http://schemas.microsoft.com/office/drawing/2014/main" id="{540041EE-4528-4C75-8F7E-CDAFC5279918}"/>
                    </a:ext>
                  </a:extLst>
                </p14:cNvPr>
                <p14:cNvContentPartPr/>
                <p14:nvPr/>
              </p14:nvContentPartPr>
              <p14:xfrm>
                <a:off x="3142862" y="5260903"/>
                <a:ext cx="111600" cy="118440"/>
              </p14:xfrm>
            </p:contentPart>
          </mc:Choice>
          <mc:Fallback>
            <p:pic>
              <p:nvPicPr>
                <p:cNvPr id="332" name="Freihand 331">
                  <a:extLst>
                    <a:ext uri="{FF2B5EF4-FFF2-40B4-BE49-F238E27FC236}">
                      <a16:creationId xmlns:a16="http://schemas.microsoft.com/office/drawing/2014/main" id="{540041EE-4528-4C75-8F7E-CDAFC5279918}"/>
                    </a:ext>
                  </a:extLst>
                </p:cNvPr>
                <p:cNvPicPr/>
                <p:nvPr/>
              </p:nvPicPr>
              <p:blipFill>
                <a:blip r:embed="rId550"/>
                <a:stretch>
                  <a:fillRect/>
                </a:stretch>
              </p:blipFill>
              <p:spPr>
                <a:xfrm>
                  <a:off x="3138542" y="5256583"/>
                  <a:ext cx="1202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333" name="Freihand 332">
                  <a:extLst>
                    <a:ext uri="{FF2B5EF4-FFF2-40B4-BE49-F238E27FC236}">
                      <a16:creationId xmlns:a16="http://schemas.microsoft.com/office/drawing/2014/main" id="{460D5280-13BB-4142-B088-CCD499B6BBB6}"/>
                    </a:ext>
                  </a:extLst>
                </p14:cNvPr>
                <p14:cNvContentPartPr/>
                <p14:nvPr/>
              </p14:nvContentPartPr>
              <p14:xfrm>
                <a:off x="3254462" y="5252983"/>
                <a:ext cx="77760" cy="135000"/>
              </p14:xfrm>
            </p:contentPart>
          </mc:Choice>
          <mc:Fallback>
            <p:pic>
              <p:nvPicPr>
                <p:cNvPr id="333" name="Freihand 332">
                  <a:extLst>
                    <a:ext uri="{FF2B5EF4-FFF2-40B4-BE49-F238E27FC236}">
                      <a16:creationId xmlns:a16="http://schemas.microsoft.com/office/drawing/2014/main" id="{460D5280-13BB-4142-B088-CCD499B6BBB6}"/>
                    </a:ext>
                  </a:extLst>
                </p:cNvPr>
                <p:cNvPicPr/>
                <p:nvPr/>
              </p:nvPicPr>
              <p:blipFill>
                <a:blip r:embed="rId552"/>
                <a:stretch>
                  <a:fillRect/>
                </a:stretch>
              </p:blipFill>
              <p:spPr>
                <a:xfrm>
                  <a:off x="3250142" y="5248663"/>
                  <a:ext cx="864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334" name="Freihand 333">
                  <a:extLst>
                    <a:ext uri="{FF2B5EF4-FFF2-40B4-BE49-F238E27FC236}">
                      <a16:creationId xmlns:a16="http://schemas.microsoft.com/office/drawing/2014/main" id="{E0858638-5608-4DDF-A8DD-2D0687B987C1}"/>
                    </a:ext>
                  </a:extLst>
                </p14:cNvPr>
                <p14:cNvContentPartPr/>
                <p14:nvPr/>
              </p14:nvContentPartPr>
              <p14:xfrm>
                <a:off x="3278942" y="5231743"/>
                <a:ext cx="86760" cy="23760"/>
              </p14:xfrm>
            </p:contentPart>
          </mc:Choice>
          <mc:Fallback>
            <p:pic>
              <p:nvPicPr>
                <p:cNvPr id="334" name="Freihand 333">
                  <a:extLst>
                    <a:ext uri="{FF2B5EF4-FFF2-40B4-BE49-F238E27FC236}">
                      <a16:creationId xmlns:a16="http://schemas.microsoft.com/office/drawing/2014/main" id="{E0858638-5608-4DDF-A8DD-2D0687B987C1}"/>
                    </a:ext>
                  </a:extLst>
                </p:cNvPr>
                <p:cNvPicPr/>
                <p:nvPr/>
              </p:nvPicPr>
              <p:blipFill>
                <a:blip r:embed="rId554"/>
                <a:stretch>
                  <a:fillRect/>
                </a:stretch>
              </p:blipFill>
              <p:spPr>
                <a:xfrm>
                  <a:off x="3274622" y="5227423"/>
                  <a:ext cx="9540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335" name="Freihand 334">
                  <a:extLst>
                    <a:ext uri="{FF2B5EF4-FFF2-40B4-BE49-F238E27FC236}">
                      <a16:creationId xmlns:a16="http://schemas.microsoft.com/office/drawing/2014/main" id="{66B1DF57-6FD0-4B84-8485-F4069687BBEE}"/>
                    </a:ext>
                  </a:extLst>
                </p14:cNvPr>
                <p14:cNvContentPartPr/>
                <p14:nvPr/>
              </p14:nvContentPartPr>
              <p14:xfrm>
                <a:off x="2976182" y="4858783"/>
                <a:ext cx="121320" cy="521280"/>
              </p14:xfrm>
            </p:contentPart>
          </mc:Choice>
          <mc:Fallback>
            <p:pic>
              <p:nvPicPr>
                <p:cNvPr id="335" name="Freihand 334">
                  <a:extLst>
                    <a:ext uri="{FF2B5EF4-FFF2-40B4-BE49-F238E27FC236}">
                      <a16:creationId xmlns:a16="http://schemas.microsoft.com/office/drawing/2014/main" id="{66B1DF57-6FD0-4B84-8485-F4069687BBEE}"/>
                    </a:ext>
                  </a:extLst>
                </p:cNvPr>
                <p:cNvPicPr/>
                <p:nvPr/>
              </p:nvPicPr>
              <p:blipFill>
                <a:blip r:embed="rId556"/>
                <a:stretch>
                  <a:fillRect/>
                </a:stretch>
              </p:blipFill>
              <p:spPr>
                <a:xfrm>
                  <a:off x="2971862" y="4854463"/>
                  <a:ext cx="129960" cy="52992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337" name="Freihand 336">
                  <a:extLst>
                    <a:ext uri="{FF2B5EF4-FFF2-40B4-BE49-F238E27FC236}">
                      <a16:creationId xmlns:a16="http://schemas.microsoft.com/office/drawing/2014/main" id="{1D47F7CC-C5CD-41A1-BFD4-BAF7EFAAC887}"/>
                    </a:ext>
                  </a:extLst>
                </p14:cNvPr>
                <p14:cNvContentPartPr/>
                <p14:nvPr/>
              </p14:nvContentPartPr>
              <p14:xfrm>
                <a:off x="3807782" y="5016823"/>
                <a:ext cx="10080" cy="150840"/>
              </p14:xfrm>
            </p:contentPart>
          </mc:Choice>
          <mc:Fallback>
            <p:pic>
              <p:nvPicPr>
                <p:cNvPr id="337" name="Freihand 336">
                  <a:extLst>
                    <a:ext uri="{FF2B5EF4-FFF2-40B4-BE49-F238E27FC236}">
                      <a16:creationId xmlns:a16="http://schemas.microsoft.com/office/drawing/2014/main" id="{1D47F7CC-C5CD-41A1-BFD4-BAF7EFAAC887}"/>
                    </a:ext>
                  </a:extLst>
                </p:cNvPr>
                <p:cNvPicPr/>
                <p:nvPr/>
              </p:nvPicPr>
              <p:blipFill>
                <a:blip r:embed="rId558"/>
                <a:stretch>
                  <a:fillRect/>
                </a:stretch>
              </p:blipFill>
              <p:spPr>
                <a:xfrm>
                  <a:off x="3803462" y="5012503"/>
                  <a:ext cx="1872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338" name="Freihand 337">
                  <a:extLst>
                    <a:ext uri="{FF2B5EF4-FFF2-40B4-BE49-F238E27FC236}">
                      <a16:creationId xmlns:a16="http://schemas.microsoft.com/office/drawing/2014/main" id="{7D2FF661-EE69-4D83-B8A1-1ED09A719AF5}"/>
                    </a:ext>
                  </a:extLst>
                </p14:cNvPr>
                <p14:cNvContentPartPr/>
                <p14:nvPr/>
              </p14:nvContentPartPr>
              <p14:xfrm>
                <a:off x="3761702" y="5062903"/>
                <a:ext cx="133200" cy="27720"/>
              </p14:xfrm>
            </p:contentPart>
          </mc:Choice>
          <mc:Fallback>
            <p:pic>
              <p:nvPicPr>
                <p:cNvPr id="338" name="Freihand 337">
                  <a:extLst>
                    <a:ext uri="{FF2B5EF4-FFF2-40B4-BE49-F238E27FC236}">
                      <a16:creationId xmlns:a16="http://schemas.microsoft.com/office/drawing/2014/main" id="{7D2FF661-EE69-4D83-B8A1-1ED09A719AF5}"/>
                    </a:ext>
                  </a:extLst>
                </p:cNvPr>
                <p:cNvPicPr/>
                <p:nvPr/>
              </p:nvPicPr>
              <p:blipFill>
                <a:blip r:embed="rId560"/>
                <a:stretch>
                  <a:fillRect/>
                </a:stretch>
              </p:blipFill>
              <p:spPr>
                <a:xfrm>
                  <a:off x="3757382" y="5058583"/>
                  <a:ext cx="14184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340" name="Freihand 339">
                  <a:extLst>
                    <a:ext uri="{FF2B5EF4-FFF2-40B4-BE49-F238E27FC236}">
                      <a16:creationId xmlns:a16="http://schemas.microsoft.com/office/drawing/2014/main" id="{BAC7657C-E2B0-4768-B19F-6C99D220A564}"/>
                    </a:ext>
                  </a:extLst>
                </p14:cNvPr>
                <p14:cNvContentPartPr/>
                <p14:nvPr/>
              </p14:nvContentPartPr>
              <p14:xfrm>
                <a:off x="4267862" y="4804423"/>
                <a:ext cx="129960" cy="134280"/>
              </p14:xfrm>
            </p:contentPart>
          </mc:Choice>
          <mc:Fallback>
            <p:pic>
              <p:nvPicPr>
                <p:cNvPr id="340" name="Freihand 339">
                  <a:extLst>
                    <a:ext uri="{FF2B5EF4-FFF2-40B4-BE49-F238E27FC236}">
                      <a16:creationId xmlns:a16="http://schemas.microsoft.com/office/drawing/2014/main" id="{BAC7657C-E2B0-4768-B19F-6C99D220A564}"/>
                    </a:ext>
                  </a:extLst>
                </p:cNvPr>
                <p:cNvPicPr/>
                <p:nvPr/>
              </p:nvPicPr>
              <p:blipFill>
                <a:blip r:embed="rId562"/>
                <a:stretch>
                  <a:fillRect/>
                </a:stretch>
              </p:blipFill>
              <p:spPr>
                <a:xfrm>
                  <a:off x="4263542" y="4800103"/>
                  <a:ext cx="13860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341" name="Freihand 340">
                  <a:extLst>
                    <a:ext uri="{FF2B5EF4-FFF2-40B4-BE49-F238E27FC236}">
                      <a16:creationId xmlns:a16="http://schemas.microsoft.com/office/drawing/2014/main" id="{07A006D8-8D94-4DD1-82D6-A25D9E956F35}"/>
                    </a:ext>
                  </a:extLst>
                </p14:cNvPr>
                <p14:cNvContentPartPr/>
                <p14:nvPr/>
              </p14:nvContentPartPr>
              <p14:xfrm>
                <a:off x="4210622" y="4974703"/>
                <a:ext cx="253800" cy="24480"/>
              </p14:xfrm>
            </p:contentPart>
          </mc:Choice>
          <mc:Fallback>
            <p:pic>
              <p:nvPicPr>
                <p:cNvPr id="341" name="Freihand 340">
                  <a:extLst>
                    <a:ext uri="{FF2B5EF4-FFF2-40B4-BE49-F238E27FC236}">
                      <a16:creationId xmlns:a16="http://schemas.microsoft.com/office/drawing/2014/main" id="{07A006D8-8D94-4DD1-82D6-A25D9E956F35}"/>
                    </a:ext>
                  </a:extLst>
                </p:cNvPr>
                <p:cNvPicPr/>
                <p:nvPr/>
              </p:nvPicPr>
              <p:blipFill>
                <a:blip r:embed="rId564"/>
                <a:stretch>
                  <a:fillRect/>
                </a:stretch>
              </p:blipFill>
              <p:spPr>
                <a:xfrm>
                  <a:off x="4206302" y="4970383"/>
                  <a:ext cx="26244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342" name="Freihand 341">
                  <a:extLst>
                    <a:ext uri="{FF2B5EF4-FFF2-40B4-BE49-F238E27FC236}">
                      <a16:creationId xmlns:a16="http://schemas.microsoft.com/office/drawing/2014/main" id="{A67B0381-91D2-4C09-A708-D9F69BE043F4}"/>
                    </a:ext>
                  </a:extLst>
                </p14:cNvPr>
                <p14:cNvContentPartPr/>
                <p14:nvPr/>
              </p14:nvContentPartPr>
              <p14:xfrm>
                <a:off x="4199822" y="5126623"/>
                <a:ext cx="88920" cy="145800"/>
              </p14:xfrm>
            </p:contentPart>
          </mc:Choice>
          <mc:Fallback>
            <p:pic>
              <p:nvPicPr>
                <p:cNvPr id="342" name="Freihand 341">
                  <a:extLst>
                    <a:ext uri="{FF2B5EF4-FFF2-40B4-BE49-F238E27FC236}">
                      <a16:creationId xmlns:a16="http://schemas.microsoft.com/office/drawing/2014/main" id="{A67B0381-91D2-4C09-A708-D9F69BE043F4}"/>
                    </a:ext>
                  </a:extLst>
                </p:cNvPr>
                <p:cNvPicPr/>
                <p:nvPr/>
              </p:nvPicPr>
              <p:blipFill>
                <a:blip r:embed="rId566"/>
                <a:stretch>
                  <a:fillRect/>
                </a:stretch>
              </p:blipFill>
              <p:spPr>
                <a:xfrm>
                  <a:off x="4195502" y="5122303"/>
                  <a:ext cx="9756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343" name="Freihand 342">
                  <a:extLst>
                    <a:ext uri="{FF2B5EF4-FFF2-40B4-BE49-F238E27FC236}">
                      <a16:creationId xmlns:a16="http://schemas.microsoft.com/office/drawing/2014/main" id="{CCEEBA5E-9727-4911-8412-7362A212289E}"/>
                    </a:ext>
                  </a:extLst>
                </p14:cNvPr>
                <p14:cNvContentPartPr/>
                <p14:nvPr/>
              </p14:nvContentPartPr>
              <p14:xfrm>
                <a:off x="4309622" y="5146063"/>
                <a:ext cx="78840" cy="104400"/>
              </p14:xfrm>
            </p:contentPart>
          </mc:Choice>
          <mc:Fallback>
            <p:pic>
              <p:nvPicPr>
                <p:cNvPr id="343" name="Freihand 342">
                  <a:extLst>
                    <a:ext uri="{FF2B5EF4-FFF2-40B4-BE49-F238E27FC236}">
                      <a16:creationId xmlns:a16="http://schemas.microsoft.com/office/drawing/2014/main" id="{CCEEBA5E-9727-4911-8412-7362A212289E}"/>
                    </a:ext>
                  </a:extLst>
                </p:cNvPr>
                <p:cNvPicPr/>
                <p:nvPr/>
              </p:nvPicPr>
              <p:blipFill>
                <a:blip r:embed="rId568"/>
                <a:stretch>
                  <a:fillRect/>
                </a:stretch>
              </p:blipFill>
              <p:spPr>
                <a:xfrm>
                  <a:off x="4305302" y="5141743"/>
                  <a:ext cx="8748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344" name="Freihand 343">
                  <a:extLst>
                    <a:ext uri="{FF2B5EF4-FFF2-40B4-BE49-F238E27FC236}">
                      <a16:creationId xmlns:a16="http://schemas.microsoft.com/office/drawing/2014/main" id="{307E8648-AC68-4032-98E8-20F17D91724B}"/>
                    </a:ext>
                  </a:extLst>
                </p14:cNvPr>
                <p14:cNvContentPartPr/>
                <p14:nvPr/>
              </p14:nvContentPartPr>
              <p14:xfrm>
                <a:off x="4429862" y="5145343"/>
                <a:ext cx="84600" cy="85320"/>
              </p14:xfrm>
            </p:contentPart>
          </mc:Choice>
          <mc:Fallback>
            <p:pic>
              <p:nvPicPr>
                <p:cNvPr id="344" name="Freihand 343">
                  <a:extLst>
                    <a:ext uri="{FF2B5EF4-FFF2-40B4-BE49-F238E27FC236}">
                      <a16:creationId xmlns:a16="http://schemas.microsoft.com/office/drawing/2014/main" id="{307E8648-AC68-4032-98E8-20F17D91724B}"/>
                    </a:ext>
                  </a:extLst>
                </p:cNvPr>
                <p:cNvPicPr/>
                <p:nvPr/>
              </p:nvPicPr>
              <p:blipFill>
                <a:blip r:embed="rId570"/>
                <a:stretch>
                  <a:fillRect/>
                </a:stretch>
              </p:blipFill>
              <p:spPr>
                <a:xfrm>
                  <a:off x="4425542" y="5141023"/>
                  <a:ext cx="932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347" name="Freihand 346">
                  <a:extLst>
                    <a:ext uri="{FF2B5EF4-FFF2-40B4-BE49-F238E27FC236}">
                      <a16:creationId xmlns:a16="http://schemas.microsoft.com/office/drawing/2014/main" id="{98E76257-4576-4783-9291-DD1317DA792A}"/>
                    </a:ext>
                  </a:extLst>
                </p14:cNvPr>
                <p14:cNvContentPartPr/>
                <p14:nvPr/>
              </p14:nvContentPartPr>
              <p14:xfrm>
                <a:off x="4550462" y="4708303"/>
                <a:ext cx="118440" cy="501480"/>
              </p14:xfrm>
            </p:contentPart>
          </mc:Choice>
          <mc:Fallback>
            <p:pic>
              <p:nvPicPr>
                <p:cNvPr id="347" name="Freihand 346">
                  <a:extLst>
                    <a:ext uri="{FF2B5EF4-FFF2-40B4-BE49-F238E27FC236}">
                      <a16:creationId xmlns:a16="http://schemas.microsoft.com/office/drawing/2014/main" id="{98E76257-4576-4783-9291-DD1317DA792A}"/>
                    </a:ext>
                  </a:extLst>
                </p:cNvPr>
                <p:cNvPicPr/>
                <p:nvPr/>
              </p:nvPicPr>
              <p:blipFill>
                <a:blip r:embed="rId572"/>
                <a:stretch>
                  <a:fillRect/>
                </a:stretch>
              </p:blipFill>
              <p:spPr>
                <a:xfrm>
                  <a:off x="4546142" y="4703983"/>
                  <a:ext cx="127080" cy="51012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348" name="Freihand 347">
                  <a:extLst>
                    <a:ext uri="{FF2B5EF4-FFF2-40B4-BE49-F238E27FC236}">
                      <a16:creationId xmlns:a16="http://schemas.microsoft.com/office/drawing/2014/main" id="{82A86A0A-A59C-4D7C-8EBA-0188F05662B1}"/>
                    </a:ext>
                  </a:extLst>
                </p14:cNvPr>
                <p14:cNvContentPartPr/>
                <p14:nvPr/>
              </p14:nvContentPartPr>
              <p14:xfrm>
                <a:off x="4650542" y="4628023"/>
                <a:ext cx="123840" cy="21240"/>
              </p14:xfrm>
            </p:contentPart>
          </mc:Choice>
          <mc:Fallback>
            <p:pic>
              <p:nvPicPr>
                <p:cNvPr id="348" name="Freihand 347">
                  <a:extLst>
                    <a:ext uri="{FF2B5EF4-FFF2-40B4-BE49-F238E27FC236}">
                      <a16:creationId xmlns:a16="http://schemas.microsoft.com/office/drawing/2014/main" id="{82A86A0A-A59C-4D7C-8EBA-0188F05662B1}"/>
                    </a:ext>
                  </a:extLst>
                </p:cNvPr>
                <p:cNvPicPr/>
                <p:nvPr/>
              </p:nvPicPr>
              <p:blipFill>
                <a:blip r:embed="rId574"/>
                <a:stretch>
                  <a:fillRect/>
                </a:stretch>
              </p:blipFill>
              <p:spPr>
                <a:xfrm>
                  <a:off x="4646222" y="4623703"/>
                  <a:ext cx="13248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349" name="Freihand 348">
                  <a:extLst>
                    <a:ext uri="{FF2B5EF4-FFF2-40B4-BE49-F238E27FC236}">
                      <a16:creationId xmlns:a16="http://schemas.microsoft.com/office/drawing/2014/main" id="{094E1142-D1C9-455D-8784-73B924BA18DC}"/>
                    </a:ext>
                  </a:extLst>
                </p14:cNvPr>
                <p14:cNvContentPartPr/>
                <p14:nvPr/>
              </p14:nvContentPartPr>
              <p14:xfrm>
                <a:off x="4825142" y="4520743"/>
                <a:ext cx="92880" cy="110880"/>
              </p14:xfrm>
            </p:contentPart>
          </mc:Choice>
          <mc:Fallback>
            <p:pic>
              <p:nvPicPr>
                <p:cNvPr id="349" name="Freihand 348">
                  <a:extLst>
                    <a:ext uri="{FF2B5EF4-FFF2-40B4-BE49-F238E27FC236}">
                      <a16:creationId xmlns:a16="http://schemas.microsoft.com/office/drawing/2014/main" id="{094E1142-D1C9-455D-8784-73B924BA18DC}"/>
                    </a:ext>
                  </a:extLst>
                </p:cNvPr>
                <p:cNvPicPr/>
                <p:nvPr/>
              </p:nvPicPr>
              <p:blipFill>
                <a:blip r:embed="rId576"/>
                <a:stretch>
                  <a:fillRect/>
                </a:stretch>
              </p:blipFill>
              <p:spPr>
                <a:xfrm>
                  <a:off x="4820822" y="4516423"/>
                  <a:ext cx="1015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351" name="Freihand 350">
                  <a:extLst>
                    <a:ext uri="{FF2B5EF4-FFF2-40B4-BE49-F238E27FC236}">
                      <a16:creationId xmlns:a16="http://schemas.microsoft.com/office/drawing/2014/main" id="{DEE28AD3-E5E5-46FB-BB1C-00B3F7D8E16D}"/>
                    </a:ext>
                  </a:extLst>
                </p14:cNvPr>
                <p14:cNvContentPartPr/>
                <p14:nvPr/>
              </p14:nvContentPartPr>
              <p14:xfrm>
                <a:off x="1952702" y="5824303"/>
                <a:ext cx="182160" cy="20520"/>
              </p14:xfrm>
            </p:contentPart>
          </mc:Choice>
          <mc:Fallback>
            <p:pic>
              <p:nvPicPr>
                <p:cNvPr id="351" name="Freihand 350">
                  <a:extLst>
                    <a:ext uri="{FF2B5EF4-FFF2-40B4-BE49-F238E27FC236}">
                      <a16:creationId xmlns:a16="http://schemas.microsoft.com/office/drawing/2014/main" id="{DEE28AD3-E5E5-46FB-BB1C-00B3F7D8E16D}"/>
                    </a:ext>
                  </a:extLst>
                </p:cNvPr>
                <p:cNvPicPr/>
                <p:nvPr/>
              </p:nvPicPr>
              <p:blipFill>
                <a:blip r:embed="rId578"/>
                <a:stretch>
                  <a:fillRect/>
                </a:stretch>
              </p:blipFill>
              <p:spPr>
                <a:xfrm>
                  <a:off x="1948382" y="5819983"/>
                  <a:ext cx="19080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352" name="Freihand 351">
                  <a:extLst>
                    <a:ext uri="{FF2B5EF4-FFF2-40B4-BE49-F238E27FC236}">
                      <a16:creationId xmlns:a16="http://schemas.microsoft.com/office/drawing/2014/main" id="{B0B3EE12-5922-46FE-8978-102B26B29FE6}"/>
                    </a:ext>
                  </a:extLst>
                </p14:cNvPr>
                <p14:cNvContentPartPr/>
                <p14:nvPr/>
              </p14:nvContentPartPr>
              <p14:xfrm>
                <a:off x="1986542" y="5886943"/>
                <a:ext cx="186480" cy="10080"/>
              </p14:xfrm>
            </p:contentPart>
          </mc:Choice>
          <mc:Fallback>
            <p:pic>
              <p:nvPicPr>
                <p:cNvPr id="352" name="Freihand 351">
                  <a:extLst>
                    <a:ext uri="{FF2B5EF4-FFF2-40B4-BE49-F238E27FC236}">
                      <a16:creationId xmlns:a16="http://schemas.microsoft.com/office/drawing/2014/main" id="{B0B3EE12-5922-46FE-8978-102B26B29FE6}"/>
                    </a:ext>
                  </a:extLst>
                </p:cNvPr>
                <p:cNvPicPr/>
                <p:nvPr/>
              </p:nvPicPr>
              <p:blipFill>
                <a:blip r:embed="rId580"/>
                <a:stretch>
                  <a:fillRect/>
                </a:stretch>
              </p:blipFill>
              <p:spPr>
                <a:xfrm>
                  <a:off x="1982222" y="5882623"/>
                  <a:ext cx="19512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353" name="Freihand 352">
                  <a:extLst>
                    <a:ext uri="{FF2B5EF4-FFF2-40B4-BE49-F238E27FC236}">
                      <a16:creationId xmlns:a16="http://schemas.microsoft.com/office/drawing/2014/main" id="{390336CE-A417-49AD-842F-A4CCC413A738}"/>
                    </a:ext>
                  </a:extLst>
                </p14:cNvPr>
                <p14:cNvContentPartPr/>
                <p14:nvPr/>
              </p14:nvContentPartPr>
              <p14:xfrm>
                <a:off x="2397302" y="5724583"/>
                <a:ext cx="204840" cy="183240"/>
              </p14:xfrm>
            </p:contentPart>
          </mc:Choice>
          <mc:Fallback>
            <p:pic>
              <p:nvPicPr>
                <p:cNvPr id="353" name="Freihand 352">
                  <a:extLst>
                    <a:ext uri="{FF2B5EF4-FFF2-40B4-BE49-F238E27FC236}">
                      <a16:creationId xmlns:a16="http://schemas.microsoft.com/office/drawing/2014/main" id="{390336CE-A417-49AD-842F-A4CCC413A738}"/>
                    </a:ext>
                  </a:extLst>
                </p:cNvPr>
                <p:cNvPicPr/>
                <p:nvPr/>
              </p:nvPicPr>
              <p:blipFill>
                <a:blip r:embed="rId582"/>
                <a:stretch>
                  <a:fillRect/>
                </a:stretch>
              </p:blipFill>
              <p:spPr>
                <a:xfrm>
                  <a:off x="2392982" y="5720263"/>
                  <a:ext cx="21348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354" name="Freihand 353">
                  <a:extLst>
                    <a:ext uri="{FF2B5EF4-FFF2-40B4-BE49-F238E27FC236}">
                      <a16:creationId xmlns:a16="http://schemas.microsoft.com/office/drawing/2014/main" id="{27C0C144-E4D6-4DD0-B539-CA737774A018}"/>
                    </a:ext>
                  </a:extLst>
                </p14:cNvPr>
                <p14:cNvContentPartPr/>
                <p14:nvPr/>
              </p14:nvContentPartPr>
              <p14:xfrm>
                <a:off x="2813462" y="5831143"/>
                <a:ext cx="360" cy="360"/>
              </p14:xfrm>
            </p:contentPart>
          </mc:Choice>
          <mc:Fallback>
            <p:pic>
              <p:nvPicPr>
                <p:cNvPr id="354" name="Freihand 353">
                  <a:extLst>
                    <a:ext uri="{FF2B5EF4-FFF2-40B4-BE49-F238E27FC236}">
                      <a16:creationId xmlns:a16="http://schemas.microsoft.com/office/drawing/2014/main" id="{27C0C144-E4D6-4DD0-B539-CA737774A018}"/>
                    </a:ext>
                  </a:extLst>
                </p:cNvPr>
                <p:cNvPicPr/>
                <p:nvPr/>
              </p:nvPicPr>
              <p:blipFill>
                <a:blip r:embed="rId4"/>
                <a:stretch>
                  <a:fillRect/>
                </a:stretch>
              </p:blipFill>
              <p:spPr>
                <a:xfrm>
                  <a:off x="2809142" y="582682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356" name="Freihand 355">
                  <a:extLst>
                    <a:ext uri="{FF2B5EF4-FFF2-40B4-BE49-F238E27FC236}">
                      <a16:creationId xmlns:a16="http://schemas.microsoft.com/office/drawing/2014/main" id="{6CB8B6E1-E3DF-4BCC-BE43-3B0EBCAF8E9F}"/>
                    </a:ext>
                  </a:extLst>
                </p14:cNvPr>
                <p14:cNvContentPartPr/>
                <p14:nvPr/>
              </p14:nvContentPartPr>
              <p14:xfrm>
                <a:off x="3056102" y="5556823"/>
                <a:ext cx="89640" cy="386280"/>
              </p14:xfrm>
            </p:contentPart>
          </mc:Choice>
          <mc:Fallback>
            <p:pic>
              <p:nvPicPr>
                <p:cNvPr id="356" name="Freihand 355">
                  <a:extLst>
                    <a:ext uri="{FF2B5EF4-FFF2-40B4-BE49-F238E27FC236}">
                      <a16:creationId xmlns:a16="http://schemas.microsoft.com/office/drawing/2014/main" id="{6CB8B6E1-E3DF-4BCC-BE43-3B0EBCAF8E9F}"/>
                    </a:ext>
                  </a:extLst>
                </p:cNvPr>
                <p:cNvPicPr/>
                <p:nvPr/>
              </p:nvPicPr>
              <p:blipFill>
                <a:blip r:embed="rId585"/>
                <a:stretch>
                  <a:fillRect/>
                </a:stretch>
              </p:blipFill>
              <p:spPr>
                <a:xfrm>
                  <a:off x="3051782" y="5552503"/>
                  <a:ext cx="98280" cy="39492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357" name="Freihand 356">
                  <a:extLst>
                    <a:ext uri="{FF2B5EF4-FFF2-40B4-BE49-F238E27FC236}">
                      <a16:creationId xmlns:a16="http://schemas.microsoft.com/office/drawing/2014/main" id="{4EB5BB66-F63D-4855-8D24-6567FFB18585}"/>
                    </a:ext>
                  </a:extLst>
                </p14:cNvPr>
                <p14:cNvContentPartPr/>
                <p14:nvPr/>
              </p14:nvContentPartPr>
              <p14:xfrm>
                <a:off x="3347342" y="5549983"/>
                <a:ext cx="138240" cy="153720"/>
              </p14:xfrm>
            </p:contentPart>
          </mc:Choice>
          <mc:Fallback>
            <p:pic>
              <p:nvPicPr>
                <p:cNvPr id="357" name="Freihand 356">
                  <a:extLst>
                    <a:ext uri="{FF2B5EF4-FFF2-40B4-BE49-F238E27FC236}">
                      <a16:creationId xmlns:a16="http://schemas.microsoft.com/office/drawing/2014/main" id="{4EB5BB66-F63D-4855-8D24-6567FFB18585}"/>
                    </a:ext>
                  </a:extLst>
                </p:cNvPr>
                <p:cNvPicPr/>
                <p:nvPr/>
              </p:nvPicPr>
              <p:blipFill>
                <a:blip r:embed="rId587"/>
                <a:stretch>
                  <a:fillRect/>
                </a:stretch>
              </p:blipFill>
              <p:spPr>
                <a:xfrm>
                  <a:off x="3343022" y="5545663"/>
                  <a:ext cx="14688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358" name="Freihand 357">
                  <a:extLst>
                    <a:ext uri="{FF2B5EF4-FFF2-40B4-BE49-F238E27FC236}">
                      <a16:creationId xmlns:a16="http://schemas.microsoft.com/office/drawing/2014/main" id="{D501571C-64E7-4F27-9880-C0A6613BD9EE}"/>
                    </a:ext>
                  </a:extLst>
                </p14:cNvPr>
                <p14:cNvContentPartPr/>
                <p14:nvPr/>
              </p14:nvContentPartPr>
              <p14:xfrm>
                <a:off x="3882662" y="5571943"/>
                <a:ext cx="10800" cy="96840"/>
              </p14:xfrm>
            </p:contentPart>
          </mc:Choice>
          <mc:Fallback>
            <p:pic>
              <p:nvPicPr>
                <p:cNvPr id="358" name="Freihand 357">
                  <a:extLst>
                    <a:ext uri="{FF2B5EF4-FFF2-40B4-BE49-F238E27FC236}">
                      <a16:creationId xmlns:a16="http://schemas.microsoft.com/office/drawing/2014/main" id="{D501571C-64E7-4F27-9880-C0A6613BD9EE}"/>
                    </a:ext>
                  </a:extLst>
                </p:cNvPr>
                <p:cNvPicPr/>
                <p:nvPr/>
              </p:nvPicPr>
              <p:blipFill>
                <a:blip r:embed="rId589"/>
                <a:stretch>
                  <a:fillRect/>
                </a:stretch>
              </p:blipFill>
              <p:spPr>
                <a:xfrm>
                  <a:off x="3878342" y="5567623"/>
                  <a:ext cx="194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359" name="Freihand 358">
                  <a:extLst>
                    <a:ext uri="{FF2B5EF4-FFF2-40B4-BE49-F238E27FC236}">
                      <a16:creationId xmlns:a16="http://schemas.microsoft.com/office/drawing/2014/main" id="{B8551C11-155B-48A8-A921-1A5663B55EE7}"/>
                    </a:ext>
                  </a:extLst>
                </p14:cNvPr>
                <p14:cNvContentPartPr/>
                <p14:nvPr/>
              </p14:nvContentPartPr>
              <p14:xfrm>
                <a:off x="3802742" y="5607943"/>
                <a:ext cx="145800" cy="15840"/>
              </p14:xfrm>
            </p:contentPart>
          </mc:Choice>
          <mc:Fallback>
            <p:pic>
              <p:nvPicPr>
                <p:cNvPr id="359" name="Freihand 358">
                  <a:extLst>
                    <a:ext uri="{FF2B5EF4-FFF2-40B4-BE49-F238E27FC236}">
                      <a16:creationId xmlns:a16="http://schemas.microsoft.com/office/drawing/2014/main" id="{B8551C11-155B-48A8-A921-1A5663B55EE7}"/>
                    </a:ext>
                  </a:extLst>
                </p:cNvPr>
                <p:cNvPicPr/>
                <p:nvPr/>
              </p:nvPicPr>
              <p:blipFill>
                <a:blip r:embed="rId591"/>
                <a:stretch>
                  <a:fillRect/>
                </a:stretch>
              </p:blipFill>
              <p:spPr>
                <a:xfrm>
                  <a:off x="3798422" y="5603623"/>
                  <a:ext cx="15444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360" name="Freihand 359">
                  <a:extLst>
                    <a:ext uri="{FF2B5EF4-FFF2-40B4-BE49-F238E27FC236}">
                      <a16:creationId xmlns:a16="http://schemas.microsoft.com/office/drawing/2014/main" id="{A167B894-4C94-4D09-AD21-514D785F9ED9}"/>
                    </a:ext>
                  </a:extLst>
                </p14:cNvPr>
                <p14:cNvContentPartPr/>
                <p14:nvPr/>
              </p14:nvContentPartPr>
              <p14:xfrm>
                <a:off x="4144742" y="5506423"/>
                <a:ext cx="125280" cy="105120"/>
              </p14:xfrm>
            </p:contentPart>
          </mc:Choice>
          <mc:Fallback>
            <p:pic>
              <p:nvPicPr>
                <p:cNvPr id="360" name="Freihand 359">
                  <a:extLst>
                    <a:ext uri="{FF2B5EF4-FFF2-40B4-BE49-F238E27FC236}">
                      <a16:creationId xmlns:a16="http://schemas.microsoft.com/office/drawing/2014/main" id="{A167B894-4C94-4D09-AD21-514D785F9ED9}"/>
                    </a:ext>
                  </a:extLst>
                </p:cNvPr>
                <p:cNvPicPr/>
                <p:nvPr/>
              </p:nvPicPr>
              <p:blipFill>
                <a:blip r:embed="rId593"/>
                <a:stretch>
                  <a:fillRect/>
                </a:stretch>
              </p:blipFill>
              <p:spPr>
                <a:xfrm>
                  <a:off x="4140422" y="5502103"/>
                  <a:ext cx="1339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361" name="Freihand 360">
                  <a:extLst>
                    <a:ext uri="{FF2B5EF4-FFF2-40B4-BE49-F238E27FC236}">
                      <a16:creationId xmlns:a16="http://schemas.microsoft.com/office/drawing/2014/main" id="{4A0A89DF-A0F2-4C8E-BFF3-47ED6707FD9B}"/>
                    </a:ext>
                  </a:extLst>
                </p14:cNvPr>
                <p14:cNvContentPartPr/>
                <p14:nvPr/>
              </p14:nvContentPartPr>
              <p14:xfrm>
                <a:off x="3241862" y="5758783"/>
                <a:ext cx="1031760" cy="59040"/>
              </p14:xfrm>
            </p:contentPart>
          </mc:Choice>
          <mc:Fallback>
            <p:pic>
              <p:nvPicPr>
                <p:cNvPr id="361" name="Freihand 360">
                  <a:extLst>
                    <a:ext uri="{FF2B5EF4-FFF2-40B4-BE49-F238E27FC236}">
                      <a16:creationId xmlns:a16="http://schemas.microsoft.com/office/drawing/2014/main" id="{4A0A89DF-A0F2-4C8E-BFF3-47ED6707FD9B}"/>
                    </a:ext>
                  </a:extLst>
                </p:cNvPr>
                <p:cNvPicPr/>
                <p:nvPr/>
              </p:nvPicPr>
              <p:blipFill>
                <a:blip r:embed="rId595"/>
                <a:stretch>
                  <a:fillRect/>
                </a:stretch>
              </p:blipFill>
              <p:spPr>
                <a:xfrm>
                  <a:off x="3237542" y="5754463"/>
                  <a:ext cx="104040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362" name="Freihand 361">
                  <a:extLst>
                    <a:ext uri="{FF2B5EF4-FFF2-40B4-BE49-F238E27FC236}">
                      <a16:creationId xmlns:a16="http://schemas.microsoft.com/office/drawing/2014/main" id="{9FD641BF-780D-4E21-B9D4-DCFCB8E99901}"/>
                    </a:ext>
                  </a:extLst>
                </p14:cNvPr>
                <p14:cNvContentPartPr/>
                <p14:nvPr/>
              </p14:nvContentPartPr>
              <p14:xfrm>
                <a:off x="3561542" y="5895943"/>
                <a:ext cx="113760" cy="93960"/>
              </p14:xfrm>
            </p:contentPart>
          </mc:Choice>
          <mc:Fallback>
            <p:pic>
              <p:nvPicPr>
                <p:cNvPr id="362" name="Freihand 361">
                  <a:extLst>
                    <a:ext uri="{FF2B5EF4-FFF2-40B4-BE49-F238E27FC236}">
                      <a16:creationId xmlns:a16="http://schemas.microsoft.com/office/drawing/2014/main" id="{9FD641BF-780D-4E21-B9D4-DCFCB8E99901}"/>
                    </a:ext>
                  </a:extLst>
                </p:cNvPr>
                <p:cNvPicPr/>
                <p:nvPr/>
              </p:nvPicPr>
              <p:blipFill>
                <a:blip r:embed="rId597"/>
                <a:stretch>
                  <a:fillRect/>
                </a:stretch>
              </p:blipFill>
              <p:spPr>
                <a:xfrm>
                  <a:off x="3557222" y="5891623"/>
                  <a:ext cx="1224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363" name="Freihand 362">
                  <a:extLst>
                    <a:ext uri="{FF2B5EF4-FFF2-40B4-BE49-F238E27FC236}">
                      <a16:creationId xmlns:a16="http://schemas.microsoft.com/office/drawing/2014/main" id="{04FE0A8C-C7FC-457F-B307-E717ECFDA9AF}"/>
                    </a:ext>
                  </a:extLst>
                </p14:cNvPr>
                <p14:cNvContentPartPr/>
                <p14:nvPr/>
              </p14:nvContentPartPr>
              <p14:xfrm>
                <a:off x="3689342" y="5901343"/>
                <a:ext cx="111600" cy="66960"/>
              </p14:xfrm>
            </p:contentPart>
          </mc:Choice>
          <mc:Fallback>
            <p:pic>
              <p:nvPicPr>
                <p:cNvPr id="363" name="Freihand 362">
                  <a:extLst>
                    <a:ext uri="{FF2B5EF4-FFF2-40B4-BE49-F238E27FC236}">
                      <a16:creationId xmlns:a16="http://schemas.microsoft.com/office/drawing/2014/main" id="{04FE0A8C-C7FC-457F-B307-E717ECFDA9AF}"/>
                    </a:ext>
                  </a:extLst>
                </p:cNvPr>
                <p:cNvPicPr/>
                <p:nvPr/>
              </p:nvPicPr>
              <p:blipFill>
                <a:blip r:embed="rId599"/>
                <a:stretch>
                  <a:fillRect/>
                </a:stretch>
              </p:blipFill>
              <p:spPr>
                <a:xfrm>
                  <a:off x="3685022" y="5897023"/>
                  <a:ext cx="12024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364" name="Freihand 363">
                  <a:extLst>
                    <a:ext uri="{FF2B5EF4-FFF2-40B4-BE49-F238E27FC236}">
                      <a16:creationId xmlns:a16="http://schemas.microsoft.com/office/drawing/2014/main" id="{743BC0D4-67D1-4B3F-B05E-844875BCCBFB}"/>
                    </a:ext>
                  </a:extLst>
                </p14:cNvPr>
                <p14:cNvContentPartPr/>
                <p14:nvPr/>
              </p14:nvContentPartPr>
              <p14:xfrm>
                <a:off x="3869342" y="5902783"/>
                <a:ext cx="110520" cy="65880"/>
              </p14:xfrm>
            </p:contentPart>
          </mc:Choice>
          <mc:Fallback>
            <p:pic>
              <p:nvPicPr>
                <p:cNvPr id="364" name="Freihand 363">
                  <a:extLst>
                    <a:ext uri="{FF2B5EF4-FFF2-40B4-BE49-F238E27FC236}">
                      <a16:creationId xmlns:a16="http://schemas.microsoft.com/office/drawing/2014/main" id="{743BC0D4-67D1-4B3F-B05E-844875BCCBFB}"/>
                    </a:ext>
                  </a:extLst>
                </p:cNvPr>
                <p:cNvPicPr/>
                <p:nvPr/>
              </p:nvPicPr>
              <p:blipFill>
                <a:blip r:embed="rId601"/>
                <a:stretch>
                  <a:fillRect/>
                </a:stretch>
              </p:blipFill>
              <p:spPr>
                <a:xfrm>
                  <a:off x="3865022" y="5898463"/>
                  <a:ext cx="11916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365" name="Freihand 364">
                  <a:extLst>
                    <a:ext uri="{FF2B5EF4-FFF2-40B4-BE49-F238E27FC236}">
                      <a16:creationId xmlns:a16="http://schemas.microsoft.com/office/drawing/2014/main" id="{D87F8664-A679-44BB-8E61-621892470A7E}"/>
                    </a:ext>
                  </a:extLst>
                </p14:cNvPr>
                <p14:cNvContentPartPr/>
                <p14:nvPr/>
              </p14:nvContentPartPr>
              <p14:xfrm>
                <a:off x="4285502" y="5538823"/>
                <a:ext cx="154440" cy="397800"/>
              </p14:xfrm>
            </p:contentPart>
          </mc:Choice>
          <mc:Fallback>
            <p:pic>
              <p:nvPicPr>
                <p:cNvPr id="365" name="Freihand 364">
                  <a:extLst>
                    <a:ext uri="{FF2B5EF4-FFF2-40B4-BE49-F238E27FC236}">
                      <a16:creationId xmlns:a16="http://schemas.microsoft.com/office/drawing/2014/main" id="{D87F8664-A679-44BB-8E61-621892470A7E}"/>
                    </a:ext>
                  </a:extLst>
                </p:cNvPr>
                <p:cNvPicPr/>
                <p:nvPr/>
              </p:nvPicPr>
              <p:blipFill>
                <a:blip r:embed="rId603"/>
                <a:stretch>
                  <a:fillRect/>
                </a:stretch>
              </p:blipFill>
              <p:spPr>
                <a:xfrm>
                  <a:off x="4281182" y="5534503"/>
                  <a:ext cx="163080" cy="40644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366" name="Freihand 365">
                  <a:extLst>
                    <a:ext uri="{FF2B5EF4-FFF2-40B4-BE49-F238E27FC236}">
                      <a16:creationId xmlns:a16="http://schemas.microsoft.com/office/drawing/2014/main" id="{8B154C4F-E334-4EFD-99AD-B7E92BB08BE6}"/>
                    </a:ext>
                  </a:extLst>
                </p14:cNvPr>
                <p14:cNvContentPartPr/>
                <p14:nvPr/>
              </p14:nvContentPartPr>
              <p14:xfrm>
                <a:off x="4428782" y="5433703"/>
                <a:ext cx="114120" cy="18000"/>
              </p14:xfrm>
            </p:contentPart>
          </mc:Choice>
          <mc:Fallback>
            <p:pic>
              <p:nvPicPr>
                <p:cNvPr id="366" name="Freihand 365">
                  <a:extLst>
                    <a:ext uri="{FF2B5EF4-FFF2-40B4-BE49-F238E27FC236}">
                      <a16:creationId xmlns:a16="http://schemas.microsoft.com/office/drawing/2014/main" id="{8B154C4F-E334-4EFD-99AD-B7E92BB08BE6}"/>
                    </a:ext>
                  </a:extLst>
                </p:cNvPr>
                <p:cNvPicPr/>
                <p:nvPr/>
              </p:nvPicPr>
              <p:blipFill>
                <a:blip r:embed="rId605"/>
                <a:stretch>
                  <a:fillRect/>
                </a:stretch>
              </p:blipFill>
              <p:spPr>
                <a:xfrm>
                  <a:off x="4424462" y="5429383"/>
                  <a:ext cx="12276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367" name="Freihand 366">
                  <a:extLst>
                    <a:ext uri="{FF2B5EF4-FFF2-40B4-BE49-F238E27FC236}">
                      <a16:creationId xmlns:a16="http://schemas.microsoft.com/office/drawing/2014/main" id="{EE1006F6-C173-4172-852E-6B531A2A5EEF}"/>
                    </a:ext>
                  </a:extLst>
                </p14:cNvPr>
                <p14:cNvContentPartPr/>
                <p14:nvPr/>
              </p14:nvContentPartPr>
              <p14:xfrm>
                <a:off x="4586102" y="5343343"/>
                <a:ext cx="122400" cy="118800"/>
              </p14:xfrm>
            </p:contentPart>
          </mc:Choice>
          <mc:Fallback>
            <p:pic>
              <p:nvPicPr>
                <p:cNvPr id="367" name="Freihand 366">
                  <a:extLst>
                    <a:ext uri="{FF2B5EF4-FFF2-40B4-BE49-F238E27FC236}">
                      <a16:creationId xmlns:a16="http://schemas.microsoft.com/office/drawing/2014/main" id="{EE1006F6-C173-4172-852E-6B531A2A5EEF}"/>
                    </a:ext>
                  </a:extLst>
                </p:cNvPr>
                <p:cNvPicPr/>
                <p:nvPr/>
              </p:nvPicPr>
              <p:blipFill>
                <a:blip r:embed="rId607"/>
                <a:stretch>
                  <a:fillRect/>
                </a:stretch>
              </p:blipFill>
              <p:spPr>
                <a:xfrm>
                  <a:off x="4581782" y="5339023"/>
                  <a:ext cx="1310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369" name="Freihand 368">
                  <a:extLst>
                    <a:ext uri="{FF2B5EF4-FFF2-40B4-BE49-F238E27FC236}">
                      <a16:creationId xmlns:a16="http://schemas.microsoft.com/office/drawing/2014/main" id="{078C5CA7-2E33-43F9-A687-6943A5CF94BC}"/>
                    </a:ext>
                  </a:extLst>
                </p14:cNvPr>
                <p14:cNvContentPartPr/>
                <p14:nvPr/>
              </p14:nvContentPartPr>
              <p14:xfrm>
                <a:off x="4711742" y="5707663"/>
                <a:ext cx="183600" cy="15480"/>
              </p14:xfrm>
            </p:contentPart>
          </mc:Choice>
          <mc:Fallback>
            <p:pic>
              <p:nvPicPr>
                <p:cNvPr id="369" name="Freihand 368">
                  <a:extLst>
                    <a:ext uri="{FF2B5EF4-FFF2-40B4-BE49-F238E27FC236}">
                      <a16:creationId xmlns:a16="http://schemas.microsoft.com/office/drawing/2014/main" id="{078C5CA7-2E33-43F9-A687-6943A5CF94BC}"/>
                    </a:ext>
                  </a:extLst>
                </p:cNvPr>
                <p:cNvPicPr/>
                <p:nvPr/>
              </p:nvPicPr>
              <p:blipFill>
                <a:blip r:embed="rId609"/>
                <a:stretch>
                  <a:fillRect/>
                </a:stretch>
              </p:blipFill>
              <p:spPr>
                <a:xfrm>
                  <a:off x="4707422" y="5703343"/>
                  <a:ext cx="19224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370" name="Freihand 369">
                  <a:extLst>
                    <a:ext uri="{FF2B5EF4-FFF2-40B4-BE49-F238E27FC236}">
                      <a16:creationId xmlns:a16="http://schemas.microsoft.com/office/drawing/2014/main" id="{9A9BB87C-9BE0-45A6-8232-60BAD26B1777}"/>
                    </a:ext>
                  </a:extLst>
                </p14:cNvPr>
                <p14:cNvContentPartPr/>
                <p14:nvPr/>
              </p14:nvContentPartPr>
              <p14:xfrm>
                <a:off x="4727942" y="5759503"/>
                <a:ext cx="200520" cy="13680"/>
              </p14:xfrm>
            </p:contentPart>
          </mc:Choice>
          <mc:Fallback>
            <p:pic>
              <p:nvPicPr>
                <p:cNvPr id="370" name="Freihand 369">
                  <a:extLst>
                    <a:ext uri="{FF2B5EF4-FFF2-40B4-BE49-F238E27FC236}">
                      <a16:creationId xmlns:a16="http://schemas.microsoft.com/office/drawing/2014/main" id="{9A9BB87C-9BE0-45A6-8232-60BAD26B1777}"/>
                    </a:ext>
                  </a:extLst>
                </p:cNvPr>
                <p:cNvPicPr/>
                <p:nvPr/>
              </p:nvPicPr>
              <p:blipFill>
                <a:blip r:embed="rId611"/>
                <a:stretch>
                  <a:fillRect/>
                </a:stretch>
              </p:blipFill>
              <p:spPr>
                <a:xfrm>
                  <a:off x="4723622" y="5755183"/>
                  <a:ext cx="2091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372" name="Freihand 371">
                  <a:extLst>
                    <a:ext uri="{FF2B5EF4-FFF2-40B4-BE49-F238E27FC236}">
                      <a16:creationId xmlns:a16="http://schemas.microsoft.com/office/drawing/2014/main" id="{58520B5E-A53A-4CDD-B051-774C07776272}"/>
                    </a:ext>
                  </a:extLst>
                </p14:cNvPr>
                <p14:cNvContentPartPr/>
                <p14:nvPr/>
              </p14:nvContentPartPr>
              <p14:xfrm>
                <a:off x="5282702" y="5500303"/>
                <a:ext cx="99360" cy="114840"/>
              </p14:xfrm>
            </p:contentPart>
          </mc:Choice>
          <mc:Fallback>
            <p:pic>
              <p:nvPicPr>
                <p:cNvPr id="372" name="Freihand 371">
                  <a:extLst>
                    <a:ext uri="{FF2B5EF4-FFF2-40B4-BE49-F238E27FC236}">
                      <a16:creationId xmlns:a16="http://schemas.microsoft.com/office/drawing/2014/main" id="{58520B5E-A53A-4CDD-B051-774C07776272}"/>
                    </a:ext>
                  </a:extLst>
                </p:cNvPr>
                <p:cNvPicPr/>
                <p:nvPr/>
              </p:nvPicPr>
              <p:blipFill>
                <a:blip r:embed="rId613"/>
                <a:stretch>
                  <a:fillRect/>
                </a:stretch>
              </p:blipFill>
              <p:spPr>
                <a:xfrm>
                  <a:off x="5278382" y="5495983"/>
                  <a:ext cx="1080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373" name="Freihand 372">
                  <a:extLst>
                    <a:ext uri="{FF2B5EF4-FFF2-40B4-BE49-F238E27FC236}">
                      <a16:creationId xmlns:a16="http://schemas.microsoft.com/office/drawing/2014/main" id="{4E342854-75E1-47FD-85B1-BE4B23CD3DFC}"/>
                    </a:ext>
                  </a:extLst>
                </p14:cNvPr>
                <p14:cNvContentPartPr/>
                <p14:nvPr/>
              </p14:nvContentPartPr>
              <p14:xfrm>
                <a:off x="5350742" y="5552143"/>
                <a:ext cx="60120" cy="100800"/>
              </p14:xfrm>
            </p:contentPart>
          </mc:Choice>
          <mc:Fallback>
            <p:pic>
              <p:nvPicPr>
                <p:cNvPr id="373" name="Freihand 372">
                  <a:extLst>
                    <a:ext uri="{FF2B5EF4-FFF2-40B4-BE49-F238E27FC236}">
                      <a16:creationId xmlns:a16="http://schemas.microsoft.com/office/drawing/2014/main" id="{4E342854-75E1-47FD-85B1-BE4B23CD3DFC}"/>
                    </a:ext>
                  </a:extLst>
                </p:cNvPr>
                <p:cNvPicPr/>
                <p:nvPr/>
              </p:nvPicPr>
              <p:blipFill>
                <a:blip r:embed="rId615"/>
                <a:stretch>
                  <a:fillRect/>
                </a:stretch>
              </p:blipFill>
              <p:spPr>
                <a:xfrm>
                  <a:off x="5346422" y="5547823"/>
                  <a:ext cx="687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374" name="Freihand 373">
                  <a:extLst>
                    <a:ext uri="{FF2B5EF4-FFF2-40B4-BE49-F238E27FC236}">
                      <a16:creationId xmlns:a16="http://schemas.microsoft.com/office/drawing/2014/main" id="{3F085603-4F53-455D-8785-15696EE507DF}"/>
                    </a:ext>
                  </a:extLst>
                </p14:cNvPr>
                <p14:cNvContentPartPr/>
                <p14:nvPr/>
              </p14:nvContentPartPr>
              <p14:xfrm>
                <a:off x="5457662" y="5520463"/>
                <a:ext cx="140400" cy="103680"/>
              </p14:xfrm>
            </p:contentPart>
          </mc:Choice>
          <mc:Fallback>
            <p:pic>
              <p:nvPicPr>
                <p:cNvPr id="374" name="Freihand 373">
                  <a:extLst>
                    <a:ext uri="{FF2B5EF4-FFF2-40B4-BE49-F238E27FC236}">
                      <a16:creationId xmlns:a16="http://schemas.microsoft.com/office/drawing/2014/main" id="{3F085603-4F53-455D-8785-15696EE507DF}"/>
                    </a:ext>
                  </a:extLst>
                </p:cNvPr>
                <p:cNvPicPr/>
                <p:nvPr/>
              </p:nvPicPr>
              <p:blipFill>
                <a:blip r:embed="rId617"/>
                <a:stretch>
                  <a:fillRect/>
                </a:stretch>
              </p:blipFill>
              <p:spPr>
                <a:xfrm>
                  <a:off x="5453342" y="5516143"/>
                  <a:ext cx="1490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375" name="Freihand 374">
                  <a:extLst>
                    <a:ext uri="{FF2B5EF4-FFF2-40B4-BE49-F238E27FC236}">
                      <a16:creationId xmlns:a16="http://schemas.microsoft.com/office/drawing/2014/main" id="{0B72E992-7ECC-4B31-BA76-6AB7079F2E95}"/>
                    </a:ext>
                  </a:extLst>
                </p14:cNvPr>
                <p14:cNvContentPartPr/>
                <p14:nvPr/>
              </p14:nvContentPartPr>
              <p14:xfrm>
                <a:off x="5609582" y="5520823"/>
                <a:ext cx="150840" cy="82800"/>
              </p14:xfrm>
            </p:contentPart>
          </mc:Choice>
          <mc:Fallback>
            <p:pic>
              <p:nvPicPr>
                <p:cNvPr id="375" name="Freihand 374">
                  <a:extLst>
                    <a:ext uri="{FF2B5EF4-FFF2-40B4-BE49-F238E27FC236}">
                      <a16:creationId xmlns:a16="http://schemas.microsoft.com/office/drawing/2014/main" id="{0B72E992-7ECC-4B31-BA76-6AB7079F2E95}"/>
                    </a:ext>
                  </a:extLst>
                </p:cNvPr>
                <p:cNvPicPr/>
                <p:nvPr/>
              </p:nvPicPr>
              <p:blipFill>
                <a:blip r:embed="rId619"/>
                <a:stretch>
                  <a:fillRect/>
                </a:stretch>
              </p:blipFill>
              <p:spPr>
                <a:xfrm>
                  <a:off x="5605262" y="5516503"/>
                  <a:ext cx="1594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376" name="Freihand 375">
                  <a:extLst>
                    <a:ext uri="{FF2B5EF4-FFF2-40B4-BE49-F238E27FC236}">
                      <a16:creationId xmlns:a16="http://schemas.microsoft.com/office/drawing/2014/main" id="{75EA414E-D130-4CA3-8351-D7D39956337B}"/>
                    </a:ext>
                  </a:extLst>
                </p14:cNvPr>
                <p14:cNvContentPartPr/>
                <p14:nvPr/>
              </p14:nvContentPartPr>
              <p14:xfrm>
                <a:off x="5191262" y="5678503"/>
                <a:ext cx="576000" cy="55080"/>
              </p14:xfrm>
            </p:contentPart>
          </mc:Choice>
          <mc:Fallback>
            <p:pic>
              <p:nvPicPr>
                <p:cNvPr id="376" name="Freihand 375">
                  <a:extLst>
                    <a:ext uri="{FF2B5EF4-FFF2-40B4-BE49-F238E27FC236}">
                      <a16:creationId xmlns:a16="http://schemas.microsoft.com/office/drawing/2014/main" id="{75EA414E-D130-4CA3-8351-D7D39956337B}"/>
                    </a:ext>
                  </a:extLst>
                </p:cNvPr>
                <p:cNvPicPr/>
                <p:nvPr/>
              </p:nvPicPr>
              <p:blipFill>
                <a:blip r:embed="rId621"/>
                <a:stretch>
                  <a:fillRect/>
                </a:stretch>
              </p:blipFill>
              <p:spPr>
                <a:xfrm>
                  <a:off x="5186942" y="5674183"/>
                  <a:ext cx="58464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377" name="Freihand 376">
                  <a:extLst>
                    <a:ext uri="{FF2B5EF4-FFF2-40B4-BE49-F238E27FC236}">
                      <a16:creationId xmlns:a16="http://schemas.microsoft.com/office/drawing/2014/main" id="{2014E153-40E6-4426-BD39-2C6EDBA0F339}"/>
                    </a:ext>
                  </a:extLst>
                </p14:cNvPr>
                <p14:cNvContentPartPr/>
                <p14:nvPr/>
              </p14:nvContentPartPr>
              <p14:xfrm>
                <a:off x="5458742" y="5791543"/>
                <a:ext cx="147600" cy="207360"/>
              </p14:xfrm>
            </p:contentPart>
          </mc:Choice>
          <mc:Fallback>
            <p:pic>
              <p:nvPicPr>
                <p:cNvPr id="377" name="Freihand 376">
                  <a:extLst>
                    <a:ext uri="{FF2B5EF4-FFF2-40B4-BE49-F238E27FC236}">
                      <a16:creationId xmlns:a16="http://schemas.microsoft.com/office/drawing/2014/main" id="{2014E153-40E6-4426-BD39-2C6EDBA0F339}"/>
                    </a:ext>
                  </a:extLst>
                </p:cNvPr>
                <p:cNvPicPr/>
                <p:nvPr/>
              </p:nvPicPr>
              <p:blipFill>
                <a:blip r:embed="rId623"/>
                <a:stretch>
                  <a:fillRect/>
                </a:stretch>
              </p:blipFill>
              <p:spPr>
                <a:xfrm>
                  <a:off x="5454422" y="5787223"/>
                  <a:ext cx="15624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378" name="Freihand 377">
                  <a:extLst>
                    <a:ext uri="{FF2B5EF4-FFF2-40B4-BE49-F238E27FC236}">
                      <a16:creationId xmlns:a16="http://schemas.microsoft.com/office/drawing/2014/main" id="{764670AC-318C-4F53-945E-C0FE92CC13FE}"/>
                    </a:ext>
                  </a:extLst>
                </p14:cNvPr>
                <p14:cNvContentPartPr/>
                <p14:nvPr/>
              </p14:nvContentPartPr>
              <p14:xfrm>
                <a:off x="5881382" y="5675983"/>
                <a:ext cx="210600" cy="9720"/>
              </p14:xfrm>
            </p:contentPart>
          </mc:Choice>
          <mc:Fallback>
            <p:pic>
              <p:nvPicPr>
                <p:cNvPr id="378" name="Freihand 377">
                  <a:extLst>
                    <a:ext uri="{FF2B5EF4-FFF2-40B4-BE49-F238E27FC236}">
                      <a16:creationId xmlns:a16="http://schemas.microsoft.com/office/drawing/2014/main" id="{764670AC-318C-4F53-945E-C0FE92CC13FE}"/>
                    </a:ext>
                  </a:extLst>
                </p:cNvPr>
                <p:cNvPicPr/>
                <p:nvPr/>
              </p:nvPicPr>
              <p:blipFill>
                <a:blip r:embed="rId625"/>
                <a:stretch>
                  <a:fillRect/>
                </a:stretch>
              </p:blipFill>
              <p:spPr>
                <a:xfrm>
                  <a:off x="5877062" y="5671663"/>
                  <a:ext cx="21924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379" name="Freihand 378">
                  <a:extLst>
                    <a:ext uri="{FF2B5EF4-FFF2-40B4-BE49-F238E27FC236}">
                      <a16:creationId xmlns:a16="http://schemas.microsoft.com/office/drawing/2014/main" id="{B4CEF22F-FB00-4C77-B449-0CC6EA09748E}"/>
                    </a:ext>
                  </a:extLst>
                </p14:cNvPr>
                <p14:cNvContentPartPr/>
                <p14:nvPr/>
              </p14:nvContentPartPr>
              <p14:xfrm>
                <a:off x="5901542" y="5720263"/>
                <a:ext cx="203040" cy="25920"/>
              </p14:xfrm>
            </p:contentPart>
          </mc:Choice>
          <mc:Fallback>
            <p:pic>
              <p:nvPicPr>
                <p:cNvPr id="379" name="Freihand 378">
                  <a:extLst>
                    <a:ext uri="{FF2B5EF4-FFF2-40B4-BE49-F238E27FC236}">
                      <a16:creationId xmlns:a16="http://schemas.microsoft.com/office/drawing/2014/main" id="{B4CEF22F-FB00-4C77-B449-0CC6EA09748E}"/>
                    </a:ext>
                  </a:extLst>
                </p:cNvPr>
                <p:cNvPicPr/>
                <p:nvPr/>
              </p:nvPicPr>
              <p:blipFill>
                <a:blip r:embed="rId627"/>
                <a:stretch>
                  <a:fillRect/>
                </a:stretch>
              </p:blipFill>
              <p:spPr>
                <a:xfrm>
                  <a:off x="5897222" y="5715943"/>
                  <a:ext cx="21168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381" name="Freihand 380">
                  <a:extLst>
                    <a:ext uri="{FF2B5EF4-FFF2-40B4-BE49-F238E27FC236}">
                      <a16:creationId xmlns:a16="http://schemas.microsoft.com/office/drawing/2014/main" id="{D485EEE3-9A1B-481F-80B2-3072A4A87419}"/>
                    </a:ext>
                  </a:extLst>
                </p14:cNvPr>
                <p14:cNvContentPartPr/>
                <p14:nvPr/>
              </p14:nvContentPartPr>
              <p14:xfrm>
                <a:off x="6226262" y="5470063"/>
                <a:ext cx="149040" cy="173520"/>
              </p14:xfrm>
            </p:contentPart>
          </mc:Choice>
          <mc:Fallback>
            <p:pic>
              <p:nvPicPr>
                <p:cNvPr id="381" name="Freihand 380">
                  <a:extLst>
                    <a:ext uri="{FF2B5EF4-FFF2-40B4-BE49-F238E27FC236}">
                      <a16:creationId xmlns:a16="http://schemas.microsoft.com/office/drawing/2014/main" id="{D485EEE3-9A1B-481F-80B2-3072A4A87419}"/>
                    </a:ext>
                  </a:extLst>
                </p:cNvPr>
                <p:cNvPicPr/>
                <p:nvPr/>
              </p:nvPicPr>
              <p:blipFill>
                <a:blip r:embed="rId629"/>
                <a:stretch>
                  <a:fillRect/>
                </a:stretch>
              </p:blipFill>
              <p:spPr>
                <a:xfrm>
                  <a:off x="6221942" y="5465743"/>
                  <a:ext cx="15768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382" name="Freihand 381">
                  <a:extLst>
                    <a:ext uri="{FF2B5EF4-FFF2-40B4-BE49-F238E27FC236}">
                      <a16:creationId xmlns:a16="http://schemas.microsoft.com/office/drawing/2014/main" id="{D814D4D1-B96F-4D77-9941-C162B47374AD}"/>
                    </a:ext>
                  </a:extLst>
                </p14:cNvPr>
                <p14:cNvContentPartPr/>
                <p14:nvPr/>
              </p14:nvContentPartPr>
              <p14:xfrm>
                <a:off x="6309782" y="5565103"/>
                <a:ext cx="21960" cy="152280"/>
              </p14:xfrm>
            </p:contentPart>
          </mc:Choice>
          <mc:Fallback>
            <p:pic>
              <p:nvPicPr>
                <p:cNvPr id="382" name="Freihand 381">
                  <a:extLst>
                    <a:ext uri="{FF2B5EF4-FFF2-40B4-BE49-F238E27FC236}">
                      <a16:creationId xmlns:a16="http://schemas.microsoft.com/office/drawing/2014/main" id="{D814D4D1-B96F-4D77-9941-C162B47374AD}"/>
                    </a:ext>
                  </a:extLst>
                </p:cNvPr>
                <p:cNvPicPr/>
                <p:nvPr/>
              </p:nvPicPr>
              <p:blipFill>
                <a:blip r:embed="rId631"/>
                <a:stretch>
                  <a:fillRect/>
                </a:stretch>
              </p:blipFill>
              <p:spPr>
                <a:xfrm>
                  <a:off x="6305462" y="5560783"/>
                  <a:ext cx="306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384" name="Freihand 383">
                  <a:extLst>
                    <a:ext uri="{FF2B5EF4-FFF2-40B4-BE49-F238E27FC236}">
                      <a16:creationId xmlns:a16="http://schemas.microsoft.com/office/drawing/2014/main" id="{FD7A7DEB-370C-411A-B99A-5DE043C987A0}"/>
                    </a:ext>
                  </a:extLst>
                </p14:cNvPr>
                <p14:cNvContentPartPr/>
                <p14:nvPr/>
              </p14:nvContentPartPr>
              <p14:xfrm>
                <a:off x="6408782" y="5486983"/>
                <a:ext cx="106920" cy="152280"/>
              </p14:xfrm>
            </p:contentPart>
          </mc:Choice>
          <mc:Fallback>
            <p:pic>
              <p:nvPicPr>
                <p:cNvPr id="384" name="Freihand 383">
                  <a:extLst>
                    <a:ext uri="{FF2B5EF4-FFF2-40B4-BE49-F238E27FC236}">
                      <a16:creationId xmlns:a16="http://schemas.microsoft.com/office/drawing/2014/main" id="{FD7A7DEB-370C-411A-B99A-5DE043C987A0}"/>
                    </a:ext>
                  </a:extLst>
                </p:cNvPr>
                <p:cNvPicPr/>
                <p:nvPr/>
              </p:nvPicPr>
              <p:blipFill>
                <a:blip r:embed="rId633"/>
                <a:stretch>
                  <a:fillRect/>
                </a:stretch>
              </p:blipFill>
              <p:spPr>
                <a:xfrm>
                  <a:off x="6404462" y="5482663"/>
                  <a:ext cx="11556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385" name="Freihand 384">
                  <a:extLst>
                    <a:ext uri="{FF2B5EF4-FFF2-40B4-BE49-F238E27FC236}">
                      <a16:creationId xmlns:a16="http://schemas.microsoft.com/office/drawing/2014/main" id="{23765BF8-1641-4E75-8909-C8B7DD48A1B3}"/>
                    </a:ext>
                  </a:extLst>
                </p14:cNvPr>
                <p14:cNvContentPartPr/>
                <p14:nvPr/>
              </p14:nvContentPartPr>
              <p14:xfrm>
                <a:off x="6480782" y="5542063"/>
                <a:ext cx="31320" cy="123480"/>
              </p14:xfrm>
            </p:contentPart>
          </mc:Choice>
          <mc:Fallback>
            <p:pic>
              <p:nvPicPr>
                <p:cNvPr id="385" name="Freihand 384">
                  <a:extLst>
                    <a:ext uri="{FF2B5EF4-FFF2-40B4-BE49-F238E27FC236}">
                      <a16:creationId xmlns:a16="http://schemas.microsoft.com/office/drawing/2014/main" id="{23765BF8-1641-4E75-8909-C8B7DD48A1B3}"/>
                    </a:ext>
                  </a:extLst>
                </p:cNvPr>
                <p:cNvPicPr/>
                <p:nvPr/>
              </p:nvPicPr>
              <p:blipFill>
                <a:blip r:embed="rId635"/>
                <a:stretch>
                  <a:fillRect/>
                </a:stretch>
              </p:blipFill>
              <p:spPr>
                <a:xfrm>
                  <a:off x="6476462" y="5537743"/>
                  <a:ext cx="399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386" name="Freihand 385">
                  <a:extLst>
                    <a:ext uri="{FF2B5EF4-FFF2-40B4-BE49-F238E27FC236}">
                      <a16:creationId xmlns:a16="http://schemas.microsoft.com/office/drawing/2014/main" id="{4D5BCC04-00BC-40D6-91AF-B464C03511E7}"/>
                    </a:ext>
                  </a:extLst>
                </p14:cNvPr>
                <p14:cNvContentPartPr/>
                <p14:nvPr/>
              </p14:nvContentPartPr>
              <p14:xfrm>
                <a:off x="6565022" y="5609743"/>
                <a:ext cx="18360" cy="128160"/>
              </p14:xfrm>
            </p:contentPart>
          </mc:Choice>
          <mc:Fallback>
            <p:pic>
              <p:nvPicPr>
                <p:cNvPr id="386" name="Freihand 385">
                  <a:extLst>
                    <a:ext uri="{FF2B5EF4-FFF2-40B4-BE49-F238E27FC236}">
                      <a16:creationId xmlns:a16="http://schemas.microsoft.com/office/drawing/2014/main" id="{4D5BCC04-00BC-40D6-91AF-B464C03511E7}"/>
                    </a:ext>
                  </a:extLst>
                </p:cNvPr>
                <p:cNvPicPr/>
                <p:nvPr/>
              </p:nvPicPr>
              <p:blipFill>
                <a:blip r:embed="rId637"/>
                <a:stretch>
                  <a:fillRect/>
                </a:stretch>
              </p:blipFill>
              <p:spPr>
                <a:xfrm>
                  <a:off x="6560702" y="5605423"/>
                  <a:ext cx="2700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387" name="Freihand 386">
                  <a:extLst>
                    <a:ext uri="{FF2B5EF4-FFF2-40B4-BE49-F238E27FC236}">
                      <a16:creationId xmlns:a16="http://schemas.microsoft.com/office/drawing/2014/main" id="{05761CE5-7B19-465D-9977-2842A29FA7FB}"/>
                    </a:ext>
                  </a:extLst>
                </p14:cNvPr>
                <p14:cNvContentPartPr/>
                <p14:nvPr/>
              </p14:nvContentPartPr>
              <p14:xfrm>
                <a:off x="6640262" y="5476903"/>
                <a:ext cx="116640" cy="179640"/>
              </p14:xfrm>
            </p:contentPart>
          </mc:Choice>
          <mc:Fallback>
            <p:pic>
              <p:nvPicPr>
                <p:cNvPr id="387" name="Freihand 386">
                  <a:extLst>
                    <a:ext uri="{FF2B5EF4-FFF2-40B4-BE49-F238E27FC236}">
                      <a16:creationId xmlns:a16="http://schemas.microsoft.com/office/drawing/2014/main" id="{05761CE5-7B19-465D-9977-2842A29FA7FB}"/>
                    </a:ext>
                  </a:extLst>
                </p:cNvPr>
                <p:cNvPicPr/>
                <p:nvPr/>
              </p:nvPicPr>
              <p:blipFill>
                <a:blip r:embed="rId639"/>
                <a:stretch>
                  <a:fillRect/>
                </a:stretch>
              </p:blipFill>
              <p:spPr>
                <a:xfrm>
                  <a:off x="6635942" y="5472583"/>
                  <a:ext cx="12528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388" name="Freihand 387">
                  <a:extLst>
                    <a:ext uri="{FF2B5EF4-FFF2-40B4-BE49-F238E27FC236}">
                      <a16:creationId xmlns:a16="http://schemas.microsoft.com/office/drawing/2014/main" id="{A4963E53-8532-4A0C-B054-AD7A21C625A7}"/>
                    </a:ext>
                  </a:extLst>
                </p14:cNvPr>
                <p14:cNvContentPartPr/>
                <p14:nvPr/>
              </p14:nvContentPartPr>
              <p14:xfrm>
                <a:off x="6592742" y="5366743"/>
                <a:ext cx="229680" cy="19080"/>
              </p14:xfrm>
            </p:contentPart>
          </mc:Choice>
          <mc:Fallback>
            <p:pic>
              <p:nvPicPr>
                <p:cNvPr id="388" name="Freihand 387">
                  <a:extLst>
                    <a:ext uri="{FF2B5EF4-FFF2-40B4-BE49-F238E27FC236}">
                      <a16:creationId xmlns:a16="http://schemas.microsoft.com/office/drawing/2014/main" id="{A4963E53-8532-4A0C-B054-AD7A21C625A7}"/>
                    </a:ext>
                  </a:extLst>
                </p:cNvPr>
                <p:cNvPicPr/>
                <p:nvPr/>
              </p:nvPicPr>
              <p:blipFill>
                <a:blip r:embed="rId641"/>
                <a:stretch>
                  <a:fillRect/>
                </a:stretch>
              </p:blipFill>
              <p:spPr>
                <a:xfrm>
                  <a:off x="6588422" y="5362423"/>
                  <a:ext cx="23832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390" name="Freihand 389">
                  <a:extLst>
                    <a:ext uri="{FF2B5EF4-FFF2-40B4-BE49-F238E27FC236}">
                      <a16:creationId xmlns:a16="http://schemas.microsoft.com/office/drawing/2014/main" id="{53BE8675-0772-41E5-B044-E60E52E50A48}"/>
                    </a:ext>
                  </a:extLst>
                </p14:cNvPr>
                <p14:cNvContentPartPr/>
                <p14:nvPr/>
              </p14:nvContentPartPr>
              <p14:xfrm>
                <a:off x="6607862" y="4509583"/>
                <a:ext cx="243360" cy="475560"/>
              </p14:xfrm>
            </p:contentPart>
          </mc:Choice>
          <mc:Fallback>
            <p:pic>
              <p:nvPicPr>
                <p:cNvPr id="390" name="Freihand 389">
                  <a:extLst>
                    <a:ext uri="{FF2B5EF4-FFF2-40B4-BE49-F238E27FC236}">
                      <a16:creationId xmlns:a16="http://schemas.microsoft.com/office/drawing/2014/main" id="{53BE8675-0772-41E5-B044-E60E52E50A48}"/>
                    </a:ext>
                  </a:extLst>
                </p:cNvPr>
                <p:cNvPicPr/>
                <p:nvPr/>
              </p:nvPicPr>
              <p:blipFill>
                <a:blip r:embed="rId643"/>
                <a:stretch>
                  <a:fillRect/>
                </a:stretch>
              </p:blipFill>
              <p:spPr>
                <a:xfrm>
                  <a:off x="6603542" y="4505263"/>
                  <a:ext cx="252000" cy="48420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391" name="Freihand 390">
                  <a:extLst>
                    <a:ext uri="{FF2B5EF4-FFF2-40B4-BE49-F238E27FC236}">
                      <a16:creationId xmlns:a16="http://schemas.microsoft.com/office/drawing/2014/main" id="{64DADF23-9CF2-4035-B8E4-B452BC4C2637}"/>
                    </a:ext>
                  </a:extLst>
                </p14:cNvPr>
                <p14:cNvContentPartPr/>
                <p14:nvPr/>
              </p14:nvContentPartPr>
              <p14:xfrm>
                <a:off x="6511382" y="4817023"/>
                <a:ext cx="354960" cy="247680"/>
              </p14:xfrm>
            </p:contentPart>
          </mc:Choice>
          <mc:Fallback>
            <p:pic>
              <p:nvPicPr>
                <p:cNvPr id="391" name="Freihand 390">
                  <a:extLst>
                    <a:ext uri="{FF2B5EF4-FFF2-40B4-BE49-F238E27FC236}">
                      <a16:creationId xmlns:a16="http://schemas.microsoft.com/office/drawing/2014/main" id="{64DADF23-9CF2-4035-B8E4-B452BC4C2637}"/>
                    </a:ext>
                  </a:extLst>
                </p:cNvPr>
                <p:cNvPicPr/>
                <p:nvPr/>
              </p:nvPicPr>
              <p:blipFill>
                <a:blip r:embed="rId645"/>
                <a:stretch>
                  <a:fillRect/>
                </a:stretch>
              </p:blipFill>
              <p:spPr>
                <a:xfrm>
                  <a:off x="6507062" y="4812703"/>
                  <a:ext cx="36360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407" name="Freihand 406">
                  <a:extLst>
                    <a:ext uri="{FF2B5EF4-FFF2-40B4-BE49-F238E27FC236}">
                      <a16:creationId xmlns:a16="http://schemas.microsoft.com/office/drawing/2014/main" id="{90A2C73A-6204-4EFE-B3A1-040DAFDB9C63}"/>
                    </a:ext>
                  </a:extLst>
                </p14:cNvPr>
                <p14:cNvContentPartPr/>
                <p14:nvPr/>
              </p14:nvContentPartPr>
              <p14:xfrm>
                <a:off x="9504422" y="3393943"/>
                <a:ext cx="59400" cy="55800"/>
              </p14:xfrm>
            </p:contentPart>
          </mc:Choice>
          <mc:Fallback>
            <p:pic>
              <p:nvPicPr>
                <p:cNvPr id="407" name="Freihand 406">
                  <a:extLst>
                    <a:ext uri="{FF2B5EF4-FFF2-40B4-BE49-F238E27FC236}">
                      <a16:creationId xmlns:a16="http://schemas.microsoft.com/office/drawing/2014/main" id="{90A2C73A-6204-4EFE-B3A1-040DAFDB9C63}"/>
                    </a:ext>
                  </a:extLst>
                </p:cNvPr>
                <p:cNvPicPr/>
                <p:nvPr/>
              </p:nvPicPr>
              <p:blipFill>
                <a:blip r:embed="rId647"/>
                <a:stretch>
                  <a:fillRect/>
                </a:stretch>
              </p:blipFill>
              <p:spPr>
                <a:xfrm>
                  <a:off x="9500102" y="3389623"/>
                  <a:ext cx="6804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408" name="Freihand 407">
                  <a:extLst>
                    <a:ext uri="{FF2B5EF4-FFF2-40B4-BE49-F238E27FC236}">
                      <a16:creationId xmlns:a16="http://schemas.microsoft.com/office/drawing/2014/main" id="{0CC4253D-940E-499E-921B-10D6CD560B18}"/>
                    </a:ext>
                  </a:extLst>
                </p14:cNvPr>
                <p14:cNvContentPartPr/>
                <p14:nvPr/>
              </p14:nvContentPartPr>
              <p14:xfrm>
                <a:off x="9522422" y="3271183"/>
                <a:ext cx="183240" cy="199800"/>
              </p14:xfrm>
            </p:contentPart>
          </mc:Choice>
          <mc:Fallback>
            <p:pic>
              <p:nvPicPr>
                <p:cNvPr id="408" name="Freihand 407">
                  <a:extLst>
                    <a:ext uri="{FF2B5EF4-FFF2-40B4-BE49-F238E27FC236}">
                      <a16:creationId xmlns:a16="http://schemas.microsoft.com/office/drawing/2014/main" id="{0CC4253D-940E-499E-921B-10D6CD560B18}"/>
                    </a:ext>
                  </a:extLst>
                </p:cNvPr>
                <p:cNvPicPr/>
                <p:nvPr/>
              </p:nvPicPr>
              <p:blipFill>
                <a:blip r:embed="rId649"/>
                <a:stretch>
                  <a:fillRect/>
                </a:stretch>
              </p:blipFill>
              <p:spPr>
                <a:xfrm>
                  <a:off x="9518102" y="3266863"/>
                  <a:ext cx="19188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409" name="Freihand 408">
                  <a:extLst>
                    <a:ext uri="{FF2B5EF4-FFF2-40B4-BE49-F238E27FC236}">
                      <a16:creationId xmlns:a16="http://schemas.microsoft.com/office/drawing/2014/main" id="{DDC613B7-6071-4BF8-AB23-E5EA99CD45A8}"/>
                    </a:ext>
                  </a:extLst>
                </p14:cNvPr>
                <p14:cNvContentPartPr/>
                <p14:nvPr/>
              </p14:nvContentPartPr>
              <p14:xfrm>
                <a:off x="9721142" y="3205663"/>
                <a:ext cx="264240" cy="237240"/>
              </p14:xfrm>
            </p:contentPart>
          </mc:Choice>
          <mc:Fallback>
            <p:pic>
              <p:nvPicPr>
                <p:cNvPr id="409" name="Freihand 408">
                  <a:extLst>
                    <a:ext uri="{FF2B5EF4-FFF2-40B4-BE49-F238E27FC236}">
                      <a16:creationId xmlns:a16="http://schemas.microsoft.com/office/drawing/2014/main" id="{DDC613B7-6071-4BF8-AB23-E5EA99CD45A8}"/>
                    </a:ext>
                  </a:extLst>
                </p:cNvPr>
                <p:cNvPicPr/>
                <p:nvPr/>
              </p:nvPicPr>
              <p:blipFill>
                <a:blip r:embed="rId651"/>
                <a:stretch>
                  <a:fillRect/>
                </a:stretch>
              </p:blipFill>
              <p:spPr>
                <a:xfrm>
                  <a:off x="9716822" y="3201343"/>
                  <a:ext cx="27288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410" name="Freihand 409">
                  <a:extLst>
                    <a:ext uri="{FF2B5EF4-FFF2-40B4-BE49-F238E27FC236}">
                      <a16:creationId xmlns:a16="http://schemas.microsoft.com/office/drawing/2014/main" id="{B8696996-845F-42E2-8EFE-964FDE58867E}"/>
                    </a:ext>
                  </a:extLst>
                </p14:cNvPr>
                <p14:cNvContentPartPr/>
                <p14:nvPr/>
              </p14:nvContentPartPr>
              <p14:xfrm>
                <a:off x="10009502" y="3251023"/>
                <a:ext cx="141480" cy="73080"/>
              </p14:xfrm>
            </p:contentPart>
          </mc:Choice>
          <mc:Fallback>
            <p:pic>
              <p:nvPicPr>
                <p:cNvPr id="410" name="Freihand 409">
                  <a:extLst>
                    <a:ext uri="{FF2B5EF4-FFF2-40B4-BE49-F238E27FC236}">
                      <a16:creationId xmlns:a16="http://schemas.microsoft.com/office/drawing/2014/main" id="{B8696996-845F-42E2-8EFE-964FDE58867E}"/>
                    </a:ext>
                  </a:extLst>
                </p:cNvPr>
                <p:cNvPicPr/>
                <p:nvPr/>
              </p:nvPicPr>
              <p:blipFill>
                <a:blip r:embed="rId653"/>
                <a:stretch>
                  <a:fillRect/>
                </a:stretch>
              </p:blipFill>
              <p:spPr>
                <a:xfrm>
                  <a:off x="10005182" y="3246703"/>
                  <a:ext cx="1501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411" name="Freihand 410">
                  <a:extLst>
                    <a:ext uri="{FF2B5EF4-FFF2-40B4-BE49-F238E27FC236}">
                      <a16:creationId xmlns:a16="http://schemas.microsoft.com/office/drawing/2014/main" id="{4842FD30-6844-4580-95B6-63416BB715D4}"/>
                    </a:ext>
                  </a:extLst>
                </p14:cNvPr>
                <p14:cNvContentPartPr/>
                <p14:nvPr/>
              </p14:nvContentPartPr>
              <p14:xfrm>
                <a:off x="9793862" y="3150583"/>
                <a:ext cx="102600" cy="41400"/>
              </p14:xfrm>
            </p:contentPart>
          </mc:Choice>
          <mc:Fallback>
            <p:pic>
              <p:nvPicPr>
                <p:cNvPr id="411" name="Freihand 410">
                  <a:extLst>
                    <a:ext uri="{FF2B5EF4-FFF2-40B4-BE49-F238E27FC236}">
                      <a16:creationId xmlns:a16="http://schemas.microsoft.com/office/drawing/2014/main" id="{4842FD30-6844-4580-95B6-63416BB715D4}"/>
                    </a:ext>
                  </a:extLst>
                </p:cNvPr>
                <p:cNvPicPr/>
                <p:nvPr/>
              </p:nvPicPr>
              <p:blipFill>
                <a:blip r:embed="rId655"/>
                <a:stretch>
                  <a:fillRect/>
                </a:stretch>
              </p:blipFill>
              <p:spPr>
                <a:xfrm>
                  <a:off x="9789542" y="3146263"/>
                  <a:ext cx="11124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412" name="Freihand 411">
                  <a:extLst>
                    <a:ext uri="{FF2B5EF4-FFF2-40B4-BE49-F238E27FC236}">
                      <a16:creationId xmlns:a16="http://schemas.microsoft.com/office/drawing/2014/main" id="{DDEAF7D9-143F-47AB-85AF-847BE20E0134}"/>
                    </a:ext>
                  </a:extLst>
                </p14:cNvPr>
                <p14:cNvContentPartPr/>
                <p14:nvPr/>
              </p14:nvContentPartPr>
              <p14:xfrm>
                <a:off x="10195622" y="3049063"/>
                <a:ext cx="406440" cy="219240"/>
              </p14:xfrm>
            </p:contentPart>
          </mc:Choice>
          <mc:Fallback>
            <p:pic>
              <p:nvPicPr>
                <p:cNvPr id="412" name="Freihand 411">
                  <a:extLst>
                    <a:ext uri="{FF2B5EF4-FFF2-40B4-BE49-F238E27FC236}">
                      <a16:creationId xmlns:a16="http://schemas.microsoft.com/office/drawing/2014/main" id="{DDEAF7D9-143F-47AB-85AF-847BE20E0134}"/>
                    </a:ext>
                  </a:extLst>
                </p:cNvPr>
                <p:cNvPicPr/>
                <p:nvPr/>
              </p:nvPicPr>
              <p:blipFill>
                <a:blip r:embed="rId657"/>
                <a:stretch>
                  <a:fillRect/>
                </a:stretch>
              </p:blipFill>
              <p:spPr>
                <a:xfrm>
                  <a:off x="10191302" y="3044743"/>
                  <a:ext cx="41508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413" name="Freihand 412">
                  <a:extLst>
                    <a:ext uri="{FF2B5EF4-FFF2-40B4-BE49-F238E27FC236}">
                      <a16:creationId xmlns:a16="http://schemas.microsoft.com/office/drawing/2014/main" id="{7A80FE2B-DACB-46F2-B5C4-E9C2B4CF3A61}"/>
                    </a:ext>
                  </a:extLst>
                </p14:cNvPr>
                <p14:cNvContentPartPr/>
                <p14:nvPr/>
              </p14:nvContentPartPr>
              <p14:xfrm>
                <a:off x="10636982" y="3069583"/>
                <a:ext cx="92880" cy="93240"/>
              </p14:xfrm>
            </p:contentPart>
          </mc:Choice>
          <mc:Fallback>
            <p:pic>
              <p:nvPicPr>
                <p:cNvPr id="413" name="Freihand 412">
                  <a:extLst>
                    <a:ext uri="{FF2B5EF4-FFF2-40B4-BE49-F238E27FC236}">
                      <a16:creationId xmlns:a16="http://schemas.microsoft.com/office/drawing/2014/main" id="{7A80FE2B-DACB-46F2-B5C4-E9C2B4CF3A61}"/>
                    </a:ext>
                  </a:extLst>
                </p:cNvPr>
                <p:cNvPicPr/>
                <p:nvPr/>
              </p:nvPicPr>
              <p:blipFill>
                <a:blip r:embed="rId659"/>
                <a:stretch>
                  <a:fillRect/>
                </a:stretch>
              </p:blipFill>
              <p:spPr>
                <a:xfrm>
                  <a:off x="10632662" y="3065263"/>
                  <a:ext cx="1015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414" name="Freihand 413">
                  <a:extLst>
                    <a:ext uri="{FF2B5EF4-FFF2-40B4-BE49-F238E27FC236}">
                      <a16:creationId xmlns:a16="http://schemas.microsoft.com/office/drawing/2014/main" id="{2265934F-3B6A-455D-835D-25208250EE2A}"/>
                    </a:ext>
                  </a:extLst>
                </p14:cNvPr>
                <p14:cNvContentPartPr/>
                <p14:nvPr/>
              </p14:nvContentPartPr>
              <p14:xfrm>
                <a:off x="10760462" y="2951863"/>
                <a:ext cx="273960" cy="164160"/>
              </p14:xfrm>
            </p:contentPart>
          </mc:Choice>
          <mc:Fallback>
            <p:pic>
              <p:nvPicPr>
                <p:cNvPr id="414" name="Freihand 413">
                  <a:extLst>
                    <a:ext uri="{FF2B5EF4-FFF2-40B4-BE49-F238E27FC236}">
                      <a16:creationId xmlns:a16="http://schemas.microsoft.com/office/drawing/2014/main" id="{2265934F-3B6A-455D-835D-25208250EE2A}"/>
                    </a:ext>
                  </a:extLst>
                </p:cNvPr>
                <p:cNvPicPr/>
                <p:nvPr/>
              </p:nvPicPr>
              <p:blipFill>
                <a:blip r:embed="rId661"/>
                <a:stretch>
                  <a:fillRect/>
                </a:stretch>
              </p:blipFill>
              <p:spPr>
                <a:xfrm>
                  <a:off x="10756142" y="2947543"/>
                  <a:ext cx="2826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415" name="Freihand 414">
                  <a:extLst>
                    <a:ext uri="{FF2B5EF4-FFF2-40B4-BE49-F238E27FC236}">
                      <a16:creationId xmlns:a16="http://schemas.microsoft.com/office/drawing/2014/main" id="{CF4F940C-3361-4CCD-9D47-CA43AB86B961}"/>
                    </a:ext>
                  </a:extLst>
                </p14:cNvPr>
                <p14:cNvContentPartPr/>
                <p14:nvPr/>
              </p14:nvContentPartPr>
              <p14:xfrm>
                <a:off x="10959902" y="2913343"/>
                <a:ext cx="360" cy="360"/>
              </p14:xfrm>
            </p:contentPart>
          </mc:Choice>
          <mc:Fallback>
            <p:pic>
              <p:nvPicPr>
                <p:cNvPr id="415" name="Freihand 414">
                  <a:extLst>
                    <a:ext uri="{FF2B5EF4-FFF2-40B4-BE49-F238E27FC236}">
                      <a16:creationId xmlns:a16="http://schemas.microsoft.com/office/drawing/2014/main" id="{CF4F940C-3361-4CCD-9D47-CA43AB86B961}"/>
                    </a:ext>
                  </a:extLst>
                </p:cNvPr>
                <p:cNvPicPr/>
                <p:nvPr/>
              </p:nvPicPr>
              <p:blipFill>
                <a:blip r:embed="rId4"/>
                <a:stretch>
                  <a:fillRect/>
                </a:stretch>
              </p:blipFill>
              <p:spPr>
                <a:xfrm>
                  <a:off x="10955582" y="290902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416" name="Freihand 415">
                  <a:extLst>
                    <a:ext uri="{FF2B5EF4-FFF2-40B4-BE49-F238E27FC236}">
                      <a16:creationId xmlns:a16="http://schemas.microsoft.com/office/drawing/2014/main" id="{87A39CE5-F77C-41F3-8E48-195924465FA8}"/>
                    </a:ext>
                  </a:extLst>
                </p14:cNvPr>
                <p14:cNvContentPartPr/>
                <p14:nvPr/>
              </p14:nvContentPartPr>
              <p14:xfrm>
                <a:off x="11049902" y="2875183"/>
                <a:ext cx="163080" cy="156960"/>
              </p14:xfrm>
            </p:contentPart>
          </mc:Choice>
          <mc:Fallback>
            <p:pic>
              <p:nvPicPr>
                <p:cNvPr id="416" name="Freihand 415">
                  <a:extLst>
                    <a:ext uri="{FF2B5EF4-FFF2-40B4-BE49-F238E27FC236}">
                      <a16:creationId xmlns:a16="http://schemas.microsoft.com/office/drawing/2014/main" id="{87A39CE5-F77C-41F3-8E48-195924465FA8}"/>
                    </a:ext>
                  </a:extLst>
                </p:cNvPr>
                <p:cNvPicPr/>
                <p:nvPr/>
              </p:nvPicPr>
              <p:blipFill>
                <a:blip r:embed="rId664"/>
                <a:stretch>
                  <a:fillRect/>
                </a:stretch>
              </p:blipFill>
              <p:spPr>
                <a:xfrm>
                  <a:off x="11045582" y="2870863"/>
                  <a:ext cx="17172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393" name="Freihand 392">
                  <a:extLst>
                    <a:ext uri="{FF2B5EF4-FFF2-40B4-BE49-F238E27FC236}">
                      <a16:creationId xmlns:a16="http://schemas.microsoft.com/office/drawing/2014/main" id="{9CBEE1E9-8EE5-4A03-8988-8DFF1D86A1B9}"/>
                    </a:ext>
                  </a:extLst>
                </p14:cNvPr>
                <p14:cNvContentPartPr/>
                <p14:nvPr/>
              </p14:nvContentPartPr>
              <p14:xfrm>
                <a:off x="6828542" y="4080103"/>
                <a:ext cx="128160" cy="214200"/>
              </p14:xfrm>
            </p:contentPart>
          </mc:Choice>
          <mc:Fallback>
            <p:pic>
              <p:nvPicPr>
                <p:cNvPr id="393" name="Freihand 392">
                  <a:extLst>
                    <a:ext uri="{FF2B5EF4-FFF2-40B4-BE49-F238E27FC236}">
                      <a16:creationId xmlns:a16="http://schemas.microsoft.com/office/drawing/2014/main" id="{9CBEE1E9-8EE5-4A03-8988-8DFF1D86A1B9}"/>
                    </a:ext>
                  </a:extLst>
                </p:cNvPr>
                <p:cNvPicPr/>
                <p:nvPr/>
              </p:nvPicPr>
              <p:blipFill>
                <a:blip r:embed="rId666"/>
                <a:stretch>
                  <a:fillRect/>
                </a:stretch>
              </p:blipFill>
              <p:spPr>
                <a:xfrm>
                  <a:off x="6824222" y="4075783"/>
                  <a:ext cx="13680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394" name="Freihand 393">
                  <a:extLst>
                    <a:ext uri="{FF2B5EF4-FFF2-40B4-BE49-F238E27FC236}">
                      <a16:creationId xmlns:a16="http://schemas.microsoft.com/office/drawing/2014/main" id="{77294435-C558-4F48-BD3C-482B5561FA27}"/>
                    </a:ext>
                  </a:extLst>
                </p14:cNvPr>
                <p14:cNvContentPartPr/>
                <p14:nvPr/>
              </p14:nvContentPartPr>
              <p14:xfrm>
                <a:off x="6997742" y="4100983"/>
                <a:ext cx="32400" cy="123840"/>
              </p14:xfrm>
            </p:contentPart>
          </mc:Choice>
          <mc:Fallback>
            <p:pic>
              <p:nvPicPr>
                <p:cNvPr id="394" name="Freihand 393">
                  <a:extLst>
                    <a:ext uri="{FF2B5EF4-FFF2-40B4-BE49-F238E27FC236}">
                      <a16:creationId xmlns:a16="http://schemas.microsoft.com/office/drawing/2014/main" id="{77294435-C558-4F48-BD3C-482B5561FA27}"/>
                    </a:ext>
                  </a:extLst>
                </p:cNvPr>
                <p:cNvPicPr/>
                <p:nvPr/>
              </p:nvPicPr>
              <p:blipFill>
                <a:blip r:embed="rId668"/>
                <a:stretch>
                  <a:fillRect/>
                </a:stretch>
              </p:blipFill>
              <p:spPr>
                <a:xfrm>
                  <a:off x="6993422" y="4096663"/>
                  <a:ext cx="410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395" name="Freihand 394">
                  <a:extLst>
                    <a:ext uri="{FF2B5EF4-FFF2-40B4-BE49-F238E27FC236}">
                      <a16:creationId xmlns:a16="http://schemas.microsoft.com/office/drawing/2014/main" id="{31DB0136-4A98-49D2-AF35-BF66F4E85112}"/>
                    </a:ext>
                  </a:extLst>
                </p14:cNvPr>
                <p14:cNvContentPartPr/>
                <p14:nvPr/>
              </p14:nvContentPartPr>
              <p14:xfrm>
                <a:off x="7067942" y="4048783"/>
                <a:ext cx="272160" cy="121320"/>
              </p14:xfrm>
            </p:contentPart>
          </mc:Choice>
          <mc:Fallback>
            <p:pic>
              <p:nvPicPr>
                <p:cNvPr id="395" name="Freihand 394">
                  <a:extLst>
                    <a:ext uri="{FF2B5EF4-FFF2-40B4-BE49-F238E27FC236}">
                      <a16:creationId xmlns:a16="http://schemas.microsoft.com/office/drawing/2014/main" id="{31DB0136-4A98-49D2-AF35-BF66F4E85112}"/>
                    </a:ext>
                  </a:extLst>
                </p:cNvPr>
                <p:cNvPicPr/>
                <p:nvPr/>
              </p:nvPicPr>
              <p:blipFill>
                <a:blip r:embed="rId670"/>
                <a:stretch>
                  <a:fillRect/>
                </a:stretch>
              </p:blipFill>
              <p:spPr>
                <a:xfrm>
                  <a:off x="7063622" y="4044463"/>
                  <a:ext cx="2808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396" name="Freihand 395">
                  <a:extLst>
                    <a:ext uri="{FF2B5EF4-FFF2-40B4-BE49-F238E27FC236}">
                      <a16:creationId xmlns:a16="http://schemas.microsoft.com/office/drawing/2014/main" id="{CB178E5A-B707-4E4B-8CCA-529C89E2A0FE}"/>
                    </a:ext>
                  </a:extLst>
                </p14:cNvPr>
                <p14:cNvContentPartPr/>
                <p14:nvPr/>
              </p14:nvContentPartPr>
              <p14:xfrm>
                <a:off x="7379342" y="4004503"/>
                <a:ext cx="19440" cy="3240"/>
              </p14:xfrm>
            </p:contentPart>
          </mc:Choice>
          <mc:Fallback>
            <p:pic>
              <p:nvPicPr>
                <p:cNvPr id="396" name="Freihand 395">
                  <a:extLst>
                    <a:ext uri="{FF2B5EF4-FFF2-40B4-BE49-F238E27FC236}">
                      <a16:creationId xmlns:a16="http://schemas.microsoft.com/office/drawing/2014/main" id="{CB178E5A-B707-4E4B-8CCA-529C89E2A0FE}"/>
                    </a:ext>
                  </a:extLst>
                </p:cNvPr>
                <p:cNvPicPr/>
                <p:nvPr/>
              </p:nvPicPr>
              <p:blipFill>
                <a:blip r:embed="rId672"/>
                <a:stretch>
                  <a:fillRect/>
                </a:stretch>
              </p:blipFill>
              <p:spPr>
                <a:xfrm>
                  <a:off x="7375022" y="4000183"/>
                  <a:ext cx="2808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397" name="Freihand 396">
                  <a:extLst>
                    <a:ext uri="{FF2B5EF4-FFF2-40B4-BE49-F238E27FC236}">
                      <a16:creationId xmlns:a16="http://schemas.microsoft.com/office/drawing/2014/main" id="{F877DD67-983A-42C5-B37C-C59E5BC56046}"/>
                    </a:ext>
                  </a:extLst>
                </p14:cNvPr>
                <p14:cNvContentPartPr/>
                <p14:nvPr/>
              </p14:nvContentPartPr>
              <p14:xfrm>
                <a:off x="7339382" y="4000183"/>
                <a:ext cx="31320" cy="107640"/>
              </p14:xfrm>
            </p:contentPart>
          </mc:Choice>
          <mc:Fallback>
            <p:pic>
              <p:nvPicPr>
                <p:cNvPr id="397" name="Freihand 396">
                  <a:extLst>
                    <a:ext uri="{FF2B5EF4-FFF2-40B4-BE49-F238E27FC236}">
                      <a16:creationId xmlns:a16="http://schemas.microsoft.com/office/drawing/2014/main" id="{F877DD67-983A-42C5-B37C-C59E5BC56046}"/>
                    </a:ext>
                  </a:extLst>
                </p:cNvPr>
                <p:cNvPicPr/>
                <p:nvPr/>
              </p:nvPicPr>
              <p:blipFill>
                <a:blip r:embed="rId674"/>
                <a:stretch>
                  <a:fillRect/>
                </a:stretch>
              </p:blipFill>
              <p:spPr>
                <a:xfrm>
                  <a:off x="7335062" y="3995863"/>
                  <a:ext cx="399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398" name="Freihand 397">
                  <a:extLst>
                    <a:ext uri="{FF2B5EF4-FFF2-40B4-BE49-F238E27FC236}">
                      <a16:creationId xmlns:a16="http://schemas.microsoft.com/office/drawing/2014/main" id="{FD04FF6A-CC42-43FF-9CB7-41C6C8AF4AC1}"/>
                    </a:ext>
                  </a:extLst>
                </p14:cNvPr>
                <p14:cNvContentPartPr/>
                <p14:nvPr/>
              </p14:nvContentPartPr>
              <p14:xfrm>
                <a:off x="7373582" y="3893983"/>
                <a:ext cx="74160" cy="172800"/>
              </p14:xfrm>
            </p:contentPart>
          </mc:Choice>
          <mc:Fallback>
            <p:pic>
              <p:nvPicPr>
                <p:cNvPr id="398" name="Freihand 397">
                  <a:extLst>
                    <a:ext uri="{FF2B5EF4-FFF2-40B4-BE49-F238E27FC236}">
                      <a16:creationId xmlns:a16="http://schemas.microsoft.com/office/drawing/2014/main" id="{FD04FF6A-CC42-43FF-9CB7-41C6C8AF4AC1}"/>
                    </a:ext>
                  </a:extLst>
                </p:cNvPr>
                <p:cNvPicPr/>
                <p:nvPr/>
              </p:nvPicPr>
              <p:blipFill>
                <a:blip r:embed="rId676"/>
                <a:stretch>
                  <a:fillRect/>
                </a:stretch>
              </p:blipFill>
              <p:spPr>
                <a:xfrm>
                  <a:off x="7369262" y="3889663"/>
                  <a:ext cx="8280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399" name="Freihand 398">
                  <a:extLst>
                    <a:ext uri="{FF2B5EF4-FFF2-40B4-BE49-F238E27FC236}">
                      <a16:creationId xmlns:a16="http://schemas.microsoft.com/office/drawing/2014/main" id="{F571F3F8-7F93-43A2-8D72-998B5F7A6C8F}"/>
                    </a:ext>
                  </a:extLst>
                </p14:cNvPr>
                <p14:cNvContentPartPr/>
                <p14:nvPr/>
              </p14:nvContentPartPr>
              <p14:xfrm>
                <a:off x="7324622" y="3872383"/>
                <a:ext cx="23760" cy="16200"/>
              </p14:xfrm>
            </p:contentPart>
          </mc:Choice>
          <mc:Fallback>
            <p:pic>
              <p:nvPicPr>
                <p:cNvPr id="399" name="Freihand 398">
                  <a:extLst>
                    <a:ext uri="{FF2B5EF4-FFF2-40B4-BE49-F238E27FC236}">
                      <a16:creationId xmlns:a16="http://schemas.microsoft.com/office/drawing/2014/main" id="{F571F3F8-7F93-43A2-8D72-998B5F7A6C8F}"/>
                    </a:ext>
                  </a:extLst>
                </p:cNvPr>
                <p:cNvPicPr/>
                <p:nvPr/>
              </p:nvPicPr>
              <p:blipFill>
                <a:blip r:embed="rId678"/>
                <a:stretch>
                  <a:fillRect/>
                </a:stretch>
              </p:blipFill>
              <p:spPr>
                <a:xfrm>
                  <a:off x="7320302" y="3868063"/>
                  <a:ext cx="3240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400" name="Freihand 399">
                  <a:extLst>
                    <a:ext uri="{FF2B5EF4-FFF2-40B4-BE49-F238E27FC236}">
                      <a16:creationId xmlns:a16="http://schemas.microsoft.com/office/drawing/2014/main" id="{16AAFE61-BB21-44CA-8FAC-76D1BE14458B}"/>
                    </a:ext>
                  </a:extLst>
                </p14:cNvPr>
                <p14:cNvContentPartPr/>
                <p14:nvPr/>
              </p14:nvContentPartPr>
              <p14:xfrm>
                <a:off x="7602902" y="3829183"/>
                <a:ext cx="349200" cy="170640"/>
              </p14:xfrm>
            </p:contentPart>
          </mc:Choice>
          <mc:Fallback>
            <p:pic>
              <p:nvPicPr>
                <p:cNvPr id="400" name="Freihand 399">
                  <a:extLst>
                    <a:ext uri="{FF2B5EF4-FFF2-40B4-BE49-F238E27FC236}">
                      <a16:creationId xmlns:a16="http://schemas.microsoft.com/office/drawing/2014/main" id="{16AAFE61-BB21-44CA-8FAC-76D1BE14458B}"/>
                    </a:ext>
                  </a:extLst>
                </p:cNvPr>
                <p:cNvPicPr/>
                <p:nvPr/>
              </p:nvPicPr>
              <p:blipFill>
                <a:blip r:embed="rId680"/>
                <a:stretch>
                  <a:fillRect/>
                </a:stretch>
              </p:blipFill>
              <p:spPr>
                <a:xfrm>
                  <a:off x="7598582" y="3824863"/>
                  <a:ext cx="35784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401" name="Freihand 400">
                  <a:extLst>
                    <a:ext uri="{FF2B5EF4-FFF2-40B4-BE49-F238E27FC236}">
                      <a16:creationId xmlns:a16="http://schemas.microsoft.com/office/drawing/2014/main" id="{0F93785F-8FC5-4A38-9B69-9A17F5C65DDF}"/>
                    </a:ext>
                  </a:extLst>
                </p14:cNvPr>
                <p14:cNvContentPartPr/>
                <p14:nvPr/>
              </p14:nvContentPartPr>
              <p14:xfrm>
                <a:off x="7894142" y="3726223"/>
                <a:ext cx="360" cy="360"/>
              </p14:xfrm>
            </p:contentPart>
          </mc:Choice>
          <mc:Fallback>
            <p:pic>
              <p:nvPicPr>
                <p:cNvPr id="401" name="Freihand 400">
                  <a:extLst>
                    <a:ext uri="{FF2B5EF4-FFF2-40B4-BE49-F238E27FC236}">
                      <a16:creationId xmlns:a16="http://schemas.microsoft.com/office/drawing/2014/main" id="{0F93785F-8FC5-4A38-9B69-9A17F5C65DDF}"/>
                    </a:ext>
                  </a:extLst>
                </p:cNvPr>
                <p:cNvPicPr/>
                <p:nvPr/>
              </p:nvPicPr>
              <p:blipFill>
                <a:blip r:embed="rId4"/>
                <a:stretch>
                  <a:fillRect/>
                </a:stretch>
              </p:blipFill>
              <p:spPr>
                <a:xfrm>
                  <a:off x="7889822" y="372190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402" name="Freihand 401">
                  <a:extLst>
                    <a:ext uri="{FF2B5EF4-FFF2-40B4-BE49-F238E27FC236}">
                      <a16:creationId xmlns:a16="http://schemas.microsoft.com/office/drawing/2014/main" id="{78F79279-0ED7-4A9D-9D80-4AAE7B69EDE4}"/>
                    </a:ext>
                  </a:extLst>
                </p14:cNvPr>
                <p14:cNvContentPartPr/>
                <p14:nvPr/>
              </p14:nvContentPartPr>
              <p14:xfrm>
                <a:off x="8023382" y="3678343"/>
                <a:ext cx="129960" cy="190440"/>
              </p14:xfrm>
            </p:contentPart>
          </mc:Choice>
          <mc:Fallback>
            <p:pic>
              <p:nvPicPr>
                <p:cNvPr id="402" name="Freihand 401">
                  <a:extLst>
                    <a:ext uri="{FF2B5EF4-FFF2-40B4-BE49-F238E27FC236}">
                      <a16:creationId xmlns:a16="http://schemas.microsoft.com/office/drawing/2014/main" id="{78F79279-0ED7-4A9D-9D80-4AAE7B69EDE4}"/>
                    </a:ext>
                  </a:extLst>
                </p:cNvPr>
                <p:cNvPicPr/>
                <p:nvPr/>
              </p:nvPicPr>
              <p:blipFill>
                <a:blip r:embed="rId683"/>
                <a:stretch>
                  <a:fillRect/>
                </a:stretch>
              </p:blipFill>
              <p:spPr>
                <a:xfrm>
                  <a:off x="8019062" y="3674023"/>
                  <a:ext cx="13860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403" name="Freihand 402">
                  <a:extLst>
                    <a:ext uri="{FF2B5EF4-FFF2-40B4-BE49-F238E27FC236}">
                      <a16:creationId xmlns:a16="http://schemas.microsoft.com/office/drawing/2014/main" id="{F3A3EC81-E2C0-4B6F-89D6-BD58D24CC2FF}"/>
                    </a:ext>
                  </a:extLst>
                </p14:cNvPr>
                <p14:cNvContentPartPr/>
                <p14:nvPr/>
              </p14:nvContentPartPr>
              <p14:xfrm>
                <a:off x="8344502" y="3579703"/>
                <a:ext cx="135720" cy="170280"/>
              </p14:xfrm>
            </p:contentPart>
          </mc:Choice>
          <mc:Fallback>
            <p:pic>
              <p:nvPicPr>
                <p:cNvPr id="403" name="Freihand 402">
                  <a:extLst>
                    <a:ext uri="{FF2B5EF4-FFF2-40B4-BE49-F238E27FC236}">
                      <a16:creationId xmlns:a16="http://schemas.microsoft.com/office/drawing/2014/main" id="{F3A3EC81-E2C0-4B6F-89D6-BD58D24CC2FF}"/>
                    </a:ext>
                  </a:extLst>
                </p:cNvPr>
                <p:cNvPicPr/>
                <p:nvPr/>
              </p:nvPicPr>
              <p:blipFill>
                <a:blip r:embed="rId685"/>
                <a:stretch>
                  <a:fillRect/>
                </a:stretch>
              </p:blipFill>
              <p:spPr>
                <a:xfrm>
                  <a:off x="8340182" y="3575383"/>
                  <a:ext cx="14436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404" name="Freihand 403">
                  <a:extLst>
                    <a:ext uri="{FF2B5EF4-FFF2-40B4-BE49-F238E27FC236}">
                      <a16:creationId xmlns:a16="http://schemas.microsoft.com/office/drawing/2014/main" id="{71D3A216-C43F-4E41-A884-B32490364F2F}"/>
                    </a:ext>
                  </a:extLst>
                </p14:cNvPr>
                <p14:cNvContentPartPr/>
                <p14:nvPr/>
              </p14:nvContentPartPr>
              <p14:xfrm>
                <a:off x="8472302" y="3627943"/>
                <a:ext cx="200880" cy="87120"/>
              </p14:xfrm>
            </p:contentPart>
          </mc:Choice>
          <mc:Fallback>
            <p:pic>
              <p:nvPicPr>
                <p:cNvPr id="404" name="Freihand 403">
                  <a:extLst>
                    <a:ext uri="{FF2B5EF4-FFF2-40B4-BE49-F238E27FC236}">
                      <a16:creationId xmlns:a16="http://schemas.microsoft.com/office/drawing/2014/main" id="{71D3A216-C43F-4E41-A884-B32490364F2F}"/>
                    </a:ext>
                  </a:extLst>
                </p:cNvPr>
                <p:cNvPicPr/>
                <p:nvPr/>
              </p:nvPicPr>
              <p:blipFill>
                <a:blip r:embed="rId687"/>
                <a:stretch>
                  <a:fillRect/>
                </a:stretch>
              </p:blipFill>
              <p:spPr>
                <a:xfrm>
                  <a:off x="8467982" y="3623623"/>
                  <a:ext cx="2095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405" name="Freihand 404">
                  <a:extLst>
                    <a:ext uri="{FF2B5EF4-FFF2-40B4-BE49-F238E27FC236}">
                      <a16:creationId xmlns:a16="http://schemas.microsoft.com/office/drawing/2014/main" id="{C51AC68B-1ED7-47F6-9BBB-9436F1195611}"/>
                    </a:ext>
                  </a:extLst>
                </p14:cNvPr>
                <p14:cNvContentPartPr/>
                <p14:nvPr/>
              </p14:nvContentPartPr>
              <p14:xfrm>
                <a:off x="8708822" y="3589063"/>
                <a:ext cx="69480" cy="63720"/>
              </p14:xfrm>
            </p:contentPart>
          </mc:Choice>
          <mc:Fallback>
            <p:pic>
              <p:nvPicPr>
                <p:cNvPr id="405" name="Freihand 404">
                  <a:extLst>
                    <a:ext uri="{FF2B5EF4-FFF2-40B4-BE49-F238E27FC236}">
                      <a16:creationId xmlns:a16="http://schemas.microsoft.com/office/drawing/2014/main" id="{C51AC68B-1ED7-47F6-9BBB-9436F1195611}"/>
                    </a:ext>
                  </a:extLst>
                </p:cNvPr>
                <p:cNvPicPr/>
                <p:nvPr/>
              </p:nvPicPr>
              <p:blipFill>
                <a:blip r:embed="rId689"/>
                <a:stretch>
                  <a:fillRect/>
                </a:stretch>
              </p:blipFill>
              <p:spPr>
                <a:xfrm>
                  <a:off x="8704502" y="3584743"/>
                  <a:ext cx="7812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406" name="Freihand 405">
                  <a:extLst>
                    <a:ext uri="{FF2B5EF4-FFF2-40B4-BE49-F238E27FC236}">
                      <a16:creationId xmlns:a16="http://schemas.microsoft.com/office/drawing/2014/main" id="{22EC118A-C7B3-4805-BD82-B6E5B11FD651}"/>
                    </a:ext>
                  </a:extLst>
                </p14:cNvPr>
                <p14:cNvContentPartPr/>
                <p14:nvPr/>
              </p14:nvContentPartPr>
              <p14:xfrm>
                <a:off x="9030302" y="3418063"/>
                <a:ext cx="262800" cy="151920"/>
              </p14:xfrm>
            </p:contentPart>
          </mc:Choice>
          <mc:Fallback>
            <p:pic>
              <p:nvPicPr>
                <p:cNvPr id="406" name="Freihand 405">
                  <a:extLst>
                    <a:ext uri="{FF2B5EF4-FFF2-40B4-BE49-F238E27FC236}">
                      <a16:creationId xmlns:a16="http://schemas.microsoft.com/office/drawing/2014/main" id="{22EC118A-C7B3-4805-BD82-B6E5B11FD651}"/>
                    </a:ext>
                  </a:extLst>
                </p:cNvPr>
                <p:cNvPicPr/>
                <p:nvPr/>
              </p:nvPicPr>
              <p:blipFill>
                <a:blip r:embed="rId691"/>
                <a:stretch>
                  <a:fillRect/>
                </a:stretch>
              </p:blipFill>
              <p:spPr>
                <a:xfrm>
                  <a:off x="9025982" y="3413743"/>
                  <a:ext cx="27144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417" name="Freihand 416">
                  <a:extLst>
                    <a:ext uri="{FF2B5EF4-FFF2-40B4-BE49-F238E27FC236}">
                      <a16:creationId xmlns:a16="http://schemas.microsoft.com/office/drawing/2014/main" id="{945C41D7-E99C-49C2-9051-0DC0EA50A2EE}"/>
                    </a:ext>
                  </a:extLst>
                </p14:cNvPr>
                <p14:cNvContentPartPr/>
                <p14:nvPr/>
              </p14:nvContentPartPr>
              <p14:xfrm>
                <a:off x="7888022" y="4045903"/>
                <a:ext cx="254520" cy="165240"/>
              </p14:xfrm>
            </p:contentPart>
          </mc:Choice>
          <mc:Fallback>
            <p:pic>
              <p:nvPicPr>
                <p:cNvPr id="417" name="Freihand 416">
                  <a:extLst>
                    <a:ext uri="{FF2B5EF4-FFF2-40B4-BE49-F238E27FC236}">
                      <a16:creationId xmlns:a16="http://schemas.microsoft.com/office/drawing/2014/main" id="{945C41D7-E99C-49C2-9051-0DC0EA50A2EE}"/>
                    </a:ext>
                  </a:extLst>
                </p:cNvPr>
                <p:cNvPicPr/>
                <p:nvPr/>
              </p:nvPicPr>
              <p:blipFill>
                <a:blip r:embed="rId693"/>
                <a:stretch>
                  <a:fillRect/>
                </a:stretch>
              </p:blipFill>
              <p:spPr>
                <a:xfrm>
                  <a:off x="7883702" y="4041583"/>
                  <a:ext cx="26316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418" name="Freihand 417">
                  <a:extLst>
                    <a:ext uri="{FF2B5EF4-FFF2-40B4-BE49-F238E27FC236}">
                      <a16:creationId xmlns:a16="http://schemas.microsoft.com/office/drawing/2014/main" id="{BB785733-E8CA-47A0-B923-27307F85D418}"/>
                    </a:ext>
                  </a:extLst>
                </p14:cNvPr>
                <p14:cNvContentPartPr/>
                <p14:nvPr/>
              </p14:nvContentPartPr>
              <p14:xfrm>
                <a:off x="8321102" y="3933223"/>
                <a:ext cx="39960" cy="138240"/>
              </p14:xfrm>
            </p:contentPart>
          </mc:Choice>
          <mc:Fallback>
            <p:pic>
              <p:nvPicPr>
                <p:cNvPr id="418" name="Freihand 417">
                  <a:extLst>
                    <a:ext uri="{FF2B5EF4-FFF2-40B4-BE49-F238E27FC236}">
                      <a16:creationId xmlns:a16="http://schemas.microsoft.com/office/drawing/2014/main" id="{BB785733-E8CA-47A0-B923-27307F85D418}"/>
                    </a:ext>
                  </a:extLst>
                </p:cNvPr>
                <p:cNvPicPr/>
                <p:nvPr/>
              </p:nvPicPr>
              <p:blipFill>
                <a:blip r:embed="rId695"/>
                <a:stretch>
                  <a:fillRect/>
                </a:stretch>
              </p:blipFill>
              <p:spPr>
                <a:xfrm>
                  <a:off x="8316782" y="3928903"/>
                  <a:ext cx="4860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419" name="Freihand 418">
                  <a:extLst>
                    <a:ext uri="{FF2B5EF4-FFF2-40B4-BE49-F238E27FC236}">
                      <a16:creationId xmlns:a16="http://schemas.microsoft.com/office/drawing/2014/main" id="{68B3CACC-8A0C-48FE-99AF-9DF20B87CBDB}"/>
                    </a:ext>
                  </a:extLst>
                </p14:cNvPr>
                <p14:cNvContentPartPr/>
                <p14:nvPr/>
              </p14:nvContentPartPr>
              <p14:xfrm>
                <a:off x="8259182" y="3886423"/>
                <a:ext cx="129960" cy="80640"/>
              </p14:xfrm>
            </p:contentPart>
          </mc:Choice>
          <mc:Fallback>
            <p:pic>
              <p:nvPicPr>
                <p:cNvPr id="419" name="Freihand 418">
                  <a:extLst>
                    <a:ext uri="{FF2B5EF4-FFF2-40B4-BE49-F238E27FC236}">
                      <a16:creationId xmlns:a16="http://schemas.microsoft.com/office/drawing/2014/main" id="{68B3CACC-8A0C-48FE-99AF-9DF20B87CBDB}"/>
                    </a:ext>
                  </a:extLst>
                </p:cNvPr>
                <p:cNvPicPr/>
                <p:nvPr/>
              </p:nvPicPr>
              <p:blipFill>
                <a:blip r:embed="rId697"/>
                <a:stretch>
                  <a:fillRect/>
                </a:stretch>
              </p:blipFill>
              <p:spPr>
                <a:xfrm>
                  <a:off x="8254862" y="3882103"/>
                  <a:ext cx="1386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420" name="Freihand 419">
                  <a:extLst>
                    <a:ext uri="{FF2B5EF4-FFF2-40B4-BE49-F238E27FC236}">
                      <a16:creationId xmlns:a16="http://schemas.microsoft.com/office/drawing/2014/main" id="{4A0D13E4-D0A7-4BB5-B251-6C0D032C08EE}"/>
                    </a:ext>
                  </a:extLst>
                </p14:cNvPr>
                <p14:cNvContentPartPr/>
                <p14:nvPr/>
              </p14:nvContentPartPr>
              <p14:xfrm>
                <a:off x="8273222" y="3954103"/>
                <a:ext cx="104400" cy="56520"/>
              </p14:xfrm>
            </p:contentPart>
          </mc:Choice>
          <mc:Fallback>
            <p:pic>
              <p:nvPicPr>
                <p:cNvPr id="420" name="Freihand 419">
                  <a:extLst>
                    <a:ext uri="{FF2B5EF4-FFF2-40B4-BE49-F238E27FC236}">
                      <a16:creationId xmlns:a16="http://schemas.microsoft.com/office/drawing/2014/main" id="{4A0D13E4-D0A7-4BB5-B251-6C0D032C08EE}"/>
                    </a:ext>
                  </a:extLst>
                </p:cNvPr>
                <p:cNvPicPr/>
                <p:nvPr/>
              </p:nvPicPr>
              <p:blipFill>
                <a:blip r:embed="rId699"/>
                <a:stretch>
                  <a:fillRect/>
                </a:stretch>
              </p:blipFill>
              <p:spPr>
                <a:xfrm>
                  <a:off x="8268902" y="3949783"/>
                  <a:ext cx="11304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421" name="Freihand 420">
                  <a:extLst>
                    <a:ext uri="{FF2B5EF4-FFF2-40B4-BE49-F238E27FC236}">
                      <a16:creationId xmlns:a16="http://schemas.microsoft.com/office/drawing/2014/main" id="{B074DC57-C550-49C7-B373-10B2C2B9C1C7}"/>
                    </a:ext>
                  </a:extLst>
                </p14:cNvPr>
                <p14:cNvContentPartPr/>
                <p14:nvPr/>
              </p14:nvContentPartPr>
              <p14:xfrm>
                <a:off x="8428022" y="3882103"/>
                <a:ext cx="232920" cy="134280"/>
              </p14:xfrm>
            </p:contentPart>
          </mc:Choice>
          <mc:Fallback>
            <p:pic>
              <p:nvPicPr>
                <p:cNvPr id="421" name="Freihand 420">
                  <a:extLst>
                    <a:ext uri="{FF2B5EF4-FFF2-40B4-BE49-F238E27FC236}">
                      <a16:creationId xmlns:a16="http://schemas.microsoft.com/office/drawing/2014/main" id="{B074DC57-C550-49C7-B373-10B2C2B9C1C7}"/>
                    </a:ext>
                  </a:extLst>
                </p:cNvPr>
                <p:cNvPicPr/>
                <p:nvPr/>
              </p:nvPicPr>
              <p:blipFill>
                <a:blip r:embed="rId701"/>
                <a:stretch>
                  <a:fillRect/>
                </a:stretch>
              </p:blipFill>
              <p:spPr>
                <a:xfrm>
                  <a:off x="8423702" y="3877783"/>
                  <a:ext cx="2415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422" name="Freihand 421">
                  <a:extLst>
                    <a:ext uri="{FF2B5EF4-FFF2-40B4-BE49-F238E27FC236}">
                      <a16:creationId xmlns:a16="http://schemas.microsoft.com/office/drawing/2014/main" id="{F8224EA4-710A-44DF-B0EC-9F09E58D4C21}"/>
                    </a:ext>
                  </a:extLst>
                </p14:cNvPr>
                <p14:cNvContentPartPr/>
                <p14:nvPr/>
              </p14:nvContentPartPr>
              <p14:xfrm>
                <a:off x="8568422" y="3807223"/>
                <a:ext cx="29880" cy="13320"/>
              </p14:xfrm>
            </p:contentPart>
          </mc:Choice>
          <mc:Fallback>
            <p:pic>
              <p:nvPicPr>
                <p:cNvPr id="422" name="Freihand 421">
                  <a:extLst>
                    <a:ext uri="{FF2B5EF4-FFF2-40B4-BE49-F238E27FC236}">
                      <a16:creationId xmlns:a16="http://schemas.microsoft.com/office/drawing/2014/main" id="{F8224EA4-710A-44DF-B0EC-9F09E58D4C21}"/>
                    </a:ext>
                  </a:extLst>
                </p:cNvPr>
                <p:cNvPicPr/>
                <p:nvPr/>
              </p:nvPicPr>
              <p:blipFill>
                <a:blip r:embed="rId703"/>
                <a:stretch>
                  <a:fillRect/>
                </a:stretch>
              </p:blipFill>
              <p:spPr>
                <a:xfrm>
                  <a:off x="8564102" y="3802903"/>
                  <a:ext cx="385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423" name="Freihand 422">
                  <a:extLst>
                    <a:ext uri="{FF2B5EF4-FFF2-40B4-BE49-F238E27FC236}">
                      <a16:creationId xmlns:a16="http://schemas.microsoft.com/office/drawing/2014/main" id="{46C6ED4F-0E59-4DFE-B715-72B6872A9F6A}"/>
                    </a:ext>
                  </a:extLst>
                </p14:cNvPr>
                <p14:cNvContentPartPr/>
                <p14:nvPr/>
              </p14:nvContentPartPr>
              <p14:xfrm>
                <a:off x="8680382" y="3820903"/>
                <a:ext cx="237960" cy="89280"/>
              </p14:xfrm>
            </p:contentPart>
          </mc:Choice>
          <mc:Fallback>
            <p:pic>
              <p:nvPicPr>
                <p:cNvPr id="423" name="Freihand 422">
                  <a:extLst>
                    <a:ext uri="{FF2B5EF4-FFF2-40B4-BE49-F238E27FC236}">
                      <a16:creationId xmlns:a16="http://schemas.microsoft.com/office/drawing/2014/main" id="{46C6ED4F-0E59-4DFE-B715-72B6872A9F6A}"/>
                    </a:ext>
                  </a:extLst>
                </p:cNvPr>
                <p:cNvPicPr/>
                <p:nvPr/>
              </p:nvPicPr>
              <p:blipFill>
                <a:blip r:embed="rId705"/>
                <a:stretch>
                  <a:fillRect/>
                </a:stretch>
              </p:blipFill>
              <p:spPr>
                <a:xfrm>
                  <a:off x="8676062" y="3816583"/>
                  <a:ext cx="2466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426" name="Freihand 425">
                  <a:extLst>
                    <a:ext uri="{FF2B5EF4-FFF2-40B4-BE49-F238E27FC236}">
                      <a16:creationId xmlns:a16="http://schemas.microsoft.com/office/drawing/2014/main" id="{7B34FB30-4272-47E2-B5A7-7AE22CEEBF7F}"/>
                    </a:ext>
                  </a:extLst>
                </p14:cNvPr>
                <p14:cNvContentPartPr/>
                <p14:nvPr/>
              </p14:nvContentPartPr>
              <p14:xfrm>
                <a:off x="9081062" y="3707863"/>
                <a:ext cx="86040" cy="132480"/>
              </p14:xfrm>
            </p:contentPart>
          </mc:Choice>
          <mc:Fallback>
            <p:pic>
              <p:nvPicPr>
                <p:cNvPr id="426" name="Freihand 425">
                  <a:extLst>
                    <a:ext uri="{FF2B5EF4-FFF2-40B4-BE49-F238E27FC236}">
                      <a16:creationId xmlns:a16="http://schemas.microsoft.com/office/drawing/2014/main" id="{7B34FB30-4272-47E2-B5A7-7AE22CEEBF7F}"/>
                    </a:ext>
                  </a:extLst>
                </p:cNvPr>
                <p:cNvPicPr/>
                <p:nvPr/>
              </p:nvPicPr>
              <p:blipFill>
                <a:blip r:embed="rId707"/>
                <a:stretch>
                  <a:fillRect/>
                </a:stretch>
              </p:blipFill>
              <p:spPr>
                <a:xfrm>
                  <a:off x="9076742" y="3703543"/>
                  <a:ext cx="946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427" name="Freihand 426">
                  <a:extLst>
                    <a:ext uri="{FF2B5EF4-FFF2-40B4-BE49-F238E27FC236}">
                      <a16:creationId xmlns:a16="http://schemas.microsoft.com/office/drawing/2014/main" id="{33028B48-1BBA-49EB-AAB8-5E584113EE35}"/>
                    </a:ext>
                  </a:extLst>
                </p14:cNvPr>
                <p14:cNvContentPartPr/>
                <p14:nvPr/>
              </p14:nvContentPartPr>
              <p14:xfrm>
                <a:off x="9209222" y="3661423"/>
                <a:ext cx="222840" cy="121680"/>
              </p14:xfrm>
            </p:contentPart>
          </mc:Choice>
          <mc:Fallback>
            <p:pic>
              <p:nvPicPr>
                <p:cNvPr id="427" name="Freihand 426">
                  <a:extLst>
                    <a:ext uri="{FF2B5EF4-FFF2-40B4-BE49-F238E27FC236}">
                      <a16:creationId xmlns:a16="http://schemas.microsoft.com/office/drawing/2014/main" id="{33028B48-1BBA-49EB-AAB8-5E584113EE35}"/>
                    </a:ext>
                  </a:extLst>
                </p:cNvPr>
                <p:cNvPicPr/>
                <p:nvPr/>
              </p:nvPicPr>
              <p:blipFill>
                <a:blip r:embed="rId709"/>
                <a:stretch>
                  <a:fillRect/>
                </a:stretch>
              </p:blipFill>
              <p:spPr>
                <a:xfrm>
                  <a:off x="9204902" y="3657103"/>
                  <a:ext cx="2314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428" name="Freihand 427">
                  <a:extLst>
                    <a:ext uri="{FF2B5EF4-FFF2-40B4-BE49-F238E27FC236}">
                      <a16:creationId xmlns:a16="http://schemas.microsoft.com/office/drawing/2014/main" id="{91215F2A-0836-4C3B-A595-AA02740CEB8D}"/>
                    </a:ext>
                  </a:extLst>
                </p14:cNvPr>
                <p14:cNvContentPartPr/>
                <p14:nvPr/>
              </p14:nvContentPartPr>
              <p14:xfrm>
                <a:off x="9461942" y="3553783"/>
                <a:ext cx="95040" cy="177120"/>
              </p14:xfrm>
            </p:contentPart>
          </mc:Choice>
          <mc:Fallback>
            <p:pic>
              <p:nvPicPr>
                <p:cNvPr id="428" name="Freihand 427">
                  <a:extLst>
                    <a:ext uri="{FF2B5EF4-FFF2-40B4-BE49-F238E27FC236}">
                      <a16:creationId xmlns:a16="http://schemas.microsoft.com/office/drawing/2014/main" id="{91215F2A-0836-4C3B-A595-AA02740CEB8D}"/>
                    </a:ext>
                  </a:extLst>
                </p:cNvPr>
                <p:cNvPicPr/>
                <p:nvPr/>
              </p:nvPicPr>
              <p:blipFill>
                <a:blip r:embed="rId711"/>
                <a:stretch>
                  <a:fillRect/>
                </a:stretch>
              </p:blipFill>
              <p:spPr>
                <a:xfrm>
                  <a:off x="9457622" y="3549463"/>
                  <a:ext cx="10368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429" name="Freihand 428">
                  <a:extLst>
                    <a:ext uri="{FF2B5EF4-FFF2-40B4-BE49-F238E27FC236}">
                      <a16:creationId xmlns:a16="http://schemas.microsoft.com/office/drawing/2014/main" id="{DFC25728-10CC-4010-8E83-13ADA035C816}"/>
                    </a:ext>
                  </a:extLst>
                </p14:cNvPr>
                <p14:cNvContentPartPr/>
                <p14:nvPr/>
              </p14:nvContentPartPr>
              <p14:xfrm>
                <a:off x="9588662" y="3602023"/>
                <a:ext cx="151920" cy="91800"/>
              </p14:xfrm>
            </p:contentPart>
          </mc:Choice>
          <mc:Fallback>
            <p:pic>
              <p:nvPicPr>
                <p:cNvPr id="429" name="Freihand 428">
                  <a:extLst>
                    <a:ext uri="{FF2B5EF4-FFF2-40B4-BE49-F238E27FC236}">
                      <a16:creationId xmlns:a16="http://schemas.microsoft.com/office/drawing/2014/main" id="{DFC25728-10CC-4010-8E83-13ADA035C816}"/>
                    </a:ext>
                  </a:extLst>
                </p:cNvPr>
                <p:cNvPicPr/>
                <p:nvPr/>
              </p:nvPicPr>
              <p:blipFill>
                <a:blip r:embed="rId713"/>
                <a:stretch>
                  <a:fillRect/>
                </a:stretch>
              </p:blipFill>
              <p:spPr>
                <a:xfrm>
                  <a:off x="9584342" y="3597703"/>
                  <a:ext cx="1605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430" name="Freihand 429">
                  <a:extLst>
                    <a:ext uri="{FF2B5EF4-FFF2-40B4-BE49-F238E27FC236}">
                      <a16:creationId xmlns:a16="http://schemas.microsoft.com/office/drawing/2014/main" id="{74FF5C8A-F853-4571-B881-2E1FC02E69AE}"/>
                    </a:ext>
                  </a:extLst>
                </p14:cNvPr>
                <p14:cNvContentPartPr/>
                <p14:nvPr/>
              </p14:nvContentPartPr>
              <p14:xfrm>
                <a:off x="9722582" y="3549463"/>
                <a:ext cx="14760" cy="10080"/>
              </p14:xfrm>
            </p:contentPart>
          </mc:Choice>
          <mc:Fallback>
            <p:pic>
              <p:nvPicPr>
                <p:cNvPr id="430" name="Freihand 429">
                  <a:extLst>
                    <a:ext uri="{FF2B5EF4-FFF2-40B4-BE49-F238E27FC236}">
                      <a16:creationId xmlns:a16="http://schemas.microsoft.com/office/drawing/2014/main" id="{74FF5C8A-F853-4571-B881-2E1FC02E69AE}"/>
                    </a:ext>
                  </a:extLst>
                </p:cNvPr>
                <p:cNvPicPr/>
                <p:nvPr/>
              </p:nvPicPr>
              <p:blipFill>
                <a:blip r:embed="rId715"/>
                <a:stretch>
                  <a:fillRect/>
                </a:stretch>
              </p:blipFill>
              <p:spPr>
                <a:xfrm>
                  <a:off x="9718262" y="3545143"/>
                  <a:ext cx="2340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431" name="Freihand 430">
                  <a:extLst>
                    <a:ext uri="{FF2B5EF4-FFF2-40B4-BE49-F238E27FC236}">
                      <a16:creationId xmlns:a16="http://schemas.microsoft.com/office/drawing/2014/main" id="{462A0BDF-3105-49CF-82EB-8A76035E1728}"/>
                    </a:ext>
                  </a:extLst>
                </p14:cNvPr>
                <p14:cNvContentPartPr/>
                <p14:nvPr/>
              </p14:nvContentPartPr>
              <p14:xfrm>
                <a:off x="9776582" y="3470623"/>
                <a:ext cx="88200" cy="185400"/>
              </p14:xfrm>
            </p:contentPart>
          </mc:Choice>
          <mc:Fallback>
            <p:pic>
              <p:nvPicPr>
                <p:cNvPr id="431" name="Freihand 430">
                  <a:extLst>
                    <a:ext uri="{FF2B5EF4-FFF2-40B4-BE49-F238E27FC236}">
                      <a16:creationId xmlns:a16="http://schemas.microsoft.com/office/drawing/2014/main" id="{462A0BDF-3105-49CF-82EB-8A76035E1728}"/>
                    </a:ext>
                  </a:extLst>
                </p:cNvPr>
                <p:cNvPicPr/>
                <p:nvPr/>
              </p:nvPicPr>
              <p:blipFill>
                <a:blip r:embed="rId717"/>
                <a:stretch>
                  <a:fillRect/>
                </a:stretch>
              </p:blipFill>
              <p:spPr>
                <a:xfrm>
                  <a:off x="9772262" y="3466303"/>
                  <a:ext cx="9684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432" name="Freihand 431">
                  <a:extLst>
                    <a:ext uri="{FF2B5EF4-FFF2-40B4-BE49-F238E27FC236}">
                      <a16:creationId xmlns:a16="http://schemas.microsoft.com/office/drawing/2014/main" id="{42A8E5D1-397E-4238-B665-E86E26F6D5AD}"/>
                    </a:ext>
                  </a:extLst>
                </p14:cNvPr>
                <p14:cNvContentPartPr/>
                <p14:nvPr/>
              </p14:nvContentPartPr>
              <p14:xfrm>
                <a:off x="9922742" y="3481063"/>
                <a:ext cx="94320" cy="126000"/>
              </p14:xfrm>
            </p:contentPart>
          </mc:Choice>
          <mc:Fallback>
            <p:pic>
              <p:nvPicPr>
                <p:cNvPr id="432" name="Freihand 431">
                  <a:extLst>
                    <a:ext uri="{FF2B5EF4-FFF2-40B4-BE49-F238E27FC236}">
                      <a16:creationId xmlns:a16="http://schemas.microsoft.com/office/drawing/2014/main" id="{42A8E5D1-397E-4238-B665-E86E26F6D5AD}"/>
                    </a:ext>
                  </a:extLst>
                </p:cNvPr>
                <p:cNvPicPr/>
                <p:nvPr/>
              </p:nvPicPr>
              <p:blipFill>
                <a:blip r:embed="rId719"/>
                <a:stretch>
                  <a:fillRect/>
                </a:stretch>
              </p:blipFill>
              <p:spPr>
                <a:xfrm>
                  <a:off x="9918422" y="3476743"/>
                  <a:ext cx="1029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433" name="Freihand 432">
                  <a:extLst>
                    <a:ext uri="{FF2B5EF4-FFF2-40B4-BE49-F238E27FC236}">
                      <a16:creationId xmlns:a16="http://schemas.microsoft.com/office/drawing/2014/main" id="{63DFEF77-59E5-4A32-98C7-B2AA806216DD}"/>
                    </a:ext>
                  </a:extLst>
                </p14:cNvPr>
                <p14:cNvContentPartPr/>
                <p14:nvPr/>
              </p14:nvContentPartPr>
              <p14:xfrm>
                <a:off x="10005902" y="3478183"/>
                <a:ext cx="17640" cy="21600"/>
              </p14:xfrm>
            </p:contentPart>
          </mc:Choice>
          <mc:Fallback>
            <p:pic>
              <p:nvPicPr>
                <p:cNvPr id="433" name="Freihand 432">
                  <a:extLst>
                    <a:ext uri="{FF2B5EF4-FFF2-40B4-BE49-F238E27FC236}">
                      <a16:creationId xmlns:a16="http://schemas.microsoft.com/office/drawing/2014/main" id="{63DFEF77-59E5-4A32-98C7-B2AA806216DD}"/>
                    </a:ext>
                  </a:extLst>
                </p:cNvPr>
                <p:cNvPicPr/>
                <p:nvPr/>
              </p:nvPicPr>
              <p:blipFill>
                <a:blip r:embed="rId721"/>
                <a:stretch>
                  <a:fillRect/>
                </a:stretch>
              </p:blipFill>
              <p:spPr>
                <a:xfrm>
                  <a:off x="10001582" y="3473863"/>
                  <a:ext cx="2628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434" name="Freihand 433">
                  <a:extLst>
                    <a:ext uri="{FF2B5EF4-FFF2-40B4-BE49-F238E27FC236}">
                      <a16:creationId xmlns:a16="http://schemas.microsoft.com/office/drawing/2014/main" id="{4BAD1AD9-760B-49F9-8221-97CEF513543E}"/>
                    </a:ext>
                  </a:extLst>
                </p14:cNvPr>
                <p14:cNvContentPartPr/>
                <p14:nvPr/>
              </p14:nvContentPartPr>
              <p14:xfrm>
                <a:off x="10055222" y="3518863"/>
                <a:ext cx="72360" cy="163800"/>
              </p14:xfrm>
            </p:contentPart>
          </mc:Choice>
          <mc:Fallback>
            <p:pic>
              <p:nvPicPr>
                <p:cNvPr id="434" name="Freihand 433">
                  <a:extLst>
                    <a:ext uri="{FF2B5EF4-FFF2-40B4-BE49-F238E27FC236}">
                      <a16:creationId xmlns:a16="http://schemas.microsoft.com/office/drawing/2014/main" id="{4BAD1AD9-760B-49F9-8221-97CEF513543E}"/>
                    </a:ext>
                  </a:extLst>
                </p:cNvPr>
                <p:cNvPicPr/>
                <p:nvPr/>
              </p:nvPicPr>
              <p:blipFill>
                <a:blip r:embed="rId723"/>
                <a:stretch>
                  <a:fillRect/>
                </a:stretch>
              </p:blipFill>
              <p:spPr>
                <a:xfrm>
                  <a:off x="10050902" y="3514543"/>
                  <a:ext cx="81000" cy="172440"/>
                </a:xfrm>
                <a:prstGeom prst="rect">
                  <a:avLst/>
                </a:prstGeom>
              </p:spPr>
            </p:pic>
          </mc:Fallback>
        </mc:AlternateContent>
      </p:grpSp>
    </p:spTree>
    <p:extLst>
      <p:ext uri="{BB962C8B-B14F-4D97-AF65-F5344CB8AC3E}">
        <p14:creationId xmlns:p14="http://schemas.microsoft.com/office/powerpoint/2010/main" val="30452765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4404772-6F64-40FB-EA2C-BCFB71924CC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3" name="Grafik 2">
            <a:extLst>
              <a:ext uri="{FF2B5EF4-FFF2-40B4-BE49-F238E27FC236}">
                <a16:creationId xmlns:a16="http://schemas.microsoft.com/office/drawing/2014/main" id="{A8E7845B-72CA-47B5-AF87-C2733DD578DE}"/>
              </a:ext>
            </a:extLst>
          </p:cNvPr>
          <p:cNvPicPr>
            <a:picLocks noChangeAspect="1"/>
          </p:cNvPicPr>
          <p:nvPr/>
        </p:nvPicPr>
        <p:blipFill>
          <a:blip r:embed="rId2"/>
          <a:stretch>
            <a:fillRect/>
          </a:stretch>
        </p:blipFill>
        <p:spPr>
          <a:xfrm>
            <a:off x="103612" y="143773"/>
            <a:ext cx="4906060" cy="1257475"/>
          </a:xfrm>
          <a:prstGeom prst="rect">
            <a:avLst/>
          </a:prstGeom>
        </p:spPr>
      </p:pic>
      <mc:AlternateContent xmlns:mc="http://schemas.openxmlformats.org/markup-compatibility/2006">
        <mc:Choice xmlns:p14="http://schemas.microsoft.com/office/powerpoint/2010/main" Requires="p14">
          <p:contentPart p14:bwMode="auto" r:id="rId3">
            <p14:nvContentPartPr>
              <p14:cNvPr id="46" name="Freihand 45">
                <a:extLst>
                  <a:ext uri="{FF2B5EF4-FFF2-40B4-BE49-F238E27FC236}">
                    <a16:creationId xmlns:a16="http://schemas.microsoft.com/office/drawing/2014/main" id="{B0CA8017-FC4D-419F-975D-71AD5AB61F0B}"/>
                  </a:ext>
                </a:extLst>
              </p14:cNvPr>
              <p14:cNvContentPartPr/>
              <p14:nvPr/>
            </p14:nvContentPartPr>
            <p14:xfrm>
              <a:off x="10239902" y="608263"/>
              <a:ext cx="28800" cy="59760"/>
            </p14:xfrm>
          </p:contentPart>
        </mc:Choice>
        <mc:Fallback>
          <p:pic>
            <p:nvPicPr>
              <p:cNvPr id="46" name="Freihand 45">
                <a:extLst>
                  <a:ext uri="{FF2B5EF4-FFF2-40B4-BE49-F238E27FC236}">
                    <a16:creationId xmlns:a16="http://schemas.microsoft.com/office/drawing/2014/main" id="{B0CA8017-FC4D-419F-975D-71AD5AB61F0B}"/>
                  </a:ext>
                </a:extLst>
              </p:cNvPr>
              <p:cNvPicPr/>
              <p:nvPr/>
            </p:nvPicPr>
            <p:blipFill>
              <a:blip r:embed="rId4"/>
              <a:stretch>
                <a:fillRect/>
              </a:stretch>
            </p:blipFill>
            <p:spPr>
              <a:xfrm>
                <a:off x="10235582" y="603943"/>
                <a:ext cx="3744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84" name="Freihand 83">
                <a:extLst>
                  <a:ext uri="{FF2B5EF4-FFF2-40B4-BE49-F238E27FC236}">
                    <a16:creationId xmlns:a16="http://schemas.microsoft.com/office/drawing/2014/main" id="{78696215-8218-4979-847C-848AFE732B07}"/>
                  </a:ext>
                </a:extLst>
              </p14:cNvPr>
              <p14:cNvContentPartPr/>
              <p14:nvPr/>
            </p14:nvContentPartPr>
            <p14:xfrm>
              <a:off x="656342" y="1683583"/>
              <a:ext cx="196920" cy="51840"/>
            </p14:xfrm>
          </p:contentPart>
        </mc:Choice>
        <mc:Fallback>
          <p:pic>
            <p:nvPicPr>
              <p:cNvPr id="84" name="Freihand 83">
                <a:extLst>
                  <a:ext uri="{FF2B5EF4-FFF2-40B4-BE49-F238E27FC236}">
                    <a16:creationId xmlns:a16="http://schemas.microsoft.com/office/drawing/2014/main" id="{78696215-8218-4979-847C-848AFE732B07}"/>
                  </a:ext>
                </a:extLst>
              </p:cNvPr>
              <p:cNvPicPr/>
              <p:nvPr/>
            </p:nvPicPr>
            <p:blipFill>
              <a:blip r:embed="rId6"/>
              <a:stretch>
                <a:fillRect/>
              </a:stretch>
            </p:blipFill>
            <p:spPr>
              <a:xfrm>
                <a:off x="652022" y="1679263"/>
                <a:ext cx="20556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16" name="Freihand 115">
                <a:extLst>
                  <a:ext uri="{FF2B5EF4-FFF2-40B4-BE49-F238E27FC236}">
                    <a16:creationId xmlns:a16="http://schemas.microsoft.com/office/drawing/2014/main" id="{B6D2862F-0488-4DC9-8170-7D186F820EC4}"/>
                  </a:ext>
                </a:extLst>
              </p14:cNvPr>
              <p14:cNvContentPartPr/>
              <p14:nvPr/>
            </p14:nvContentPartPr>
            <p14:xfrm>
              <a:off x="3748742" y="1418983"/>
              <a:ext cx="179280" cy="12960"/>
            </p14:xfrm>
          </p:contentPart>
        </mc:Choice>
        <mc:Fallback>
          <p:pic>
            <p:nvPicPr>
              <p:cNvPr id="116" name="Freihand 115">
                <a:extLst>
                  <a:ext uri="{FF2B5EF4-FFF2-40B4-BE49-F238E27FC236}">
                    <a16:creationId xmlns:a16="http://schemas.microsoft.com/office/drawing/2014/main" id="{B6D2862F-0488-4DC9-8170-7D186F820EC4}"/>
                  </a:ext>
                </a:extLst>
              </p:cNvPr>
              <p:cNvPicPr/>
              <p:nvPr/>
            </p:nvPicPr>
            <p:blipFill>
              <a:blip r:embed="rId8"/>
              <a:stretch>
                <a:fillRect/>
              </a:stretch>
            </p:blipFill>
            <p:spPr>
              <a:xfrm>
                <a:off x="3744422" y="1414663"/>
                <a:ext cx="18792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53" name="Freihand 152">
                <a:extLst>
                  <a:ext uri="{FF2B5EF4-FFF2-40B4-BE49-F238E27FC236}">
                    <a16:creationId xmlns:a16="http://schemas.microsoft.com/office/drawing/2014/main" id="{3514CA7A-A55F-4ABD-88BC-109290FCDF41}"/>
                  </a:ext>
                </a:extLst>
              </p14:cNvPr>
              <p14:cNvContentPartPr/>
              <p14:nvPr/>
            </p14:nvContentPartPr>
            <p14:xfrm>
              <a:off x="4314662" y="1398463"/>
              <a:ext cx="979920" cy="205200"/>
            </p14:xfrm>
          </p:contentPart>
        </mc:Choice>
        <mc:Fallback>
          <p:pic>
            <p:nvPicPr>
              <p:cNvPr id="153" name="Freihand 152">
                <a:extLst>
                  <a:ext uri="{FF2B5EF4-FFF2-40B4-BE49-F238E27FC236}">
                    <a16:creationId xmlns:a16="http://schemas.microsoft.com/office/drawing/2014/main" id="{3514CA7A-A55F-4ABD-88BC-109290FCDF41}"/>
                  </a:ext>
                </a:extLst>
              </p:cNvPr>
              <p:cNvPicPr/>
              <p:nvPr/>
            </p:nvPicPr>
            <p:blipFill>
              <a:blip r:embed="rId10"/>
              <a:stretch>
                <a:fillRect/>
              </a:stretch>
            </p:blipFill>
            <p:spPr>
              <a:xfrm>
                <a:off x="4310342" y="1394143"/>
                <a:ext cx="98856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31" name="Freihand 230">
                <a:extLst>
                  <a:ext uri="{FF2B5EF4-FFF2-40B4-BE49-F238E27FC236}">
                    <a16:creationId xmlns:a16="http://schemas.microsoft.com/office/drawing/2014/main" id="{F3635668-0B40-4A1C-A384-A67FB6876727}"/>
                  </a:ext>
                </a:extLst>
              </p14:cNvPr>
              <p14:cNvContentPartPr/>
              <p14:nvPr/>
            </p14:nvContentPartPr>
            <p14:xfrm>
              <a:off x="7263062" y="503863"/>
              <a:ext cx="587520" cy="563400"/>
            </p14:xfrm>
          </p:contentPart>
        </mc:Choice>
        <mc:Fallback>
          <p:pic>
            <p:nvPicPr>
              <p:cNvPr id="231" name="Freihand 230">
                <a:extLst>
                  <a:ext uri="{FF2B5EF4-FFF2-40B4-BE49-F238E27FC236}">
                    <a16:creationId xmlns:a16="http://schemas.microsoft.com/office/drawing/2014/main" id="{F3635668-0B40-4A1C-A384-A67FB6876727}"/>
                  </a:ext>
                </a:extLst>
              </p:cNvPr>
              <p:cNvPicPr/>
              <p:nvPr/>
            </p:nvPicPr>
            <p:blipFill>
              <a:blip r:embed="rId12"/>
              <a:stretch>
                <a:fillRect/>
              </a:stretch>
            </p:blipFill>
            <p:spPr>
              <a:xfrm>
                <a:off x="7258742" y="499543"/>
                <a:ext cx="596160" cy="5720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308" name="Freihand 307">
                <a:extLst>
                  <a:ext uri="{FF2B5EF4-FFF2-40B4-BE49-F238E27FC236}">
                    <a16:creationId xmlns:a16="http://schemas.microsoft.com/office/drawing/2014/main" id="{A5F05423-BF09-4700-9572-D4615667F7EA}"/>
                  </a:ext>
                </a:extLst>
              </p14:cNvPr>
              <p14:cNvContentPartPr/>
              <p14:nvPr/>
            </p14:nvContentPartPr>
            <p14:xfrm>
              <a:off x="1016702" y="1015063"/>
              <a:ext cx="673560" cy="50400"/>
            </p14:xfrm>
          </p:contentPart>
        </mc:Choice>
        <mc:Fallback>
          <p:pic>
            <p:nvPicPr>
              <p:cNvPr id="308" name="Freihand 307">
                <a:extLst>
                  <a:ext uri="{FF2B5EF4-FFF2-40B4-BE49-F238E27FC236}">
                    <a16:creationId xmlns:a16="http://schemas.microsoft.com/office/drawing/2014/main" id="{A5F05423-BF09-4700-9572-D4615667F7EA}"/>
                  </a:ext>
                </a:extLst>
              </p:cNvPr>
              <p:cNvPicPr/>
              <p:nvPr/>
            </p:nvPicPr>
            <p:blipFill>
              <a:blip r:embed="rId14"/>
              <a:stretch>
                <a:fillRect/>
              </a:stretch>
            </p:blipFill>
            <p:spPr>
              <a:xfrm>
                <a:off x="1012382" y="1010743"/>
                <a:ext cx="68220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314" name="Freihand 313">
                <a:extLst>
                  <a:ext uri="{FF2B5EF4-FFF2-40B4-BE49-F238E27FC236}">
                    <a16:creationId xmlns:a16="http://schemas.microsoft.com/office/drawing/2014/main" id="{4EF675C1-BA24-4283-9A5F-BE6CE5FBC852}"/>
                  </a:ext>
                </a:extLst>
              </p14:cNvPr>
              <p14:cNvContentPartPr/>
              <p14:nvPr/>
            </p14:nvContentPartPr>
            <p14:xfrm>
              <a:off x="830582" y="3442183"/>
              <a:ext cx="180360" cy="37440"/>
            </p14:xfrm>
          </p:contentPart>
        </mc:Choice>
        <mc:Fallback>
          <p:pic>
            <p:nvPicPr>
              <p:cNvPr id="314" name="Freihand 313">
                <a:extLst>
                  <a:ext uri="{FF2B5EF4-FFF2-40B4-BE49-F238E27FC236}">
                    <a16:creationId xmlns:a16="http://schemas.microsoft.com/office/drawing/2014/main" id="{4EF675C1-BA24-4283-9A5F-BE6CE5FBC852}"/>
                  </a:ext>
                </a:extLst>
              </p:cNvPr>
              <p:cNvPicPr/>
              <p:nvPr/>
            </p:nvPicPr>
            <p:blipFill>
              <a:blip r:embed="rId16"/>
              <a:stretch>
                <a:fillRect/>
              </a:stretch>
            </p:blipFill>
            <p:spPr>
              <a:xfrm>
                <a:off x="826262" y="3437863"/>
                <a:ext cx="18900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15" name="Freihand 314">
                <a:extLst>
                  <a:ext uri="{FF2B5EF4-FFF2-40B4-BE49-F238E27FC236}">
                    <a16:creationId xmlns:a16="http://schemas.microsoft.com/office/drawing/2014/main" id="{BB7FF713-AE91-4625-BBD8-A457BB3C8CF5}"/>
                  </a:ext>
                </a:extLst>
              </p14:cNvPr>
              <p14:cNvContentPartPr/>
              <p14:nvPr/>
            </p14:nvContentPartPr>
            <p14:xfrm>
              <a:off x="1950182" y="926503"/>
              <a:ext cx="71640" cy="96840"/>
            </p14:xfrm>
          </p:contentPart>
        </mc:Choice>
        <mc:Fallback>
          <p:pic>
            <p:nvPicPr>
              <p:cNvPr id="315" name="Freihand 314">
                <a:extLst>
                  <a:ext uri="{FF2B5EF4-FFF2-40B4-BE49-F238E27FC236}">
                    <a16:creationId xmlns:a16="http://schemas.microsoft.com/office/drawing/2014/main" id="{BB7FF713-AE91-4625-BBD8-A457BB3C8CF5}"/>
                  </a:ext>
                </a:extLst>
              </p:cNvPr>
              <p:cNvPicPr/>
              <p:nvPr/>
            </p:nvPicPr>
            <p:blipFill>
              <a:blip r:embed="rId18"/>
              <a:stretch>
                <a:fillRect/>
              </a:stretch>
            </p:blipFill>
            <p:spPr>
              <a:xfrm>
                <a:off x="1945862" y="922183"/>
                <a:ext cx="802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362" name="Freihand 361">
                <a:extLst>
                  <a:ext uri="{FF2B5EF4-FFF2-40B4-BE49-F238E27FC236}">
                    <a16:creationId xmlns:a16="http://schemas.microsoft.com/office/drawing/2014/main" id="{64D623E8-CF26-49E3-A35D-67101A5B1032}"/>
                  </a:ext>
                </a:extLst>
              </p14:cNvPr>
              <p14:cNvContentPartPr/>
              <p14:nvPr/>
            </p14:nvContentPartPr>
            <p14:xfrm>
              <a:off x="680822" y="1697623"/>
              <a:ext cx="1762200" cy="74520"/>
            </p14:xfrm>
          </p:contentPart>
        </mc:Choice>
        <mc:Fallback>
          <p:pic>
            <p:nvPicPr>
              <p:cNvPr id="362" name="Freihand 361">
                <a:extLst>
                  <a:ext uri="{FF2B5EF4-FFF2-40B4-BE49-F238E27FC236}">
                    <a16:creationId xmlns:a16="http://schemas.microsoft.com/office/drawing/2014/main" id="{64D623E8-CF26-49E3-A35D-67101A5B1032}"/>
                  </a:ext>
                </a:extLst>
              </p:cNvPr>
              <p:cNvPicPr/>
              <p:nvPr/>
            </p:nvPicPr>
            <p:blipFill>
              <a:blip r:embed="rId20"/>
              <a:stretch>
                <a:fillRect/>
              </a:stretch>
            </p:blipFill>
            <p:spPr>
              <a:xfrm>
                <a:off x="676502" y="1693303"/>
                <a:ext cx="177084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395" name="Freihand 394">
                <a:extLst>
                  <a:ext uri="{FF2B5EF4-FFF2-40B4-BE49-F238E27FC236}">
                    <a16:creationId xmlns:a16="http://schemas.microsoft.com/office/drawing/2014/main" id="{D64470E8-CA53-4366-82B8-D4758C22FE8F}"/>
                  </a:ext>
                </a:extLst>
              </p14:cNvPr>
              <p14:cNvContentPartPr/>
              <p14:nvPr/>
            </p14:nvContentPartPr>
            <p14:xfrm>
              <a:off x="6244262" y="3522823"/>
              <a:ext cx="165240" cy="85320"/>
            </p14:xfrm>
          </p:contentPart>
        </mc:Choice>
        <mc:Fallback>
          <p:pic>
            <p:nvPicPr>
              <p:cNvPr id="395" name="Freihand 394">
                <a:extLst>
                  <a:ext uri="{FF2B5EF4-FFF2-40B4-BE49-F238E27FC236}">
                    <a16:creationId xmlns:a16="http://schemas.microsoft.com/office/drawing/2014/main" id="{D64470E8-CA53-4366-82B8-D4758C22FE8F}"/>
                  </a:ext>
                </a:extLst>
              </p:cNvPr>
              <p:cNvPicPr/>
              <p:nvPr/>
            </p:nvPicPr>
            <p:blipFill>
              <a:blip r:embed="rId22"/>
              <a:stretch>
                <a:fillRect/>
              </a:stretch>
            </p:blipFill>
            <p:spPr>
              <a:xfrm>
                <a:off x="6239942" y="3518503"/>
                <a:ext cx="1738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622" name="Freihand 621">
                <a:extLst>
                  <a:ext uri="{FF2B5EF4-FFF2-40B4-BE49-F238E27FC236}">
                    <a16:creationId xmlns:a16="http://schemas.microsoft.com/office/drawing/2014/main" id="{B7864F94-C5FC-4D06-9FE4-0C32495E1CF7}"/>
                  </a:ext>
                </a:extLst>
              </p14:cNvPr>
              <p14:cNvContentPartPr/>
              <p14:nvPr/>
            </p14:nvContentPartPr>
            <p14:xfrm>
              <a:off x="907622" y="4307623"/>
              <a:ext cx="1039320" cy="88920"/>
            </p14:xfrm>
          </p:contentPart>
        </mc:Choice>
        <mc:Fallback>
          <p:pic>
            <p:nvPicPr>
              <p:cNvPr id="622" name="Freihand 621">
                <a:extLst>
                  <a:ext uri="{FF2B5EF4-FFF2-40B4-BE49-F238E27FC236}">
                    <a16:creationId xmlns:a16="http://schemas.microsoft.com/office/drawing/2014/main" id="{B7864F94-C5FC-4D06-9FE4-0C32495E1CF7}"/>
                  </a:ext>
                </a:extLst>
              </p:cNvPr>
              <p:cNvPicPr/>
              <p:nvPr/>
            </p:nvPicPr>
            <p:blipFill>
              <a:blip r:embed="rId24"/>
              <a:stretch>
                <a:fillRect/>
              </a:stretch>
            </p:blipFill>
            <p:spPr>
              <a:xfrm>
                <a:off x="903302" y="4303303"/>
                <a:ext cx="10479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728" name="Freihand 727">
                <a:extLst>
                  <a:ext uri="{FF2B5EF4-FFF2-40B4-BE49-F238E27FC236}">
                    <a16:creationId xmlns:a16="http://schemas.microsoft.com/office/drawing/2014/main" id="{791FDE34-7AFC-4DDE-A31F-5624BD040DEB}"/>
                  </a:ext>
                </a:extLst>
              </p14:cNvPr>
              <p14:cNvContentPartPr/>
              <p14:nvPr/>
            </p14:nvContentPartPr>
            <p14:xfrm>
              <a:off x="10616102" y="3515623"/>
              <a:ext cx="475560" cy="99360"/>
            </p14:xfrm>
          </p:contentPart>
        </mc:Choice>
        <mc:Fallback>
          <p:pic>
            <p:nvPicPr>
              <p:cNvPr id="728" name="Freihand 727">
                <a:extLst>
                  <a:ext uri="{FF2B5EF4-FFF2-40B4-BE49-F238E27FC236}">
                    <a16:creationId xmlns:a16="http://schemas.microsoft.com/office/drawing/2014/main" id="{791FDE34-7AFC-4DDE-A31F-5624BD040DEB}"/>
                  </a:ext>
                </a:extLst>
              </p:cNvPr>
              <p:cNvPicPr/>
              <p:nvPr/>
            </p:nvPicPr>
            <p:blipFill>
              <a:blip r:embed="rId26"/>
              <a:stretch>
                <a:fillRect/>
              </a:stretch>
            </p:blipFill>
            <p:spPr>
              <a:xfrm>
                <a:off x="10611782" y="3511303"/>
                <a:ext cx="4842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737" name="Freihand 736">
                <a:extLst>
                  <a:ext uri="{FF2B5EF4-FFF2-40B4-BE49-F238E27FC236}">
                    <a16:creationId xmlns:a16="http://schemas.microsoft.com/office/drawing/2014/main" id="{2BC90D13-107A-41CE-9F5A-B00AF0D36B1E}"/>
                  </a:ext>
                </a:extLst>
              </p14:cNvPr>
              <p14:cNvContentPartPr/>
              <p14:nvPr/>
            </p14:nvContentPartPr>
            <p14:xfrm>
              <a:off x="10626542" y="3521023"/>
              <a:ext cx="442800" cy="106200"/>
            </p14:xfrm>
          </p:contentPart>
        </mc:Choice>
        <mc:Fallback>
          <p:pic>
            <p:nvPicPr>
              <p:cNvPr id="737" name="Freihand 736">
                <a:extLst>
                  <a:ext uri="{FF2B5EF4-FFF2-40B4-BE49-F238E27FC236}">
                    <a16:creationId xmlns:a16="http://schemas.microsoft.com/office/drawing/2014/main" id="{2BC90D13-107A-41CE-9F5A-B00AF0D36B1E}"/>
                  </a:ext>
                </a:extLst>
              </p:cNvPr>
              <p:cNvPicPr/>
              <p:nvPr/>
            </p:nvPicPr>
            <p:blipFill>
              <a:blip r:embed="rId28"/>
              <a:stretch>
                <a:fillRect/>
              </a:stretch>
            </p:blipFill>
            <p:spPr>
              <a:xfrm>
                <a:off x="10622222" y="3516703"/>
                <a:ext cx="451440" cy="114840"/>
              </a:xfrm>
              <a:prstGeom prst="rect">
                <a:avLst/>
              </a:prstGeom>
            </p:spPr>
          </p:pic>
        </mc:Fallback>
      </mc:AlternateContent>
      <p:grpSp>
        <p:nvGrpSpPr>
          <p:cNvPr id="1056" name="Gruppieren 1055">
            <a:extLst>
              <a:ext uri="{FF2B5EF4-FFF2-40B4-BE49-F238E27FC236}">
                <a16:creationId xmlns:a16="http://schemas.microsoft.com/office/drawing/2014/main" id="{8CA52E92-E8CE-48AF-AB84-5C26D7A753D4}"/>
              </a:ext>
            </a:extLst>
          </p:cNvPr>
          <p:cNvGrpSpPr/>
          <p:nvPr/>
        </p:nvGrpSpPr>
        <p:grpSpPr>
          <a:xfrm>
            <a:off x="205982" y="153583"/>
            <a:ext cx="11815920" cy="6583320"/>
            <a:chOff x="205982" y="153583"/>
            <a:chExt cx="11815920" cy="6583320"/>
          </a:xfrm>
        </p:grpSpPr>
        <mc:AlternateContent xmlns:mc="http://schemas.openxmlformats.org/markup-compatibility/2006">
          <mc:Choice xmlns:p14="http://schemas.microsoft.com/office/powerpoint/2010/main" Requires="p14">
            <p:contentPart p14:bwMode="auto" r:id="rId29">
              <p14:nvContentPartPr>
                <p14:cNvPr id="5" name="Freihand 4">
                  <a:extLst>
                    <a:ext uri="{FF2B5EF4-FFF2-40B4-BE49-F238E27FC236}">
                      <a16:creationId xmlns:a16="http://schemas.microsoft.com/office/drawing/2014/main" id="{DE40AAAD-2F38-42CC-88FF-723D4E85EBD8}"/>
                    </a:ext>
                  </a:extLst>
                </p14:cNvPr>
                <p14:cNvContentPartPr/>
                <p14:nvPr/>
              </p14:nvContentPartPr>
              <p14:xfrm>
                <a:off x="290222" y="1489543"/>
                <a:ext cx="105840" cy="98280"/>
              </p14:xfrm>
            </p:contentPart>
          </mc:Choice>
          <mc:Fallback>
            <p:pic>
              <p:nvPicPr>
                <p:cNvPr id="5" name="Freihand 4">
                  <a:extLst>
                    <a:ext uri="{FF2B5EF4-FFF2-40B4-BE49-F238E27FC236}">
                      <a16:creationId xmlns:a16="http://schemas.microsoft.com/office/drawing/2014/main" id="{DE40AAAD-2F38-42CC-88FF-723D4E85EBD8}"/>
                    </a:ext>
                  </a:extLst>
                </p:cNvPr>
                <p:cNvPicPr/>
                <p:nvPr/>
              </p:nvPicPr>
              <p:blipFill>
                <a:blip r:embed="rId30"/>
                <a:stretch>
                  <a:fillRect/>
                </a:stretch>
              </p:blipFill>
              <p:spPr>
                <a:xfrm>
                  <a:off x="285902" y="1485223"/>
                  <a:ext cx="1144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6" name="Freihand 5">
                  <a:extLst>
                    <a:ext uri="{FF2B5EF4-FFF2-40B4-BE49-F238E27FC236}">
                      <a16:creationId xmlns:a16="http://schemas.microsoft.com/office/drawing/2014/main" id="{C7F13BA4-0F6D-412E-95F0-195E72960E85}"/>
                    </a:ext>
                  </a:extLst>
                </p14:cNvPr>
                <p14:cNvContentPartPr/>
                <p14:nvPr/>
              </p14:nvContentPartPr>
              <p14:xfrm>
                <a:off x="389942" y="1389463"/>
                <a:ext cx="124200" cy="336240"/>
              </p14:xfrm>
            </p:contentPart>
          </mc:Choice>
          <mc:Fallback>
            <p:pic>
              <p:nvPicPr>
                <p:cNvPr id="6" name="Freihand 5">
                  <a:extLst>
                    <a:ext uri="{FF2B5EF4-FFF2-40B4-BE49-F238E27FC236}">
                      <a16:creationId xmlns:a16="http://schemas.microsoft.com/office/drawing/2014/main" id="{C7F13BA4-0F6D-412E-95F0-195E72960E85}"/>
                    </a:ext>
                  </a:extLst>
                </p:cNvPr>
                <p:cNvPicPr/>
                <p:nvPr/>
              </p:nvPicPr>
              <p:blipFill>
                <a:blip r:embed="rId32"/>
                <a:stretch>
                  <a:fillRect/>
                </a:stretch>
              </p:blipFill>
              <p:spPr>
                <a:xfrm>
                  <a:off x="385622" y="1385143"/>
                  <a:ext cx="132840" cy="3448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48" name="Freihand 47">
                  <a:extLst>
                    <a:ext uri="{FF2B5EF4-FFF2-40B4-BE49-F238E27FC236}">
                      <a16:creationId xmlns:a16="http://schemas.microsoft.com/office/drawing/2014/main" id="{F9952E70-7C94-4576-8115-E4455ACC0661}"/>
                    </a:ext>
                  </a:extLst>
                </p14:cNvPr>
                <p14:cNvContentPartPr/>
                <p14:nvPr/>
              </p14:nvContentPartPr>
              <p14:xfrm>
                <a:off x="1533302" y="459943"/>
                <a:ext cx="281160" cy="73800"/>
              </p14:xfrm>
            </p:contentPart>
          </mc:Choice>
          <mc:Fallback>
            <p:pic>
              <p:nvPicPr>
                <p:cNvPr id="48" name="Freihand 47">
                  <a:extLst>
                    <a:ext uri="{FF2B5EF4-FFF2-40B4-BE49-F238E27FC236}">
                      <a16:creationId xmlns:a16="http://schemas.microsoft.com/office/drawing/2014/main" id="{F9952E70-7C94-4576-8115-E4455ACC0661}"/>
                    </a:ext>
                  </a:extLst>
                </p:cNvPr>
                <p:cNvPicPr/>
                <p:nvPr/>
              </p:nvPicPr>
              <p:blipFill>
                <a:blip r:embed="rId34"/>
                <a:stretch>
                  <a:fillRect/>
                </a:stretch>
              </p:blipFill>
              <p:spPr>
                <a:xfrm>
                  <a:off x="1528982" y="455623"/>
                  <a:ext cx="2898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49" name="Freihand 48">
                  <a:extLst>
                    <a:ext uri="{FF2B5EF4-FFF2-40B4-BE49-F238E27FC236}">
                      <a16:creationId xmlns:a16="http://schemas.microsoft.com/office/drawing/2014/main" id="{A8EF27E9-3E82-410E-9F63-8764373566DF}"/>
                    </a:ext>
                  </a:extLst>
                </p14:cNvPr>
                <p14:cNvContentPartPr/>
                <p14:nvPr/>
              </p14:nvContentPartPr>
              <p14:xfrm>
                <a:off x="1465622" y="441583"/>
                <a:ext cx="187560" cy="142560"/>
              </p14:xfrm>
            </p:contentPart>
          </mc:Choice>
          <mc:Fallback>
            <p:pic>
              <p:nvPicPr>
                <p:cNvPr id="49" name="Freihand 48">
                  <a:extLst>
                    <a:ext uri="{FF2B5EF4-FFF2-40B4-BE49-F238E27FC236}">
                      <a16:creationId xmlns:a16="http://schemas.microsoft.com/office/drawing/2014/main" id="{A8EF27E9-3E82-410E-9F63-8764373566DF}"/>
                    </a:ext>
                  </a:extLst>
                </p:cNvPr>
                <p:cNvPicPr/>
                <p:nvPr/>
              </p:nvPicPr>
              <p:blipFill>
                <a:blip r:embed="rId36"/>
                <a:stretch>
                  <a:fillRect/>
                </a:stretch>
              </p:blipFill>
              <p:spPr>
                <a:xfrm>
                  <a:off x="1461302" y="437263"/>
                  <a:ext cx="19620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51" name="Freihand 50">
                  <a:extLst>
                    <a:ext uri="{FF2B5EF4-FFF2-40B4-BE49-F238E27FC236}">
                      <a16:creationId xmlns:a16="http://schemas.microsoft.com/office/drawing/2014/main" id="{E5080F7B-3AEB-4766-B9BD-8E8617FCAFE0}"/>
                    </a:ext>
                  </a:extLst>
                </p14:cNvPr>
                <p14:cNvContentPartPr/>
                <p14:nvPr/>
              </p14:nvContentPartPr>
              <p14:xfrm>
                <a:off x="2086262" y="363823"/>
                <a:ext cx="96480" cy="79920"/>
              </p14:xfrm>
            </p:contentPart>
          </mc:Choice>
          <mc:Fallback>
            <p:pic>
              <p:nvPicPr>
                <p:cNvPr id="51" name="Freihand 50">
                  <a:extLst>
                    <a:ext uri="{FF2B5EF4-FFF2-40B4-BE49-F238E27FC236}">
                      <a16:creationId xmlns:a16="http://schemas.microsoft.com/office/drawing/2014/main" id="{E5080F7B-3AEB-4766-B9BD-8E8617FCAFE0}"/>
                    </a:ext>
                  </a:extLst>
                </p:cNvPr>
                <p:cNvPicPr/>
                <p:nvPr/>
              </p:nvPicPr>
              <p:blipFill>
                <a:blip r:embed="rId38"/>
                <a:stretch>
                  <a:fillRect/>
                </a:stretch>
              </p:blipFill>
              <p:spPr>
                <a:xfrm>
                  <a:off x="2081942" y="359503"/>
                  <a:ext cx="1051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52" name="Freihand 51">
                  <a:extLst>
                    <a:ext uri="{FF2B5EF4-FFF2-40B4-BE49-F238E27FC236}">
                      <a16:creationId xmlns:a16="http://schemas.microsoft.com/office/drawing/2014/main" id="{057819CD-EBCF-4E3A-A772-D78CC438A6C1}"/>
                    </a:ext>
                  </a:extLst>
                </p14:cNvPr>
                <p14:cNvContentPartPr/>
                <p14:nvPr/>
              </p14:nvContentPartPr>
              <p14:xfrm>
                <a:off x="2058542" y="455263"/>
                <a:ext cx="146520" cy="27720"/>
              </p14:xfrm>
            </p:contentPart>
          </mc:Choice>
          <mc:Fallback>
            <p:pic>
              <p:nvPicPr>
                <p:cNvPr id="52" name="Freihand 51">
                  <a:extLst>
                    <a:ext uri="{FF2B5EF4-FFF2-40B4-BE49-F238E27FC236}">
                      <a16:creationId xmlns:a16="http://schemas.microsoft.com/office/drawing/2014/main" id="{057819CD-EBCF-4E3A-A772-D78CC438A6C1}"/>
                    </a:ext>
                  </a:extLst>
                </p:cNvPr>
                <p:cNvPicPr/>
                <p:nvPr/>
              </p:nvPicPr>
              <p:blipFill>
                <a:blip r:embed="rId40"/>
                <a:stretch>
                  <a:fillRect/>
                </a:stretch>
              </p:blipFill>
              <p:spPr>
                <a:xfrm>
                  <a:off x="2054222" y="450943"/>
                  <a:ext cx="15516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53" name="Freihand 52">
                  <a:extLst>
                    <a:ext uri="{FF2B5EF4-FFF2-40B4-BE49-F238E27FC236}">
                      <a16:creationId xmlns:a16="http://schemas.microsoft.com/office/drawing/2014/main" id="{BECF1B4D-61CC-4FD1-A41A-3D5751AD32D2}"/>
                    </a:ext>
                  </a:extLst>
                </p14:cNvPr>
                <p14:cNvContentPartPr/>
                <p14:nvPr/>
              </p14:nvContentPartPr>
              <p14:xfrm>
                <a:off x="2096342" y="524383"/>
                <a:ext cx="86400" cy="52560"/>
              </p14:xfrm>
            </p:contentPart>
          </mc:Choice>
          <mc:Fallback>
            <p:pic>
              <p:nvPicPr>
                <p:cNvPr id="53" name="Freihand 52">
                  <a:extLst>
                    <a:ext uri="{FF2B5EF4-FFF2-40B4-BE49-F238E27FC236}">
                      <a16:creationId xmlns:a16="http://schemas.microsoft.com/office/drawing/2014/main" id="{BECF1B4D-61CC-4FD1-A41A-3D5751AD32D2}"/>
                    </a:ext>
                  </a:extLst>
                </p:cNvPr>
                <p:cNvPicPr/>
                <p:nvPr/>
              </p:nvPicPr>
              <p:blipFill>
                <a:blip r:embed="rId42"/>
                <a:stretch>
                  <a:fillRect/>
                </a:stretch>
              </p:blipFill>
              <p:spPr>
                <a:xfrm>
                  <a:off x="2092022" y="520063"/>
                  <a:ext cx="9504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55" name="Freihand 54">
                  <a:extLst>
                    <a:ext uri="{FF2B5EF4-FFF2-40B4-BE49-F238E27FC236}">
                      <a16:creationId xmlns:a16="http://schemas.microsoft.com/office/drawing/2014/main" id="{3E7D6676-E93D-4A03-AD6C-F5765DD9A017}"/>
                    </a:ext>
                  </a:extLst>
                </p14:cNvPr>
                <p14:cNvContentPartPr/>
                <p14:nvPr/>
              </p14:nvContentPartPr>
              <p14:xfrm>
                <a:off x="2270222" y="384703"/>
                <a:ext cx="138960" cy="29160"/>
              </p14:xfrm>
            </p:contentPart>
          </mc:Choice>
          <mc:Fallback>
            <p:pic>
              <p:nvPicPr>
                <p:cNvPr id="55" name="Freihand 54">
                  <a:extLst>
                    <a:ext uri="{FF2B5EF4-FFF2-40B4-BE49-F238E27FC236}">
                      <a16:creationId xmlns:a16="http://schemas.microsoft.com/office/drawing/2014/main" id="{3E7D6676-E93D-4A03-AD6C-F5765DD9A017}"/>
                    </a:ext>
                  </a:extLst>
                </p:cNvPr>
                <p:cNvPicPr/>
                <p:nvPr/>
              </p:nvPicPr>
              <p:blipFill>
                <a:blip r:embed="rId44"/>
                <a:stretch>
                  <a:fillRect/>
                </a:stretch>
              </p:blipFill>
              <p:spPr>
                <a:xfrm>
                  <a:off x="2265902" y="380383"/>
                  <a:ext cx="14760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56" name="Freihand 55">
                  <a:extLst>
                    <a:ext uri="{FF2B5EF4-FFF2-40B4-BE49-F238E27FC236}">
                      <a16:creationId xmlns:a16="http://schemas.microsoft.com/office/drawing/2014/main" id="{B3E9382E-4B2B-49CB-975B-96E26525A590}"/>
                    </a:ext>
                  </a:extLst>
                </p14:cNvPr>
                <p14:cNvContentPartPr/>
                <p14:nvPr/>
              </p14:nvContentPartPr>
              <p14:xfrm>
                <a:off x="2272742" y="414583"/>
                <a:ext cx="139680" cy="99360"/>
              </p14:xfrm>
            </p:contentPart>
          </mc:Choice>
          <mc:Fallback>
            <p:pic>
              <p:nvPicPr>
                <p:cNvPr id="56" name="Freihand 55">
                  <a:extLst>
                    <a:ext uri="{FF2B5EF4-FFF2-40B4-BE49-F238E27FC236}">
                      <a16:creationId xmlns:a16="http://schemas.microsoft.com/office/drawing/2014/main" id="{B3E9382E-4B2B-49CB-975B-96E26525A590}"/>
                    </a:ext>
                  </a:extLst>
                </p:cNvPr>
                <p:cNvPicPr/>
                <p:nvPr/>
              </p:nvPicPr>
              <p:blipFill>
                <a:blip r:embed="rId46"/>
                <a:stretch>
                  <a:fillRect/>
                </a:stretch>
              </p:blipFill>
              <p:spPr>
                <a:xfrm>
                  <a:off x="2268422" y="410263"/>
                  <a:ext cx="1483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57" name="Freihand 56">
                  <a:extLst>
                    <a:ext uri="{FF2B5EF4-FFF2-40B4-BE49-F238E27FC236}">
                      <a16:creationId xmlns:a16="http://schemas.microsoft.com/office/drawing/2014/main" id="{5ADBFED6-BB4A-4A5F-B432-3D2E3D06E33F}"/>
                    </a:ext>
                  </a:extLst>
                </p14:cNvPr>
                <p14:cNvContentPartPr/>
                <p14:nvPr/>
              </p14:nvContentPartPr>
              <p14:xfrm>
                <a:off x="2466062" y="411343"/>
                <a:ext cx="73080" cy="83880"/>
              </p14:xfrm>
            </p:contentPart>
          </mc:Choice>
          <mc:Fallback>
            <p:pic>
              <p:nvPicPr>
                <p:cNvPr id="57" name="Freihand 56">
                  <a:extLst>
                    <a:ext uri="{FF2B5EF4-FFF2-40B4-BE49-F238E27FC236}">
                      <a16:creationId xmlns:a16="http://schemas.microsoft.com/office/drawing/2014/main" id="{5ADBFED6-BB4A-4A5F-B432-3D2E3D06E33F}"/>
                    </a:ext>
                  </a:extLst>
                </p:cNvPr>
                <p:cNvPicPr/>
                <p:nvPr/>
              </p:nvPicPr>
              <p:blipFill>
                <a:blip r:embed="rId48"/>
                <a:stretch>
                  <a:fillRect/>
                </a:stretch>
              </p:blipFill>
              <p:spPr>
                <a:xfrm>
                  <a:off x="2461742" y="407023"/>
                  <a:ext cx="817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58" name="Freihand 57">
                  <a:extLst>
                    <a:ext uri="{FF2B5EF4-FFF2-40B4-BE49-F238E27FC236}">
                      <a16:creationId xmlns:a16="http://schemas.microsoft.com/office/drawing/2014/main" id="{09C539EE-FBD8-4756-B334-EC05D33754EF}"/>
                    </a:ext>
                  </a:extLst>
                </p14:cNvPr>
                <p14:cNvContentPartPr/>
                <p14:nvPr/>
              </p14:nvContentPartPr>
              <p14:xfrm>
                <a:off x="2450222" y="438343"/>
                <a:ext cx="99720" cy="29520"/>
              </p14:xfrm>
            </p:contentPart>
          </mc:Choice>
          <mc:Fallback>
            <p:pic>
              <p:nvPicPr>
                <p:cNvPr id="58" name="Freihand 57">
                  <a:extLst>
                    <a:ext uri="{FF2B5EF4-FFF2-40B4-BE49-F238E27FC236}">
                      <a16:creationId xmlns:a16="http://schemas.microsoft.com/office/drawing/2014/main" id="{09C539EE-FBD8-4756-B334-EC05D33754EF}"/>
                    </a:ext>
                  </a:extLst>
                </p:cNvPr>
                <p:cNvPicPr/>
                <p:nvPr/>
              </p:nvPicPr>
              <p:blipFill>
                <a:blip r:embed="rId50"/>
                <a:stretch>
                  <a:fillRect/>
                </a:stretch>
              </p:blipFill>
              <p:spPr>
                <a:xfrm>
                  <a:off x="2445902" y="434023"/>
                  <a:ext cx="10836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59" name="Freihand 58">
                  <a:extLst>
                    <a:ext uri="{FF2B5EF4-FFF2-40B4-BE49-F238E27FC236}">
                      <a16:creationId xmlns:a16="http://schemas.microsoft.com/office/drawing/2014/main" id="{9CFF8F28-A7CB-4684-A0BF-EE5DAC33E506}"/>
                    </a:ext>
                  </a:extLst>
                </p14:cNvPr>
                <p14:cNvContentPartPr/>
                <p14:nvPr/>
              </p14:nvContentPartPr>
              <p14:xfrm>
                <a:off x="2568662" y="463543"/>
                <a:ext cx="10440" cy="28440"/>
              </p14:xfrm>
            </p:contentPart>
          </mc:Choice>
          <mc:Fallback>
            <p:pic>
              <p:nvPicPr>
                <p:cNvPr id="59" name="Freihand 58">
                  <a:extLst>
                    <a:ext uri="{FF2B5EF4-FFF2-40B4-BE49-F238E27FC236}">
                      <a16:creationId xmlns:a16="http://schemas.microsoft.com/office/drawing/2014/main" id="{9CFF8F28-A7CB-4684-A0BF-EE5DAC33E506}"/>
                    </a:ext>
                  </a:extLst>
                </p:cNvPr>
                <p:cNvPicPr/>
                <p:nvPr/>
              </p:nvPicPr>
              <p:blipFill>
                <a:blip r:embed="rId52"/>
                <a:stretch>
                  <a:fillRect/>
                </a:stretch>
              </p:blipFill>
              <p:spPr>
                <a:xfrm>
                  <a:off x="2564342" y="459223"/>
                  <a:ext cx="1908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60" name="Freihand 59">
                  <a:extLst>
                    <a:ext uri="{FF2B5EF4-FFF2-40B4-BE49-F238E27FC236}">
                      <a16:creationId xmlns:a16="http://schemas.microsoft.com/office/drawing/2014/main" id="{4701787A-62FB-462A-9B35-5B6AB400329E}"/>
                    </a:ext>
                  </a:extLst>
                </p14:cNvPr>
                <p14:cNvContentPartPr/>
                <p14:nvPr/>
              </p14:nvContentPartPr>
              <p14:xfrm>
                <a:off x="2559662" y="424663"/>
                <a:ext cx="360" cy="360"/>
              </p14:xfrm>
            </p:contentPart>
          </mc:Choice>
          <mc:Fallback>
            <p:pic>
              <p:nvPicPr>
                <p:cNvPr id="60" name="Freihand 59">
                  <a:extLst>
                    <a:ext uri="{FF2B5EF4-FFF2-40B4-BE49-F238E27FC236}">
                      <a16:creationId xmlns:a16="http://schemas.microsoft.com/office/drawing/2014/main" id="{4701787A-62FB-462A-9B35-5B6AB400329E}"/>
                    </a:ext>
                  </a:extLst>
                </p:cNvPr>
                <p:cNvPicPr/>
                <p:nvPr/>
              </p:nvPicPr>
              <p:blipFill>
                <a:blip r:embed="rId54"/>
                <a:stretch>
                  <a:fillRect/>
                </a:stretch>
              </p:blipFill>
              <p:spPr>
                <a:xfrm>
                  <a:off x="2555342" y="42034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62" name="Freihand 61">
                  <a:extLst>
                    <a:ext uri="{FF2B5EF4-FFF2-40B4-BE49-F238E27FC236}">
                      <a16:creationId xmlns:a16="http://schemas.microsoft.com/office/drawing/2014/main" id="{C7244B3F-5997-4B23-A303-A59242073CB4}"/>
                    </a:ext>
                  </a:extLst>
                </p14:cNvPr>
                <p14:cNvContentPartPr/>
                <p14:nvPr/>
              </p14:nvContentPartPr>
              <p14:xfrm>
                <a:off x="694862" y="1442383"/>
                <a:ext cx="151200" cy="9000"/>
              </p14:xfrm>
            </p:contentPart>
          </mc:Choice>
          <mc:Fallback>
            <p:pic>
              <p:nvPicPr>
                <p:cNvPr id="62" name="Freihand 61">
                  <a:extLst>
                    <a:ext uri="{FF2B5EF4-FFF2-40B4-BE49-F238E27FC236}">
                      <a16:creationId xmlns:a16="http://schemas.microsoft.com/office/drawing/2014/main" id="{C7244B3F-5997-4B23-A303-A59242073CB4}"/>
                    </a:ext>
                  </a:extLst>
                </p:cNvPr>
                <p:cNvPicPr/>
                <p:nvPr/>
              </p:nvPicPr>
              <p:blipFill>
                <a:blip r:embed="rId56"/>
                <a:stretch>
                  <a:fillRect/>
                </a:stretch>
              </p:blipFill>
              <p:spPr>
                <a:xfrm>
                  <a:off x="690542" y="1438063"/>
                  <a:ext cx="15984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63" name="Freihand 62">
                  <a:extLst>
                    <a:ext uri="{FF2B5EF4-FFF2-40B4-BE49-F238E27FC236}">
                      <a16:creationId xmlns:a16="http://schemas.microsoft.com/office/drawing/2014/main" id="{A53038BD-54D3-4132-897A-381A089075F5}"/>
                    </a:ext>
                  </a:extLst>
                </p14:cNvPr>
                <p14:cNvContentPartPr/>
                <p14:nvPr/>
              </p14:nvContentPartPr>
              <p14:xfrm>
                <a:off x="694502" y="1454983"/>
                <a:ext cx="131760" cy="151200"/>
              </p14:xfrm>
            </p:contentPart>
          </mc:Choice>
          <mc:Fallback>
            <p:pic>
              <p:nvPicPr>
                <p:cNvPr id="63" name="Freihand 62">
                  <a:extLst>
                    <a:ext uri="{FF2B5EF4-FFF2-40B4-BE49-F238E27FC236}">
                      <a16:creationId xmlns:a16="http://schemas.microsoft.com/office/drawing/2014/main" id="{A53038BD-54D3-4132-897A-381A089075F5}"/>
                    </a:ext>
                  </a:extLst>
                </p:cNvPr>
                <p:cNvPicPr/>
                <p:nvPr/>
              </p:nvPicPr>
              <p:blipFill>
                <a:blip r:embed="rId58"/>
                <a:stretch>
                  <a:fillRect/>
                </a:stretch>
              </p:blipFill>
              <p:spPr>
                <a:xfrm>
                  <a:off x="690182" y="1450663"/>
                  <a:ext cx="14040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65" name="Freihand 64">
                  <a:extLst>
                    <a:ext uri="{FF2B5EF4-FFF2-40B4-BE49-F238E27FC236}">
                      <a16:creationId xmlns:a16="http://schemas.microsoft.com/office/drawing/2014/main" id="{690F144D-5362-4F2A-9C89-6FE2B25CBD34}"/>
                    </a:ext>
                  </a:extLst>
                </p14:cNvPr>
                <p14:cNvContentPartPr/>
                <p14:nvPr/>
              </p14:nvContentPartPr>
              <p14:xfrm>
                <a:off x="957662" y="1387303"/>
                <a:ext cx="75960" cy="220680"/>
              </p14:xfrm>
            </p:contentPart>
          </mc:Choice>
          <mc:Fallback>
            <p:pic>
              <p:nvPicPr>
                <p:cNvPr id="65" name="Freihand 64">
                  <a:extLst>
                    <a:ext uri="{FF2B5EF4-FFF2-40B4-BE49-F238E27FC236}">
                      <a16:creationId xmlns:a16="http://schemas.microsoft.com/office/drawing/2014/main" id="{690F144D-5362-4F2A-9C89-6FE2B25CBD34}"/>
                    </a:ext>
                  </a:extLst>
                </p:cNvPr>
                <p:cNvPicPr/>
                <p:nvPr/>
              </p:nvPicPr>
              <p:blipFill>
                <a:blip r:embed="rId60"/>
                <a:stretch>
                  <a:fillRect/>
                </a:stretch>
              </p:blipFill>
              <p:spPr>
                <a:xfrm>
                  <a:off x="953342" y="1382983"/>
                  <a:ext cx="8460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66" name="Freihand 65">
                  <a:extLst>
                    <a:ext uri="{FF2B5EF4-FFF2-40B4-BE49-F238E27FC236}">
                      <a16:creationId xmlns:a16="http://schemas.microsoft.com/office/drawing/2014/main" id="{016AEB3A-FC38-43B6-823E-5666AE11BE8A}"/>
                    </a:ext>
                  </a:extLst>
                </p14:cNvPr>
                <p14:cNvContentPartPr/>
                <p14:nvPr/>
              </p14:nvContentPartPr>
              <p14:xfrm>
                <a:off x="1123622" y="1452463"/>
                <a:ext cx="104040" cy="117720"/>
              </p14:xfrm>
            </p:contentPart>
          </mc:Choice>
          <mc:Fallback>
            <p:pic>
              <p:nvPicPr>
                <p:cNvPr id="66" name="Freihand 65">
                  <a:extLst>
                    <a:ext uri="{FF2B5EF4-FFF2-40B4-BE49-F238E27FC236}">
                      <a16:creationId xmlns:a16="http://schemas.microsoft.com/office/drawing/2014/main" id="{016AEB3A-FC38-43B6-823E-5666AE11BE8A}"/>
                    </a:ext>
                  </a:extLst>
                </p:cNvPr>
                <p:cNvPicPr/>
                <p:nvPr/>
              </p:nvPicPr>
              <p:blipFill>
                <a:blip r:embed="rId62"/>
                <a:stretch>
                  <a:fillRect/>
                </a:stretch>
              </p:blipFill>
              <p:spPr>
                <a:xfrm>
                  <a:off x="1119302" y="1448143"/>
                  <a:ext cx="1126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67" name="Freihand 66">
                  <a:extLst>
                    <a:ext uri="{FF2B5EF4-FFF2-40B4-BE49-F238E27FC236}">
                      <a16:creationId xmlns:a16="http://schemas.microsoft.com/office/drawing/2014/main" id="{8B07DA17-377D-4C23-B7F8-60F1FE49C5B2}"/>
                    </a:ext>
                  </a:extLst>
                </p14:cNvPr>
                <p14:cNvContentPartPr/>
                <p14:nvPr/>
              </p14:nvContentPartPr>
              <p14:xfrm>
                <a:off x="1126502" y="1481623"/>
                <a:ext cx="93600" cy="47880"/>
              </p14:xfrm>
            </p:contentPart>
          </mc:Choice>
          <mc:Fallback>
            <p:pic>
              <p:nvPicPr>
                <p:cNvPr id="67" name="Freihand 66">
                  <a:extLst>
                    <a:ext uri="{FF2B5EF4-FFF2-40B4-BE49-F238E27FC236}">
                      <a16:creationId xmlns:a16="http://schemas.microsoft.com/office/drawing/2014/main" id="{8B07DA17-377D-4C23-B7F8-60F1FE49C5B2}"/>
                    </a:ext>
                  </a:extLst>
                </p:cNvPr>
                <p:cNvPicPr/>
                <p:nvPr/>
              </p:nvPicPr>
              <p:blipFill>
                <a:blip r:embed="rId64"/>
                <a:stretch>
                  <a:fillRect/>
                </a:stretch>
              </p:blipFill>
              <p:spPr>
                <a:xfrm>
                  <a:off x="1122182" y="1477303"/>
                  <a:ext cx="10224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68" name="Freihand 67">
                  <a:extLst>
                    <a:ext uri="{FF2B5EF4-FFF2-40B4-BE49-F238E27FC236}">
                      <a16:creationId xmlns:a16="http://schemas.microsoft.com/office/drawing/2014/main" id="{8B1C7B3D-F625-4880-85D5-55548DC37E52}"/>
                    </a:ext>
                  </a:extLst>
                </p14:cNvPr>
                <p14:cNvContentPartPr/>
                <p14:nvPr/>
              </p14:nvContentPartPr>
              <p14:xfrm>
                <a:off x="1296062" y="1483063"/>
                <a:ext cx="21240" cy="111240"/>
              </p14:xfrm>
            </p:contentPart>
          </mc:Choice>
          <mc:Fallback>
            <p:pic>
              <p:nvPicPr>
                <p:cNvPr id="68" name="Freihand 67">
                  <a:extLst>
                    <a:ext uri="{FF2B5EF4-FFF2-40B4-BE49-F238E27FC236}">
                      <a16:creationId xmlns:a16="http://schemas.microsoft.com/office/drawing/2014/main" id="{8B1C7B3D-F625-4880-85D5-55548DC37E52}"/>
                    </a:ext>
                  </a:extLst>
                </p:cNvPr>
                <p:cNvPicPr/>
                <p:nvPr/>
              </p:nvPicPr>
              <p:blipFill>
                <a:blip r:embed="rId66"/>
                <a:stretch>
                  <a:fillRect/>
                </a:stretch>
              </p:blipFill>
              <p:spPr>
                <a:xfrm>
                  <a:off x="1291742" y="1478743"/>
                  <a:ext cx="298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03" name="Freihand 102">
                  <a:extLst>
                    <a:ext uri="{FF2B5EF4-FFF2-40B4-BE49-F238E27FC236}">
                      <a16:creationId xmlns:a16="http://schemas.microsoft.com/office/drawing/2014/main" id="{0043310E-36A7-4161-93EA-72EDCDC81512}"/>
                    </a:ext>
                  </a:extLst>
                </p14:cNvPr>
                <p14:cNvContentPartPr/>
                <p14:nvPr/>
              </p14:nvContentPartPr>
              <p14:xfrm>
                <a:off x="676862" y="1692583"/>
                <a:ext cx="161640" cy="51120"/>
              </p14:xfrm>
            </p:contentPart>
          </mc:Choice>
          <mc:Fallback>
            <p:pic>
              <p:nvPicPr>
                <p:cNvPr id="103" name="Freihand 102">
                  <a:extLst>
                    <a:ext uri="{FF2B5EF4-FFF2-40B4-BE49-F238E27FC236}">
                      <a16:creationId xmlns:a16="http://schemas.microsoft.com/office/drawing/2014/main" id="{0043310E-36A7-4161-93EA-72EDCDC81512}"/>
                    </a:ext>
                  </a:extLst>
                </p:cNvPr>
                <p:cNvPicPr/>
                <p:nvPr/>
              </p:nvPicPr>
              <p:blipFill>
                <a:blip r:embed="rId68"/>
                <a:stretch>
                  <a:fillRect/>
                </a:stretch>
              </p:blipFill>
              <p:spPr>
                <a:xfrm>
                  <a:off x="672542" y="1688263"/>
                  <a:ext cx="17028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04" name="Freihand 103">
                  <a:extLst>
                    <a:ext uri="{FF2B5EF4-FFF2-40B4-BE49-F238E27FC236}">
                      <a16:creationId xmlns:a16="http://schemas.microsoft.com/office/drawing/2014/main" id="{06272697-EBB0-49F2-B3CB-8B9D11782E57}"/>
                    </a:ext>
                  </a:extLst>
                </p14:cNvPr>
                <p14:cNvContentPartPr/>
                <p14:nvPr/>
              </p14:nvContentPartPr>
              <p14:xfrm>
                <a:off x="6991262" y="476863"/>
                <a:ext cx="2413440" cy="75240"/>
              </p14:xfrm>
            </p:contentPart>
          </mc:Choice>
          <mc:Fallback>
            <p:pic>
              <p:nvPicPr>
                <p:cNvPr id="104" name="Freihand 103">
                  <a:extLst>
                    <a:ext uri="{FF2B5EF4-FFF2-40B4-BE49-F238E27FC236}">
                      <a16:creationId xmlns:a16="http://schemas.microsoft.com/office/drawing/2014/main" id="{06272697-EBB0-49F2-B3CB-8B9D11782E57}"/>
                    </a:ext>
                  </a:extLst>
                </p:cNvPr>
                <p:cNvPicPr/>
                <p:nvPr/>
              </p:nvPicPr>
              <p:blipFill>
                <a:blip r:embed="rId70"/>
                <a:stretch>
                  <a:fillRect/>
                </a:stretch>
              </p:blipFill>
              <p:spPr>
                <a:xfrm>
                  <a:off x="6986942" y="472543"/>
                  <a:ext cx="24220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06" name="Freihand 105">
                  <a:extLst>
                    <a:ext uri="{FF2B5EF4-FFF2-40B4-BE49-F238E27FC236}">
                      <a16:creationId xmlns:a16="http://schemas.microsoft.com/office/drawing/2014/main" id="{738AEC8C-979A-4FA9-93A4-90D71AF72867}"/>
                    </a:ext>
                  </a:extLst>
                </p14:cNvPr>
                <p14:cNvContentPartPr/>
                <p14:nvPr/>
              </p14:nvContentPartPr>
              <p14:xfrm>
                <a:off x="2713382" y="1474063"/>
                <a:ext cx="156960" cy="6840"/>
              </p14:xfrm>
            </p:contentPart>
          </mc:Choice>
          <mc:Fallback>
            <p:pic>
              <p:nvPicPr>
                <p:cNvPr id="106" name="Freihand 105">
                  <a:extLst>
                    <a:ext uri="{FF2B5EF4-FFF2-40B4-BE49-F238E27FC236}">
                      <a16:creationId xmlns:a16="http://schemas.microsoft.com/office/drawing/2014/main" id="{738AEC8C-979A-4FA9-93A4-90D71AF72867}"/>
                    </a:ext>
                  </a:extLst>
                </p:cNvPr>
                <p:cNvPicPr/>
                <p:nvPr/>
              </p:nvPicPr>
              <p:blipFill>
                <a:blip r:embed="rId72"/>
                <a:stretch>
                  <a:fillRect/>
                </a:stretch>
              </p:blipFill>
              <p:spPr>
                <a:xfrm>
                  <a:off x="2709062" y="1469743"/>
                  <a:ext cx="16560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07" name="Freihand 106">
                  <a:extLst>
                    <a:ext uri="{FF2B5EF4-FFF2-40B4-BE49-F238E27FC236}">
                      <a16:creationId xmlns:a16="http://schemas.microsoft.com/office/drawing/2014/main" id="{92D7C35C-E7B3-439B-86FF-C3FD08690B42}"/>
                    </a:ext>
                  </a:extLst>
                </p14:cNvPr>
                <p14:cNvContentPartPr/>
                <p14:nvPr/>
              </p14:nvContentPartPr>
              <p14:xfrm>
                <a:off x="2742542" y="1510783"/>
                <a:ext cx="127440" cy="4680"/>
              </p14:xfrm>
            </p:contentPart>
          </mc:Choice>
          <mc:Fallback>
            <p:pic>
              <p:nvPicPr>
                <p:cNvPr id="107" name="Freihand 106">
                  <a:extLst>
                    <a:ext uri="{FF2B5EF4-FFF2-40B4-BE49-F238E27FC236}">
                      <a16:creationId xmlns:a16="http://schemas.microsoft.com/office/drawing/2014/main" id="{92D7C35C-E7B3-439B-86FF-C3FD08690B42}"/>
                    </a:ext>
                  </a:extLst>
                </p:cNvPr>
                <p:cNvPicPr/>
                <p:nvPr/>
              </p:nvPicPr>
              <p:blipFill>
                <a:blip r:embed="rId74"/>
                <a:stretch>
                  <a:fillRect/>
                </a:stretch>
              </p:blipFill>
              <p:spPr>
                <a:xfrm>
                  <a:off x="2738222" y="1506463"/>
                  <a:ext cx="13608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09" name="Freihand 108">
                  <a:extLst>
                    <a:ext uri="{FF2B5EF4-FFF2-40B4-BE49-F238E27FC236}">
                      <a16:creationId xmlns:a16="http://schemas.microsoft.com/office/drawing/2014/main" id="{BCAB368B-9BC8-4D67-9F8A-3AA1A3175127}"/>
                    </a:ext>
                  </a:extLst>
                </p14:cNvPr>
                <p14:cNvContentPartPr/>
                <p14:nvPr/>
              </p14:nvContentPartPr>
              <p14:xfrm>
                <a:off x="3115142" y="1363903"/>
                <a:ext cx="165960" cy="16200"/>
              </p14:xfrm>
            </p:contentPart>
          </mc:Choice>
          <mc:Fallback>
            <p:pic>
              <p:nvPicPr>
                <p:cNvPr id="109" name="Freihand 108">
                  <a:extLst>
                    <a:ext uri="{FF2B5EF4-FFF2-40B4-BE49-F238E27FC236}">
                      <a16:creationId xmlns:a16="http://schemas.microsoft.com/office/drawing/2014/main" id="{BCAB368B-9BC8-4D67-9F8A-3AA1A3175127}"/>
                    </a:ext>
                  </a:extLst>
                </p:cNvPr>
                <p:cNvPicPr/>
                <p:nvPr/>
              </p:nvPicPr>
              <p:blipFill>
                <a:blip r:embed="rId76"/>
                <a:stretch>
                  <a:fillRect/>
                </a:stretch>
              </p:blipFill>
              <p:spPr>
                <a:xfrm>
                  <a:off x="3110822" y="1359583"/>
                  <a:ext cx="17460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10" name="Freihand 109">
                  <a:extLst>
                    <a:ext uri="{FF2B5EF4-FFF2-40B4-BE49-F238E27FC236}">
                      <a16:creationId xmlns:a16="http://schemas.microsoft.com/office/drawing/2014/main" id="{8A38BE9E-A545-4BAE-97C7-2E6967EDBE79}"/>
                    </a:ext>
                  </a:extLst>
                </p14:cNvPr>
                <p14:cNvContentPartPr/>
                <p14:nvPr/>
              </p14:nvContentPartPr>
              <p14:xfrm>
                <a:off x="3103622" y="1387303"/>
                <a:ext cx="173520" cy="120960"/>
              </p14:xfrm>
            </p:contentPart>
          </mc:Choice>
          <mc:Fallback>
            <p:pic>
              <p:nvPicPr>
                <p:cNvPr id="110" name="Freihand 109">
                  <a:extLst>
                    <a:ext uri="{FF2B5EF4-FFF2-40B4-BE49-F238E27FC236}">
                      <a16:creationId xmlns:a16="http://schemas.microsoft.com/office/drawing/2014/main" id="{8A38BE9E-A545-4BAE-97C7-2E6967EDBE79}"/>
                    </a:ext>
                  </a:extLst>
                </p:cNvPr>
                <p:cNvPicPr/>
                <p:nvPr/>
              </p:nvPicPr>
              <p:blipFill>
                <a:blip r:embed="rId78"/>
                <a:stretch>
                  <a:fillRect/>
                </a:stretch>
              </p:blipFill>
              <p:spPr>
                <a:xfrm>
                  <a:off x="3099302" y="1382983"/>
                  <a:ext cx="18216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12" name="Freihand 111">
                  <a:extLst>
                    <a:ext uri="{FF2B5EF4-FFF2-40B4-BE49-F238E27FC236}">
                      <a16:creationId xmlns:a16="http://schemas.microsoft.com/office/drawing/2014/main" id="{A83020C7-1A6F-4E11-BF40-1D74A06F2A1B}"/>
                    </a:ext>
                  </a:extLst>
                </p14:cNvPr>
                <p14:cNvContentPartPr/>
                <p14:nvPr/>
              </p14:nvContentPartPr>
              <p14:xfrm>
                <a:off x="3384782" y="1393783"/>
                <a:ext cx="84240" cy="96120"/>
              </p14:xfrm>
            </p:contentPart>
          </mc:Choice>
          <mc:Fallback>
            <p:pic>
              <p:nvPicPr>
                <p:cNvPr id="112" name="Freihand 111">
                  <a:extLst>
                    <a:ext uri="{FF2B5EF4-FFF2-40B4-BE49-F238E27FC236}">
                      <a16:creationId xmlns:a16="http://schemas.microsoft.com/office/drawing/2014/main" id="{A83020C7-1A6F-4E11-BF40-1D74A06F2A1B}"/>
                    </a:ext>
                  </a:extLst>
                </p:cNvPr>
                <p:cNvPicPr/>
                <p:nvPr/>
              </p:nvPicPr>
              <p:blipFill>
                <a:blip r:embed="rId80"/>
                <a:stretch>
                  <a:fillRect/>
                </a:stretch>
              </p:blipFill>
              <p:spPr>
                <a:xfrm>
                  <a:off x="3380462" y="1389463"/>
                  <a:ext cx="928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13" name="Freihand 112">
                  <a:extLst>
                    <a:ext uri="{FF2B5EF4-FFF2-40B4-BE49-F238E27FC236}">
                      <a16:creationId xmlns:a16="http://schemas.microsoft.com/office/drawing/2014/main" id="{3B0AFE13-1BC6-4E24-A123-195A18068FDE}"/>
                    </a:ext>
                  </a:extLst>
                </p14:cNvPr>
                <p14:cNvContentPartPr/>
                <p14:nvPr/>
              </p14:nvContentPartPr>
              <p14:xfrm>
                <a:off x="3379022" y="1408183"/>
                <a:ext cx="107640" cy="65160"/>
              </p14:xfrm>
            </p:contentPart>
          </mc:Choice>
          <mc:Fallback>
            <p:pic>
              <p:nvPicPr>
                <p:cNvPr id="113" name="Freihand 112">
                  <a:extLst>
                    <a:ext uri="{FF2B5EF4-FFF2-40B4-BE49-F238E27FC236}">
                      <a16:creationId xmlns:a16="http://schemas.microsoft.com/office/drawing/2014/main" id="{3B0AFE13-1BC6-4E24-A123-195A18068FDE}"/>
                    </a:ext>
                  </a:extLst>
                </p:cNvPr>
                <p:cNvPicPr/>
                <p:nvPr/>
              </p:nvPicPr>
              <p:blipFill>
                <a:blip r:embed="rId82"/>
                <a:stretch>
                  <a:fillRect/>
                </a:stretch>
              </p:blipFill>
              <p:spPr>
                <a:xfrm>
                  <a:off x="3374702" y="1403863"/>
                  <a:ext cx="1162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14" name="Freihand 113">
                  <a:extLst>
                    <a:ext uri="{FF2B5EF4-FFF2-40B4-BE49-F238E27FC236}">
                      <a16:creationId xmlns:a16="http://schemas.microsoft.com/office/drawing/2014/main" id="{D22B4664-616F-448F-B999-05720E392329}"/>
                    </a:ext>
                  </a:extLst>
                </p14:cNvPr>
                <p14:cNvContentPartPr/>
                <p14:nvPr/>
              </p14:nvContentPartPr>
              <p14:xfrm>
                <a:off x="3532742" y="1402423"/>
                <a:ext cx="13320" cy="120240"/>
              </p14:xfrm>
            </p:contentPart>
          </mc:Choice>
          <mc:Fallback>
            <p:pic>
              <p:nvPicPr>
                <p:cNvPr id="114" name="Freihand 113">
                  <a:extLst>
                    <a:ext uri="{FF2B5EF4-FFF2-40B4-BE49-F238E27FC236}">
                      <a16:creationId xmlns:a16="http://schemas.microsoft.com/office/drawing/2014/main" id="{D22B4664-616F-448F-B999-05720E392329}"/>
                    </a:ext>
                  </a:extLst>
                </p:cNvPr>
                <p:cNvPicPr/>
                <p:nvPr/>
              </p:nvPicPr>
              <p:blipFill>
                <a:blip r:embed="rId84"/>
                <a:stretch>
                  <a:fillRect/>
                </a:stretch>
              </p:blipFill>
              <p:spPr>
                <a:xfrm>
                  <a:off x="3528422" y="1398103"/>
                  <a:ext cx="219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73" name="Freihand 72">
                  <a:extLst>
                    <a:ext uri="{FF2B5EF4-FFF2-40B4-BE49-F238E27FC236}">
                      <a16:creationId xmlns:a16="http://schemas.microsoft.com/office/drawing/2014/main" id="{B6C834C1-87AF-4B45-9CD7-28C14BFDE9B3}"/>
                    </a:ext>
                  </a:extLst>
                </p14:cNvPr>
                <p14:cNvContentPartPr/>
                <p14:nvPr/>
              </p14:nvContentPartPr>
              <p14:xfrm>
                <a:off x="1764422" y="1586743"/>
                <a:ext cx="82080" cy="62640"/>
              </p14:xfrm>
            </p:contentPart>
          </mc:Choice>
          <mc:Fallback>
            <p:pic>
              <p:nvPicPr>
                <p:cNvPr id="73" name="Freihand 72">
                  <a:extLst>
                    <a:ext uri="{FF2B5EF4-FFF2-40B4-BE49-F238E27FC236}">
                      <a16:creationId xmlns:a16="http://schemas.microsoft.com/office/drawing/2014/main" id="{B6C834C1-87AF-4B45-9CD7-28C14BFDE9B3}"/>
                    </a:ext>
                  </a:extLst>
                </p:cNvPr>
                <p:cNvPicPr/>
                <p:nvPr/>
              </p:nvPicPr>
              <p:blipFill>
                <a:blip r:embed="rId86"/>
                <a:stretch>
                  <a:fillRect/>
                </a:stretch>
              </p:blipFill>
              <p:spPr>
                <a:xfrm>
                  <a:off x="1760102" y="1582423"/>
                  <a:ext cx="9072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70" name="Freihand 69">
                  <a:extLst>
                    <a:ext uri="{FF2B5EF4-FFF2-40B4-BE49-F238E27FC236}">
                      <a16:creationId xmlns:a16="http://schemas.microsoft.com/office/drawing/2014/main" id="{91E35E2F-9204-443C-837E-E1EE6ACA99F0}"/>
                    </a:ext>
                  </a:extLst>
                </p14:cNvPr>
                <p14:cNvContentPartPr/>
                <p14:nvPr/>
              </p14:nvContentPartPr>
              <p14:xfrm>
                <a:off x="1499102" y="1512583"/>
                <a:ext cx="129600" cy="4320"/>
              </p14:xfrm>
            </p:contentPart>
          </mc:Choice>
          <mc:Fallback>
            <p:pic>
              <p:nvPicPr>
                <p:cNvPr id="70" name="Freihand 69">
                  <a:extLst>
                    <a:ext uri="{FF2B5EF4-FFF2-40B4-BE49-F238E27FC236}">
                      <a16:creationId xmlns:a16="http://schemas.microsoft.com/office/drawing/2014/main" id="{91E35E2F-9204-443C-837E-E1EE6ACA99F0}"/>
                    </a:ext>
                  </a:extLst>
                </p:cNvPr>
                <p:cNvPicPr/>
                <p:nvPr/>
              </p:nvPicPr>
              <p:blipFill>
                <a:blip r:embed="rId88"/>
                <a:stretch>
                  <a:fillRect/>
                </a:stretch>
              </p:blipFill>
              <p:spPr>
                <a:xfrm>
                  <a:off x="1494782" y="1508263"/>
                  <a:ext cx="13824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71" name="Freihand 70">
                  <a:extLst>
                    <a:ext uri="{FF2B5EF4-FFF2-40B4-BE49-F238E27FC236}">
                      <a16:creationId xmlns:a16="http://schemas.microsoft.com/office/drawing/2014/main" id="{318B0DD3-8B14-479F-AFAE-9E5473602919}"/>
                    </a:ext>
                  </a:extLst>
                </p14:cNvPr>
                <p14:cNvContentPartPr/>
                <p14:nvPr/>
              </p14:nvContentPartPr>
              <p14:xfrm>
                <a:off x="1818422" y="1387663"/>
                <a:ext cx="12240" cy="100080"/>
              </p14:xfrm>
            </p:contentPart>
          </mc:Choice>
          <mc:Fallback>
            <p:pic>
              <p:nvPicPr>
                <p:cNvPr id="71" name="Freihand 70">
                  <a:extLst>
                    <a:ext uri="{FF2B5EF4-FFF2-40B4-BE49-F238E27FC236}">
                      <a16:creationId xmlns:a16="http://schemas.microsoft.com/office/drawing/2014/main" id="{318B0DD3-8B14-479F-AFAE-9E5473602919}"/>
                    </a:ext>
                  </a:extLst>
                </p:cNvPr>
                <p:cNvPicPr/>
                <p:nvPr/>
              </p:nvPicPr>
              <p:blipFill>
                <a:blip r:embed="rId90"/>
                <a:stretch>
                  <a:fillRect/>
                </a:stretch>
              </p:blipFill>
              <p:spPr>
                <a:xfrm>
                  <a:off x="1814102" y="1383343"/>
                  <a:ext cx="208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72" name="Freihand 71">
                  <a:extLst>
                    <a:ext uri="{FF2B5EF4-FFF2-40B4-BE49-F238E27FC236}">
                      <a16:creationId xmlns:a16="http://schemas.microsoft.com/office/drawing/2014/main" id="{3F3D6A7A-5BF8-4F76-922C-4DB72044CAC4}"/>
                    </a:ext>
                  </a:extLst>
                </p14:cNvPr>
                <p14:cNvContentPartPr/>
                <p14:nvPr/>
              </p14:nvContentPartPr>
              <p14:xfrm>
                <a:off x="1743182" y="1489543"/>
                <a:ext cx="141120" cy="11880"/>
              </p14:xfrm>
            </p:contentPart>
          </mc:Choice>
          <mc:Fallback>
            <p:pic>
              <p:nvPicPr>
                <p:cNvPr id="72" name="Freihand 71">
                  <a:extLst>
                    <a:ext uri="{FF2B5EF4-FFF2-40B4-BE49-F238E27FC236}">
                      <a16:creationId xmlns:a16="http://schemas.microsoft.com/office/drawing/2014/main" id="{3F3D6A7A-5BF8-4F76-922C-4DB72044CAC4}"/>
                    </a:ext>
                  </a:extLst>
                </p:cNvPr>
                <p:cNvPicPr/>
                <p:nvPr/>
              </p:nvPicPr>
              <p:blipFill>
                <a:blip r:embed="rId92"/>
                <a:stretch>
                  <a:fillRect/>
                </a:stretch>
              </p:blipFill>
              <p:spPr>
                <a:xfrm>
                  <a:off x="1738862" y="1485223"/>
                  <a:ext cx="14976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74" name="Freihand 73">
                  <a:extLst>
                    <a:ext uri="{FF2B5EF4-FFF2-40B4-BE49-F238E27FC236}">
                      <a16:creationId xmlns:a16="http://schemas.microsoft.com/office/drawing/2014/main" id="{F7FE3089-7334-4C91-AC53-CDE6D6BEA71C}"/>
                    </a:ext>
                  </a:extLst>
                </p14:cNvPr>
                <p14:cNvContentPartPr/>
                <p14:nvPr/>
              </p14:nvContentPartPr>
              <p14:xfrm>
                <a:off x="1944422" y="1438423"/>
                <a:ext cx="179280" cy="9000"/>
              </p14:xfrm>
            </p:contentPart>
          </mc:Choice>
          <mc:Fallback>
            <p:pic>
              <p:nvPicPr>
                <p:cNvPr id="74" name="Freihand 73">
                  <a:extLst>
                    <a:ext uri="{FF2B5EF4-FFF2-40B4-BE49-F238E27FC236}">
                      <a16:creationId xmlns:a16="http://schemas.microsoft.com/office/drawing/2014/main" id="{F7FE3089-7334-4C91-AC53-CDE6D6BEA71C}"/>
                    </a:ext>
                  </a:extLst>
                </p:cNvPr>
                <p:cNvPicPr/>
                <p:nvPr/>
              </p:nvPicPr>
              <p:blipFill>
                <a:blip r:embed="rId94"/>
                <a:stretch>
                  <a:fillRect/>
                </a:stretch>
              </p:blipFill>
              <p:spPr>
                <a:xfrm>
                  <a:off x="1940102" y="1434103"/>
                  <a:ext cx="18792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76" name="Freihand 75">
                  <a:extLst>
                    <a:ext uri="{FF2B5EF4-FFF2-40B4-BE49-F238E27FC236}">
                      <a16:creationId xmlns:a16="http://schemas.microsoft.com/office/drawing/2014/main" id="{2AF75E8C-C8AD-437F-AC01-609AC20B6BFE}"/>
                    </a:ext>
                  </a:extLst>
                </p14:cNvPr>
                <p14:cNvContentPartPr/>
                <p14:nvPr/>
              </p14:nvContentPartPr>
              <p14:xfrm>
                <a:off x="1943702" y="1461103"/>
                <a:ext cx="155160" cy="114120"/>
              </p14:xfrm>
            </p:contentPart>
          </mc:Choice>
          <mc:Fallback>
            <p:pic>
              <p:nvPicPr>
                <p:cNvPr id="76" name="Freihand 75">
                  <a:extLst>
                    <a:ext uri="{FF2B5EF4-FFF2-40B4-BE49-F238E27FC236}">
                      <a16:creationId xmlns:a16="http://schemas.microsoft.com/office/drawing/2014/main" id="{2AF75E8C-C8AD-437F-AC01-609AC20B6BFE}"/>
                    </a:ext>
                  </a:extLst>
                </p:cNvPr>
                <p:cNvPicPr/>
                <p:nvPr/>
              </p:nvPicPr>
              <p:blipFill>
                <a:blip r:embed="rId96"/>
                <a:stretch>
                  <a:fillRect/>
                </a:stretch>
              </p:blipFill>
              <p:spPr>
                <a:xfrm>
                  <a:off x="1939382" y="1456783"/>
                  <a:ext cx="1638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78" name="Freihand 77">
                  <a:extLst>
                    <a:ext uri="{FF2B5EF4-FFF2-40B4-BE49-F238E27FC236}">
                      <a16:creationId xmlns:a16="http://schemas.microsoft.com/office/drawing/2014/main" id="{2445F223-471F-4C47-BCD3-11867F3C6EFF}"/>
                    </a:ext>
                  </a:extLst>
                </p14:cNvPr>
                <p14:cNvContentPartPr/>
                <p14:nvPr/>
              </p14:nvContentPartPr>
              <p14:xfrm>
                <a:off x="2209382" y="1457863"/>
                <a:ext cx="80280" cy="91800"/>
              </p14:xfrm>
            </p:contentPart>
          </mc:Choice>
          <mc:Fallback>
            <p:pic>
              <p:nvPicPr>
                <p:cNvPr id="78" name="Freihand 77">
                  <a:extLst>
                    <a:ext uri="{FF2B5EF4-FFF2-40B4-BE49-F238E27FC236}">
                      <a16:creationId xmlns:a16="http://schemas.microsoft.com/office/drawing/2014/main" id="{2445F223-471F-4C47-BCD3-11867F3C6EFF}"/>
                    </a:ext>
                  </a:extLst>
                </p:cNvPr>
                <p:cNvPicPr/>
                <p:nvPr/>
              </p:nvPicPr>
              <p:blipFill>
                <a:blip r:embed="rId98"/>
                <a:stretch>
                  <a:fillRect/>
                </a:stretch>
              </p:blipFill>
              <p:spPr>
                <a:xfrm>
                  <a:off x="2205062" y="1453543"/>
                  <a:ext cx="889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79" name="Freihand 78">
                  <a:extLst>
                    <a:ext uri="{FF2B5EF4-FFF2-40B4-BE49-F238E27FC236}">
                      <a16:creationId xmlns:a16="http://schemas.microsoft.com/office/drawing/2014/main" id="{DBA35407-7594-4DAA-A6C8-E0399D08B534}"/>
                    </a:ext>
                  </a:extLst>
                </p14:cNvPr>
                <p14:cNvContentPartPr/>
                <p14:nvPr/>
              </p14:nvContentPartPr>
              <p14:xfrm>
                <a:off x="2197142" y="1472263"/>
                <a:ext cx="93600" cy="63720"/>
              </p14:xfrm>
            </p:contentPart>
          </mc:Choice>
          <mc:Fallback>
            <p:pic>
              <p:nvPicPr>
                <p:cNvPr id="79" name="Freihand 78">
                  <a:extLst>
                    <a:ext uri="{FF2B5EF4-FFF2-40B4-BE49-F238E27FC236}">
                      <a16:creationId xmlns:a16="http://schemas.microsoft.com/office/drawing/2014/main" id="{DBA35407-7594-4DAA-A6C8-E0399D08B534}"/>
                    </a:ext>
                  </a:extLst>
                </p:cNvPr>
                <p:cNvPicPr/>
                <p:nvPr/>
              </p:nvPicPr>
              <p:blipFill>
                <a:blip r:embed="rId100"/>
                <a:stretch>
                  <a:fillRect/>
                </a:stretch>
              </p:blipFill>
              <p:spPr>
                <a:xfrm>
                  <a:off x="2192822" y="1467943"/>
                  <a:ext cx="10224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80" name="Freihand 79">
                  <a:extLst>
                    <a:ext uri="{FF2B5EF4-FFF2-40B4-BE49-F238E27FC236}">
                      <a16:creationId xmlns:a16="http://schemas.microsoft.com/office/drawing/2014/main" id="{7DB290EB-E89F-4524-A8F4-8E636F519CDE}"/>
                    </a:ext>
                  </a:extLst>
                </p14:cNvPr>
                <p14:cNvContentPartPr/>
                <p14:nvPr/>
              </p14:nvContentPartPr>
              <p14:xfrm>
                <a:off x="2342942" y="1451383"/>
                <a:ext cx="20520" cy="107640"/>
              </p14:xfrm>
            </p:contentPart>
          </mc:Choice>
          <mc:Fallback>
            <p:pic>
              <p:nvPicPr>
                <p:cNvPr id="80" name="Freihand 79">
                  <a:extLst>
                    <a:ext uri="{FF2B5EF4-FFF2-40B4-BE49-F238E27FC236}">
                      <a16:creationId xmlns:a16="http://schemas.microsoft.com/office/drawing/2014/main" id="{7DB290EB-E89F-4524-A8F4-8E636F519CDE}"/>
                    </a:ext>
                  </a:extLst>
                </p:cNvPr>
                <p:cNvPicPr/>
                <p:nvPr/>
              </p:nvPicPr>
              <p:blipFill>
                <a:blip r:embed="rId102"/>
                <a:stretch>
                  <a:fillRect/>
                </a:stretch>
              </p:blipFill>
              <p:spPr>
                <a:xfrm>
                  <a:off x="2338622" y="1447063"/>
                  <a:ext cx="291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82" name="Freihand 81">
                  <a:extLst>
                    <a:ext uri="{FF2B5EF4-FFF2-40B4-BE49-F238E27FC236}">
                      <a16:creationId xmlns:a16="http://schemas.microsoft.com/office/drawing/2014/main" id="{791CD2E3-A7DE-451C-88A0-6903125A769A}"/>
                    </a:ext>
                  </a:extLst>
                </p14:cNvPr>
                <p14:cNvContentPartPr/>
                <p14:nvPr/>
              </p14:nvContentPartPr>
              <p14:xfrm>
                <a:off x="2403782" y="1370383"/>
                <a:ext cx="74880" cy="196560"/>
              </p14:xfrm>
            </p:contentPart>
          </mc:Choice>
          <mc:Fallback>
            <p:pic>
              <p:nvPicPr>
                <p:cNvPr id="82" name="Freihand 81">
                  <a:extLst>
                    <a:ext uri="{FF2B5EF4-FFF2-40B4-BE49-F238E27FC236}">
                      <a16:creationId xmlns:a16="http://schemas.microsoft.com/office/drawing/2014/main" id="{791CD2E3-A7DE-451C-88A0-6903125A769A}"/>
                    </a:ext>
                  </a:extLst>
                </p:cNvPr>
                <p:cNvPicPr/>
                <p:nvPr/>
              </p:nvPicPr>
              <p:blipFill>
                <a:blip r:embed="rId104"/>
                <a:stretch>
                  <a:fillRect/>
                </a:stretch>
              </p:blipFill>
              <p:spPr>
                <a:xfrm>
                  <a:off x="2399462" y="1366063"/>
                  <a:ext cx="8352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20" name="Freihand 119">
                  <a:extLst>
                    <a:ext uri="{FF2B5EF4-FFF2-40B4-BE49-F238E27FC236}">
                      <a16:creationId xmlns:a16="http://schemas.microsoft.com/office/drawing/2014/main" id="{941B166F-3E6F-4498-9BAE-48DB83D4D2E6}"/>
                    </a:ext>
                  </a:extLst>
                </p14:cNvPr>
                <p14:cNvContentPartPr/>
                <p14:nvPr/>
              </p14:nvContentPartPr>
              <p14:xfrm>
                <a:off x="1946582" y="1609063"/>
                <a:ext cx="294480" cy="34560"/>
              </p14:xfrm>
            </p:contentPart>
          </mc:Choice>
          <mc:Fallback>
            <p:pic>
              <p:nvPicPr>
                <p:cNvPr id="120" name="Freihand 119">
                  <a:extLst>
                    <a:ext uri="{FF2B5EF4-FFF2-40B4-BE49-F238E27FC236}">
                      <a16:creationId xmlns:a16="http://schemas.microsoft.com/office/drawing/2014/main" id="{941B166F-3E6F-4498-9BAE-48DB83D4D2E6}"/>
                    </a:ext>
                  </a:extLst>
                </p:cNvPr>
                <p:cNvPicPr/>
                <p:nvPr/>
              </p:nvPicPr>
              <p:blipFill>
                <a:blip r:embed="rId106"/>
                <a:stretch>
                  <a:fillRect/>
                </a:stretch>
              </p:blipFill>
              <p:spPr>
                <a:xfrm>
                  <a:off x="1942262" y="1604743"/>
                  <a:ext cx="30312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32" name="Freihand 131">
                  <a:extLst>
                    <a:ext uri="{FF2B5EF4-FFF2-40B4-BE49-F238E27FC236}">
                      <a16:creationId xmlns:a16="http://schemas.microsoft.com/office/drawing/2014/main" id="{297CEE38-433A-47B0-A47A-5FC7C8E3EEFF}"/>
                    </a:ext>
                  </a:extLst>
                </p14:cNvPr>
                <p14:cNvContentPartPr/>
                <p14:nvPr/>
              </p14:nvContentPartPr>
              <p14:xfrm>
                <a:off x="3217382" y="1603303"/>
                <a:ext cx="45720" cy="97560"/>
              </p14:xfrm>
            </p:contentPart>
          </mc:Choice>
          <mc:Fallback>
            <p:pic>
              <p:nvPicPr>
                <p:cNvPr id="132" name="Freihand 131">
                  <a:extLst>
                    <a:ext uri="{FF2B5EF4-FFF2-40B4-BE49-F238E27FC236}">
                      <a16:creationId xmlns:a16="http://schemas.microsoft.com/office/drawing/2014/main" id="{297CEE38-433A-47B0-A47A-5FC7C8E3EEFF}"/>
                    </a:ext>
                  </a:extLst>
                </p:cNvPr>
                <p:cNvPicPr/>
                <p:nvPr/>
              </p:nvPicPr>
              <p:blipFill>
                <a:blip r:embed="rId108"/>
                <a:stretch>
                  <a:fillRect/>
                </a:stretch>
              </p:blipFill>
              <p:spPr>
                <a:xfrm>
                  <a:off x="3213062" y="1598983"/>
                  <a:ext cx="543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33" name="Freihand 132">
                  <a:extLst>
                    <a:ext uri="{FF2B5EF4-FFF2-40B4-BE49-F238E27FC236}">
                      <a16:creationId xmlns:a16="http://schemas.microsoft.com/office/drawing/2014/main" id="{50906DB4-1413-42B6-A854-E44C667C002A}"/>
                    </a:ext>
                  </a:extLst>
                </p14:cNvPr>
                <p14:cNvContentPartPr/>
                <p14:nvPr/>
              </p14:nvContentPartPr>
              <p14:xfrm>
                <a:off x="3155822" y="1634263"/>
                <a:ext cx="138240" cy="163080"/>
              </p14:xfrm>
            </p:contentPart>
          </mc:Choice>
          <mc:Fallback>
            <p:pic>
              <p:nvPicPr>
                <p:cNvPr id="133" name="Freihand 132">
                  <a:extLst>
                    <a:ext uri="{FF2B5EF4-FFF2-40B4-BE49-F238E27FC236}">
                      <a16:creationId xmlns:a16="http://schemas.microsoft.com/office/drawing/2014/main" id="{50906DB4-1413-42B6-A854-E44C667C002A}"/>
                    </a:ext>
                  </a:extLst>
                </p:cNvPr>
                <p:cNvPicPr/>
                <p:nvPr/>
              </p:nvPicPr>
              <p:blipFill>
                <a:blip r:embed="rId110"/>
                <a:stretch>
                  <a:fillRect/>
                </a:stretch>
              </p:blipFill>
              <p:spPr>
                <a:xfrm>
                  <a:off x="3151502" y="1629943"/>
                  <a:ext cx="14688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35" name="Freihand 134">
                  <a:extLst>
                    <a:ext uri="{FF2B5EF4-FFF2-40B4-BE49-F238E27FC236}">
                      <a16:creationId xmlns:a16="http://schemas.microsoft.com/office/drawing/2014/main" id="{F30E473F-6E98-4B76-9970-488BCBD9752A}"/>
                    </a:ext>
                  </a:extLst>
                </p14:cNvPr>
                <p14:cNvContentPartPr/>
                <p14:nvPr/>
              </p14:nvContentPartPr>
              <p14:xfrm>
                <a:off x="2292542" y="1838383"/>
                <a:ext cx="148320" cy="137880"/>
              </p14:xfrm>
            </p:contentPart>
          </mc:Choice>
          <mc:Fallback>
            <p:pic>
              <p:nvPicPr>
                <p:cNvPr id="135" name="Freihand 134">
                  <a:extLst>
                    <a:ext uri="{FF2B5EF4-FFF2-40B4-BE49-F238E27FC236}">
                      <a16:creationId xmlns:a16="http://schemas.microsoft.com/office/drawing/2014/main" id="{F30E473F-6E98-4B76-9970-488BCBD9752A}"/>
                    </a:ext>
                  </a:extLst>
                </p:cNvPr>
                <p:cNvPicPr/>
                <p:nvPr/>
              </p:nvPicPr>
              <p:blipFill>
                <a:blip r:embed="rId112"/>
                <a:stretch>
                  <a:fillRect/>
                </a:stretch>
              </p:blipFill>
              <p:spPr>
                <a:xfrm>
                  <a:off x="2288222" y="1834063"/>
                  <a:ext cx="15696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36" name="Freihand 135">
                  <a:extLst>
                    <a:ext uri="{FF2B5EF4-FFF2-40B4-BE49-F238E27FC236}">
                      <a16:creationId xmlns:a16="http://schemas.microsoft.com/office/drawing/2014/main" id="{C2DABF19-1C47-4BCC-A6DE-1AE2D25F2243}"/>
                    </a:ext>
                  </a:extLst>
                </p14:cNvPr>
                <p14:cNvContentPartPr/>
                <p14:nvPr/>
              </p14:nvContentPartPr>
              <p14:xfrm>
                <a:off x="2307662" y="1882663"/>
                <a:ext cx="133200" cy="36720"/>
              </p14:xfrm>
            </p:contentPart>
          </mc:Choice>
          <mc:Fallback>
            <p:pic>
              <p:nvPicPr>
                <p:cNvPr id="136" name="Freihand 135">
                  <a:extLst>
                    <a:ext uri="{FF2B5EF4-FFF2-40B4-BE49-F238E27FC236}">
                      <a16:creationId xmlns:a16="http://schemas.microsoft.com/office/drawing/2014/main" id="{C2DABF19-1C47-4BCC-A6DE-1AE2D25F2243}"/>
                    </a:ext>
                  </a:extLst>
                </p:cNvPr>
                <p:cNvPicPr/>
                <p:nvPr/>
              </p:nvPicPr>
              <p:blipFill>
                <a:blip r:embed="rId114"/>
                <a:stretch>
                  <a:fillRect/>
                </a:stretch>
              </p:blipFill>
              <p:spPr>
                <a:xfrm>
                  <a:off x="2303342" y="1878343"/>
                  <a:ext cx="14184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37" name="Freihand 136">
                  <a:extLst>
                    <a:ext uri="{FF2B5EF4-FFF2-40B4-BE49-F238E27FC236}">
                      <a16:creationId xmlns:a16="http://schemas.microsoft.com/office/drawing/2014/main" id="{931379EC-8041-459B-A58B-0AFD9AA4E232}"/>
                    </a:ext>
                  </a:extLst>
                </p14:cNvPr>
                <p14:cNvContentPartPr/>
                <p14:nvPr/>
              </p14:nvContentPartPr>
              <p14:xfrm>
                <a:off x="2457782" y="1923703"/>
                <a:ext cx="80280" cy="68400"/>
              </p14:xfrm>
            </p:contentPart>
          </mc:Choice>
          <mc:Fallback>
            <p:pic>
              <p:nvPicPr>
                <p:cNvPr id="137" name="Freihand 136">
                  <a:extLst>
                    <a:ext uri="{FF2B5EF4-FFF2-40B4-BE49-F238E27FC236}">
                      <a16:creationId xmlns:a16="http://schemas.microsoft.com/office/drawing/2014/main" id="{931379EC-8041-459B-A58B-0AFD9AA4E232}"/>
                    </a:ext>
                  </a:extLst>
                </p:cNvPr>
                <p:cNvPicPr/>
                <p:nvPr/>
              </p:nvPicPr>
              <p:blipFill>
                <a:blip r:embed="rId116"/>
                <a:stretch>
                  <a:fillRect/>
                </a:stretch>
              </p:blipFill>
              <p:spPr>
                <a:xfrm>
                  <a:off x="2453462" y="1919383"/>
                  <a:ext cx="8892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38" name="Freihand 137">
                  <a:extLst>
                    <a:ext uri="{FF2B5EF4-FFF2-40B4-BE49-F238E27FC236}">
                      <a16:creationId xmlns:a16="http://schemas.microsoft.com/office/drawing/2014/main" id="{4950A15F-7EB2-43FE-A149-640FBBA79AE5}"/>
                    </a:ext>
                  </a:extLst>
                </p14:cNvPr>
                <p14:cNvContentPartPr/>
                <p14:nvPr/>
              </p14:nvContentPartPr>
              <p14:xfrm>
                <a:off x="2568662" y="1866823"/>
                <a:ext cx="97200" cy="80280"/>
              </p14:xfrm>
            </p:contentPart>
          </mc:Choice>
          <mc:Fallback>
            <p:pic>
              <p:nvPicPr>
                <p:cNvPr id="138" name="Freihand 137">
                  <a:extLst>
                    <a:ext uri="{FF2B5EF4-FFF2-40B4-BE49-F238E27FC236}">
                      <a16:creationId xmlns:a16="http://schemas.microsoft.com/office/drawing/2014/main" id="{4950A15F-7EB2-43FE-A149-640FBBA79AE5}"/>
                    </a:ext>
                  </a:extLst>
                </p:cNvPr>
                <p:cNvPicPr/>
                <p:nvPr/>
              </p:nvPicPr>
              <p:blipFill>
                <a:blip r:embed="rId118"/>
                <a:stretch>
                  <a:fillRect/>
                </a:stretch>
              </p:blipFill>
              <p:spPr>
                <a:xfrm>
                  <a:off x="2564342" y="1862503"/>
                  <a:ext cx="1058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39" name="Freihand 138">
                  <a:extLst>
                    <a:ext uri="{FF2B5EF4-FFF2-40B4-BE49-F238E27FC236}">
                      <a16:creationId xmlns:a16="http://schemas.microsoft.com/office/drawing/2014/main" id="{6ECFA185-E6C2-4793-894B-909947598302}"/>
                    </a:ext>
                  </a:extLst>
                </p14:cNvPr>
                <p14:cNvContentPartPr/>
                <p14:nvPr/>
              </p14:nvContentPartPr>
              <p14:xfrm>
                <a:off x="2700422" y="1855303"/>
                <a:ext cx="92160" cy="91080"/>
              </p14:xfrm>
            </p:contentPart>
          </mc:Choice>
          <mc:Fallback>
            <p:pic>
              <p:nvPicPr>
                <p:cNvPr id="139" name="Freihand 138">
                  <a:extLst>
                    <a:ext uri="{FF2B5EF4-FFF2-40B4-BE49-F238E27FC236}">
                      <a16:creationId xmlns:a16="http://schemas.microsoft.com/office/drawing/2014/main" id="{6ECFA185-E6C2-4793-894B-909947598302}"/>
                    </a:ext>
                  </a:extLst>
                </p:cNvPr>
                <p:cNvPicPr/>
                <p:nvPr/>
              </p:nvPicPr>
              <p:blipFill>
                <a:blip r:embed="rId120"/>
                <a:stretch>
                  <a:fillRect/>
                </a:stretch>
              </p:blipFill>
              <p:spPr>
                <a:xfrm>
                  <a:off x="2696102" y="1850983"/>
                  <a:ext cx="1008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40" name="Freihand 139">
                  <a:extLst>
                    <a:ext uri="{FF2B5EF4-FFF2-40B4-BE49-F238E27FC236}">
                      <a16:creationId xmlns:a16="http://schemas.microsoft.com/office/drawing/2014/main" id="{63972AAF-D216-4ED4-88DB-97AA523F7EE9}"/>
                    </a:ext>
                  </a:extLst>
                </p14:cNvPr>
                <p14:cNvContentPartPr/>
                <p14:nvPr/>
              </p14:nvContentPartPr>
              <p14:xfrm>
                <a:off x="2833982" y="1914343"/>
                <a:ext cx="56520" cy="81000"/>
              </p14:xfrm>
            </p:contentPart>
          </mc:Choice>
          <mc:Fallback>
            <p:pic>
              <p:nvPicPr>
                <p:cNvPr id="140" name="Freihand 139">
                  <a:extLst>
                    <a:ext uri="{FF2B5EF4-FFF2-40B4-BE49-F238E27FC236}">
                      <a16:creationId xmlns:a16="http://schemas.microsoft.com/office/drawing/2014/main" id="{63972AAF-D216-4ED4-88DB-97AA523F7EE9}"/>
                    </a:ext>
                  </a:extLst>
                </p:cNvPr>
                <p:cNvPicPr/>
                <p:nvPr/>
              </p:nvPicPr>
              <p:blipFill>
                <a:blip r:embed="rId122"/>
                <a:stretch>
                  <a:fillRect/>
                </a:stretch>
              </p:blipFill>
              <p:spPr>
                <a:xfrm>
                  <a:off x="2829662" y="1910023"/>
                  <a:ext cx="651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42" name="Freihand 141">
                  <a:extLst>
                    <a:ext uri="{FF2B5EF4-FFF2-40B4-BE49-F238E27FC236}">
                      <a16:creationId xmlns:a16="http://schemas.microsoft.com/office/drawing/2014/main" id="{14E8FB03-F296-4AB0-8336-4C3C8EC651EA}"/>
                    </a:ext>
                  </a:extLst>
                </p14:cNvPr>
                <p14:cNvContentPartPr/>
                <p14:nvPr/>
              </p14:nvContentPartPr>
              <p14:xfrm>
                <a:off x="2961782" y="1874383"/>
                <a:ext cx="3960" cy="75960"/>
              </p14:xfrm>
            </p:contentPart>
          </mc:Choice>
          <mc:Fallback>
            <p:pic>
              <p:nvPicPr>
                <p:cNvPr id="142" name="Freihand 141">
                  <a:extLst>
                    <a:ext uri="{FF2B5EF4-FFF2-40B4-BE49-F238E27FC236}">
                      <a16:creationId xmlns:a16="http://schemas.microsoft.com/office/drawing/2014/main" id="{14E8FB03-F296-4AB0-8336-4C3C8EC651EA}"/>
                    </a:ext>
                  </a:extLst>
                </p:cNvPr>
                <p:cNvPicPr/>
                <p:nvPr/>
              </p:nvPicPr>
              <p:blipFill>
                <a:blip r:embed="rId124"/>
                <a:stretch>
                  <a:fillRect/>
                </a:stretch>
              </p:blipFill>
              <p:spPr>
                <a:xfrm>
                  <a:off x="2957462" y="1870063"/>
                  <a:ext cx="1260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43" name="Freihand 142">
                  <a:extLst>
                    <a:ext uri="{FF2B5EF4-FFF2-40B4-BE49-F238E27FC236}">
                      <a16:creationId xmlns:a16="http://schemas.microsoft.com/office/drawing/2014/main" id="{8623EAE2-4CB1-4617-9263-222F21516825}"/>
                    </a:ext>
                  </a:extLst>
                </p14:cNvPr>
                <p14:cNvContentPartPr/>
                <p14:nvPr/>
              </p14:nvContentPartPr>
              <p14:xfrm>
                <a:off x="2930822" y="1856743"/>
                <a:ext cx="203040" cy="84600"/>
              </p14:xfrm>
            </p:contentPart>
          </mc:Choice>
          <mc:Fallback>
            <p:pic>
              <p:nvPicPr>
                <p:cNvPr id="143" name="Freihand 142">
                  <a:extLst>
                    <a:ext uri="{FF2B5EF4-FFF2-40B4-BE49-F238E27FC236}">
                      <a16:creationId xmlns:a16="http://schemas.microsoft.com/office/drawing/2014/main" id="{8623EAE2-4CB1-4617-9263-222F21516825}"/>
                    </a:ext>
                  </a:extLst>
                </p:cNvPr>
                <p:cNvPicPr/>
                <p:nvPr/>
              </p:nvPicPr>
              <p:blipFill>
                <a:blip r:embed="rId126"/>
                <a:stretch>
                  <a:fillRect/>
                </a:stretch>
              </p:blipFill>
              <p:spPr>
                <a:xfrm>
                  <a:off x="2926502" y="1852423"/>
                  <a:ext cx="21168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44" name="Freihand 143">
                  <a:extLst>
                    <a:ext uri="{FF2B5EF4-FFF2-40B4-BE49-F238E27FC236}">
                      <a16:creationId xmlns:a16="http://schemas.microsoft.com/office/drawing/2014/main" id="{B421CFF8-2454-4E19-9281-584F847AA416}"/>
                    </a:ext>
                  </a:extLst>
                </p14:cNvPr>
                <p14:cNvContentPartPr/>
                <p14:nvPr/>
              </p14:nvContentPartPr>
              <p14:xfrm>
                <a:off x="3046742" y="1894543"/>
                <a:ext cx="79200" cy="29880"/>
              </p14:xfrm>
            </p:contentPart>
          </mc:Choice>
          <mc:Fallback>
            <p:pic>
              <p:nvPicPr>
                <p:cNvPr id="144" name="Freihand 143">
                  <a:extLst>
                    <a:ext uri="{FF2B5EF4-FFF2-40B4-BE49-F238E27FC236}">
                      <a16:creationId xmlns:a16="http://schemas.microsoft.com/office/drawing/2014/main" id="{B421CFF8-2454-4E19-9281-584F847AA416}"/>
                    </a:ext>
                  </a:extLst>
                </p:cNvPr>
                <p:cNvPicPr/>
                <p:nvPr/>
              </p:nvPicPr>
              <p:blipFill>
                <a:blip r:embed="rId128"/>
                <a:stretch>
                  <a:fillRect/>
                </a:stretch>
              </p:blipFill>
              <p:spPr>
                <a:xfrm>
                  <a:off x="3042422" y="1890223"/>
                  <a:ext cx="8784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45" name="Freihand 144">
                  <a:extLst>
                    <a:ext uri="{FF2B5EF4-FFF2-40B4-BE49-F238E27FC236}">
                      <a16:creationId xmlns:a16="http://schemas.microsoft.com/office/drawing/2014/main" id="{4C13D3DB-C9F7-4CCD-AF88-3F934779E8AF}"/>
                    </a:ext>
                  </a:extLst>
                </p14:cNvPr>
                <p14:cNvContentPartPr/>
                <p14:nvPr/>
              </p14:nvContentPartPr>
              <p14:xfrm>
                <a:off x="3121622" y="1929103"/>
                <a:ext cx="80640" cy="92880"/>
              </p14:xfrm>
            </p:contentPart>
          </mc:Choice>
          <mc:Fallback>
            <p:pic>
              <p:nvPicPr>
                <p:cNvPr id="145" name="Freihand 144">
                  <a:extLst>
                    <a:ext uri="{FF2B5EF4-FFF2-40B4-BE49-F238E27FC236}">
                      <a16:creationId xmlns:a16="http://schemas.microsoft.com/office/drawing/2014/main" id="{4C13D3DB-C9F7-4CCD-AF88-3F934779E8AF}"/>
                    </a:ext>
                  </a:extLst>
                </p:cNvPr>
                <p:cNvPicPr/>
                <p:nvPr/>
              </p:nvPicPr>
              <p:blipFill>
                <a:blip r:embed="rId130"/>
                <a:stretch>
                  <a:fillRect/>
                </a:stretch>
              </p:blipFill>
              <p:spPr>
                <a:xfrm>
                  <a:off x="3117302" y="1924783"/>
                  <a:ext cx="892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46" name="Freihand 145">
                  <a:extLst>
                    <a:ext uri="{FF2B5EF4-FFF2-40B4-BE49-F238E27FC236}">
                      <a16:creationId xmlns:a16="http://schemas.microsoft.com/office/drawing/2014/main" id="{F34AF869-B2F9-44A1-8F32-23D25FF3A10A}"/>
                    </a:ext>
                  </a:extLst>
                </p14:cNvPr>
                <p14:cNvContentPartPr/>
                <p14:nvPr/>
              </p14:nvContentPartPr>
              <p14:xfrm>
                <a:off x="3268142" y="1860703"/>
                <a:ext cx="92880" cy="74520"/>
              </p14:xfrm>
            </p:contentPart>
          </mc:Choice>
          <mc:Fallback>
            <p:pic>
              <p:nvPicPr>
                <p:cNvPr id="146" name="Freihand 145">
                  <a:extLst>
                    <a:ext uri="{FF2B5EF4-FFF2-40B4-BE49-F238E27FC236}">
                      <a16:creationId xmlns:a16="http://schemas.microsoft.com/office/drawing/2014/main" id="{F34AF869-B2F9-44A1-8F32-23D25FF3A10A}"/>
                    </a:ext>
                  </a:extLst>
                </p:cNvPr>
                <p:cNvPicPr/>
                <p:nvPr/>
              </p:nvPicPr>
              <p:blipFill>
                <a:blip r:embed="rId132"/>
                <a:stretch>
                  <a:fillRect/>
                </a:stretch>
              </p:blipFill>
              <p:spPr>
                <a:xfrm>
                  <a:off x="3263822" y="1856383"/>
                  <a:ext cx="1015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47" name="Freihand 146">
                  <a:extLst>
                    <a:ext uri="{FF2B5EF4-FFF2-40B4-BE49-F238E27FC236}">
                      <a16:creationId xmlns:a16="http://schemas.microsoft.com/office/drawing/2014/main" id="{A5A0178E-6A72-4B90-97E4-CF39C54245C1}"/>
                    </a:ext>
                  </a:extLst>
                </p14:cNvPr>
                <p14:cNvContentPartPr/>
                <p14:nvPr/>
              </p14:nvContentPartPr>
              <p14:xfrm>
                <a:off x="3602582" y="1833703"/>
                <a:ext cx="88920" cy="75960"/>
              </p14:xfrm>
            </p:contentPart>
          </mc:Choice>
          <mc:Fallback>
            <p:pic>
              <p:nvPicPr>
                <p:cNvPr id="147" name="Freihand 146">
                  <a:extLst>
                    <a:ext uri="{FF2B5EF4-FFF2-40B4-BE49-F238E27FC236}">
                      <a16:creationId xmlns:a16="http://schemas.microsoft.com/office/drawing/2014/main" id="{A5A0178E-6A72-4B90-97E4-CF39C54245C1}"/>
                    </a:ext>
                  </a:extLst>
                </p:cNvPr>
                <p:cNvPicPr/>
                <p:nvPr/>
              </p:nvPicPr>
              <p:blipFill>
                <a:blip r:embed="rId134"/>
                <a:stretch>
                  <a:fillRect/>
                </a:stretch>
              </p:blipFill>
              <p:spPr>
                <a:xfrm>
                  <a:off x="3598262" y="1829383"/>
                  <a:ext cx="975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48" name="Freihand 147">
                  <a:extLst>
                    <a:ext uri="{FF2B5EF4-FFF2-40B4-BE49-F238E27FC236}">
                      <a16:creationId xmlns:a16="http://schemas.microsoft.com/office/drawing/2014/main" id="{0AAF51B0-9381-4DEC-898C-F29F0FF758BB}"/>
                    </a:ext>
                  </a:extLst>
                </p14:cNvPr>
                <p14:cNvContentPartPr/>
                <p14:nvPr/>
              </p14:nvContentPartPr>
              <p14:xfrm>
                <a:off x="3596822" y="1858183"/>
                <a:ext cx="91800" cy="36000"/>
              </p14:xfrm>
            </p:contentPart>
          </mc:Choice>
          <mc:Fallback>
            <p:pic>
              <p:nvPicPr>
                <p:cNvPr id="148" name="Freihand 147">
                  <a:extLst>
                    <a:ext uri="{FF2B5EF4-FFF2-40B4-BE49-F238E27FC236}">
                      <a16:creationId xmlns:a16="http://schemas.microsoft.com/office/drawing/2014/main" id="{0AAF51B0-9381-4DEC-898C-F29F0FF758BB}"/>
                    </a:ext>
                  </a:extLst>
                </p:cNvPr>
                <p:cNvPicPr/>
                <p:nvPr/>
              </p:nvPicPr>
              <p:blipFill>
                <a:blip r:embed="rId136"/>
                <a:stretch>
                  <a:fillRect/>
                </a:stretch>
              </p:blipFill>
              <p:spPr>
                <a:xfrm>
                  <a:off x="3592502" y="1853863"/>
                  <a:ext cx="10044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49" name="Freihand 148">
                  <a:extLst>
                    <a:ext uri="{FF2B5EF4-FFF2-40B4-BE49-F238E27FC236}">
                      <a16:creationId xmlns:a16="http://schemas.microsoft.com/office/drawing/2014/main" id="{D1E00077-8DB4-4DF7-A27F-5127060DD48A}"/>
                    </a:ext>
                  </a:extLst>
                </p14:cNvPr>
                <p14:cNvContentPartPr/>
                <p14:nvPr/>
              </p14:nvContentPartPr>
              <p14:xfrm>
                <a:off x="3707702" y="1889503"/>
                <a:ext cx="61920" cy="70560"/>
              </p14:xfrm>
            </p:contentPart>
          </mc:Choice>
          <mc:Fallback>
            <p:pic>
              <p:nvPicPr>
                <p:cNvPr id="149" name="Freihand 148">
                  <a:extLst>
                    <a:ext uri="{FF2B5EF4-FFF2-40B4-BE49-F238E27FC236}">
                      <a16:creationId xmlns:a16="http://schemas.microsoft.com/office/drawing/2014/main" id="{D1E00077-8DB4-4DF7-A27F-5127060DD48A}"/>
                    </a:ext>
                  </a:extLst>
                </p:cNvPr>
                <p:cNvPicPr/>
                <p:nvPr/>
              </p:nvPicPr>
              <p:blipFill>
                <a:blip r:embed="rId138"/>
                <a:stretch>
                  <a:fillRect/>
                </a:stretch>
              </p:blipFill>
              <p:spPr>
                <a:xfrm>
                  <a:off x="3703382" y="1885183"/>
                  <a:ext cx="705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50" name="Freihand 149">
                  <a:extLst>
                    <a:ext uri="{FF2B5EF4-FFF2-40B4-BE49-F238E27FC236}">
                      <a16:creationId xmlns:a16="http://schemas.microsoft.com/office/drawing/2014/main" id="{9B20C12C-3239-42C0-AE6E-165F3CC37C90}"/>
                    </a:ext>
                  </a:extLst>
                </p14:cNvPr>
                <p14:cNvContentPartPr/>
                <p14:nvPr/>
              </p14:nvContentPartPr>
              <p14:xfrm>
                <a:off x="3512222" y="1835863"/>
                <a:ext cx="15840" cy="93240"/>
              </p14:xfrm>
            </p:contentPart>
          </mc:Choice>
          <mc:Fallback>
            <p:pic>
              <p:nvPicPr>
                <p:cNvPr id="150" name="Freihand 149">
                  <a:extLst>
                    <a:ext uri="{FF2B5EF4-FFF2-40B4-BE49-F238E27FC236}">
                      <a16:creationId xmlns:a16="http://schemas.microsoft.com/office/drawing/2014/main" id="{9B20C12C-3239-42C0-AE6E-165F3CC37C90}"/>
                    </a:ext>
                  </a:extLst>
                </p:cNvPr>
                <p:cNvPicPr/>
                <p:nvPr/>
              </p:nvPicPr>
              <p:blipFill>
                <a:blip r:embed="rId140"/>
                <a:stretch>
                  <a:fillRect/>
                </a:stretch>
              </p:blipFill>
              <p:spPr>
                <a:xfrm>
                  <a:off x="3507902" y="1831543"/>
                  <a:ext cx="244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51" name="Freihand 150">
                  <a:extLst>
                    <a:ext uri="{FF2B5EF4-FFF2-40B4-BE49-F238E27FC236}">
                      <a16:creationId xmlns:a16="http://schemas.microsoft.com/office/drawing/2014/main" id="{5C92ED26-1324-4A93-ACE9-EC6A409154BA}"/>
                    </a:ext>
                  </a:extLst>
                </p14:cNvPr>
                <p14:cNvContentPartPr/>
                <p14:nvPr/>
              </p14:nvContentPartPr>
              <p14:xfrm>
                <a:off x="3485582" y="1865383"/>
                <a:ext cx="117360" cy="23760"/>
              </p14:xfrm>
            </p:contentPart>
          </mc:Choice>
          <mc:Fallback>
            <p:pic>
              <p:nvPicPr>
                <p:cNvPr id="151" name="Freihand 150">
                  <a:extLst>
                    <a:ext uri="{FF2B5EF4-FFF2-40B4-BE49-F238E27FC236}">
                      <a16:creationId xmlns:a16="http://schemas.microsoft.com/office/drawing/2014/main" id="{5C92ED26-1324-4A93-ACE9-EC6A409154BA}"/>
                    </a:ext>
                  </a:extLst>
                </p:cNvPr>
                <p:cNvPicPr/>
                <p:nvPr/>
              </p:nvPicPr>
              <p:blipFill>
                <a:blip r:embed="rId142"/>
                <a:stretch>
                  <a:fillRect/>
                </a:stretch>
              </p:blipFill>
              <p:spPr>
                <a:xfrm>
                  <a:off x="3481262" y="1861063"/>
                  <a:ext cx="12600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17" name="Freihand 116">
                  <a:extLst>
                    <a:ext uri="{FF2B5EF4-FFF2-40B4-BE49-F238E27FC236}">
                      <a16:creationId xmlns:a16="http://schemas.microsoft.com/office/drawing/2014/main" id="{9F672531-3089-41D6-ADBF-616AB2864781}"/>
                    </a:ext>
                  </a:extLst>
                </p14:cNvPr>
                <p14:cNvContentPartPr/>
                <p14:nvPr/>
              </p14:nvContentPartPr>
              <p14:xfrm>
                <a:off x="4094702" y="1313863"/>
                <a:ext cx="183960" cy="10440"/>
              </p14:xfrm>
            </p:contentPart>
          </mc:Choice>
          <mc:Fallback>
            <p:pic>
              <p:nvPicPr>
                <p:cNvPr id="117" name="Freihand 116">
                  <a:extLst>
                    <a:ext uri="{FF2B5EF4-FFF2-40B4-BE49-F238E27FC236}">
                      <a16:creationId xmlns:a16="http://schemas.microsoft.com/office/drawing/2014/main" id="{9F672531-3089-41D6-ADBF-616AB2864781}"/>
                    </a:ext>
                  </a:extLst>
                </p:cNvPr>
                <p:cNvPicPr/>
                <p:nvPr/>
              </p:nvPicPr>
              <p:blipFill>
                <a:blip r:embed="rId144"/>
                <a:stretch>
                  <a:fillRect/>
                </a:stretch>
              </p:blipFill>
              <p:spPr>
                <a:xfrm>
                  <a:off x="4090382" y="1309543"/>
                  <a:ext cx="19260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18" name="Freihand 117">
                  <a:extLst>
                    <a:ext uri="{FF2B5EF4-FFF2-40B4-BE49-F238E27FC236}">
                      <a16:creationId xmlns:a16="http://schemas.microsoft.com/office/drawing/2014/main" id="{419F0B7E-DEC6-4BA9-B81D-72B8D8A2268F}"/>
                    </a:ext>
                  </a:extLst>
                </p14:cNvPr>
                <p14:cNvContentPartPr/>
                <p14:nvPr/>
              </p14:nvContentPartPr>
              <p14:xfrm>
                <a:off x="4083902" y="1330423"/>
                <a:ext cx="190440" cy="163800"/>
              </p14:xfrm>
            </p:contentPart>
          </mc:Choice>
          <mc:Fallback>
            <p:pic>
              <p:nvPicPr>
                <p:cNvPr id="118" name="Freihand 117">
                  <a:extLst>
                    <a:ext uri="{FF2B5EF4-FFF2-40B4-BE49-F238E27FC236}">
                      <a16:creationId xmlns:a16="http://schemas.microsoft.com/office/drawing/2014/main" id="{419F0B7E-DEC6-4BA9-B81D-72B8D8A2268F}"/>
                    </a:ext>
                  </a:extLst>
                </p:cNvPr>
                <p:cNvPicPr/>
                <p:nvPr/>
              </p:nvPicPr>
              <p:blipFill>
                <a:blip r:embed="rId146"/>
                <a:stretch>
                  <a:fillRect/>
                </a:stretch>
              </p:blipFill>
              <p:spPr>
                <a:xfrm>
                  <a:off x="4079582" y="1326103"/>
                  <a:ext cx="19908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22" name="Freihand 121">
                  <a:extLst>
                    <a:ext uri="{FF2B5EF4-FFF2-40B4-BE49-F238E27FC236}">
                      <a16:creationId xmlns:a16="http://schemas.microsoft.com/office/drawing/2014/main" id="{4FA0CAE5-6CC6-4E56-B0B4-599122415AA7}"/>
                    </a:ext>
                  </a:extLst>
                </p14:cNvPr>
                <p14:cNvContentPartPr/>
                <p14:nvPr/>
              </p14:nvContentPartPr>
              <p14:xfrm>
                <a:off x="4439582" y="1261663"/>
                <a:ext cx="360" cy="360"/>
              </p14:xfrm>
            </p:contentPart>
          </mc:Choice>
          <mc:Fallback>
            <p:pic>
              <p:nvPicPr>
                <p:cNvPr id="122" name="Freihand 121">
                  <a:extLst>
                    <a:ext uri="{FF2B5EF4-FFF2-40B4-BE49-F238E27FC236}">
                      <a16:creationId xmlns:a16="http://schemas.microsoft.com/office/drawing/2014/main" id="{4FA0CAE5-6CC6-4E56-B0B4-599122415AA7}"/>
                    </a:ext>
                  </a:extLst>
                </p:cNvPr>
                <p:cNvPicPr/>
                <p:nvPr/>
              </p:nvPicPr>
              <p:blipFill>
                <a:blip r:embed="rId54"/>
                <a:stretch>
                  <a:fillRect/>
                </a:stretch>
              </p:blipFill>
              <p:spPr>
                <a:xfrm>
                  <a:off x="4435262" y="125734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23" name="Freihand 122">
                  <a:extLst>
                    <a:ext uri="{FF2B5EF4-FFF2-40B4-BE49-F238E27FC236}">
                      <a16:creationId xmlns:a16="http://schemas.microsoft.com/office/drawing/2014/main" id="{DAEAF132-9239-44AF-AB34-64C44EFF22B4}"/>
                    </a:ext>
                  </a:extLst>
                </p14:cNvPr>
                <p14:cNvContentPartPr/>
                <p14:nvPr/>
              </p14:nvContentPartPr>
              <p14:xfrm>
                <a:off x="4461182" y="1196143"/>
                <a:ext cx="31320" cy="140760"/>
              </p14:xfrm>
            </p:contentPart>
          </mc:Choice>
          <mc:Fallback>
            <p:pic>
              <p:nvPicPr>
                <p:cNvPr id="123" name="Freihand 122">
                  <a:extLst>
                    <a:ext uri="{FF2B5EF4-FFF2-40B4-BE49-F238E27FC236}">
                      <a16:creationId xmlns:a16="http://schemas.microsoft.com/office/drawing/2014/main" id="{DAEAF132-9239-44AF-AB34-64C44EFF22B4}"/>
                    </a:ext>
                  </a:extLst>
                </p:cNvPr>
                <p:cNvPicPr/>
                <p:nvPr/>
              </p:nvPicPr>
              <p:blipFill>
                <a:blip r:embed="rId149"/>
                <a:stretch>
                  <a:fillRect/>
                </a:stretch>
              </p:blipFill>
              <p:spPr>
                <a:xfrm>
                  <a:off x="4456862" y="1191823"/>
                  <a:ext cx="3996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24" name="Freihand 123">
                  <a:extLst>
                    <a:ext uri="{FF2B5EF4-FFF2-40B4-BE49-F238E27FC236}">
                      <a16:creationId xmlns:a16="http://schemas.microsoft.com/office/drawing/2014/main" id="{CC17B443-4936-488D-9771-856B3D64D9CD}"/>
                    </a:ext>
                  </a:extLst>
                </p14:cNvPr>
                <p14:cNvContentPartPr/>
                <p14:nvPr/>
              </p14:nvContentPartPr>
              <p14:xfrm>
                <a:off x="4369742" y="1346623"/>
                <a:ext cx="200880" cy="3600"/>
              </p14:xfrm>
            </p:contentPart>
          </mc:Choice>
          <mc:Fallback>
            <p:pic>
              <p:nvPicPr>
                <p:cNvPr id="124" name="Freihand 123">
                  <a:extLst>
                    <a:ext uri="{FF2B5EF4-FFF2-40B4-BE49-F238E27FC236}">
                      <a16:creationId xmlns:a16="http://schemas.microsoft.com/office/drawing/2014/main" id="{CC17B443-4936-488D-9771-856B3D64D9CD}"/>
                    </a:ext>
                  </a:extLst>
                </p:cNvPr>
                <p:cNvPicPr/>
                <p:nvPr/>
              </p:nvPicPr>
              <p:blipFill>
                <a:blip r:embed="rId151"/>
                <a:stretch>
                  <a:fillRect/>
                </a:stretch>
              </p:blipFill>
              <p:spPr>
                <a:xfrm>
                  <a:off x="4365422" y="1342303"/>
                  <a:ext cx="20952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25" name="Freihand 124">
                  <a:extLst>
                    <a:ext uri="{FF2B5EF4-FFF2-40B4-BE49-F238E27FC236}">
                      <a16:creationId xmlns:a16="http://schemas.microsoft.com/office/drawing/2014/main" id="{51096A47-E53E-49EE-AE5C-7BBA06F26409}"/>
                    </a:ext>
                  </a:extLst>
                </p14:cNvPr>
                <p14:cNvContentPartPr/>
                <p14:nvPr/>
              </p14:nvContentPartPr>
              <p14:xfrm>
                <a:off x="4425542" y="1435183"/>
                <a:ext cx="93240" cy="70920"/>
              </p14:xfrm>
            </p:contentPart>
          </mc:Choice>
          <mc:Fallback>
            <p:pic>
              <p:nvPicPr>
                <p:cNvPr id="125" name="Freihand 124">
                  <a:extLst>
                    <a:ext uri="{FF2B5EF4-FFF2-40B4-BE49-F238E27FC236}">
                      <a16:creationId xmlns:a16="http://schemas.microsoft.com/office/drawing/2014/main" id="{51096A47-E53E-49EE-AE5C-7BBA06F26409}"/>
                    </a:ext>
                  </a:extLst>
                </p:cNvPr>
                <p:cNvPicPr/>
                <p:nvPr/>
              </p:nvPicPr>
              <p:blipFill>
                <a:blip r:embed="rId153"/>
                <a:stretch>
                  <a:fillRect/>
                </a:stretch>
              </p:blipFill>
              <p:spPr>
                <a:xfrm>
                  <a:off x="4421222" y="1430863"/>
                  <a:ext cx="1018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26" name="Freihand 125">
                  <a:extLst>
                    <a:ext uri="{FF2B5EF4-FFF2-40B4-BE49-F238E27FC236}">
                      <a16:creationId xmlns:a16="http://schemas.microsoft.com/office/drawing/2014/main" id="{42CB4A91-09DC-4617-B17A-BDFFA473CFB2}"/>
                    </a:ext>
                  </a:extLst>
                </p14:cNvPr>
                <p14:cNvContentPartPr/>
                <p14:nvPr/>
              </p14:nvContentPartPr>
              <p14:xfrm>
                <a:off x="4694102" y="1288663"/>
                <a:ext cx="163080" cy="3240"/>
              </p14:xfrm>
            </p:contentPart>
          </mc:Choice>
          <mc:Fallback>
            <p:pic>
              <p:nvPicPr>
                <p:cNvPr id="126" name="Freihand 125">
                  <a:extLst>
                    <a:ext uri="{FF2B5EF4-FFF2-40B4-BE49-F238E27FC236}">
                      <a16:creationId xmlns:a16="http://schemas.microsoft.com/office/drawing/2014/main" id="{42CB4A91-09DC-4617-B17A-BDFFA473CFB2}"/>
                    </a:ext>
                  </a:extLst>
                </p:cNvPr>
                <p:cNvPicPr/>
                <p:nvPr/>
              </p:nvPicPr>
              <p:blipFill>
                <a:blip r:embed="rId155"/>
                <a:stretch>
                  <a:fillRect/>
                </a:stretch>
              </p:blipFill>
              <p:spPr>
                <a:xfrm>
                  <a:off x="4689782" y="1284343"/>
                  <a:ext cx="17172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27" name="Freihand 126">
                  <a:extLst>
                    <a:ext uri="{FF2B5EF4-FFF2-40B4-BE49-F238E27FC236}">
                      <a16:creationId xmlns:a16="http://schemas.microsoft.com/office/drawing/2014/main" id="{C45D717C-DF48-4B20-80D2-A07F222AD79F}"/>
                    </a:ext>
                  </a:extLst>
                </p14:cNvPr>
                <p14:cNvContentPartPr/>
                <p14:nvPr/>
              </p14:nvContentPartPr>
              <p14:xfrm>
                <a:off x="4676462" y="1303783"/>
                <a:ext cx="213480" cy="153360"/>
              </p14:xfrm>
            </p:contentPart>
          </mc:Choice>
          <mc:Fallback>
            <p:pic>
              <p:nvPicPr>
                <p:cNvPr id="127" name="Freihand 126">
                  <a:extLst>
                    <a:ext uri="{FF2B5EF4-FFF2-40B4-BE49-F238E27FC236}">
                      <a16:creationId xmlns:a16="http://schemas.microsoft.com/office/drawing/2014/main" id="{C45D717C-DF48-4B20-80D2-A07F222AD79F}"/>
                    </a:ext>
                  </a:extLst>
                </p:cNvPr>
                <p:cNvPicPr/>
                <p:nvPr/>
              </p:nvPicPr>
              <p:blipFill>
                <a:blip r:embed="rId157"/>
                <a:stretch>
                  <a:fillRect/>
                </a:stretch>
              </p:blipFill>
              <p:spPr>
                <a:xfrm>
                  <a:off x="4672142" y="1299463"/>
                  <a:ext cx="22212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28" name="Freihand 127">
                  <a:extLst>
                    <a:ext uri="{FF2B5EF4-FFF2-40B4-BE49-F238E27FC236}">
                      <a16:creationId xmlns:a16="http://schemas.microsoft.com/office/drawing/2014/main" id="{0E28C741-CD5C-4375-8DCC-A6C8C0D1E47E}"/>
                    </a:ext>
                  </a:extLst>
                </p14:cNvPr>
                <p14:cNvContentPartPr/>
                <p14:nvPr/>
              </p14:nvContentPartPr>
              <p14:xfrm>
                <a:off x="5006942" y="1319623"/>
                <a:ext cx="116640" cy="105120"/>
              </p14:xfrm>
            </p:contentPart>
          </mc:Choice>
          <mc:Fallback>
            <p:pic>
              <p:nvPicPr>
                <p:cNvPr id="128" name="Freihand 127">
                  <a:extLst>
                    <a:ext uri="{FF2B5EF4-FFF2-40B4-BE49-F238E27FC236}">
                      <a16:creationId xmlns:a16="http://schemas.microsoft.com/office/drawing/2014/main" id="{0E28C741-CD5C-4375-8DCC-A6C8C0D1E47E}"/>
                    </a:ext>
                  </a:extLst>
                </p:cNvPr>
                <p:cNvPicPr/>
                <p:nvPr/>
              </p:nvPicPr>
              <p:blipFill>
                <a:blip r:embed="rId159"/>
                <a:stretch>
                  <a:fillRect/>
                </a:stretch>
              </p:blipFill>
              <p:spPr>
                <a:xfrm>
                  <a:off x="5002622" y="1315303"/>
                  <a:ext cx="1252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29" name="Freihand 128">
                  <a:extLst>
                    <a:ext uri="{FF2B5EF4-FFF2-40B4-BE49-F238E27FC236}">
                      <a16:creationId xmlns:a16="http://schemas.microsoft.com/office/drawing/2014/main" id="{1ED7BCB4-80BB-4BE4-949E-3217288012CC}"/>
                    </a:ext>
                  </a:extLst>
                </p14:cNvPr>
                <p14:cNvContentPartPr/>
                <p14:nvPr/>
              </p14:nvContentPartPr>
              <p14:xfrm>
                <a:off x="4998662" y="1334383"/>
                <a:ext cx="153360" cy="68040"/>
              </p14:xfrm>
            </p:contentPart>
          </mc:Choice>
          <mc:Fallback>
            <p:pic>
              <p:nvPicPr>
                <p:cNvPr id="129" name="Freihand 128">
                  <a:extLst>
                    <a:ext uri="{FF2B5EF4-FFF2-40B4-BE49-F238E27FC236}">
                      <a16:creationId xmlns:a16="http://schemas.microsoft.com/office/drawing/2014/main" id="{1ED7BCB4-80BB-4BE4-949E-3217288012CC}"/>
                    </a:ext>
                  </a:extLst>
                </p:cNvPr>
                <p:cNvPicPr/>
                <p:nvPr/>
              </p:nvPicPr>
              <p:blipFill>
                <a:blip r:embed="rId161"/>
                <a:stretch>
                  <a:fillRect/>
                </a:stretch>
              </p:blipFill>
              <p:spPr>
                <a:xfrm>
                  <a:off x="4994342" y="1330063"/>
                  <a:ext cx="16200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30" name="Freihand 129">
                  <a:extLst>
                    <a:ext uri="{FF2B5EF4-FFF2-40B4-BE49-F238E27FC236}">
                      <a16:creationId xmlns:a16="http://schemas.microsoft.com/office/drawing/2014/main" id="{337082A0-23AC-4CA8-BCC6-BC1152CA733A}"/>
                    </a:ext>
                  </a:extLst>
                </p14:cNvPr>
                <p14:cNvContentPartPr/>
                <p14:nvPr/>
              </p14:nvContentPartPr>
              <p14:xfrm>
                <a:off x="5187662" y="1322863"/>
                <a:ext cx="25200" cy="141120"/>
              </p14:xfrm>
            </p:contentPart>
          </mc:Choice>
          <mc:Fallback>
            <p:pic>
              <p:nvPicPr>
                <p:cNvPr id="130" name="Freihand 129">
                  <a:extLst>
                    <a:ext uri="{FF2B5EF4-FFF2-40B4-BE49-F238E27FC236}">
                      <a16:creationId xmlns:a16="http://schemas.microsoft.com/office/drawing/2014/main" id="{337082A0-23AC-4CA8-BCC6-BC1152CA733A}"/>
                    </a:ext>
                  </a:extLst>
                </p:cNvPr>
                <p:cNvPicPr/>
                <p:nvPr/>
              </p:nvPicPr>
              <p:blipFill>
                <a:blip r:embed="rId163"/>
                <a:stretch>
                  <a:fillRect/>
                </a:stretch>
              </p:blipFill>
              <p:spPr>
                <a:xfrm>
                  <a:off x="5183342" y="1318543"/>
                  <a:ext cx="3384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58" name="Freihand 157">
                  <a:extLst>
                    <a:ext uri="{FF2B5EF4-FFF2-40B4-BE49-F238E27FC236}">
                      <a16:creationId xmlns:a16="http://schemas.microsoft.com/office/drawing/2014/main" id="{C0AA57D6-234F-46EB-BA4E-CEFC42EEBB37}"/>
                    </a:ext>
                  </a:extLst>
                </p14:cNvPr>
                <p14:cNvContentPartPr/>
                <p14:nvPr/>
              </p14:nvContentPartPr>
              <p14:xfrm>
                <a:off x="4429862" y="998863"/>
                <a:ext cx="408600" cy="161280"/>
              </p14:xfrm>
            </p:contentPart>
          </mc:Choice>
          <mc:Fallback>
            <p:pic>
              <p:nvPicPr>
                <p:cNvPr id="158" name="Freihand 157">
                  <a:extLst>
                    <a:ext uri="{FF2B5EF4-FFF2-40B4-BE49-F238E27FC236}">
                      <a16:creationId xmlns:a16="http://schemas.microsoft.com/office/drawing/2014/main" id="{C0AA57D6-234F-46EB-BA4E-CEFC42EEBB37}"/>
                    </a:ext>
                  </a:extLst>
                </p:cNvPr>
                <p:cNvPicPr/>
                <p:nvPr/>
              </p:nvPicPr>
              <p:blipFill>
                <a:blip r:embed="rId165"/>
                <a:stretch>
                  <a:fillRect/>
                </a:stretch>
              </p:blipFill>
              <p:spPr>
                <a:xfrm>
                  <a:off x="4425542" y="994543"/>
                  <a:ext cx="41724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59" name="Freihand 158">
                  <a:extLst>
                    <a:ext uri="{FF2B5EF4-FFF2-40B4-BE49-F238E27FC236}">
                      <a16:creationId xmlns:a16="http://schemas.microsoft.com/office/drawing/2014/main" id="{165380AC-1F34-443B-B8D5-FCBCDC144AC3}"/>
                    </a:ext>
                  </a:extLst>
                </p14:cNvPr>
                <p14:cNvContentPartPr/>
                <p14:nvPr/>
              </p14:nvContentPartPr>
              <p14:xfrm>
                <a:off x="4843502" y="1003183"/>
                <a:ext cx="259560" cy="49680"/>
              </p14:xfrm>
            </p:contentPart>
          </mc:Choice>
          <mc:Fallback>
            <p:pic>
              <p:nvPicPr>
                <p:cNvPr id="159" name="Freihand 158">
                  <a:extLst>
                    <a:ext uri="{FF2B5EF4-FFF2-40B4-BE49-F238E27FC236}">
                      <a16:creationId xmlns:a16="http://schemas.microsoft.com/office/drawing/2014/main" id="{165380AC-1F34-443B-B8D5-FCBCDC144AC3}"/>
                    </a:ext>
                  </a:extLst>
                </p:cNvPr>
                <p:cNvPicPr/>
                <p:nvPr/>
              </p:nvPicPr>
              <p:blipFill>
                <a:blip r:embed="rId167"/>
                <a:stretch>
                  <a:fillRect/>
                </a:stretch>
              </p:blipFill>
              <p:spPr>
                <a:xfrm>
                  <a:off x="4839182" y="998863"/>
                  <a:ext cx="26820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60" name="Freihand 159">
                  <a:extLst>
                    <a:ext uri="{FF2B5EF4-FFF2-40B4-BE49-F238E27FC236}">
                      <a16:creationId xmlns:a16="http://schemas.microsoft.com/office/drawing/2014/main" id="{E13E29D6-97AC-46A8-9647-A10018BDD510}"/>
                    </a:ext>
                  </a:extLst>
                </p14:cNvPr>
                <p14:cNvContentPartPr/>
                <p14:nvPr/>
              </p14:nvContentPartPr>
              <p14:xfrm>
                <a:off x="4810022" y="768103"/>
                <a:ext cx="77760" cy="146880"/>
              </p14:xfrm>
            </p:contentPart>
          </mc:Choice>
          <mc:Fallback>
            <p:pic>
              <p:nvPicPr>
                <p:cNvPr id="160" name="Freihand 159">
                  <a:extLst>
                    <a:ext uri="{FF2B5EF4-FFF2-40B4-BE49-F238E27FC236}">
                      <a16:creationId xmlns:a16="http://schemas.microsoft.com/office/drawing/2014/main" id="{E13E29D6-97AC-46A8-9647-A10018BDD510}"/>
                    </a:ext>
                  </a:extLst>
                </p:cNvPr>
                <p:cNvPicPr/>
                <p:nvPr/>
              </p:nvPicPr>
              <p:blipFill>
                <a:blip r:embed="rId169"/>
                <a:stretch>
                  <a:fillRect/>
                </a:stretch>
              </p:blipFill>
              <p:spPr>
                <a:xfrm>
                  <a:off x="4805702" y="763783"/>
                  <a:ext cx="8640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61" name="Freihand 160">
                  <a:extLst>
                    <a:ext uri="{FF2B5EF4-FFF2-40B4-BE49-F238E27FC236}">
                      <a16:creationId xmlns:a16="http://schemas.microsoft.com/office/drawing/2014/main" id="{F4B12A8B-0E1C-4EB1-9180-95CCEEC644B3}"/>
                    </a:ext>
                  </a:extLst>
                </p14:cNvPr>
                <p14:cNvContentPartPr/>
                <p14:nvPr/>
              </p14:nvContentPartPr>
              <p14:xfrm>
                <a:off x="4778342" y="828223"/>
                <a:ext cx="192960" cy="44280"/>
              </p14:xfrm>
            </p:contentPart>
          </mc:Choice>
          <mc:Fallback>
            <p:pic>
              <p:nvPicPr>
                <p:cNvPr id="161" name="Freihand 160">
                  <a:extLst>
                    <a:ext uri="{FF2B5EF4-FFF2-40B4-BE49-F238E27FC236}">
                      <a16:creationId xmlns:a16="http://schemas.microsoft.com/office/drawing/2014/main" id="{F4B12A8B-0E1C-4EB1-9180-95CCEEC644B3}"/>
                    </a:ext>
                  </a:extLst>
                </p:cNvPr>
                <p:cNvPicPr/>
                <p:nvPr/>
              </p:nvPicPr>
              <p:blipFill>
                <a:blip r:embed="rId171"/>
                <a:stretch>
                  <a:fillRect/>
                </a:stretch>
              </p:blipFill>
              <p:spPr>
                <a:xfrm>
                  <a:off x="4774022" y="823903"/>
                  <a:ext cx="20160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62" name="Freihand 161">
                  <a:extLst>
                    <a:ext uri="{FF2B5EF4-FFF2-40B4-BE49-F238E27FC236}">
                      <a16:creationId xmlns:a16="http://schemas.microsoft.com/office/drawing/2014/main" id="{61F385D2-4C88-4772-92D0-BA3C79A65710}"/>
                    </a:ext>
                  </a:extLst>
                </p14:cNvPr>
                <p14:cNvContentPartPr/>
                <p14:nvPr/>
              </p14:nvContentPartPr>
              <p14:xfrm>
                <a:off x="4703462" y="688903"/>
                <a:ext cx="279360" cy="48960"/>
              </p14:xfrm>
            </p:contentPart>
          </mc:Choice>
          <mc:Fallback>
            <p:pic>
              <p:nvPicPr>
                <p:cNvPr id="162" name="Freihand 161">
                  <a:extLst>
                    <a:ext uri="{FF2B5EF4-FFF2-40B4-BE49-F238E27FC236}">
                      <a16:creationId xmlns:a16="http://schemas.microsoft.com/office/drawing/2014/main" id="{61F385D2-4C88-4772-92D0-BA3C79A65710}"/>
                    </a:ext>
                  </a:extLst>
                </p:cNvPr>
                <p:cNvPicPr/>
                <p:nvPr/>
              </p:nvPicPr>
              <p:blipFill>
                <a:blip r:embed="rId173"/>
                <a:stretch>
                  <a:fillRect/>
                </a:stretch>
              </p:blipFill>
              <p:spPr>
                <a:xfrm>
                  <a:off x="4699142" y="684583"/>
                  <a:ext cx="28800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8" name="Freihand 7">
                  <a:extLst>
                    <a:ext uri="{FF2B5EF4-FFF2-40B4-BE49-F238E27FC236}">
                      <a16:creationId xmlns:a16="http://schemas.microsoft.com/office/drawing/2014/main" id="{D3B461E7-A983-45D9-9A86-18B077379BA0}"/>
                    </a:ext>
                  </a:extLst>
                </p14:cNvPr>
                <p14:cNvContentPartPr/>
                <p14:nvPr/>
              </p14:nvContentPartPr>
              <p14:xfrm>
                <a:off x="9704222" y="285703"/>
                <a:ext cx="542520" cy="484200"/>
              </p14:xfrm>
            </p:contentPart>
          </mc:Choice>
          <mc:Fallback>
            <p:pic>
              <p:nvPicPr>
                <p:cNvPr id="8" name="Freihand 7">
                  <a:extLst>
                    <a:ext uri="{FF2B5EF4-FFF2-40B4-BE49-F238E27FC236}">
                      <a16:creationId xmlns:a16="http://schemas.microsoft.com/office/drawing/2014/main" id="{D3B461E7-A983-45D9-9A86-18B077379BA0}"/>
                    </a:ext>
                  </a:extLst>
                </p:cNvPr>
                <p:cNvPicPr/>
                <p:nvPr/>
              </p:nvPicPr>
              <p:blipFill>
                <a:blip r:embed="rId175"/>
                <a:stretch>
                  <a:fillRect/>
                </a:stretch>
              </p:blipFill>
              <p:spPr>
                <a:xfrm>
                  <a:off x="9699902" y="281383"/>
                  <a:ext cx="551160" cy="4928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9" name="Freihand 8">
                  <a:extLst>
                    <a:ext uri="{FF2B5EF4-FFF2-40B4-BE49-F238E27FC236}">
                      <a16:creationId xmlns:a16="http://schemas.microsoft.com/office/drawing/2014/main" id="{67CFE68B-3BC7-479B-A2EF-A3466FFE0E2D}"/>
                    </a:ext>
                  </a:extLst>
                </p14:cNvPr>
                <p14:cNvContentPartPr/>
                <p14:nvPr/>
              </p14:nvContentPartPr>
              <p14:xfrm>
                <a:off x="10180502" y="301903"/>
                <a:ext cx="781560" cy="715320"/>
              </p14:xfrm>
            </p:contentPart>
          </mc:Choice>
          <mc:Fallback>
            <p:pic>
              <p:nvPicPr>
                <p:cNvPr id="9" name="Freihand 8">
                  <a:extLst>
                    <a:ext uri="{FF2B5EF4-FFF2-40B4-BE49-F238E27FC236}">
                      <a16:creationId xmlns:a16="http://schemas.microsoft.com/office/drawing/2014/main" id="{67CFE68B-3BC7-479B-A2EF-A3466FFE0E2D}"/>
                    </a:ext>
                  </a:extLst>
                </p:cNvPr>
                <p:cNvPicPr/>
                <p:nvPr/>
              </p:nvPicPr>
              <p:blipFill>
                <a:blip r:embed="rId177"/>
                <a:stretch>
                  <a:fillRect/>
                </a:stretch>
              </p:blipFill>
              <p:spPr>
                <a:xfrm>
                  <a:off x="10176182" y="297583"/>
                  <a:ext cx="790200" cy="7239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0" name="Freihand 9">
                  <a:extLst>
                    <a:ext uri="{FF2B5EF4-FFF2-40B4-BE49-F238E27FC236}">
                      <a16:creationId xmlns:a16="http://schemas.microsoft.com/office/drawing/2014/main" id="{2F971988-53C1-45AE-8266-523A318D66C8}"/>
                    </a:ext>
                  </a:extLst>
                </p14:cNvPr>
                <p14:cNvContentPartPr/>
                <p14:nvPr/>
              </p14:nvContentPartPr>
              <p14:xfrm>
                <a:off x="9708182" y="830023"/>
                <a:ext cx="1265400" cy="307440"/>
              </p14:xfrm>
            </p:contentPart>
          </mc:Choice>
          <mc:Fallback>
            <p:pic>
              <p:nvPicPr>
                <p:cNvPr id="10" name="Freihand 9">
                  <a:extLst>
                    <a:ext uri="{FF2B5EF4-FFF2-40B4-BE49-F238E27FC236}">
                      <a16:creationId xmlns:a16="http://schemas.microsoft.com/office/drawing/2014/main" id="{2F971988-53C1-45AE-8266-523A318D66C8}"/>
                    </a:ext>
                  </a:extLst>
                </p:cNvPr>
                <p:cNvPicPr/>
                <p:nvPr/>
              </p:nvPicPr>
              <p:blipFill>
                <a:blip r:embed="rId179"/>
                <a:stretch>
                  <a:fillRect/>
                </a:stretch>
              </p:blipFill>
              <p:spPr>
                <a:xfrm>
                  <a:off x="9703862" y="825703"/>
                  <a:ext cx="1274040" cy="3160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1" name="Freihand 10">
                  <a:extLst>
                    <a:ext uri="{FF2B5EF4-FFF2-40B4-BE49-F238E27FC236}">
                      <a16:creationId xmlns:a16="http://schemas.microsoft.com/office/drawing/2014/main" id="{0CEFD41F-23B3-45BC-9973-0527C8E1ECCB}"/>
                    </a:ext>
                  </a:extLst>
                </p14:cNvPr>
                <p14:cNvContentPartPr/>
                <p14:nvPr/>
              </p14:nvContentPartPr>
              <p14:xfrm>
                <a:off x="10006982" y="521143"/>
                <a:ext cx="839160" cy="498600"/>
              </p14:xfrm>
            </p:contentPart>
          </mc:Choice>
          <mc:Fallback>
            <p:pic>
              <p:nvPicPr>
                <p:cNvPr id="11" name="Freihand 10">
                  <a:extLst>
                    <a:ext uri="{FF2B5EF4-FFF2-40B4-BE49-F238E27FC236}">
                      <a16:creationId xmlns:a16="http://schemas.microsoft.com/office/drawing/2014/main" id="{0CEFD41F-23B3-45BC-9973-0527C8E1ECCB}"/>
                    </a:ext>
                  </a:extLst>
                </p:cNvPr>
                <p:cNvPicPr/>
                <p:nvPr/>
              </p:nvPicPr>
              <p:blipFill>
                <a:blip r:embed="rId181"/>
                <a:stretch>
                  <a:fillRect/>
                </a:stretch>
              </p:blipFill>
              <p:spPr>
                <a:xfrm>
                  <a:off x="10002662" y="516823"/>
                  <a:ext cx="847800" cy="5072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2" name="Freihand 11">
                  <a:extLst>
                    <a:ext uri="{FF2B5EF4-FFF2-40B4-BE49-F238E27FC236}">
                      <a16:creationId xmlns:a16="http://schemas.microsoft.com/office/drawing/2014/main" id="{26E49200-FAB9-42FF-8ABB-154F0A8993C1}"/>
                    </a:ext>
                  </a:extLst>
                </p14:cNvPr>
                <p14:cNvContentPartPr/>
                <p14:nvPr/>
              </p14:nvContentPartPr>
              <p14:xfrm>
                <a:off x="9721142" y="563983"/>
                <a:ext cx="779400" cy="244800"/>
              </p14:xfrm>
            </p:contentPart>
          </mc:Choice>
          <mc:Fallback>
            <p:pic>
              <p:nvPicPr>
                <p:cNvPr id="12" name="Freihand 11">
                  <a:extLst>
                    <a:ext uri="{FF2B5EF4-FFF2-40B4-BE49-F238E27FC236}">
                      <a16:creationId xmlns:a16="http://schemas.microsoft.com/office/drawing/2014/main" id="{26E49200-FAB9-42FF-8ABB-154F0A8993C1}"/>
                    </a:ext>
                  </a:extLst>
                </p:cNvPr>
                <p:cNvPicPr/>
                <p:nvPr/>
              </p:nvPicPr>
              <p:blipFill>
                <a:blip r:embed="rId183"/>
                <a:stretch>
                  <a:fillRect/>
                </a:stretch>
              </p:blipFill>
              <p:spPr>
                <a:xfrm>
                  <a:off x="9716822" y="559663"/>
                  <a:ext cx="78804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4" name="Freihand 13">
                  <a:extLst>
                    <a:ext uri="{FF2B5EF4-FFF2-40B4-BE49-F238E27FC236}">
                      <a16:creationId xmlns:a16="http://schemas.microsoft.com/office/drawing/2014/main" id="{9757967D-2CCC-4F14-9688-8104355D4B4F}"/>
                    </a:ext>
                  </a:extLst>
                </p14:cNvPr>
                <p14:cNvContentPartPr/>
                <p14:nvPr/>
              </p14:nvContentPartPr>
              <p14:xfrm>
                <a:off x="10210022" y="321703"/>
                <a:ext cx="96840" cy="581040"/>
              </p14:xfrm>
            </p:contentPart>
          </mc:Choice>
          <mc:Fallback>
            <p:pic>
              <p:nvPicPr>
                <p:cNvPr id="14" name="Freihand 13">
                  <a:extLst>
                    <a:ext uri="{FF2B5EF4-FFF2-40B4-BE49-F238E27FC236}">
                      <a16:creationId xmlns:a16="http://schemas.microsoft.com/office/drawing/2014/main" id="{9757967D-2CCC-4F14-9688-8104355D4B4F}"/>
                    </a:ext>
                  </a:extLst>
                </p:cNvPr>
                <p:cNvPicPr/>
                <p:nvPr/>
              </p:nvPicPr>
              <p:blipFill>
                <a:blip r:embed="rId185"/>
                <a:stretch>
                  <a:fillRect/>
                </a:stretch>
              </p:blipFill>
              <p:spPr>
                <a:xfrm>
                  <a:off x="10205702" y="317383"/>
                  <a:ext cx="105480" cy="58968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5" name="Freihand 14">
                  <a:extLst>
                    <a:ext uri="{FF2B5EF4-FFF2-40B4-BE49-F238E27FC236}">
                      <a16:creationId xmlns:a16="http://schemas.microsoft.com/office/drawing/2014/main" id="{FF5A0EE3-2934-4F2B-8E8D-7B2A060A780B}"/>
                    </a:ext>
                  </a:extLst>
                </p14:cNvPr>
                <p14:cNvContentPartPr/>
                <p14:nvPr/>
              </p14:nvContentPartPr>
              <p14:xfrm>
                <a:off x="10331702" y="863143"/>
                <a:ext cx="360" cy="360"/>
              </p14:xfrm>
            </p:contentPart>
          </mc:Choice>
          <mc:Fallback>
            <p:pic>
              <p:nvPicPr>
                <p:cNvPr id="15" name="Freihand 14">
                  <a:extLst>
                    <a:ext uri="{FF2B5EF4-FFF2-40B4-BE49-F238E27FC236}">
                      <a16:creationId xmlns:a16="http://schemas.microsoft.com/office/drawing/2014/main" id="{FF5A0EE3-2934-4F2B-8E8D-7B2A060A780B}"/>
                    </a:ext>
                  </a:extLst>
                </p:cNvPr>
                <p:cNvPicPr/>
                <p:nvPr/>
              </p:nvPicPr>
              <p:blipFill>
                <a:blip r:embed="rId54"/>
                <a:stretch>
                  <a:fillRect/>
                </a:stretch>
              </p:blipFill>
              <p:spPr>
                <a:xfrm>
                  <a:off x="10327382" y="85882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6" name="Freihand 15">
                  <a:extLst>
                    <a:ext uri="{FF2B5EF4-FFF2-40B4-BE49-F238E27FC236}">
                      <a16:creationId xmlns:a16="http://schemas.microsoft.com/office/drawing/2014/main" id="{8C87EC56-F132-48CA-A8D8-90010F85DE4E}"/>
                    </a:ext>
                  </a:extLst>
                </p14:cNvPr>
                <p14:cNvContentPartPr/>
                <p14:nvPr/>
              </p14:nvContentPartPr>
              <p14:xfrm>
                <a:off x="10301462" y="863143"/>
                <a:ext cx="30960" cy="114480"/>
              </p14:xfrm>
            </p:contentPart>
          </mc:Choice>
          <mc:Fallback>
            <p:pic>
              <p:nvPicPr>
                <p:cNvPr id="16" name="Freihand 15">
                  <a:extLst>
                    <a:ext uri="{FF2B5EF4-FFF2-40B4-BE49-F238E27FC236}">
                      <a16:creationId xmlns:a16="http://schemas.microsoft.com/office/drawing/2014/main" id="{8C87EC56-F132-48CA-A8D8-90010F85DE4E}"/>
                    </a:ext>
                  </a:extLst>
                </p:cNvPr>
                <p:cNvPicPr/>
                <p:nvPr/>
              </p:nvPicPr>
              <p:blipFill>
                <a:blip r:embed="rId188"/>
                <a:stretch>
                  <a:fillRect/>
                </a:stretch>
              </p:blipFill>
              <p:spPr>
                <a:xfrm>
                  <a:off x="10297142" y="858823"/>
                  <a:ext cx="396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8" name="Freihand 17">
                  <a:extLst>
                    <a:ext uri="{FF2B5EF4-FFF2-40B4-BE49-F238E27FC236}">
                      <a16:creationId xmlns:a16="http://schemas.microsoft.com/office/drawing/2014/main" id="{EE7EADE9-CD87-4616-BEC7-F10F98A01584}"/>
                    </a:ext>
                  </a:extLst>
                </p14:cNvPr>
                <p14:cNvContentPartPr/>
                <p14:nvPr/>
              </p14:nvContentPartPr>
              <p14:xfrm>
                <a:off x="9663902" y="441583"/>
                <a:ext cx="68400" cy="71280"/>
              </p14:xfrm>
            </p:contentPart>
          </mc:Choice>
          <mc:Fallback>
            <p:pic>
              <p:nvPicPr>
                <p:cNvPr id="18" name="Freihand 17">
                  <a:extLst>
                    <a:ext uri="{FF2B5EF4-FFF2-40B4-BE49-F238E27FC236}">
                      <a16:creationId xmlns:a16="http://schemas.microsoft.com/office/drawing/2014/main" id="{EE7EADE9-CD87-4616-BEC7-F10F98A01584}"/>
                    </a:ext>
                  </a:extLst>
                </p:cNvPr>
                <p:cNvPicPr/>
                <p:nvPr/>
              </p:nvPicPr>
              <p:blipFill>
                <a:blip r:embed="rId190"/>
                <a:stretch>
                  <a:fillRect/>
                </a:stretch>
              </p:blipFill>
              <p:spPr>
                <a:xfrm>
                  <a:off x="9659582" y="437263"/>
                  <a:ext cx="770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9" name="Freihand 18">
                  <a:extLst>
                    <a:ext uri="{FF2B5EF4-FFF2-40B4-BE49-F238E27FC236}">
                      <a16:creationId xmlns:a16="http://schemas.microsoft.com/office/drawing/2014/main" id="{B21D3803-1A55-4FE2-B429-1731CB9B8BE6}"/>
                    </a:ext>
                  </a:extLst>
                </p14:cNvPr>
                <p14:cNvContentPartPr/>
                <p14:nvPr/>
              </p14:nvContentPartPr>
              <p14:xfrm>
                <a:off x="9656702" y="516463"/>
                <a:ext cx="96480" cy="97560"/>
              </p14:xfrm>
            </p:contentPart>
          </mc:Choice>
          <mc:Fallback>
            <p:pic>
              <p:nvPicPr>
                <p:cNvPr id="19" name="Freihand 18">
                  <a:extLst>
                    <a:ext uri="{FF2B5EF4-FFF2-40B4-BE49-F238E27FC236}">
                      <a16:creationId xmlns:a16="http://schemas.microsoft.com/office/drawing/2014/main" id="{B21D3803-1A55-4FE2-B429-1731CB9B8BE6}"/>
                    </a:ext>
                  </a:extLst>
                </p:cNvPr>
                <p:cNvPicPr/>
                <p:nvPr/>
              </p:nvPicPr>
              <p:blipFill>
                <a:blip r:embed="rId192"/>
                <a:stretch>
                  <a:fillRect/>
                </a:stretch>
              </p:blipFill>
              <p:spPr>
                <a:xfrm>
                  <a:off x="9652382" y="512143"/>
                  <a:ext cx="10512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20" name="Freihand 19">
                  <a:extLst>
                    <a:ext uri="{FF2B5EF4-FFF2-40B4-BE49-F238E27FC236}">
                      <a16:creationId xmlns:a16="http://schemas.microsoft.com/office/drawing/2014/main" id="{5FCBB19C-F864-4697-B8D7-B06756D383AF}"/>
                    </a:ext>
                  </a:extLst>
                </p14:cNvPr>
                <p14:cNvContentPartPr/>
                <p14:nvPr/>
              </p14:nvContentPartPr>
              <p14:xfrm>
                <a:off x="9692342" y="565423"/>
                <a:ext cx="88200" cy="37800"/>
              </p14:xfrm>
            </p:contentPart>
          </mc:Choice>
          <mc:Fallback>
            <p:pic>
              <p:nvPicPr>
                <p:cNvPr id="20" name="Freihand 19">
                  <a:extLst>
                    <a:ext uri="{FF2B5EF4-FFF2-40B4-BE49-F238E27FC236}">
                      <a16:creationId xmlns:a16="http://schemas.microsoft.com/office/drawing/2014/main" id="{5FCBB19C-F864-4697-B8D7-B06756D383AF}"/>
                    </a:ext>
                  </a:extLst>
                </p:cNvPr>
                <p:cNvPicPr/>
                <p:nvPr/>
              </p:nvPicPr>
              <p:blipFill>
                <a:blip r:embed="rId194"/>
                <a:stretch>
                  <a:fillRect/>
                </a:stretch>
              </p:blipFill>
              <p:spPr>
                <a:xfrm>
                  <a:off x="9688022" y="561103"/>
                  <a:ext cx="9684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21" name="Freihand 20">
                  <a:extLst>
                    <a:ext uri="{FF2B5EF4-FFF2-40B4-BE49-F238E27FC236}">
                      <a16:creationId xmlns:a16="http://schemas.microsoft.com/office/drawing/2014/main" id="{352AE5B0-F9D1-4753-938A-51854ABACD4C}"/>
                    </a:ext>
                  </a:extLst>
                </p14:cNvPr>
                <p14:cNvContentPartPr/>
                <p14:nvPr/>
              </p14:nvContentPartPr>
              <p14:xfrm>
                <a:off x="9923102" y="280303"/>
                <a:ext cx="71280" cy="68760"/>
              </p14:xfrm>
            </p:contentPart>
          </mc:Choice>
          <mc:Fallback>
            <p:pic>
              <p:nvPicPr>
                <p:cNvPr id="21" name="Freihand 20">
                  <a:extLst>
                    <a:ext uri="{FF2B5EF4-FFF2-40B4-BE49-F238E27FC236}">
                      <a16:creationId xmlns:a16="http://schemas.microsoft.com/office/drawing/2014/main" id="{352AE5B0-F9D1-4753-938A-51854ABACD4C}"/>
                    </a:ext>
                  </a:extLst>
                </p:cNvPr>
                <p:cNvPicPr/>
                <p:nvPr/>
              </p:nvPicPr>
              <p:blipFill>
                <a:blip r:embed="rId196"/>
                <a:stretch>
                  <a:fillRect/>
                </a:stretch>
              </p:blipFill>
              <p:spPr>
                <a:xfrm>
                  <a:off x="9918782" y="275983"/>
                  <a:ext cx="799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22" name="Freihand 21">
                  <a:extLst>
                    <a:ext uri="{FF2B5EF4-FFF2-40B4-BE49-F238E27FC236}">
                      <a16:creationId xmlns:a16="http://schemas.microsoft.com/office/drawing/2014/main" id="{4ED8A9DA-CB71-4E48-B0FD-923F1B860B7C}"/>
                    </a:ext>
                  </a:extLst>
                </p14:cNvPr>
                <p14:cNvContentPartPr/>
                <p14:nvPr/>
              </p14:nvContentPartPr>
              <p14:xfrm>
                <a:off x="9938942" y="323503"/>
                <a:ext cx="71280" cy="64080"/>
              </p14:xfrm>
            </p:contentPart>
          </mc:Choice>
          <mc:Fallback>
            <p:pic>
              <p:nvPicPr>
                <p:cNvPr id="22" name="Freihand 21">
                  <a:extLst>
                    <a:ext uri="{FF2B5EF4-FFF2-40B4-BE49-F238E27FC236}">
                      <a16:creationId xmlns:a16="http://schemas.microsoft.com/office/drawing/2014/main" id="{4ED8A9DA-CB71-4E48-B0FD-923F1B860B7C}"/>
                    </a:ext>
                  </a:extLst>
                </p:cNvPr>
                <p:cNvPicPr/>
                <p:nvPr/>
              </p:nvPicPr>
              <p:blipFill>
                <a:blip r:embed="rId198"/>
                <a:stretch>
                  <a:fillRect/>
                </a:stretch>
              </p:blipFill>
              <p:spPr>
                <a:xfrm>
                  <a:off x="9934622" y="319183"/>
                  <a:ext cx="799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23" name="Freihand 22">
                  <a:extLst>
                    <a:ext uri="{FF2B5EF4-FFF2-40B4-BE49-F238E27FC236}">
                      <a16:creationId xmlns:a16="http://schemas.microsoft.com/office/drawing/2014/main" id="{81015AFA-46E1-44FE-91AE-DB2562E4BB5A}"/>
                    </a:ext>
                  </a:extLst>
                </p14:cNvPr>
                <p14:cNvContentPartPr/>
                <p14:nvPr/>
              </p14:nvContentPartPr>
              <p14:xfrm>
                <a:off x="9966662" y="344743"/>
                <a:ext cx="94320" cy="62640"/>
              </p14:xfrm>
            </p:contentPart>
          </mc:Choice>
          <mc:Fallback>
            <p:pic>
              <p:nvPicPr>
                <p:cNvPr id="23" name="Freihand 22">
                  <a:extLst>
                    <a:ext uri="{FF2B5EF4-FFF2-40B4-BE49-F238E27FC236}">
                      <a16:creationId xmlns:a16="http://schemas.microsoft.com/office/drawing/2014/main" id="{81015AFA-46E1-44FE-91AE-DB2562E4BB5A}"/>
                    </a:ext>
                  </a:extLst>
                </p:cNvPr>
                <p:cNvPicPr/>
                <p:nvPr/>
              </p:nvPicPr>
              <p:blipFill>
                <a:blip r:embed="rId200"/>
                <a:stretch>
                  <a:fillRect/>
                </a:stretch>
              </p:blipFill>
              <p:spPr>
                <a:xfrm>
                  <a:off x="9962342" y="340423"/>
                  <a:ext cx="1029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24" name="Freihand 23">
                  <a:extLst>
                    <a:ext uri="{FF2B5EF4-FFF2-40B4-BE49-F238E27FC236}">
                      <a16:creationId xmlns:a16="http://schemas.microsoft.com/office/drawing/2014/main" id="{EA259D44-C36D-49D0-9731-AD28490390DF}"/>
                    </a:ext>
                  </a:extLst>
                </p14:cNvPr>
                <p14:cNvContentPartPr/>
                <p14:nvPr/>
              </p14:nvContentPartPr>
              <p14:xfrm>
                <a:off x="10446542" y="266263"/>
                <a:ext cx="54720" cy="97920"/>
              </p14:xfrm>
            </p:contentPart>
          </mc:Choice>
          <mc:Fallback>
            <p:pic>
              <p:nvPicPr>
                <p:cNvPr id="24" name="Freihand 23">
                  <a:extLst>
                    <a:ext uri="{FF2B5EF4-FFF2-40B4-BE49-F238E27FC236}">
                      <a16:creationId xmlns:a16="http://schemas.microsoft.com/office/drawing/2014/main" id="{EA259D44-C36D-49D0-9731-AD28490390DF}"/>
                    </a:ext>
                  </a:extLst>
                </p:cNvPr>
                <p:cNvPicPr/>
                <p:nvPr/>
              </p:nvPicPr>
              <p:blipFill>
                <a:blip r:embed="rId202"/>
                <a:stretch>
                  <a:fillRect/>
                </a:stretch>
              </p:blipFill>
              <p:spPr>
                <a:xfrm>
                  <a:off x="10442222" y="261943"/>
                  <a:ext cx="633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25" name="Freihand 24">
                  <a:extLst>
                    <a:ext uri="{FF2B5EF4-FFF2-40B4-BE49-F238E27FC236}">
                      <a16:creationId xmlns:a16="http://schemas.microsoft.com/office/drawing/2014/main" id="{ADF6A336-5536-4287-A651-C6A097DC323D}"/>
                    </a:ext>
                  </a:extLst>
                </p14:cNvPr>
                <p14:cNvContentPartPr/>
                <p14:nvPr/>
              </p14:nvContentPartPr>
              <p14:xfrm>
                <a:off x="10425662" y="329983"/>
                <a:ext cx="108000" cy="80280"/>
              </p14:xfrm>
            </p:contentPart>
          </mc:Choice>
          <mc:Fallback>
            <p:pic>
              <p:nvPicPr>
                <p:cNvPr id="25" name="Freihand 24">
                  <a:extLst>
                    <a:ext uri="{FF2B5EF4-FFF2-40B4-BE49-F238E27FC236}">
                      <a16:creationId xmlns:a16="http://schemas.microsoft.com/office/drawing/2014/main" id="{ADF6A336-5536-4287-A651-C6A097DC323D}"/>
                    </a:ext>
                  </a:extLst>
                </p:cNvPr>
                <p:cNvPicPr/>
                <p:nvPr/>
              </p:nvPicPr>
              <p:blipFill>
                <a:blip r:embed="rId204"/>
                <a:stretch>
                  <a:fillRect/>
                </a:stretch>
              </p:blipFill>
              <p:spPr>
                <a:xfrm>
                  <a:off x="10421342" y="325663"/>
                  <a:ext cx="1166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26" name="Freihand 25">
                  <a:extLst>
                    <a:ext uri="{FF2B5EF4-FFF2-40B4-BE49-F238E27FC236}">
                      <a16:creationId xmlns:a16="http://schemas.microsoft.com/office/drawing/2014/main" id="{7B2891C0-98CC-4C89-AC96-3DBE01BDE9FB}"/>
                    </a:ext>
                  </a:extLst>
                </p14:cNvPr>
                <p14:cNvContentPartPr/>
                <p14:nvPr/>
              </p14:nvContentPartPr>
              <p14:xfrm>
                <a:off x="10461662" y="391183"/>
                <a:ext cx="86400" cy="74520"/>
              </p14:xfrm>
            </p:contentPart>
          </mc:Choice>
          <mc:Fallback>
            <p:pic>
              <p:nvPicPr>
                <p:cNvPr id="26" name="Freihand 25">
                  <a:extLst>
                    <a:ext uri="{FF2B5EF4-FFF2-40B4-BE49-F238E27FC236}">
                      <a16:creationId xmlns:a16="http://schemas.microsoft.com/office/drawing/2014/main" id="{7B2891C0-98CC-4C89-AC96-3DBE01BDE9FB}"/>
                    </a:ext>
                  </a:extLst>
                </p:cNvPr>
                <p:cNvPicPr/>
                <p:nvPr/>
              </p:nvPicPr>
              <p:blipFill>
                <a:blip r:embed="rId206"/>
                <a:stretch>
                  <a:fillRect/>
                </a:stretch>
              </p:blipFill>
              <p:spPr>
                <a:xfrm>
                  <a:off x="10457342" y="386863"/>
                  <a:ext cx="9504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27" name="Freihand 26">
                  <a:extLst>
                    <a:ext uri="{FF2B5EF4-FFF2-40B4-BE49-F238E27FC236}">
                      <a16:creationId xmlns:a16="http://schemas.microsoft.com/office/drawing/2014/main" id="{FE78829E-8A82-4EBA-B44D-8FDA0334F017}"/>
                    </a:ext>
                  </a:extLst>
                </p14:cNvPr>
                <p14:cNvContentPartPr/>
                <p14:nvPr/>
              </p14:nvContentPartPr>
              <p14:xfrm>
                <a:off x="10712942" y="543463"/>
                <a:ext cx="58680" cy="93240"/>
              </p14:xfrm>
            </p:contentPart>
          </mc:Choice>
          <mc:Fallback>
            <p:pic>
              <p:nvPicPr>
                <p:cNvPr id="27" name="Freihand 26">
                  <a:extLst>
                    <a:ext uri="{FF2B5EF4-FFF2-40B4-BE49-F238E27FC236}">
                      <a16:creationId xmlns:a16="http://schemas.microsoft.com/office/drawing/2014/main" id="{FE78829E-8A82-4EBA-B44D-8FDA0334F017}"/>
                    </a:ext>
                  </a:extLst>
                </p:cNvPr>
                <p:cNvPicPr/>
                <p:nvPr/>
              </p:nvPicPr>
              <p:blipFill>
                <a:blip r:embed="rId208"/>
                <a:stretch>
                  <a:fillRect/>
                </a:stretch>
              </p:blipFill>
              <p:spPr>
                <a:xfrm>
                  <a:off x="10708622" y="539143"/>
                  <a:ext cx="673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28" name="Freihand 27">
                  <a:extLst>
                    <a:ext uri="{FF2B5EF4-FFF2-40B4-BE49-F238E27FC236}">
                      <a16:creationId xmlns:a16="http://schemas.microsoft.com/office/drawing/2014/main" id="{9CE922E5-E128-4E48-9B01-20F15E203F2F}"/>
                    </a:ext>
                  </a:extLst>
                </p14:cNvPr>
                <p14:cNvContentPartPr/>
                <p14:nvPr/>
              </p14:nvContentPartPr>
              <p14:xfrm>
                <a:off x="10702142" y="625183"/>
                <a:ext cx="104400" cy="86040"/>
              </p14:xfrm>
            </p:contentPart>
          </mc:Choice>
          <mc:Fallback>
            <p:pic>
              <p:nvPicPr>
                <p:cNvPr id="28" name="Freihand 27">
                  <a:extLst>
                    <a:ext uri="{FF2B5EF4-FFF2-40B4-BE49-F238E27FC236}">
                      <a16:creationId xmlns:a16="http://schemas.microsoft.com/office/drawing/2014/main" id="{9CE922E5-E128-4E48-9B01-20F15E203F2F}"/>
                    </a:ext>
                  </a:extLst>
                </p:cNvPr>
                <p:cNvPicPr/>
                <p:nvPr/>
              </p:nvPicPr>
              <p:blipFill>
                <a:blip r:embed="rId210"/>
                <a:stretch>
                  <a:fillRect/>
                </a:stretch>
              </p:blipFill>
              <p:spPr>
                <a:xfrm>
                  <a:off x="10697822" y="620863"/>
                  <a:ext cx="1130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29" name="Freihand 28">
                  <a:extLst>
                    <a:ext uri="{FF2B5EF4-FFF2-40B4-BE49-F238E27FC236}">
                      <a16:creationId xmlns:a16="http://schemas.microsoft.com/office/drawing/2014/main" id="{6A866782-77A2-49A9-8781-B902B662BBA0}"/>
                    </a:ext>
                  </a:extLst>
                </p14:cNvPr>
                <p14:cNvContentPartPr/>
                <p14:nvPr/>
              </p14:nvContentPartPr>
              <p14:xfrm>
                <a:off x="10746782" y="688543"/>
                <a:ext cx="106920" cy="63000"/>
              </p14:xfrm>
            </p:contentPart>
          </mc:Choice>
          <mc:Fallback>
            <p:pic>
              <p:nvPicPr>
                <p:cNvPr id="29" name="Freihand 28">
                  <a:extLst>
                    <a:ext uri="{FF2B5EF4-FFF2-40B4-BE49-F238E27FC236}">
                      <a16:creationId xmlns:a16="http://schemas.microsoft.com/office/drawing/2014/main" id="{6A866782-77A2-49A9-8781-B902B662BBA0}"/>
                    </a:ext>
                  </a:extLst>
                </p:cNvPr>
                <p:cNvPicPr/>
                <p:nvPr/>
              </p:nvPicPr>
              <p:blipFill>
                <a:blip r:embed="rId212"/>
                <a:stretch>
                  <a:fillRect/>
                </a:stretch>
              </p:blipFill>
              <p:spPr>
                <a:xfrm>
                  <a:off x="10742462" y="684223"/>
                  <a:ext cx="1155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31" name="Freihand 30">
                  <a:extLst>
                    <a:ext uri="{FF2B5EF4-FFF2-40B4-BE49-F238E27FC236}">
                      <a16:creationId xmlns:a16="http://schemas.microsoft.com/office/drawing/2014/main" id="{A97DB43B-AB02-4D6B-A737-8EBF18B29BB3}"/>
                    </a:ext>
                  </a:extLst>
                </p14:cNvPr>
                <p14:cNvContentPartPr/>
                <p14:nvPr/>
              </p14:nvContentPartPr>
              <p14:xfrm>
                <a:off x="9942542" y="947383"/>
                <a:ext cx="91800" cy="74160"/>
              </p14:xfrm>
            </p:contentPart>
          </mc:Choice>
          <mc:Fallback>
            <p:pic>
              <p:nvPicPr>
                <p:cNvPr id="31" name="Freihand 30">
                  <a:extLst>
                    <a:ext uri="{FF2B5EF4-FFF2-40B4-BE49-F238E27FC236}">
                      <a16:creationId xmlns:a16="http://schemas.microsoft.com/office/drawing/2014/main" id="{A97DB43B-AB02-4D6B-A737-8EBF18B29BB3}"/>
                    </a:ext>
                  </a:extLst>
                </p:cNvPr>
                <p:cNvPicPr/>
                <p:nvPr/>
              </p:nvPicPr>
              <p:blipFill>
                <a:blip r:embed="rId214"/>
                <a:stretch>
                  <a:fillRect/>
                </a:stretch>
              </p:blipFill>
              <p:spPr>
                <a:xfrm>
                  <a:off x="9938222" y="943063"/>
                  <a:ext cx="1004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32" name="Freihand 31">
                  <a:extLst>
                    <a:ext uri="{FF2B5EF4-FFF2-40B4-BE49-F238E27FC236}">
                      <a16:creationId xmlns:a16="http://schemas.microsoft.com/office/drawing/2014/main" id="{1598F471-44F5-4B1F-897F-D432DF2CAD26}"/>
                    </a:ext>
                  </a:extLst>
                </p14:cNvPr>
                <p14:cNvContentPartPr/>
                <p14:nvPr/>
              </p14:nvContentPartPr>
              <p14:xfrm>
                <a:off x="9975302" y="1037023"/>
                <a:ext cx="76320" cy="36000"/>
              </p14:xfrm>
            </p:contentPart>
          </mc:Choice>
          <mc:Fallback>
            <p:pic>
              <p:nvPicPr>
                <p:cNvPr id="32" name="Freihand 31">
                  <a:extLst>
                    <a:ext uri="{FF2B5EF4-FFF2-40B4-BE49-F238E27FC236}">
                      <a16:creationId xmlns:a16="http://schemas.microsoft.com/office/drawing/2014/main" id="{1598F471-44F5-4B1F-897F-D432DF2CAD26}"/>
                    </a:ext>
                  </a:extLst>
                </p:cNvPr>
                <p:cNvPicPr/>
                <p:nvPr/>
              </p:nvPicPr>
              <p:blipFill>
                <a:blip r:embed="rId216"/>
                <a:stretch>
                  <a:fillRect/>
                </a:stretch>
              </p:blipFill>
              <p:spPr>
                <a:xfrm>
                  <a:off x="9970982" y="1032703"/>
                  <a:ext cx="8496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33" name="Freihand 32">
                  <a:extLst>
                    <a:ext uri="{FF2B5EF4-FFF2-40B4-BE49-F238E27FC236}">
                      <a16:creationId xmlns:a16="http://schemas.microsoft.com/office/drawing/2014/main" id="{B8831CA8-EAEA-4D10-826B-10C721989884}"/>
                    </a:ext>
                  </a:extLst>
                </p14:cNvPr>
                <p14:cNvContentPartPr/>
                <p14:nvPr/>
              </p14:nvContentPartPr>
              <p14:xfrm>
                <a:off x="10003022" y="1082743"/>
                <a:ext cx="91440" cy="86400"/>
              </p14:xfrm>
            </p:contentPart>
          </mc:Choice>
          <mc:Fallback>
            <p:pic>
              <p:nvPicPr>
                <p:cNvPr id="33" name="Freihand 32">
                  <a:extLst>
                    <a:ext uri="{FF2B5EF4-FFF2-40B4-BE49-F238E27FC236}">
                      <a16:creationId xmlns:a16="http://schemas.microsoft.com/office/drawing/2014/main" id="{B8831CA8-EAEA-4D10-826B-10C721989884}"/>
                    </a:ext>
                  </a:extLst>
                </p:cNvPr>
                <p:cNvPicPr/>
                <p:nvPr/>
              </p:nvPicPr>
              <p:blipFill>
                <a:blip r:embed="rId218"/>
                <a:stretch>
                  <a:fillRect/>
                </a:stretch>
              </p:blipFill>
              <p:spPr>
                <a:xfrm>
                  <a:off x="9998702" y="1078423"/>
                  <a:ext cx="1000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34" name="Freihand 33">
                  <a:extLst>
                    <a:ext uri="{FF2B5EF4-FFF2-40B4-BE49-F238E27FC236}">
                      <a16:creationId xmlns:a16="http://schemas.microsoft.com/office/drawing/2014/main" id="{2B5F51A2-BAB1-43A5-BC6D-93222910231E}"/>
                    </a:ext>
                  </a:extLst>
                </p14:cNvPr>
                <p14:cNvContentPartPr/>
                <p14:nvPr/>
              </p14:nvContentPartPr>
              <p14:xfrm>
                <a:off x="10548782" y="1127383"/>
                <a:ext cx="66240" cy="52200"/>
              </p14:xfrm>
            </p:contentPart>
          </mc:Choice>
          <mc:Fallback>
            <p:pic>
              <p:nvPicPr>
                <p:cNvPr id="34" name="Freihand 33">
                  <a:extLst>
                    <a:ext uri="{FF2B5EF4-FFF2-40B4-BE49-F238E27FC236}">
                      <a16:creationId xmlns:a16="http://schemas.microsoft.com/office/drawing/2014/main" id="{2B5F51A2-BAB1-43A5-BC6D-93222910231E}"/>
                    </a:ext>
                  </a:extLst>
                </p:cNvPr>
                <p:cNvPicPr/>
                <p:nvPr/>
              </p:nvPicPr>
              <p:blipFill>
                <a:blip r:embed="rId220"/>
                <a:stretch>
                  <a:fillRect/>
                </a:stretch>
              </p:blipFill>
              <p:spPr>
                <a:xfrm>
                  <a:off x="10544462" y="1123063"/>
                  <a:ext cx="7488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35" name="Freihand 34">
                  <a:extLst>
                    <a:ext uri="{FF2B5EF4-FFF2-40B4-BE49-F238E27FC236}">
                      <a16:creationId xmlns:a16="http://schemas.microsoft.com/office/drawing/2014/main" id="{D5E6DB11-5D1F-4875-896B-F77EE58E380D}"/>
                    </a:ext>
                  </a:extLst>
                </p14:cNvPr>
                <p14:cNvContentPartPr/>
                <p14:nvPr/>
              </p14:nvContentPartPr>
              <p14:xfrm>
                <a:off x="10540502" y="1229983"/>
                <a:ext cx="120240" cy="107640"/>
              </p14:xfrm>
            </p:contentPart>
          </mc:Choice>
          <mc:Fallback>
            <p:pic>
              <p:nvPicPr>
                <p:cNvPr id="35" name="Freihand 34">
                  <a:extLst>
                    <a:ext uri="{FF2B5EF4-FFF2-40B4-BE49-F238E27FC236}">
                      <a16:creationId xmlns:a16="http://schemas.microsoft.com/office/drawing/2014/main" id="{D5E6DB11-5D1F-4875-896B-F77EE58E380D}"/>
                    </a:ext>
                  </a:extLst>
                </p:cNvPr>
                <p:cNvPicPr/>
                <p:nvPr/>
              </p:nvPicPr>
              <p:blipFill>
                <a:blip r:embed="rId222"/>
                <a:stretch>
                  <a:fillRect/>
                </a:stretch>
              </p:blipFill>
              <p:spPr>
                <a:xfrm>
                  <a:off x="10536182" y="1225663"/>
                  <a:ext cx="1288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36" name="Freihand 35">
                  <a:extLst>
                    <a:ext uri="{FF2B5EF4-FFF2-40B4-BE49-F238E27FC236}">
                      <a16:creationId xmlns:a16="http://schemas.microsoft.com/office/drawing/2014/main" id="{AFFDD1F9-74F2-41F7-BF00-6EE0FE3D95C9}"/>
                    </a:ext>
                  </a:extLst>
                </p14:cNvPr>
                <p14:cNvContentPartPr/>
                <p14:nvPr/>
              </p14:nvContentPartPr>
              <p14:xfrm>
                <a:off x="10215422" y="602143"/>
                <a:ext cx="80280" cy="96480"/>
              </p14:xfrm>
            </p:contentPart>
          </mc:Choice>
          <mc:Fallback>
            <p:pic>
              <p:nvPicPr>
                <p:cNvPr id="36" name="Freihand 35">
                  <a:extLst>
                    <a:ext uri="{FF2B5EF4-FFF2-40B4-BE49-F238E27FC236}">
                      <a16:creationId xmlns:a16="http://schemas.microsoft.com/office/drawing/2014/main" id="{AFFDD1F9-74F2-41F7-BF00-6EE0FE3D95C9}"/>
                    </a:ext>
                  </a:extLst>
                </p:cNvPr>
                <p:cNvPicPr/>
                <p:nvPr/>
              </p:nvPicPr>
              <p:blipFill>
                <a:blip r:embed="rId224"/>
                <a:stretch>
                  <a:fillRect/>
                </a:stretch>
              </p:blipFill>
              <p:spPr>
                <a:xfrm>
                  <a:off x="10211102" y="597823"/>
                  <a:ext cx="889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38" name="Freihand 37">
                  <a:extLst>
                    <a:ext uri="{FF2B5EF4-FFF2-40B4-BE49-F238E27FC236}">
                      <a16:creationId xmlns:a16="http://schemas.microsoft.com/office/drawing/2014/main" id="{3EF11B5A-E4ED-4638-A06D-CE96326A508F}"/>
                    </a:ext>
                  </a:extLst>
                </p14:cNvPr>
                <p14:cNvContentPartPr/>
                <p14:nvPr/>
              </p14:nvContentPartPr>
              <p14:xfrm>
                <a:off x="10287782" y="376423"/>
                <a:ext cx="685440" cy="227520"/>
              </p14:xfrm>
            </p:contentPart>
          </mc:Choice>
          <mc:Fallback>
            <p:pic>
              <p:nvPicPr>
                <p:cNvPr id="38" name="Freihand 37">
                  <a:extLst>
                    <a:ext uri="{FF2B5EF4-FFF2-40B4-BE49-F238E27FC236}">
                      <a16:creationId xmlns:a16="http://schemas.microsoft.com/office/drawing/2014/main" id="{3EF11B5A-E4ED-4638-A06D-CE96326A508F}"/>
                    </a:ext>
                  </a:extLst>
                </p:cNvPr>
                <p:cNvPicPr/>
                <p:nvPr/>
              </p:nvPicPr>
              <p:blipFill>
                <a:blip r:embed="rId226"/>
                <a:stretch>
                  <a:fillRect/>
                </a:stretch>
              </p:blipFill>
              <p:spPr>
                <a:xfrm>
                  <a:off x="10283462" y="372103"/>
                  <a:ext cx="69408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39" name="Freihand 38">
                  <a:extLst>
                    <a:ext uri="{FF2B5EF4-FFF2-40B4-BE49-F238E27FC236}">
                      <a16:creationId xmlns:a16="http://schemas.microsoft.com/office/drawing/2014/main" id="{6E45A2F6-1151-4A80-8661-D443E7C1F9A1}"/>
                    </a:ext>
                  </a:extLst>
                </p14:cNvPr>
                <p14:cNvContentPartPr/>
                <p14:nvPr/>
              </p14:nvContentPartPr>
              <p14:xfrm>
                <a:off x="11070062" y="260143"/>
                <a:ext cx="128880" cy="114840"/>
              </p14:xfrm>
            </p:contentPart>
          </mc:Choice>
          <mc:Fallback>
            <p:pic>
              <p:nvPicPr>
                <p:cNvPr id="39" name="Freihand 38">
                  <a:extLst>
                    <a:ext uri="{FF2B5EF4-FFF2-40B4-BE49-F238E27FC236}">
                      <a16:creationId xmlns:a16="http://schemas.microsoft.com/office/drawing/2014/main" id="{6E45A2F6-1151-4A80-8661-D443E7C1F9A1}"/>
                    </a:ext>
                  </a:extLst>
                </p:cNvPr>
                <p:cNvPicPr/>
                <p:nvPr/>
              </p:nvPicPr>
              <p:blipFill>
                <a:blip r:embed="rId228"/>
                <a:stretch>
                  <a:fillRect/>
                </a:stretch>
              </p:blipFill>
              <p:spPr>
                <a:xfrm>
                  <a:off x="11065742" y="255823"/>
                  <a:ext cx="1375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40" name="Freihand 39">
                  <a:extLst>
                    <a:ext uri="{FF2B5EF4-FFF2-40B4-BE49-F238E27FC236}">
                      <a16:creationId xmlns:a16="http://schemas.microsoft.com/office/drawing/2014/main" id="{CBA60CF9-33FE-47B0-98C8-1BFA60C16A25}"/>
                    </a:ext>
                  </a:extLst>
                </p14:cNvPr>
                <p14:cNvContentPartPr/>
                <p14:nvPr/>
              </p14:nvContentPartPr>
              <p14:xfrm>
                <a:off x="11172302" y="221623"/>
                <a:ext cx="100440" cy="138960"/>
              </p14:xfrm>
            </p:contentPart>
          </mc:Choice>
          <mc:Fallback>
            <p:pic>
              <p:nvPicPr>
                <p:cNvPr id="40" name="Freihand 39">
                  <a:extLst>
                    <a:ext uri="{FF2B5EF4-FFF2-40B4-BE49-F238E27FC236}">
                      <a16:creationId xmlns:a16="http://schemas.microsoft.com/office/drawing/2014/main" id="{CBA60CF9-33FE-47B0-98C8-1BFA60C16A25}"/>
                    </a:ext>
                  </a:extLst>
                </p:cNvPr>
                <p:cNvPicPr/>
                <p:nvPr/>
              </p:nvPicPr>
              <p:blipFill>
                <a:blip r:embed="rId230"/>
                <a:stretch>
                  <a:fillRect/>
                </a:stretch>
              </p:blipFill>
              <p:spPr>
                <a:xfrm>
                  <a:off x="11167982" y="217303"/>
                  <a:ext cx="10908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41" name="Freihand 40">
                  <a:extLst>
                    <a:ext uri="{FF2B5EF4-FFF2-40B4-BE49-F238E27FC236}">
                      <a16:creationId xmlns:a16="http://schemas.microsoft.com/office/drawing/2014/main" id="{3D6F77FE-E636-49A2-B682-BB3B5A67E173}"/>
                    </a:ext>
                  </a:extLst>
                </p14:cNvPr>
                <p14:cNvContentPartPr/>
                <p14:nvPr/>
              </p14:nvContentPartPr>
              <p14:xfrm>
                <a:off x="11295782" y="288943"/>
                <a:ext cx="190440" cy="54720"/>
              </p14:xfrm>
            </p:contentPart>
          </mc:Choice>
          <mc:Fallback>
            <p:pic>
              <p:nvPicPr>
                <p:cNvPr id="41" name="Freihand 40">
                  <a:extLst>
                    <a:ext uri="{FF2B5EF4-FFF2-40B4-BE49-F238E27FC236}">
                      <a16:creationId xmlns:a16="http://schemas.microsoft.com/office/drawing/2014/main" id="{3D6F77FE-E636-49A2-B682-BB3B5A67E173}"/>
                    </a:ext>
                  </a:extLst>
                </p:cNvPr>
                <p:cNvPicPr/>
                <p:nvPr/>
              </p:nvPicPr>
              <p:blipFill>
                <a:blip r:embed="rId232"/>
                <a:stretch>
                  <a:fillRect/>
                </a:stretch>
              </p:blipFill>
              <p:spPr>
                <a:xfrm>
                  <a:off x="11291462" y="284623"/>
                  <a:ext cx="19908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42" name="Freihand 41">
                  <a:extLst>
                    <a:ext uri="{FF2B5EF4-FFF2-40B4-BE49-F238E27FC236}">
                      <a16:creationId xmlns:a16="http://schemas.microsoft.com/office/drawing/2014/main" id="{877C5200-67FC-4572-9AF1-15BDECBEB02D}"/>
                    </a:ext>
                  </a:extLst>
                </p14:cNvPr>
                <p14:cNvContentPartPr/>
                <p14:nvPr/>
              </p14:nvContentPartPr>
              <p14:xfrm>
                <a:off x="11503862" y="261943"/>
                <a:ext cx="77040" cy="134280"/>
              </p14:xfrm>
            </p:contentPart>
          </mc:Choice>
          <mc:Fallback>
            <p:pic>
              <p:nvPicPr>
                <p:cNvPr id="42" name="Freihand 41">
                  <a:extLst>
                    <a:ext uri="{FF2B5EF4-FFF2-40B4-BE49-F238E27FC236}">
                      <a16:creationId xmlns:a16="http://schemas.microsoft.com/office/drawing/2014/main" id="{877C5200-67FC-4572-9AF1-15BDECBEB02D}"/>
                    </a:ext>
                  </a:extLst>
                </p:cNvPr>
                <p:cNvPicPr/>
                <p:nvPr/>
              </p:nvPicPr>
              <p:blipFill>
                <a:blip r:embed="rId234"/>
                <a:stretch>
                  <a:fillRect/>
                </a:stretch>
              </p:blipFill>
              <p:spPr>
                <a:xfrm>
                  <a:off x="11499542" y="257623"/>
                  <a:ext cx="856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43" name="Freihand 42">
                  <a:extLst>
                    <a:ext uri="{FF2B5EF4-FFF2-40B4-BE49-F238E27FC236}">
                      <a16:creationId xmlns:a16="http://schemas.microsoft.com/office/drawing/2014/main" id="{40AE8541-791A-4CD2-BA34-F00E731AC317}"/>
                    </a:ext>
                  </a:extLst>
                </p14:cNvPr>
                <p14:cNvContentPartPr/>
                <p14:nvPr/>
              </p14:nvContentPartPr>
              <p14:xfrm>
                <a:off x="11588102" y="278863"/>
                <a:ext cx="89640" cy="34200"/>
              </p14:xfrm>
            </p:contentPart>
          </mc:Choice>
          <mc:Fallback>
            <p:pic>
              <p:nvPicPr>
                <p:cNvPr id="43" name="Freihand 42">
                  <a:extLst>
                    <a:ext uri="{FF2B5EF4-FFF2-40B4-BE49-F238E27FC236}">
                      <a16:creationId xmlns:a16="http://schemas.microsoft.com/office/drawing/2014/main" id="{40AE8541-791A-4CD2-BA34-F00E731AC317}"/>
                    </a:ext>
                  </a:extLst>
                </p:cNvPr>
                <p:cNvPicPr/>
                <p:nvPr/>
              </p:nvPicPr>
              <p:blipFill>
                <a:blip r:embed="rId236"/>
                <a:stretch>
                  <a:fillRect/>
                </a:stretch>
              </p:blipFill>
              <p:spPr>
                <a:xfrm>
                  <a:off x="11583782" y="274543"/>
                  <a:ext cx="9828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44" name="Freihand 43">
                  <a:extLst>
                    <a:ext uri="{FF2B5EF4-FFF2-40B4-BE49-F238E27FC236}">
                      <a16:creationId xmlns:a16="http://schemas.microsoft.com/office/drawing/2014/main" id="{8CCC5CEE-A87F-4D0E-AE3B-6CA6843F40A8}"/>
                    </a:ext>
                  </a:extLst>
                </p14:cNvPr>
                <p14:cNvContentPartPr/>
                <p14:nvPr/>
              </p14:nvContentPartPr>
              <p14:xfrm>
                <a:off x="11711942" y="194263"/>
                <a:ext cx="177120" cy="129960"/>
              </p14:xfrm>
            </p:contentPart>
          </mc:Choice>
          <mc:Fallback>
            <p:pic>
              <p:nvPicPr>
                <p:cNvPr id="44" name="Freihand 43">
                  <a:extLst>
                    <a:ext uri="{FF2B5EF4-FFF2-40B4-BE49-F238E27FC236}">
                      <a16:creationId xmlns:a16="http://schemas.microsoft.com/office/drawing/2014/main" id="{8CCC5CEE-A87F-4D0E-AE3B-6CA6843F40A8}"/>
                    </a:ext>
                  </a:extLst>
                </p:cNvPr>
                <p:cNvPicPr/>
                <p:nvPr/>
              </p:nvPicPr>
              <p:blipFill>
                <a:blip r:embed="rId238"/>
                <a:stretch>
                  <a:fillRect/>
                </a:stretch>
              </p:blipFill>
              <p:spPr>
                <a:xfrm>
                  <a:off x="11707622" y="189943"/>
                  <a:ext cx="18576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85" name="Freihand 84">
                  <a:extLst>
                    <a:ext uri="{FF2B5EF4-FFF2-40B4-BE49-F238E27FC236}">
                      <a16:creationId xmlns:a16="http://schemas.microsoft.com/office/drawing/2014/main" id="{FD9F9979-A67E-4877-B737-7147D40F7D43}"/>
                    </a:ext>
                  </a:extLst>
                </p14:cNvPr>
                <p14:cNvContentPartPr/>
                <p14:nvPr/>
              </p14:nvContentPartPr>
              <p14:xfrm>
                <a:off x="7134542" y="265903"/>
                <a:ext cx="136800" cy="100440"/>
              </p14:xfrm>
            </p:contentPart>
          </mc:Choice>
          <mc:Fallback>
            <p:pic>
              <p:nvPicPr>
                <p:cNvPr id="85" name="Freihand 84">
                  <a:extLst>
                    <a:ext uri="{FF2B5EF4-FFF2-40B4-BE49-F238E27FC236}">
                      <a16:creationId xmlns:a16="http://schemas.microsoft.com/office/drawing/2014/main" id="{FD9F9979-A67E-4877-B737-7147D40F7D43}"/>
                    </a:ext>
                  </a:extLst>
                </p:cNvPr>
                <p:cNvPicPr/>
                <p:nvPr/>
              </p:nvPicPr>
              <p:blipFill>
                <a:blip r:embed="rId240"/>
                <a:stretch>
                  <a:fillRect/>
                </a:stretch>
              </p:blipFill>
              <p:spPr>
                <a:xfrm>
                  <a:off x="7130222" y="261583"/>
                  <a:ext cx="1454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86" name="Freihand 85">
                  <a:extLst>
                    <a:ext uri="{FF2B5EF4-FFF2-40B4-BE49-F238E27FC236}">
                      <a16:creationId xmlns:a16="http://schemas.microsoft.com/office/drawing/2014/main" id="{80FF7CFC-8FF5-4C6C-B5F4-A2F4316CFC12}"/>
                    </a:ext>
                  </a:extLst>
                </p14:cNvPr>
                <p14:cNvContentPartPr/>
                <p14:nvPr/>
              </p14:nvContentPartPr>
              <p14:xfrm>
                <a:off x="7332182" y="153583"/>
                <a:ext cx="91800" cy="250200"/>
              </p14:xfrm>
            </p:contentPart>
          </mc:Choice>
          <mc:Fallback>
            <p:pic>
              <p:nvPicPr>
                <p:cNvPr id="86" name="Freihand 85">
                  <a:extLst>
                    <a:ext uri="{FF2B5EF4-FFF2-40B4-BE49-F238E27FC236}">
                      <a16:creationId xmlns:a16="http://schemas.microsoft.com/office/drawing/2014/main" id="{80FF7CFC-8FF5-4C6C-B5F4-A2F4316CFC12}"/>
                    </a:ext>
                  </a:extLst>
                </p:cNvPr>
                <p:cNvPicPr/>
                <p:nvPr/>
              </p:nvPicPr>
              <p:blipFill>
                <a:blip r:embed="rId242"/>
                <a:stretch>
                  <a:fillRect/>
                </a:stretch>
              </p:blipFill>
              <p:spPr>
                <a:xfrm>
                  <a:off x="7327862" y="149263"/>
                  <a:ext cx="10044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87" name="Freihand 86">
                  <a:extLst>
                    <a:ext uri="{FF2B5EF4-FFF2-40B4-BE49-F238E27FC236}">
                      <a16:creationId xmlns:a16="http://schemas.microsoft.com/office/drawing/2014/main" id="{CC71E37C-487F-4F7A-99FD-71C8D7DFFD6E}"/>
                    </a:ext>
                  </a:extLst>
                </p14:cNvPr>
                <p14:cNvContentPartPr/>
                <p14:nvPr/>
              </p14:nvContentPartPr>
              <p14:xfrm>
                <a:off x="7509302" y="192463"/>
                <a:ext cx="87840" cy="153720"/>
              </p14:xfrm>
            </p:contentPart>
          </mc:Choice>
          <mc:Fallback>
            <p:pic>
              <p:nvPicPr>
                <p:cNvPr id="87" name="Freihand 86">
                  <a:extLst>
                    <a:ext uri="{FF2B5EF4-FFF2-40B4-BE49-F238E27FC236}">
                      <a16:creationId xmlns:a16="http://schemas.microsoft.com/office/drawing/2014/main" id="{CC71E37C-487F-4F7A-99FD-71C8D7DFFD6E}"/>
                    </a:ext>
                  </a:extLst>
                </p:cNvPr>
                <p:cNvPicPr/>
                <p:nvPr/>
              </p:nvPicPr>
              <p:blipFill>
                <a:blip r:embed="rId244"/>
                <a:stretch>
                  <a:fillRect/>
                </a:stretch>
              </p:blipFill>
              <p:spPr>
                <a:xfrm>
                  <a:off x="7504982" y="188143"/>
                  <a:ext cx="9648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88" name="Freihand 87">
                  <a:extLst>
                    <a:ext uri="{FF2B5EF4-FFF2-40B4-BE49-F238E27FC236}">
                      <a16:creationId xmlns:a16="http://schemas.microsoft.com/office/drawing/2014/main" id="{E2CC0C39-46AA-4ED0-99E0-11004F101D23}"/>
                    </a:ext>
                  </a:extLst>
                </p14:cNvPr>
                <p14:cNvContentPartPr/>
                <p14:nvPr/>
              </p14:nvContentPartPr>
              <p14:xfrm>
                <a:off x="7751582" y="258343"/>
                <a:ext cx="15840" cy="101520"/>
              </p14:xfrm>
            </p:contentPart>
          </mc:Choice>
          <mc:Fallback>
            <p:pic>
              <p:nvPicPr>
                <p:cNvPr id="88" name="Freihand 87">
                  <a:extLst>
                    <a:ext uri="{FF2B5EF4-FFF2-40B4-BE49-F238E27FC236}">
                      <a16:creationId xmlns:a16="http://schemas.microsoft.com/office/drawing/2014/main" id="{E2CC0C39-46AA-4ED0-99E0-11004F101D23}"/>
                    </a:ext>
                  </a:extLst>
                </p:cNvPr>
                <p:cNvPicPr/>
                <p:nvPr/>
              </p:nvPicPr>
              <p:blipFill>
                <a:blip r:embed="rId246"/>
                <a:stretch>
                  <a:fillRect/>
                </a:stretch>
              </p:blipFill>
              <p:spPr>
                <a:xfrm>
                  <a:off x="7747262" y="254023"/>
                  <a:ext cx="2448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89" name="Freihand 88">
                  <a:extLst>
                    <a:ext uri="{FF2B5EF4-FFF2-40B4-BE49-F238E27FC236}">
                      <a16:creationId xmlns:a16="http://schemas.microsoft.com/office/drawing/2014/main" id="{2208A5DE-B1DB-4A2E-A982-C10FAD6B03E0}"/>
                    </a:ext>
                  </a:extLst>
                </p14:cNvPr>
                <p14:cNvContentPartPr/>
                <p14:nvPr/>
              </p14:nvContentPartPr>
              <p14:xfrm>
                <a:off x="7718822" y="305503"/>
                <a:ext cx="114840" cy="3960"/>
              </p14:xfrm>
            </p:contentPart>
          </mc:Choice>
          <mc:Fallback>
            <p:pic>
              <p:nvPicPr>
                <p:cNvPr id="89" name="Freihand 88">
                  <a:extLst>
                    <a:ext uri="{FF2B5EF4-FFF2-40B4-BE49-F238E27FC236}">
                      <a16:creationId xmlns:a16="http://schemas.microsoft.com/office/drawing/2014/main" id="{2208A5DE-B1DB-4A2E-A982-C10FAD6B03E0}"/>
                    </a:ext>
                  </a:extLst>
                </p:cNvPr>
                <p:cNvPicPr/>
                <p:nvPr/>
              </p:nvPicPr>
              <p:blipFill>
                <a:blip r:embed="rId248"/>
                <a:stretch>
                  <a:fillRect/>
                </a:stretch>
              </p:blipFill>
              <p:spPr>
                <a:xfrm>
                  <a:off x="7714502" y="301183"/>
                  <a:ext cx="12348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90" name="Freihand 89">
                  <a:extLst>
                    <a:ext uri="{FF2B5EF4-FFF2-40B4-BE49-F238E27FC236}">
                      <a16:creationId xmlns:a16="http://schemas.microsoft.com/office/drawing/2014/main" id="{4BD1A304-1CCB-4097-B48F-04C93D66CF60}"/>
                    </a:ext>
                  </a:extLst>
                </p14:cNvPr>
                <p14:cNvContentPartPr/>
                <p14:nvPr/>
              </p14:nvContentPartPr>
              <p14:xfrm>
                <a:off x="7930862" y="171223"/>
                <a:ext cx="222120" cy="240840"/>
              </p14:xfrm>
            </p:contentPart>
          </mc:Choice>
          <mc:Fallback>
            <p:pic>
              <p:nvPicPr>
                <p:cNvPr id="90" name="Freihand 89">
                  <a:extLst>
                    <a:ext uri="{FF2B5EF4-FFF2-40B4-BE49-F238E27FC236}">
                      <a16:creationId xmlns:a16="http://schemas.microsoft.com/office/drawing/2014/main" id="{4BD1A304-1CCB-4097-B48F-04C93D66CF60}"/>
                    </a:ext>
                  </a:extLst>
                </p:cNvPr>
                <p:cNvPicPr/>
                <p:nvPr/>
              </p:nvPicPr>
              <p:blipFill>
                <a:blip r:embed="rId250"/>
                <a:stretch>
                  <a:fillRect/>
                </a:stretch>
              </p:blipFill>
              <p:spPr>
                <a:xfrm>
                  <a:off x="7926542" y="166903"/>
                  <a:ext cx="23076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91" name="Freihand 90">
                  <a:extLst>
                    <a:ext uri="{FF2B5EF4-FFF2-40B4-BE49-F238E27FC236}">
                      <a16:creationId xmlns:a16="http://schemas.microsoft.com/office/drawing/2014/main" id="{FC5BCF8C-F308-4E37-B0DC-B6D0BC760B53}"/>
                    </a:ext>
                  </a:extLst>
                </p14:cNvPr>
                <p14:cNvContentPartPr/>
                <p14:nvPr/>
              </p14:nvContentPartPr>
              <p14:xfrm>
                <a:off x="8251622" y="278503"/>
                <a:ext cx="190080" cy="13680"/>
              </p14:xfrm>
            </p:contentPart>
          </mc:Choice>
          <mc:Fallback>
            <p:pic>
              <p:nvPicPr>
                <p:cNvPr id="91" name="Freihand 90">
                  <a:extLst>
                    <a:ext uri="{FF2B5EF4-FFF2-40B4-BE49-F238E27FC236}">
                      <a16:creationId xmlns:a16="http://schemas.microsoft.com/office/drawing/2014/main" id="{FC5BCF8C-F308-4E37-B0DC-B6D0BC760B53}"/>
                    </a:ext>
                  </a:extLst>
                </p:cNvPr>
                <p:cNvPicPr/>
                <p:nvPr/>
              </p:nvPicPr>
              <p:blipFill>
                <a:blip r:embed="rId252"/>
                <a:stretch>
                  <a:fillRect/>
                </a:stretch>
              </p:blipFill>
              <p:spPr>
                <a:xfrm>
                  <a:off x="8247302" y="274183"/>
                  <a:ext cx="1987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92" name="Freihand 91">
                  <a:extLst>
                    <a:ext uri="{FF2B5EF4-FFF2-40B4-BE49-F238E27FC236}">
                      <a16:creationId xmlns:a16="http://schemas.microsoft.com/office/drawing/2014/main" id="{391868EB-6239-4F68-9729-E29012A2471A}"/>
                    </a:ext>
                  </a:extLst>
                </p14:cNvPr>
                <p14:cNvContentPartPr/>
                <p14:nvPr/>
              </p14:nvContentPartPr>
              <p14:xfrm>
                <a:off x="8278262" y="320623"/>
                <a:ext cx="162000" cy="9000"/>
              </p14:xfrm>
            </p:contentPart>
          </mc:Choice>
          <mc:Fallback>
            <p:pic>
              <p:nvPicPr>
                <p:cNvPr id="92" name="Freihand 91">
                  <a:extLst>
                    <a:ext uri="{FF2B5EF4-FFF2-40B4-BE49-F238E27FC236}">
                      <a16:creationId xmlns:a16="http://schemas.microsoft.com/office/drawing/2014/main" id="{391868EB-6239-4F68-9729-E29012A2471A}"/>
                    </a:ext>
                  </a:extLst>
                </p:cNvPr>
                <p:cNvPicPr/>
                <p:nvPr/>
              </p:nvPicPr>
              <p:blipFill>
                <a:blip r:embed="rId254"/>
                <a:stretch>
                  <a:fillRect/>
                </a:stretch>
              </p:blipFill>
              <p:spPr>
                <a:xfrm>
                  <a:off x="8273942" y="316303"/>
                  <a:ext cx="17064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94" name="Freihand 93">
                  <a:extLst>
                    <a:ext uri="{FF2B5EF4-FFF2-40B4-BE49-F238E27FC236}">
                      <a16:creationId xmlns:a16="http://schemas.microsoft.com/office/drawing/2014/main" id="{969E41B2-ECD5-4F7F-B2C3-D73720D605D4}"/>
                    </a:ext>
                  </a:extLst>
                </p14:cNvPr>
                <p14:cNvContentPartPr/>
                <p14:nvPr/>
              </p14:nvContentPartPr>
              <p14:xfrm>
                <a:off x="8525582" y="256543"/>
                <a:ext cx="116280" cy="89640"/>
              </p14:xfrm>
            </p:contentPart>
          </mc:Choice>
          <mc:Fallback>
            <p:pic>
              <p:nvPicPr>
                <p:cNvPr id="94" name="Freihand 93">
                  <a:extLst>
                    <a:ext uri="{FF2B5EF4-FFF2-40B4-BE49-F238E27FC236}">
                      <a16:creationId xmlns:a16="http://schemas.microsoft.com/office/drawing/2014/main" id="{969E41B2-ECD5-4F7F-B2C3-D73720D605D4}"/>
                    </a:ext>
                  </a:extLst>
                </p:cNvPr>
                <p:cNvPicPr/>
                <p:nvPr/>
              </p:nvPicPr>
              <p:blipFill>
                <a:blip r:embed="rId256"/>
                <a:stretch>
                  <a:fillRect/>
                </a:stretch>
              </p:blipFill>
              <p:spPr>
                <a:xfrm>
                  <a:off x="8521262" y="252223"/>
                  <a:ext cx="1249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95" name="Freihand 94">
                  <a:extLst>
                    <a:ext uri="{FF2B5EF4-FFF2-40B4-BE49-F238E27FC236}">
                      <a16:creationId xmlns:a16="http://schemas.microsoft.com/office/drawing/2014/main" id="{BAD9F414-E6D4-4619-B901-D80A85E278BE}"/>
                    </a:ext>
                  </a:extLst>
                </p14:cNvPr>
                <p14:cNvContentPartPr/>
                <p14:nvPr/>
              </p14:nvContentPartPr>
              <p14:xfrm>
                <a:off x="8702342" y="162223"/>
                <a:ext cx="97200" cy="159840"/>
              </p14:xfrm>
            </p:contentPart>
          </mc:Choice>
          <mc:Fallback>
            <p:pic>
              <p:nvPicPr>
                <p:cNvPr id="95" name="Freihand 94">
                  <a:extLst>
                    <a:ext uri="{FF2B5EF4-FFF2-40B4-BE49-F238E27FC236}">
                      <a16:creationId xmlns:a16="http://schemas.microsoft.com/office/drawing/2014/main" id="{BAD9F414-E6D4-4619-B901-D80A85E278BE}"/>
                    </a:ext>
                  </a:extLst>
                </p:cNvPr>
                <p:cNvPicPr/>
                <p:nvPr/>
              </p:nvPicPr>
              <p:blipFill>
                <a:blip r:embed="rId258"/>
                <a:stretch>
                  <a:fillRect/>
                </a:stretch>
              </p:blipFill>
              <p:spPr>
                <a:xfrm>
                  <a:off x="8698022" y="157903"/>
                  <a:ext cx="10584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97" name="Freihand 96">
                  <a:extLst>
                    <a:ext uri="{FF2B5EF4-FFF2-40B4-BE49-F238E27FC236}">
                      <a16:creationId xmlns:a16="http://schemas.microsoft.com/office/drawing/2014/main" id="{F9BB8356-4980-4C81-BDC6-D34897F921BC}"/>
                    </a:ext>
                  </a:extLst>
                </p14:cNvPr>
                <p14:cNvContentPartPr/>
                <p14:nvPr/>
              </p14:nvContentPartPr>
              <p14:xfrm>
                <a:off x="8947502" y="238903"/>
                <a:ext cx="9360" cy="92880"/>
              </p14:xfrm>
            </p:contentPart>
          </mc:Choice>
          <mc:Fallback>
            <p:pic>
              <p:nvPicPr>
                <p:cNvPr id="97" name="Freihand 96">
                  <a:extLst>
                    <a:ext uri="{FF2B5EF4-FFF2-40B4-BE49-F238E27FC236}">
                      <a16:creationId xmlns:a16="http://schemas.microsoft.com/office/drawing/2014/main" id="{F9BB8356-4980-4C81-BDC6-D34897F921BC}"/>
                    </a:ext>
                  </a:extLst>
                </p:cNvPr>
                <p:cNvPicPr/>
                <p:nvPr/>
              </p:nvPicPr>
              <p:blipFill>
                <a:blip r:embed="rId260"/>
                <a:stretch>
                  <a:fillRect/>
                </a:stretch>
              </p:blipFill>
              <p:spPr>
                <a:xfrm>
                  <a:off x="8943182" y="234583"/>
                  <a:ext cx="180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98" name="Freihand 97">
                  <a:extLst>
                    <a:ext uri="{FF2B5EF4-FFF2-40B4-BE49-F238E27FC236}">
                      <a16:creationId xmlns:a16="http://schemas.microsoft.com/office/drawing/2014/main" id="{390EB33B-C7A2-4D56-8AF6-1081EE32F590}"/>
                    </a:ext>
                  </a:extLst>
                </p14:cNvPr>
                <p14:cNvContentPartPr/>
                <p14:nvPr/>
              </p14:nvContentPartPr>
              <p14:xfrm>
                <a:off x="8914382" y="225583"/>
                <a:ext cx="213120" cy="65160"/>
              </p14:xfrm>
            </p:contentPart>
          </mc:Choice>
          <mc:Fallback>
            <p:pic>
              <p:nvPicPr>
                <p:cNvPr id="98" name="Freihand 97">
                  <a:extLst>
                    <a:ext uri="{FF2B5EF4-FFF2-40B4-BE49-F238E27FC236}">
                      <a16:creationId xmlns:a16="http://schemas.microsoft.com/office/drawing/2014/main" id="{390EB33B-C7A2-4D56-8AF6-1081EE32F590}"/>
                    </a:ext>
                  </a:extLst>
                </p:cNvPr>
                <p:cNvPicPr/>
                <p:nvPr/>
              </p:nvPicPr>
              <p:blipFill>
                <a:blip r:embed="rId262"/>
                <a:stretch>
                  <a:fillRect/>
                </a:stretch>
              </p:blipFill>
              <p:spPr>
                <a:xfrm>
                  <a:off x="8910062" y="221263"/>
                  <a:ext cx="2217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00" name="Freihand 99">
                  <a:extLst>
                    <a:ext uri="{FF2B5EF4-FFF2-40B4-BE49-F238E27FC236}">
                      <a16:creationId xmlns:a16="http://schemas.microsoft.com/office/drawing/2014/main" id="{8D36FB00-3305-440D-8D20-48EF1F08E058}"/>
                    </a:ext>
                  </a:extLst>
                </p14:cNvPr>
                <p14:cNvContentPartPr/>
                <p14:nvPr/>
              </p14:nvContentPartPr>
              <p14:xfrm>
                <a:off x="9092222" y="221983"/>
                <a:ext cx="100800" cy="88560"/>
              </p14:xfrm>
            </p:contentPart>
          </mc:Choice>
          <mc:Fallback>
            <p:pic>
              <p:nvPicPr>
                <p:cNvPr id="100" name="Freihand 99">
                  <a:extLst>
                    <a:ext uri="{FF2B5EF4-FFF2-40B4-BE49-F238E27FC236}">
                      <a16:creationId xmlns:a16="http://schemas.microsoft.com/office/drawing/2014/main" id="{8D36FB00-3305-440D-8D20-48EF1F08E058}"/>
                    </a:ext>
                  </a:extLst>
                </p:cNvPr>
                <p:cNvPicPr/>
                <p:nvPr/>
              </p:nvPicPr>
              <p:blipFill>
                <a:blip r:embed="rId264"/>
                <a:stretch>
                  <a:fillRect/>
                </a:stretch>
              </p:blipFill>
              <p:spPr>
                <a:xfrm>
                  <a:off x="9087902" y="217663"/>
                  <a:ext cx="1094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01" name="Freihand 100">
                  <a:extLst>
                    <a:ext uri="{FF2B5EF4-FFF2-40B4-BE49-F238E27FC236}">
                      <a16:creationId xmlns:a16="http://schemas.microsoft.com/office/drawing/2014/main" id="{2913BB8D-6B9F-4BA4-876D-6B0C5F939A89}"/>
                    </a:ext>
                  </a:extLst>
                </p14:cNvPr>
                <p14:cNvContentPartPr/>
                <p14:nvPr/>
              </p14:nvContentPartPr>
              <p14:xfrm>
                <a:off x="9223262" y="210823"/>
                <a:ext cx="86760" cy="88560"/>
              </p14:xfrm>
            </p:contentPart>
          </mc:Choice>
          <mc:Fallback>
            <p:pic>
              <p:nvPicPr>
                <p:cNvPr id="101" name="Freihand 100">
                  <a:extLst>
                    <a:ext uri="{FF2B5EF4-FFF2-40B4-BE49-F238E27FC236}">
                      <a16:creationId xmlns:a16="http://schemas.microsoft.com/office/drawing/2014/main" id="{2913BB8D-6B9F-4BA4-876D-6B0C5F939A89}"/>
                    </a:ext>
                  </a:extLst>
                </p:cNvPr>
                <p:cNvPicPr/>
                <p:nvPr/>
              </p:nvPicPr>
              <p:blipFill>
                <a:blip r:embed="rId266"/>
                <a:stretch>
                  <a:fillRect/>
                </a:stretch>
              </p:blipFill>
              <p:spPr>
                <a:xfrm>
                  <a:off x="9218942" y="206503"/>
                  <a:ext cx="954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82" name="Freihand 181">
                  <a:extLst>
                    <a:ext uri="{FF2B5EF4-FFF2-40B4-BE49-F238E27FC236}">
                      <a16:creationId xmlns:a16="http://schemas.microsoft.com/office/drawing/2014/main" id="{FEABD9EF-040D-42F7-935B-112A7AD0C0AD}"/>
                    </a:ext>
                  </a:extLst>
                </p14:cNvPr>
                <p14:cNvContentPartPr/>
                <p14:nvPr/>
              </p14:nvContentPartPr>
              <p14:xfrm>
                <a:off x="8635382" y="1808503"/>
                <a:ext cx="10080" cy="62640"/>
              </p14:xfrm>
            </p:contentPart>
          </mc:Choice>
          <mc:Fallback>
            <p:pic>
              <p:nvPicPr>
                <p:cNvPr id="182" name="Freihand 181">
                  <a:extLst>
                    <a:ext uri="{FF2B5EF4-FFF2-40B4-BE49-F238E27FC236}">
                      <a16:creationId xmlns:a16="http://schemas.microsoft.com/office/drawing/2014/main" id="{FEABD9EF-040D-42F7-935B-112A7AD0C0AD}"/>
                    </a:ext>
                  </a:extLst>
                </p:cNvPr>
                <p:cNvPicPr/>
                <p:nvPr/>
              </p:nvPicPr>
              <p:blipFill>
                <a:blip r:embed="rId268"/>
                <a:stretch>
                  <a:fillRect/>
                </a:stretch>
              </p:blipFill>
              <p:spPr>
                <a:xfrm>
                  <a:off x="8631062" y="1804183"/>
                  <a:ext cx="1872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83" name="Freihand 182">
                  <a:extLst>
                    <a:ext uri="{FF2B5EF4-FFF2-40B4-BE49-F238E27FC236}">
                      <a16:creationId xmlns:a16="http://schemas.microsoft.com/office/drawing/2014/main" id="{F905B1CE-300A-4B88-BAAA-F0E242EBC3CA}"/>
                    </a:ext>
                  </a:extLst>
                </p14:cNvPr>
                <p14:cNvContentPartPr/>
                <p14:nvPr/>
              </p14:nvContentPartPr>
              <p14:xfrm>
                <a:off x="8621342" y="1752343"/>
                <a:ext cx="21960" cy="6840"/>
              </p14:xfrm>
            </p:contentPart>
          </mc:Choice>
          <mc:Fallback>
            <p:pic>
              <p:nvPicPr>
                <p:cNvPr id="183" name="Freihand 182">
                  <a:extLst>
                    <a:ext uri="{FF2B5EF4-FFF2-40B4-BE49-F238E27FC236}">
                      <a16:creationId xmlns:a16="http://schemas.microsoft.com/office/drawing/2014/main" id="{F905B1CE-300A-4B88-BAAA-F0E242EBC3CA}"/>
                    </a:ext>
                  </a:extLst>
                </p:cNvPr>
                <p:cNvPicPr/>
                <p:nvPr/>
              </p:nvPicPr>
              <p:blipFill>
                <a:blip r:embed="rId270"/>
                <a:stretch>
                  <a:fillRect/>
                </a:stretch>
              </p:blipFill>
              <p:spPr>
                <a:xfrm>
                  <a:off x="8617022" y="1748023"/>
                  <a:ext cx="3060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84" name="Freihand 183">
                  <a:extLst>
                    <a:ext uri="{FF2B5EF4-FFF2-40B4-BE49-F238E27FC236}">
                      <a16:creationId xmlns:a16="http://schemas.microsoft.com/office/drawing/2014/main" id="{D5E65261-F511-4EA7-B5B9-3C2358F2CB17}"/>
                    </a:ext>
                  </a:extLst>
                </p14:cNvPr>
                <p14:cNvContentPartPr/>
                <p14:nvPr/>
              </p14:nvContentPartPr>
              <p14:xfrm>
                <a:off x="8720342" y="1800943"/>
                <a:ext cx="91080" cy="57600"/>
              </p14:xfrm>
            </p:contentPart>
          </mc:Choice>
          <mc:Fallback>
            <p:pic>
              <p:nvPicPr>
                <p:cNvPr id="184" name="Freihand 183">
                  <a:extLst>
                    <a:ext uri="{FF2B5EF4-FFF2-40B4-BE49-F238E27FC236}">
                      <a16:creationId xmlns:a16="http://schemas.microsoft.com/office/drawing/2014/main" id="{D5E65261-F511-4EA7-B5B9-3C2358F2CB17}"/>
                    </a:ext>
                  </a:extLst>
                </p:cNvPr>
                <p:cNvPicPr/>
                <p:nvPr/>
              </p:nvPicPr>
              <p:blipFill>
                <a:blip r:embed="rId272"/>
                <a:stretch>
                  <a:fillRect/>
                </a:stretch>
              </p:blipFill>
              <p:spPr>
                <a:xfrm>
                  <a:off x="8716022" y="1796623"/>
                  <a:ext cx="9972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85" name="Freihand 184">
                  <a:extLst>
                    <a:ext uri="{FF2B5EF4-FFF2-40B4-BE49-F238E27FC236}">
                      <a16:creationId xmlns:a16="http://schemas.microsoft.com/office/drawing/2014/main" id="{85FD9922-3FAF-4F8D-AE4D-97BDA6BFFAD3}"/>
                    </a:ext>
                  </a:extLst>
                </p14:cNvPr>
                <p14:cNvContentPartPr/>
                <p14:nvPr/>
              </p14:nvContentPartPr>
              <p14:xfrm>
                <a:off x="8842022" y="1771783"/>
                <a:ext cx="76680" cy="89640"/>
              </p14:xfrm>
            </p:contentPart>
          </mc:Choice>
          <mc:Fallback>
            <p:pic>
              <p:nvPicPr>
                <p:cNvPr id="185" name="Freihand 184">
                  <a:extLst>
                    <a:ext uri="{FF2B5EF4-FFF2-40B4-BE49-F238E27FC236}">
                      <a16:creationId xmlns:a16="http://schemas.microsoft.com/office/drawing/2014/main" id="{85FD9922-3FAF-4F8D-AE4D-97BDA6BFFAD3}"/>
                    </a:ext>
                  </a:extLst>
                </p:cNvPr>
                <p:cNvPicPr/>
                <p:nvPr/>
              </p:nvPicPr>
              <p:blipFill>
                <a:blip r:embed="rId274"/>
                <a:stretch>
                  <a:fillRect/>
                </a:stretch>
              </p:blipFill>
              <p:spPr>
                <a:xfrm>
                  <a:off x="8837702" y="1767463"/>
                  <a:ext cx="853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81" name="Freihand 180">
                  <a:extLst>
                    <a:ext uri="{FF2B5EF4-FFF2-40B4-BE49-F238E27FC236}">
                      <a16:creationId xmlns:a16="http://schemas.microsoft.com/office/drawing/2014/main" id="{EB3AB223-438D-4751-AA61-B57E03550A78}"/>
                    </a:ext>
                  </a:extLst>
                </p14:cNvPr>
                <p14:cNvContentPartPr/>
                <p14:nvPr/>
              </p14:nvContentPartPr>
              <p14:xfrm>
                <a:off x="8654822" y="1496383"/>
                <a:ext cx="263160" cy="164520"/>
              </p14:xfrm>
            </p:contentPart>
          </mc:Choice>
          <mc:Fallback>
            <p:pic>
              <p:nvPicPr>
                <p:cNvPr id="181" name="Freihand 180">
                  <a:extLst>
                    <a:ext uri="{FF2B5EF4-FFF2-40B4-BE49-F238E27FC236}">
                      <a16:creationId xmlns:a16="http://schemas.microsoft.com/office/drawing/2014/main" id="{EB3AB223-438D-4751-AA61-B57E03550A78}"/>
                    </a:ext>
                  </a:extLst>
                </p:cNvPr>
                <p:cNvPicPr/>
                <p:nvPr/>
              </p:nvPicPr>
              <p:blipFill>
                <a:blip r:embed="rId276"/>
                <a:stretch>
                  <a:fillRect/>
                </a:stretch>
              </p:blipFill>
              <p:spPr>
                <a:xfrm>
                  <a:off x="8650502" y="1492063"/>
                  <a:ext cx="27180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86" name="Freihand 185">
                  <a:extLst>
                    <a:ext uri="{FF2B5EF4-FFF2-40B4-BE49-F238E27FC236}">
                      <a16:creationId xmlns:a16="http://schemas.microsoft.com/office/drawing/2014/main" id="{204F0129-855F-4462-BAA9-40D07AF6A219}"/>
                    </a:ext>
                  </a:extLst>
                </p14:cNvPr>
                <p14:cNvContentPartPr/>
                <p14:nvPr/>
              </p14:nvContentPartPr>
              <p14:xfrm>
                <a:off x="8726822" y="1288663"/>
                <a:ext cx="97560" cy="150480"/>
              </p14:xfrm>
            </p:contentPart>
          </mc:Choice>
          <mc:Fallback>
            <p:pic>
              <p:nvPicPr>
                <p:cNvPr id="186" name="Freihand 185">
                  <a:extLst>
                    <a:ext uri="{FF2B5EF4-FFF2-40B4-BE49-F238E27FC236}">
                      <a16:creationId xmlns:a16="http://schemas.microsoft.com/office/drawing/2014/main" id="{204F0129-855F-4462-BAA9-40D07AF6A219}"/>
                    </a:ext>
                  </a:extLst>
                </p:cNvPr>
                <p:cNvPicPr/>
                <p:nvPr/>
              </p:nvPicPr>
              <p:blipFill>
                <a:blip r:embed="rId278"/>
                <a:stretch>
                  <a:fillRect/>
                </a:stretch>
              </p:blipFill>
              <p:spPr>
                <a:xfrm>
                  <a:off x="8722502" y="1284343"/>
                  <a:ext cx="10620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89" name="Freihand 188">
                  <a:extLst>
                    <a:ext uri="{FF2B5EF4-FFF2-40B4-BE49-F238E27FC236}">
                      <a16:creationId xmlns:a16="http://schemas.microsoft.com/office/drawing/2014/main" id="{01BCFD38-20E4-4051-B4B2-5E041D4A6DA3}"/>
                    </a:ext>
                  </a:extLst>
                </p14:cNvPr>
                <p14:cNvContentPartPr/>
                <p14:nvPr/>
              </p14:nvContentPartPr>
              <p14:xfrm>
                <a:off x="9076022" y="1502863"/>
                <a:ext cx="79560" cy="107280"/>
              </p14:xfrm>
            </p:contentPart>
          </mc:Choice>
          <mc:Fallback>
            <p:pic>
              <p:nvPicPr>
                <p:cNvPr id="189" name="Freihand 188">
                  <a:extLst>
                    <a:ext uri="{FF2B5EF4-FFF2-40B4-BE49-F238E27FC236}">
                      <a16:creationId xmlns:a16="http://schemas.microsoft.com/office/drawing/2014/main" id="{01BCFD38-20E4-4051-B4B2-5E041D4A6DA3}"/>
                    </a:ext>
                  </a:extLst>
                </p:cNvPr>
                <p:cNvPicPr/>
                <p:nvPr/>
              </p:nvPicPr>
              <p:blipFill>
                <a:blip r:embed="rId280"/>
                <a:stretch>
                  <a:fillRect/>
                </a:stretch>
              </p:blipFill>
              <p:spPr>
                <a:xfrm>
                  <a:off x="9071702" y="1498543"/>
                  <a:ext cx="882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90" name="Freihand 189">
                  <a:extLst>
                    <a:ext uri="{FF2B5EF4-FFF2-40B4-BE49-F238E27FC236}">
                      <a16:creationId xmlns:a16="http://schemas.microsoft.com/office/drawing/2014/main" id="{212F2D08-0789-4615-AC9B-BD49575C8290}"/>
                    </a:ext>
                  </a:extLst>
                </p14:cNvPr>
                <p14:cNvContentPartPr/>
                <p14:nvPr/>
              </p14:nvContentPartPr>
              <p14:xfrm>
                <a:off x="9126422" y="1537783"/>
                <a:ext cx="19440" cy="105120"/>
              </p14:xfrm>
            </p:contentPart>
          </mc:Choice>
          <mc:Fallback>
            <p:pic>
              <p:nvPicPr>
                <p:cNvPr id="190" name="Freihand 189">
                  <a:extLst>
                    <a:ext uri="{FF2B5EF4-FFF2-40B4-BE49-F238E27FC236}">
                      <a16:creationId xmlns:a16="http://schemas.microsoft.com/office/drawing/2014/main" id="{212F2D08-0789-4615-AC9B-BD49575C8290}"/>
                    </a:ext>
                  </a:extLst>
                </p:cNvPr>
                <p:cNvPicPr/>
                <p:nvPr/>
              </p:nvPicPr>
              <p:blipFill>
                <a:blip r:embed="rId282"/>
                <a:stretch>
                  <a:fillRect/>
                </a:stretch>
              </p:blipFill>
              <p:spPr>
                <a:xfrm>
                  <a:off x="9122102" y="1533463"/>
                  <a:ext cx="280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95" name="Freihand 194">
                  <a:extLst>
                    <a:ext uri="{FF2B5EF4-FFF2-40B4-BE49-F238E27FC236}">
                      <a16:creationId xmlns:a16="http://schemas.microsoft.com/office/drawing/2014/main" id="{66624D5C-980A-438D-8957-104024CC11E2}"/>
                    </a:ext>
                  </a:extLst>
                </p14:cNvPr>
                <p14:cNvContentPartPr/>
                <p14:nvPr/>
              </p14:nvContentPartPr>
              <p14:xfrm>
                <a:off x="10746062" y="1301623"/>
                <a:ext cx="98640" cy="140040"/>
              </p14:xfrm>
            </p:contentPart>
          </mc:Choice>
          <mc:Fallback>
            <p:pic>
              <p:nvPicPr>
                <p:cNvPr id="195" name="Freihand 194">
                  <a:extLst>
                    <a:ext uri="{FF2B5EF4-FFF2-40B4-BE49-F238E27FC236}">
                      <a16:creationId xmlns:a16="http://schemas.microsoft.com/office/drawing/2014/main" id="{66624D5C-980A-438D-8957-104024CC11E2}"/>
                    </a:ext>
                  </a:extLst>
                </p:cNvPr>
                <p:cNvPicPr/>
                <p:nvPr/>
              </p:nvPicPr>
              <p:blipFill>
                <a:blip r:embed="rId284"/>
                <a:stretch>
                  <a:fillRect/>
                </a:stretch>
              </p:blipFill>
              <p:spPr>
                <a:xfrm>
                  <a:off x="10741742" y="1297303"/>
                  <a:ext cx="10728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96" name="Freihand 195">
                  <a:extLst>
                    <a:ext uri="{FF2B5EF4-FFF2-40B4-BE49-F238E27FC236}">
                      <a16:creationId xmlns:a16="http://schemas.microsoft.com/office/drawing/2014/main" id="{329B22EE-3DD6-43BD-A81D-3106B55EF10C}"/>
                    </a:ext>
                  </a:extLst>
                </p14:cNvPr>
                <p14:cNvContentPartPr/>
                <p14:nvPr/>
              </p14:nvContentPartPr>
              <p14:xfrm>
                <a:off x="10736342" y="1341943"/>
                <a:ext cx="119160" cy="83160"/>
              </p14:xfrm>
            </p:contentPart>
          </mc:Choice>
          <mc:Fallback>
            <p:pic>
              <p:nvPicPr>
                <p:cNvPr id="196" name="Freihand 195">
                  <a:extLst>
                    <a:ext uri="{FF2B5EF4-FFF2-40B4-BE49-F238E27FC236}">
                      <a16:creationId xmlns:a16="http://schemas.microsoft.com/office/drawing/2014/main" id="{329B22EE-3DD6-43BD-A81D-3106B55EF10C}"/>
                    </a:ext>
                  </a:extLst>
                </p:cNvPr>
                <p:cNvPicPr/>
                <p:nvPr/>
              </p:nvPicPr>
              <p:blipFill>
                <a:blip r:embed="rId286"/>
                <a:stretch>
                  <a:fillRect/>
                </a:stretch>
              </p:blipFill>
              <p:spPr>
                <a:xfrm>
                  <a:off x="10732022" y="1337623"/>
                  <a:ext cx="1278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97" name="Freihand 196">
                  <a:extLst>
                    <a:ext uri="{FF2B5EF4-FFF2-40B4-BE49-F238E27FC236}">
                      <a16:creationId xmlns:a16="http://schemas.microsoft.com/office/drawing/2014/main" id="{2DC5CCB2-D0E4-412C-8C32-F420C7C0F8FD}"/>
                    </a:ext>
                  </a:extLst>
                </p14:cNvPr>
                <p14:cNvContentPartPr/>
                <p14:nvPr/>
              </p14:nvContentPartPr>
              <p14:xfrm>
                <a:off x="10872062" y="1403863"/>
                <a:ext cx="84600" cy="74880"/>
              </p14:xfrm>
            </p:contentPart>
          </mc:Choice>
          <mc:Fallback>
            <p:pic>
              <p:nvPicPr>
                <p:cNvPr id="197" name="Freihand 196">
                  <a:extLst>
                    <a:ext uri="{FF2B5EF4-FFF2-40B4-BE49-F238E27FC236}">
                      <a16:creationId xmlns:a16="http://schemas.microsoft.com/office/drawing/2014/main" id="{2DC5CCB2-D0E4-412C-8C32-F420C7C0F8FD}"/>
                    </a:ext>
                  </a:extLst>
                </p:cNvPr>
                <p:cNvPicPr/>
                <p:nvPr/>
              </p:nvPicPr>
              <p:blipFill>
                <a:blip r:embed="rId288"/>
                <a:stretch>
                  <a:fillRect/>
                </a:stretch>
              </p:blipFill>
              <p:spPr>
                <a:xfrm>
                  <a:off x="10867742" y="1399543"/>
                  <a:ext cx="932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98" name="Freihand 197">
                  <a:extLst>
                    <a:ext uri="{FF2B5EF4-FFF2-40B4-BE49-F238E27FC236}">
                      <a16:creationId xmlns:a16="http://schemas.microsoft.com/office/drawing/2014/main" id="{06A656F2-6725-482C-A638-65407675FCFC}"/>
                    </a:ext>
                  </a:extLst>
                </p14:cNvPr>
                <p14:cNvContentPartPr/>
                <p14:nvPr/>
              </p14:nvContentPartPr>
              <p14:xfrm>
                <a:off x="11071502" y="1342663"/>
                <a:ext cx="150120" cy="18360"/>
              </p14:xfrm>
            </p:contentPart>
          </mc:Choice>
          <mc:Fallback>
            <p:pic>
              <p:nvPicPr>
                <p:cNvPr id="198" name="Freihand 197">
                  <a:extLst>
                    <a:ext uri="{FF2B5EF4-FFF2-40B4-BE49-F238E27FC236}">
                      <a16:creationId xmlns:a16="http://schemas.microsoft.com/office/drawing/2014/main" id="{06A656F2-6725-482C-A638-65407675FCFC}"/>
                    </a:ext>
                  </a:extLst>
                </p:cNvPr>
                <p:cNvPicPr/>
                <p:nvPr/>
              </p:nvPicPr>
              <p:blipFill>
                <a:blip r:embed="rId290"/>
                <a:stretch>
                  <a:fillRect/>
                </a:stretch>
              </p:blipFill>
              <p:spPr>
                <a:xfrm>
                  <a:off x="11067182" y="1338343"/>
                  <a:ext cx="15876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99" name="Freihand 198">
                  <a:extLst>
                    <a:ext uri="{FF2B5EF4-FFF2-40B4-BE49-F238E27FC236}">
                      <a16:creationId xmlns:a16="http://schemas.microsoft.com/office/drawing/2014/main" id="{9EEE55E1-7C77-4216-AADC-156FAB7DE0D8}"/>
                    </a:ext>
                  </a:extLst>
                </p14:cNvPr>
                <p14:cNvContentPartPr/>
                <p14:nvPr/>
              </p14:nvContentPartPr>
              <p14:xfrm>
                <a:off x="11099942" y="1371823"/>
                <a:ext cx="160200" cy="38160"/>
              </p14:xfrm>
            </p:contentPart>
          </mc:Choice>
          <mc:Fallback>
            <p:pic>
              <p:nvPicPr>
                <p:cNvPr id="199" name="Freihand 198">
                  <a:extLst>
                    <a:ext uri="{FF2B5EF4-FFF2-40B4-BE49-F238E27FC236}">
                      <a16:creationId xmlns:a16="http://schemas.microsoft.com/office/drawing/2014/main" id="{9EEE55E1-7C77-4216-AADC-156FAB7DE0D8}"/>
                    </a:ext>
                  </a:extLst>
                </p:cNvPr>
                <p:cNvPicPr/>
                <p:nvPr/>
              </p:nvPicPr>
              <p:blipFill>
                <a:blip r:embed="rId292"/>
                <a:stretch>
                  <a:fillRect/>
                </a:stretch>
              </p:blipFill>
              <p:spPr>
                <a:xfrm>
                  <a:off x="11095622" y="1367503"/>
                  <a:ext cx="16884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200" name="Freihand 199">
                  <a:extLst>
                    <a:ext uri="{FF2B5EF4-FFF2-40B4-BE49-F238E27FC236}">
                      <a16:creationId xmlns:a16="http://schemas.microsoft.com/office/drawing/2014/main" id="{EA644744-1A6D-4B0B-A491-28B03550C301}"/>
                    </a:ext>
                  </a:extLst>
                </p14:cNvPr>
                <p14:cNvContentPartPr/>
                <p14:nvPr/>
              </p14:nvContentPartPr>
              <p14:xfrm>
                <a:off x="11310182" y="1293343"/>
                <a:ext cx="77040" cy="111960"/>
              </p14:xfrm>
            </p:contentPart>
          </mc:Choice>
          <mc:Fallback>
            <p:pic>
              <p:nvPicPr>
                <p:cNvPr id="200" name="Freihand 199">
                  <a:extLst>
                    <a:ext uri="{FF2B5EF4-FFF2-40B4-BE49-F238E27FC236}">
                      <a16:creationId xmlns:a16="http://schemas.microsoft.com/office/drawing/2014/main" id="{EA644744-1A6D-4B0B-A491-28B03550C301}"/>
                    </a:ext>
                  </a:extLst>
                </p:cNvPr>
                <p:cNvPicPr/>
                <p:nvPr/>
              </p:nvPicPr>
              <p:blipFill>
                <a:blip r:embed="rId294"/>
                <a:stretch>
                  <a:fillRect/>
                </a:stretch>
              </p:blipFill>
              <p:spPr>
                <a:xfrm>
                  <a:off x="11305862" y="1289023"/>
                  <a:ext cx="8568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201" name="Freihand 200">
                  <a:extLst>
                    <a:ext uri="{FF2B5EF4-FFF2-40B4-BE49-F238E27FC236}">
                      <a16:creationId xmlns:a16="http://schemas.microsoft.com/office/drawing/2014/main" id="{29FD0B1E-1E8A-43FD-B7DC-F4EA5FAF8908}"/>
                    </a:ext>
                  </a:extLst>
                </p14:cNvPr>
                <p14:cNvContentPartPr/>
                <p14:nvPr/>
              </p14:nvContentPartPr>
              <p14:xfrm>
                <a:off x="10748222" y="1626343"/>
                <a:ext cx="87120" cy="117000"/>
              </p14:xfrm>
            </p:contentPart>
          </mc:Choice>
          <mc:Fallback>
            <p:pic>
              <p:nvPicPr>
                <p:cNvPr id="201" name="Freihand 200">
                  <a:extLst>
                    <a:ext uri="{FF2B5EF4-FFF2-40B4-BE49-F238E27FC236}">
                      <a16:creationId xmlns:a16="http://schemas.microsoft.com/office/drawing/2014/main" id="{29FD0B1E-1E8A-43FD-B7DC-F4EA5FAF8908}"/>
                    </a:ext>
                  </a:extLst>
                </p:cNvPr>
                <p:cNvPicPr/>
                <p:nvPr/>
              </p:nvPicPr>
              <p:blipFill>
                <a:blip r:embed="rId296"/>
                <a:stretch>
                  <a:fillRect/>
                </a:stretch>
              </p:blipFill>
              <p:spPr>
                <a:xfrm>
                  <a:off x="10743902" y="1622023"/>
                  <a:ext cx="9576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202" name="Freihand 201">
                  <a:extLst>
                    <a:ext uri="{FF2B5EF4-FFF2-40B4-BE49-F238E27FC236}">
                      <a16:creationId xmlns:a16="http://schemas.microsoft.com/office/drawing/2014/main" id="{CD938A9B-9E67-432D-AAEE-B36389C49D6B}"/>
                    </a:ext>
                  </a:extLst>
                </p14:cNvPr>
                <p14:cNvContentPartPr/>
                <p14:nvPr/>
              </p14:nvContentPartPr>
              <p14:xfrm>
                <a:off x="10729142" y="1634623"/>
                <a:ext cx="153360" cy="56160"/>
              </p14:xfrm>
            </p:contentPart>
          </mc:Choice>
          <mc:Fallback>
            <p:pic>
              <p:nvPicPr>
                <p:cNvPr id="202" name="Freihand 201">
                  <a:extLst>
                    <a:ext uri="{FF2B5EF4-FFF2-40B4-BE49-F238E27FC236}">
                      <a16:creationId xmlns:a16="http://schemas.microsoft.com/office/drawing/2014/main" id="{CD938A9B-9E67-432D-AAEE-B36389C49D6B}"/>
                    </a:ext>
                  </a:extLst>
                </p:cNvPr>
                <p:cNvPicPr/>
                <p:nvPr/>
              </p:nvPicPr>
              <p:blipFill>
                <a:blip r:embed="rId298"/>
                <a:stretch>
                  <a:fillRect/>
                </a:stretch>
              </p:blipFill>
              <p:spPr>
                <a:xfrm>
                  <a:off x="10724822" y="1630303"/>
                  <a:ext cx="16200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203" name="Freihand 202">
                  <a:extLst>
                    <a:ext uri="{FF2B5EF4-FFF2-40B4-BE49-F238E27FC236}">
                      <a16:creationId xmlns:a16="http://schemas.microsoft.com/office/drawing/2014/main" id="{82B97CBD-284F-4705-BB48-8ECF5D3B96F7}"/>
                    </a:ext>
                  </a:extLst>
                </p14:cNvPr>
                <p14:cNvContentPartPr/>
                <p14:nvPr/>
              </p14:nvContentPartPr>
              <p14:xfrm>
                <a:off x="10885022" y="1663423"/>
                <a:ext cx="131040" cy="106200"/>
              </p14:xfrm>
            </p:contentPart>
          </mc:Choice>
          <mc:Fallback>
            <p:pic>
              <p:nvPicPr>
                <p:cNvPr id="203" name="Freihand 202">
                  <a:extLst>
                    <a:ext uri="{FF2B5EF4-FFF2-40B4-BE49-F238E27FC236}">
                      <a16:creationId xmlns:a16="http://schemas.microsoft.com/office/drawing/2014/main" id="{82B97CBD-284F-4705-BB48-8ECF5D3B96F7}"/>
                    </a:ext>
                  </a:extLst>
                </p:cNvPr>
                <p:cNvPicPr/>
                <p:nvPr/>
              </p:nvPicPr>
              <p:blipFill>
                <a:blip r:embed="rId300"/>
                <a:stretch>
                  <a:fillRect/>
                </a:stretch>
              </p:blipFill>
              <p:spPr>
                <a:xfrm>
                  <a:off x="10880702" y="1659103"/>
                  <a:ext cx="1396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204" name="Freihand 203">
                  <a:extLst>
                    <a:ext uri="{FF2B5EF4-FFF2-40B4-BE49-F238E27FC236}">
                      <a16:creationId xmlns:a16="http://schemas.microsoft.com/office/drawing/2014/main" id="{7338DA97-18DB-4AD0-A18A-CEE9089040B7}"/>
                    </a:ext>
                  </a:extLst>
                </p14:cNvPr>
                <p14:cNvContentPartPr/>
                <p14:nvPr/>
              </p14:nvContentPartPr>
              <p14:xfrm>
                <a:off x="11104982" y="1609063"/>
                <a:ext cx="101160" cy="6120"/>
              </p14:xfrm>
            </p:contentPart>
          </mc:Choice>
          <mc:Fallback>
            <p:pic>
              <p:nvPicPr>
                <p:cNvPr id="204" name="Freihand 203">
                  <a:extLst>
                    <a:ext uri="{FF2B5EF4-FFF2-40B4-BE49-F238E27FC236}">
                      <a16:creationId xmlns:a16="http://schemas.microsoft.com/office/drawing/2014/main" id="{7338DA97-18DB-4AD0-A18A-CEE9089040B7}"/>
                    </a:ext>
                  </a:extLst>
                </p:cNvPr>
                <p:cNvPicPr/>
                <p:nvPr/>
              </p:nvPicPr>
              <p:blipFill>
                <a:blip r:embed="rId302"/>
                <a:stretch>
                  <a:fillRect/>
                </a:stretch>
              </p:blipFill>
              <p:spPr>
                <a:xfrm>
                  <a:off x="11100662" y="1604743"/>
                  <a:ext cx="10980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205" name="Freihand 204">
                  <a:extLst>
                    <a:ext uri="{FF2B5EF4-FFF2-40B4-BE49-F238E27FC236}">
                      <a16:creationId xmlns:a16="http://schemas.microsoft.com/office/drawing/2014/main" id="{8F9B9035-D560-460D-88C2-CD401991EAFB}"/>
                    </a:ext>
                  </a:extLst>
                </p14:cNvPr>
                <p14:cNvContentPartPr/>
                <p14:nvPr/>
              </p14:nvContentPartPr>
              <p14:xfrm>
                <a:off x="11091302" y="1637503"/>
                <a:ext cx="128160" cy="35280"/>
              </p14:xfrm>
            </p:contentPart>
          </mc:Choice>
          <mc:Fallback>
            <p:pic>
              <p:nvPicPr>
                <p:cNvPr id="205" name="Freihand 204">
                  <a:extLst>
                    <a:ext uri="{FF2B5EF4-FFF2-40B4-BE49-F238E27FC236}">
                      <a16:creationId xmlns:a16="http://schemas.microsoft.com/office/drawing/2014/main" id="{8F9B9035-D560-460D-88C2-CD401991EAFB}"/>
                    </a:ext>
                  </a:extLst>
                </p:cNvPr>
                <p:cNvPicPr/>
                <p:nvPr/>
              </p:nvPicPr>
              <p:blipFill>
                <a:blip r:embed="rId304"/>
                <a:stretch>
                  <a:fillRect/>
                </a:stretch>
              </p:blipFill>
              <p:spPr>
                <a:xfrm>
                  <a:off x="11086982" y="1633183"/>
                  <a:ext cx="13680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206" name="Freihand 205">
                  <a:extLst>
                    <a:ext uri="{FF2B5EF4-FFF2-40B4-BE49-F238E27FC236}">
                      <a16:creationId xmlns:a16="http://schemas.microsoft.com/office/drawing/2014/main" id="{97FAFB9B-85E4-4A58-9924-ADF362458CD1}"/>
                    </a:ext>
                  </a:extLst>
                </p14:cNvPr>
                <p14:cNvContentPartPr/>
                <p14:nvPr/>
              </p14:nvContentPartPr>
              <p14:xfrm>
                <a:off x="11271662" y="1547143"/>
                <a:ext cx="73080" cy="114480"/>
              </p14:xfrm>
            </p:contentPart>
          </mc:Choice>
          <mc:Fallback>
            <p:pic>
              <p:nvPicPr>
                <p:cNvPr id="206" name="Freihand 205">
                  <a:extLst>
                    <a:ext uri="{FF2B5EF4-FFF2-40B4-BE49-F238E27FC236}">
                      <a16:creationId xmlns:a16="http://schemas.microsoft.com/office/drawing/2014/main" id="{97FAFB9B-85E4-4A58-9924-ADF362458CD1}"/>
                    </a:ext>
                  </a:extLst>
                </p:cNvPr>
                <p:cNvPicPr/>
                <p:nvPr/>
              </p:nvPicPr>
              <p:blipFill>
                <a:blip r:embed="rId306"/>
                <a:stretch>
                  <a:fillRect/>
                </a:stretch>
              </p:blipFill>
              <p:spPr>
                <a:xfrm>
                  <a:off x="11267342" y="1542823"/>
                  <a:ext cx="8172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207" name="Freihand 206">
                  <a:extLst>
                    <a:ext uri="{FF2B5EF4-FFF2-40B4-BE49-F238E27FC236}">
                      <a16:creationId xmlns:a16="http://schemas.microsoft.com/office/drawing/2014/main" id="{30E0FC69-F0D2-4353-9ED1-3712FD132F46}"/>
                    </a:ext>
                  </a:extLst>
                </p14:cNvPr>
                <p14:cNvContentPartPr/>
                <p14:nvPr/>
              </p14:nvContentPartPr>
              <p14:xfrm>
                <a:off x="10745702" y="1927663"/>
                <a:ext cx="111600" cy="138960"/>
              </p14:xfrm>
            </p:contentPart>
          </mc:Choice>
          <mc:Fallback>
            <p:pic>
              <p:nvPicPr>
                <p:cNvPr id="207" name="Freihand 206">
                  <a:extLst>
                    <a:ext uri="{FF2B5EF4-FFF2-40B4-BE49-F238E27FC236}">
                      <a16:creationId xmlns:a16="http://schemas.microsoft.com/office/drawing/2014/main" id="{30E0FC69-F0D2-4353-9ED1-3712FD132F46}"/>
                    </a:ext>
                  </a:extLst>
                </p:cNvPr>
                <p:cNvPicPr/>
                <p:nvPr/>
              </p:nvPicPr>
              <p:blipFill>
                <a:blip r:embed="rId308"/>
                <a:stretch>
                  <a:fillRect/>
                </a:stretch>
              </p:blipFill>
              <p:spPr>
                <a:xfrm>
                  <a:off x="10741382" y="1923343"/>
                  <a:ext cx="1202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208" name="Freihand 207">
                  <a:extLst>
                    <a:ext uri="{FF2B5EF4-FFF2-40B4-BE49-F238E27FC236}">
                      <a16:creationId xmlns:a16="http://schemas.microsoft.com/office/drawing/2014/main" id="{A097C6C3-E261-437E-9E48-43382147E9FF}"/>
                    </a:ext>
                  </a:extLst>
                </p14:cNvPr>
                <p14:cNvContentPartPr/>
                <p14:nvPr/>
              </p14:nvContentPartPr>
              <p14:xfrm>
                <a:off x="10852982" y="1980583"/>
                <a:ext cx="99360" cy="131400"/>
              </p14:xfrm>
            </p:contentPart>
          </mc:Choice>
          <mc:Fallback>
            <p:pic>
              <p:nvPicPr>
                <p:cNvPr id="208" name="Freihand 207">
                  <a:extLst>
                    <a:ext uri="{FF2B5EF4-FFF2-40B4-BE49-F238E27FC236}">
                      <a16:creationId xmlns:a16="http://schemas.microsoft.com/office/drawing/2014/main" id="{A097C6C3-E261-437E-9E48-43382147E9FF}"/>
                    </a:ext>
                  </a:extLst>
                </p:cNvPr>
                <p:cNvPicPr/>
                <p:nvPr/>
              </p:nvPicPr>
              <p:blipFill>
                <a:blip r:embed="rId310"/>
                <a:stretch>
                  <a:fillRect/>
                </a:stretch>
              </p:blipFill>
              <p:spPr>
                <a:xfrm>
                  <a:off x="10848662" y="1976263"/>
                  <a:ext cx="1080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209" name="Freihand 208">
                  <a:extLst>
                    <a:ext uri="{FF2B5EF4-FFF2-40B4-BE49-F238E27FC236}">
                      <a16:creationId xmlns:a16="http://schemas.microsoft.com/office/drawing/2014/main" id="{DDDB9B80-1EE6-4D37-917E-62D9F705C329}"/>
                    </a:ext>
                  </a:extLst>
                </p14:cNvPr>
                <p14:cNvContentPartPr/>
                <p14:nvPr/>
              </p14:nvContentPartPr>
              <p14:xfrm>
                <a:off x="11065742" y="1930543"/>
                <a:ext cx="111960" cy="12960"/>
              </p14:xfrm>
            </p:contentPart>
          </mc:Choice>
          <mc:Fallback>
            <p:pic>
              <p:nvPicPr>
                <p:cNvPr id="209" name="Freihand 208">
                  <a:extLst>
                    <a:ext uri="{FF2B5EF4-FFF2-40B4-BE49-F238E27FC236}">
                      <a16:creationId xmlns:a16="http://schemas.microsoft.com/office/drawing/2014/main" id="{DDDB9B80-1EE6-4D37-917E-62D9F705C329}"/>
                    </a:ext>
                  </a:extLst>
                </p:cNvPr>
                <p:cNvPicPr/>
                <p:nvPr/>
              </p:nvPicPr>
              <p:blipFill>
                <a:blip r:embed="rId312"/>
                <a:stretch>
                  <a:fillRect/>
                </a:stretch>
              </p:blipFill>
              <p:spPr>
                <a:xfrm>
                  <a:off x="11061422" y="1926223"/>
                  <a:ext cx="1206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10" name="Freihand 209">
                  <a:extLst>
                    <a:ext uri="{FF2B5EF4-FFF2-40B4-BE49-F238E27FC236}">
                      <a16:creationId xmlns:a16="http://schemas.microsoft.com/office/drawing/2014/main" id="{49C624C6-4CFB-420D-A9E1-45F89F08B8B2}"/>
                    </a:ext>
                  </a:extLst>
                </p14:cNvPr>
                <p14:cNvContentPartPr/>
                <p14:nvPr/>
              </p14:nvContentPartPr>
              <p14:xfrm>
                <a:off x="11062502" y="1936303"/>
                <a:ext cx="151200" cy="54000"/>
              </p14:xfrm>
            </p:contentPart>
          </mc:Choice>
          <mc:Fallback>
            <p:pic>
              <p:nvPicPr>
                <p:cNvPr id="210" name="Freihand 209">
                  <a:extLst>
                    <a:ext uri="{FF2B5EF4-FFF2-40B4-BE49-F238E27FC236}">
                      <a16:creationId xmlns:a16="http://schemas.microsoft.com/office/drawing/2014/main" id="{49C624C6-4CFB-420D-A9E1-45F89F08B8B2}"/>
                    </a:ext>
                  </a:extLst>
                </p:cNvPr>
                <p:cNvPicPr/>
                <p:nvPr/>
              </p:nvPicPr>
              <p:blipFill>
                <a:blip r:embed="rId314"/>
                <a:stretch>
                  <a:fillRect/>
                </a:stretch>
              </p:blipFill>
              <p:spPr>
                <a:xfrm>
                  <a:off x="11058182" y="1931983"/>
                  <a:ext cx="1598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11" name="Freihand 210">
                  <a:extLst>
                    <a:ext uri="{FF2B5EF4-FFF2-40B4-BE49-F238E27FC236}">
                      <a16:creationId xmlns:a16="http://schemas.microsoft.com/office/drawing/2014/main" id="{B8A7E10E-7BC8-442F-8487-958E59433095}"/>
                    </a:ext>
                  </a:extLst>
                </p14:cNvPr>
                <p14:cNvContentPartPr/>
                <p14:nvPr/>
              </p14:nvContentPartPr>
              <p14:xfrm>
                <a:off x="11251862" y="1858183"/>
                <a:ext cx="87480" cy="137520"/>
              </p14:xfrm>
            </p:contentPart>
          </mc:Choice>
          <mc:Fallback>
            <p:pic>
              <p:nvPicPr>
                <p:cNvPr id="211" name="Freihand 210">
                  <a:extLst>
                    <a:ext uri="{FF2B5EF4-FFF2-40B4-BE49-F238E27FC236}">
                      <a16:creationId xmlns:a16="http://schemas.microsoft.com/office/drawing/2014/main" id="{B8A7E10E-7BC8-442F-8487-958E59433095}"/>
                    </a:ext>
                  </a:extLst>
                </p:cNvPr>
                <p:cNvPicPr/>
                <p:nvPr/>
              </p:nvPicPr>
              <p:blipFill>
                <a:blip r:embed="rId316"/>
                <a:stretch>
                  <a:fillRect/>
                </a:stretch>
              </p:blipFill>
              <p:spPr>
                <a:xfrm>
                  <a:off x="11247542" y="1853863"/>
                  <a:ext cx="9612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12" name="Freihand 211">
                  <a:extLst>
                    <a:ext uri="{FF2B5EF4-FFF2-40B4-BE49-F238E27FC236}">
                      <a16:creationId xmlns:a16="http://schemas.microsoft.com/office/drawing/2014/main" id="{496B1356-510C-41F5-A5EF-2A24896DA7A8}"/>
                    </a:ext>
                  </a:extLst>
                </p14:cNvPr>
                <p14:cNvContentPartPr/>
                <p14:nvPr/>
              </p14:nvContentPartPr>
              <p14:xfrm>
                <a:off x="10617542" y="1181743"/>
                <a:ext cx="117000" cy="913320"/>
              </p14:xfrm>
            </p:contentPart>
          </mc:Choice>
          <mc:Fallback>
            <p:pic>
              <p:nvPicPr>
                <p:cNvPr id="212" name="Freihand 211">
                  <a:extLst>
                    <a:ext uri="{FF2B5EF4-FFF2-40B4-BE49-F238E27FC236}">
                      <a16:creationId xmlns:a16="http://schemas.microsoft.com/office/drawing/2014/main" id="{496B1356-510C-41F5-A5EF-2A24896DA7A8}"/>
                    </a:ext>
                  </a:extLst>
                </p:cNvPr>
                <p:cNvPicPr/>
                <p:nvPr/>
              </p:nvPicPr>
              <p:blipFill>
                <a:blip r:embed="rId318"/>
                <a:stretch>
                  <a:fillRect/>
                </a:stretch>
              </p:blipFill>
              <p:spPr>
                <a:xfrm>
                  <a:off x="10613222" y="1177423"/>
                  <a:ext cx="125640" cy="92196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13" name="Freihand 212">
                  <a:extLst>
                    <a:ext uri="{FF2B5EF4-FFF2-40B4-BE49-F238E27FC236}">
                      <a16:creationId xmlns:a16="http://schemas.microsoft.com/office/drawing/2014/main" id="{35A9CED5-5151-4F76-B028-32AC3A62144B}"/>
                    </a:ext>
                  </a:extLst>
                </p14:cNvPr>
                <p14:cNvContentPartPr/>
                <p14:nvPr/>
              </p14:nvContentPartPr>
              <p14:xfrm>
                <a:off x="10787822" y="1070143"/>
                <a:ext cx="781560" cy="1115640"/>
              </p14:xfrm>
            </p:contentPart>
          </mc:Choice>
          <mc:Fallback>
            <p:pic>
              <p:nvPicPr>
                <p:cNvPr id="213" name="Freihand 212">
                  <a:extLst>
                    <a:ext uri="{FF2B5EF4-FFF2-40B4-BE49-F238E27FC236}">
                      <a16:creationId xmlns:a16="http://schemas.microsoft.com/office/drawing/2014/main" id="{35A9CED5-5151-4F76-B028-32AC3A62144B}"/>
                    </a:ext>
                  </a:extLst>
                </p:cNvPr>
                <p:cNvPicPr/>
                <p:nvPr/>
              </p:nvPicPr>
              <p:blipFill>
                <a:blip r:embed="rId320"/>
                <a:stretch>
                  <a:fillRect/>
                </a:stretch>
              </p:blipFill>
              <p:spPr>
                <a:xfrm>
                  <a:off x="10783502" y="1065823"/>
                  <a:ext cx="790200" cy="112428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14" name="Freihand 213">
                  <a:extLst>
                    <a:ext uri="{FF2B5EF4-FFF2-40B4-BE49-F238E27FC236}">
                      <a16:creationId xmlns:a16="http://schemas.microsoft.com/office/drawing/2014/main" id="{19B9D1C1-94D4-4719-9B2B-6B2A81A5AE8E}"/>
                    </a:ext>
                  </a:extLst>
                </p14:cNvPr>
                <p14:cNvContentPartPr/>
                <p14:nvPr/>
              </p14:nvContentPartPr>
              <p14:xfrm>
                <a:off x="10496942" y="2159863"/>
                <a:ext cx="1170360" cy="165240"/>
              </p14:xfrm>
            </p:contentPart>
          </mc:Choice>
          <mc:Fallback>
            <p:pic>
              <p:nvPicPr>
                <p:cNvPr id="214" name="Freihand 213">
                  <a:extLst>
                    <a:ext uri="{FF2B5EF4-FFF2-40B4-BE49-F238E27FC236}">
                      <a16:creationId xmlns:a16="http://schemas.microsoft.com/office/drawing/2014/main" id="{19B9D1C1-94D4-4719-9B2B-6B2A81A5AE8E}"/>
                    </a:ext>
                  </a:extLst>
                </p:cNvPr>
                <p:cNvPicPr/>
                <p:nvPr/>
              </p:nvPicPr>
              <p:blipFill>
                <a:blip r:embed="rId322"/>
                <a:stretch>
                  <a:fillRect/>
                </a:stretch>
              </p:blipFill>
              <p:spPr>
                <a:xfrm>
                  <a:off x="10492622" y="2155543"/>
                  <a:ext cx="117900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92" name="Freihand 191">
                  <a:extLst>
                    <a:ext uri="{FF2B5EF4-FFF2-40B4-BE49-F238E27FC236}">
                      <a16:creationId xmlns:a16="http://schemas.microsoft.com/office/drawing/2014/main" id="{D3B1BAD8-828A-48A7-B31A-2A969CE89E58}"/>
                    </a:ext>
                  </a:extLst>
                </p14:cNvPr>
                <p14:cNvContentPartPr/>
                <p14:nvPr/>
              </p14:nvContentPartPr>
              <p14:xfrm>
                <a:off x="9383462" y="1533103"/>
                <a:ext cx="221040" cy="17640"/>
              </p14:xfrm>
            </p:contentPart>
          </mc:Choice>
          <mc:Fallback>
            <p:pic>
              <p:nvPicPr>
                <p:cNvPr id="192" name="Freihand 191">
                  <a:extLst>
                    <a:ext uri="{FF2B5EF4-FFF2-40B4-BE49-F238E27FC236}">
                      <a16:creationId xmlns:a16="http://schemas.microsoft.com/office/drawing/2014/main" id="{D3B1BAD8-828A-48A7-B31A-2A969CE89E58}"/>
                    </a:ext>
                  </a:extLst>
                </p:cNvPr>
                <p:cNvPicPr/>
                <p:nvPr/>
              </p:nvPicPr>
              <p:blipFill>
                <a:blip r:embed="rId324"/>
                <a:stretch>
                  <a:fillRect/>
                </a:stretch>
              </p:blipFill>
              <p:spPr>
                <a:xfrm>
                  <a:off x="9379142" y="1528783"/>
                  <a:ext cx="22968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93" name="Freihand 192">
                  <a:extLst>
                    <a:ext uri="{FF2B5EF4-FFF2-40B4-BE49-F238E27FC236}">
                      <a16:creationId xmlns:a16="http://schemas.microsoft.com/office/drawing/2014/main" id="{032E086A-7174-464C-B114-87987D21FE66}"/>
                    </a:ext>
                  </a:extLst>
                </p14:cNvPr>
                <p14:cNvContentPartPr/>
                <p14:nvPr/>
              </p14:nvContentPartPr>
              <p14:xfrm>
                <a:off x="9398582" y="1602943"/>
                <a:ext cx="204120" cy="16920"/>
              </p14:xfrm>
            </p:contentPart>
          </mc:Choice>
          <mc:Fallback>
            <p:pic>
              <p:nvPicPr>
                <p:cNvPr id="193" name="Freihand 192">
                  <a:extLst>
                    <a:ext uri="{FF2B5EF4-FFF2-40B4-BE49-F238E27FC236}">
                      <a16:creationId xmlns:a16="http://schemas.microsoft.com/office/drawing/2014/main" id="{032E086A-7174-464C-B114-87987D21FE66}"/>
                    </a:ext>
                  </a:extLst>
                </p:cNvPr>
                <p:cNvPicPr/>
                <p:nvPr/>
              </p:nvPicPr>
              <p:blipFill>
                <a:blip r:embed="rId326"/>
                <a:stretch>
                  <a:fillRect/>
                </a:stretch>
              </p:blipFill>
              <p:spPr>
                <a:xfrm>
                  <a:off x="9394262" y="1598623"/>
                  <a:ext cx="21276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16" name="Freihand 215">
                  <a:extLst>
                    <a:ext uri="{FF2B5EF4-FFF2-40B4-BE49-F238E27FC236}">
                      <a16:creationId xmlns:a16="http://schemas.microsoft.com/office/drawing/2014/main" id="{3F350375-B8DD-405E-A1B8-9EF09285DFEA}"/>
                    </a:ext>
                  </a:extLst>
                </p14:cNvPr>
                <p14:cNvContentPartPr/>
                <p14:nvPr/>
              </p14:nvContentPartPr>
              <p14:xfrm>
                <a:off x="9691982" y="1462543"/>
                <a:ext cx="70920" cy="102600"/>
              </p14:xfrm>
            </p:contentPart>
          </mc:Choice>
          <mc:Fallback>
            <p:pic>
              <p:nvPicPr>
                <p:cNvPr id="216" name="Freihand 215">
                  <a:extLst>
                    <a:ext uri="{FF2B5EF4-FFF2-40B4-BE49-F238E27FC236}">
                      <a16:creationId xmlns:a16="http://schemas.microsoft.com/office/drawing/2014/main" id="{3F350375-B8DD-405E-A1B8-9EF09285DFEA}"/>
                    </a:ext>
                  </a:extLst>
                </p:cNvPr>
                <p:cNvPicPr/>
                <p:nvPr/>
              </p:nvPicPr>
              <p:blipFill>
                <a:blip r:embed="rId328"/>
                <a:stretch>
                  <a:fillRect/>
                </a:stretch>
              </p:blipFill>
              <p:spPr>
                <a:xfrm>
                  <a:off x="9687662" y="1458223"/>
                  <a:ext cx="795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17" name="Freihand 216">
                  <a:extLst>
                    <a:ext uri="{FF2B5EF4-FFF2-40B4-BE49-F238E27FC236}">
                      <a16:creationId xmlns:a16="http://schemas.microsoft.com/office/drawing/2014/main" id="{02388662-E9A0-4D31-9D94-6B5583D9C7BB}"/>
                    </a:ext>
                  </a:extLst>
                </p14:cNvPr>
                <p14:cNvContentPartPr/>
                <p14:nvPr/>
              </p14:nvContentPartPr>
              <p14:xfrm>
                <a:off x="9752102" y="1498183"/>
                <a:ext cx="114840" cy="111240"/>
              </p14:xfrm>
            </p:contentPart>
          </mc:Choice>
          <mc:Fallback>
            <p:pic>
              <p:nvPicPr>
                <p:cNvPr id="217" name="Freihand 216">
                  <a:extLst>
                    <a:ext uri="{FF2B5EF4-FFF2-40B4-BE49-F238E27FC236}">
                      <a16:creationId xmlns:a16="http://schemas.microsoft.com/office/drawing/2014/main" id="{02388662-E9A0-4D31-9D94-6B5583D9C7BB}"/>
                    </a:ext>
                  </a:extLst>
                </p:cNvPr>
                <p:cNvPicPr/>
                <p:nvPr/>
              </p:nvPicPr>
              <p:blipFill>
                <a:blip r:embed="rId330"/>
                <a:stretch>
                  <a:fillRect/>
                </a:stretch>
              </p:blipFill>
              <p:spPr>
                <a:xfrm>
                  <a:off x="9747782" y="1493863"/>
                  <a:ext cx="1234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18" name="Freihand 217">
                  <a:extLst>
                    <a:ext uri="{FF2B5EF4-FFF2-40B4-BE49-F238E27FC236}">
                      <a16:creationId xmlns:a16="http://schemas.microsoft.com/office/drawing/2014/main" id="{0113B5DB-E6F8-472C-A0A7-CCABDCCF4084}"/>
                    </a:ext>
                  </a:extLst>
                </p14:cNvPr>
                <p14:cNvContentPartPr/>
                <p14:nvPr/>
              </p14:nvContentPartPr>
              <p14:xfrm>
                <a:off x="9805382" y="1530583"/>
                <a:ext cx="91440" cy="21240"/>
              </p14:xfrm>
            </p:contentPart>
          </mc:Choice>
          <mc:Fallback>
            <p:pic>
              <p:nvPicPr>
                <p:cNvPr id="218" name="Freihand 217">
                  <a:extLst>
                    <a:ext uri="{FF2B5EF4-FFF2-40B4-BE49-F238E27FC236}">
                      <a16:creationId xmlns:a16="http://schemas.microsoft.com/office/drawing/2014/main" id="{0113B5DB-E6F8-472C-A0A7-CCABDCCF4084}"/>
                    </a:ext>
                  </a:extLst>
                </p:cNvPr>
                <p:cNvPicPr/>
                <p:nvPr/>
              </p:nvPicPr>
              <p:blipFill>
                <a:blip r:embed="rId332"/>
                <a:stretch>
                  <a:fillRect/>
                </a:stretch>
              </p:blipFill>
              <p:spPr>
                <a:xfrm>
                  <a:off x="9801062" y="1526263"/>
                  <a:ext cx="10008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19" name="Freihand 218">
                  <a:extLst>
                    <a:ext uri="{FF2B5EF4-FFF2-40B4-BE49-F238E27FC236}">
                      <a16:creationId xmlns:a16="http://schemas.microsoft.com/office/drawing/2014/main" id="{28A4185C-73AD-4E81-81B3-BD9CEC348BFD}"/>
                    </a:ext>
                  </a:extLst>
                </p14:cNvPr>
                <p14:cNvContentPartPr/>
                <p14:nvPr/>
              </p14:nvContentPartPr>
              <p14:xfrm>
                <a:off x="9935702" y="1439863"/>
                <a:ext cx="51120" cy="144000"/>
              </p14:xfrm>
            </p:contentPart>
          </mc:Choice>
          <mc:Fallback>
            <p:pic>
              <p:nvPicPr>
                <p:cNvPr id="219" name="Freihand 218">
                  <a:extLst>
                    <a:ext uri="{FF2B5EF4-FFF2-40B4-BE49-F238E27FC236}">
                      <a16:creationId xmlns:a16="http://schemas.microsoft.com/office/drawing/2014/main" id="{28A4185C-73AD-4E81-81B3-BD9CEC348BFD}"/>
                    </a:ext>
                  </a:extLst>
                </p:cNvPr>
                <p:cNvPicPr/>
                <p:nvPr/>
              </p:nvPicPr>
              <p:blipFill>
                <a:blip r:embed="rId334"/>
                <a:stretch>
                  <a:fillRect/>
                </a:stretch>
              </p:blipFill>
              <p:spPr>
                <a:xfrm>
                  <a:off x="9931382" y="1435543"/>
                  <a:ext cx="5976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20" name="Freihand 219">
                  <a:extLst>
                    <a:ext uri="{FF2B5EF4-FFF2-40B4-BE49-F238E27FC236}">
                      <a16:creationId xmlns:a16="http://schemas.microsoft.com/office/drawing/2014/main" id="{651CEF92-BD87-46C9-8AA9-14E6911601CA}"/>
                    </a:ext>
                  </a:extLst>
                </p14:cNvPr>
                <p14:cNvContentPartPr/>
                <p14:nvPr/>
              </p14:nvContentPartPr>
              <p14:xfrm>
                <a:off x="10041902" y="1501783"/>
                <a:ext cx="70200" cy="84600"/>
              </p14:xfrm>
            </p:contentPart>
          </mc:Choice>
          <mc:Fallback>
            <p:pic>
              <p:nvPicPr>
                <p:cNvPr id="220" name="Freihand 219">
                  <a:extLst>
                    <a:ext uri="{FF2B5EF4-FFF2-40B4-BE49-F238E27FC236}">
                      <a16:creationId xmlns:a16="http://schemas.microsoft.com/office/drawing/2014/main" id="{651CEF92-BD87-46C9-8AA9-14E6911601CA}"/>
                    </a:ext>
                  </a:extLst>
                </p:cNvPr>
                <p:cNvPicPr/>
                <p:nvPr/>
              </p:nvPicPr>
              <p:blipFill>
                <a:blip r:embed="rId336"/>
                <a:stretch>
                  <a:fillRect/>
                </a:stretch>
              </p:blipFill>
              <p:spPr>
                <a:xfrm>
                  <a:off x="10037582" y="1497463"/>
                  <a:ext cx="788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21" name="Freihand 220">
                  <a:extLst>
                    <a:ext uri="{FF2B5EF4-FFF2-40B4-BE49-F238E27FC236}">
                      <a16:creationId xmlns:a16="http://schemas.microsoft.com/office/drawing/2014/main" id="{20B543D2-5BD4-4A03-AB9A-01C1E1245480}"/>
                    </a:ext>
                  </a:extLst>
                </p14:cNvPr>
                <p14:cNvContentPartPr/>
                <p14:nvPr/>
              </p14:nvContentPartPr>
              <p14:xfrm>
                <a:off x="10144142" y="1457503"/>
                <a:ext cx="67320" cy="106560"/>
              </p14:xfrm>
            </p:contentPart>
          </mc:Choice>
          <mc:Fallback>
            <p:pic>
              <p:nvPicPr>
                <p:cNvPr id="221" name="Freihand 220">
                  <a:extLst>
                    <a:ext uri="{FF2B5EF4-FFF2-40B4-BE49-F238E27FC236}">
                      <a16:creationId xmlns:a16="http://schemas.microsoft.com/office/drawing/2014/main" id="{20B543D2-5BD4-4A03-AB9A-01C1E1245480}"/>
                    </a:ext>
                  </a:extLst>
                </p:cNvPr>
                <p:cNvPicPr/>
                <p:nvPr/>
              </p:nvPicPr>
              <p:blipFill>
                <a:blip r:embed="rId338"/>
                <a:stretch>
                  <a:fillRect/>
                </a:stretch>
              </p:blipFill>
              <p:spPr>
                <a:xfrm>
                  <a:off x="10139822" y="1453183"/>
                  <a:ext cx="759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22" name="Freihand 221">
                  <a:extLst>
                    <a:ext uri="{FF2B5EF4-FFF2-40B4-BE49-F238E27FC236}">
                      <a16:creationId xmlns:a16="http://schemas.microsoft.com/office/drawing/2014/main" id="{823C4679-46F5-4770-8E54-58E3482F4A3C}"/>
                    </a:ext>
                  </a:extLst>
                </p14:cNvPr>
                <p14:cNvContentPartPr/>
                <p14:nvPr/>
              </p14:nvContentPartPr>
              <p14:xfrm>
                <a:off x="9586142" y="1684303"/>
                <a:ext cx="321480" cy="85680"/>
              </p14:xfrm>
            </p:contentPart>
          </mc:Choice>
          <mc:Fallback>
            <p:pic>
              <p:nvPicPr>
                <p:cNvPr id="222" name="Freihand 221">
                  <a:extLst>
                    <a:ext uri="{FF2B5EF4-FFF2-40B4-BE49-F238E27FC236}">
                      <a16:creationId xmlns:a16="http://schemas.microsoft.com/office/drawing/2014/main" id="{823C4679-46F5-4770-8E54-58E3482F4A3C}"/>
                    </a:ext>
                  </a:extLst>
                </p:cNvPr>
                <p:cNvPicPr/>
                <p:nvPr/>
              </p:nvPicPr>
              <p:blipFill>
                <a:blip r:embed="rId340"/>
                <a:stretch>
                  <a:fillRect/>
                </a:stretch>
              </p:blipFill>
              <p:spPr>
                <a:xfrm>
                  <a:off x="9581822" y="1679983"/>
                  <a:ext cx="3301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23" name="Freihand 222">
                  <a:extLst>
                    <a:ext uri="{FF2B5EF4-FFF2-40B4-BE49-F238E27FC236}">
                      <a16:creationId xmlns:a16="http://schemas.microsoft.com/office/drawing/2014/main" id="{BB23BCE0-5BE7-452F-9B9B-ACF109674811}"/>
                    </a:ext>
                  </a:extLst>
                </p14:cNvPr>
                <p14:cNvContentPartPr/>
                <p14:nvPr/>
              </p14:nvContentPartPr>
              <p14:xfrm>
                <a:off x="9924542" y="1669183"/>
                <a:ext cx="244440" cy="66960"/>
              </p14:xfrm>
            </p:contentPart>
          </mc:Choice>
          <mc:Fallback>
            <p:pic>
              <p:nvPicPr>
                <p:cNvPr id="223" name="Freihand 222">
                  <a:extLst>
                    <a:ext uri="{FF2B5EF4-FFF2-40B4-BE49-F238E27FC236}">
                      <a16:creationId xmlns:a16="http://schemas.microsoft.com/office/drawing/2014/main" id="{BB23BCE0-5BE7-452F-9B9B-ACF109674811}"/>
                    </a:ext>
                  </a:extLst>
                </p:cNvPr>
                <p:cNvPicPr/>
                <p:nvPr/>
              </p:nvPicPr>
              <p:blipFill>
                <a:blip r:embed="rId342"/>
                <a:stretch>
                  <a:fillRect/>
                </a:stretch>
              </p:blipFill>
              <p:spPr>
                <a:xfrm>
                  <a:off x="9920222" y="1664863"/>
                  <a:ext cx="25308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24" name="Freihand 223">
                  <a:extLst>
                    <a:ext uri="{FF2B5EF4-FFF2-40B4-BE49-F238E27FC236}">
                      <a16:creationId xmlns:a16="http://schemas.microsoft.com/office/drawing/2014/main" id="{295C0DDB-7477-4FC0-92F2-A953FF0A74E1}"/>
                    </a:ext>
                  </a:extLst>
                </p14:cNvPr>
                <p14:cNvContentPartPr/>
                <p14:nvPr/>
              </p14:nvContentPartPr>
              <p14:xfrm>
                <a:off x="9721142" y="1826503"/>
                <a:ext cx="112680" cy="136440"/>
              </p14:xfrm>
            </p:contentPart>
          </mc:Choice>
          <mc:Fallback>
            <p:pic>
              <p:nvPicPr>
                <p:cNvPr id="224" name="Freihand 223">
                  <a:extLst>
                    <a:ext uri="{FF2B5EF4-FFF2-40B4-BE49-F238E27FC236}">
                      <a16:creationId xmlns:a16="http://schemas.microsoft.com/office/drawing/2014/main" id="{295C0DDB-7477-4FC0-92F2-A953FF0A74E1}"/>
                    </a:ext>
                  </a:extLst>
                </p:cNvPr>
                <p:cNvPicPr/>
                <p:nvPr/>
              </p:nvPicPr>
              <p:blipFill>
                <a:blip r:embed="rId344"/>
                <a:stretch>
                  <a:fillRect/>
                </a:stretch>
              </p:blipFill>
              <p:spPr>
                <a:xfrm>
                  <a:off x="9716822" y="1822183"/>
                  <a:ext cx="12132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25" name="Freihand 224">
                  <a:extLst>
                    <a:ext uri="{FF2B5EF4-FFF2-40B4-BE49-F238E27FC236}">
                      <a16:creationId xmlns:a16="http://schemas.microsoft.com/office/drawing/2014/main" id="{4D2795F0-000B-4C36-B7AE-47E8556C224D}"/>
                    </a:ext>
                  </a:extLst>
                </p14:cNvPr>
                <p14:cNvContentPartPr/>
                <p14:nvPr/>
              </p14:nvContentPartPr>
              <p14:xfrm>
                <a:off x="9852542" y="1860703"/>
                <a:ext cx="75960" cy="94680"/>
              </p14:xfrm>
            </p:contentPart>
          </mc:Choice>
          <mc:Fallback>
            <p:pic>
              <p:nvPicPr>
                <p:cNvPr id="225" name="Freihand 224">
                  <a:extLst>
                    <a:ext uri="{FF2B5EF4-FFF2-40B4-BE49-F238E27FC236}">
                      <a16:creationId xmlns:a16="http://schemas.microsoft.com/office/drawing/2014/main" id="{4D2795F0-000B-4C36-B7AE-47E8556C224D}"/>
                    </a:ext>
                  </a:extLst>
                </p:cNvPr>
                <p:cNvPicPr/>
                <p:nvPr/>
              </p:nvPicPr>
              <p:blipFill>
                <a:blip r:embed="rId346"/>
                <a:stretch>
                  <a:fillRect/>
                </a:stretch>
              </p:blipFill>
              <p:spPr>
                <a:xfrm>
                  <a:off x="9848222" y="1856383"/>
                  <a:ext cx="846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26" name="Freihand 225">
                  <a:extLst>
                    <a:ext uri="{FF2B5EF4-FFF2-40B4-BE49-F238E27FC236}">
                      <a16:creationId xmlns:a16="http://schemas.microsoft.com/office/drawing/2014/main" id="{98B6CDCA-CC85-4867-95B0-C20A4EFB4E97}"/>
                    </a:ext>
                  </a:extLst>
                </p14:cNvPr>
                <p14:cNvContentPartPr/>
                <p14:nvPr/>
              </p14:nvContentPartPr>
              <p14:xfrm>
                <a:off x="9503342" y="1902103"/>
                <a:ext cx="456120" cy="252000"/>
              </p14:xfrm>
            </p:contentPart>
          </mc:Choice>
          <mc:Fallback>
            <p:pic>
              <p:nvPicPr>
                <p:cNvPr id="226" name="Freihand 225">
                  <a:extLst>
                    <a:ext uri="{FF2B5EF4-FFF2-40B4-BE49-F238E27FC236}">
                      <a16:creationId xmlns:a16="http://schemas.microsoft.com/office/drawing/2014/main" id="{98B6CDCA-CC85-4867-95B0-C20A4EFB4E97}"/>
                    </a:ext>
                  </a:extLst>
                </p:cNvPr>
                <p:cNvPicPr/>
                <p:nvPr/>
              </p:nvPicPr>
              <p:blipFill>
                <a:blip r:embed="rId348"/>
                <a:stretch>
                  <a:fillRect/>
                </a:stretch>
              </p:blipFill>
              <p:spPr>
                <a:xfrm>
                  <a:off x="9499022" y="1897783"/>
                  <a:ext cx="46476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27" name="Freihand 226">
                  <a:extLst>
                    <a:ext uri="{FF2B5EF4-FFF2-40B4-BE49-F238E27FC236}">
                      <a16:creationId xmlns:a16="http://schemas.microsoft.com/office/drawing/2014/main" id="{3F3E15C0-C705-44FD-8D22-922A6031CFFC}"/>
                    </a:ext>
                  </a:extLst>
                </p14:cNvPr>
                <p14:cNvContentPartPr/>
                <p14:nvPr/>
              </p14:nvContentPartPr>
              <p14:xfrm>
                <a:off x="9503702" y="2184703"/>
                <a:ext cx="169200" cy="15480"/>
              </p14:xfrm>
            </p:contentPart>
          </mc:Choice>
          <mc:Fallback>
            <p:pic>
              <p:nvPicPr>
                <p:cNvPr id="227" name="Freihand 226">
                  <a:extLst>
                    <a:ext uri="{FF2B5EF4-FFF2-40B4-BE49-F238E27FC236}">
                      <a16:creationId xmlns:a16="http://schemas.microsoft.com/office/drawing/2014/main" id="{3F3E15C0-C705-44FD-8D22-922A6031CFFC}"/>
                    </a:ext>
                  </a:extLst>
                </p:cNvPr>
                <p:cNvPicPr/>
                <p:nvPr/>
              </p:nvPicPr>
              <p:blipFill>
                <a:blip r:embed="rId350"/>
                <a:stretch>
                  <a:fillRect/>
                </a:stretch>
              </p:blipFill>
              <p:spPr>
                <a:xfrm>
                  <a:off x="9499382" y="2180383"/>
                  <a:ext cx="17784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28" name="Freihand 227">
                  <a:extLst>
                    <a:ext uri="{FF2B5EF4-FFF2-40B4-BE49-F238E27FC236}">
                      <a16:creationId xmlns:a16="http://schemas.microsoft.com/office/drawing/2014/main" id="{53AC53E0-8436-4EBF-84FE-6E492D662CA9}"/>
                    </a:ext>
                  </a:extLst>
                </p14:cNvPr>
                <p14:cNvContentPartPr/>
                <p14:nvPr/>
              </p14:nvContentPartPr>
              <p14:xfrm>
                <a:off x="9759662" y="2083903"/>
                <a:ext cx="119160" cy="128160"/>
              </p14:xfrm>
            </p:contentPart>
          </mc:Choice>
          <mc:Fallback>
            <p:pic>
              <p:nvPicPr>
                <p:cNvPr id="228" name="Freihand 227">
                  <a:extLst>
                    <a:ext uri="{FF2B5EF4-FFF2-40B4-BE49-F238E27FC236}">
                      <a16:creationId xmlns:a16="http://schemas.microsoft.com/office/drawing/2014/main" id="{53AC53E0-8436-4EBF-84FE-6E492D662CA9}"/>
                    </a:ext>
                  </a:extLst>
                </p:cNvPr>
                <p:cNvPicPr/>
                <p:nvPr/>
              </p:nvPicPr>
              <p:blipFill>
                <a:blip r:embed="rId352"/>
                <a:stretch>
                  <a:fillRect/>
                </a:stretch>
              </p:blipFill>
              <p:spPr>
                <a:xfrm>
                  <a:off x="9755342" y="2079583"/>
                  <a:ext cx="12780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29" name="Freihand 228">
                  <a:extLst>
                    <a:ext uri="{FF2B5EF4-FFF2-40B4-BE49-F238E27FC236}">
                      <a16:creationId xmlns:a16="http://schemas.microsoft.com/office/drawing/2014/main" id="{AB13186A-FBB2-4DEF-895A-BFC9E50D1906}"/>
                    </a:ext>
                  </a:extLst>
                </p14:cNvPr>
                <p14:cNvContentPartPr/>
                <p14:nvPr/>
              </p14:nvContentPartPr>
              <p14:xfrm>
                <a:off x="9922022" y="2076343"/>
                <a:ext cx="157320" cy="135360"/>
              </p14:xfrm>
            </p:contentPart>
          </mc:Choice>
          <mc:Fallback>
            <p:pic>
              <p:nvPicPr>
                <p:cNvPr id="229" name="Freihand 228">
                  <a:extLst>
                    <a:ext uri="{FF2B5EF4-FFF2-40B4-BE49-F238E27FC236}">
                      <a16:creationId xmlns:a16="http://schemas.microsoft.com/office/drawing/2014/main" id="{AB13186A-FBB2-4DEF-895A-BFC9E50D1906}"/>
                    </a:ext>
                  </a:extLst>
                </p:cNvPr>
                <p:cNvPicPr/>
                <p:nvPr/>
              </p:nvPicPr>
              <p:blipFill>
                <a:blip r:embed="rId354"/>
                <a:stretch>
                  <a:fillRect/>
                </a:stretch>
              </p:blipFill>
              <p:spPr>
                <a:xfrm>
                  <a:off x="9917702" y="2072023"/>
                  <a:ext cx="1659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155" name="Freihand 154">
                  <a:extLst>
                    <a:ext uri="{FF2B5EF4-FFF2-40B4-BE49-F238E27FC236}">
                      <a16:creationId xmlns:a16="http://schemas.microsoft.com/office/drawing/2014/main" id="{CE1165A9-0E93-4B89-A3CB-21EF0AF19B07}"/>
                    </a:ext>
                  </a:extLst>
                </p14:cNvPr>
                <p14:cNvContentPartPr/>
                <p14:nvPr/>
              </p14:nvContentPartPr>
              <p14:xfrm>
                <a:off x="7496342" y="734983"/>
                <a:ext cx="127440" cy="164520"/>
              </p14:xfrm>
            </p:contentPart>
          </mc:Choice>
          <mc:Fallback>
            <p:pic>
              <p:nvPicPr>
                <p:cNvPr id="155" name="Freihand 154">
                  <a:extLst>
                    <a:ext uri="{FF2B5EF4-FFF2-40B4-BE49-F238E27FC236}">
                      <a16:creationId xmlns:a16="http://schemas.microsoft.com/office/drawing/2014/main" id="{CE1165A9-0E93-4B89-A3CB-21EF0AF19B07}"/>
                    </a:ext>
                  </a:extLst>
                </p:cNvPr>
                <p:cNvPicPr/>
                <p:nvPr/>
              </p:nvPicPr>
              <p:blipFill>
                <a:blip r:embed="rId356"/>
                <a:stretch>
                  <a:fillRect/>
                </a:stretch>
              </p:blipFill>
              <p:spPr>
                <a:xfrm>
                  <a:off x="7492022" y="730663"/>
                  <a:ext cx="13608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156" name="Freihand 155">
                  <a:extLst>
                    <a:ext uri="{FF2B5EF4-FFF2-40B4-BE49-F238E27FC236}">
                      <a16:creationId xmlns:a16="http://schemas.microsoft.com/office/drawing/2014/main" id="{000F8A01-1A13-4AF6-ABA1-AB5727D8D1EF}"/>
                    </a:ext>
                  </a:extLst>
                </p14:cNvPr>
                <p14:cNvContentPartPr/>
                <p14:nvPr/>
              </p14:nvContentPartPr>
              <p14:xfrm>
                <a:off x="7511102" y="762703"/>
                <a:ext cx="145080" cy="87120"/>
              </p14:xfrm>
            </p:contentPart>
          </mc:Choice>
          <mc:Fallback>
            <p:pic>
              <p:nvPicPr>
                <p:cNvPr id="156" name="Freihand 155">
                  <a:extLst>
                    <a:ext uri="{FF2B5EF4-FFF2-40B4-BE49-F238E27FC236}">
                      <a16:creationId xmlns:a16="http://schemas.microsoft.com/office/drawing/2014/main" id="{000F8A01-1A13-4AF6-ABA1-AB5727D8D1EF}"/>
                    </a:ext>
                  </a:extLst>
                </p:cNvPr>
                <p:cNvPicPr/>
                <p:nvPr/>
              </p:nvPicPr>
              <p:blipFill>
                <a:blip r:embed="rId358"/>
                <a:stretch>
                  <a:fillRect/>
                </a:stretch>
              </p:blipFill>
              <p:spPr>
                <a:xfrm>
                  <a:off x="7506782" y="758383"/>
                  <a:ext cx="1537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157" name="Freihand 156">
                  <a:extLst>
                    <a:ext uri="{FF2B5EF4-FFF2-40B4-BE49-F238E27FC236}">
                      <a16:creationId xmlns:a16="http://schemas.microsoft.com/office/drawing/2014/main" id="{14B67F85-1C78-4B69-9D8F-077BF7B37C08}"/>
                    </a:ext>
                  </a:extLst>
                </p14:cNvPr>
                <p14:cNvContentPartPr/>
                <p14:nvPr/>
              </p14:nvContentPartPr>
              <p14:xfrm>
                <a:off x="7448822" y="687823"/>
                <a:ext cx="234000" cy="10800"/>
              </p14:xfrm>
            </p:contentPart>
          </mc:Choice>
          <mc:Fallback>
            <p:pic>
              <p:nvPicPr>
                <p:cNvPr id="157" name="Freihand 156">
                  <a:extLst>
                    <a:ext uri="{FF2B5EF4-FFF2-40B4-BE49-F238E27FC236}">
                      <a16:creationId xmlns:a16="http://schemas.microsoft.com/office/drawing/2014/main" id="{14B67F85-1C78-4B69-9D8F-077BF7B37C08}"/>
                    </a:ext>
                  </a:extLst>
                </p:cNvPr>
                <p:cNvPicPr/>
                <p:nvPr/>
              </p:nvPicPr>
              <p:blipFill>
                <a:blip r:embed="rId360"/>
                <a:stretch>
                  <a:fillRect/>
                </a:stretch>
              </p:blipFill>
              <p:spPr>
                <a:xfrm>
                  <a:off x="7444502" y="683503"/>
                  <a:ext cx="24264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166" name="Freihand 165">
                  <a:extLst>
                    <a:ext uri="{FF2B5EF4-FFF2-40B4-BE49-F238E27FC236}">
                      <a16:creationId xmlns:a16="http://schemas.microsoft.com/office/drawing/2014/main" id="{AB70559E-355E-4A4A-AE96-BFBC78C52EF6}"/>
                    </a:ext>
                  </a:extLst>
                </p14:cNvPr>
                <p14:cNvContentPartPr/>
                <p14:nvPr/>
              </p14:nvContentPartPr>
              <p14:xfrm>
                <a:off x="7956062" y="792943"/>
                <a:ext cx="12600" cy="80640"/>
              </p14:xfrm>
            </p:contentPart>
          </mc:Choice>
          <mc:Fallback>
            <p:pic>
              <p:nvPicPr>
                <p:cNvPr id="166" name="Freihand 165">
                  <a:extLst>
                    <a:ext uri="{FF2B5EF4-FFF2-40B4-BE49-F238E27FC236}">
                      <a16:creationId xmlns:a16="http://schemas.microsoft.com/office/drawing/2014/main" id="{AB70559E-355E-4A4A-AE96-BFBC78C52EF6}"/>
                    </a:ext>
                  </a:extLst>
                </p:cNvPr>
                <p:cNvPicPr/>
                <p:nvPr/>
              </p:nvPicPr>
              <p:blipFill>
                <a:blip r:embed="rId362"/>
                <a:stretch>
                  <a:fillRect/>
                </a:stretch>
              </p:blipFill>
              <p:spPr>
                <a:xfrm>
                  <a:off x="7951742" y="788623"/>
                  <a:ext cx="212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167" name="Freihand 166">
                  <a:extLst>
                    <a:ext uri="{FF2B5EF4-FFF2-40B4-BE49-F238E27FC236}">
                      <a16:creationId xmlns:a16="http://schemas.microsoft.com/office/drawing/2014/main" id="{8E793276-F0E6-4961-B96E-0D23C2643957}"/>
                    </a:ext>
                  </a:extLst>
                </p14:cNvPr>
                <p14:cNvContentPartPr/>
                <p14:nvPr/>
              </p14:nvContentPartPr>
              <p14:xfrm>
                <a:off x="7963262" y="734263"/>
                <a:ext cx="360" cy="360"/>
              </p14:xfrm>
            </p:contentPart>
          </mc:Choice>
          <mc:Fallback>
            <p:pic>
              <p:nvPicPr>
                <p:cNvPr id="167" name="Freihand 166">
                  <a:extLst>
                    <a:ext uri="{FF2B5EF4-FFF2-40B4-BE49-F238E27FC236}">
                      <a16:creationId xmlns:a16="http://schemas.microsoft.com/office/drawing/2014/main" id="{8E793276-F0E6-4961-B96E-0D23C2643957}"/>
                    </a:ext>
                  </a:extLst>
                </p:cNvPr>
                <p:cNvPicPr/>
                <p:nvPr/>
              </p:nvPicPr>
              <p:blipFill>
                <a:blip r:embed="rId54"/>
                <a:stretch>
                  <a:fillRect/>
                </a:stretch>
              </p:blipFill>
              <p:spPr>
                <a:xfrm>
                  <a:off x="7958942" y="72994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168" name="Freihand 167">
                  <a:extLst>
                    <a:ext uri="{FF2B5EF4-FFF2-40B4-BE49-F238E27FC236}">
                      <a16:creationId xmlns:a16="http://schemas.microsoft.com/office/drawing/2014/main" id="{4C0B771A-D65A-4A9B-A65D-B86CCB82A134}"/>
                    </a:ext>
                  </a:extLst>
                </p14:cNvPr>
                <p14:cNvContentPartPr/>
                <p14:nvPr/>
              </p14:nvContentPartPr>
              <p14:xfrm>
                <a:off x="8018702" y="770623"/>
                <a:ext cx="70560" cy="87480"/>
              </p14:xfrm>
            </p:contentPart>
          </mc:Choice>
          <mc:Fallback>
            <p:pic>
              <p:nvPicPr>
                <p:cNvPr id="168" name="Freihand 167">
                  <a:extLst>
                    <a:ext uri="{FF2B5EF4-FFF2-40B4-BE49-F238E27FC236}">
                      <a16:creationId xmlns:a16="http://schemas.microsoft.com/office/drawing/2014/main" id="{4C0B771A-D65A-4A9B-A65D-B86CCB82A134}"/>
                    </a:ext>
                  </a:extLst>
                </p:cNvPr>
                <p:cNvPicPr/>
                <p:nvPr/>
              </p:nvPicPr>
              <p:blipFill>
                <a:blip r:embed="rId365"/>
                <a:stretch>
                  <a:fillRect/>
                </a:stretch>
              </p:blipFill>
              <p:spPr>
                <a:xfrm>
                  <a:off x="8014382" y="766303"/>
                  <a:ext cx="792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169" name="Freihand 168">
                  <a:extLst>
                    <a:ext uri="{FF2B5EF4-FFF2-40B4-BE49-F238E27FC236}">
                      <a16:creationId xmlns:a16="http://schemas.microsoft.com/office/drawing/2014/main" id="{FB9DD2B1-9121-43B3-A20F-4F278E8F02F1}"/>
                    </a:ext>
                  </a:extLst>
                </p14:cNvPr>
                <p14:cNvContentPartPr/>
                <p14:nvPr/>
              </p14:nvContentPartPr>
              <p14:xfrm>
                <a:off x="8129582" y="714463"/>
                <a:ext cx="89280" cy="129240"/>
              </p14:xfrm>
            </p:contentPart>
          </mc:Choice>
          <mc:Fallback>
            <p:pic>
              <p:nvPicPr>
                <p:cNvPr id="169" name="Freihand 168">
                  <a:extLst>
                    <a:ext uri="{FF2B5EF4-FFF2-40B4-BE49-F238E27FC236}">
                      <a16:creationId xmlns:a16="http://schemas.microsoft.com/office/drawing/2014/main" id="{FB9DD2B1-9121-43B3-A20F-4F278E8F02F1}"/>
                    </a:ext>
                  </a:extLst>
                </p:cNvPr>
                <p:cNvPicPr/>
                <p:nvPr/>
              </p:nvPicPr>
              <p:blipFill>
                <a:blip r:embed="rId367"/>
                <a:stretch>
                  <a:fillRect/>
                </a:stretch>
              </p:blipFill>
              <p:spPr>
                <a:xfrm>
                  <a:off x="8125262" y="710143"/>
                  <a:ext cx="979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170" name="Freihand 169">
                  <a:extLst>
                    <a:ext uri="{FF2B5EF4-FFF2-40B4-BE49-F238E27FC236}">
                      <a16:creationId xmlns:a16="http://schemas.microsoft.com/office/drawing/2014/main" id="{8F1AEA5C-CA2C-4295-B71B-833A8FF3B20B}"/>
                    </a:ext>
                  </a:extLst>
                </p14:cNvPr>
                <p14:cNvContentPartPr/>
                <p14:nvPr/>
              </p14:nvContentPartPr>
              <p14:xfrm>
                <a:off x="8326502" y="762703"/>
                <a:ext cx="214920" cy="81720"/>
              </p14:xfrm>
            </p:contentPart>
          </mc:Choice>
          <mc:Fallback>
            <p:pic>
              <p:nvPicPr>
                <p:cNvPr id="170" name="Freihand 169">
                  <a:extLst>
                    <a:ext uri="{FF2B5EF4-FFF2-40B4-BE49-F238E27FC236}">
                      <a16:creationId xmlns:a16="http://schemas.microsoft.com/office/drawing/2014/main" id="{8F1AEA5C-CA2C-4295-B71B-833A8FF3B20B}"/>
                    </a:ext>
                  </a:extLst>
                </p:cNvPr>
                <p:cNvPicPr/>
                <p:nvPr/>
              </p:nvPicPr>
              <p:blipFill>
                <a:blip r:embed="rId369"/>
                <a:stretch>
                  <a:fillRect/>
                </a:stretch>
              </p:blipFill>
              <p:spPr>
                <a:xfrm>
                  <a:off x="8322182" y="758383"/>
                  <a:ext cx="2235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171" name="Freihand 170">
                  <a:extLst>
                    <a:ext uri="{FF2B5EF4-FFF2-40B4-BE49-F238E27FC236}">
                      <a16:creationId xmlns:a16="http://schemas.microsoft.com/office/drawing/2014/main" id="{A1756E11-0BC9-4D2F-8076-43A8168E43D0}"/>
                    </a:ext>
                  </a:extLst>
                </p14:cNvPr>
                <p14:cNvContentPartPr/>
                <p14:nvPr/>
              </p14:nvContentPartPr>
              <p14:xfrm>
                <a:off x="8516942" y="717703"/>
                <a:ext cx="360" cy="360"/>
              </p14:xfrm>
            </p:contentPart>
          </mc:Choice>
          <mc:Fallback>
            <p:pic>
              <p:nvPicPr>
                <p:cNvPr id="171" name="Freihand 170">
                  <a:extLst>
                    <a:ext uri="{FF2B5EF4-FFF2-40B4-BE49-F238E27FC236}">
                      <a16:creationId xmlns:a16="http://schemas.microsoft.com/office/drawing/2014/main" id="{A1756E11-0BC9-4D2F-8076-43A8168E43D0}"/>
                    </a:ext>
                  </a:extLst>
                </p:cNvPr>
                <p:cNvPicPr/>
                <p:nvPr/>
              </p:nvPicPr>
              <p:blipFill>
                <a:blip r:embed="rId54"/>
                <a:stretch>
                  <a:fillRect/>
                </a:stretch>
              </p:blipFill>
              <p:spPr>
                <a:xfrm>
                  <a:off x="8512622" y="71338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172" name="Freihand 171">
                  <a:extLst>
                    <a:ext uri="{FF2B5EF4-FFF2-40B4-BE49-F238E27FC236}">
                      <a16:creationId xmlns:a16="http://schemas.microsoft.com/office/drawing/2014/main" id="{D7680812-CCB9-44A1-AD91-EE7BCB198F49}"/>
                    </a:ext>
                  </a:extLst>
                </p14:cNvPr>
                <p14:cNvContentPartPr/>
                <p14:nvPr/>
              </p14:nvContentPartPr>
              <p14:xfrm>
                <a:off x="8572382" y="777823"/>
                <a:ext cx="130320" cy="70560"/>
              </p14:xfrm>
            </p:contentPart>
          </mc:Choice>
          <mc:Fallback>
            <p:pic>
              <p:nvPicPr>
                <p:cNvPr id="172" name="Freihand 171">
                  <a:extLst>
                    <a:ext uri="{FF2B5EF4-FFF2-40B4-BE49-F238E27FC236}">
                      <a16:creationId xmlns:a16="http://schemas.microsoft.com/office/drawing/2014/main" id="{D7680812-CCB9-44A1-AD91-EE7BCB198F49}"/>
                    </a:ext>
                  </a:extLst>
                </p:cNvPr>
                <p:cNvPicPr/>
                <p:nvPr/>
              </p:nvPicPr>
              <p:blipFill>
                <a:blip r:embed="rId372"/>
                <a:stretch>
                  <a:fillRect/>
                </a:stretch>
              </p:blipFill>
              <p:spPr>
                <a:xfrm>
                  <a:off x="8568062" y="773503"/>
                  <a:ext cx="1389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173" name="Freihand 172">
                  <a:extLst>
                    <a:ext uri="{FF2B5EF4-FFF2-40B4-BE49-F238E27FC236}">
                      <a16:creationId xmlns:a16="http://schemas.microsoft.com/office/drawing/2014/main" id="{E4D5EA33-531F-42F3-BB82-A2805FC1ADFB}"/>
                    </a:ext>
                  </a:extLst>
                </p14:cNvPr>
                <p14:cNvContentPartPr/>
                <p14:nvPr/>
              </p14:nvContentPartPr>
              <p14:xfrm>
                <a:off x="8261702" y="1006063"/>
                <a:ext cx="152280" cy="172440"/>
              </p14:xfrm>
            </p:contentPart>
          </mc:Choice>
          <mc:Fallback>
            <p:pic>
              <p:nvPicPr>
                <p:cNvPr id="173" name="Freihand 172">
                  <a:extLst>
                    <a:ext uri="{FF2B5EF4-FFF2-40B4-BE49-F238E27FC236}">
                      <a16:creationId xmlns:a16="http://schemas.microsoft.com/office/drawing/2014/main" id="{E4D5EA33-531F-42F3-BB82-A2805FC1ADFB}"/>
                    </a:ext>
                  </a:extLst>
                </p:cNvPr>
                <p:cNvPicPr/>
                <p:nvPr/>
              </p:nvPicPr>
              <p:blipFill>
                <a:blip r:embed="rId374"/>
                <a:stretch>
                  <a:fillRect/>
                </a:stretch>
              </p:blipFill>
              <p:spPr>
                <a:xfrm>
                  <a:off x="8257382" y="1001743"/>
                  <a:ext cx="16092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174" name="Freihand 173">
                  <a:extLst>
                    <a:ext uri="{FF2B5EF4-FFF2-40B4-BE49-F238E27FC236}">
                      <a16:creationId xmlns:a16="http://schemas.microsoft.com/office/drawing/2014/main" id="{30741703-E092-4BE1-8727-9D7F32B8A10E}"/>
                    </a:ext>
                  </a:extLst>
                </p14:cNvPr>
                <p14:cNvContentPartPr/>
                <p14:nvPr/>
              </p14:nvContentPartPr>
              <p14:xfrm>
                <a:off x="8422982" y="1032343"/>
                <a:ext cx="77040" cy="76680"/>
              </p14:xfrm>
            </p:contentPart>
          </mc:Choice>
          <mc:Fallback>
            <p:pic>
              <p:nvPicPr>
                <p:cNvPr id="174" name="Freihand 173">
                  <a:extLst>
                    <a:ext uri="{FF2B5EF4-FFF2-40B4-BE49-F238E27FC236}">
                      <a16:creationId xmlns:a16="http://schemas.microsoft.com/office/drawing/2014/main" id="{30741703-E092-4BE1-8727-9D7F32B8A10E}"/>
                    </a:ext>
                  </a:extLst>
                </p:cNvPr>
                <p:cNvPicPr/>
                <p:nvPr/>
              </p:nvPicPr>
              <p:blipFill>
                <a:blip r:embed="rId376"/>
                <a:stretch>
                  <a:fillRect/>
                </a:stretch>
              </p:blipFill>
              <p:spPr>
                <a:xfrm>
                  <a:off x="8418662" y="1028023"/>
                  <a:ext cx="856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175" name="Freihand 174">
                  <a:extLst>
                    <a:ext uri="{FF2B5EF4-FFF2-40B4-BE49-F238E27FC236}">
                      <a16:creationId xmlns:a16="http://schemas.microsoft.com/office/drawing/2014/main" id="{A534D3E1-C023-4C8D-9273-005D6F55F58E}"/>
                    </a:ext>
                  </a:extLst>
                </p14:cNvPr>
                <p14:cNvContentPartPr/>
                <p14:nvPr/>
              </p14:nvContentPartPr>
              <p14:xfrm>
                <a:off x="8501102" y="982303"/>
                <a:ext cx="143640" cy="111600"/>
              </p14:xfrm>
            </p:contentPart>
          </mc:Choice>
          <mc:Fallback>
            <p:pic>
              <p:nvPicPr>
                <p:cNvPr id="175" name="Freihand 174">
                  <a:extLst>
                    <a:ext uri="{FF2B5EF4-FFF2-40B4-BE49-F238E27FC236}">
                      <a16:creationId xmlns:a16="http://schemas.microsoft.com/office/drawing/2014/main" id="{A534D3E1-C023-4C8D-9273-005D6F55F58E}"/>
                    </a:ext>
                  </a:extLst>
                </p:cNvPr>
                <p:cNvPicPr/>
                <p:nvPr/>
              </p:nvPicPr>
              <p:blipFill>
                <a:blip r:embed="rId378"/>
                <a:stretch>
                  <a:fillRect/>
                </a:stretch>
              </p:blipFill>
              <p:spPr>
                <a:xfrm>
                  <a:off x="8496782" y="977983"/>
                  <a:ext cx="1522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176" name="Freihand 175">
                  <a:extLst>
                    <a:ext uri="{FF2B5EF4-FFF2-40B4-BE49-F238E27FC236}">
                      <a16:creationId xmlns:a16="http://schemas.microsoft.com/office/drawing/2014/main" id="{6A869EA6-9C69-4C13-A031-A0F9C9E1935A}"/>
                    </a:ext>
                  </a:extLst>
                </p14:cNvPr>
                <p14:cNvContentPartPr/>
                <p14:nvPr/>
              </p14:nvContentPartPr>
              <p14:xfrm>
                <a:off x="8749862" y="956023"/>
                <a:ext cx="109440" cy="127440"/>
              </p14:xfrm>
            </p:contentPart>
          </mc:Choice>
          <mc:Fallback>
            <p:pic>
              <p:nvPicPr>
                <p:cNvPr id="176" name="Freihand 175">
                  <a:extLst>
                    <a:ext uri="{FF2B5EF4-FFF2-40B4-BE49-F238E27FC236}">
                      <a16:creationId xmlns:a16="http://schemas.microsoft.com/office/drawing/2014/main" id="{6A869EA6-9C69-4C13-A031-A0F9C9E1935A}"/>
                    </a:ext>
                  </a:extLst>
                </p:cNvPr>
                <p:cNvPicPr/>
                <p:nvPr/>
              </p:nvPicPr>
              <p:blipFill>
                <a:blip r:embed="rId380"/>
                <a:stretch>
                  <a:fillRect/>
                </a:stretch>
              </p:blipFill>
              <p:spPr>
                <a:xfrm>
                  <a:off x="8745542" y="951703"/>
                  <a:ext cx="11808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177" name="Freihand 176">
                  <a:extLst>
                    <a:ext uri="{FF2B5EF4-FFF2-40B4-BE49-F238E27FC236}">
                      <a16:creationId xmlns:a16="http://schemas.microsoft.com/office/drawing/2014/main" id="{84FA3F63-D9F6-4548-A9D7-3787FBFDB152}"/>
                    </a:ext>
                  </a:extLst>
                </p14:cNvPr>
                <p14:cNvContentPartPr/>
                <p14:nvPr/>
              </p14:nvContentPartPr>
              <p14:xfrm>
                <a:off x="8759582" y="1020103"/>
                <a:ext cx="39240" cy="6480"/>
              </p14:xfrm>
            </p:contentPart>
          </mc:Choice>
          <mc:Fallback>
            <p:pic>
              <p:nvPicPr>
                <p:cNvPr id="177" name="Freihand 176">
                  <a:extLst>
                    <a:ext uri="{FF2B5EF4-FFF2-40B4-BE49-F238E27FC236}">
                      <a16:creationId xmlns:a16="http://schemas.microsoft.com/office/drawing/2014/main" id="{84FA3F63-D9F6-4548-A9D7-3787FBFDB152}"/>
                    </a:ext>
                  </a:extLst>
                </p:cNvPr>
                <p:cNvPicPr/>
                <p:nvPr/>
              </p:nvPicPr>
              <p:blipFill>
                <a:blip r:embed="rId382"/>
                <a:stretch>
                  <a:fillRect/>
                </a:stretch>
              </p:blipFill>
              <p:spPr>
                <a:xfrm>
                  <a:off x="8755262" y="1015783"/>
                  <a:ext cx="4788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178" name="Freihand 177">
                  <a:extLst>
                    <a:ext uri="{FF2B5EF4-FFF2-40B4-BE49-F238E27FC236}">
                      <a16:creationId xmlns:a16="http://schemas.microsoft.com/office/drawing/2014/main" id="{7071A6FD-4802-400B-BD53-009DD0919897}"/>
                    </a:ext>
                  </a:extLst>
                </p14:cNvPr>
                <p14:cNvContentPartPr/>
                <p14:nvPr/>
              </p14:nvContentPartPr>
              <p14:xfrm>
                <a:off x="8848142" y="1006423"/>
                <a:ext cx="130680" cy="72000"/>
              </p14:xfrm>
            </p:contentPart>
          </mc:Choice>
          <mc:Fallback>
            <p:pic>
              <p:nvPicPr>
                <p:cNvPr id="178" name="Freihand 177">
                  <a:extLst>
                    <a:ext uri="{FF2B5EF4-FFF2-40B4-BE49-F238E27FC236}">
                      <a16:creationId xmlns:a16="http://schemas.microsoft.com/office/drawing/2014/main" id="{7071A6FD-4802-400B-BD53-009DD0919897}"/>
                    </a:ext>
                  </a:extLst>
                </p:cNvPr>
                <p:cNvPicPr/>
                <p:nvPr/>
              </p:nvPicPr>
              <p:blipFill>
                <a:blip r:embed="rId384"/>
                <a:stretch>
                  <a:fillRect/>
                </a:stretch>
              </p:blipFill>
              <p:spPr>
                <a:xfrm>
                  <a:off x="8843822" y="1002103"/>
                  <a:ext cx="1393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179" name="Freihand 178">
                  <a:extLst>
                    <a:ext uri="{FF2B5EF4-FFF2-40B4-BE49-F238E27FC236}">
                      <a16:creationId xmlns:a16="http://schemas.microsoft.com/office/drawing/2014/main" id="{8D9CF824-33A3-45E9-BB39-2BE902AB74D3}"/>
                    </a:ext>
                  </a:extLst>
                </p14:cNvPr>
                <p14:cNvContentPartPr/>
                <p14:nvPr/>
              </p14:nvContentPartPr>
              <p14:xfrm>
                <a:off x="8969462" y="927943"/>
                <a:ext cx="113400" cy="158400"/>
              </p14:xfrm>
            </p:contentPart>
          </mc:Choice>
          <mc:Fallback>
            <p:pic>
              <p:nvPicPr>
                <p:cNvPr id="179" name="Freihand 178">
                  <a:extLst>
                    <a:ext uri="{FF2B5EF4-FFF2-40B4-BE49-F238E27FC236}">
                      <a16:creationId xmlns:a16="http://schemas.microsoft.com/office/drawing/2014/main" id="{8D9CF824-33A3-45E9-BB39-2BE902AB74D3}"/>
                    </a:ext>
                  </a:extLst>
                </p:cNvPr>
                <p:cNvPicPr/>
                <p:nvPr/>
              </p:nvPicPr>
              <p:blipFill>
                <a:blip r:embed="rId386"/>
                <a:stretch>
                  <a:fillRect/>
                </a:stretch>
              </p:blipFill>
              <p:spPr>
                <a:xfrm>
                  <a:off x="8965142" y="923623"/>
                  <a:ext cx="12204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71" name="Freihand 270">
                  <a:extLst>
                    <a:ext uri="{FF2B5EF4-FFF2-40B4-BE49-F238E27FC236}">
                      <a16:creationId xmlns:a16="http://schemas.microsoft.com/office/drawing/2014/main" id="{BE6C2AEB-B740-4EE8-86AA-A81CDC9625A2}"/>
                    </a:ext>
                  </a:extLst>
                </p14:cNvPr>
                <p14:cNvContentPartPr/>
                <p14:nvPr/>
              </p14:nvContentPartPr>
              <p14:xfrm>
                <a:off x="3128462" y="2208463"/>
                <a:ext cx="14040" cy="258840"/>
              </p14:xfrm>
            </p:contentPart>
          </mc:Choice>
          <mc:Fallback>
            <p:pic>
              <p:nvPicPr>
                <p:cNvPr id="271" name="Freihand 270">
                  <a:extLst>
                    <a:ext uri="{FF2B5EF4-FFF2-40B4-BE49-F238E27FC236}">
                      <a16:creationId xmlns:a16="http://schemas.microsoft.com/office/drawing/2014/main" id="{BE6C2AEB-B740-4EE8-86AA-A81CDC9625A2}"/>
                    </a:ext>
                  </a:extLst>
                </p:cNvPr>
                <p:cNvPicPr/>
                <p:nvPr/>
              </p:nvPicPr>
              <p:blipFill>
                <a:blip r:embed="rId388"/>
                <a:stretch>
                  <a:fillRect/>
                </a:stretch>
              </p:blipFill>
              <p:spPr>
                <a:xfrm>
                  <a:off x="3124142" y="2204143"/>
                  <a:ext cx="2268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72" name="Freihand 271">
                  <a:extLst>
                    <a:ext uri="{FF2B5EF4-FFF2-40B4-BE49-F238E27FC236}">
                      <a16:creationId xmlns:a16="http://schemas.microsoft.com/office/drawing/2014/main" id="{8C20EE14-455D-4DF6-BA58-711526317B43}"/>
                    </a:ext>
                  </a:extLst>
                </p14:cNvPr>
                <p14:cNvContentPartPr/>
                <p14:nvPr/>
              </p14:nvContentPartPr>
              <p14:xfrm>
                <a:off x="3032342" y="2394583"/>
                <a:ext cx="189000" cy="219960"/>
              </p14:xfrm>
            </p:contentPart>
          </mc:Choice>
          <mc:Fallback>
            <p:pic>
              <p:nvPicPr>
                <p:cNvPr id="272" name="Freihand 271">
                  <a:extLst>
                    <a:ext uri="{FF2B5EF4-FFF2-40B4-BE49-F238E27FC236}">
                      <a16:creationId xmlns:a16="http://schemas.microsoft.com/office/drawing/2014/main" id="{8C20EE14-455D-4DF6-BA58-711526317B43}"/>
                    </a:ext>
                  </a:extLst>
                </p:cNvPr>
                <p:cNvPicPr/>
                <p:nvPr/>
              </p:nvPicPr>
              <p:blipFill>
                <a:blip r:embed="rId390"/>
                <a:stretch>
                  <a:fillRect/>
                </a:stretch>
              </p:blipFill>
              <p:spPr>
                <a:xfrm>
                  <a:off x="3028022" y="2390263"/>
                  <a:ext cx="19764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74" name="Freihand 273">
                  <a:extLst>
                    <a:ext uri="{FF2B5EF4-FFF2-40B4-BE49-F238E27FC236}">
                      <a16:creationId xmlns:a16="http://schemas.microsoft.com/office/drawing/2014/main" id="{CC06EBD0-6BF0-4C44-894A-EC8784BEAA78}"/>
                    </a:ext>
                  </a:extLst>
                </p14:cNvPr>
                <p14:cNvContentPartPr/>
                <p14:nvPr/>
              </p14:nvContentPartPr>
              <p14:xfrm>
                <a:off x="2836502" y="2718583"/>
                <a:ext cx="149760" cy="18720"/>
              </p14:xfrm>
            </p:contentPart>
          </mc:Choice>
          <mc:Fallback>
            <p:pic>
              <p:nvPicPr>
                <p:cNvPr id="274" name="Freihand 273">
                  <a:extLst>
                    <a:ext uri="{FF2B5EF4-FFF2-40B4-BE49-F238E27FC236}">
                      <a16:creationId xmlns:a16="http://schemas.microsoft.com/office/drawing/2014/main" id="{CC06EBD0-6BF0-4C44-894A-EC8784BEAA78}"/>
                    </a:ext>
                  </a:extLst>
                </p:cNvPr>
                <p:cNvPicPr/>
                <p:nvPr/>
              </p:nvPicPr>
              <p:blipFill>
                <a:blip r:embed="rId392"/>
                <a:stretch>
                  <a:fillRect/>
                </a:stretch>
              </p:blipFill>
              <p:spPr>
                <a:xfrm>
                  <a:off x="2832182" y="2714263"/>
                  <a:ext cx="1584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75" name="Freihand 274">
                  <a:extLst>
                    <a:ext uri="{FF2B5EF4-FFF2-40B4-BE49-F238E27FC236}">
                      <a16:creationId xmlns:a16="http://schemas.microsoft.com/office/drawing/2014/main" id="{45438D54-1249-435B-9DB7-6C1AFFE3800B}"/>
                    </a:ext>
                  </a:extLst>
                </p14:cNvPr>
                <p14:cNvContentPartPr/>
                <p14:nvPr/>
              </p14:nvContentPartPr>
              <p14:xfrm>
                <a:off x="2821742" y="2735863"/>
                <a:ext cx="174960" cy="119880"/>
              </p14:xfrm>
            </p:contentPart>
          </mc:Choice>
          <mc:Fallback>
            <p:pic>
              <p:nvPicPr>
                <p:cNvPr id="275" name="Freihand 274">
                  <a:extLst>
                    <a:ext uri="{FF2B5EF4-FFF2-40B4-BE49-F238E27FC236}">
                      <a16:creationId xmlns:a16="http://schemas.microsoft.com/office/drawing/2014/main" id="{45438D54-1249-435B-9DB7-6C1AFFE3800B}"/>
                    </a:ext>
                  </a:extLst>
                </p:cNvPr>
                <p:cNvPicPr/>
                <p:nvPr/>
              </p:nvPicPr>
              <p:blipFill>
                <a:blip r:embed="rId394"/>
                <a:stretch>
                  <a:fillRect/>
                </a:stretch>
              </p:blipFill>
              <p:spPr>
                <a:xfrm>
                  <a:off x="2817422" y="2731543"/>
                  <a:ext cx="1836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76" name="Freihand 275">
                  <a:extLst>
                    <a:ext uri="{FF2B5EF4-FFF2-40B4-BE49-F238E27FC236}">
                      <a16:creationId xmlns:a16="http://schemas.microsoft.com/office/drawing/2014/main" id="{0F853555-45A8-4E9A-9CA1-5F420F8610DC}"/>
                    </a:ext>
                  </a:extLst>
                </p14:cNvPr>
                <p14:cNvContentPartPr/>
                <p14:nvPr/>
              </p14:nvContentPartPr>
              <p14:xfrm>
                <a:off x="3084902" y="2729023"/>
                <a:ext cx="106560" cy="106200"/>
              </p14:xfrm>
            </p:contentPart>
          </mc:Choice>
          <mc:Fallback>
            <p:pic>
              <p:nvPicPr>
                <p:cNvPr id="276" name="Freihand 275">
                  <a:extLst>
                    <a:ext uri="{FF2B5EF4-FFF2-40B4-BE49-F238E27FC236}">
                      <a16:creationId xmlns:a16="http://schemas.microsoft.com/office/drawing/2014/main" id="{0F853555-45A8-4E9A-9CA1-5F420F8610DC}"/>
                    </a:ext>
                  </a:extLst>
                </p:cNvPr>
                <p:cNvPicPr/>
                <p:nvPr/>
              </p:nvPicPr>
              <p:blipFill>
                <a:blip r:embed="rId396"/>
                <a:stretch>
                  <a:fillRect/>
                </a:stretch>
              </p:blipFill>
              <p:spPr>
                <a:xfrm>
                  <a:off x="3080582" y="2724703"/>
                  <a:ext cx="1152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77" name="Freihand 276">
                  <a:extLst>
                    <a:ext uri="{FF2B5EF4-FFF2-40B4-BE49-F238E27FC236}">
                      <a16:creationId xmlns:a16="http://schemas.microsoft.com/office/drawing/2014/main" id="{9D1DC072-B9A8-463F-82A4-620FF0D7FA42}"/>
                    </a:ext>
                  </a:extLst>
                </p14:cNvPr>
                <p14:cNvContentPartPr/>
                <p14:nvPr/>
              </p14:nvContentPartPr>
              <p14:xfrm>
                <a:off x="3093182" y="2750983"/>
                <a:ext cx="100440" cy="73800"/>
              </p14:xfrm>
            </p:contentPart>
          </mc:Choice>
          <mc:Fallback>
            <p:pic>
              <p:nvPicPr>
                <p:cNvPr id="277" name="Freihand 276">
                  <a:extLst>
                    <a:ext uri="{FF2B5EF4-FFF2-40B4-BE49-F238E27FC236}">
                      <a16:creationId xmlns:a16="http://schemas.microsoft.com/office/drawing/2014/main" id="{9D1DC072-B9A8-463F-82A4-620FF0D7FA42}"/>
                    </a:ext>
                  </a:extLst>
                </p:cNvPr>
                <p:cNvPicPr/>
                <p:nvPr/>
              </p:nvPicPr>
              <p:blipFill>
                <a:blip r:embed="rId398"/>
                <a:stretch>
                  <a:fillRect/>
                </a:stretch>
              </p:blipFill>
              <p:spPr>
                <a:xfrm>
                  <a:off x="3088862" y="2746663"/>
                  <a:ext cx="10908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78" name="Freihand 277">
                  <a:extLst>
                    <a:ext uri="{FF2B5EF4-FFF2-40B4-BE49-F238E27FC236}">
                      <a16:creationId xmlns:a16="http://schemas.microsoft.com/office/drawing/2014/main" id="{8D81ADFF-F1F0-4DBD-9548-CD5584FCBABA}"/>
                    </a:ext>
                  </a:extLst>
                </p14:cNvPr>
                <p14:cNvContentPartPr/>
                <p14:nvPr/>
              </p14:nvContentPartPr>
              <p14:xfrm>
                <a:off x="3249422" y="2723623"/>
                <a:ext cx="14400" cy="135000"/>
              </p14:xfrm>
            </p:contentPart>
          </mc:Choice>
          <mc:Fallback>
            <p:pic>
              <p:nvPicPr>
                <p:cNvPr id="278" name="Freihand 277">
                  <a:extLst>
                    <a:ext uri="{FF2B5EF4-FFF2-40B4-BE49-F238E27FC236}">
                      <a16:creationId xmlns:a16="http://schemas.microsoft.com/office/drawing/2014/main" id="{8D81ADFF-F1F0-4DBD-9548-CD5584FCBABA}"/>
                    </a:ext>
                  </a:extLst>
                </p:cNvPr>
                <p:cNvPicPr/>
                <p:nvPr/>
              </p:nvPicPr>
              <p:blipFill>
                <a:blip r:embed="rId400"/>
                <a:stretch>
                  <a:fillRect/>
                </a:stretch>
              </p:blipFill>
              <p:spPr>
                <a:xfrm>
                  <a:off x="3245102" y="2719303"/>
                  <a:ext cx="2304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33" name="Freihand 232">
                  <a:extLst>
                    <a:ext uri="{FF2B5EF4-FFF2-40B4-BE49-F238E27FC236}">
                      <a16:creationId xmlns:a16="http://schemas.microsoft.com/office/drawing/2014/main" id="{5F0F3DC3-C11E-4C11-9C30-D007A2AD1080}"/>
                    </a:ext>
                  </a:extLst>
                </p14:cNvPr>
                <p14:cNvContentPartPr/>
                <p14:nvPr/>
              </p14:nvContentPartPr>
              <p14:xfrm>
                <a:off x="4086782" y="1900663"/>
                <a:ext cx="121680" cy="16920"/>
              </p14:xfrm>
            </p:contentPart>
          </mc:Choice>
          <mc:Fallback>
            <p:pic>
              <p:nvPicPr>
                <p:cNvPr id="233" name="Freihand 232">
                  <a:extLst>
                    <a:ext uri="{FF2B5EF4-FFF2-40B4-BE49-F238E27FC236}">
                      <a16:creationId xmlns:a16="http://schemas.microsoft.com/office/drawing/2014/main" id="{5F0F3DC3-C11E-4C11-9C30-D007A2AD1080}"/>
                    </a:ext>
                  </a:extLst>
                </p:cNvPr>
                <p:cNvPicPr/>
                <p:nvPr/>
              </p:nvPicPr>
              <p:blipFill>
                <a:blip r:embed="rId402"/>
                <a:stretch>
                  <a:fillRect/>
                </a:stretch>
              </p:blipFill>
              <p:spPr>
                <a:xfrm>
                  <a:off x="4082462" y="1896343"/>
                  <a:ext cx="1303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34" name="Freihand 233">
                  <a:extLst>
                    <a:ext uri="{FF2B5EF4-FFF2-40B4-BE49-F238E27FC236}">
                      <a16:creationId xmlns:a16="http://schemas.microsoft.com/office/drawing/2014/main" id="{86C52B5C-309C-4088-BC7D-D38ACDD93A7C}"/>
                    </a:ext>
                  </a:extLst>
                </p14:cNvPr>
                <p14:cNvContentPartPr/>
                <p14:nvPr/>
              </p14:nvContentPartPr>
              <p14:xfrm>
                <a:off x="4235822" y="1778263"/>
                <a:ext cx="142920" cy="22680"/>
              </p14:xfrm>
            </p:contentPart>
          </mc:Choice>
          <mc:Fallback>
            <p:pic>
              <p:nvPicPr>
                <p:cNvPr id="234" name="Freihand 233">
                  <a:extLst>
                    <a:ext uri="{FF2B5EF4-FFF2-40B4-BE49-F238E27FC236}">
                      <a16:creationId xmlns:a16="http://schemas.microsoft.com/office/drawing/2014/main" id="{86C52B5C-309C-4088-BC7D-D38ACDD93A7C}"/>
                    </a:ext>
                  </a:extLst>
                </p:cNvPr>
                <p:cNvPicPr/>
                <p:nvPr/>
              </p:nvPicPr>
              <p:blipFill>
                <a:blip r:embed="rId404"/>
                <a:stretch>
                  <a:fillRect/>
                </a:stretch>
              </p:blipFill>
              <p:spPr>
                <a:xfrm>
                  <a:off x="4231502" y="1773943"/>
                  <a:ext cx="15156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35" name="Freihand 234">
                  <a:extLst>
                    <a:ext uri="{FF2B5EF4-FFF2-40B4-BE49-F238E27FC236}">
                      <a16:creationId xmlns:a16="http://schemas.microsoft.com/office/drawing/2014/main" id="{1224FBEF-20E1-484C-A60E-C76235B4FFE9}"/>
                    </a:ext>
                  </a:extLst>
                </p14:cNvPr>
                <p14:cNvContentPartPr/>
                <p14:nvPr/>
              </p14:nvContentPartPr>
              <p14:xfrm>
                <a:off x="4252022" y="1796623"/>
                <a:ext cx="128880" cy="220320"/>
              </p14:xfrm>
            </p:contentPart>
          </mc:Choice>
          <mc:Fallback>
            <p:pic>
              <p:nvPicPr>
                <p:cNvPr id="235" name="Freihand 234">
                  <a:extLst>
                    <a:ext uri="{FF2B5EF4-FFF2-40B4-BE49-F238E27FC236}">
                      <a16:creationId xmlns:a16="http://schemas.microsoft.com/office/drawing/2014/main" id="{1224FBEF-20E1-484C-A60E-C76235B4FFE9}"/>
                    </a:ext>
                  </a:extLst>
                </p:cNvPr>
                <p:cNvPicPr/>
                <p:nvPr/>
              </p:nvPicPr>
              <p:blipFill>
                <a:blip r:embed="rId406"/>
                <a:stretch>
                  <a:fillRect/>
                </a:stretch>
              </p:blipFill>
              <p:spPr>
                <a:xfrm>
                  <a:off x="4247702" y="1792303"/>
                  <a:ext cx="13752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37" name="Freihand 236">
                  <a:extLst>
                    <a:ext uri="{FF2B5EF4-FFF2-40B4-BE49-F238E27FC236}">
                      <a16:creationId xmlns:a16="http://schemas.microsoft.com/office/drawing/2014/main" id="{B8767165-A1B1-4886-8B02-7495578E409E}"/>
                    </a:ext>
                  </a:extLst>
                </p14:cNvPr>
                <p14:cNvContentPartPr/>
                <p14:nvPr/>
              </p14:nvContentPartPr>
              <p14:xfrm>
                <a:off x="4526342" y="1735423"/>
                <a:ext cx="19800" cy="100080"/>
              </p14:xfrm>
            </p:contentPart>
          </mc:Choice>
          <mc:Fallback>
            <p:pic>
              <p:nvPicPr>
                <p:cNvPr id="237" name="Freihand 236">
                  <a:extLst>
                    <a:ext uri="{FF2B5EF4-FFF2-40B4-BE49-F238E27FC236}">
                      <a16:creationId xmlns:a16="http://schemas.microsoft.com/office/drawing/2014/main" id="{B8767165-A1B1-4886-8B02-7495578E409E}"/>
                    </a:ext>
                  </a:extLst>
                </p:cNvPr>
                <p:cNvPicPr/>
                <p:nvPr/>
              </p:nvPicPr>
              <p:blipFill>
                <a:blip r:embed="rId408"/>
                <a:stretch>
                  <a:fillRect/>
                </a:stretch>
              </p:blipFill>
              <p:spPr>
                <a:xfrm>
                  <a:off x="4522022" y="1731103"/>
                  <a:ext cx="284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38" name="Freihand 237">
                  <a:extLst>
                    <a:ext uri="{FF2B5EF4-FFF2-40B4-BE49-F238E27FC236}">
                      <a16:creationId xmlns:a16="http://schemas.microsoft.com/office/drawing/2014/main" id="{0E0899D2-91B0-49E8-8F58-950E74A7F5B4}"/>
                    </a:ext>
                  </a:extLst>
                </p14:cNvPr>
                <p14:cNvContentPartPr/>
                <p14:nvPr/>
              </p14:nvContentPartPr>
              <p14:xfrm>
                <a:off x="4471622" y="1847383"/>
                <a:ext cx="143280" cy="4320"/>
              </p14:xfrm>
            </p:contentPart>
          </mc:Choice>
          <mc:Fallback>
            <p:pic>
              <p:nvPicPr>
                <p:cNvPr id="238" name="Freihand 237">
                  <a:extLst>
                    <a:ext uri="{FF2B5EF4-FFF2-40B4-BE49-F238E27FC236}">
                      <a16:creationId xmlns:a16="http://schemas.microsoft.com/office/drawing/2014/main" id="{0E0899D2-91B0-49E8-8F58-950E74A7F5B4}"/>
                    </a:ext>
                  </a:extLst>
                </p:cNvPr>
                <p:cNvPicPr/>
                <p:nvPr/>
              </p:nvPicPr>
              <p:blipFill>
                <a:blip r:embed="rId410"/>
                <a:stretch>
                  <a:fillRect/>
                </a:stretch>
              </p:blipFill>
              <p:spPr>
                <a:xfrm>
                  <a:off x="4467302" y="1843063"/>
                  <a:ext cx="15192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39" name="Freihand 238">
                  <a:extLst>
                    <a:ext uri="{FF2B5EF4-FFF2-40B4-BE49-F238E27FC236}">
                      <a16:creationId xmlns:a16="http://schemas.microsoft.com/office/drawing/2014/main" id="{DA0760B0-E7E4-47D9-BC69-FC69C420622F}"/>
                    </a:ext>
                  </a:extLst>
                </p14:cNvPr>
                <p14:cNvContentPartPr/>
                <p14:nvPr/>
              </p14:nvContentPartPr>
              <p14:xfrm>
                <a:off x="4509062" y="1931623"/>
                <a:ext cx="105120" cy="73080"/>
              </p14:xfrm>
            </p:contentPart>
          </mc:Choice>
          <mc:Fallback>
            <p:pic>
              <p:nvPicPr>
                <p:cNvPr id="239" name="Freihand 238">
                  <a:extLst>
                    <a:ext uri="{FF2B5EF4-FFF2-40B4-BE49-F238E27FC236}">
                      <a16:creationId xmlns:a16="http://schemas.microsoft.com/office/drawing/2014/main" id="{DA0760B0-E7E4-47D9-BC69-FC69C420622F}"/>
                    </a:ext>
                  </a:extLst>
                </p:cNvPr>
                <p:cNvPicPr/>
                <p:nvPr/>
              </p:nvPicPr>
              <p:blipFill>
                <a:blip r:embed="rId412"/>
                <a:stretch>
                  <a:fillRect/>
                </a:stretch>
              </p:blipFill>
              <p:spPr>
                <a:xfrm>
                  <a:off x="4504742" y="1927303"/>
                  <a:ext cx="11376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40" name="Freihand 239">
                  <a:extLst>
                    <a:ext uri="{FF2B5EF4-FFF2-40B4-BE49-F238E27FC236}">
                      <a16:creationId xmlns:a16="http://schemas.microsoft.com/office/drawing/2014/main" id="{9CDF02F1-46BB-4AB9-A34A-9C5895EACDFA}"/>
                    </a:ext>
                  </a:extLst>
                </p14:cNvPr>
                <p14:cNvContentPartPr/>
                <p14:nvPr/>
              </p14:nvContentPartPr>
              <p14:xfrm>
                <a:off x="4738382" y="1792303"/>
                <a:ext cx="126720" cy="19800"/>
              </p14:xfrm>
            </p:contentPart>
          </mc:Choice>
          <mc:Fallback>
            <p:pic>
              <p:nvPicPr>
                <p:cNvPr id="240" name="Freihand 239">
                  <a:extLst>
                    <a:ext uri="{FF2B5EF4-FFF2-40B4-BE49-F238E27FC236}">
                      <a16:creationId xmlns:a16="http://schemas.microsoft.com/office/drawing/2014/main" id="{9CDF02F1-46BB-4AB9-A34A-9C5895EACDFA}"/>
                    </a:ext>
                  </a:extLst>
                </p:cNvPr>
                <p:cNvPicPr/>
                <p:nvPr/>
              </p:nvPicPr>
              <p:blipFill>
                <a:blip r:embed="rId414"/>
                <a:stretch>
                  <a:fillRect/>
                </a:stretch>
              </p:blipFill>
              <p:spPr>
                <a:xfrm>
                  <a:off x="4734062" y="1787983"/>
                  <a:ext cx="13536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41" name="Freihand 240">
                  <a:extLst>
                    <a:ext uri="{FF2B5EF4-FFF2-40B4-BE49-F238E27FC236}">
                      <a16:creationId xmlns:a16="http://schemas.microsoft.com/office/drawing/2014/main" id="{3C09F400-4691-4DF6-AD72-A5767107DFD9}"/>
                    </a:ext>
                  </a:extLst>
                </p14:cNvPr>
                <p14:cNvContentPartPr/>
                <p14:nvPr/>
              </p14:nvContentPartPr>
              <p14:xfrm>
                <a:off x="4721822" y="1817503"/>
                <a:ext cx="137160" cy="120240"/>
              </p14:xfrm>
            </p:contentPart>
          </mc:Choice>
          <mc:Fallback>
            <p:pic>
              <p:nvPicPr>
                <p:cNvPr id="241" name="Freihand 240">
                  <a:extLst>
                    <a:ext uri="{FF2B5EF4-FFF2-40B4-BE49-F238E27FC236}">
                      <a16:creationId xmlns:a16="http://schemas.microsoft.com/office/drawing/2014/main" id="{3C09F400-4691-4DF6-AD72-A5767107DFD9}"/>
                    </a:ext>
                  </a:extLst>
                </p:cNvPr>
                <p:cNvPicPr/>
                <p:nvPr/>
              </p:nvPicPr>
              <p:blipFill>
                <a:blip r:embed="rId416"/>
                <a:stretch>
                  <a:fillRect/>
                </a:stretch>
              </p:blipFill>
              <p:spPr>
                <a:xfrm>
                  <a:off x="4717502" y="1813183"/>
                  <a:ext cx="1458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43" name="Freihand 242">
                  <a:extLst>
                    <a:ext uri="{FF2B5EF4-FFF2-40B4-BE49-F238E27FC236}">
                      <a16:creationId xmlns:a16="http://schemas.microsoft.com/office/drawing/2014/main" id="{1DAF4945-CE59-49D3-9D87-6E8AFC1A247E}"/>
                    </a:ext>
                  </a:extLst>
                </p14:cNvPr>
                <p14:cNvContentPartPr/>
                <p14:nvPr/>
              </p14:nvContentPartPr>
              <p14:xfrm>
                <a:off x="4951502" y="1791583"/>
                <a:ext cx="78120" cy="108000"/>
              </p14:xfrm>
            </p:contentPart>
          </mc:Choice>
          <mc:Fallback>
            <p:pic>
              <p:nvPicPr>
                <p:cNvPr id="243" name="Freihand 242">
                  <a:extLst>
                    <a:ext uri="{FF2B5EF4-FFF2-40B4-BE49-F238E27FC236}">
                      <a16:creationId xmlns:a16="http://schemas.microsoft.com/office/drawing/2014/main" id="{1DAF4945-CE59-49D3-9D87-6E8AFC1A247E}"/>
                    </a:ext>
                  </a:extLst>
                </p:cNvPr>
                <p:cNvPicPr/>
                <p:nvPr/>
              </p:nvPicPr>
              <p:blipFill>
                <a:blip r:embed="rId418"/>
                <a:stretch>
                  <a:fillRect/>
                </a:stretch>
              </p:blipFill>
              <p:spPr>
                <a:xfrm>
                  <a:off x="4947182" y="1787263"/>
                  <a:ext cx="867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44" name="Freihand 243">
                  <a:extLst>
                    <a:ext uri="{FF2B5EF4-FFF2-40B4-BE49-F238E27FC236}">
                      <a16:creationId xmlns:a16="http://schemas.microsoft.com/office/drawing/2014/main" id="{FA8F94FC-1DB6-4BB5-8C0B-F70B6ACE2F95}"/>
                    </a:ext>
                  </a:extLst>
                </p14:cNvPr>
                <p14:cNvContentPartPr/>
                <p14:nvPr/>
              </p14:nvContentPartPr>
              <p14:xfrm>
                <a:off x="4928822" y="1806343"/>
                <a:ext cx="121680" cy="65880"/>
              </p14:xfrm>
            </p:contentPart>
          </mc:Choice>
          <mc:Fallback>
            <p:pic>
              <p:nvPicPr>
                <p:cNvPr id="244" name="Freihand 243">
                  <a:extLst>
                    <a:ext uri="{FF2B5EF4-FFF2-40B4-BE49-F238E27FC236}">
                      <a16:creationId xmlns:a16="http://schemas.microsoft.com/office/drawing/2014/main" id="{FA8F94FC-1DB6-4BB5-8C0B-F70B6ACE2F95}"/>
                    </a:ext>
                  </a:extLst>
                </p:cNvPr>
                <p:cNvPicPr/>
                <p:nvPr/>
              </p:nvPicPr>
              <p:blipFill>
                <a:blip r:embed="rId420"/>
                <a:stretch>
                  <a:fillRect/>
                </a:stretch>
              </p:blipFill>
              <p:spPr>
                <a:xfrm>
                  <a:off x="4924502" y="1802023"/>
                  <a:ext cx="13032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45" name="Freihand 244">
                  <a:extLst>
                    <a:ext uri="{FF2B5EF4-FFF2-40B4-BE49-F238E27FC236}">
                      <a16:creationId xmlns:a16="http://schemas.microsoft.com/office/drawing/2014/main" id="{405288DF-1E59-4EA2-B2A0-DA91671C4326}"/>
                    </a:ext>
                  </a:extLst>
                </p14:cNvPr>
                <p14:cNvContentPartPr/>
                <p14:nvPr/>
              </p14:nvContentPartPr>
              <p14:xfrm>
                <a:off x="5082902" y="1853143"/>
                <a:ext cx="6120" cy="79920"/>
              </p14:xfrm>
            </p:contentPart>
          </mc:Choice>
          <mc:Fallback>
            <p:pic>
              <p:nvPicPr>
                <p:cNvPr id="245" name="Freihand 244">
                  <a:extLst>
                    <a:ext uri="{FF2B5EF4-FFF2-40B4-BE49-F238E27FC236}">
                      <a16:creationId xmlns:a16="http://schemas.microsoft.com/office/drawing/2014/main" id="{405288DF-1E59-4EA2-B2A0-DA91671C4326}"/>
                    </a:ext>
                  </a:extLst>
                </p:cNvPr>
                <p:cNvPicPr/>
                <p:nvPr/>
              </p:nvPicPr>
              <p:blipFill>
                <a:blip r:embed="rId422"/>
                <a:stretch>
                  <a:fillRect/>
                </a:stretch>
              </p:blipFill>
              <p:spPr>
                <a:xfrm>
                  <a:off x="5078582" y="1848823"/>
                  <a:ext cx="147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46" name="Freihand 245">
                  <a:extLst>
                    <a:ext uri="{FF2B5EF4-FFF2-40B4-BE49-F238E27FC236}">
                      <a16:creationId xmlns:a16="http://schemas.microsoft.com/office/drawing/2014/main" id="{A41056D0-3CB0-4B3F-84D5-D757EAD71FF7}"/>
                    </a:ext>
                  </a:extLst>
                </p14:cNvPr>
                <p14:cNvContentPartPr/>
                <p14:nvPr/>
              </p14:nvContentPartPr>
              <p14:xfrm>
                <a:off x="5073902" y="1805263"/>
                <a:ext cx="10080" cy="2160"/>
              </p14:xfrm>
            </p:contentPart>
          </mc:Choice>
          <mc:Fallback>
            <p:pic>
              <p:nvPicPr>
                <p:cNvPr id="246" name="Freihand 245">
                  <a:extLst>
                    <a:ext uri="{FF2B5EF4-FFF2-40B4-BE49-F238E27FC236}">
                      <a16:creationId xmlns:a16="http://schemas.microsoft.com/office/drawing/2014/main" id="{A41056D0-3CB0-4B3F-84D5-D757EAD71FF7}"/>
                    </a:ext>
                  </a:extLst>
                </p:cNvPr>
                <p:cNvPicPr/>
                <p:nvPr/>
              </p:nvPicPr>
              <p:blipFill>
                <a:blip r:embed="rId424"/>
                <a:stretch>
                  <a:fillRect/>
                </a:stretch>
              </p:blipFill>
              <p:spPr>
                <a:xfrm>
                  <a:off x="5069582" y="1800943"/>
                  <a:ext cx="1872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47" name="Freihand 246">
                  <a:extLst>
                    <a:ext uri="{FF2B5EF4-FFF2-40B4-BE49-F238E27FC236}">
                      <a16:creationId xmlns:a16="http://schemas.microsoft.com/office/drawing/2014/main" id="{2EE544D1-C916-4D11-99DE-7F2B4CECE11A}"/>
                    </a:ext>
                  </a:extLst>
                </p14:cNvPr>
                <p14:cNvContentPartPr/>
                <p14:nvPr/>
              </p14:nvContentPartPr>
              <p14:xfrm>
                <a:off x="5238422" y="1812823"/>
                <a:ext cx="12240" cy="101880"/>
              </p14:xfrm>
            </p:contentPart>
          </mc:Choice>
          <mc:Fallback>
            <p:pic>
              <p:nvPicPr>
                <p:cNvPr id="247" name="Freihand 246">
                  <a:extLst>
                    <a:ext uri="{FF2B5EF4-FFF2-40B4-BE49-F238E27FC236}">
                      <a16:creationId xmlns:a16="http://schemas.microsoft.com/office/drawing/2014/main" id="{2EE544D1-C916-4D11-99DE-7F2B4CECE11A}"/>
                    </a:ext>
                  </a:extLst>
                </p:cNvPr>
                <p:cNvPicPr/>
                <p:nvPr/>
              </p:nvPicPr>
              <p:blipFill>
                <a:blip r:embed="rId426"/>
                <a:stretch>
                  <a:fillRect/>
                </a:stretch>
              </p:blipFill>
              <p:spPr>
                <a:xfrm>
                  <a:off x="5234102" y="1808503"/>
                  <a:ext cx="208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48" name="Freihand 247">
                  <a:extLst>
                    <a:ext uri="{FF2B5EF4-FFF2-40B4-BE49-F238E27FC236}">
                      <a16:creationId xmlns:a16="http://schemas.microsoft.com/office/drawing/2014/main" id="{7BCA260F-45C2-4A33-B13D-069ADBF38D29}"/>
                    </a:ext>
                  </a:extLst>
                </p14:cNvPr>
                <p14:cNvContentPartPr/>
                <p14:nvPr/>
              </p14:nvContentPartPr>
              <p14:xfrm>
                <a:off x="5195582" y="1838743"/>
                <a:ext cx="118800" cy="7560"/>
              </p14:xfrm>
            </p:contentPart>
          </mc:Choice>
          <mc:Fallback>
            <p:pic>
              <p:nvPicPr>
                <p:cNvPr id="248" name="Freihand 247">
                  <a:extLst>
                    <a:ext uri="{FF2B5EF4-FFF2-40B4-BE49-F238E27FC236}">
                      <a16:creationId xmlns:a16="http://schemas.microsoft.com/office/drawing/2014/main" id="{7BCA260F-45C2-4A33-B13D-069ADBF38D29}"/>
                    </a:ext>
                  </a:extLst>
                </p:cNvPr>
                <p:cNvPicPr/>
                <p:nvPr/>
              </p:nvPicPr>
              <p:blipFill>
                <a:blip r:embed="rId428"/>
                <a:stretch>
                  <a:fillRect/>
                </a:stretch>
              </p:blipFill>
              <p:spPr>
                <a:xfrm>
                  <a:off x="5191262" y="1834423"/>
                  <a:ext cx="12744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49" name="Freihand 248">
                  <a:extLst>
                    <a:ext uri="{FF2B5EF4-FFF2-40B4-BE49-F238E27FC236}">
                      <a16:creationId xmlns:a16="http://schemas.microsoft.com/office/drawing/2014/main" id="{E7B7FA23-C853-4424-B2D8-F98464470906}"/>
                    </a:ext>
                  </a:extLst>
                </p14:cNvPr>
                <p14:cNvContentPartPr/>
                <p14:nvPr/>
              </p14:nvContentPartPr>
              <p14:xfrm>
                <a:off x="5374142" y="1688983"/>
                <a:ext cx="98280" cy="126000"/>
              </p14:xfrm>
            </p:contentPart>
          </mc:Choice>
          <mc:Fallback>
            <p:pic>
              <p:nvPicPr>
                <p:cNvPr id="249" name="Freihand 248">
                  <a:extLst>
                    <a:ext uri="{FF2B5EF4-FFF2-40B4-BE49-F238E27FC236}">
                      <a16:creationId xmlns:a16="http://schemas.microsoft.com/office/drawing/2014/main" id="{E7B7FA23-C853-4424-B2D8-F98464470906}"/>
                    </a:ext>
                  </a:extLst>
                </p:cNvPr>
                <p:cNvPicPr/>
                <p:nvPr/>
              </p:nvPicPr>
              <p:blipFill>
                <a:blip r:embed="rId430"/>
                <a:stretch>
                  <a:fillRect/>
                </a:stretch>
              </p:blipFill>
              <p:spPr>
                <a:xfrm>
                  <a:off x="5369822" y="1684663"/>
                  <a:ext cx="1069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50" name="Freihand 249">
                  <a:extLst>
                    <a:ext uri="{FF2B5EF4-FFF2-40B4-BE49-F238E27FC236}">
                      <a16:creationId xmlns:a16="http://schemas.microsoft.com/office/drawing/2014/main" id="{1B95DA9F-38E3-42F6-9CB6-20416E658623}"/>
                    </a:ext>
                  </a:extLst>
                </p14:cNvPr>
                <p14:cNvContentPartPr/>
                <p14:nvPr/>
              </p14:nvContentPartPr>
              <p14:xfrm>
                <a:off x="5383142" y="1889863"/>
                <a:ext cx="90360" cy="75240"/>
              </p14:xfrm>
            </p:contentPart>
          </mc:Choice>
          <mc:Fallback>
            <p:pic>
              <p:nvPicPr>
                <p:cNvPr id="250" name="Freihand 249">
                  <a:extLst>
                    <a:ext uri="{FF2B5EF4-FFF2-40B4-BE49-F238E27FC236}">
                      <a16:creationId xmlns:a16="http://schemas.microsoft.com/office/drawing/2014/main" id="{1B95DA9F-38E3-42F6-9CB6-20416E658623}"/>
                    </a:ext>
                  </a:extLst>
                </p:cNvPr>
                <p:cNvPicPr/>
                <p:nvPr/>
              </p:nvPicPr>
              <p:blipFill>
                <a:blip r:embed="rId432"/>
                <a:stretch>
                  <a:fillRect/>
                </a:stretch>
              </p:blipFill>
              <p:spPr>
                <a:xfrm>
                  <a:off x="5378822" y="1885543"/>
                  <a:ext cx="990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51" name="Freihand 250">
                  <a:extLst>
                    <a:ext uri="{FF2B5EF4-FFF2-40B4-BE49-F238E27FC236}">
                      <a16:creationId xmlns:a16="http://schemas.microsoft.com/office/drawing/2014/main" id="{C12DDFBE-FFD2-4CD7-B93C-FF4E1CE00A4A}"/>
                    </a:ext>
                  </a:extLst>
                </p14:cNvPr>
                <p14:cNvContentPartPr/>
                <p14:nvPr/>
              </p14:nvContentPartPr>
              <p14:xfrm>
                <a:off x="5576102" y="1749823"/>
                <a:ext cx="147240" cy="1440"/>
              </p14:xfrm>
            </p:contentPart>
          </mc:Choice>
          <mc:Fallback>
            <p:pic>
              <p:nvPicPr>
                <p:cNvPr id="251" name="Freihand 250">
                  <a:extLst>
                    <a:ext uri="{FF2B5EF4-FFF2-40B4-BE49-F238E27FC236}">
                      <a16:creationId xmlns:a16="http://schemas.microsoft.com/office/drawing/2014/main" id="{C12DDFBE-FFD2-4CD7-B93C-FF4E1CE00A4A}"/>
                    </a:ext>
                  </a:extLst>
                </p:cNvPr>
                <p:cNvPicPr/>
                <p:nvPr/>
              </p:nvPicPr>
              <p:blipFill>
                <a:blip r:embed="rId434"/>
                <a:stretch>
                  <a:fillRect/>
                </a:stretch>
              </p:blipFill>
              <p:spPr>
                <a:xfrm>
                  <a:off x="5571782" y="1745503"/>
                  <a:ext cx="15588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52" name="Freihand 251">
                  <a:extLst>
                    <a:ext uri="{FF2B5EF4-FFF2-40B4-BE49-F238E27FC236}">
                      <a16:creationId xmlns:a16="http://schemas.microsoft.com/office/drawing/2014/main" id="{4B1E00E4-48E2-41C7-8E88-1288F88C82E9}"/>
                    </a:ext>
                  </a:extLst>
                </p14:cNvPr>
                <p14:cNvContentPartPr/>
                <p14:nvPr/>
              </p14:nvContentPartPr>
              <p14:xfrm>
                <a:off x="5581142" y="1766023"/>
                <a:ext cx="156240" cy="124920"/>
              </p14:xfrm>
            </p:contentPart>
          </mc:Choice>
          <mc:Fallback>
            <p:pic>
              <p:nvPicPr>
                <p:cNvPr id="252" name="Freihand 251">
                  <a:extLst>
                    <a:ext uri="{FF2B5EF4-FFF2-40B4-BE49-F238E27FC236}">
                      <a16:creationId xmlns:a16="http://schemas.microsoft.com/office/drawing/2014/main" id="{4B1E00E4-48E2-41C7-8E88-1288F88C82E9}"/>
                    </a:ext>
                  </a:extLst>
                </p:cNvPr>
                <p:cNvPicPr/>
                <p:nvPr/>
              </p:nvPicPr>
              <p:blipFill>
                <a:blip r:embed="rId436"/>
                <a:stretch>
                  <a:fillRect/>
                </a:stretch>
              </p:blipFill>
              <p:spPr>
                <a:xfrm>
                  <a:off x="5576822" y="1761703"/>
                  <a:ext cx="1648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53" name="Freihand 252">
                  <a:extLst>
                    <a:ext uri="{FF2B5EF4-FFF2-40B4-BE49-F238E27FC236}">
                      <a16:creationId xmlns:a16="http://schemas.microsoft.com/office/drawing/2014/main" id="{4650B7B2-9AA5-4001-B973-94D49BF884F7}"/>
                    </a:ext>
                  </a:extLst>
                </p14:cNvPr>
                <p14:cNvContentPartPr/>
                <p14:nvPr/>
              </p14:nvContentPartPr>
              <p14:xfrm>
                <a:off x="5799302" y="1774663"/>
                <a:ext cx="96120" cy="97560"/>
              </p14:xfrm>
            </p:contentPart>
          </mc:Choice>
          <mc:Fallback>
            <p:pic>
              <p:nvPicPr>
                <p:cNvPr id="253" name="Freihand 252">
                  <a:extLst>
                    <a:ext uri="{FF2B5EF4-FFF2-40B4-BE49-F238E27FC236}">
                      <a16:creationId xmlns:a16="http://schemas.microsoft.com/office/drawing/2014/main" id="{4650B7B2-9AA5-4001-B973-94D49BF884F7}"/>
                    </a:ext>
                  </a:extLst>
                </p:cNvPr>
                <p:cNvPicPr/>
                <p:nvPr/>
              </p:nvPicPr>
              <p:blipFill>
                <a:blip r:embed="rId438"/>
                <a:stretch>
                  <a:fillRect/>
                </a:stretch>
              </p:blipFill>
              <p:spPr>
                <a:xfrm>
                  <a:off x="5794982" y="1770343"/>
                  <a:ext cx="1047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54" name="Freihand 253">
                  <a:extLst>
                    <a:ext uri="{FF2B5EF4-FFF2-40B4-BE49-F238E27FC236}">
                      <a16:creationId xmlns:a16="http://schemas.microsoft.com/office/drawing/2014/main" id="{169E4001-FB02-46AB-B462-01420B21654C}"/>
                    </a:ext>
                  </a:extLst>
                </p14:cNvPr>
                <p14:cNvContentPartPr/>
                <p14:nvPr/>
              </p14:nvContentPartPr>
              <p14:xfrm>
                <a:off x="5791742" y="1809943"/>
                <a:ext cx="140400" cy="102240"/>
              </p14:xfrm>
            </p:contentPart>
          </mc:Choice>
          <mc:Fallback>
            <p:pic>
              <p:nvPicPr>
                <p:cNvPr id="254" name="Freihand 253">
                  <a:extLst>
                    <a:ext uri="{FF2B5EF4-FFF2-40B4-BE49-F238E27FC236}">
                      <a16:creationId xmlns:a16="http://schemas.microsoft.com/office/drawing/2014/main" id="{169E4001-FB02-46AB-B462-01420B21654C}"/>
                    </a:ext>
                  </a:extLst>
                </p:cNvPr>
                <p:cNvPicPr/>
                <p:nvPr/>
              </p:nvPicPr>
              <p:blipFill>
                <a:blip r:embed="rId440"/>
                <a:stretch>
                  <a:fillRect/>
                </a:stretch>
              </p:blipFill>
              <p:spPr>
                <a:xfrm>
                  <a:off x="5787422" y="1805623"/>
                  <a:ext cx="1490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55" name="Freihand 254">
                  <a:extLst>
                    <a:ext uri="{FF2B5EF4-FFF2-40B4-BE49-F238E27FC236}">
                      <a16:creationId xmlns:a16="http://schemas.microsoft.com/office/drawing/2014/main" id="{56E30C7C-45E0-4D8B-9C58-53EA5C368B75}"/>
                    </a:ext>
                  </a:extLst>
                </p14:cNvPr>
                <p14:cNvContentPartPr/>
                <p14:nvPr/>
              </p14:nvContentPartPr>
              <p14:xfrm>
                <a:off x="5940422" y="1794823"/>
                <a:ext cx="12960" cy="6120"/>
              </p14:xfrm>
            </p:contentPart>
          </mc:Choice>
          <mc:Fallback>
            <p:pic>
              <p:nvPicPr>
                <p:cNvPr id="255" name="Freihand 254">
                  <a:extLst>
                    <a:ext uri="{FF2B5EF4-FFF2-40B4-BE49-F238E27FC236}">
                      <a16:creationId xmlns:a16="http://schemas.microsoft.com/office/drawing/2014/main" id="{56E30C7C-45E0-4D8B-9C58-53EA5C368B75}"/>
                    </a:ext>
                  </a:extLst>
                </p:cNvPr>
                <p:cNvPicPr/>
                <p:nvPr/>
              </p:nvPicPr>
              <p:blipFill>
                <a:blip r:embed="rId442"/>
                <a:stretch>
                  <a:fillRect/>
                </a:stretch>
              </p:blipFill>
              <p:spPr>
                <a:xfrm>
                  <a:off x="5936102" y="1790503"/>
                  <a:ext cx="2160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56" name="Freihand 255">
                  <a:extLst>
                    <a:ext uri="{FF2B5EF4-FFF2-40B4-BE49-F238E27FC236}">
                      <a16:creationId xmlns:a16="http://schemas.microsoft.com/office/drawing/2014/main" id="{5ED35D92-9B7D-45A3-AA7F-741D8A0329ED}"/>
                    </a:ext>
                  </a:extLst>
                </p14:cNvPr>
                <p14:cNvContentPartPr/>
                <p14:nvPr/>
              </p14:nvContentPartPr>
              <p14:xfrm>
                <a:off x="6028622" y="1745863"/>
                <a:ext cx="29160" cy="100080"/>
              </p14:xfrm>
            </p:contentPart>
          </mc:Choice>
          <mc:Fallback>
            <p:pic>
              <p:nvPicPr>
                <p:cNvPr id="256" name="Freihand 255">
                  <a:extLst>
                    <a:ext uri="{FF2B5EF4-FFF2-40B4-BE49-F238E27FC236}">
                      <a16:creationId xmlns:a16="http://schemas.microsoft.com/office/drawing/2014/main" id="{5ED35D92-9B7D-45A3-AA7F-741D8A0329ED}"/>
                    </a:ext>
                  </a:extLst>
                </p:cNvPr>
                <p:cNvPicPr/>
                <p:nvPr/>
              </p:nvPicPr>
              <p:blipFill>
                <a:blip r:embed="rId444"/>
                <a:stretch>
                  <a:fillRect/>
                </a:stretch>
              </p:blipFill>
              <p:spPr>
                <a:xfrm>
                  <a:off x="6024302" y="1741543"/>
                  <a:ext cx="378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57" name="Freihand 256">
                  <a:extLst>
                    <a:ext uri="{FF2B5EF4-FFF2-40B4-BE49-F238E27FC236}">
                      <a16:creationId xmlns:a16="http://schemas.microsoft.com/office/drawing/2014/main" id="{9D46263F-CE29-4219-92A1-08D6B0225E13}"/>
                    </a:ext>
                  </a:extLst>
                </p14:cNvPr>
                <p14:cNvContentPartPr/>
                <p14:nvPr/>
              </p14:nvContentPartPr>
              <p14:xfrm>
                <a:off x="6018542" y="1827223"/>
                <a:ext cx="437040" cy="23400"/>
              </p14:xfrm>
            </p:contentPart>
          </mc:Choice>
          <mc:Fallback>
            <p:pic>
              <p:nvPicPr>
                <p:cNvPr id="257" name="Freihand 256">
                  <a:extLst>
                    <a:ext uri="{FF2B5EF4-FFF2-40B4-BE49-F238E27FC236}">
                      <a16:creationId xmlns:a16="http://schemas.microsoft.com/office/drawing/2014/main" id="{9D46263F-CE29-4219-92A1-08D6B0225E13}"/>
                    </a:ext>
                  </a:extLst>
                </p:cNvPr>
                <p:cNvPicPr/>
                <p:nvPr/>
              </p:nvPicPr>
              <p:blipFill>
                <a:blip r:embed="rId446"/>
                <a:stretch>
                  <a:fillRect/>
                </a:stretch>
              </p:blipFill>
              <p:spPr>
                <a:xfrm>
                  <a:off x="6014222" y="1822903"/>
                  <a:ext cx="44568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58" name="Freihand 257">
                  <a:extLst>
                    <a:ext uri="{FF2B5EF4-FFF2-40B4-BE49-F238E27FC236}">
                      <a16:creationId xmlns:a16="http://schemas.microsoft.com/office/drawing/2014/main" id="{57C1399A-CC4D-47D0-B00E-7C54E1353BA2}"/>
                    </a:ext>
                  </a:extLst>
                </p14:cNvPr>
                <p14:cNvContentPartPr/>
                <p14:nvPr/>
              </p14:nvContentPartPr>
              <p14:xfrm>
                <a:off x="6502382" y="1813183"/>
                <a:ext cx="181800" cy="18360"/>
              </p14:xfrm>
            </p:contentPart>
          </mc:Choice>
          <mc:Fallback>
            <p:pic>
              <p:nvPicPr>
                <p:cNvPr id="258" name="Freihand 257">
                  <a:extLst>
                    <a:ext uri="{FF2B5EF4-FFF2-40B4-BE49-F238E27FC236}">
                      <a16:creationId xmlns:a16="http://schemas.microsoft.com/office/drawing/2014/main" id="{57C1399A-CC4D-47D0-B00E-7C54E1353BA2}"/>
                    </a:ext>
                  </a:extLst>
                </p:cNvPr>
                <p:cNvPicPr/>
                <p:nvPr/>
              </p:nvPicPr>
              <p:blipFill>
                <a:blip r:embed="rId448"/>
                <a:stretch>
                  <a:fillRect/>
                </a:stretch>
              </p:blipFill>
              <p:spPr>
                <a:xfrm>
                  <a:off x="6498062" y="1808863"/>
                  <a:ext cx="19044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60" name="Freihand 259">
                  <a:extLst>
                    <a:ext uri="{FF2B5EF4-FFF2-40B4-BE49-F238E27FC236}">
                      <a16:creationId xmlns:a16="http://schemas.microsoft.com/office/drawing/2014/main" id="{6453F4D6-1A22-46C4-A9D0-214CEEEBC6DC}"/>
                    </a:ext>
                  </a:extLst>
                </p14:cNvPr>
                <p14:cNvContentPartPr/>
                <p14:nvPr/>
              </p14:nvContentPartPr>
              <p14:xfrm>
                <a:off x="6789302" y="1595743"/>
                <a:ext cx="186840" cy="225000"/>
              </p14:xfrm>
            </p:contentPart>
          </mc:Choice>
          <mc:Fallback>
            <p:pic>
              <p:nvPicPr>
                <p:cNvPr id="260" name="Freihand 259">
                  <a:extLst>
                    <a:ext uri="{FF2B5EF4-FFF2-40B4-BE49-F238E27FC236}">
                      <a16:creationId xmlns:a16="http://schemas.microsoft.com/office/drawing/2014/main" id="{6453F4D6-1A22-46C4-A9D0-214CEEEBC6DC}"/>
                    </a:ext>
                  </a:extLst>
                </p:cNvPr>
                <p:cNvPicPr/>
                <p:nvPr/>
              </p:nvPicPr>
              <p:blipFill>
                <a:blip r:embed="rId450"/>
                <a:stretch>
                  <a:fillRect/>
                </a:stretch>
              </p:blipFill>
              <p:spPr>
                <a:xfrm>
                  <a:off x="6784982" y="1591423"/>
                  <a:ext cx="19548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62" name="Freihand 261">
                  <a:extLst>
                    <a:ext uri="{FF2B5EF4-FFF2-40B4-BE49-F238E27FC236}">
                      <a16:creationId xmlns:a16="http://schemas.microsoft.com/office/drawing/2014/main" id="{7413B83E-9900-4D47-B60F-70DE8AEF7E7B}"/>
                    </a:ext>
                  </a:extLst>
                </p14:cNvPr>
                <p14:cNvContentPartPr/>
                <p14:nvPr/>
              </p14:nvContentPartPr>
              <p14:xfrm>
                <a:off x="4411502" y="2110183"/>
                <a:ext cx="1002240" cy="119880"/>
              </p14:xfrm>
            </p:contentPart>
          </mc:Choice>
          <mc:Fallback>
            <p:pic>
              <p:nvPicPr>
                <p:cNvPr id="262" name="Freihand 261">
                  <a:extLst>
                    <a:ext uri="{FF2B5EF4-FFF2-40B4-BE49-F238E27FC236}">
                      <a16:creationId xmlns:a16="http://schemas.microsoft.com/office/drawing/2014/main" id="{7413B83E-9900-4D47-B60F-70DE8AEF7E7B}"/>
                    </a:ext>
                  </a:extLst>
                </p:cNvPr>
                <p:cNvPicPr/>
                <p:nvPr/>
              </p:nvPicPr>
              <p:blipFill>
                <a:blip r:embed="rId452"/>
                <a:stretch>
                  <a:fillRect/>
                </a:stretch>
              </p:blipFill>
              <p:spPr>
                <a:xfrm>
                  <a:off x="4407182" y="2105863"/>
                  <a:ext cx="10108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63" name="Freihand 262">
                  <a:extLst>
                    <a:ext uri="{FF2B5EF4-FFF2-40B4-BE49-F238E27FC236}">
                      <a16:creationId xmlns:a16="http://schemas.microsoft.com/office/drawing/2014/main" id="{DB3F0CE7-7B14-4C66-A023-18919CAA266A}"/>
                    </a:ext>
                  </a:extLst>
                </p14:cNvPr>
                <p14:cNvContentPartPr/>
                <p14:nvPr/>
              </p14:nvContentPartPr>
              <p14:xfrm>
                <a:off x="5481782" y="2056183"/>
                <a:ext cx="936720" cy="215640"/>
              </p14:xfrm>
            </p:contentPart>
          </mc:Choice>
          <mc:Fallback>
            <p:pic>
              <p:nvPicPr>
                <p:cNvPr id="263" name="Freihand 262">
                  <a:extLst>
                    <a:ext uri="{FF2B5EF4-FFF2-40B4-BE49-F238E27FC236}">
                      <a16:creationId xmlns:a16="http://schemas.microsoft.com/office/drawing/2014/main" id="{DB3F0CE7-7B14-4C66-A023-18919CAA266A}"/>
                    </a:ext>
                  </a:extLst>
                </p:cNvPr>
                <p:cNvPicPr/>
                <p:nvPr/>
              </p:nvPicPr>
              <p:blipFill>
                <a:blip r:embed="rId454"/>
                <a:stretch>
                  <a:fillRect/>
                </a:stretch>
              </p:blipFill>
              <p:spPr>
                <a:xfrm>
                  <a:off x="5477462" y="2051863"/>
                  <a:ext cx="94536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80" name="Freihand 279">
                  <a:extLst>
                    <a:ext uri="{FF2B5EF4-FFF2-40B4-BE49-F238E27FC236}">
                      <a16:creationId xmlns:a16="http://schemas.microsoft.com/office/drawing/2014/main" id="{D01F0E33-3EBB-4B4D-8303-17A4448DD2D6}"/>
                    </a:ext>
                  </a:extLst>
                </p14:cNvPr>
                <p14:cNvContentPartPr/>
                <p14:nvPr/>
              </p14:nvContentPartPr>
              <p14:xfrm>
                <a:off x="5429582" y="2246623"/>
                <a:ext cx="7560" cy="25560"/>
              </p14:xfrm>
            </p:contentPart>
          </mc:Choice>
          <mc:Fallback>
            <p:pic>
              <p:nvPicPr>
                <p:cNvPr id="280" name="Freihand 279">
                  <a:extLst>
                    <a:ext uri="{FF2B5EF4-FFF2-40B4-BE49-F238E27FC236}">
                      <a16:creationId xmlns:a16="http://schemas.microsoft.com/office/drawing/2014/main" id="{D01F0E33-3EBB-4B4D-8303-17A4448DD2D6}"/>
                    </a:ext>
                  </a:extLst>
                </p:cNvPr>
                <p:cNvPicPr/>
                <p:nvPr/>
              </p:nvPicPr>
              <p:blipFill>
                <a:blip r:embed="rId456"/>
                <a:stretch>
                  <a:fillRect/>
                </a:stretch>
              </p:blipFill>
              <p:spPr>
                <a:xfrm>
                  <a:off x="5425262" y="2242303"/>
                  <a:ext cx="16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81" name="Freihand 280">
                  <a:extLst>
                    <a:ext uri="{FF2B5EF4-FFF2-40B4-BE49-F238E27FC236}">
                      <a16:creationId xmlns:a16="http://schemas.microsoft.com/office/drawing/2014/main" id="{9D80982F-102E-48AC-815B-E1DD292984C6}"/>
                    </a:ext>
                  </a:extLst>
                </p14:cNvPr>
                <p14:cNvContentPartPr/>
                <p14:nvPr/>
              </p14:nvContentPartPr>
              <p14:xfrm>
                <a:off x="4530302" y="1952143"/>
                <a:ext cx="360" cy="360"/>
              </p14:xfrm>
            </p:contentPart>
          </mc:Choice>
          <mc:Fallback>
            <p:pic>
              <p:nvPicPr>
                <p:cNvPr id="281" name="Freihand 280">
                  <a:extLst>
                    <a:ext uri="{FF2B5EF4-FFF2-40B4-BE49-F238E27FC236}">
                      <a16:creationId xmlns:a16="http://schemas.microsoft.com/office/drawing/2014/main" id="{9D80982F-102E-48AC-815B-E1DD292984C6}"/>
                    </a:ext>
                  </a:extLst>
                </p:cNvPr>
                <p:cNvPicPr/>
                <p:nvPr/>
              </p:nvPicPr>
              <p:blipFill>
                <a:blip r:embed="rId54"/>
                <a:stretch>
                  <a:fillRect/>
                </a:stretch>
              </p:blipFill>
              <p:spPr>
                <a:xfrm>
                  <a:off x="4525982" y="194782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64" name="Freihand 263">
                  <a:extLst>
                    <a:ext uri="{FF2B5EF4-FFF2-40B4-BE49-F238E27FC236}">
                      <a16:creationId xmlns:a16="http://schemas.microsoft.com/office/drawing/2014/main" id="{BE33E0EA-4ACF-4606-A6B1-DD3DC67F8AEA}"/>
                    </a:ext>
                  </a:extLst>
                </p14:cNvPr>
                <p14:cNvContentPartPr/>
                <p14:nvPr/>
              </p14:nvContentPartPr>
              <p14:xfrm>
                <a:off x="5325182" y="2442463"/>
                <a:ext cx="119880" cy="87840"/>
              </p14:xfrm>
            </p:contentPart>
          </mc:Choice>
          <mc:Fallback>
            <p:pic>
              <p:nvPicPr>
                <p:cNvPr id="264" name="Freihand 263">
                  <a:extLst>
                    <a:ext uri="{FF2B5EF4-FFF2-40B4-BE49-F238E27FC236}">
                      <a16:creationId xmlns:a16="http://schemas.microsoft.com/office/drawing/2014/main" id="{BE33E0EA-4ACF-4606-A6B1-DD3DC67F8AEA}"/>
                    </a:ext>
                  </a:extLst>
                </p:cNvPr>
                <p:cNvPicPr/>
                <p:nvPr/>
              </p:nvPicPr>
              <p:blipFill>
                <a:blip r:embed="rId459"/>
                <a:stretch>
                  <a:fillRect/>
                </a:stretch>
              </p:blipFill>
              <p:spPr>
                <a:xfrm>
                  <a:off x="5320862" y="2438143"/>
                  <a:ext cx="1285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66" name="Freihand 265">
                  <a:extLst>
                    <a:ext uri="{FF2B5EF4-FFF2-40B4-BE49-F238E27FC236}">
                      <a16:creationId xmlns:a16="http://schemas.microsoft.com/office/drawing/2014/main" id="{8652E921-C0DA-4C1F-A5DD-FAA0178A7966}"/>
                    </a:ext>
                  </a:extLst>
                </p14:cNvPr>
                <p14:cNvContentPartPr/>
                <p14:nvPr/>
              </p14:nvContentPartPr>
              <p14:xfrm>
                <a:off x="5531462" y="2485303"/>
                <a:ext cx="103320" cy="16920"/>
              </p14:xfrm>
            </p:contentPart>
          </mc:Choice>
          <mc:Fallback>
            <p:pic>
              <p:nvPicPr>
                <p:cNvPr id="266" name="Freihand 265">
                  <a:extLst>
                    <a:ext uri="{FF2B5EF4-FFF2-40B4-BE49-F238E27FC236}">
                      <a16:creationId xmlns:a16="http://schemas.microsoft.com/office/drawing/2014/main" id="{8652E921-C0DA-4C1F-A5DD-FAA0178A7966}"/>
                    </a:ext>
                  </a:extLst>
                </p:cNvPr>
                <p:cNvPicPr/>
                <p:nvPr/>
              </p:nvPicPr>
              <p:blipFill>
                <a:blip r:embed="rId461"/>
                <a:stretch>
                  <a:fillRect/>
                </a:stretch>
              </p:blipFill>
              <p:spPr>
                <a:xfrm>
                  <a:off x="5527142" y="2480983"/>
                  <a:ext cx="11196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67" name="Freihand 266">
                  <a:extLst>
                    <a:ext uri="{FF2B5EF4-FFF2-40B4-BE49-F238E27FC236}">
                      <a16:creationId xmlns:a16="http://schemas.microsoft.com/office/drawing/2014/main" id="{C09CB5F7-2D93-4B3F-A76A-2CD114C20667}"/>
                    </a:ext>
                  </a:extLst>
                </p14:cNvPr>
                <p14:cNvContentPartPr/>
                <p14:nvPr/>
              </p14:nvContentPartPr>
              <p14:xfrm>
                <a:off x="5682662" y="2435983"/>
                <a:ext cx="190080" cy="59760"/>
              </p14:xfrm>
            </p:contentPart>
          </mc:Choice>
          <mc:Fallback>
            <p:pic>
              <p:nvPicPr>
                <p:cNvPr id="267" name="Freihand 266">
                  <a:extLst>
                    <a:ext uri="{FF2B5EF4-FFF2-40B4-BE49-F238E27FC236}">
                      <a16:creationId xmlns:a16="http://schemas.microsoft.com/office/drawing/2014/main" id="{C09CB5F7-2D93-4B3F-A76A-2CD114C20667}"/>
                    </a:ext>
                  </a:extLst>
                </p:cNvPr>
                <p:cNvPicPr/>
                <p:nvPr/>
              </p:nvPicPr>
              <p:blipFill>
                <a:blip r:embed="rId463"/>
                <a:stretch>
                  <a:fillRect/>
                </a:stretch>
              </p:blipFill>
              <p:spPr>
                <a:xfrm>
                  <a:off x="5678342" y="2431663"/>
                  <a:ext cx="1987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68" name="Freihand 267">
                  <a:extLst>
                    <a:ext uri="{FF2B5EF4-FFF2-40B4-BE49-F238E27FC236}">
                      <a16:creationId xmlns:a16="http://schemas.microsoft.com/office/drawing/2014/main" id="{AAD67714-BD44-44D8-B2D9-C2041FBA3089}"/>
                    </a:ext>
                  </a:extLst>
                </p14:cNvPr>
                <p14:cNvContentPartPr/>
                <p14:nvPr/>
              </p14:nvContentPartPr>
              <p14:xfrm>
                <a:off x="5886062" y="2435263"/>
                <a:ext cx="140760" cy="60480"/>
              </p14:xfrm>
            </p:contentPart>
          </mc:Choice>
          <mc:Fallback>
            <p:pic>
              <p:nvPicPr>
                <p:cNvPr id="268" name="Freihand 267">
                  <a:extLst>
                    <a:ext uri="{FF2B5EF4-FFF2-40B4-BE49-F238E27FC236}">
                      <a16:creationId xmlns:a16="http://schemas.microsoft.com/office/drawing/2014/main" id="{AAD67714-BD44-44D8-B2D9-C2041FBA3089}"/>
                    </a:ext>
                  </a:extLst>
                </p:cNvPr>
                <p:cNvPicPr/>
                <p:nvPr/>
              </p:nvPicPr>
              <p:blipFill>
                <a:blip r:embed="rId465"/>
                <a:stretch>
                  <a:fillRect/>
                </a:stretch>
              </p:blipFill>
              <p:spPr>
                <a:xfrm>
                  <a:off x="5881742" y="2430943"/>
                  <a:ext cx="14940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69" name="Freihand 268">
                  <a:extLst>
                    <a:ext uri="{FF2B5EF4-FFF2-40B4-BE49-F238E27FC236}">
                      <a16:creationId xmlns:a16="http://schemas.microsoft.com/office/drawing/2014/main" id="{512BF630-9AEA-4F47-B20E-837EE55A0BFD}"/>
                    </a:ext>
                  </a:extLst>
                </p14:cNvPr>
                <p14:cNvContentPartPr/>
                <p14:nvPr/>
              </p14:nvContentPartPr>
              <p14:xfrm>
                <a:off x="6008102" y="2339503"/>
                <a:ext cx="105480" cy="134640"/>
              </p14:xfrm>
            </p:contentPart>
          </mc:Choice>
          <mc:Fallback>
            <p:pic>
              <p:nvPicPr>
                <p:cNvPr id="269" name="Freihand 268">
                  <a:extLst>
                    <a:ext uri="{FF2B5EF4-FFF2-40B4-BE49-F238E27FC236}">
                      <a16:creationId xmlns:a16="http://schemas.microsoft.com/office/drawing/2014/main" id="{512BF630-9AEA-4F47-B20E-837EE55A0BFD}"/>
                    </a:ext>
                  </a:extLst>
                </p:cNvPr>
                <p:cNvPicPr/>
                <p:nvPr/>
              </p:nvPicPr>
              <p:blipFill>
                <a:blip r:embed="rId467"/>
                <a:stretch>
                  <a:fillRect/>
                </a:stretch>
              </p:blipFill>
              <p:spPr>
                <a:xfrm>
                  <a:off x="6003782" y="2335183"/>
                  <a:ext cx="11412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86" name="Freihand 285">
                  <a:extLst>
                    <a:ext uri="{FF2B5EF4-FFF2-40B4-BE49-F238E27FC236}">
                      <a16:creationId xmlns:a16="http://schemas.microsoft.com/office/drawing/2014/main" id="{7D5F1F51-0FC8-4ED8-8C72-D97EA7463614}"/>
                    </a:ext>
                  </a:extLst>
                </p14:cNvPr>
                <p14:cNvContentPartPr/>
                <p14:nvPr/>
              </p14:nvContentPartPr>
              <p14:xfrm>
                <a:off x="4975982" y="2633983"/>
                <a:ext cx="16200" cy="147600"/>
              </p14:xfrm>
            </p:contentPart>
          </mc:Choice>
          <mc:Fallback>
            <p:pic>
              <p:nvPicPr>
                <p:cNvPr id="286" name="Freihand 285">
                  <a:extLst>
                    <a:ext uri="{FF2B5EF4-FFF2-40B4-BE49-F238E27FC236}">
                      <a16:creationId xmlns:a16="http://schemas.microsoft.com/office/drawing/2014/main" id="{7D5F1F51-0FC8-4ED8-8C72-D97EA7463614}"/>
                    </a:ext>
                  </a:extLst>
                </p:cNvPr>
                <p:cNvPicPr/>
                <p:nvPr/>
              </p:nvPicPr>
              <p:blipFill>
                <a:blip r:embed="rId469"/>
                <a:stretch>
                  <a:fillRect/>
                </a:stretch>
              </p:blipFill>
              <p:spPr>
                <a:xfrm>
                  <a:off x="4971662" y="2629663"/>
                  <a:ext cx="248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87" name="Freihand 286">
                  <a:extLst>
                    <a:ext uri="{FF2B5EF4-FFF2-40B4-BE49-F238E27FC236}">
                      <a16:creationId xmlns:a16="http://schemas.microsoft.com/office/drawing/2014/main" id="{0F0CF0F4-B7A2-4086-B75D-C028260AF1DF}"/>
                    </a:ext>
                  </a:extLst>
                </p14:cNvPr>
                <p14:cNvContentPartPr/>
                <p14:nvPr/>
              </p14:nvContentPartPr>
              <p14:xfrm>
                <a:off x="4898222" y="2751703"/>
                <a:ext cx="237600" cy="38160"/>
              </p14:xfrm>
            </p:contentPart>
          </mc:Choice>
          <mc:Fallback>
            <p:pic>
              <p:nvPicPr>
                <p:cNvPr id="287" name="Freihand 286">
                  <a:extLst>
                    <a:ext uri="{FF2B5EF4-FFF2-40B4-BE49-F238E27FC236}">
                      <a16:creationId xmlns:a16="http://schemas.microsoft.com/office/drawing/2014/main" id="{0F0CF0F4-B7A2-4086-B75D-C028260AF1DF}"/>
                    </a:ext>
                  </a:extLst>
                </p:cNvPr>
                <p:cNvPicPr/>
                <p:nvPr/>
              </p:nvPicPr>
              <p:blipFill>
                <a:blip r:embed="rId471"/>
                <a:stretch>
                  <a:fillRect/>
                </a:stretch>
              </p:blipFill>
              <p:spPr>
                <a:xfrm>
                  <a:off x="4893902" y="2747383"/>
                  <a:ext cx="24624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88" name="Freihand 287">
                  <a:extLst>
                    <a:ext uri="{FF2B5EF4-FFF2-40B4-BE49-F238E27FC236}">
                      <a16:creationId xmlns:a16="http://schemas.microsoft.com/office/drawing/2014/main" id="{B7B99711-388F-446E-9B9C-62D1512F0F2A}"/>
                    </a:ext>
                  </a:extLst>
                </p14:cNvPr>
                <p14:cNvContentPartPr/>
                <p14:nvPr/>
              </p14:nvContentPartPr>
              <p14:xfrm>
                <a:off x="4968062" y="2859703"/>
                <a:ext cx="108360" cy="69480"/>
              </p14:xfrm>
            </p:contentPart>
          </mc:Choice>
          <mc:Fallback>
            <p:pic>
              <p:nvPicPr>
                <p:cNvPr id="288" name="Freihand 287">
                  <a:extLst>
                    <a:ext uri="{FF2B5EF4-FFF2-40B4-BE49-F238E27FC236}">
                      <a16:creationId xmlns:a16="http://schemas.microsoft.com/office/drawing/2014/main" id="{B7B99711-388F-446E-9B9C-62D1512F0F2A}"/>
                    </a:ext>
                  </a:extLst>
                </p:cNvPr>
                <p:cNvPicPr/>
                <p:nvPr/>
              </p:nvPicPr>
              <p:blipFill>
                <a:blip r:embed="rId473"/>
                <a:stretch>
                  <a:fillRect/>
                </a:stretch>
              </p:blipFill>
              <p:spPr>
                <a:xfrm>
                  <a:off x="4963742" y="2855383"/>
                  <a:ext cx="1170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89" name="Freihand 288">
                  <a:extLst>
                    <a:ext uri="{FF2B5EF4-FFF2-40B4-BE49-F238E27FC236}">
                      <a16:creationId xmlns:a16="http://schemas.microsoft.com/office/drawing/2014/main" id="{5F7A9B6D-A72D-4AAF-9165-F137F548E825}"/>
                    </a:ext>
                  </a:extLst>
                </p14:cNvPr>
                <p14:cNvContentPartPr/>
                <p14:nvPr/>
              </p14:nvContentPartPr>
              <p14:xfrm>
                <a:off x="5254622" y="2682223"/>
                <a:ext cx="218880" cy="166320"/>
              </p14:xfrm>
            </p:contentPart>
          </mc:Choice>
          <mc:Fallback>
            <p:pic>
              <p:nvPicPr>
                <p:cNvPr id="289" name="Freihand 288">
                  <a:extLst>
                    <a:ext uri="{FF2B5EF4-FFF2-40B4-BE49-F238E27FC236}">
                      <a16:creationId xmlns:a16="http://schemas.microsoft.com/office/drawing/2014/main" id="{5F7A9B6D-A72D-4AAF-9165-F137F548E825}"/>
                    </a:ext>
                  </a:extLst>
                </p:cNvPr>
                <p:cNvPicPr/>
                <p:nvPr/>
              </p:nvPicPr>
              <p:blipFill>
                <a:blip r:embed="rId475"/>
                <a:stretch>
                  <a:fillRect/>
                </a:stretch>
              </p:blipFill>
              <p:spPr>
                <a:xfrm>
                  <a:off x="5250302" y="2677903"/>
                  <a:ext cx="22752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90" name="Freihand 289">
                  <a:extLst>
                    <a:ext uri="{FF2B5EF4-FFF2-40B4-BE49-F238E27FC236}">
                      <a16:creationId xmlns:a16="http://schemas.microsoft.com/office/drawing/2014/main" id="{458FD94A-8B67-4F55-8408-807F4449A78B}"/>
                    </a:ext>
                  </a:extLst>
                </p14:cNvPr>
                <p14:cNvContentPartPr/>
                <p14:nvPr/>
              </p14:nvContentPartPr>
              <p14:xfrm>
                <a:off x="5541542" y="2703823"/>
                <a:ext cx="127080" cy="119160"/>
              </p14:xfrm>
            </p:contentPart>
          </mc:Choice>
          <mc:Fallback>
            <p:pic>
              <p:nvPicPr>
                <p:cNvPr id="290" name="Freihand 289">
                  <a:extLst>
                    <a:ext uri="{FF2B5EF4-FFF2-40B4-BE49-F238E27FC236}">
                      <a16:creationId xmlns:a16="http://schemas.microsoft.com/office/drawing/2014/main" id="{458FD94A-8B67-4F55-8408-807F4449A78B}"/>
                    </a:ext>
                  </a:extLst>
                </p:cNvPr>
                <p:cNvPicPr/>
                <p:nvPr/>
              </p:nvPicPr>
              <p:blipFill>
                <a:blip r:embed="rId477"/>
                <a:stretch>
                  <a:fillRect/>
                </a:stretch>
              </p:blipFill>
              <p:spPr>
                <a:xfrm>
                  <a:off x="5537222" y="2699503"/>
                  <a:ext cx="1357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291" name="Freihand 290">
                  <a:extLst>
                    <a:ext uri="{FF2B5EF4-FFF2-40B4-BE49-F238E27FC236}">
                      <a16:creationId xmlns:a16="http://schemas.microsoft.com/office/drawing/2014/main" id="{08886606-87DB-482B-B6CF-F11F96BA8689}"/>
                    </a:ext>
                  </a:extLst>
                </p14:cNvPr>
                <p14:cNvContentPartPr/>
                <p14:nvPr/>
              </p14:nvContentPartPr>
              <p14:xfrm>
                <a:off x="5549462" y="2731183"/>
                <a:ext cx="148320" cy="121320"/>
              </p14:xfrm>
            </p:contentPart>
          </mc:Choice>
          <mc:Fallback>
            <p:pic>
              <p:nvPicPr>
                <p:cNvPr id="291" name="Freihand 290">
                  <a:extLst>
                    <a:ext uri="{FF2B5EF4-FFF2-40B4-BE49-F238E27FC236}">
                      <a16:creationId xmlns:a16="http://schemas.microsoft.com/office/drawing/2014/main" id="{08886606-87DB-482B-B6CF-F11F96BA8689}"/>
                    </a:ext>
                  </a:extLst>
                </p:cNvPr>
                <p:cNvPicPr/>
                <p:nvPr/>
              </p:nvPicPr>
              <p:blipFill>
                <a:blip r:embed="rId479"/>
                <a:stretch>
                  <a:fillRect/>
                </a:stretch>
              </p:blipFill>
              <p:spPr>
                <a:xfrm>
                  <a:off x="5545142" y="2726863"/>
                  <a:ext cx="1569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292" name="Freihand 291">
                  <a:extLst>
                    <a:ext uri="{FF2B5EF4-FFF2-40B4-BE49-F238E27FC236}">
                      <a16:creationId xmlns:a16="http://schemas.microsoft.com/office/drawing/2014/main" id="{361ABF39-2BB0-4894-8014-726227D8D4D4}"/>
                    </a:ext>
                  </a:extLst>
                </p14:cNvPr>
                <p14:cNvContentPartPr/>
                <p14:nvPr/>
              </p14:nvContentPartPr>
              <p14:xfrm>
                <a:off x="5694902" y="2745583"/>
                <a:ext cx="19080" cy="720"/>
              </p14:xfrm>
            </p:contentPart>
          </mc:Choice>
          <mc:Fallback>
            <p:pic>
              <p:nvPicPr>
                <p:cNvPr id="292" name="Freihand 291">
                  <a:extLst>
                    <a:ext uri="{FF2B5EF4-FFF2-40B4-BE49-F238E27FC236}">
                      <a16:creationId xmlns:a16="http://schemas.microsoft.com/office/drawing/2014/main" id="{361ABF39-2BB0-4894-8014-726227D8D4D4}"/>
                    </a:ext>
                  </a:extLst>
                </p:cNvPr>
                <p:cNvPicPr/>
                <p:nvPr/>
              </p:nvPicPr>
              <p:blipFill>
                <a:blip r:embed="rId481"/>
                <a:stretch>
                  <a:fillRect/>
                </a:stretch>
              </p:blipFill>
              <p:spPr>
                <a:xfrm>
                  <a:off x="5690582" y="2741263"/>
                  <a:ext cx="2772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295" name="Freihand 294">
                  <a:extLst>
                    <a:ext uri="{FF2B5EF4-FFF2-40B4-BE49-F238E27FC236}">
                      <a16:creationId xmlns:a16="http://schemas.microsoft.com/office/drawing/2014/main" id="{CAC3952C-A753-4B25-A4A6-E8DBAC0D675F}"/>
                    </a:ext>
                  </a:extLst>
                </p14:cNvPr>
                <p14:cNvContentPartPr/>
                <p14:nvPr/>
              </p14:nvContentPartPr>
              <p14:xfrm>
                <a:off x="4961582" y="2532823"/>
                <a:ext cx="141480" cy="545760"/>
              </p14:xfrm>
            </p:contentPart>
          </mc:Choice>
          <mc:Fallback>
            <p:pic>
              <p:nvPicPr>
                <p:cNvPr id="295" name="Freihand 294">
                  <a:extLst>
                    <a:ext uri="{FF2B5EF4-FFF2-40B4-BE49-F238E27FC236}">
                      <a16:creationId xmlns:a16="http://schemas.microsoft.com/office/drawing/2014/main" id="{CAC3952C-A753-4B25-A4A6-E8DBAC0D675F}"/>
                    </a:ext>
                  </a:extLst>
                </p:cNvPr>
                <p:cNvPicPr/>
                <p:nvPr/>
              </p:nvPicPr>
              <p:blipFill>
                <a:blip r:embed="rId483"/>
                <a:stretch>
                  <a:fillRect/>
                </a:stretch>
              </p:blipFill>
              <p:spPr>
                <a:xfrm>
                  <a:off x="4957262" y="2528503"/>
                  <a:ext cx="150120" cy="55440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283" name="Freihand 282">
                  <a:extLst>
                    <a:ext uri="{FF2B5EF4-FFF2-40B4-BE49-F238E27FC236}">
                      <a16:creationId xmlns:a16="http://schemas.microsoft.com/office/drawing/2014/main" id="{87BCE2E8-AB49-4031-82CE-3DB7B986F9AF}"/>
                    </a:ext>
                  </a:extLst>
                </p14:cNvPr>
                <p14:cNvContentPartPr/>
                <p14:nvPr/>
              </p14:nvContentPartPr>
              <p14:xfrm>
                <a:off x="4045742" y="2803903"/>
                <a:ext cx="175680" cy="11880"/>
              </p14:xfrm>
            </p:contentPart>
          </mc:Choice>
          <mc:Fallback>
            <p:pic>
              <p:nvPicPr>
                <p:cNvPr id="283" name="Freihand 282">
                  <a:extLst>
                    <a:ext uri="{FF2B5EF4-FFF2-40B4-BE49-F238E27FC236}">
                      <a16:creationId xmlns:a16="http://schemas.microsoft.com/office/drawing/2014/main" id="{87BCE2E8-AB49-4031-82CE-3DB7B986F9AF}"/>
                    </a:ext>
                  </a:extLst>
                </p:cNvPr>
                <p:cNvPicPr/>
                <p:nvPr/>
              </p:nvPicPr>
              <p:blipFill>
                <a:blip r:embed="rId485"/>
                <a:stretch>
                  <a:fillRect/>
                </a:stretch>
              </p:blipFill>
              <p:spPr>
                <a:xfrm>
                  <a:off x="4041422" y="2799583"/>
                  <a:ext cx="18432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284" name="Freihand 283">
                  <a:extLst>
                    <a:ext uri="{FF2B5EF4-FFF2-40B4-BE49-F238E27FC236}">
                      <a16:creationId xmlns:a16="http://schemas.microsoft.com/office/drawing/2014/main" id="{F62CAB1F-DB52-4EE5-B405-084216E78EE1}"/>
                    </a:ext>
                  </a:extLst>
                </p14:cNvPr>
                <p14:cNvContentPartPr/>
                <p14:nvPr/>
              </p14:nvContentPartPr>
              <p14:xfrm>
                <a:off x="4409702" y="2729743"/>
                <a:ext cx="113400" cy="134280"/>
              </p14:xfrm>
            </p:contentPart>
          </mc:Choice>
          <mc:Fallback>
            <p:pic>
              <p:nvPicPr>
                <p:cNvPr id="284" name="Freihand 283">
                  <a:extLst>
                    <a:ext uri="{FF2B5EF4-FFF2-40B4-BE49-F238E27FC236}">
                      <a16:creationId xmlns:a16="http://schemas.microsoft.com/office/drawing/2014/main" id="{F62CAB1F-DB52-4EE5-B405-084216E78EE1}"/>
                    </a:ext>
                  </a:extLst>
                </p:cNvPr>
                <p:cNvPicPr/>
                <p:nvPr/>
              </p:nvPicPr>
              <p:blipFill>
                <a:blip r:embed="rId487"/>
                <a:stretch>
                  <a:fillRect/>
                </a:stretch>
              </p:blipFill>
              <p:spPr>
                <a:xfrm>
                  <a:off x="4405382" y="2725423"/>
                  <a:ext cx="12204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285" name="Freihand 284">
                  <a:extLst>
                    <a:ext uri="{FF2B5EF4-FFF2-40B4-BE49-F238E27FC236}">
                      <a16:creationId xmlns:a16="http://schemas.microsoft.com/office/drawing/2014/main" id="{29C90ACB-9F5D-4A89-9634-AA38D62B942F}"/>
                    </a:ext>
                  </a:extLst>
                </p14:cNvPr>
                <p14:cNvContentPartPr/>
                <p14:nvPr/>
              </p14:nvContentPartPr>
              <p14:xfrm>
                <a:off x="4668542" y="2785183"/>
                <a:ext cx="36720" cy="32760"/>
              </p14:xfrm>
            </p:contentPart>
          </mc:Choice>
          <mc:Fallback>
            <p:pic>
              <p:nvPicPr>
                <p:cNvPr id="285" name="Freihand 284">
                  <a:extLst>
                    <a:ext uri="{FF2B5EF4-FFF2-40B4-BE49-F238E27FC236}">
                      <a16:creationId xmlns:a16="http://schemas.microsoft.com/office/drawing/2014/main" id="{29C90ACB-9F5D-4A89-9634-AA38D62B942F}"/>
                    </a:ext>
                  </a:extLst>
                </p:cNvPr>
                <p:cNvPicPr/>
                <p:nvPr/>
              </p:nvPicPr>
              <p:blipFill>
                <a:blip r:embed="rId489"/>
                <a:stretch>
                  <a:fillRect/>
                </a:stretch>
              </p:blipFill>
              <p:spPr>
                <a:xfrm>
                  <a:off x="4664222" y="2780863"/>
                  <a:ext cx="4536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296" name="Freihand 295">
                  <a:extLst>
                    <a:ext uri="{FF2B5EF4-FFF2-40B4-BE49-F238E27FC236}">
                      <a16:creationId xmlns:a16="http://schemas.microsoft.com/office/drawing/2014/main" id="{9A68A930-6F59-4C3C-9E6F-B29032F2D635}"/>
                    </a:ext>
                  </a:extLst>
                </p14:cNvPr>
                <p14:cNvContentPartPr/>
                <p14:nvPr/>
              </p14:nvContentPartPr>
              <p14:xfrm>
                <a:off x="4361822" y="2626063"/>
                <a:ext cx="210960" cy="448920"/>
              </p14:xfrm>
            </p:contentPart>
          </mc:Choice>
          <mc:Fallback>
            <p:pic>
              <p:nvPicPr>
                <p:cNvPr id="296" name="Freihand 295">
                  <a:extLst>
                    <a:ext uri="{FF2B5EF4-FFF2-40B4-BE49-F238E27FC236}">
                      <a16:creationId xmlns:a16="http://schemas.microsoft.com/office/drawing/2014/main" id="{9A68A930-6F59-4C3C-9E6F-B29032F2D635}"/>
                    </a:ext>
                  </a:extLst>
                </p:cNvPr>
                <p:cNvPicPr/>
                <p:nvPr/>
              </p:nvPicPr>
              <p:blipFill>
                <a:blip r:embed="rId491"/>
                <a:stretch>
                  <a:fillRect/>
                </a:stretch>
              </p:blipFill>
              <p:spPr>
                <a:xfrm>
                  <a:off x="4357502" y="2621743"/>
                  <a:ext cx="219600" cy="45756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299" name="Freihand 298">
                  <a:extLst>
                    <a:ext uri="{FF2B5EF4-FFF2-40B4-BE49-F238E27FC236}">
                      <a16:creationId xmlns:a16="http://schemas.microsoft.com/office/drawing/2014/main" id="{87DDC4D3-AF33-49D5-B4B5-D94D6BC59084}"/>
                    </a:ext>
                  </a:extLst>
                </p14:cNvPr>
                <p14:cNvContentPartPr/>
                <p14:nvPr/>
              </p14:nvContentPartPr>
              <p14:xfrm>
                <a:off x="5226542" y="2945743"/>
                <a:ext cx="614160" cy="64800"/>
              </p14:xfrm>
            </p:contentPart>
          </mc:Choice>
          <mc:Fallback>
            <p:pic>
              <p:nvPicPr>
                <p:cNvPr id="299" name="Freihand 298">
                  <a:extLst>
                    <a:ext uri="{FF2B5EF4-FFF2-40B4-BE49-F238E27FC236}">
                      <a16:creationId xmlns:a16="http://schemas.microsoft.com/office/drawing/2014/main" id="{87DDC4D3-AF33-49D5-B4B5-D94D6BC59084}"/>
                    </a:ext>
                  </a:extLst>
                </p:cNvPr>
                <p:cNvPicPr/>
                <p:nvPr/>
              </p:nvPicPr>
              <p:blipFill>
                <a:blip r:embed="rId493"/>
                <a:stretch>
                  <a:fillRect/>
                </a:stretch>
              </p:blipFill>
              <p:spPr>
                <a:xfrm>
                  <a:off x="5222222" y="2941423"/>
                  <a:ext cx="62280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300" name="Freihand 299">
                  <a:extLst>
                    <a:ext uri="{FF2B5EF4-FFF2-40B4-BE49-F238E27FC236}">
                      <a16:creationId xmlns:a16="http://schemas.microsoft.com/office/drawing/2014/main" id="{2944B656-CCB3-467C-A3A8-6FF3CFF970E7}"/>
                    </a:ext>
                  </a:extLst>
                </p14:cNvPr>
                <p14:cNvContentPartPr/>
                <p14:nvPr/>
              </p14:nvContentPartPr>
              <p14:xfrm>
                <a:off x="2783942" y="2939623"/>
                <a:ext cx="567360" cy="72360"/>
              </p14:xfrm>
            </p:contentPart>
          </mc:Choice>
          <mc:Fallback>
            <p:pic>
              <p:nvPicPr>
                <p:cNvPr id="300" name="Freihand 299">
                  <a:extLst>
                    <a:ext uri="{FF2B5EF4-FFF2-40B4-BE49-F238E27FC236}">
                      <a16:creationId xmlns:a16="http://schemas.microsoft.com/office/drawing/2014/main" id="{2944B656-CCB3-467C-A3A8-6FF3CFF970E7}"/>
                    </a:ext>
                  </a:extLst>
                </p:cNvPr>
                <p:cNvPicPr/>
                <p:nvPr/>
              </p:nvPicPr>
              <p:blipFill>
                <a:blip r:embed="rId495"/>
                <a:stretch>
                  <a:fillRect/>
                </a:stretch>
              </p:blipFill>
              <p:spPr>
                <a:xfrm>
                  <a:off x="2779622" y="2935303"/>
                  <a:ext cx="5760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301" name="Freihand 300">
                  <a:extLst>
                    <a:ext uri="{FF2B5EF4-FFF2-40B4-BE49-F238E27FC236}">
                      <a16:creationId xmlns:a16="http://schemas.microsoft.com/office/drawing/2014/main" id="{1DFE160C-25B8-4571-BC7D-4C121FD58FA6}"/>
                    </a:ext>
                  </a:extLst>
                </p14:cNvPr>
                <p14:cNvContentPartPr/>
                <p14:nvPr/>
              </p14:nvContentPartPr>
              <p14:xfrm>
                <a:off x="6007382" y="2763943"/>
                <a:ext cx="236520" cy="32400"/>
              </p14:xfrm>
            </p:contentPart>
          </mc:Choice>
          <mc:Fallback>
            <p:pic>
              <p:nvPicPr>
                <p:cNvPr id="301" name="Freihand 300">
                  <a:extLst>
                    <a:ext uri="{FF2B5EF4-FFF2-40B4-BE49-F238E27FC236}">
                      <a16:creationId xmlns:a16="http://schemas.microsoft.com/office/drawing/2014/main" id="{1DFE160C-25B8-4571-BC7D-4C121FD58FA6}"/>
                    </a:ext>
                  </a:extLst>
                </p:cNvPr>
                <p:cNvPicPr/>
                <p:nvPr/>
              </p:nvPicPr>
              <p:blipFill>
                <a:blip r:embed="rId497"/>
                <a:stretch>
                  <a:fillRect/>
                </a:stretch>
              </p:blipFill>
              <p:spPr>
                <a:xfrm>
                  <a:off x="6003062" y="2759623"/>
                  <a:ext cx="24516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302" name="Freihand 301">
                  <a:extLst>
                    <a:ext uri="{FF2B5EF4-FFF2-40B4-BE49-F238E27FC236}">
                      <a16:creationId xmlns:a16="http://schemas.microsoft.com/office/drawing/2014/main" id="{2C43108A-551B-4D68-8592-2066022EFB80}"/>
                    </a:ext>
                  </a:extLst>
                </p14:cNvPr>
                <p14:cNvContentPartPr/>
                <p14:nvPr/>
              </p14:nvContentPartPr>
              <p14:xfrm>
                <a:off x="6011702" y="2799943"/>
                <a:ext cx="315720" cy="26640"/>
              </p14:xfrm>
            </p:contentPart>
          </mc:Choice>
          <mc:Fallback>
            <p:pic>
              <p:nvPicPr>
                <p:cNvPr id="302" name="Freihand 301">
                  <a:extLst>
                    <a:ext uri="{FF2B5EF4-FFF2-40B4-BE49-F238E27FC236}">
                      <a16:creationId xmlns:a16="http://schemas.microsoft.com/office/drawing/2014/main" id="{2C43108A-551B-4D68-8592-2066022EFB80}"/>
                    </a:ext>
                  </a:extLst>
                </p:cNvPr>
                <p:cNvPicPr/>
                <p:nvPr/>
              </p:nvPicPr>
              <p:blipFill>
                <a:blip r:embed="rId499"/>
                <a:stretch>
                  <a:fillRect/>
                </a:stretch>
              </p:blipFill>
              <p:spPr>
                <a:xfrm>
                  <a:off x="6007382" y="2795623"/>
                  <a:ext cx="32436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303" name="Freihand 302">
                  <a:extLst>
                    <a:ext uri="{FF2B5EF4-FFF2-40B4-BE49-F238E27FC236}">
                      <a16:creationId xmlns:a16="http://schemas.microsoft.com/office/drawing/2014/main" id="{5264F365-6B88-405D-8508-54D8474495C0}"/>
                    </a:ext>
                  </a:extLst>
                </p14:cNvPr>
                <p14:cNvContentPartPr/>
                <p14:nvPr/>
              </p14:nvContentPartPr>
              <p14:xfrm>
                <a:off x="6525782" y="2666383"/>
                <a:ext cx="241200" cy="150120"/>
              </p14:xfrm>
            </p:contentPart>
          </mc:Choice>
          <mc:Fallback>
            <p:pic>
              <p:nvPicPr>
                <p:cNvPr id="303" name="Freihand 302">
                  <a:extLst>
                    <a:ext uri="{FF2B5EF4-FFF2-40B4-BE49-F238E27FC236}">
                      <a16:creationId xmlns:a16="http://schemas.microsoft.com/office/drawing/2014/main" id="{5264F365-6B88-405D-8508-54D8474495C0}"/>
                    </a:ext>
                  </a:extLst>
                </p:cNvPr>
                <p:cNvPicPr/>
                <p:nvPr/>
              </p:nvPicPr>
              <p:blipFill>
                <a:blip r:embed="rId501"/>
                <a:stretch>
                  <a:fillRect/>
                </a:stretch>
              </p:blipFill>
              <p:spPr>
                <a:xfrm>
                  <a:off x="6521462" y="2662063"/>
                  <a:ext cx="2498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305" name="Freihand 304">
                  <a:extLst>
                    <a:ext uri="{FF2B5EF4-FFF2-40B4-BE49-F238E27FC236}">
                      <a16:creationId xmlns:a16="http://schemas.microsoft.com/office/drawing/2014/main" id="{52EC7F09-D3A4-4AC2-B7A7-9882DC39528B}"/>
                    </a:ext>
                  </a:extLst>
                </p14:cNvPr>
                <p14:cNvContentPartPr/>
                <p14:nvPr/>
              </p14:nvContentPartPr>
              <p14:xfrm>
                <a:off x="400022" y="3564223"/>
                <a:ext cx="103680" cy="175680"/>
              </p14:xfrm>
            </p:contentPart>
          </mc:Choice>
          <mc:Fallback>
            <p:pic>
              <p:nvPicPr>
                <p:cNvPr id="305" name="Freihand 304">
                  <a:extLst>
                    <a:ext uri="{FF2B5EF4-FFF2-40B4-BE49-F238E27FC236}">
                      <a16:creationId xmlns:a16="http://schemas.microsoft.com/office/drawing/2014/main" id="{52EC7F09-D3A4-4AC2-B7A7-9882DC39528B}"/>
                    </a:ext>
                  </a:extLst>
                </p:cNvPr>
                <p:cNvPicPr/>
                <p:nvPr/>
              </p:nvPicPr>
              <p:blipFill>
                <a:blip r:embed="rId503"/>
                <a:stretch>
                  <a:fillRect/>
                </a:stretch>
              </p:blipFill>
              <p:spPr>
                <a:xfrm>
                  <a:off x="395702" y="3559903"/>
                  <a:ext cx="11232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306" name="Freihand 305">
                  <a:extLst>
                    <a:ext uri="{FF2B5EF4-FFF2-40B4-BE49-F238E27FC236}">
                      <a16:creationId xmlns:a16="http://schemas.microsoft.com/office/drawing/2014/main" id="{FFF32190-2250-48DE-8DA8-7F89444DB661}"/>
                    </a:ext>
                  </a:extLst>
                </p14:cNvPr>
                <p14:cNvContentPartPr/>
                <p14:nvPr/>
              </p14:nvContentPartPr>
              <p14:xfrm>
                <a:off x="498302" y="3509863"/>
                <a:ext cx="142200" cy="331200"/>
              </p14:xfrm>
            </p:contentPart>
          </mc:Choice>
          <mc:Fallback>
            <p:pic>
              <p:nvPicPr>
                <p:cNvPr id="306" name="Freihand 305">
                  <a:extLst>
                    <a:ext uri="{FF2B5EF4-FFF2-40B4-BE49-F238E27FC236}">
                      <a16:creationId xmlns:a16="http://schemas.microsoft.com/office/drawing/2014/main" id="{FFF32190-2250-48DE-8DA8-7F89444DB661}"/>
                    </a:ext>
                  </a:extLst>
                </p:cNvPr>
                <p:cNvPicPr/>
                <p:nvPr/>
              </p:nvPicPr>
              <p:blipFill>
                <a:blip r:embed="rId505"/>
                <a:stretch>
                  <a:fillRect/>
                </a:stretch>
              </p:blipFill>
              <p:spPr>
                <a:xfrm>
                  <a:off x="493982" y="3505543"/>
                  <a:ext cx="150840" cy="33984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309" name="Freihand 308">
                  <a:extLst>
                    <a:ext uri="{FF2B5EF4-FFF2-40B4-BE49-F238E27FC236}">
                      <a16:creationId xmlns:a16="http://schemas.microsoft.com/office/drawing/2014/main" id="{847A9FC9-C8AE-4626-8993-0DC694F2FD99}"/>
                    </a:ext>
                  </a:extLst>
                </p14:cNvPr>
                <p14:cNvContentPartPr/>
                <p14:nvPr/>
              </p14:nvContentPartPr>
              <p14:xfrm>
                <a:off x="879542" y="3572503"/>
                <a:ext cx="119520" cy="132120"/>
              </p14:xfrm>
            </p:contentPart>
          </mc:Choice>
          <mc:Fallback>
            <p:pic>
              <p:nvPicPr>
                <p:cNvPr id="309" name="Freihand 308">
                  <a:extLst>
                    <a:ext uri="{FF2B5EF4-FFF2-40B4-BE49-F238E27FC236}">
                      <a16:creationId xmlns:a16="http://schemas.microsoft.com/office/drawing/2014/main" id="{847A9FC9-C8AE-4626-8993-0DC694F2FD99}"/>
                    </a:ext>
                  </a:extLst>
                </p:cNvPr>
                <p:cNvPicPr/>
                <p:nvPr/>
              </p:nvPicPr>
              <p:blipFill>
                <a:blip r:embed="rId507"/>
                <a:stretch>
                  <a:fillRect/>
                </a:stretch>
              </p:blipFill>
              <p:spPr>
                <a:xfrm>
                  <a:off x="875222" y="3568183"/>
                  <a:ext cx="12816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310" name="Freihand 309">
                  <a:extLst>
                    <a:ext uri="{FF2B5EF4-FFF2-40B4-BE49-F238E27FC236}">
                      <a16:creationId xmlns:a16="http://schemas.microsoft.com/office/drawing/2014/main" id="{101A6B4B-2D5B-4F85-BC9B-B98F5B2262C0}"/>
                    </a:ext>
                  </a:extLst>
                </p14:cNvPr>
                <p14:cNvContentPartPr/>
                <p14:nvPr/>
              </p14:nvContentPartPr>
              <p14:xfrm>
                <a:off x="885662" y="3574663"/>
                <a:ext cx="125640" cy="100800"/>
              </p14:xfrm>
            </p:contentPart>
          </mc:Choice>
          <mc:Fallback>
            <p:pic>
              <p:nvPicPr>
                <p:cNvPr id="310" name="Freihand 309">
                  <a:extLst>
                    <a:ext uri="{FF2B5EF4-FFF2-40B4-BE49-F238E27FC236}">
                      <a16:creationId xmlns:a16="http://schemas.microsoft.com/office/drawing/2014/main" id="{101A6B4B-2D5B-4F85-BC9B-B98F5B2262C0}"/>
                    </a:ext>
                  </a:extLst>
                </p:cNvPr>
                <p:cNvPicPr/>
                <p:nvPr/>
              </p:nvPicPr>
              <p:blipFill>
                <a:blip r:embed="rId509"/>
                <a:stretch>
                  <a:fillRect/>
                </a:stretch>
              </p:blipFill>
              <p:spPr>
                <a:xfrm>
                  <a:off x="881342" y="3570343"/>
                  <a:ext cx="1342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316" name="Freihand 315">
                  <a:extLst>
                    <a:ext uri="{FF2B5EF4-FFF2-40B4-BE49-F238E27FC236}">
                      <a16:creationId xmlns:a16="http://schemas.microsoft.com/office/drawing/2014/main" id="{B18C7FC9-F21A-489F-86A6-3404593CD13E}"/>
                    </a:ext>
                  </a:extLst>
                </p14:cNvPr>
                <p14:cNvContentPartPr/>
                <p14:nvPr/>
              </p14:nvContentPartPr>
              <p14:xfrm>
                <a:off x="1104542" y="3425623"/>
                <a:ext cx="16200" cy="124200"/>
              </p14:xfrm>
            </p:contentPart>
          </mc:Choice>
          <mc:Fallback>
            <p:pic>
              <p:nvPicPr>
                <p:cNvPr id="316" name="Freihand 315">
                  <a:extLst>
                    <a:ext uri="{FF2B5EF4-FFF2-40B4-BE49-F238E27FC236}">
                      <a16:creationId xmlns:a16="http://schemas.microsoft.com/office/drawing/2014/main" id="{B18C7FC9-F21A-489F-86A6-3404593CD13E}"/>
                    </a:ext>
                  </a:extLst>
                </p:cNvPr>
                <p:cNvPicPr/>
                <p:nvPr/>
              </p:nvPicPr>
              <p:blipFill>
                <a:blip r:embed="rId511"/>
                <a:stretch>
                  <a:fillRect/>
                </a:stretch>
              </p:blipFill>
              <p:spPr>
                <a:xfrm>
                  <a:off x="1100222" y="3421303"/>
                  <a:ext cx="2484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335" name="Freihand 334">
                  <a:extLst>
                    <a:ext uri="{FF2B5EF4-FFF2-40B4-BE49-F238E27FC236}">
                      <a16:creationId xmlns:a16="http://schemas.microsoft.com/office/drawing/2014/main" id="{C8F78422-3779-4032-9F41-DC9A8028547A}"/>
                    </a:ext>
                  </a:extLst>
                </p14:cNvPr>
                <p14:cNvContentPartPr/>
                <p14:nvPr/>
              </p14:nvContentPartPr>
              <p14:xfrm>
                <a:off x="2545622" y="3518143"/>
                <a:ext cx="202320" cy="4680"/>
              </p14:xfrm>
            </p:contentPart>
          </mc:Choice>
          <mc:Fallback>
            <p:pic>
              <p:nvPicPr>
                <p:cNvPr id="335" name="Freihand 334">
                  <a:extLst>
                    <a:ext uri="{FF2B5EF4-FFF2-40B4-BE49-F238E27FC236}">
                      <a16:creationId xmlns:a16="http://schemas.microsoft.com/office/drawing/2014/main" id="{C8F78422-3779-4032-9F41-DC9A8028547A}"/>
                    </a:ext>
                  </a:extLst>
                </p:cNvPr>
                <p:cNvPicPr/>
                <p:nvPr/>
              </p:nvPicPr>
              <p:blipFill>
                <a:blip r:embed="rId513"/>
                <a:stretch>
                  <a:fillRect/>
                </a:stretch>
              </p:blipFill>
              <p:spPr>
                <a:xfrm>
                  <a:off x="2541302" y="3513823"/>
                  <a:ext cx="21096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336" name="Freihand 335">
                  <a:extLst>
                    <a:ext uri="{FF2B5EF4-FFF2-40B4-BE49-F238E27FC236}">
                      <a16:creationId xmlns:a16="http://schemas.microsoft.com/office/drawing/2014/main" id="{94C7374C-6D47-46C4-A551-8A3F8FFC5FF7}"/>
                    </a:ext>
                  </a:extLst>
                </p14:cNvPr>
                <p14:cNvContentPartPr/>
                <p14:nvPr/>
              </p14:nvContentPartPr>
              <p14:xfrm>
                <a:off x="2579102" y="3558103"/>
                <a:ext cx="166320" cy="11160"/>
              </p14:xfrm>
            </p:contentPart>
          </mc:Choice>
          <mc:Fallback>
            <p:pic>
              <p:nvPicPr>
                <p:cNvPr id="336" name="Freihand 335">
                  <a:extLst>
                    <a:ext uri="{FF2B5EF4-FFF2-40B4-BE49-F238E27FC236}">
                      <a16:creationId xmlns:a16="http://schemas.microsoft.com/office/drawing/2014/main" id="{94C7374C-6D47-46C4-A551-8A3F8FFC5FF7}"/>
                    </a:ext>
                  </a:extLst>
                </p:cNvPr>
                <p:cNvPicPr/>
                <p:nvPr/>
              </p:nvPicPr>
              <p:blipFill>
                <a:blip r:embed="rId515"/>
                <a:stretch>
                  <a:fillRect/>
                </a:stretch>
              </p:blipFill>
              <p:spPr>
                <a:xfrm>
                  <a:off x="2574782" y="3553783"/>
                  <a:ext cx="17496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318" name="Freihand 317">
                  <a:extLst>
                    <a:ext uri="{FF2B5EF4-FFF2-40B4-BE49-F238E27FC236}">
                      <a16:creationId xmlns:a16="http://schemas.microsoft.com/office/drawing/2014/main" id="{6E4107CB-D46C-42E2-9F1F-00F0496F687D}"/>
                    </a:ext>
                  </a:extLst>
                </p14:cNvPr>
                <p14:cNvContentPartPr/>
                <p14:nvPr/>
              </p14:nvContentPartPr>
              <p14:xfrm>
                <a:off x="1494062" y="3580783"/>
                <a:ext cx="179280" cy="18360"/>
              </p14:xfrm>
            </p:contentPart>
          </mc:Choice>
          <mc:Fallback>
            <p:pic>
              <p:nvPicPr>
                <p:cNvPr id="318" name="Freihand 317">
                  <a:extLst>
                    <a:ext uri="{FF2B5EF4-FFF2-40B4-BE49-F238E27FC236}">
                      <a16:creationId xmlns:a16="http://schemas.microsoft.com/office/drawing/2014/main" id="{6E4107CB-D46C-42E2-9F1F-00F0496F687D}"/>
                    </a:ext>
                  </a:extLst>
                </p:cNvPr>
                <p:cNvPicPr/>
                <p:nvPr/>
              </p:nvPicPr>
              <p:blipFill>
                <a:blip r:embed="rId517"/>
                <a:stretch>
                  <a:fillRect/>
                </a:stretch>
              </p:blipFill>
              <p:spPr>
                <a:xfrm>
                  <a:off x="1489742" y="3576463"/>
                  <a:ext cx="18792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319" name="Freihand 318">
                  <a:extLst>
                    <a:ext uri="{FF2B5EF4-FFF2-40B4-BE49-F238E27FC236}">
                      <a16:creationId xmlns:a16="http://schemas.microsoft.com/office/drawing/2014/main" id="{AB55704D-458D-45EF-AFDA-832619671D3F}"/>
                    </a:ext>
                  </a:extLst>
                </p14:cNvPr>
                <p14:cNvContentPartPr/>
                <p14:nvPr/>
              </p14:nvContentPartPr>
              <p14:xfrm>
                <a:off x="1525382" y="3638383"/>
                <a:ext cx="161640" cy="8640"/>
              </p14:xfrm>
            </p:contentPart>
          </mc:Choice>
          <mc:Fallback>
            <p:pic>
              <p:nvPicPr>
                <p:cNvPr id="319" name="Freihand 318">
                  <a:extLst>
                    <a:ext uri="{FF2B5EF4-FFF2-40B4-BE49-F238E27FC236}">
                      <a16:creationId xmlns:a16="http://schemas.microsoft.com/office/drawing/2014/main" id="{AB55704D-458D-45EF-AFDA-832619671D3F}"/>
                    </a:ext>
                  </a:extLst>
                </p:cNvPr>
                <p:cNvPicPr/>
                <p:nvPr/>
              </p:nvPicPr>
              <p:blipFill>
                <a:blip r:embed="rId519"/>
                <a:stretch>
                  <a:fillRect/>
                </a:stretch>
              </p:blipFill>
              <p:spPr>
                <a:xfrm>
                  <a:off x="1521062" y="3634063"/>
                  <a:ext cx="17028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21" name="Freihand 320">
                  <a:extLst>
                    <a:ext uri="{FF2B5EF4-FFF2-40B4-BE49-F238E27FC236}">
                      <a16:creationId xmlns:a16="http://schemas.microsoft.com/office/drawing/2014/main" id="{4D174B96-B5F4-4803-BF4E-148185C0ECCF}"/>
                    </a:ext>
                  </a:extLst>
                </p14:cNvPr>
                <p14:cNvContentPartPr/>
                <p14:nvPr/>
              </p14:nvContentPartPr>
              <p14:xfrm>
                <a:off x="1767302" y="3452623"/>
                <a:ext cx="254520" cy="25200"/>
              </p14:xfrm>
            </p:contentPart>
          </mc:Choice>
          <mc:Fallback>
            <p:pic>
              <p:nvPicPr>
                <p:cNvPr id="321" name="Freihand 320">
                  <a:extLst>
                    <a:ext uri="{FF2B5EF4-FFF2-40B4-BE49-F238E27FC236}">
                      <a16:creationId xmlns:a16="http://schemas.microsoft.com/office/drawing/2014/main" id="{4D174B96-B5F4-4803-BF4E-148185C0ECCF}"/>
                    </a:ext>
                  </a:extLst>
                </p:cNvPr>
                <p:cNvPicPr/>
                <p:nvPr/>
              </p:nvPicPr>
              <p:blipFill>
                <a:blip r:embed="rId521"/>
                <a:stretch>
                  <a:fillRect/>
                </a:stretch>
              </p:blipFill>
              <p:spPr>
                <a:xfrm>
                  <a:off x="1762982" y="3448303"/>
                  <a:ext cx="26316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22" name="Freihand 321">
                  <a:extLst>
                    <a:ext uri="{FF2B5EF4-FFF2-40B4-BE49-F238E27FC236}">
                      <a16:creationId xmlns:a16="http://schemas.microsoft.com/office/drawing/2014/main" id="{8EDA33B7-355B-4472-95B8-413269AA5FCC}"/>
                    </a:ext>
                  </a:extLst>
                </p14:cNvPr>
                <p14:cNvContentPartPr/>
                <p14:nvPr/>
              </p14:nvContentPartPr>
              <p14:xfrm>
                <a:off x="1772342" y="3476383"/>
                <a:ext cx="233280" cy="164160"/>
              </p14:xfrm>
            </p:contentPart>
          </mc:Choice>
          <mc:Fallback>
            <p:pic>
              <p:nvPicPr>
                <p:cNvPr id="322" name="Freihand 321">
                  <a:extLst>
                    <a:ext uri="{FF2B5EF4-FFF2-40B4-BE49-F238E27FC236}">
                      <a16:creationId xmlns:a16="http://schemas.microsoft.com/office/drawing/2014/main" id="{8EDA33B7-355B-4472-95B8-413269AA5FCC}"/>
                    </a:ext>
                  </a:extLst>
                </p:cNvPr>
                <p:cNvPicPr/>
                <p:nvPr/>
              </p:nvPicPr>
              <p:blipFill>
                <a:blip r:embed="rId523"/>
                <a:stretch>
                  <a:fillRect/>
                </a:stretch>
              </p:blipFill>
              <p:spPr>
                <a:xfrm>
                  <a:off x="1768022" y="3472063"/>
                  <a:ext cx="24192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24" name="Freihand 323">
                  <a:extLst>
                    <a:ext uri="{FF2B5EF4-FFF2-40B4-BE49-F238E27FC236}">
                      <a16:creationId xmlns:a16="http://schemas.microsoft.com/office/drawing/2014/main" id="{ED73AF6A-2FE7-4678-AC84-DC0339214827}"/>
                    </a:ext>
                  </a:extLst>
                </p14:cNvPr>
                <p14:cNvContentPartPr/>
                <p14:nvPr/>
              </p14:nvContentPartPr>
              <p14:xfrm>
                <a:off x="2127662" y="3486823"/>
                <a:ext cx="132480" cy="134640"/>
              </p14:xfrm>
            </p:contentPart>
          </mc:Choice>
          <mc:Fallback>
            <p:pic>
              <p:nvPicPr>
                <p:cNvPr id="324" name="Freihand 323">
                  <a:extLst>
                    <a:ext uri="{FF2B5EF4-FFF2-40B4-BE49-F238E27FC236}">
                      <a16:creationId xmlns:a16="http://schemas.microsoft.com/office/drawing/2014/main" id="{ED73AF6A-2FE7-4678-AC84-DC0339214827}"/>
                    </a:ext>
                  </a:extLst>
                </p:cNvPr>
                <p:cNvPicPr/>
                <p:nvPr/>
              </p:nvPicPr>
              <p:blipFill>
                <a:blip r:embed="rId525"/>
                <a:stretch>
                  <a:fillRect/>
                </a:stretch>
              </p:blipFill>
              <p:spPr>
                <a:xfrm>
                  <a:off x="2123342" y="3482503"/>
                  <a:ext cx="14112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25" name="Freihand 324">
                  <a:extLst>
                    <a:ext uri="{FF2B5EF4-FFF2-40B4-BE49-F238E27FC236}">
                      <a16:creationId xmlns:a16="http://schemas.microsoft.com/office/drawing/2014/main" id="{7279CF56-03A2-4D0A-A3E5-DD56DD024F5B}"/>
                    </a:ext>
                  </a:extLst>
                </p14:cNvPr>
                <p14:cNvContentPartPr/>
                <p14:nvPr/>
              </p14:nvContentPartPr>
              <p14:xfrm>
                <a:off x="2137382" y="3513103"/>
                <a:ext cx="112320" cy="89640"/>
              </p14:xfrm>
            </p:contentPart>
          </mc:Choice>
          <mc:Fallback>
            <p:pic>
              <p:nvPicPr>
                <p:cNvPr id="325" name="Freihand 324">
                  <a:extLst>
                    <a:ext uri="{FF2B5EF4-FFF2-40B4-BE49-F238E27FC236}">
                      <a16:creationId xmlns:a16="http://schemas.microsoft.com/office/drawing/2014/main" id="{7279CF56-03A2-4D0A-A3E5-DD56DD024F5B}"/>
                    </a:ext>
                  </a:extLst>
                </p:cNvPr>
                <p:cNvPicPr/>
                <p:nvPr/>
              </p:nvPicPr>
              <p:blipFill>
                <a:blip r:embed="rId527"/>
                <a:stretch>
                  <a:fillRect/>
                </a:stretch>
              </p:blipFill>
              <p:spPr>
                <a:xfrm>
                  <a:off x="2133062" y="3508783"/>
                  <a:ext cx="1209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26" name="Freihand 325">
                  <a:extLst>
                    <a:ext uri="{FF2B5EF4-FFF2-40B4-BE49-F238E27FC236}">
                      <a16:creationId xmlns:a16="http://schemas.microsoft.com/office/drawing/2014/main" id="{46D89398-D5F3-4FB1-A777-69242DE40068}"/>
                    </a:ext>
                  </a:extLst>
                </p14:cNvPr>
                <p14:cNvContentPartPr/>
                <p14:nvPr/>
              </p14:nvContentPartPr>
              <p14:xfrm>
                <a:off x="2322062" y="3552703"/>
                <a:ext cx="2520" cy="82080"/>
              </p14:xfrm>
            </p:contentPart>
          </mc:Choice>
          <mc:Fallback>
            <p:pic>
              <p:nvPicPr>
                <p:cNvPr id="326" name="Freihand 325">
                  <a:extLst>
                    <a:ext uri="{FF2B5EF4-FFF2-40B4-BE49-F238E27FC236}">
                      <a16:creationId xmlns:a16="http://schemas.microsoft.com/office/drawing/2014/main" id="{46D89398-D5F3-4FB1-A777-69242DE40068}"/>
                    </a:ext>
                  </a:extLst>
                </p:cNvPr>
                <p:cNvPicPr/>
                <p:nvPr/>
              </p:nvPicPr>
              <p:blipFill>
                <a:blip r:embed="rId529"/>
                <a:stretch>
                  <a:fillRect/>
                </a:stretch>
              </p:blipFill>
              <p:spPr>
                <a:xfrm>
                  <a:off x="2317742" y="3548383"/>
                  <a:ext cx="111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27" name="Freihand 326">
                  <a:extLst>
                    <a:ext uri="{FF2B5EF4-FFF2-40B4-BE49-F238E27FC236}">
                      <a16:creationId xmlns:a16="http://schemas.microsoft.com/office/drawing/2014/main" id="{72038836-DF4F-48F8-AD0D-CE0B3A97B550}"/>
                    </a:ext>
                  </a:extLst>
                </p14:cNvPr>
                <p14:cNvContentPartPr/>
                <p14:nvPr/>
              </p14:nvContentPartPr>
              <p14:xfrm>
                <a:off x="2314142" y="3494743"/>
                <a:ext cx="4320" cy="7200"/>
              </p14:xfrm>
            </p:contentPart>
          </mc:Choice>
          <mc:Fallback>
            <p:pic>
              <p:nvPicPr>
                <p:cNvPr id="327" name="Freihand 326">
                  <a:extLst>
                    <a:ext uri="{FF2B5EF4-FFF2-40B4-BE49-F238E27FC236}">
                      <a16:creationId xmlns:a16="http://schemas.microsoft.com/office/drawing/2014/main" id="{72038836-DF4F-48F8-AD0D-CE0B3A97B550}"/>
                    </a:ext>
                  </a:extLst>
                </p:cNvPr>
                <p:cNvPicPr/>
                <p:nvPr/>
              </p:nvPicPr>
              <p:blipFill>
                <a:blip r:embed="rId531"/>
                <a:stretch>
                  <a:fillRect/>
                </a:stretch>
              </p:blipFill>
              <p:spPr>
                <a:xfrm>
                  <a:off x="2309822" y="3490423"/>
                  <a:ext cx="1296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28" name="Freihand 327">
                  <a:extLst>
                    <a:ext uri="{FF2B5EF4-FFF2-40B4-BE49-F238E27FC236}">
                      <a16:creationId xmlns:a16="http://schemas.microsoft.com/office/drawing/2014/main" id="{0A1E6824-45D8-4C0E-A68A-A66B3E9EF0E6}"/>
                    </a:ext>
                  </a:extLst>
                </p14:cNvPr>
                <p14:cNvContentPartPr/>
                <p14:nvPr/>
              </p14:nvContentPartPr>
              <p14:xfrm>
                <a:off x="2288942" y="3357943"/>
                <a:ext cx="6480" cy="77400"/>
              </p14:xfrm>
            </p:contentPart>
          </mc:Choice>
          <mc:Fallback>
            <p:pic>
              <p:nvPicPr>
                <p:cNvPr id="328" name="Freihand 327">
                  <a:extLst>
                    <a:ext uri="{FF2B5EF4-FFF2-40B4-BE49-F238E27FC236}">
                      <a16:creationId xmlns:a16="http://schemas.microsoft.com/office/drawing/2014/main" id="{0A1E6824-45D8-4C0E-A68A-A66B3E9EF0E6}"/>
                    </a:ext>
                  </a:extLst>
                </p:cNvPr>
                <p:cNvPicPr/>
                <p:nvPr/>
              </p:nvPicPr>
              <p:blipFill>
                <a:blip r:embed="rId533"/>
                <a:stretch>
                  <a:fillRect/>
                </a:stretch>
              </p:blipFill>
              <p:spPr>
                <a:xfrm>
                  <a:off x="2284622" y="3353623"/>
                  <a:ext cx="151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30" name="Freihand 329">
                  <a:extLst>
                    <a:ext uri="{FF2B5EF4-FFF2-40B4-BE49-F238E27FC236}">
                      <a16:creationId xmlns:a16="http://schemas.microsoft.com/office/drawing/2014/main" id="{2B3C48FC-0AD9-4EE0-8CBE-AE8DD2703485}"/>
                    </a:ext>
                  </a:extLst>
                </p14:cNvPr>
                <p14:cNvContentPartPr/>
                <p14:nvPr/>
              </p14:nvContentPartPr>
              <p14:xfrm>
                <a:off x="1756862" y="3757543"/>
                <a:ext cx="4680" cy="73440"/>
              </p14:xfrm>
            </p:contentPart>
          </mc:Choice>
          <mc:Fallback>
            <p:pic>
              <p:nvPicPr>
                <p:cNvPr id="330" name="Freihand 329">
                  <a:extLst>
                    <a:ext uri="{FF2B5EF4-FFF2-40B4-BE49-F238E27FC236}">
                      <a16:creationId xmlns:a16="http://schemas.microsoft.com/office/drawing/2014/main" id="{2B3C48FC-0AD9-4EE0-8CBE-AE8DD2703485}"/>
                    </a:ext>
                  </a:extLst>
                </p:cNvPr>
                <p:cNvPicPr/>
                <p:nvPr/>
              </p:nvPicPr>
              <p:blipFill>
                <a:blip r:embed="rId535"/>
                <a:stretch>
                  <a:fillRect/>
                </a:stretch>
              </p:blipFill>
              <p:spPr>
                <a:xfrm>
                  <a:off x="1752542" y="3753223"/>
                  <a:ext cx="133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31" name="Freihand 330">
                  <a:extLst>
                    <a:ext uri="{FF2B5EF4-FFF2-40B4-BE49-F238E27FC236}">
                      <a16:creationId xmlns:a16="http://schemas.microsoft.com/office/drawing/2014/main" id="{929ED16E-F82C-4B91-90FA-CBF8080A80B4}"/>
                    </a:ext>
                  </a:extLst>
                </p14:cNvPr>
                <p14:cNvContentPartPr/>
                <p14:nvPr/>
              </p14:nvContentPartPr>
              <p14:xfrm>
                <a:off x="1747502" y="3702103"/>
                <a:ext cx="19440" cy="4320"/>
              </p14:xfrm>
            </p:contentPart>
          </mc:Choice>
          <mc:Fallback>
            <p:pic>
              <p:nvPicPr>
                <p:cNvPr id="331" name="Freihand 330">
                  <a:extLst>
                    <a:ext uri="{FF2B5EF4-FFF2-40B4-BE49-F238E27FC236}">
                      <a16:creationId xmlns:a16="http://schemas.microsoft.com/office/drawing/2014/main" id="{929ED16E-F82C-4B91-90FA-CBF8080A80B4}"/>
                    </a:ext>
                  </a:extLst>
                </p:cNvPr>
                <p:cNvPicPr/>
                <p:nvPr/>
              </p:nvPicPr>
              <p:blipFill>
                <a:blip r:embed="rId537"/>
                <a:stretch>
                  <a:fillRect/>
                </a:stretch>
              </p:blipFill>
              <p:spPr>
                <a:xfrm>
                  <a:off x="1743182" y="3697783"/>
                  <a:ext cx="2808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32" name="Freihand 331">
                  <a:extLst>
                    <a:ext uri="{FF2B5EF4-FFF2-40B4-BE49-F238E27FC236}">
                      <a16:creationId xmlns:a16="http://schemas.microsoft.com/office/drawing/2014/main" id="{F3981B62-CF1F-4CD2-B638-A6363AAC140C}"/>
                    </a:ext>
                  </a:extLst>
                </p14:cNvPr>
                <p14:cNvContentPartPr/>
                <p14:nvPr/>
              </p14:nvContentPartPr>
              <p14:xfrm>
                <a:off x="1820582" y="3760783"/>
                <a:ext cx="96840" cy="52200"/>
              </p14:xfrm>
            </p:contentPart>
          </mc:Choice>
          <mc:Fallback>
            <p:pic>
              <p:nvPicPr>
                <p:cNvPr id="332" name="Freihand 331">
                  <a:extLst>
                    <a:ext uri="{FF2B5EF4-FFF2-40B4-BE49-F238E27FC236}">
                      <a16:creationId xmlns:a16="http://schemas.microsoft.com/office/drawing/2014/main" id="{F3981B62-CF1F-4CD2-B638-A6363AAC140C}"/>
                    </a:ext>
                  </a:extLst>
                </p:cNvPr>
                <p:cNvPicPr/>
                <p:nvPr/>
              </p:nvPicPr>
              <p:blipFill>
                <a:blip r:embed="rId539"/>
                <a:stretch>
                  <a:fillRect/>
                </a:stretch>
              </p:blipFill>
              <p:spPr>
                <a:xfrm>
                  <a:off x="1816262" y="3756463"/>
                  <a:ext cx="10548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33" name="Freihand 332">
                  <a:extLst>
                    <a:ext uri="{FF2B5EF4-FFF2-40B4-BE49-F238E27FC236}">
                      <a16:creationId xmlns:a16="http://schemas.microsoft.com/office/drawing/2014/main" id="{EF8143AD-6513-4CDA-B34D-E615BB6CE5CF}"/>
                    </a:ext>
                  </a:extLst>
                </p14:cNvPr>
                <p14:cNvContentPartPr/>
                <p14:nvPr/>
              </p14:nvContentPartPr>
              <p14:xfrm>
                <a:off x="1947302" y="3711463"/>
                <a:ext cx="59400" cy="88920"/>
              </p14:xfrm>
            </p:contentPart>
          </mc:Choice>
          <mc:Fallback>
            <p:pic>
              <p:nvPicPr>
                <p:cNvPr id="333" name="Freihand 332">
                  <a:extLst>
                    <a:ext uri="{FF2B5EF4-FFF2-40B4-BE49-F238E27FC236}">
                      <a16:creationId xmlns:a16="http://schemas.microsoft.com/office/drawing/2014/main" id="{EF8143AD-6513-4CDA-B34D-E615BB6CE5CF}"/>
                    </a:ext>
                  </a:extLst>
                </p:cNvPr>
                <p:cNvPicPr/>
                <p:nvPr/>
              </p:nvPicPr>
              <p:blipFill>
                <a:blip r:embed="rId541"/>
                <a:stretch>
                  <a:fillRect/>
                </a:stretch>
              </p:blipFill>
              <p:spPr>
                <a:xfrm>
                  <a:off x="1942982" y="3707143"/>
                  <a:ext cx="680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34" name="Freihand 333">
                  <a:extLst>
                    <a:ext uri="{FF2B5EF4-FFF2-40B4-BE49-F238E27FC236}">
                      <a16:creationId xmlns:a16="http://schemas.microsoft.com/office/drawing/2014/main" id="{649B5D0E-1130-4366-B143-2A5E8F06C8AA}"/>
                    </a:ext>
                  </a:extLst>
                </p14:cNvPr>
                <p14:cNvContentPartPr/>
                <p14:nvPr/>
              </p14:nvContentPartPr>
              <p14:xfrm>
                <a:off x="1871342" y="3268663"/>
                <a:ext cx="104760" cy="92160"/>
              </p14:xfrm>
            </p:contentPart>
          </mc:Choice>
          <mc:Fallback>
            <p:pic>
              <p:nvPicPr>
                <p:cNvPr id="334" name="Freihand 333">
                  <a:extLst>
                    <a:ext uri="{FF2B5EF4-FFF2-40B4-BE49-F238E27FC236}">
                      <a16:creationId xmlns:a16="http://schemas.microsoft.com/office/drawing/2014/main" id="{649B5D0E-1130-4366-B143-2A5E8F06C8AA}"/>
                    </a:ext>
                  </a:extLst>
                </p:cNvPr>
                <p:cNvPicPr/>
                <p:nvPr/>
              </p:nvPicPr>
              <p:blipFill>
                <a:blip r:embed="rId543"/>
                <a:stretch>
                  <a:fillRect/>
                </a:stretch>
              </p:blipFill>
              <p:spPr>
                <a:xfrm>
                  <a:off x="1867022" y="3264343"/>
                  <a:ext cx="1134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39" name="Freihand 338">
                  <a:extLst>
                    <a:ext uri="{FF2B5EF4-FFF2-40B4-BE49-F238E27FC236}">
                      <a16:creationId xmlns:a16="http://schemas.microsoft.com/office/drawing/2014/main" id="{8B349D0C-474B-4C55-9A62-31B5C159956E}"/>
                    </a:ext>
                  </a:extLst>
                </p14:cNvPr>
                <p14:cNvContentPartPr/>
                <p14:nvPr/>
              </p14:nvContentPartPr>
              <p14:xfrm>
                <a:off x="1666862" y="3445063"/>
                <a:ext cx="19080" cy="115200"/>
              </p14:xfrm>
            </p:contentPart>
          </mc:Choice>
          <mc:Fallback>
            <p:pic>
              <p:nvPicPr>
                <p:cNvPr id="339" name="Freihand 338">
                  <a:extLst>
                    <a:ext uri="{FF2B5EF4-FFF2-40B4-BE49-F238E27FC236}">
                      <a16:creationId xmlns:a16="http://schemas.microsoft.com/office/drawing/2014/main" id="{8B349D0C-474B-4C55-9A62-31B5C159956E}"/>
                    </a:ext>
                  </a:extLst>
                </p:cNvPr>
                <p:cNvPicPr/>
                <p:nvPr/>
              </p:nvPicPr>
              <p:blipFill>
                <a:blip r:embed="rId545"/>
                <a:stretch>
                  <a:fillRect/>
                </a:stretch>
              </p:blipFill>
              <p:spPr>
                <a:xfrm>
                  <a:off x="1662542" y="3440743"/>
                  <a:ext cx="277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40" name="Freihand 339">
                  <a:extLst>
                    <a:ext uri="{FF2B5EF4-FFF2-40B4-BE49-F238E27FC236}">
                      <a16:creationId xmlns:a16="http://schemas.microsoft.com/office/drawing/2014/main" id="{B0023DC2-B76E-4ABB-8504-38D97E8DA839}"/>
                    </a:ext>
                  </a:extLst>
                </p14:cNvPr>
                <p14:cNvContentPartPr/>
                <p14:nvPr/>
              </p14:nvContentPartPr>
              <p14:xfrm>
                <a:off x="1643822" y="3576823"/>
                <a:ext cx="101160" cy="16560"/>
              </p14:xfrm>
            </p:contentPart>
          </mc:Choice>
          <mc:Fallback>
            <p:pic>
              <p:nvPicPr>
                <p:cNvPr id="340" name="Freihand 339">
                  <a:extLst>
                    <a:ext uri="{FF2B5EF4-FFF2-40B4-BE49-F238E27FC236}">
                      <a16:creationId xmlns:a16="http://schemas.microsoft.com/office/drawing/2014/main" id="{B0023DC2-B76E-4ABB-8504-38D97E8DA839}"/>
                    </a:ext>
                  </a:extLst>
                </p:cNvPr>
                <p:cNvPicPr/>
                <p:nvPr/>
              </p:nvPicPr>
              <p:blipFill>
                <a:blip r:embed="rId547"/>
                <a:stretch>
                  <a:fillRect/>
                </a:stretch>
              </p:blipFill>
              <p:spPr>
                <a:xfrm>
                  <a:off x="1639502" y="3572503"/>
                  <a:ext cx="10980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41" name="Freihand 340">
                  <a:extLst>
                    <a:ext uri="{FF2B5EF4-FFF2-40B4-BE49-F238E27FC236}">
                      <a16:creationId xmlns:a16="http://schemas.microsoft.com/office/drawing/2014/main" id="{3C381B6B-49F4-44FA-9A12-8BF48AAF9A99}"/>
                    </a:ext>
                  </a:extLst>
                </p14:cNvPr>
                <p14:cNvContentPartPr/>
                <p14:nvPr/>
              </p14:nvContentPartPr>
              <p14:xfrm>
                <a:off x="1644182" y="3665383"/>
                <a:ext cx="54720" cy="99000"/>
              </p14:xfrm>
            </p:contentPart>
          </mc:Choice>
          <mc:Fallback>
            <p:pic>
              <p:nvPicPr>
                <p:cNvPr id="341" name="Freihand 340">
                  <a:extLst>
                    <a:ext uri="{FF2B5EF4-FFF2-40B4-BE49-F238E27FC236}">
                      <a16:creationId xmlns:a16="http://schemas.microsoft.com/office/drawing/2014/main" id="{3C381B6B-49F4-44FA-9A12-8BF48AAF9A99}"/>
                    </a:ext>
                  </a:extLst>
                </p:cNvPr>
                <p:cNvPicPr/>
                <p:nvPr/>
              </p:nvPicPr>
              <p:blipFill>
                <a:blip r:embed="rId549"/>
                <a:stretch>
                  <a:fillRect/>
                </a:stretch>
              </p:blipFill>
              <p:spPr>
                <a:xfrm>
                  <a:off x="1639862" y="3661063"/>
                  <a:ext cx="6336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43" name="Freihand 342">
                  <a:extLst>
                    <a:ext uri="{FF2B5EF4-FFF2-40B4-BE49-F238E27FC236}">
                      <a16:creationId xmlns:a16="http://schemas.microsoft.com/office/drawing/2014/main" id="{8ED45FE2-887A-47F5-BD39-EEA4085885AE}"/>
                    </a:ext>
                  </a:extLst>
                </p14:cNvPr>
                <p14:cNvContentPartPr/>
                <p14:nvPr/>
              </p14:nvContentPartPr>
              <p14:xfrm>
                <a:off x="3000662" y="3332023"/>
                <a:ext cx="141840" cy="149040"/>
              </p14:xfrm>
            </p:contentPart>
          </mc:Choice>
          <mc:Fallback>
            <p:pic>
              <p:nvPicPr>
                <p:cNvPr id="343" name="Freihand 342">
                  <a:extLst>
                    <a:ext uri="{FF2B5EF4-FFF2-40B4-BE49-F238E27FC236}">
                      <a16:creationId xmlns:a16="http://schemas.microsoft.com/office/drawing/2014/main" id="{8ED45FE2-887A-47F5-BD39-EEA4085885AE}"/>
                    </a:ext>
                  </a:extLst>
                </p:cNvPr>
                <p:cNvPicPr/>
                <p:nvPr/>
              </p:nvPicPr>
              <p:blipFill>
                <a:blip r:embed="rId551"/>
                <a:stretch>
                  <a:fillRect/>
                </a:stretch>
              </p:blipFill>
              <p:spPr>
                <a:xfrm>
                  <a:off x="2996342" y="3327703"/>
                  <a:ext cx="1504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44" name="Freihand 343">
                  <a:extLst>
                    <a:ext uri="{FF2B5EF4-FFF2-40B4-BE49-F238E27FC236}">
                      <a16:creationId xmlns:a16="http://schemas.microsoft.com/office/drawing/2014/main" id="{A955C37A-9125-46B3-8869-7041DC1D2AE0}"/>
                    </a:ext>
                  </a:extLst>
                </p14:cNvPr>
                <p14:cNvContentPartPr/>
                <p14:nvPr/>
              </p14:nvContentPartPr>
              <p14:xfrm>
                <a:off x="2960342" y="3532903"/>
                <a:ext cx="307080" cy="38880"/>
              </p14:xfrm>
            </p:contentPart>
          </mc:Choice>
          <mc:Fallback>
            <p:pic>
              <p:nvPicPr>
                <p:cNvPr id="344" name="Freihand 343">
                  <a:extLst>
                    <a:ext uri="{FF2B5EF4-FFF2-40B4-BE49-F238E27FC236}">
                      <a16:creationId xmlns:a16="http://schemas.microsoft.com/office/drawing/2014/main" id="{A955C37A-9125-46B3-8869-7041DC1D2AE0}"/>
                    </a:ext>
                  </a:extLst>
                </p:cNvPr>
                <p:cNvPicPr/>
                <p:nvPr/>
              </p:nvPicPr>
              <p:blipFill>
                <a:blip r:embed="rId553"/>
                <a:stretch>
                  <a:fillRect/>
                </a:stretch>
              </p:blipFill>
              <p:spPr>
                <a:xfrm>
                  <a:off x="2956022" y="3528583"/>
                  <a:ext cx="31572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45" name="Freihand 344">
                  <a:extLst>
                    <a:ext uri="{FF2B5EF4-FFF2-40B4-BE49-F238E27FC236}">
                      <a16:creationId xmlns:a16="http://schemas.microsoft.com/office/drawing/2014/main" id="{057EF6B5-F2C2-468D-8FD6-055357202E85}"/>
                    </a:ext>
                  </a:extLst>
                </p14:cNvPr>
                <p14:cNvContentPartPr/>
                <p14:nvPr/>
              </p14:nvContentPartPr>
              <p14:xfrm>
                <a:off x="3028382" y="3665023"/>
                <a:ext cx="151920" cy="103320"/>
              </p14:xfrm>
            </p:contentPart>
          </mc:Choice>
          <mc:Fallback>
            <p:pic>
              <p:nvPicPr>
                <p:cNvPr id="345" name="Freihand 344">
                  <a:extLst>
                    <a:ext uri="{FF2B5EF4-FFF2-40B4-BE49-F238E27FC236}">
                      <a16:creationId xmlns:a16="http://schemas.microsoft.com/office/drawing/2014/main" id="{057EF6B5-F2C2-468D-8FD6-055357202E85}"/>
                    </a:ext>
                  </a:extLst>
                </p:cNvPr>
                <p:cNvPicPr/>
                <p:nvPr/>
              </p:nvPicPr>
              <p:blipFill>
                <a:blip r:embed="rId555"/>
                <a:stretch>
                  <a:fillRect/>
                </a:stretch>
              </p:blipFill>
              <p:spPr>
                <a:xfrm>
                  <a:off x="3024062" y="3660703"/>
                  <a:ext cx="1605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47" name="Freihand 346">
                  <a:extLst>
                    <a:ext uri="{FF2B5EF4-FFF2-40B4-BE49-F238E27FC236}">
                      <a16:creationId xmlns:a16="http://schemas.microsoft.com/office/drawing/2014/main" id="{0EFB295B-9E56-4EE7-8FA8-6131F1AF2B21}"/>
                    </a:ext>
                  </a:extLst>
                </p14:cNvPr>
                <p14:cNvContentPartPr/>
                <p14:nvPr/>
              </p14:nvContentPartPr>
              <p14:xfrm>
                <a:off x="3459662" y="3362263"/>
                <a:ext cx="252720" cy="33840"/>
              </p14:xfrm>
            </p:contentPart>
          </mc:Choice>
          <mc:Fallback>
            <p:pic>
              <p:nvPicPr>
                <p:cNvPr id="347" name="Freihand 346">
                  <a:extLst>
                    <a:ext uri="{FF2B5EF4-FFF2-40B4-BE49-F238E27FC236}">
                      <a16:creationId xmlns:a16="http://schemas.microsoft.com/office/drawing/2014/main" id="{0EFB295B-9E56-4EE7-8FA8-6131F1AF2B21}"/>
                    </a:ext>
                  </a:extLst>
                </p:cNvPr>
                <p:cNvPicPr/>
                <p:nvPr/>
              </p:nvPicPr>
              <p:blipFill>
                <a:blip r:embed="rId557"/>
                <a:stretch>
                  <a:fillRect/>
                </a:stretch>
              </p:blipFill>
              <p:spPr>
                <a:xfrm>
                  <a:off x="3455342" y="3357943"/>
                  <a:ext cx="26136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348" name="Freihand 347">
                  <a:extLst>
                    <a:ext uri="{FF2B5EF4-FFF2-40B4-BE49-F238E27FC236}">
                      <a16:creationId xmlns:a16="http://schemas.microsoft.com/office/drawing/2014/main" id="{A6C77223-AA33-4619-8388-FFF23F491FE6}"/>
                    </a:ext>
                  </a:extLst>
                </p14:cNvPr>
                <p14:cNvContentPartPr/>
                <p14:nvPr/>
              </p14:nvContentPartPr>
              <p14:xfrm>
                <a:off x="3453182" y="3403303"/>
                <a:ext cx="267480" cy="194760"/>
              </p14:xfrm>
            </p:contentPart>
          </mc:Choice>
          <mc:Fallback>
            <p:pic>
              <p:nvPicPr>
                <p:cNvPr id="348" name="Freihand 347">
                  <a:extLst>
                    <a:ext uri="{FF2B5EF4-FFF2-40B4-BE49-F238E27FC236}">
                      <a16:creationId xmlns:a16="http://schemas.microsoft.com/office/drawing/2014/main" id="{A6C77223-AA33-4619-8388-FFF23F491FE6}"/>
                    </a:ext>
                  </a:extLst>
                </p:cNvPr>
                <p:cNvPicPr/>
                <p:nvPr/>
              </p:nvPicPr>
              <p:blipFill>
                <a:blip r:embed="rId559"/>
                <a:stretch>
                  <a:fillRect/>
                </a:stretch>
              </p:blipFill>
              <p:spPr>
                <a:xfrm>
                  <a:off x="3448862" y="3398983"/>
                  <a:ext cx="27612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350" name="Freihand 349">
                  <a:extLst>
                    <a:ext uri="{FF2B5EF4-FFF2-40B4-BE49-F238E27FC236}">
                      <a16:creationId xmlns:a16="http://schemas.microsoft.com/office/drawing/2014/main" id="{19A9E18D-0D86-49FA-86DA-F496E1D10596}"/>
                    </a:ext>
                  </a:extLst>
                </p14:cNvPr>
                <p14:cNvContentPartPr/>
                <p14:nvPr/>
              </p14:nvContentPartPr>
              <p14:xfrm>
                <a:off x="3893822" y="3395743"/>
                <a:ext cx="144360" cy="116280"/>
              </p14:xfrm>
            </p:contentPart>
          </mc:Choice>
          <mc:Fallback>
            <p:pic>
              <p:nvPicPr>
                <p:cNvPr id="350" name="Freihand 349">
                  <a:extLst>
                    <a:ext uri="{FF2B5EF4-FFF2-40B4-BE49-F238E27FC236}">
                      <a16:creationId xmlns:a16="http://schemas.microsoft.com/office/drawing/2014/main" id="{19A9E18D-0D86-49FA-86DA-F496E1D10596}"/>
                    </a:ext>
                  </a:extLst>
                </p:cNvPr>
                <p:cNvPicPr/>
                <p:nvPr/>
              </p:nvPicPr>
              <p:blipFill>
                <a:blip r:embed="rId561"/>
                <a:stretch>
                  <a:fillRect/>
                </a:stretch>
              </p:blipFill>
              <p:spPr>
                <a:xfrm>
                  <a:off x="3889502" y="3391423"/>
                  <a:ext cx="15300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351" name="Freihand 350">
                  <a:extLst>
                    <a:ext uri="{FF2B5EF4-FFF2-40B4-BE49-F238E27FC236}">
                      <a16:creationId xmlns:a16="http://schemas.microsoft.com/office/drawing/2014/main" id="{9DB2F94F-9229-43CA-B635-A89E54DD1316}"/>
                    </a:ext>
                  </a:extLst>
                </p14:cNvPr>
                <p14:cNvContentPartPr/>
                <p14:nvPr/>
              </p14:nvContentPartPr>
              <p14:xfrm>
                <a:off x="3913262" y="3400423"/>
                <a:ext cx="129600" cy="92520"/>
              </p14:xfrm>
            </p:contentPart>
          </mc:Choice>
          <mc:Fallback>
            <p:pic>
              <p:nvPicPr>
                <p:cNvPr id="351" name="Freihand 350">
                  <a:extLst>
                    <a:ext uri="{FF2B5EF4-FFF2-40B4-BE49-F238E27FC236}">
                      <a16:creationId xmlns:a16="http://schemas.microsoft.com/office/drawing/2014/main" id="{9DB2F94F-9229-43CA-B635-A89E54DD1316}"/>
                    </a:ext>
                  </a:extLst>
                </p:cNvPr>
                <p:cNvPicPr/>
                <p:nvPr/>
              </p:nvPicPr>
              <p:blipFill>
                <a:blip r:embed="rId563"/>
                <a:stretch>
                  <a:fillRect/>
                </a:stretch>
              </p:blipFill>
              <p:spPr>
                <a:xfrm>
                  <a:off x="3908942" y="3396103"/>
                  <a:ext cx="1382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352" name="Freihand 351">
                  <a:extLst>
                    <a:ext uri="{FF2B5EF4-FFF2-40B4-BE49-F238E27FC236}">
                      <a16:creationId xmlns:a16="http://schemas.microsoft.com/office/drawing/2014/main" id="{24EFC009-DBBA-49CF-912F-9F698170724A}"/>
                    </a:ext>
                  </a:extLst>
                </p14:cNvPr>
                <p14:cNvContentPartPr/>
                <p14:nvPr/>
              </p14:nvContentPartPr>
              <p14:xfrm>
                <a:off x="4094702" y="3386023"/>
                <a:ext cx="14400" cy="163080"/>
              </p14:xfrm>
            </p:contentPart>
          </mc:Choice>
          <mc:Fallback>
            <p:pic>
              <p:nvPicPr>
                <p:cNvPr id="352" name="Freihand 351">
                  <a:extLst>
                    <a:ext uri="{FF2B5EF4-FFF2-40B4-BE49-F238E27FC236}">
                      <a16:creationId xmlns:a16="http://schemas.microsoft.com/office/drawing/2014/main" id="{24EFC009-DBBA-49CF-912F-9F698170724A}"/>
                    </a:ext>
                  </a:extLst>
                </p:cNvPr>
                <p:cNvPicPr/>
                <p:nvPr/>
              </p:nvPicPr>
              <p:blipFill>
                <a:blip r:embed="rId565"/>
                <a:stretch>
                  <a:fillRect/>
                </a:stretch>
              </p:blipFill>
              <p:spPr>
                <a:xfrm>
                  <a:off x="4090382" y="3381703"/>
                  <a:ext cx="2304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353" name="Freihand 352">
                  <a:extLst>
                    <a:ext uri="{FF2B5EF4-FFF2-40B4-BE49-F238E27FC236}">
                      <a16:creationId xmlns:a16="http://schemas.microsoft.com/office/drawing/2014/main" id="{85AE2A3D-9094-42F2-8245-21AF75B89E2E}"/>
                    </a:ext>
                  </a:extLst>
                </p14:cNvPr>
                <p14:cNvContentPartPr/>
                <p14:nvPr/>
              </p14:nvContentPartPr>
              <p14:xfrm>
                <a:off x="3804182" y="3256063"/>
                <a:ext cx="121680" cy="351720"/>
              </p14:xfrm>
            </p:contentPart>
          </mc:Choice>
          <mc:Fallback>
            <p:pic>
              <p:nvPicPr>
                <p:cNvPr id="353" name="Freihand 352">
                  <a:extLst>
                    <a:ext uri="{FF2B5EF4-FFF2-40B4-BE49-F238E27FC236}">
                      <a16:creationId xmlns:a16="http://schemas.microsoft.com/office/drawing/2014/main" id="{85AE2A3D-9094-42F2-8245-21AF75B89E2E}"/>
                    </a:ext>
                  </a:extLst>
                </p:cNvPr>
                <p:cNvPicPr/>
                <p:nvPr/>
              </p:nvPicPr>
              <p:blipFill>
                <a:blip r:embed="rId567"/>
                <a:stretch>
                  <a:fillRect/>
                </a:stretch>
              </p:blipFill>
              <p:spPr>
                <a:xfrm>
                  <a:off x="3799862" y="3251743"/>
                  <a:ext cx="130320" cy="36036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355" name="Freihand 354">
                  <a:extLst>
                    <a:ext uri="{FF2B5EF4-FFF2-40B4-BE49-F238E27FC236}">
                      <a16:creationId xmlns:a16="http://schemas.microsoft.com/office/drawing/2014/main" id="{DDC3175A-F60F-4261-AC30-DC5A11AE91BF}"/>
                    </a:ext>
                  </a:extLst>
                </p14:cNvPr>
                <p14:cNvContentPartPr/>
                <p14:nvPr/>
              </p14:nvContentPartPr>
              <p14:xfrm>
                <a:off x="3823622" y="3413743"/>
                <a:ext cx="64080" cy="85320"/>
              </p14:xfrm>
            </p:contentPart>
          </mc:Choice>
          <mc:Fallback>
            <p:pic>
              <p:nvPicPr>
                <p:cNvPr id="355" name="Freihand 354">
                  <a:extLst>
                    <a:ext uri="{FF2B5EF4-FFF2-40B4-BE49-F238E27FC236}">
                      <a16:creationId xmlns:a16="http://schemas.microsoft.com/office/drawing/2014/main" id="{DDC3175A-F60F-4261-AC30-DC5A11AE91BF}"/>
                    </a:ext>
                  </a:extLst>
                </p:cNvPr>
                <p:cNvPicPr/>
                <p:nvPr/>
              </p:nvPicPr>
              <p:blipFill>
                <a:blip r:embed="rId569"/>
                <a:stretch>
                  <a:fillRect/>
                </a:stretch>
              </p:blipFill>
              <p:spPr>
                <a:xfrm>
                  <a:off x="3819302" y="3409423"/>
                  <a:ext cx="727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357" name="Freihand 356">
                  <a:extLst>
                    <a:ext uri="{FF2B5EF4-FFF2-40B4-BE49-F238E27FC236}">
                      <a16:creationId xmlns:a16="http://schemas.microsoft.com/office/drawing/2014/main" id="{F00C2372-61F0-4CA6-818F-0B538F09ADD7}"/>
                    </a:ext>
                  </a:extLst>
                </p14:cNvPr>
                <p14:cNvContentPartPr/>
                <p14:nvPr/>
              </p14:nvContentPartPr>
              <p14:xfrm>
                <a:off x="4277582" y="3404023"/>
                <a:ext cx="12600" cy="92520"/>
              </p14:xfrm>
            </p:contentPart>
          </mc:Choice>
          <mc:Fallback>
            <p:pic>
              <p:nvPicPr>
                <p:cNvPr id="357" name="Freihand 356">
                  <a:extLst>
                    <a:ext uri="{FF2B5EF4-FFF2-40B4-BE49-F238E27FC236}">
                      <a16:creationId xmlns:a16="http://schemas.microsoft.com/office/drawing/2014/main" id="{F00C2372-61F0-4CA6-818F-0B538F09ADD7}"/>
                    </a:ext>
                  </a:extLst>
                </p:cNvPr>
                <p:cNvPicPr/>
                <p:nvPr/>
              </p:nvPicPr>
              <p:blipFill>
                <a:blip r:embed="rId571"/>
                <a:stretch>
                  <a:fillRect/>
                </a:stretch>
              </p:blipFill>
              <p:spPr>
                <a:xfrm>
                  <a:off x="4273262" y="3399703"/>
                  <a:ext cx="212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358" name="Freihand 357">
                  <a:extLst>
                    <a:ext uri="{FF2B5EF4-FFF2-40B4-BE49-F238E27FC236}">
                      <a16:creationId xmlns:a16="http://schemas.microsoft.com/office/drawing/2014/main" id="{62670177-40F4-451A-8179-7F96D7404462}"/>
                    </a:ext>
                  </a:extLst>
                </p14:cNvPr>
                <p14:cNvContentPartPr/>
                <p14:nvPr/>
              </p14:nvContentPartPr>
              <p14:xfrm>
                <a:off x="4227902" y="3437503"/>
                <a:ext cx="132840" cy="15480"/>
              </p14:xfrm>
            </p:contentPart>
          </mc:Choice>
          <mc:Fallback>
            <p:pic>
              <p:nvPicPr>
                <p:cNvPr id="358" name="Freihand 357">
                  <a:extLst>
                    <a:ext uri="{FF2B5EF4-FFF2-40B4-BE49-F238E27FC236}">
                      <a16:creationId xmlns:a16="http://schemas.microsoft.com/office/drawing/2014/main" id="{62670177-40F4-451A-8179-7F96D7404462}"/>
                    </a:ext>
                  </a:extLst>
                </p:cNvPr>
                <p:cNvPicPr/>
                <p:nvPr/>
              </p:nvPicPr>
              <p:blipFill>
                <a:blip r:embed="rId573"/>
                <a:stretch>
                  <a:fillRect/>
                </a:stretch>
              </p:blipFill>
              <p:spPr>
                <a:xfrm>
                  <a:off x="4223582" y="3433183"/>
                  <a:ext cx="14148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359" name="Freihand 358">
                  <a:extLst>
                    <a:ext uri="{FF2B5EF4-FFF2-40B4-BE49-F238E27FC236}">
                      <a16:creationId xmlns:a16="http://schemas.microsoft.com/office/drawing/2014/main" id="{66A73A11-D5D0-4C5A-9C6A-BA884CC43143}"/>
                    </a:ext>
                  </a:extLst>
                </p14:cNvPr>
                <p14:cNvContentPartPr/>
                <p14:nvPr/>
              </p14:nvContentPartPr>
              <p14:xfrm>
                <a:off x="4380902" y="3344983"/>
                <a:ext cx="101520" cy="138240"/>
              </p14:xfrm>
            </p:contentPart>
          </mc:Choice>
          <mc:Fallback>
            <p:pic>
              <p:nvPicPr>
                <p:cNvPr id="359" name="Freihand 358">
                  <a:extLst>
                    <a:ext uri="{FF2B5EF4-FFF2-40B4-BE49-F238E27FC236}">
                      <a16:creationId xmlns:a16="http://schemas.microsoft.com/office/drawing/2014/main" id="{66A73A11-D5D0-4C5A-9C6A-BA884CC43143}"/>
                    </a:ext>
                  </a:extLst>
                </p:cNvPr>
                <p:cNvPicPr/>
                <p:nvPr/>
              </p:nvPicPr>
              <p:blipFill>
                <a:blip r:embed="rId575"/>
                <a:stretch>
                  <a:fillRect/>
                </a:stretch>
              </p:blipFill>
              <p:spPr>
                <a:xfrm>
                  <a:off x="4376582" y="3340663"/>
                  <a:ext cx="1101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360" name="Freihand 359">
                  <a:extLst>
                    <a:ext uri="{FF2B5EF4-FFF2-40B4-BE49-F238E27FC236}">
                      <a16:creationId xmlns:a16="http://schemas.microsoft.com/office/drawing/2014/main" id="{B423EED4-D306-4DD8-A1AF-9E219FE5FF7E}"/>
                    </a:ext>
                  </a:extLst>
                </p14:cNvPr>
                <p14:cNvContentPartPr/>
                <p14:nvPr/>
              </p14:nvContentPartPr>
              <p14:xfrm>
                <a:off x="4459742" y="3259303"/>
                <a:ext cx="159120" cy="337680"/>
              </p14:xfrm>
            </p:contentPart>
          </mc:Choice>
          <mc:Fallback>
            <p:pic>
              <p:nvPicPr>
                <p:cNvPr id="360" name="Freihand 359">
                  <a:extLst>
                    <a:ext uri="{FF2B5EF4-FFF2-40B4-BE49-F238E27FC236}">
                      <a16:creationId xmlns:a16="http://schemas.microsoft.com/office/drawing/2014/main" id="{B423EED4-D306-4DD8-A1AF-9E219FE5FF7E}"/>
                    </a:ext>
                  </a:extLst>
                </p:cNvPr>
                <p:cNvPicPr/>
                <p:nvPr/>
              </p:nvPicPr>
              <p:blipFill>
                <a:blip r:embed="rId577"/>
                <a:stretch>
                  <a:fillRect/>
                </a:stretch>
              </p:blipFill>
              <p:spPr>
                <a:xfrm>
                  <a:off x="4455422" y="3254983"/>
                  <a:ext cx="167760" cy="34632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369" name="Freihand 368">
                  <a:extLst>
                    <a:ext uri="{FF2B5EF4-FFF2-40B4-BE49-F238E27FC236}">
                      <a16:creationId xmlns:a16="http://schemas.microsoft.com/office/drawing/2014/main" id="{3F7F3A69-5621-48C6-9B4D-CD68BA144506}"/>
                    </a:ext>
                  </a:extLst>
                </p14:cNvPr>
                <p14:cNvContentPartPr/>
                <p14:nvPr/>
              </p14:nvContentPartPr>
              <p14:xfrm>
                <a:off x="3456422" y="3686263"/>
                <a:ext cx="439920" cy="90000"/>
              </p14:xfrm>
            </p:contentPart>
          </mc:Choice>
          <mc:Fallback>
            <p:pic>
              <p:nvPicPr>
                <p:cNvPr id="369" name="Freihand 368">
                  <a:extLst>
                    <a:ext uri="{FF2B5EF4-FFF2-40B4-BE49-F238E27FC236}">
                      <a16:creationId xmlns:a16="http://schemas.microsoft.com/office/drawing/2014/main" id="{3F7F3A69-5621-48C6-9B4D-CD68BA144506}"/>
                    </a:ext>
                  </a:extLst>
                </p:cNvPr>
                <p:cNvPicPr/>
                <p:nvPr/>
              </p:nvPicPr>
              <p:blipFill>
                <a:blip r:embed="rId579"/>
                <a:stretch>
                  <a:fillRect/>
                </a:stretch>
              </p:blipFill>
              <p:spPr>
                <a:xfrm>
                  <a:off x="3452102" y="3681943"/>
                  <a:ext cx="4485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370" name="Freihand 369">
                  <a:extLst>
                    <a:ext uri="{FF2B5EF4-FFF2-40B4-BE49-F238E27FC236}">
                      <a16:creationId xmlns:a16="http://schemas.microsoft.com/office/drawing/2014/main" id="{A4AA4FFD-34A3-43C4-923E-2CE4031A6F16}"/>
                    </a:ext>
                  </a:extLst>
                </p14:cNvPr>
                <p14:cNvContentPartPr/>
                <p14:nvPr/>
              </p14:nvContentPartPr>
              <p14:xfrm>
                <a:off x="3878342" y="3706783"/>
                <a:ext cx="153720" cy="68040"/>
              </p14:xfrm>
            </p:contentPart>
          </mc:Choice>
          <mc:Fallback>
            <p:pic>
              <p:nvPicPr>
                <p:cNvPr id="370" name="Freihand 369">
                  <a:extLst>
                    <a:ext uri="{FF2B5EF4-FFF2-40B4-BE49-F238E27FC236}">
                      <a16:creationId xmlns:a16="http://schemas.microsoft.com/office/drawing/2014/main" id="{A4AA4FFD-34A3-43C4-923E-2CE4031A6F16}"/>
                    </a:ext>
                  </a:extLst>
                </p:cNvPr>
                <p:cNvPicPr/>
                <p:nvPr/>
              </p:nvPicPr>
              <p:blipFill>
                <a:blip r:embed="rId581"/>
                <a:stretch>
                  <a:fillRect/>
                </a:stretch>
              </p:blipFill>
              <p:spPr>
                <a:xfrm>
                  <a:off x="3874022" y="3702463"/>
                  <a:ext cx="16236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380" name="Freihand 379">
                  <a:extLst>
                    <a:ext uri="{FF2B5EF4-FFF2-40B4-BE49-F238E27FC236}">
                      <a16:creationId xmlns:a16="http://schemas.microsoft.com/office/drawing/2014/main" id="{C2AECB35-DCBA-428C-A680-AF7B6C5E7591}"/>
                    </a:ext>
                  </a:extLst>
                </p14:cNvPr>
                <p14:cNvContentPartPr/>
                <p14:nvPr/>
              </p14:nvContentPartPr>
              <p14:xfrm>
                <a:off x="6111422" y="3309343"/>
                <a:ext cx="6480" cy="97560"/>
              </p14:xfrm>
            </p:contentPart>
          </mc:Choice>
          <mc:Fallback>
            <p:pic>
              <p:nvPicPr>
                <p:cNvPr id="380" name="Freihand 379">
                  <a:extLst>
                    <a:ext uri="{FF2B5EF4-FFF2-40B4-BE49-F238E27FC236}">
                      <a16:creationId xmlns:a16="http://schemas.microsoft.com/office/drawing/2014/main" id="{C2AECB35-DCBA-428C-A680-AF7B6C5E7591}"/>
                    </a:ext>
                  </a:extLst>
                </p:cNvPr>
                <p:cNvPicPr/>
                <p:nvPr/>
              </p:nvPicPr>
              <p:blipFill>
                <a:blip r:embed="rId583"/>
                <a:stretch>
                  <a:fillRect/>
                </a:stretch>
              </p:blipFill>
              <p:spPr>
                <a:xfrm>
                  <a:off x="6107102" y="3305023"/>
                  <a:ext cx="1512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381" name="Freihand 380">
                  <a:extLst>
                    <a:ext uri="{FF2B5EF4-FFF2-40B4-BE49-F238E27FC236}">
                      <a16:creationId xmlns:a16="http://schemas.microsoft.com/office/drawing/2014/main" id="{82E89004-00BF-4EF9-B117-4FC2A2C7DB9C}"/>
                    </a:ext>
                  </a:extLst>
                </p14:cNvPr>
                <p14:cNvContentPartPr/>
                <p14:nvPr/>
              </p14:nvContentPartPr>
              <p14:xfrm>
                <a:off x="6058862" y="3345343"/>
                <a:ext cx="138600" cy="16200"/>
              </p14:xfrm>
            </p:contentPart>
          </mc:Choice>
          <mc:Fallback>
            <p:pic>
              <p:nvPicPr>
                <p:cNvPr id="381" name="Freihand 380">
                  <a:extLst>
                    <a:ext uri="{FF2B5EF4-FFF2-40B4-BE49-F238E27FC236}">
                      <a16:creationId xmlns:a16="http://schemas.microsoft.com/office/drawing/2014/main" id="{82E89004-00BF-4EF9-B117-4FC2A2C7DB9C}"/>
                    </a:ext>
                  </a:extLst>
                </p:cNvPr>
                <p:cNvPicPr/>
                <p:nvPr/>
              </p:nvPicPr>
              <p:blipFill>
                <a:blip r:embed="rId585"/>
                <a:stretch>
                  <a:fillRect/>
                </a:stretch>
              </p:blipFill>
              <p:spPr>
                <a:xfrm>
                  <a:off x="6054542" y="3341023"/>
                  <a:ext cx="14724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382" name="Freihand 381">
                  <a:extLst>
                    <a:ext uri="{FF2B5EF4-FFF2-40B4-BE49-F238E27FC236}">
                      <a16:creationId xmlns:a16="http://schemas.microsoft.com/office/drawing/2014/main" id="{9D18865B-14B7-49A4-880E-677E8F5A246D}"/>
                    </a:ext>
                  </a:extLst>
                </p14:cNvPr>
                <p14:cNvContentPartPr/>
                <p14:nvPr/>
              </p14:nvContentPartPr>
              <p14:xfrm>
                <a:off x="6247142" y="3200623"/>
                <a:ext cx="149760" cy="150120"/>
              </p14:xfrm>
            </p:contentPart>
          </mc:Choice>
          <mc:Fallback>
            <p:pic>
              <p:nvPicPr>
                <p:cNvPr id="382" name="Freihand 381">
                  <a:extLst>
                    <a:ext uri="{FF2B5EF4-FFF2-40B4-BE49-F238E27FC236}">
                      <a16:creationId xmlns:a16="http://schemas.microsoft.com/office/drawing/2014/main" id="{9D18865B-14B7-49A4-880E-677E8F5A246D}"/>
                    </a:ext>
                  </a:extLst>
                </p:cNvPr>
                <p:cNvPicPr/>
                <p:nvPr/>
              </p:nvPicPr>
              <p:blipFill>
                <a:blip r:embed="rId587"/>
                <a:stretch>
                  <a:fillRect/>
                </a:stretch>
              </p:blipFill>
              <p:spPr>
                <a:xfrm>
                  <a:off x="6242822" y="3196303"/>
                  <a:ext cx="15840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383" name="Freihand 382">
                  <a:extLst>
                    <a:ext uri="{FF2B5EF4-FFF2-40B4-BE49-F238E27FC236}">
                      <a16:creationId xmlns:a16="http://schemas.microsoft.com/office/drawing/2014/main" id="{3B042932-74CF-4DCF-A43E-0C412E0ED8E9}"/>
                    </a:ext>
                  </a:extLst>
                </p14:cNvPr>
                <p14:cNvContentPartPr/>
                <p14:nvPr/>
              </p14:nvContentPartPr>
              <p14:xfrm>
                <a:off x="6280982" y="3405103"/>
                <a:ext cx="96480" cy="83880"/>
              </p14:xfrm>
            </p:contentPart>
          </mc:Choice>
          <mc:Fallback>
            <p:pic>
              <p:nvPicPr>
                <p:cNvPr id="383" name="Freihand 382">
                  <a:extLst>
                    <a:ext uri="{FF2B5EF4-FFF2-40B4-BE49-F238E27FC236}">
                      <a16:creationId xmlns:a16="http://schemas.microsoft.com/office/drawing/2014/main" id="{3B042932-74CF-4DCF-A43E-0C412E0ED8E9}"/>
                    </a:ext>
                  </a:extLst>
                </p:cNvPr>
                <p:cNvPicPr/>
                <p:nvPr/>
              </p:nvPicPr>
              <p:blipFill>
                <a:blip r:embed="rId589"/>
                <a:stretch>
                  <a:fillRect/>
                </a:stretch>
              </p:blipFill>
              <p:spPr>
                <a:xfrm>
                  <a:off x="6276662" y="3400783"/>
                  <a:ext cx="1051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385" name="Freihand 384">
                  <a:extLst>
                    <a:ext uri="{FF2B5EF4-FFF2-40B4-BE49-F238E27FC236}">
                      <a16:creationId xmlns:a16="http://schemas.microsoft.com/office/drawing/2014/main" id="{3E6912F9-73BB-43AD-99C9-D01C934C01E2}"/>
                    </a:ext>
                  </a:extLst>
                </p14:cNvPr>
                <p14:cNvContentPartPr/>
                <p14:nvPr/>
              </p14:nvContentPartPr>
              <p14:xfrm>
                <a:off x="6534422" y="3212143"/>
                <a:ext cx="159840" cy="11880"/>
              </p14:xfrm>
            </p:contentPart>
          </mc:Choice>
          <mc:Fallback>
            <p:pic>
              <p:nvPicPr>
                <p:cNvPr id="385" name="Freihand 384">
                  <a:extLst>
                    <a:ext uri="{FF2B5EF4-FFF2-40B4-BE49-F238E27FC236}">
                      <a16:creationId xmlns:a16="http://schemas.microsoft.com/office/drawing/2014/main" id="{3E6912F9-73BB-43AD-99C9-D01C934C01E2}"/>
                    </a:ext>
                  </a:extLst>
                </p:cNvPr>
                <p:cNvPicPr/>
                <p:nvPr/>
              </p:nvPicPr>
              <p:blipFill>
                <a:blip r:embed="rId591"/>
                <a:stretch>
                  <a:fillRect/>
                </a:stretch>
              </p:blipFill>
              <p:spPr>
                <a:xfrm>
                  <a:off x="6530102" y="3207823"/>
                  <a:ext cx="16848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386" name="Freihand 385">
                  <a:extLst>
                    <a:ext uri="{FF2B5EF4-FFF2-40B4-BE49-F238E27FC236}">
                      <a16:creationId xmlns:a16="http://schemas.microsoft.com/office/drawing/2014/main" id="{6FEBD373-D963-4CC7-8A8F-5F8F7E5F56C7}"/>
                    </a:ext>
                  </a:extLst>
                </p14:cNvPr>
                <p14:cNvContentPartPr/>
                <p14:nvPr/>
              </p14:nvContentPartPr>
              <p14:xfrm>
                <a:off x="6525062" y="3249223"/>
                <a:ext cx="180000" cy="130320"/>
              </p14:xfrm>
            </p:contentPart>
          </mc:Choice>
          <mc:Fallback>
            <p:pic>
              <p:nvPicPr>
                <p:cNvPr id="386" name="Freihand 385">
                  <a:extLst>
                    <a:ext uri="{FF2B5EF4-FFF2-40B4-BE49-F238E27FC236}">
                      <a16:creationId xmlns:a16="http://schemas.microsoft.com/office/drawing/2014/main" id="{6FEBD373-D963-4CC7-8A8F-5F8F7E5F56C7}"/>
                    </a:ext>
                  </a:extLst>
                </p:cNvPr>
                <p:cNvPicPr/>
                <p:nvPr/>
              </p:nvPicPr>
              <p:blipFill>
                <a:blip r:embed="rId593"/>
                <a:stretch>
                  <a:fillRect/>
                </a:stretch>
              </p:blipFill>
              <p:spPr>
                <a:xfrm>
                  <a:off x="6520742" y="3244903"/>
                  <a:ext cx="1886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388" name="Freihand 387">
                  <a:extLst>
                    <a:ext uri="{FF2B5EF4-FFF2-40B4-BE49-F238E27FC236}">
                      <a16:creationId xmlns:a16="http://schemas.microsoft.com/office/drawing/2014/main" id="{7F647B28-EB80-4275-A61A-2DBF8C040178}"/>
                    </a:ext>
                  </a:extLst>
                </p14:cNvPr>
                <p14:cNvContentPartPr/>
                <p14:nvPr/>
              </p14:nvContentPartPr>
              <p14:xfrm>
                <a:off x="6800102" y="3169303"/>
                <a:ext cx="106560" cy="146160"/>
              </p14:xfrm>
            </p:contentPart>
          </mc:Choice>
          <mc:Fallback>
            <p:pic>
              <p:nvPicPr>
                <p:cNvPr id="388" name="Freihand 387">
                  <a:extLst>
                    <a:ext uri="{FF2B5EF4-FFF2-40B4-BE49-F238E27FC236}">
                      <a16:creationId xmlns:a16="http://schemas.microsoft.com/office/drawing/2014/main" id="{7F647B28-EB80-4275-A61A-2DBF8C040178}"/>
                    </a:ext>
                  </a:extLst>
                </p:cNvPr>
                <p:cNvPicPr/>
                <p:nvPr/>
              </p:nvPicPr>
              <p:blipFill>
                <a:blip r:embed="rId595"/>
                <a:stretch>
                  <a:fillRect/>
                </a:stretch>
              </p:blipFill>
              <p:spPr>
                <a:xfrm>
                  <a:off x="6795782" y="3164983"/>
                  <a:ext cx="11520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390" name="Freihand 389">
                  <a:extLst>
                    <a:ext uri="{FF2B5EF4-FFF2-40B4-BE49-F238E27FC236}">
                      <a16:creationId xmlns:a16="http://schemas.microsoft.com/office/drawing/2014/main" id="{DAD87C2C-E1BB-46B4-9690-32391B908868}"/>
                    </a:ext>
                  </a:extLst>
                </p14:cNvPr>
                <p14:cNvContentPartPr/>
                <p14:nvPr/>
              </p14:nvContentPartPr>
              <p14:xfrm>
                <a:off x="6151022" y="2995423"/>
                <a:ext cx="930240" cy="708480"/>
              </p14:xfrm>
            </p:contentPart>
          </mc:Choice>
          <mc:Fallback>
            <p:pic>
              <p:nvPicPr>
                <p:cNvPr id="390" name="Freihand 389">
                  <a:extLst>
                    <a:ext uri="{FF2B5EF4-FFF2-40B4-BE49-F238E27FC236}">
                      <a16:creationId xmlns:a16="http://schemas.microsoft.com/office/drawing/2014/main" id="{DAD87C2C-E1BB-46B4-9690-32391B908868}"/>
                    </a:ext>
                  </a:extLst>
                </p:cNvPr>
                <p:cNvPicPr/>
                <p:nvPr/>
              </p:nvPicPr>
              <p:blipFill>
                <a:blip r:embed="rId597"/>
                <a:stretch>
                  <a:fillRect/>
                </a:stretch>
              </p:blipFill>
              <p:spPr>
                <a:xfrm>
                  <a:off x="6146702" y="2991103"/>
                  <a:ext cx="938880" cy="71712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391" name="Freihand 390">
                  <a:extLst>
                    <a:ext uri="{FF2B5EF4-FFF2-40B4-BE49-F238E27FC236}">
                      <a16:creationId xmlns:a16="http://schemas.microsoft.com/office/drawing/2014/main" id="{99EAC984-4C56-41B4-A0D3-12E71F5FBCE9}"/>
                    </a:ext>
                  </a:extLst>
                </p14:cNvPr>
                <p14:cNvContentPartPr/>
                <p14:nvPr/>
              </p14:nvContentPartPr>
              <p14:xfrm>
                <a:off x="7337942" y="2018023"/>
                <a:ext cx="1144800" cy="1092600"/>
              </p14:xfrm>
            </p:contentPart>
          </mc:Choice>
          <mc:Fallback>
            <p:pic>
              <p:nvPicPr>
                <p:cNvPr id="391" name="Freihand 390">
                  <a:extLst>
                    <a:ext uri="{FF2B5EF4-FFF2-40B4-BE49-F238E27FC236}">
                      <a16:creationId xmlns:a16="http://schemas.microsoft.com/office/drawing/2014/main" id="{99EAC984-4C56-41B4-A0D3-12E71F5FBCE9}"/>
                    </a:ext>
                  </a:extLst>
                </p:cNvPr>
                <p:cNvPicPr/>
                <p:nvPr/>
              </p:nvPicPr>
              <p:blipFill>
                <a:blip r:embed="rId599"/>
                <a:stretch>
                  <a:fillRect/>
                </a:stretch>
              </p:blipFill>
              <p:spPr>
                <a:xfrm>
                  <a:off x="7333622" y="2013703"/>
                  <a:ext cx="1153440" cy="110124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392" name="Freihand 391">
                  <a:extLst>
                    <a:ext uri="{FF2B5EF4-FFF2-40B4-BE49-F238E27FC236}">
                      <a16:creationId xmlns:a16="http://schemas.microsoft.com/office/drawing/2014/main" id="{6CFB8EB8-ABF7-482E-BF01-35AD28912E3F}"/>
                    </a:ext>
                  </a:extLst>
                </p14:cNvPr>
                <p14:cNvContentPartPr/>
                <p14:nvPr/>
              </p14:nvContentPartPr>
              <p14:xfrm>
                <a:off x="8346662" y="1944583"/>
                <a:ext cx="200160" cy="178200"/>
              </p14:xfrm>
            </p:contentPart>
          </mc:Choice>
          <mc:Fallback>
            <p:pic>
              <p:nvPicPr>
                <p:cNvPr id="392" name="Freihand 391">
                  <a:extLst>
                    <a:ext uri="{FF2B5EF4-FFF2-40B4-BE49-F238E27FC236}">
                      <a16:creationId xmlns:a16="http://schemas.microsoft.com/office/drawing/2014/main" id="{6CFB8EB8-ABF7-482E-BF01-35AD28912E3F}"/>
                    </a:ext>
                  </a:extLst>
                </p:cNvPr>
                <p:cNvPicPr/>
                <p:nvPr/>
              </p:nvPicPr>
              <p:blipFill>
                <a:blip r:embed="rId601"/>
                <a:stretch>
                  <a:fillRect/>
                </a:stretch>
              </p:blipFill>
              <p:spPr>
                <a:xfrm>
                  <a:off x="8342342" y="1940263"/>
                  <a:ext cx="20880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413" name="Freihand 412">
                  <a:extLst>
                    <a:ext uri="{FF2B5EF4-FFF2-40B4-BE49-F238E27FC236}">
                      <a16:creationId xmlns:a16="http://schemas.microsoft.com/office/drawing/2014/main" id="{AA1D985B-6A96-4DC5-A5DA-EEF3B01C3560}"/>
                    </a:ext>
                  </a:extLst>
                </p14:cNvPr>
                <p14:cNvContentPartPr/>
                <p14:nvPr/>
              </p14:nvContentPartPr>
              <p14:xfrm>
                <a:off x="7008182" y="4588063"/>
                <a:ext cx="127080" cy="164520"/>
              </p14:xfrm>
            </p:contentPart>
          </mc:Choice>
          <mc:Fallback>
            <p:pic>
              <p:nvPicPr>
                <p:cNvPr id="413" name="Freihand 412">
                  <a:extLst>
                    <a:ext uri="{FF2B5EF4-FFF2-40B4-BE49-F238E27FC236}">
                      <a16:creationId xmlns:a16="http://schemas.microsoft.com/office/drawing/2014/main" id="{AA1D985B-6A96-4DC5-A5DA-EEF3B01C3560}"/>
                    </a:ext>
                  </a:extLst>
                </p:cNvPr>
                <p:cNvPicPr/>
                <p:nvPr/>
              </p:nvPicPr>
              <p:blipFill>
                <a:blip r:embed="rId603"/>
                <a:stretch>
                  <a:fillRect/>
                </a:stretch>
              </p:blipFill>
              <p:spPr>
                <a:xfrm>
                  <a:off x="7003862" y="4583743"/>
                  <a:ext cx="13572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396" name="Freihand 395">
                  <a:extLst>
                    <a:ext uri="{FF2B5EF4-FFF2-40B4-BE49-F238E27FC236}">
                      <a16:creationId xmlns:a16="http://schemas.microsoft.com/office/drawing/2014/main" id="{BEBF65A9-0302-4DFB-8F82-888C1ACC60FE}"/>
                    </a:ext>
                  </a:extLst>
                </p14:cNvPr>
                <p14:cNvContentPartPr/>
                <p14:nvPr/>
              </p14:nvContentPartPr>
              <p14:xfrm>
                <a:off x="6329222" y="3842503"/>
                <a:ext cx="14400" cy="122760"/>
              </p14:xfrm>
            </p:contentPart>
          </mc:Choice>
          <mc:Fallback>
            <p:pic>
              <p:nvPicPr>
                <p:cNvPr id="396" name="Freihand 395">
                  <a:extLst>
                    <a:ext uri="{FF2B5EF4-FFF2-40B4-BE49-F238E27FC236}">
                      <a16:creationId xmlns:a16="http://schemas.microsoft.com/office/drawing/2014/main" id="{BEBF65A9-0302-4DFB-8F82-888C1ACC60FE}"/>
                    </a:ext>
                  </a:extLst>
                </p:cNvPr>
                <p:cNvPicPr/>
                <p:nvPr/>
              </p:nvPicPr>
              <p:blipFill>
                <a:blip r:embed="rId605"/>
                <a:stretch>
                  <a:fillRect/>
                </a:stretch>
              </p:blipFill>
              <p:spPr>
                <a:xfrm>
                  <a:off x="6324902" y="3838183"/>
                  <a:ext cx="230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397" name="Freihand 396">
                  <a:extLst>
                    <a:ext uri="{FF2B5EF4-FFF2-40B4-BE49-F238E27FC236}">
                      <a16:creationId xmlns:a16="http://schemas.microsoft.com/office/drawing/2014/main" id="{5626CC9F-0BB8-480D-9121-AB9B424BACCB}"/>
                    </a:ext>
                  </a:extLst>
                </p14:cNvPr>
                <p14:cNvContentPartPr/>
                <p14:nvPr/>
              </p14:nvContentPartPr>
              <p14:xfrm>
                <a:off x="6262622" y="3960583"/>
                <a:ext cx="159120" cy="18360"/>
              </p14:xfrm>
            </p:contentPart>
          </mc:Choice>
          <mc:Fallback>
            <p:pic>
              <p:nvPicPr>
                <p:cNvPr id="397" name="Freihand 396">
                  <a:extLst>
                    <a:ext uri="{FF2B5EF4-FFF2-40B4-BE49-F238E27FC236}">
                      <a16:creationId xmlns:a16="http://schemas.microsoft.com/office/drawing/2014/main" id="{5626CC9F-0BB8-480D-9121-AB9B424BACCB}"/>
                    </a:ext>
                  </a:extLst>
                </p:cNvPr>
                <p:cNvPicPr/>
                <p:nvPr/>
              </p:nvPicPr>
              <p:blipFill>
                <a:blip r:embed="rId607"/>
                <a:stretch>
                  <a:fillRect/>
                </a:stretch>
              </p:blipFill>
              <p:spPr>
                <a:xfrm>
                  <a:off x="6258302" y="3956263"/>
                  <a:ext cx="16776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398" name="Freihand 397">
                  <a:extLst>
                    <a:ext uri="{FF2B5EF4-FFF2-40B4-BE49-F238E27FC236}">
                      <a16:creationId xmlns:a16="http://schemas.microsoft.com/office/drawing/2014/main" id="{59670E07-D97D-469C-8244-AE52CDA02777}"/>
                    </a:ext>
                  </a:extLst>
                </p14:cNvPr>
                <p14:cNvContentPartPr/>
                <p14:nvPr/>
              </p14:nvContentPartPr>
              <p14:xfrm>
                <a:off x="6291782" y="4031143"/>
                <a:ext cx="108720" cy="74880"/>
              </p14:xfrm>
            </p:contentPart>
          </mc:Choice>
          <mc:Fallback>
            <p:pic>
              <p:nvPicPr>
                <p:cNvPr id="398" name="Freihand 397">
                  <a:extLst>
                    <a:ext uri="{FF2B5EF4-FFF2-40B4-BE49-F238E27FC236}">
                      <a16:creationId xmlns:a16="http://schemas.microsoft.com/office/drawing/2014/main" id="{59670E07-D97D-469C-8244-AE52CDA02777}"/>
                    </a:ext>
                  </a:extLst>
                </p:cNvPr>
                <p:cNvPicPr/>
                <p:nvPr/>
              </p:nvPicPr>
              <p:blipFill>
                <a:blip r:embed="rId609"/>
                <a:stretch>
                  <a:fillRect/>
                </a:stretch>
              </p:blipFill>
              <p:spPr>
                <a:xfrm>
                  <a:off x="6287462" y="4026823"/>
                  <a:ext cx="1173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399" name="Freihand 398">
                  <a:extLst>
                    <a:ext uri="{FF2B5EF4-FFF2-40B4-BE49-F238E27FC236}">
                      <a16:creationId xmlns:a16="http://schemas.microsoft.com/office/drawing/2014/main" id="{B2E2FCB9-A45C-4B84-9369-ED035929474F}"/>
                    </a:ext>
                  </a:extLst>
                </p14:cNvPr>
                <p14:cNvContentPartPr/>
                <p14:nvPr/>
              </p14:nvContentPartPr>
              <p14:xfrm>
                <a:off x="6546662" y="3782023"/>
                <a:ext cx="78840" cy="240120"/>
              </p14:xfrm>
            </p:contentPart>
          </mc:Choice>
          <mc:Fallback>
            <p:pic>
              <p:nvPicPr>
                <p:cNvPr id="399" name="Freihand 398">
                  <a:extLst>
                    <a:ext uri="{FF2B5EF4-FFF2-40B4-BE49-F238E27FC236}">
                      <a16:creationId xmlns:a16="http://schemas.microsoft.com/office/drawing/2014/main" id="{B2E2FCB9-A45C-4B84-9369-ED035929474F}"/>
                    </a:ext>
                  </a:extLst>
                </p:cNvPr>
                <p:cNvPicPr/>
                <p:nvPr/>
              </p:nvPicPr>
              <p:blipFill>
                <a:blip r:embed="rId611"/>
                <a:stretch>
                  <a:fillRect/>
                </a:stretch>
              </p:blipFill>
              <p:spPr>
                <a:xfrm>
                  <a:off x="6542342" y="3777703"/>
                  <a:ext cx="8748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400" name="Freihand 399">
                  <a:extLst>
                    <a:ext uri="{FF2B5EF4-FFF2-40B4-BE49-F238E27FC236}">
                      <a16:creationId xmlns:a16="http://schemas.microsoft.com/office/drawing/2014/main" id="{391E2062-5416-4DDB-B5E4-8DF1DEC8AEF4}"/>
                    </a:ext>
                  </a:extLst>
                </p14:cNvPr>
                <p14:cNvContentPartPr/>
                <p14:nvPr/>
              </p14:nvContentPartPr>
              <p14:xfrm>
                <a:off x="6674822" y="3793183"/>
                <a:ext cx="96480" cy="155160"/>
              </p14:xfrm>
            </p:contentPart>
          </mc:Choice>
          <mc:Fallback>
            <p:pic>
              <p:nvPicPr>
                <p:cNvPr id="400" name="Freihand 399">
                  <a:extLst>
                    <a:ext uri="{FF2B5EF4-FFF2-40B4-BE49-F238E27FC236}">
                      <a16:creationId xmlns:a16="http://schemas.microsoft.com/office/drawing/2014/main" id="{391E2062-5416-4DDB-B5E4-8DF1DEC8AEF4}"/>
                    </a:ext>
                  </a:extLst>
                </p:cNvPr>
                <p:cNvPicPr/>
                <p:nvPr/>
              </p:nvPicPr>
              <p:blipFill>
                <a:blip r:embed="rId613"/>
                <a:stretch>
                  <a:fillRect/>
                </a:stretch>
              </p:blipFill>
              <p:spPr>
                <a:xfrm>
                  <a:off x="6670502" y="3788863"/>
                  <a:ext cx="10512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401" name="Freihand 400">
                  <a:extLst>
                    <a:ext uri="{FF2B5EF4-FFF2-40B4-BE49-F238E27FC236}">
                      <a16:creationId xmlns:a16="http://schemas.microsoft.com/office/drawing/2014/main" id="{BA64E013-B4F4-4BD8-8840-A943185530F7}"/>
                    </a:ext>
                  </a:extLst>
                </p14:cNvPr>
                <p14:cNvContentPartPr/>
                <p14:nvPr/>
              </p14:nvContentPartPr>
              <p14:xfrm>
                <a:off x="6924302" y="3828823"/>
                <a:ext cx="10800" cy="93600"/>
              </p14:xfrm>
            </p:contentPart>
          </mc:Choice>
          <mc:Fallback>
            <p:pic>
              <p:nvPicPr>
                <p:cNvPr id="401" name="Freihand 400">
                  <a:extLst>
                    <a:ext uri="{FF2B5EF4-FFF2-40B4-BE49-F238E27FC236}">
                      <a16:creationId xmlns:a16="http://schemas.microsoft.com/office/drawing/2014/main" id="{BA64E013-B4F4-4BD8-8840-A943185530F7}"/>
                    </a:ext>
                  </a:extLst>
                </p:cNvPr>
                <p:cNvPicPr/>
                <p:nvPr/>
              </p:nvPicPr>
              <p:blipFill>
                <a:blip r:embed="rId615"/>
                <a:stretch>
                  <a:fillRect/>
                </a:stretch>
              </p:blipFill>
              <p:spPr>
                <a:xfrm>
                  <a:off x="6919982" y="3824503"/>
                  <a:ext cx="194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402" name="Freihand 401">
                  <a:extLst>
                    <a:ext uri="{FF2B5EF4-FFF2-40B4-BE49-F238E27FC236}">
                      <a16:creationId xmlns:a16="http://schemas.microsoft.com/office/drawing/2014/main" id="{55CC36CD-768B-4113-A5B5-91E5B6304A36}"/>
                    </a:ext>
                  </a:extLst>
                </p14:cNvPr>
                <p14:cNvContentPartPr/>
                <p14:nvPr/>
              </p14:nvContentPartPr>
              <p14:xfrm>
                <a:off x="6887222" y="3838183"/>
                <a:ext cx="131400" cy="51840"/>
              </p14:xfrm>
            </p:contentPart>
          </mc:Choice>
          <mc:Fallback>
            <p:pic>
              <p:nvPicPr>
                <p:cNvPr id="402" name="Freihand 401">
                  <a:extLst>
                    <a:ext uri="{FF2B5EF4-FFF2-40B4-BE49-F238E27FC236}">
                      <a16:creationId xmlns:a16="http://schemas.microsoft.com/office/drawing/2014/main" id="{55CC36CD-768B-4113-A5B5-91E5B6304A36}"/>
                    </a:ext>
                  </a:extLst>
                </p:cNvPr>
                <p:cNvPicPr/>
                <p:nvPr/>
              </p:nvPicPr>
              <p:blipFill>
                <a:blip r:embed="rId617"/>
                <a:stretch>
                  <a:fillRect/>
                </a:stretch>
              </p:blipFill>
              <p:spPr>
                <a:xfrm>
                  <a:off x="6882902" y="3833863"/>
                  <a:ext cx="14004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403" name="Freihand 402">
                  <a:extLst>
                    <a:ext uri="{FF2B5EF4-FFF2-40B4-BE49-F238E27FC236}">
                      <a16:creationId xmlns:a16="http://schemas.microsoft.com/office/drawing/2014/main" id="{B3BC9C30-1C78-41C3-AF3F-358F03E81D7A}"/>
                    </a:ext>
                  </a:extLst>
                </p14:cNvPr>
                <p14:cNvContentPartPr/>
                <p14:nvPr/>
              </p14:nvContentPartPr>
              <p14:xfrm>
                <a:off x="7021142" y="3771943"/>
                <a:ext cx="68040" cy="124200"/>
              </p14:xfrm>
            </p:contentPart>
          </mc:Choice>
          <mc:Fallback>
            <p:pic>
              <p:nvPicPr>
                <p:cNvPr id="403" name="Freihand 402">
                  <a:extLst>
                    <a:ext uri="{FF2B5EF4-FFF2-40B4-BE49-F238E27FC236}">
                      <a16:creationId xmlns:a16="http://schemas.microsoft.com/office/drawing/2014/main" id="{B3BC9C30-1C78-41C3-AF3F-358F03E81D7A}"/>
                    </a:ext>
                  </a:extLst>
                </p:cNvPr>
                <p:cNvPicPr/>
                <p:nvPr/>
              </p:nvPicPr>
              <p:blipFill>
                <a:blip r:embed="rId619"/>
                <a:stretch>
                  <a:fillRect/>
                </a:stretch>
              </p:blipFill>
              <p:spPr>
                <a:xfrm>
                  <a:off x="7016822" y="3767623"/>
                  <a:ext cx="7668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404" name="Freihand 403">
                  <a:extLst>
                    <a:ext uri="{FF2B5EF4-FFF2-40B4-BE49-F238E27FC236}">
                      <a16:creationId xmlns:a16="http://schemas.microsoft.com/office/drawing/2014/main" id="{183DB7C6-18FC-4B1F-97A0-65458016A52F}"/>
                    </a:ext>
                  </a:extLst>
                </p14:cNvPr>
                <p14:cNvContentPartPr/>
                <p14:nvPr/>
              </p14:nvContentPartPr>
              <p14:xfrm>
                <a:off x="7222022" y="3810463"/>
                <a:ext cx="29520" cy="67680"/>
              </p14:xfrm>
            </p:contentPart>
          </mc:Choice>
          <mc:Fallback>
            <p:pic>
              <p:nvPicPr>
                <p:cNvPr id="404" name="Freihand 403">
                  <a:extLst>
                    <a:ext uri="{FF2B5EF4-FFF2-40B4-BE49-F238E27FC236}">
                      <a16:creationId xmlns:a16="http://schemas.microsoft.com/office/drawing/2014/main" id="{183DB7C6-18FC-4B1F-97A0-65458016A52F}"/>
                    </a:ext>
                  </a:extLst>
                </p:cNvPr>
                <p:cNvPicPr/>
                <p:nvPr/>
              </p:nvPicPr>
              <p:blipFill>
                <a:blip r:embed="rId621"/>
                <a:stretch>
                  <a:fillRect/>
                </a:stretch>
              </p:blipFill>
              <p:spPr>
                <a:xfrm>
                  <a:off x="7217702" y="3806143"/>
                  <a:ext cx="381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405" name="Freihand 404">
                  <a:extLst>
                    <a:ext uri="{FF2B5EF4-FFF2-40B4-BE49-F238E27FC236}">
                      <a16:creationId xmlns:a16="http://schemas.microsoft.com/office/drawing/2014/main" id="{D3E8A166-F520-44C5-9AFC-87A5841C1D3E}"/>
                    </a:ext>
                  </a:extLst>
                </p14:cNvPr>
                <p14:cNvContentPartPr/>
                <p14:nvPr/>
              </p14:nvContentPartPr>
              <p14:xfrm>
                <a:off x="7190702" y="3824143"/>
                <a:ext cx="306720" cy="52920"/>
              </p14:xfrm>
            </p:contentPart>
          </mc:Choice>
          <mc:Fallback>
            <p:pic>
              <p:nvPicPr>
                <p:cNvPr id="405" name="Freihand 404">
                  <a:extLst>
                    <a:ext uri="{FF2B5EF4-FFF2-40B4-BE49-F238E27FC236}">
                      <a16:creationId xmlns:a16="http://schemas.microsoft.com/office/drawing/2014/main" id="{D3E8A166-F520-44C5-9AFC-87A5841C1D3E}"/>
                    </a:ext>
                  </a:extLst>
                </p:cNvPr>
                <p:cNvPicPr/>
                <p:nvPr/>
              </p:nvPicPr>
              <p:blipFill>
                <a:blip r:embed="rId623"/>
                <a:stretch>
                  <a:fillRect/>
                </a:stretch>
              </p:blipFill>
              <p:spPr>
                <a:xfrm>
                  <a:off x="7186382" y="3819823"/>
                  <a:ext cx="31536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406" name="Freihand 405">
                  <a:extLst>
                    <a:ext uri="{FF2B5EF4-FFF2-40B4-BE49-F238E27FC236}">
                      <a16:creationId xmlns:a16="http://schemas.microsoft.com/office/drawing/2014/main" id="{F43C3FE0-4C29-4902-AF73-8C654863D019}"/>
                    </a:ext>
                  </a:extLst>
                </p14:cNvPr>
                <p14:cNvContentPartPr/>
                <p14:nvPr/>
              </p14:nvContentPartPr>
              <p14:xfrm>
                <a:off x="7596062" y="3796783"/>
                <a:ext cx="117360" cy="25560"/>
              </p14:xfrm>
            </p:contentPart>
          </mc:Choice>
          <mc:Fallback>
            <p:pic>
              <p:nvPicPr>
                <p:cNvPr id="406" name="Freihand 405">
                  <a:extLst>
                    <a:ext uri="{FF2B5EF4-FFF2-40B4-BE49-F238E27FC236}">
                      <a16:creationId xmlns:a16="http://schemas.microsoft.com/office/drawing/2014/main" id="{F43C3FE0-4C29-4902-AF73-8C654863D019}"/>
                    </a:ext>
                  </a:extLst>
                </p:cNvPr>
                <p:cNvPicPr/>
                <p:nvPr/>
              </p:nvPicPr>
              <p:blipFill>
                <a:blip r:embed="rId625"/>
                <a:stretch>
                  <a:fillRect/>
                </a:stretch>
              </p:blipFill>
              <p:spPr>
                <a:xfrm>
                  <a:off x="7591742" y="3792463"/>
                  <a:ext cx="1260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407" name="Freihand 406">
                  <a:extLst>
                    <a:ext uri="{FF2B5EF4-FFF2-40B4-BE49-F238E27FC236}">
                      <a16:creationId xmlns:a16="http://schemas.microsoft.com/office/drawing/2014/main" id="{19532A35-BCE6-4898-BDBD-2F49FEAD4ADF}"/>
                    </a:ext>
                  </a:extLst>
                </p14:cNvPr>
                <p14:cNvContentPartPr/>
                <p14:nvPr/>
              </p14:nvContentPartPr>
              <p14:xfrm>
                <a:off x="7702982" y="3572503"/>
                <a:ext cx="152640" cy="327960"/>
              </p14:xfrm>
            </p:contentPart>
          </mc:Choice>
          <mc:Fallback>
            <p:pic>
              <p:nvPicPr>
                <p:cNvPr id="407" name="Freihand 406">
                  <a:extLst>
                    <a:ext uri="{FF2B5EF4-FFF2-40B4-BE49-F238E27FC236}">
                      <a16:creationId xmlns:a16="http://schemas.microsoft.com/office/drawing/2014/main" id="{19532A35-BCE6-4898-BDBD-2F49FEAD4ADF}"/>
                    </a:ext>
                  </a:extLst>
                </p:cNvPr>
                <p:cNvPicPr/>
                <p:nvPr/>
              </p:nvPicPr>
              <p:blipFill>
                <a:blip r:embed="rId627"/>
                <a:stretch>
                  <a:fillRect/>
                </a:stretch>
              </p:blipFill>
              <p:spPr>
                <a:xfrm>
                  <a:off x="7698662" y="3568183"/>
                  <a:ext cx="161280" cy="33660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408" name="Freihand 407">
                  <a:extLst>
                    <a:ext uri="{FF2B5EF4-FFF2-40B4-BE49-F238E27FC236}">
                      <a16:creationId xmlns:a16="http://schemas.microsoft.com/office/drawing/2014/main" id="{E351BDCA-B186-47F5-A141-15DA1007B5DE}"/>
                    </a:ext>
                  </a:extLst>
                </p14:cNvPr>
                <p14:cNvContentPartPr/>
                <p14:nvPr/>
              </p14:nvContentPartPr>
              <p14:xfrm>
                <a:off x="6721622" y="4017823"/>
                <a:ext cx="602640" cy="116640"/>
              </p14:xfrm>
            </p:contentPart>
          </mc:Choice>
          <mc:Fallback>
            <p:pic>
              <p:nvPicPr>
                <p:cNvPr id="408" name="Freihand 407">
                  <a:extLst>
                    <a:ext uri="{FF2B5EF4-FFF2-40B4-BE49-F238E27FC236}">
                      <a16:creationId xmlns:a16="http://schemas.microsoft.com/office/drawing/2014/main" id="{E351BDCA-B186-47F5-A141-15DA1007B5DE}"/>
                    </a:ext>
                  </a:extLst>
                </p:cNvPr>
                <p:cNvPicPr/>
                <p:nvPr/>
              </p:nvPicPr>
              <p:blipFill>
                <a:blip r:embed="rId629"/>
                <a:stretch>
                  <a:fillRect/>
                </a:stretch>
              </p:blipFill>
              <p:spPr>
                <a:xfrm>
                  <a:off x="6717302" y="4013503"/>
                  <a:ext cx="6112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409" name="Freihand 408">
                  <a:extLst>
                    <a:ext uri="{FF2B5EF4-FFF2-40B4-BE49-F238E27FC236}">
                      <a16:creationId xmlns:a16="http://schemas.microsoft.com/office/drawing/2014/main" id="{91434451-5278-4F2C-A2D7-0777A246262D}"/>
                    </a:ext>
                  </a:extLst>
                </p14:cNvPr>
                <p14:cNvContentPartPr/>
                <p14:nvPr/>
              </p14:nvContentPartPr>
              <p14:xfrm>
                <a:off x="7336502" y="3968863"/>
                <a:ext cx="222480" cy="72720"/>
              </p14:xfrm>
            </p:contentPart>
          </mc:Choice>
          <mc:Fallback>
            <p:pic>
              <p:nvPicPr>
                <p:cNvPr id="409" name="Freihand 408">
                  <a:extLst>
                    <a:ext uri="{FF2B5EF4-FFF2-40B4-BE49-F238E27FC236}">
                      <a16:creationId xmlns:a16="http://schemas.microsoft.com/office/drawing/2014/main" id="{91434451-5278-4F2C-A2D7-0777A246262D}"/>
                    </a:ext>
                  </a:extLst>
                </p:cNvPr>
                <p:cNvPicPr/>
                <p:nvPr/>
              </p:nvPicPr>
              <p:blipFill>
                <a:blip r:embed="rId631"/>
                <a:stretch>
                  <a:fillRect/>
                </a:stretch>
              </p:blipFill>
              <p:spPr>
                <a:xfrm>
                  <a:off x="7332182" y="3964543"/>
                  <a:ext cx="2311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410" name="Freihand 409">
                  <a:extLst>
                    <a:ext uri="{FF2B5EF4-FFF2-40B4-BE49-F238E27FC236}">
                      <a16:creationId xmlns:a16="http://schemas.microsoft.com/office/drawing/2014/main" id="{FFFE2D82-878D-49D8-BD4A-AD87E330E6D3}"/>
                    </a:ext>
                  </a:extLst>
                </p14:cNvPr>
                <p14:cNvContentPartPr/>
                <p14:nvPr/>
              </p14:nvContentPartPr>
              <p14:xfrm>
                <a:off x="7162262" y="4170463"/>
                <a:ext cx="125640" cy="60840"/>
              </p14:xfrm>
            </p:contentPart>
          </mc:Choice>
          <mc:Fallback>
            <p:pic>
              <p:nvPicPr>
                <p:cNvPr id="410" name="Freihand 409">
                  <a:extLst>
                    <a:ext uri="{FF2B5EF4-FFF2-40B4-BE49-F238E27FC236}">
                      <a16:creationId xmlns:a16="http://schemas.microsoft.com/office/drawing/2014/main" id="{FFFE2D82-878D-49D8-BD4A-AD87E330E6D3}"/>
                    </a:ext>
                  </a:extLst>
                </p:cNvPr>
                <p:cNvPicPr/>
                <p:nvPr/>
              </p:nvPicPr>
              <p:blipFill>
                <a:blip r:embed="rId633"/>
                <a:stretch>
                  <a:fillRect/>
                </a:stretch>
              </p:blipFill>
              <p:spPr>
                <a:xfrm>
                  <a:off x="7157942" y="4166143"/>
                  <a:ext cx="13428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411" name="Freihand 410">
                  <a:extLst>
                    <a:ext uri="{FF2B5EF4-FFF2-40B4-BE49-F238E27FC236}">
                      <a16:creationId xmlns:a16="http://schemas.microsoft.com/office/drawing/2014/main" id="{122F7D9B-A156-4865-9D1A-16239448BAE4}"/>
                    </a:ext>
                  </a:extLst>
                </p14:cNvPr>
                <p14:cNvContentPartPr/>
                <p14:nvPr/>
              </p14:nvContentPartPr>
              <p14:xfrm>
                <a:off x="6412742" y="4354783"/>
                <a:ext cx="686160" cy="126000"/>
              </p14:xfrm>
            </p:contentPart>
          </mc:Choice>
          <mc:Fallback>
            <p:pic>
              <p:nvPicPr>
                <p:cNvPr id="411" name="Freihand 410">
                  <a:extLst>
                    <a:ext uri="{FF2B5EF4-FFF2-40B4-BE49-F238E27FC236}">
                      <a16:creationId xmlns:a16="http://schemas.microsoft.com/office/drawing/2014/main" id="{122F7D9B-A156-4865-9D1A-16239448BAE4}"/>
                    </a:ext>
                  </a:extLst>
                </p:cNvPr>
                <p:cNvPicPr/>
                <p:nvPr/>
              </p:nvPicPr>
              <p:blipFill>
                <a:blip r:embed="rId635"/>
                <a:stretch>
                  <a:fillRect/>
                </a:stretch>
              </p:blipFill>
              <p:spPr>
                <a:xfrm>
                  <a:off x="6408422" y="4350463"/>
                  <a:ext cx="69480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412" name="Freihand 411">
                  <a:extLst>
                    <a:ext uri="{FF2B5EF4-FFF2-40B4-BE49-F238E27FC236}">
                      <a16:creationId xmlns:a16="http://schemas.microsoft.com/office/drawing/2014/main" id="{4C440952-CB7B-4962-BB44-29D3AB503FF0}"/>
                    </a:ext>
                  </a:extLst>
                </p14:cNvPr>
                <p14:cNvContentPartPr/>
                <p14:nvPr/>
              </p14:nvContentPartPr>
              <p14:xfrm>
                <a:off x="7099622" y="4313383"/>
                <a:ext cx="508320" cy="131040"/>
              </p14:xfrm>
            </p:contentPart>
          </mc:Choice>
          <mc:Fallback>
            <p:pic>
              <p:nvPicPr>
                <p:cNvPr id="412" name="Freihand 411">
                  <a:extLst>
                    <a:ext uri="{FF2B5EF4-FFF2-40B4-BE49-F238E27FC236}">
                      <a16:creationId xmlns:a16="http://schemas.microsoft.com/office/drawing/2014/main" id="{4C440952-CB7B-4962-BB44-29D3AB503FF0}"/>
                    </a:ext>
                  </a:extLst>
                </p:cNvPr>
                <p:cNvPicPr/>
                <p:nvPr/>
              </p:nvPicPr>
              <p:blipFill>
                <a:blip r:embed="rId637"/>
                <a:stretch>
                  <a:fillRect/>
                </a:stretch>
              </p:blipFill>
              <p:spPr>
                <a:xfrm>
                  <a:off x="7095302" y="4309063"/>
                  <a:ext cx="5169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414" name="Freihand 413">
                  <a:extLst>
                    <a:ext uri="{FF2B5EF4-FFF2-40B4-BE49-F238E27FC236}">
                      <a16:creationId xmlns:a16="http://schemas.microsoft.com/office/drawing/2014/main" id="{AD5F6C1D-DE23-4FE8-8533-5933DA3BE3A5}"/>
                    </a:ext>
                  </a:extLst>
                </p14:cNvPr>
                <p14:cNvContentPartPr/>
                <p14:nvPr/>
              </p14:nvContentPartPr>
              <p14:xfrm>
                <a:off x="7115102" y="4155703"/>
                <a:ext cx="164520" cy="102600"/>
              </p14:xfrm>
            </p:contentPart>
          </mc:Choice>
          <mc:Fallback>
            <p:pic>
              <p:nvPicPr>
                <p:cNvPr id="414" name="Freihand 413">
                  <a:extLst>
                    <a:ext uri="{FF2B5EF4-FFF2-40B4-BE49-F238E27FC236}">
                      <a16:creationId xmlns:a16="http://schemas.microsoft.com/office/drawing/2014/main" id="{AD5F6C1D-DE23-4FE8-8533-5933DA3BE3A5}"/>
                    </a:ext>
                  </a:extLst>
                </p:cNvPr>
                <p:cNvPicPr/>
                <p:nvPr/>
              </p:nvPicPr>
              <p:blipFill>
                <a:blip r:embed="rId639"/>
                <a:stretch>
                  <a:fillRect/>
                </a:stretch>
              </p:blipFill>
              <p:spPr>
                <a:xfrm>
                  <a:off x="7110782" y="4151383"/>
                  <a:ext cx="1731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416" name="Freihand 415">
                  <a:extLst>
                    <a:ext uri="{FF2B5EF4-FFF2-40B4-BE49-F238E27FC236}">
                      <a16:creationId xmlns:a16="http://schemas.microsoft.com/office/drawing/2014/main" id="{623D0BCA-C892-491D-8886-E62048557748}"/>
                    </a:ext>
                  </a:extLst>
                </p14:cNvPr>
                <p14:cNvContentPartPr/>
                <p14:nvPr/>
              </p14:nvContentPartPr>
              <p14:xfrm>
                <a:off x="6231662" y="4021423"/>
                <a:ext cx="192600" cy="72360"/>
              </p14:xfrm>
            </p:contentPart>
          </mc:Choice>
          <mc:Fallback>
            <p:pic>
              <p:nvPicPr>
                <p:cNvPr id="416" name="Freihand 415">
                  <a:extLst>
                    <a:ext uri="{FF2B5EF4-FFF2-40B4-BE49-F238E27FC236}">
                      <a16:creationId xmlns:a16="http://schemas.microsoft.com/office/drawing/2014/main" id="{623D0BCA-C892-491D-8886-E62048557748}"/>
                    </a:ext>
                  </a:extLst>
                </p:cNvPr>
                <p:cNvPicPr/>
                <p:nvPr/>
              </p:nvPicPr>
              <p:blipFill>
                <a:blip r:embed="rId641"/>
                <a:stretch>
                  <a:fillRect/>
                </a:stretch>
              </p:blipFill>
              <p:spPr>
                <a:xfrm>
                  <a:off x="6227342" y="4017103"/>
                  <a:ext cx="2012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363" name="Freihand 362">
                  <a:extLst>
                    <a:ext uri="{FF2B5EF4-FFF2-40B4-BE49-F238E27FC236}">
                      <a16:creationId xmlns:a16="http://schemas.microsoft.com/office/drawing/2014/main" id="{91492511-40BA-430E-816D-9229A54AEA37}"/>
                    </a:ext>
                  </a:extLst>
                </p14:cNvPr>
                <p14:cNvContentPartPr/>
                <p14:nvPr/>
              </p14:nvContentPartPr>
              <p14:xfrm>
                <a:off x="4776902" y="3451543"/>
                <a:ext cx="177120" cy="13320"/>
              </p14:xfrm>
            </p:contentPart>
          </mc:Choice>
          <mc:Fallback>
            <p:pic>
              <p:nvPicPr>
                <p:cNvPr id="363" name="Freihand 362">
                  <a:extLst>
                    <a:ext uri="{FF2B5EF4-FFF2-40B4-BE49-F238E27FC236}">
                      <a16:creationId xmlns:a16="http://schemas.microsoft.com/office/drawing/2014/main" id="{91492511-40BA-430E-816D-9229A54AEA37}"/>
                    </a:ext>
                  </a:extLst>
                </p:cNvPr>
                <p:cNvPicPr/>
                <p:nvPr/>
              </p:nvPicPr>
              <p:blipFill>
                <a:blip r:embed="rId643"/>
                <a:stretch>
                  <a:fillRect/>
                </a:stretch>
              </p:blipFill>
              <p:spPr>
                <a:xfrm>
                  <a:off x="4772582" y="3447223"/>
                  <a:ext cx="18576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364" name="Freihand 363">
                  <a:extLst>
                    <a:ext uri="{FF2B5EF4-FFF2-40B4-BE49-F238E27FC236}">
                      <a16:creationId xmlns:a16="http://schemas.microsoft.com/office/drawing/2014/main" id="{5A99E74A-803F-4534-9915-8C4CFA7B96B8}"/>
                    </a:ext>
                  </a:extLst>
                </p14:cNvPr>
                <p14:cNvContentPartPr/>
                <p14:nvPr/>
              </p14:nvContentPartPr>
              <p14:xfrm>
                <a:off x="4796342" y="3486103"/>
                <a:ext cx="197280" cy="9000"/>
              </p14:xfrm>
            </p:contentPart>
          </mc:Choice>
          <mc:Fallback>
            <p:pic>
              <p:nvPicPr>
                <p:cNvPr id="364" name="Freihand 363">
                  <a:extLst>
                    <a:ext uri="{FF2B5EF4-FFF2-40B4-BE49-F238E27FC236}">
                      <a16:creationId xmlns:a16="http://schemas.microsoft.com/office/drawing/2014/main" id="{5A99E74A-803F-4534-9915-8C4CFA7B96B8}"/>
                    </a:ext>
                  </a:extLst>
                </p:cNvPr>
                <p:cNvPicPr/>
                <p:nvPr/>
              </p:nvPicPr>
              <p:blipFill>
                <a:blip r:embed="rId645"/>
                <a:stretch>
                  <a:fillRect/>
                </a:stretch>
              </p:blipFill>
              <p:spPr>
                <a:xfrm>
                  <a:off x="4792022" y="3481783"/>
                  <a:ext cx="20592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365" name="Freihand 364">
                  <a:extLst>
                    <a:ext uri="{FF2B5EF4-FFF2-40B4-BE49-F238E27FC236}">
                      <a16:creationId xmlns:a16="http://schemas.microsoft.com/office/drawing/2014/main" id="{1DB0AA03-E2CF-4A9A-BAC5-C69B3F9373E2}"/>
                    </a:ext>
                  </a:extLst>
                </p14:cNvPr>
                <p14:cNvContentPartPr/>
                <p14:nvPr/>
              </p14:nvContentPartPr>
              <p14:xfrm>
                <a:off x="5169662" y="3279463"/>
                <a:ext cx="9360" cy="124920"/>
              </p14:xfrm>
            </p:contentPart>
          </mc:Choice>
          <mc:Fallback>
            <p:pic>
              <p:nvPicPr>
                <p:cNvPr id="365" name="Freihand 364">
                  <a:extLst>
                    <a:ext uri="{FF2B5EF4-FFF2-40B4-BE49-F238E27FC236}">
                      <a16:creationId xmlns:a16="http://schemas.microsoft.com/office/drawing/2014/main" id="{1DB0AA03-E2CF-4A9A-BAC5-C69B3F9373E2}"/>
                    </a:ext>
                  </a:extLst>
                </p:cNvPr>
                <p:cNvPicPr/>
                <p:nvPr/>
              </p:nvPicPr>
              <p:blipFill>
                <a:blip r:embed="rId647"/>
                <a:stretch>
                  <a:fillRect/>
                </a:stretch>
              </p:blipFill>
              <p:spPr>
                <a:xfrm>
                  <a:off x="5165342" y="3275143"/>
                  <a:ext cx="1800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366" name="Freihand 365">
                  <a:extLst>
                    <a:ext uri="{FF2B5EF4-FFF2-40B4-BE49-F238E27FC236}">
                      <a16:creationId xmlns:a16="http://schemas.microsoft.com/office/drawing/2014/main" id="{636D7CBA-0A11-4727-8691-1427F69918BA}"/>
                    </a:ext>
                  </a:extLst>
                </p14:cNvPr>
                <p14:cNvContentPartPr/>
                <p14:nvPr/>
              </p14:nvContentPartPr>
              <p14:xfrm>
                <a:off x="5097662" y="3396463"/>
                <a:ext cx="148320" cy="17280"/>
              </p14:xfrm>
            </p:contentPart>
          </mc:Choice>
          <mc:Fallback>
            <p:pic>
              <p:nvPicPr>
                <p:cNvPr id="366" name="Freihand 365">
                  <a:extLst>
                    <a:ext uri="{FF2B5EF4-FFF2-40B4-BE49-F238E27FC236}">
                      <a16:creationId xmlns:a16="http://schemas.microsoft.com/office/drawing/2014/main" id="{636D7CBA-0A11-4727-8691-1427F69918BA}"/>
                    </a:ext>
                  </a:extLst>
                </p:cNvPr>
                <p:cNvPicPr/>
                <p:nvPr/>
              </p:nvPicPr>
              <p:blipFill>
                <a:blip r:embed="rId649"/>
                <a:stretch>
                  <a:fillRect/>
                </a:stretch>
              </p:blipFill>
              <p:spPr>
                <a:xfrm>
                  <a:off x="5093342" y="3392143"/>
                  <a:ext cx="15696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367" name="Freihand 366">
                  <a:extLst>
                    <a:ext uri="{FF2B5EF4-FFF2-40B4-BE49-F238E27FC236}">
                      <a16:creationId xmlns:a16="http://schemas.microsoft.com/office/drawing/2014/main" id="{4E32FB48-E415-4E21-B620-251BFB5CD514}"/>
                    </a:ext>
                  </a:extLst>
                </p14:cNvPr>
                <p14:cNvContentPartPr/>
                <p14:nvPr/>
              </p14:nvContentPartPr>
              <p14:xfrm>
                <a:off x="5142302" y="3485743"/>
                <a:ext cx="107640" cy="82440"/>
              </p14:xfrm>
            </p:contentPart>
          </mc:Choice>
          <mc:Fallback>
            <p:pic>
              <p:nvPicPr>
                <p:cNvPr id="367" name="Freihand 366">
                  <a:extLst>
                    <a:ext uri="{FF2B5EF4-FFF2-40B4-BE49-F238E27FC236}">
                      <a16:creationId xmlns:a16="http://schemas.microsoft.com/office/drawing/2014/main" id="{4E32FB48-E415-4E21-B620-251BFB5CD514}"/>
                    </a:ext>
                  </a:extLst>
                </p:cNvPr>
                <p:cNvPicPr/>
                <p:nvPr/>
              </p:nvPicPr>
              <p:blipFill>
                <a:blip r:embed="rId651"/>
                <a:stretch>
                  <a:fillRect/>
                </a:stretch>
              </p:blipFill>
              <p:spPr>
                <a:xfrm>
                  <a:off x="5137982" y="3481423"/>
                  <a:ext cx="1162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372" name="Freihand 371">
                  <a:extLst>
                    <a:ext uri="{FF2B5EF4-FFF2-40B4-BE49-F238E27FC236}">
                      <a16:creationId xmlns:a16="http://schemas.microsoft.com/office/drawing/2014/main" id="{47E61170-15BC-4A4E-B4EF-F4D3F2EF4180}"/>
                    </a:ext>
                  </a:extLst>
                </p14:cNvPr>
                <p14:cNvContentPartPr/>
                <p14:nvPr/>
              </p14:nvContentPartPr>
              <p14:xfrm>
                <a:off x="5387822" y="3313303"/>
                <a:ext cx="134640" cy="6480"/>
              </p14:xfrm>
            </p:contentPart>
          </mc:Choice>
          <mc:Fallback>
            <p:pic>
              <p:nvPicPr>
                <p:cNvPr id="372" name="Freihand 371">
                  <a:extLst>
                    <a:ext uri="{FF2B5EF4-FFF2-40B4-BE49-F238E27FC236}">
                      <a16:creationId xmlns:a16="http://schemas.microsoft.com/office/drawing/2014/main" id="{47E61170-15BC-4A4E-B4EF-F4D3F2EF4180}"/>
                    </a:ext>
                  </a:extLst>
                </p:cNvPr>
                <p:cNvPicPr/>
                <p:nvPr/>
              </p:nvPicPr>
              <p:blipFill>
                <a:blip r:embed="rId653"/>
                <a:stretch>
                  <a:fillRect/>
                </a:stretch>
              </p:blipFill>
              <p:spPr>
                <a:xfrm>
                  <a:off x="5383502" y="3308983"/>
                  <a:ext cx="14328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373" name="Freihand 372">
                  <a:extLst>
                    <a:ext uri="{FF2B5EF4-FFF2-40B4-BE49-F238E27FC236}">
                      <a16:creationId xmlns:a16="http://schemas.microsoft.com/office/drawing/2014/main" id="{78AE4A6F-49A4-4A8E-B44D-AFA10E81739A}"/>
                    </a:ext>
                  </a:extLst>
                </p14:cNvPr>
                <p14:cNvContentPartPr/>
                <p14:nvPr/>
              </p14:nvContentPartPr>
              <p14:xfrm>
                <a:off x="5385662" y="3323023"/>
                <a:ext cx="143640" cy="144000"/>
              </p14:xfrm>
            </p:contentPart>
          </mc:Choice>
          <mc:Fallback>
            <p:pic>
              <p:nvPicPr>
                <p:cNvPr id="373" name="Freihand 372">
                  <a:extLst>
                    <a:ext uri="{FF2B5EF4-FFF2-40B4-BE49-F238E27FC236}">
                      <a16:creationId xmlns:a16="http://schemas.microsoft.com/office/drawing/2014/main" id="{78AE4A6F-49A4-4A8E-B44D-AFA10E81739A}"/>
                    </a:ext>
                  </a:extLst>
                </p:cNvPr>
                <p:cNvPicPr/>
                <p:nvPr/>
              </p:nvPicPr>
              <p:blipFill>
                <a:blip r:embed="rId655"/>
                <a:stretch>
                  <a:fillRect/>
                </a:stretch>
              </p:blipFill>
              <p:spPr>
                <a:xfrm>
                  <a:off x="5381342" y="3318703"/>
                  <a:ext cx="15228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375" name="Freihand 374">
                  <a:extLst>
                    <a:ext uri="{FF2B5EF4-FFF2-40B4-BE49-F238E27FC236}">
                      <a16:creationId xmlns:a16="http://schemas.microsoft.com/office/drawing/2014/main" id="{1F576D2D-1D8C-4EB8-89EB-DDC7FBDDF3CA}"/>
                    </a:ext>
                  </a:extLst>
                </p14:cNvPr>
                <p14:cNvContentPartPr/>
                <p14:nvPr/>
              </p14:nvContentPartPr>
              <p14:xfrm>
                <a:off x="5595542" y="3340663"/>
                <a:ext cx="113400" cy="73440"/>
              </p14:xfrm>
            </p:contentPart>
          </mc:Choice>
          <mc:Fallback>
            <p:pic>
              <p:nvPicPr>
                <p:cNvPr id="375" name="Freihand 374">
                  <a:extLst>
                    <a:ext uri="{FF2B5EF4-FFF2-40B4-BE49-F238E27FC236}">
                      <a16:creationId xmlns:a16="http://schemas.microsoft.com/office/drawing/2014/main" id="{1F576D2D-1D8C-4EB8-89EB-DDC7FBDDF3CA}"/>
                    </a:ext>
                  </a:extLst>
                </p:cNvPr>
                <p:cNvPicPr/>
                <p:nvPr/>
              </p:nvPicPr>
              <p:blipFill>
                <a:blip r:embed="rId657"/>
                <a:stretch>
                  <a:fillRect/>
                </a:stretch>
              </p:blipFill>
              <p:spPr>
                <a:xfrm>
                  <a:off x="5591222" y="3336343"/>
                  <a:ext cx="12204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376" name="Freihand 375">
                  <a:extLst>
                    <a:ext uri="{FF2B5EF4-FFF2-40B4-BE49-F238E27FC236}">
                      <a16:creationId xmlns:a16="http://schemas.microsoft.com/office/drawing/2014/main" id="{B6C04979-C044-4CA7-985C-3E28DB7BE489}"/>
                    </a:ext>
                  </a:extLst>
                </p14:cNvPr>
                <p14:cNvContentPartPr/>
                <p14:nvPr/>
              </p14:nvContentPartPr>
              <p14:xfrm>
                <a:off x="5759342" y="3334183"/>
                <a:ext cx="54360" cy="82440"/>
              </p14:xfrm>
            </p:contentPart>
          </mc:Choice>
          <mc:Fallback>
            <p:pic>
              <p:nvPicPr>
                <p:cNvPr id="376" name="Freihand 375">
                  <a:extLst>
                    <a:ext uri="{FF2B5EF4-FFF2-40B4-BE49-F238E27FC236}">
                      <a16:creationId xmlns:a16="http://schemas.microsoft.com/office/drawing/2014/main" id="{B6C04979-C044-4CA7-985C-3E28DB7BE489}"/>
                    </a:ext>
                  </a:extLst>
                </p:cNvPr>
                <p:cNvPicPr/>
                <p:nvPr/>
              </p:nvPicPr>
              <p:blipFill>
                <a:blip r:embed="rId659"/>
                <a:stretch>
                  <a:fillRect/>
                </a:stretch>
              </p:blipFill>
              <p:spPr>
                <a:xfrm>
                  <a:off x="5755022" y="3329863"/>
                  <a:ext cx="630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377" name="Freihand 376">
                  <a:extLst>
                    <a:ext uri="{FF2B5EF4-FFF2-40B4-BE49-F238E27FC236}">
                      <a16:creationId xmlns:a16="http://schemas.microsoft.com/office/drawing/2014/main" id="{825142A1-5B1D-48E9-9677-986F04455694}"/>
                    </a:ext>
                  </a:extLst>
                </p14:cNvPr>
                <p14:cNvContentPartPr/>
                <p14:nvPr/>
              </p14:nvContentPartPr>
              <p14:xfrm>
                <a:off x="5749622" y="3335263"/>
                <a:ext cx="136080" cy="100080"/>
              </p14:xfrm>
            </p:contentPart>
          </mc:Choice>
          <mc:Fallback>
            <p:pic>
              <p:nvPicPr>
                <p:cNvPr id="377" name="Freihand 376">
                  <a:extLst>
                    <a:ext uri="{FF2B5EF4-FFF2-40B4-BE49-F238E27FC236}">
                      <a16:creationId xmlns:a16="http://schemas.microsoft.com/office/drawing/2014/main" id="{825142A1-5B1D-48E9-9677-986F04455694}"/>
                    </a:ext>
                  </a:extLst>
                </p:cNvPr>
                <p:cNvPicPr/>
                <p:nvPr/>
              </p:nvPicPr>
              <p:blipFill>
                <a:blip r:embed="rId661"/>
                <a:stretch>
                  <a:fillRect/>
                </a:stretch>
              </p:blipFill>
              <p:spPr>
                <a:xfrm>
                  <a:off x="5745302" y="3330943"/>
                  <a:ext cx="1447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378" name="Freihand 377">
                  <a:extLst>
                    <a:ext uri="{FF2B5EF4-FFF2-40B4-BE49-F238E27FC236}">
                      <a16:creationId xmlns:a16="http://schemas.microsoft.com/office/drawing/2014/main" id="{EA21D67B-2427-45C8-913C-2F7790B2CE85}"/>
                    </a:ext>
                  </a:extLst>
                </p14:cNvPr>
                <p14:cNvContentPartPr/>
                <p14:nvPr/>
              </p14:nvContentPartPr>
              <p14:xfrm>
                <a:off x="5877062" y="3321943"/>
                <a:ext cx="3240" cy="4320"/>
              </p14:xfrm>
            </p:contentPart>
          </mc:Choice>
          <mc:Fallback>
            <p:pic>
              <p:nvPicPr>
                <p:cNvPr id="378" name="Freihand 377">
                  <a:extLst>
                    <a:ext uri="{FF2B5EF4-FFF2-40B4-BE49-F238E27FC236}">
                      <a16:creationId xmlns:a16="http://schemas.microsoft.com/office/drawing/2014/main" id="{EA21D67B-2427-45C8-913C-2F7790B2CE85}"/>
                    </a:ext>
                  </a:extLst>
                </p:cNvPr>
                <p:cNvPicPr/>
                <p:nvPr/>
              </p:nvPicPr>
              <p:blipFill>
                <a:blip r:embed="rId663"/>
                <a:stretch>
                  <a:fillRect/>
                </a:stretch>
              </p:blipFill>
              <p:spPr>
                <a:xfrm>
                  <a:off x="5872742" y="3317623"/>
                  <a:ext cx="1188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492" name="Freihand 491">
                  <a:extLst>
                    <a:ext uri="{FF2B5EF4-FFF2-40B4-BE49-F238E27FC236}">
                      <a16:creationId xmlns:a16="http://schemas.microsoft.com/office/drawing/2014/main" id="{26DBC4AB-B83E-440A-8CA9-CD2BE4B656F0}"/>
                    </a:ext>
                  </a:extLst>
                </p14:cNvPr>
                <p14:cNvContentPartPr/>
                <p14:nvPr/>
              </p14:nvContentPartPr>
              <p14:xfrm>
                <a:off x="5257502" y="3143743"/>
                <a:ext cx="355320" cy="154440"/>
              </p14:xfrm>
            </p:contentPart>
          </mc:Choice>
          <mc:Fallback>
            <p:pic>
              <p:nvPicPr>
                <p:cNvPr id="492" name="Freihand 491">
                  <a:extLst>
                    <a:ext uri="{FF2B5EF4-FFF2-40B4-BE49-F238E27FC236}">
                      <a16:creationId xmlns:a16="http://schemas.microsoft.com/office/drawing/2014/main" id="{26DBC4AB-B83E-440A-8CA9-CD2BE4B656F0}"/>
                    </a:ext>
                  </a:extLst>
                </p:cNvPr>
                <p:cNvPicPr/>
                <p:nvPr/>
              </p:nvPicPr>
              <p:blipFill>
                <a:blip r:embed="rId665"/>
                <a:stretch>
                  <a:fillRect/>
                </a:stretch>
              </p:blipFill>
              <p:spPr>
                <a:xfrm>
                  <a:off x="5253182" y="3139423"/>
                  <a:ext cx="36396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493" name="Freihand 492">
                  <a:extLst>
                    <a:ext uri="{FF2B5EF4-FFF2-40B4-BE49-F238E27FC236}">
                      <a16:creationId xmlns:a16="http://schemas.microsoft.com/office/drawing/2014/main" id="{2D8F83A8-31AD-4CD7-9F19-B2164529DF4F}"/>
                    </a:ext>
                  </a:extLst>
                </p14:cNvPr>
                <p14:cNvContentPartPr/>
                <p14:nvPr/>
              </p14:nvContentPartPr>
              <p14:xfrm>
                <a:off x="5217902" y="3127183"/>
                <a:ext cx="165960" cy="226080"/>
              </p14:xfrm>
            </p:contentPart>
          </mc:Choice>
          <mc:Fallback>
            <p:pic>
              <p:nvPicPr>
                <p:cNvPr id="493" name="Freihand 492">
                  <a:extLst>
                    <a:ext uri="{FF2B5EF4-FFF2-40B4-BE49-F238E27FC236}">
                      <a16:creationId xmlns:a16="http://schemas.microsoft.com/office/drawing/2014/main" id="{2D8F83A8-31AD-4CD7-9F19-B2164529DF4F}"/>
                    </a:ext>
                  </a:extLst>
                </p:cNvPr>
                <p:cNvPicPr/>
                <p:nvPr/>
              </p:nvPicPr>
              <p:blipFill>
                <a:blip r:embed="rId667"/>
                <a:stretch>
                  <a:fillRect/>
                </a:stretch>
              </p:blipFill>
              <p:spPr>
                <a:xfrm>
                  <a:off x="5213582" y="3122863"/>
                  <a:ext cx="17460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495" name="Freihand 494">
                  <a:extLst>
                    <a:ext uri="{FF2B5EF4-FFF2-40B4-BE49-F238E27FC236}">
                      <a16:creationId xmlns:a16="http://schemas.microsoft.com/office/drawing/2014/main" id="{DA68B832-2B61-45A8-A491-EA69AB61FD5C}"/>
                    </a:ext>
                  </a:extLst>
                </p14:cNvPr>
                <p14:cNvContentPartPr/>
                <p14:nvPr/>
              </p14:nvContentPartPr>
              <p14:xfrm>
                <a:off x="4949702" y="4102423"/>
                <a:ext cx="151920" cy="10440"/>
              </p14:xfrm>
            </p:contentPart>
          </mc:Choice>
          <mc:Fallback>
            <p:pic>
              <p:nvPicPr>
                <p:cNvPr id="495" name="Freihand 494">
                  <a:extLst>
                    <a:ext uri="{FF2B5EF4-FFF2-40B4-BE49-F238E27FC236}">
                      <a16:creationId xmlns:a16="http://schemas.microsoft.com/office/drawing/2014/main" id="{DA68B832-2B61-45A8-A491-EA69AB61FD5C}"/>
                    </a:ext>
                  </a:extLst>
                </p:cNvPr>
                <p:cNvPicPr/>
                <p:nvPr/>
              </p:nvPicPr>
              <p:blipFill>
                <a:blip r:embed="rId669"/>
                <a:stretch>
                  <a:fillRect/>
                </a:stretch>
              </p:blipFill>
              <p:spPr>
                <a:xfrm>
                  <a:off x="4945382" y="4098103"/>
                  <a:ext cx="16056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496" name="Freihand 495">
                  <a:extLst>
                    <a:ext uri="{FF2B5EF4-FFF2-40B4-BE49-F238E27FC236}">
                      <a16:creationId xmlns:a16="http://schemas.microsoft.com/office/drawing/2014/main" id="{BFCBAF82-8707-4EBF-956D-3AC68A406842}"/>
                    </a:ext>
                  </a:extLst>
                </p14:cNvPr>
                <p14:cNvContentPartPr/>
                <p14:nvPr/>
              </p14:nvContentPartPr>
              <p14:xfrm>
                <a:off x="4918022" y="4146343"/>
                <a:ext cx="268560" cy="12240"/>
              </p14:xfrm>
            </p:contentPart>
          </mc:Choice>
          <mc:Fallback>
            <p:pic>
              <p:nvPicPr>
                <p:cNvPr id="496" name="Freihand 495">
                  <a:extLst>
                    <a:ext uri="{FF2B5EF4-FFF2-40B4-BE49-F238E27FC236}">
                      <a16:creationId xmlns:a16="http://schemas.microsoft.com/office/drawing/2014/main" id="{BFCBAF82-8707-4EBF-956D-3AC68A406842}"/>
                    </a:ext>
                  </a:extLst>
                </p:cNvPr>
                <p:cNvPicPr/>
                <p:nvPr/>
              </p:nvPicPr>
              <p:blipFill>
                <a:blip r:embed="rId671"/>
                <a:stretch>
                  <a:fillRect/>
                </a:stretch>
              </p:blipFill>
              <p:spPr>
                <a:xfrm>
                  <a:off x="4913702" y="4142023"/>
                  <a:ext cx="27720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498" name="Freihand 497">
                  <a:extLst>
                    <a:ext uri="{FF2B5EF4-FFF2-40B4-BE49-F238E27FC236}">
                      <a16:creationId xmlns:a16="http://schemas.microsoft.com/office/drawing/2014/main" id="{0BD11B31-20A2-4F54-9B95-C09E90BF8994}"/>
                    </a:ext>
                  </a:extLst>
                </p14:cNvPr>
                <p14:cNvContentPartPr/>
                <p14:nvPr/>
              </p14:nvContentPartPr>
              <p14:xfrm>
                <a:off x="5281262" y="3927103"/>
                <a:ext cx="15840" cy="152280"/>
              </p14:xfrm>
            </p:contentPart>
          </mc:Choice>
          <mc:Fallback>
            <p:pic>
              <p:nvPicPr>
                <p:cNvPr id="498" name="Freihand 497">
                  <a:extLst>
                    <a:ext uri="{FF2B5EF4-FFF2-40B4-BE49-F238E27FC236}">
                      <a16:creationId xmlns:a16="http://schemas.microsoft.com/office/drawing/2014/main" id="{0BD11B31-20A2-4F54-9B95-C09E90BF8994}"/>
                    </a:ext>
                  </a:extLst>
                </p:cNvPr>
                <p:cNvPicPr/>
                <p:nvPr/>
              </p:nvPicPr>
              <p:blipFill>
                <a:blip r:embed="rId673"/>
                <a:stretch>
                  <a:fillRect/>
                </a:stretch>
              </p:blipFill>
              <p:spPr>
                <a:xfrm>
                  <a:off x="5276942" y="3922783"/>
                  <a:ext cx="2448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499" name="Freihand 498">
                  <a:extLst>
                    <a:ext uri="{FF2B5EF4-FFF2-40B4-BE49-F238E27FC236}">
                      <a16:creationId xmlns:a16="http://schemas.microsoft.com/office/drawing/2014/main" id="{60BBC054-F859-40B4-93DB-17692882602E}"/>
                    </a:ext>
                  </a:extLst>
                </p14:cNvPr>
                <p14:cNvContentPartPr/>
                <p14:nvPr/>
              </p14:nvContentPartPr>
              <p14:xfrm>
                <a:off x="5231942" y="4067503"/>
                <a:ext cx="154800" cy="12960"/>
              </p14:xfrm>
            </p:contentPart>
          </mc:Choice>
          <mc:Fallback>
            <p:pic>
              <p:nvPicPr>
                <p:cNvPr id="499" name="Freihand 498">
                  <a:extLst>
                    <a:ext uri="{FF2B5EF4-FFF2-40B4-BE49-F238E27FC236}">
                      <a16:creationId xmlns:a16="http://schemas.microsoft.com/office/drawing/2014/main" id="{60BBC054-F859-40B4-93DB-17692882602E}"/>
                    </a:ext>
                  </a:extLst>
                </p:cNvPr>
                <p:cNvPicPr/>
                <p:nvPr/>
              </p:nvPicPr>
              <p:blipFill>
                <a:blip r:embed="rId675"/>
                <a:stretch>
                  <a:fillRect/>
                </a:stretch>
              </p:blipFill>
              <p:spPr>
                <a:xfrm>
                  <a:off x="5227622" y="4063183"/>
                  <a:ext cx="16344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500" name="Freihand 499">
                  <a:extLst>
                    <a:ext uri="{FF2B5EF4-FFF2-40B4-BE49-F238E27FC236}">
                      <a16:creationId xmlns:a16="http://schemas.microsoft.com/office/drawing/2014/main" id="{1BE57A46-35F2-4339-AB60-2FF2F70F14EE}"/>
                    </a:ext>
                  </a:extLst>
                </p14:cNvPr>
                <p14:cNvContentPartPr/>
                <p14:nvPr/>
              </p14:nvContentPartPr>
              <p14:xfrm>
                <a:off x="5273702" y="4142383"/>
                <a:ext cx="106920" cy="66960"/>
              </p14:xfrm>
            </p:contentPart>
          </mc:Choice>
          <mc:Fallback>
            <p:pic>
              <p:nvPicPr>
                <p:cNvPr id="500" name="Freihand 499">
                  <a:extLst>
                    <a:ext uri="{FF2B5EF4-FFF2-40B4-BE49-F238E27FC236}">
                      <a16:creationId xmlns:a16="http://schemas.microsoft.com/office/drawing/2014/main" id="{1BE57A46-35F2-4339-AB60-2FF2F70F14EE}"/>
                    </a:ext>
                  </a:extLst>
                </p:cNvPr>
                <p:cNvPicPr/>
                <p:nvPr/>
              </p:nvPicPr>
              <p:blipFill>
                <a:blip r:embed="rId677"/>
                <a:stretch>
                  <a:fillRect/>
                </a:stretch>
              </p:blipFill>
              <p:spPr>
                <a:xfrm>
                  <a:off x="5269382" y="4138063"/>
                  <a:ext cx="1155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501" name="Freihand 500">
                  <a:extLst>
                    <a:ext uri="{FF2B5EF4-FFF2-40B4-BE49-F238E27FC236}">
                      <a16:creationId xmlns:a16="http://schemas.microsoft.com/office/drawing/2014/main" id="{6E842C35-587A-46B3-A63A-D1B76C772A4B}"/>
                    </a:ext>
                  </a:extLst>
                </p14:cNvPr>
                <p14:cNvContentPartPr/>
                <p14:nvPr/>
              </p14:nvContentPartPr>
              <p14:xfrm>
                <a:off x="5480342" y="4021783"/>
                <a:ext cx="96840" cy="81720"/>
              </p14:xfrm>
            </p:contentPart>
          </mc:Choice>
          <mc:Fallback>
            <p:pic>
              <p:nvPicPr>
                <p:cNvPr id="501" name="Freihand 500">
                  <a:extLst>
                    <a:ext uri="{FF2B5EF4-FFF2-40B4-BE49-F238E27FC236}">
                      <a16:creationId xmlns:a16="http://schemas.microsoft.com/office/drawing/2014/main" id="{6E842C35-587A-46B3-A63A-D1B76C772A4B}"/>
                    </a:ext>
                  </a:extLst>
                </p:cNvPr>
                <p:cNvPicPr/>
                <p:nvPr/>
              </p:nvPicPr>
              <p:blipFill>
                <a:blip r:embed="rId679"/>
                <a:stretch>
                  <a:fillRect/>
                </a:stretch>
              </p:blipFill>
              <p:spPr>
                <a:xfrm>
                  <a:off x="5476022" y="4017463"/>
                  <a:ext cx="1054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502" name="Freihand 501">
                  <a:extLst>
                    <a:ext uri="{FF2B5EF4-FFF2-40B4-BE49-F238E27FC236}">
                      <a16:creationId xmlns:a16="http://schemas.microsoft.com/office/drawing/2014/main" id="{580AB98E-CB33-46B9-83FF-7A9A9CD4C777}"/>
                    </a:ext>
                  </a:extLst>
                </p14:cNvPr>
                <p14:cNvContentPartPr/>
                <p14:nvPr/>
              </p14:nvContentPartPr>
              <p14:xfrm>
                <a:off x="5607422" y="3926743"/>
                <a:ext cx="164880" cy="161640"/>
              </p14:xfrm>
            </p:contentPart>
          </mc:Choice>
          <mc:Fallback>
            <p:pic>
              <p:nvPicPr>
                <p:cNvPr id="502" name="Freihand 501">
                  <a:extLst>
                    <a:ext uri="{FF2B5EF4-FFF2-40B4-BE49-F238E27FC236}">
                      <a16:creationId xmlns:a16="http://schemas.microsoft.com/office/drawing/2014/main" id="{580AB98E-CB33-46B9-83FF-7A9A9CD4C777}"/>
                    </a:ext>
                  </a:extLst>
                </p:cNvPr>
                <p:cNvPicPr/>
                <p:nvPr/>
              </p:nvPicPr>
              <p:blipFill>
                <a:blip r:embed="rId681"/>
                <a:stretch>
                  <a:fillRect/>
                </a:stretch>
              </p:blipFill>
              <p:spPr>
                <a:xfrm>
                  <a:off x="5603102" y="3922423"/>
                  <a:ext cx="17352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503" name="Freihand 502">
                  <a:extLst>
                    <a:ext uri="{FF2B5EF4-FFF2-40B4-BE49-F238E27FC236}">
                      <a16:creationId xmlns:a16="http://schemas.microsoft.com/office/drawing/2014/main" id="{21DE50A9-8562-4DAD-A84C-D80CF346D878}"/>
                    </a:ext>
                  </a:extLst>
                </p14:cNvPr>
                <p14:cNvContentPartPr/>
                <p14:nvPr/>
              </p14:nvContentPartPr>
              <p14:xfrm>
                <a:off x="5802902" y="3956623"/>
                <a:ext cx="58320" cy="98280"/>
              </p14:xfrm>
            </p:contentPart>
          </mc:Choice>
          <mc:Fallback>
            <p:pic>
              <p:nvPicPr>
                <p:cNvPr id="503" name="Freihand 502">
                  <a:extLst>
                    <a:ext uri="{FF2B5EF4-FFF2-40B4-BE49-F238E27FC236}">
                      <a16:creationId xmlns:a16="http://schemas.microsoft.com/office/drawing/2014/main" id="{21DE50A9-8562-4DAD-A84C-D80CF346D878}"/>
                    </a:ext>
                  </a:extLst>
                </p:cNvPr>
                <p:cNvPicPr/>
                <p:nvPr/>
              </p:nvPicPr>
              <p:blipFill>
                <a:blip r:embed="rId683"/>
                <a:stretch>
                  <a:fillRect/>
                </a:stretch>
              </p:blipFill>
              <p:spPr>
                <a:xfrm>
                  <a:off x="5798582" y="3952303"/>
                  <a:ext cx="669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504" name="Freihand 503">
                  <a:extLst>
                    <a:ext uri="{FF2B5EF4-FFF2-40B4-BE49-F238E27FC236}">
                      <a16:creationId xmlns:a16="http://schemas.microsoft.com/office/drawing/2014/main" id="{587D1719-A004-4FFC-929D-6A5F647C7ED4}"/>
                    </a:ext>
                  </a:extLst>
                </p14:cNvPr>
                <p14:cNvContentPartPr/>
                <p14:nvPr/>
              </p14:nvContentPartPr>
              <p14:xfrm>
                <a:off x="5801822" y="3977143"/>
                <a:ext cx="132840" cy="92160"/>
              </p14:xfrm>
            </p:contentPart>
          </mc:Choice>
          <mc:Fallback>
            <p:pic>
              <p:nvPicPr>
                <p:cNvPr id="504" name="Freihand 503">
                  <a:extLst>
                    <a:ext uri="{FF2B5EF4-FFF2-40B4-BE49-F238E27FC236}">
                      <a16:creationId xmlns:a16="http://schemas.microsoft.com/office/drawing/2014/main" id="{587D1719-A004-4FFC-929D-6A5F647C7ED4}"/>
                    </a:ext>
                  </a:extLst>
                </p:cNvPr>
                <p:cNvPicPr/>
                <p:nvPr/>
              </p:nvPicPr>
              <p:blipFill>
                <a:blip r:embed="rId685"/>
                <a:stretch>
                  <a:fillRect/>
                </a:stretch>
              </p:blipFill>
              <p:spPr>
                <a:xfrm>
                  <a:off x="5797502" y="3972823"/>
                  <a:ext cx="1414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505" name="Freihand 504">
                  <a:extLst>
                    <a:ext uri="{FF2B5EF4-FFF2-40B4-BE49-F238E27FC236}">
                      <a16:creationId xmlns:a16="http://schemas.microsoft.com/office/drawing/2014/main" id="{AE7D40D3-7831-41FB-A9BA-10071656AEDD}"/>
                    </a:ext>
                  </a:extLst>
                </p14:cNvPr>
                <p14:cNvContentPartPr/>
                <p14:nvPr/>
              </p14:nvContentPartPr>
              <p14:xfrm>
                <a:off x="5931062" y="3939343"/>
                <a:ext cx="10080" cy="5760"/>
              </p14:xfrm>
            </p:contentPart>
          </mc:Choice>
          <mc:Fallback>
            <p:pic>
              <p:nvPicPr>
                <p:cNvPr id="505" name="Freihand 504">
                  <a:extLst>
                    <a:ext uri="{FF2B5EF4-FFF2-40B4-BE49-F238E27FC236}">
                      <a16:creationId xmlns:a16="http://schemas.microsoft.com/office/drawing/2014/main" id="{AE7D40D3-7831-41FB-A9BA-10071656AEDD}"/>
                    </a:ext>
                  </a:extLst>
                </p:cNvPr>
                <p:cNvPicPr/>
                <p:nvPr/>
              </p:nvPicPr>
              <p:blipFill>
                <a:blip r:embed="rId687"/>
                <a:stretch>
                  <a:fillRect/>
                </a:stretch>
              </p:blipFill>
              <p:spPr>
                <a:xfrm>
                  <a:off x="5926742" y="3935023"/>
                  <a:ext cx="1872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507" name="Freihand 506">
                  <a:extLst>
                    <a:ext uri="{FF2B5EF4-FFF2-40B4-BE49-F238E27FC236}">
                      <a16:creationId xmlns:a16="http://schemas.microsoft.com/office/drawing/2014/main" id="{DDBD654F-108B-460B-88FE-F38615E90BDB}"/>
                    </a:ext>
                  </a:extLst>
                </p14:cNvPr>
                <p14:cNvContentPartPr/>
                <p14:nvPr/>
              </p14:nvContentPartPr>
              <p14:xfrm>
                <a:off x="5299622" y="3769063"/>
                <a:ext cx="136800" cy="64800"/>
              </p14:xfrm>
            </p:contentPart>
          </mc:Choice>
          <mc:Fallback>
            <p:pic>
              <p:nvPicPr>
                <p:cNvPr id="507" name="Freihand 506">
                  <a:extLst>
                    <a:ext uri="{FF2B5EF4-FFF2-40B4-BE49-F238E27FC236}">
                      <a16:creationId xmlns:a16="http://schemas.microsoft.com/office/drawing/2014/main" id="{DDBD654F-108B-460B-88FE-F38615E90BDB}"/>
                    </a:ext>
                  </a:extLst>
                </p:cNvPr>
                <p:cNvPicPr/>
                <p:nvPr/>
              </p:nvPicPr>
              <p:blipFill>
                <a:blip r:embed="rId689"/>
                <a:stretch>
                  <a:fillRect/>
                </a:stretch>
              </p:blipFill>
              <p:spPr>
                <a:xfrm>
                  <a:off x="5295302" y="3764743"/>
                  <a:ext cx="14544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508" name="Freihand 507">
                  <a:extLst>
                    <a:ext uri="{FF2B5EF4-FFF2-40B4-BE49-F238E27FC236}">
                      <a16:creationId xmlns:a16="http://schemas.microsoft.com/office/drawing/2014/main" id="{8FDB262B-B8EC-4223-AE09-8925091ECDB1}"/>
                    </a:ext>
                  </a:extLst>
                </p14:cNvPr>
                <p14:cNvContentPartPr/>
                <p14:nvPr/>
              </p14:nvContentPartPr>
              <p14:xfrm>
                <a:off x="5206382" y="3759703"/>
                <a:ext cx="141480" cy="116640"/>
              </p14:xfrm>
            </p:contentPart>
          </mc:Choice>
          <mc:Fallback>
            <p:pic>
              <p:nvPicPr>
                <p:cNvPr id="508" name="Freihand 507">
                  <a:extLst>
                    <a:ext uri="{FF2B5EF4-FFF2-40B4-BE49-F238E27FC236}">
                      <a16:creationId xmlns:a16="http://schemas.microsoft.com/office/drawing/2014/main" id="{8FDB262B-B8EC-4223-AE09-8925091ECDB1}"/>
                    </a:ext>
                  </a:extLst>
                </p:cNvPr>
                <p:cNvPicPr/>
                <p:nvPr/>
              </p:nvPicPr>
              <p:blipFill>
                <a:blip r:embed="rId691"/>
                <a:stretch>
                  <a:fillRect/>
                </a:stretch>
              </p:blipFill>
              <p:spPr>
                <a:xfrm>
                  <a:off x="5202062" y="3755383"/>
                  <a:ext cx="15012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510" name="Freihand 509">
                  <a:extLst>
                    <a:ext uri="{FF2B5EF4-FFF2-40B4-BE49-F238E27FC236}">
                      <a16:creationId xmlns:a16="http://schemas.microsoft.com/office/drawing/2014/main" id="{7933C492-9874-4404-ACC7-57945CEA437F}"/>
                    </a:ext>
                  </a:extLst>
                </p14:cNvPr>
                <p14:cNvContentPartPr/>
                <p14:nvPr/>
              </p14:nvContentPartPr>
              <p14:xfrm>
                <a:off x="5403662" y="3749623"/>
                <a:ext cx="75960" cy="126000"/>
              </p14:xfrm>
            </p:contentPart>
          </mc:Choice>
          <mc:Fallback>
            <p:pic>
              <p:nvPicPr>
                <p:cNvPr id="510" name="Freihand 509">
                  <a:extLst>
                    <a:ext uri="{FF2B5EF4-FFF2-40B4-BE49-F238E27FC236}">
                      <a16:creationId xmlns:a16="http://schemas.microsoft.com/office/drawing/2014/main" id="{7933C492-9874-4404-ACC7-57945CEA437F}"/>
                    </a:ext>
                  </a:extLst>
                </p:cNvPr>
                <p:cNvPicPr/>
                <p:nvPr/>
              </p:nvPicPr>
              <p:blipFill>
                <a:blip r:embed="rId693"/>
                <a:stretch>
                  <a:fillRect/>
                </a:stretch>
              </p:blipFill>
              <p:spPr>
                <a:xfrm>
                  <a:off x="5399342" y="3745303"/>
                  <a:ext cx="8460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512" name="Freihand 511">
                  <a:extLst>
                    <a:ext uri="{FF2B5EF4-FFF2-40B4-BE49-F238E27FC236}">
                      <a16:creationId xmlns:a16="http://schemas.microsoft.com/office/drawing/2014/main" id="{9E9BACD2-C655-448E-B088-210D26FF5674}"/>
                    </a:ext>
                  </a:extLst>
                </p14:cNvPr>
                <p14:cNvContentPartPr/>
                <p14:nvPr/>
              </p14:nvContentPartPr>
              <p14:xfrm>
                <a:off x="4918022" y="4610023"/>
                <a:ext cx="174240" cy="20160"/>
              </p14:xfrm>
            </p:contentPart>
          </mc:Choice>
          <mc:Fallback>
            <p:pic>
              <p:nvPicPr>
                <p:cNvPr id="512" name="Freihand 511">
                  <a:extLst>
                    <a:ext uri="{FF2B5EF4-FFF2-40B4-BE49-F238E27FC236}">
                      <a16:creationId xmlns:a16="http://schemas.microsoft.com/office/drawing/2014/main" id="{9E9BACD2-C655-448E-B088-210D26FF5674}"/>
                    </a:ext>
                  </a:extLst>
                </p:cNvPr>
                <p:cNvPicPr/>
                <p:nvPr/>
              </p:nvPicPr>
              <p:blipFill>
                <a:blip r:embed="rId695"/>
                <a:stretch>
                  <a:fillRect/>
                </a:stretch>
              </p:blipFill>
              <p:spPr>
                <a:xfrm>
                  <a:off x="4913702" y="4605703"/>
                  <a:ext cx="18288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513" name="Freihand 512">
                  <a:extLst>
                    <a:ext uri="{FF2B5EF4-FFF2-40B4-BE49-F238E27FC236}">
                      <a16:creationId xmlns:a16="http://schemas.microsoft.com/office/drawing/2014/main" id="{727010AE-C4C2-4C87-BBAA-BD6AD898F1D3}"/>
                    </a:ext>
                  </a:extLst>
                </p14:cNvPr>
                <p14:cNvContentPartPr/>
                <p14:nvPr/>
              </p14:nvContentPartPr>
              <p14:xfrm>
                <a:off x="4943582" y="4679503"/>
                <a:ext cx="190440" cy="21960"/>
              </p14:xfrm>
            </p:contentPart>
          </mc:Choice>
          <mc:Fallback>
            <p:pic>
              <p:nvPicPr>
                <p:cNvPr id="513" name="Freihand 512">
                  <a:extLst>
                    <a:ext uri="{FF2B5EF4-FFF2-40B4-BE49-F238E27FC236}">
                      <a16:creationId xmlns:a16="http://schemas.microsoft.com/office/drawing/2014/main" id="{727010AE-C4C2-4C87-BBAA-BD6AD898F1D3}"/>
                    </a:ext>
                  </a:extLst>
                </p:cNvPr>
                <p:cNvPicPr/>
                <p:nvPr/>
              </p:nvPicPr>
              <p:blipFill>
                <a:blip r:embed="rId697"/>
                <a:stretch>
                  <a:fillRect/>
                </a:stretch>
              </p:blipFill>
              <p:spPr>
                <a:xfrm>
                  <a:off x="4939262" y="4675183"/>
                  <a:ext cx="19908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515" name="Freihand 514">
                  <a:extLst>
                    <a:ext uri="{FF2B5EF4-FFF2-40B4-BE49-F238E27FC236}">
                      <a16:creationId xmlns:a16="http://schemas.microsoft.com/office/drawing/2014/main" id="{834A2062-81F1-43C8-87ED-F5171831F0E7}"/>
                    </a:ext>
                  </a:extLst>
                </p14:cNvPr>
                <p14:cNvContentPartPr/>
                <p14:nvPr/>
              </p14:nvContentPartPr>
              <p14:xfrm>
                <a:off x="5260382" y="4599943"/>
                <a:ext cx="186480" cy="92880"/>
              </p14:xfrm>
            </p:contentPart>
          </mc:Choice>
          <mc:Fallback>
            <p:pic>
              <p:nvPicPr>
                <p:cNvPr id="515" name="Freihand 514">
                  <a:extLst>
                    <a:ext uri="{FF2B5EF4-FFF2-40B4-BE49-F238E27FC236}">
                      <a16:creationId xmlns:a16="http://schemas.microsoft.com/office/drawing/2014/main" id="{834A2062-81F1-43C8-87ED-F5171831F0E7}"/>
                    </a:ext>
                  </a:extLst>
                </p:cNvPr>
                <p:cNvPicPr/>
                <p:nvPr/>
              </p:nvPicPr>
              <p:blipFill>
                <a:blip r:embed="rId699"/>
                <a:stretch>
                  <a:fillRect/>
                </a:stretch>
              </p:blipFill>
              <p:spPr>
                <a:xfrm>
                  <a:off x="5256062" y="4595623"/>
                  <a:ext cx="1951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517" name="Freihand 516">
                  <a:extLst>
                    <a:ext uri="{FF2B5EF4-FFF2-40B4-BE49-F238E27FC236}">
                      <a16:creationId xmlns:a16="http://schemas.microsoft.com/office/drawing/2014/main" id="{15A5D973-BEF0-4A7E-9D90-2D9160FBCA5C}"/>
                    </a:ext>
                  </a:extLst>
                </p14:cNvPr>
                <p14:cNvContentPartPr/>
                <p14:nvPr/>
              </p14:nvContentPartPr>
              <p14:xfrm>
                <a:off x="5566022" y="4619743"/>
                <a:ext cx="25920" cy="16200"/>
              </p14:xfrm>
            </p:contentPart>
          </mc:Choice>
          <mc:Fallback>
            <p:pic>
              <p:nvPicPr>
                <p:cNvPr id="517" name="Freihand 516">
                  <a:extLst>
                    <a:ext uri="{FF2B5EF4-FFF2-40B4-BE49-F238E27FC236}">
                      <a16:creationId xmlns:a16="http://schemas.microsoft.com/office/drawing/2014/main" id="{15A5D973-BEF0-4A7E-9D90-2D9160FBCA5C}"/>
                    </a:ext>
                  </a:extLst>
                </p:cNvPr>
                <p:cNvPicPr/>
                <p:nvPr/>
              </p:nvPicPr>
              <p:blipFill>
                <a:blip r:embed="rId701"/>
                <a:stretch>
                  <a:fillRect/>
                </a:stretch>
              </p:blipFill>
              <p:spPr>
                <a:xfrm>
                  <a:off x="5561702" y="4615423"/>
                  <a:ext cx="3456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518" name="Freihand 517">
                  <a:extLst>
                    <a:ext uri="{FF2B5EF4-FFF2-40B4-BE49-F238E27FC236}">
                      <a16:creationId xmlns:a16="http://schemas.microsoft.com/office/drawing/2014/main" id="{6061B838-7839-4670-9B8E-189D57833EE2}"/>
                    </a:ext>
                  </a:extLst>
                </p14:cNvPr>
                <p14:cNvContentPartPr/>
                <p14:nvPr/>
              </p14:nvContentPartPr>
              <p14:xfrm>
                <a:off x="5691302" y="4455943"/>
                <a:ext cx="32760" cy="107640"/>
              </p14:xfrm>
            </p:contentPart>
          </mc:Choice>
          <mc:Fallback>
            <p:pic>
              <p:nvPicPr>
                <p:cNvPr id="518" name="Freihand 517">
                  <a:extLst>
                    <a:ext uri="{FF2B5EF4-FFF2-40B4-BE49-F238E27FC236}">
                      <a16:creationId xmlns:a16="http://schemas.microsoft.com/office/drawing/2014/main" id="{6061B838-7839-4670-9B8E-189D57833EE2}"/>
                    </a:ext>
                  </a:extLst>
                </p:cNvPr>
                <p:cNvPicPr/>
                <p:nvPr/>
              </p:nvPicPr>
              <p:blipFill>
                <a:blip r:embed="rId703"/>
                <a:stretch>
                  <a:fillRect/>
                </a:stretch>
              </p:blipFill>
              <p:spPr>
                <a:xfrm>
                  <a:off x="5686982" y="4451623"/>
                  <a:ext cx="414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519" name="Freihand 518">
                  <a:extLst>
                    <a:ext uri="{FF2B5EF4-FFF2-40B4-BE49-F238E27FC236}">
                      <a16:creationId xmlns:a16="http://schemas.microsoft.com/office/drawing/2014/main" id="{68E89757-2C56-489A-9B7B-BF3FDA0D160F}"/>
                    </a:ext>
                  </a:extLst>
                </p14:cNvPr>
                <p14:cNvContentPartPr/>
                <p14:nvPr/>
              </p14:nvContentPartPr>
              <p14:xfrm>
                <a:off x="5666462" y="4558543"/>
                <a:ext cx="136800" cy="7200"/>
              </p14:xfrm>
            </p:contentPart>
          </mc:Choice>
          <mc:Fallback>
            <p:pic>
              <p:nvPicPr>
                <p:cNvPr id="519" name="Freihand 518">
                  <a:extLst>
                    <a:ext uri="{FF2B5EF4-FFF2-40B4-BE49-F238E27FC236}">
                      <a16:creationId xmlns:a16="http://schemas.microsoft.com/office/drawing/2014/main" id="{68E89757-2C56-489A-9B7B-BF3FDA0D160F}"/>
                    </a:ext>
                  </a:extLst>
                </p:cNvPr>
                <p:cNvPicPr/>
                <p:nvPr/>
              </p:nvPicPr>
              <p:blipFill>
                <a:blip r:embed="rId705"/>
                <a:stretch>
                  <a:fillRect/>
                </a:stretch>
              </p:blipFill>
              <p:spPr>
                <a:xfrm>
                  <a:off x="5662142" y="4554223"/>
                  <a:ext cx="14544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520" name="Freihand 519">
                  <a:extLst>
                    <a:ext uri="{FF2B5EF4-FFF2-40B4-BE49-F238E27FC236}">
                      <a16:creationId xmlns:a16="http://schemas.microsoft.com/office/drawing/2014/main" id="{A60DD7CB-2F5A-4F89-A94E-4B635205D84D}"/>
                    </a:ext>
                  </a:extLst>
                </p14:cNvPr>
                <p14:cNvContentPartPr/>
                <p14:nvPr/>
              </p14:nvContentPartPr>
              <p14:xfrm>
                <a:off x="5700302" y="4644943"/>
                <a:ext cx="92880" cy="77040"/>
              </p14:xfrm>
            </p:contentPart>
          </mc:Choice>
          <mc:Fallback>
            <p:pic>
              <p:nvPicPr>
                <p:cNvPr id="520" name="Freihand 519">
                  <a:extLst>
                    <a:ext uri="{FF2B5EF4-FFF2-40B4-BE49-F238E27FC236}">
                      <a16:creationId xmlns:a16="http://schemas.microsoft.com/office/drawing/2014/main" id="{A60DD7CB-2F5A-4F89-A94E-4B635205D84D}"/>
                    </a:ext>
                  </a:extLst>
                </p:cNvPr>
                <p:cNvPicPr/>
                <p:nvPr/>
              </p:nvPicPr>
              <p:blipFill>
                <a:blip r:embed="rId707"/>
                <a:stretch>
                  <a:fillRect/>
                </a:stretch>
              </p:blipFill>
              <p:spPr>
                <a:xfrm>
                  <a:off x="5695982" y="4640623"/>
                  <a:ext cx="1015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521" name="Freihand 520">
                  <a:extLst>
                    <a:ext uri="{FF2B5EF4-FFF2-40B4-BE49-F238E27FC236}">
                      <a16:creationId xmlns:a16="http://schemas.microsoft.com/office/drawing/2014/main" id="{32CBCC55-738F-486B-850C-532095D7CF96}"/>
                    </a:ext>
                  </a:extLst>
                </p14:cNvPr>
                <p14:cNvContentPartPr/>
                <p14:nvPr/>
              </p14:nvContentPartPr>
              <p14:xfrm>
                <a:off x="5863742" y="4478623"/>
                <a:ext cx="145800" cy="10440"/>
              </p14:xfrm>
            </p:contentPart>
          </mc:Choice>
          <mc:Fallback>
            <p:pic>
              <p:nvPicPr>
                <p:cNvPr id="521" name="Freihand 520">
                  <a:extLst>
                    <a:ext uri="{FF2B5EF4-FFF2-40B4-BE49-F238E27FC236}">
                      <a16:creationId xmlns:a16="http://schemas.microsoft.com/office/drawing/2014/main" id="{32CBCC55-738F-486B-850C-532095D7CF96}"/>
                    </a:ext>
                  </a:extLst>
                </p:cNvPr>
                <p:cNvPicPr/>
                <p:nvPr/>
              </p:nvPicPr>
              <p:blipFill>
                <a:blip r:embed="rId709"/>
                <a:stretch>
                  <a:fillRect/>
                </a:stretch>
              </p:blipFill>
              <p:spPr>
                <a:xfrm>
                  <a:off x="5859422" y="4474303"/>
                  <a:ext cx="15444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522" name="Freihand 521">
                  <a:extLst>
                    <a:ext uri="{FF2B5EF4-FFF2-40B4-BE49-F238E27FC236}">
                      <a16:creationId xmlns:a16="http://schemas.microsoft.com/office/drawing/2014/main" id="{AD0F408F-5AB4-492C-9DDB-81E2CE2ACCA4}"/>
                    </a:ext>
                  </a:extLst>
                </p14:cNvPr>
                <p14:cNvContentPartPr/>
                <p14:nvPr/>
              </p14:nvContentPartPr>
              <p14:xfrm>
                <a:off x="5892182" y="4499143"/>
                <a:ext cx="171360" cy="137520"/>
              </p14:xfrm>
            </p:contentPart>
          </mc:Choice>
          <mc:Fallback>
            <p:pic>
              <p:nvPicPr>
                <p:cNvPr id="522" name="Freihand 521">
                  <a:extLst>
                    <a:ext uri="{FF2B5EF4-FFF2-40B4-BE49-F238E27FC236}">
                      <a16:creationId xmlns:a16="http://schemas.microsoft.com/office/drawing/2014/main" id="{AD0F408F-5AB4-492C-9DDB-81E2CE2ACCA4}"/>
                    </a:ext>
                  </a:extLst>
                </p:cNvPr>
                <p:cNvPicPr/>
                <p:nvPr/>
              </p:nvPicPr>
              <p:blipFill>
                <a:blip r:embed="rId711"/>
                <a:stretch>
                  <a:fillRect/>
                </a:stretch>
              </p:blipFill>
              <p:spPr>
                <a:xfrm>
                  <a:off x="5887862" y="4494823"/>
                  <a:ext cx="18000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523" name="Freihand 522">
                  <a:extLst>
                    <a:ext uri="{FF2B5EF4-FFF2-40B4-BE49-F238E27FC236}">
                      <a16:creationId xmlns:a16="http://schemas.microsoft.com/office/drawing/2014/main" id="{C1BCD74A-790C-44B3-8C0C-622E32990103}"/>
                    </a:ext>
                  </a:extLst>
                </p14:cNvPr>
                <p14:cNvContentPartPr/>
                <p14:nvPr/>
              </p14:nvContentPartPr>
              <p14:xfrm>
                <a:off x="6082262" y="4499863"/>
                <a:ext cx="98280" cy="101520"/>
              </p14:xfrm>
            </p:contentPart>
          </mc:Choice>
          <mc:Fallback>
            <p:pic>
              <p:nvPicPr>
                <p:cNvPr id="523" name="Freihand 522">
                  <a:extLst>
                    <a:ext uri="{FF2B5EF4-FFF2-40B4-BE49-F238E27FC236}">
                      <a16:creationId xmlns:a16="http://schemas.microsoft.com/office/drawing/2014/main" id="{C1BCD74A-790C-44B3-8C0C-622E32990103}"/>
                    </a:ext>
                  </a:extLst>
                </p:cNvPr>
                <p:cNvPicPr/>
                <p:nvPr/>
              </p:nvPicPr>
              <p:blipFill>
                <a:blip r:embed="rId713"/>
                <a:stretch>
                  <a:fillRect/>
                </a:stretch>
              </p:blipFill>
              <p:spPr>
                <a:xfrm>
                  <a:off x="6077942" y="4495543"/>
                  <a:ext cx="10692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524" name="Freihand 523">
                  <a:extLst>
                    <a:ext uri="{FF2B5EF4-FFF2-40B4-BE49-F238E27FC236}">
                      <a16:creationId xmlns:a16="http://schemas.microsoft.com/office/drawing/2014/main" id="{1CE26887-E0B9-4C8E-A282-3B1B00E3D655}"/>
                    </a:ext>
                  </a:extLst>
                </p14:cNvPr>
                <p14:cNvContentPartPr/>
                <p14:nvPr/>
              </p14:nvContentPartPr>
              <p14:xfrm>
                <a:off x="6076142" y="4526503"/>
                <a:ext cx="133560" cy="108000"/>
              </p14:xfrm>
            </p:contentPart>
          </mc:Choice>
          <mc:Fallback>
            <p:pic>
              <p:nvPicPr>
                <p:cNvPr id="524" name="Freihand 523">
                  <a:extLst>
                    <a:ext uri="{FF2B5EF4-FFF2-40B4-BE49-F238E27FC236}">
                      <a16:creationId xmlns:a16="http://schemas.microsoft.com/office/drawing/2014/main" id="{1CE26887-E0B9-4C8E-A282-3B1B00E3D655}"/>
                    </a:ext>
                  </a:extLst>
                </p:cNvPr>
                <p:cNvPicPr/>
                <p:nvPr/>
              </p:nvPicPr>
              <p:blipFill>
                <a:blip r:embed="rId715"/>
                <a:stretch>
                  <a:fillRect/>
                </a:stretch>
              </p:blipFill>
              <p:spPr>
                <a:xfrm>
                  <a:off x="6071822" y="4522183"/>
                  <a:ext cx="1422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525" name="Freihand 524">
                  <a:extLst>
                    <a:ext uri="{FF2B5EF4-FFF2-40B4-BE49-F238E27FC236}">
                      <a16:creationId xmlns:a16="http://schemas.microsoft.com/office/drawing/2014/main" id="{C660CD9E-1337-491D-84A8-C1BEB7CFF3E2}"/>
                    </a:ext>
                  </a:extLst>
                </p14:cNvPr>
                <p14:cNvContentPartPr/>
                <p14:nvPr/>
              </p14:nvContentPartPr>
              <p14:xfrm>
                <a:off x="6215462" y="4492303"/>
                <a:ext cx="27360" cy="4680"/>
              </p14:xfrm>
            </p:contentPart>
          </mc:Choice>
          <mc:Fallback>
            <p:pic>
              <p:nvPicPr>
                <p:cNvPr id="525" name="Freihand 524">
                  <a:extLst>
                    <a:ext uri="{FF2B5EF4-FFF2-40B4-BE49-F238E27FC236}">
                      <a16:creationId xmlns:a16="http://schemas.microsoft.com/office/drawing/2014/main" id="{C660CD9E-1337-491D-84A8-C1BEB7CFF3E2}"/>
                    </a:ext>
                  </a:extLst>
                </p:cNvPr>
                <p:cNvPicPr/>
                <p:nvPr/>
              </p:nvPicPr>
              <p:blipFill>
                <a:blip r:embed="rId717"/>
                <a:stretch>
                  <a:fillRect/>
                </a:stretch>
              </p:blipFill>
              <p:spPr>
                <a:xfrm>
                  <a:off x="6211142" y="4487983"/>
                  <a:ext cx="3600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527" name="Freihand 526">
                  <a:extLst>
                    <a:ext uri="{FF2B5EF4-FFF2-40B4-BE49-F238E27FC236}">
                      <a16:creationId xmlns:a16="http://schemas.microsoft.com/office/drawing/2014/main" id="{6D80C981-0357-4E8B-ABB1-748FF4F6D743}"/>
                    </a:ext>
                  </a:extLst>
                </p14:cNvPr>
                <p14:cNvContentPartPr/>
                <p14:nvPr/>
              </p14:nvContentPartPr>
              <p14:xfrm>
                <a:off x="6432182" y="4642423"/>
                <a:ext cx="37440" cy="140760"/>
              </p14:xfrm>
            </p:contentPart>
          </mc:Choice>
          <mc:Fallback>
            <p:pic>
              <p:nvPicPr>
                <p:cNvPr id="527" name="Freihand 526">
                  <a:extLst>
                    <a:ext uri="{FF2B5EF4-FFF2-40B4-BE49-F238E27FC236}">
                      <a16:creationId xmlns:a16="http://schemas.microsoft.com/office/drawing/2014/main" id="{6D80C981-0357-4E8B-ABB1-748FF4F6D743}"/>
                    </a:ext>
                  </a:extLst>
                </p:cNvPr>
                <p:cNvPicPr/>
                <p:nvPr/>
              </p:nvPicPr>
              <p:blipFill>
                <a:blip r:embed="rId719"/>
                <a:stretch>
                  <a:fillRect/>
                </a:stretch>
              </p:blipFill>
              <p:spPr>
                <a:xfrm>
                  <a:off x="6427862" y="4638103"/>
                  <a:ext cx="4608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528" name="Freihand 527">
                  <a:extLst>
                    <a:ext uri="{FF2B5EF4-FFF2-40B4-BE49-F238E27FC236}">
                      <a16:creationId xmlns:a16="http://schemas.microsoft.com/office/drawing/2014/main" id="{4FA6A5D0-53AB-4E69-BC71-70C2367DE26A}"/>
                    </a:ext>
                  </a:extLst>
                </p14:cNvPr>
                <p14:cNvContentPartPr/>
                <p14:nvPr/>
              </p14:nvContentPartPr>
              <p14:xfrm>
                <a:off x="6352622" y="4687783"/>
                <a:ext cx="225720" cy="29520"/>
              </p14:xfrm>
            </p:contentPart>
          </mc:Choice>
          <mc:Fallback>
            <p:pic>
              <p:nvPicPr>
                <p:cNvPr id="528" name="Freihand 527">
                  <a:extLst>
                    <a:ext uri="{FF2B5EF4-FFF2-40B4-BE49-F238E27FC236}">
                      <a16:creationId xmlns:a16="http://schemas.microsoft.com/office/drawing/2014/main" id="{4FA6A5D0-53AB-4E69-BC71-70C2367DE26A}"/>
                    </a:ext>
                  </a:extLst>
                </p:cNvPr>
                <p:cNvPicPr/>
                <p:nvPr/>
              </p:nvPicPr>
              <p:blipFill>
                <a:blip r:embed="rId721"/>
                <a:stretch>
                  <a:fillRect/>
                </a:stretch>
              </p:blipFill>
              <p:spPr>
                <a:xfrm>
                  <a:off x="6348302" y="4683463"/>
                  <a:ext cx="23436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530" name="Freihand 529">
                  <a:extLst>
                    <a:ext uri="{FF2B5EF4-FFF2-40B4-BE49-F238E27FC236}">
                      <a16:creationId xmlns:a16="http://schemas.microsoft.com/office/drawing/2014/main" id="{B4A0D776-6155-4064-B69E-894EF6297033}"/>
                    </a:ext>
                  </a:extLst>
                </p14:cNvPr>
                <p14:cNvContentPartPr/>
                <p14:nvPr/>
              </p14:nvContentPartPr>
              <p14:xfrm>
                <a:off x="5613542" y="4753303"/>
                <a:ext cx="338760" cy="102960"/>
              </p14:xfrm>
            </p:contentPart>
          </mc:Choice>
          <mc:Fallback>
            <p:pic>
              <p:nvPicPr>
                <p:cNvPr id="530" name="Freihand 529">
                  <a:extLst>
                    <a:ext uri="{FF2B5EF4-FFF2-40B4-BE49-F238E27FC236}">
                      <a16:creationId xmlns:a16="http://schemas.microsoft.com/office/drawing/2014/main" id="{B4A0D776-6155-4064-B69E-894EF6297033}"/>
                    </a:ext>
                  </a:extLst>
                </p:cNvPr>
                <p:cNvPicPr/>
                <p:nvPr/>
              </p:nvPicPr>
              <p:blipFill>
                <a:blip r:embed="rId723"/>
                <a:stretch>
                  <a:fillRect/>
                </a:stretch>
              </p:blipFill>
              <p:spPr>
                <a:xfrm>
                  <a:off x="5609222" y="4748983"/>
                  <a:ext cx="3474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724">
              <p14:nvContentPartPr>
                <p14:cNvPr id="531" name="Freihand 530">
                  <a:extLst>
                    <a:ext uri="{FF2B5EF4-FFF2-40B4-BE49-F238E27FC236}">
                      <a16:creationId xmlns:a16="http://schemas.microsoft.com/office/drawing/2014/main" id="{67CA9284-3439-4954-AA50-E756DEE69559}"/>
                    </a:ext>
                  </a:extLst>
                </p14:cNvPr>
                <p14:cNvContentPartPr/>
                <p14:nvPr/>
              </p14:nvContentPartPr>
              <p14:xfrm>
                <a:off x="5917022" y="4689583"/>
                <a:ext cx="308160" cy="145440"/>
              </p14:xfrm>
            </p:contentPart>
          </mc:Choice>
          <mc:Fallback>
            <p:pic>
              <p:nvPicPr>
                <p:cNvPr id="531" name="Freihand 530">
                  <a:extLst>
                    <a:ext uri="{FF2B5EF4-FFF2-40B4-BE49-F238E27FC236}">
                      <a16:creationId xmlns:a16="http://schemas.microsoft.com/office/drawing/2014/main" id="{67CA9284-3439-4954-AA50-E756DEE69559}"/>
                    </a:ext>
                  </a:extLst>
                </p:cNvPr>
                <p:cNvPicPr/>
                <p:nvPr/>
              </p:nvPicPr>
              <p:blipFill>
                <a:blip r:embed="rId725"/>
                <a:stretch>
                  <a:fillRect/>
                </a:stretch>
              </p:blipFill>
              <p:spPr>
                <a:xfrm>
                  <a:off x="5912702" y="4685263"/>
                  <a:ext cx="31680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533" name="Freihand 532">
                  <a:extLst>
                    <a:ext uri="{FF2B5EF4-FFF2-40B4-BE49-F238E27FC236}">
                      <a16:creationId xmlns:a16="http://schemas.microsoft.com/office/drawing/2014/main" id="{B10DC081-E01B-4499-A991-F1551A5E1C21}"/>
                    </a:ext>
                  </a:extLst>
                </p14:cNvPr>
                <p14:cNvContentPartPr/>
                <p14:nvPr/>
              </p14:nvContentPartPr>
              <p14:xfrm>
                <a:off x="5857982" y="4958863"/>
                <a:ext cx="91440" cy="110520"/>
              </p14:xfrm>
            </p:contentPart>
          </mc:Choice>
          <mc:Fallback>
            <p:pic>
              <p:nvPicPr>
                <p:cNvPr id="533" name="Freihand 532">
                  <a:extLst>
                    <a:ext uri="{FF2B5EF4-FFF2-40B4-BE49-F238E27FC236}">
                      <a16:creationId xmlns:a16="http://schemas.microsoft.com/office/drawing/2014/main" id="{B10DC081-E01B-4499-A991-F1551A5E1C21}"/>
                    </a:ext>
                  </a:extLst>
                </p:cNvPr>
                <p:cNvPicPr/>
                <p:nvPr/>
              </p:nvPicPr>
              <p:blipFill>
                <a:blip r:embed="rId727"/>
                <a:stretch>
                  <a:fillRect/>
                </a:stretch>
              </p:blipFill>
              <p:spPr>
                <a:xfrm>
                  <a:off x="5853662" y="4954543"/>
                  <a:ext cx="1000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728">
              <p14:nvContentPartPr>
                <p14:cNvPr id="534" name="Freihand 533">
                  <a:extLst>
                    <a:ext uri="{FF2B5EF4-FFF2-40B4-BE49-F238E27FC236}">
                      <a16:creationId xmlns:a16="http://schemas.microsoft.com/office/drawing/2014/main" id="{04C53A67-7321-41D9-9530-A352CB1D4AB4}"/>
                    </a:ext>
                  </a:extLst>
                </p14:cNvPr>
                <p14:cNvContentPartPr/>
                <p14:nvPr/>
              </p14:nvContentPartPr>
              <p14:xfrm>
                <a:off x="5854022" y="4970383"/>
                <a:ext cx="129960" cy="51840"/>
              </p14:xfrm>
            </p:contentPart>
          </mc:Choice>
          <mc:Fallback>
            <p:pic>
              <p:nvPicPr>
                <p:cNvPr id="534" name="Freihand 533">
                  <a:extLst>
                    <a:ext uri="{FF2B5EF4-FFF2-40B4-BE49-F238E27FC236}">
                      <a16:creationId xmlns:a16="http://schemas.microsoft.com/office/drawing/2014/main" id="{04C53A67-7321-41D9-9530-A352CB1D4AB4}"/>
                    </a:ext>
                  </a:extLst>
                </p:cNvPr>
                <p:cNvPicPr/>
                <p:nvPr/>
              </p:nvPicPr>
              <p:blipFill>
                <a:blip r:embed="rId729"/>
                <a:stretch>
                  <a:fillRect/>
                </a:stretch>
              </p:blipFill>
              <p:spPr>
                <a:xfrm>
                  <a:off x="5849702" y="4966063"/>
                  <a:ext cx="13860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730">
              <p14:nvContentPartPr>
                <p14:cNvPr id="535" name="Freihand 534">
                  <a:extLst>
                    <a:ext uri="{FF2B5EF4-FFF2-40B4-BE49-F238E27FC236}">
                      <a16:creationId xmlns:a16="http://schemas.microsoft.com/office/drawing/2014/main" id="{871FFB00-F975-44AE-A464-D5BB65CBD4CB}"/>
                    </a:ext>
                  </a:extLst>
                </p14:cNvPr>
                <p14:cNvContentPartPr/>
                <p14:nvPr/>
              </p14:nvContentPartPr>
              <p14:xfrm>
                <a:off x="5794982" y="4887943"/>
                <a:ext cx="230760" cy="50400"/>
              </p14:xfrm>
            </p:contentPart>
          </mc:Choice>
          <mc:Fallback>
            <p:pic>
              <p:nvPicPr>
                <p:cNvPr id="535" name="Freihand 534">
                  <a:extLst>
                    <a:ext uri="{FF2B5EF4-FFF2-40B4-BE49-F238E27FC236}">
                      <a16:creationId xmlns:a16="http://schemas.microsoft.com/office/drawing/2014/main" id="{871FFB00-F975-44AE-A464-D5BB65CBD4CB}"/>
                    </a:ext>
                  </a:extLst>
                </p:cNvPr>
                <p:cNvPicPr/>
                <p:nvPr/>
              </p:nvPicPr>
              <p:blipFill>
                <a:blip r:embed="rId731"/>
                <a:stretch>
                  <a:fillRect/>
                </a:stretch>
              </p:blipFill>
              <p:spPr>
                <a:xfrm>
                  <a:off x="5790662" y="4883623"/>
                  <a:ext cx="23940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732">
              <p14:nvContentPartPr>
                <p14:cNvPr id="537" name="Freihand 536">
                  <a:extLst>
                    <a:ext uri="{FF2B5EF4-FFF2-40B4-BE49-F238E27FC236}">
                      <a16:creationId xmlns:a16="http://schemas.microsoft.com/office/drawing/2014/main" id="{1564FC25-06EB-44C1-8199-E0119EC082E5}"/>
                    </a:ext>
                  </a:extLst>
                </p14:cNvPr>
                <p14:cNvContentPartPr/>
                <p14:nvPr/>
              </p14:nvContentPartPr>
              <p14:xfrm>
                <a:off x="5040782" y="5211223"/>
                <a:ext cx="181440" cy="10800"/>
              </p14:xfrm>
            </p:contentPart>
          </mc:Choice>
          <mc:Fallback>
            <p:pic>
              <p:nvPicPr>
                <p:cNvPr id="537" name="Freihand 536">
                  <a:extLst>
                    <a:ext uri="{FF2B5EF4-FFF2-40B4-BE49-F238E27FC236}">
                      <a16:creationId xmlns:a16="http://schemas.microsoft.com/office/drawing/2014/main" id="{1564FC25-06EB-44C1-8199-E0119EC082E5}"/>
                    </a:ext>
                  </a:extLst>
                </p:cNvPr>
                <p:cNvPicPr/>
                <p:nvPr/>
              </p:nvPicPr>
              <p:blipFill>
                <a:blip r:embed="rId733"/>
                <a:stretch>
                  <a:fillRect/>
                </a:stretch>
              </p:blipFill>
              <p:spPr>
                <a:xfrm>
                  <a:off x="5036462" y="5206903"/>
                  <a:ext cx="19008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734">
              <p14:nvContentPartPr>
                <p14:cNvPr id="538" name="Freihand 537">
                  <a:extLst>
                    <a:ext uri="{FF2B5EF4-FFF2-40B4-BE49-F238E27FC236}">
                      <a16:creationId xmlns:a16="http://schemas.microsoft.com/office/drawing/2014/main" id="{811BB208-81D8-47F6-99E1-767351DA7E08}"/>
                    </a:ext>
                  </a:extLst>
                </p14:cNvPr>
                <p14:cNvContentPartPr/>
                <p14:nvPr/>
              </p14:nvContentPartPr>
              <p14:xfrm>
                <a:off x="5067422" y="5264503"/>
                <a:ext cx="187200" cy="21240"/>
              </p14:xfrm>
            </p:contentPart>
          </mc:Choice>
          <mc:Fallback>
            <p:pic>
              <p:nvPicPr>
                <p:cNvPr id="538" name="Freihand 537">
                  <a:extLst>
                    <a:ext uri="{FF2B5EF4-FFF2-40B4-BE49-F238E27FC236}">
                      <a16:creationId xmlns:a16="http://schemas.microsoft.com/office/drawing/2014/main" id="{811BB208-81D8-47F6-99E1-767351DA7E08}"/>
                    </a:ext>
                  </a:extLst>
                </p:cNvPr>
                <p:cNvPicPr/>
                <p:nvPr/>
              </p:nvPicPr>
              <p:blipFill>
                <a:blip r:embed="rId735"/>
                <a:stretch>
                  <a:fillRect/>
                </a:stretch>
              </p:blipFill>
              <p:spPr>
                <a:xfrm>
                  <a:off x="5063102" y="5260183"/>
                  <a:ext cx="19584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736">
              <p14:nvContentPartPr>
                <p14:cNvPr id="539" name="Freihand 538">
                  <a:extLst>
                    <a:ext uri="{FF2B5EF4-FFF2-40B4-BE49-F238E27FC236}">
                      <a16:creationId xmlns:a16="http://schemas.microsoft.com/office/drawing/2014/main" id="{37E96213-859D-4E8A-8523-4C25234EF90C}"/>
                    </a:ext>
                  </a:extLst>
                </p14:cNvPr>
                <p14:cNvContentPartPr/>
                <p14:nvPr/>
              </p14:nvContentPartPr>
              <p14:xfrm>
                <a:off x="5481782" y="5216983"/>
                <a:ext cx="111960" cy="124560"/>
              </p14:xfrm>
            </p:contentPart>
          </mc:Choice>
          <mc:Fallback>
            <p:pic>
              <p:nvPicPr>
                <p:cNvPr id="539" name="Freihand 538">
                  <a:extLst>
                    <a:ext uri="{FF2B5EF4-FFF2-40B4-BE49-F238E27FC236}">
                      <a16:creationId xmlns:a16="http://schemas.microsoft.com/office/drawing/2014/main" id="{37E96213-859D-4E8A-8523-4C25234EF90C}"/>
                    </a:ext>
                  </a:extLst>
                </p:cNvPr>
                <p:cNvPicPr/>
                <p:nvPr/>
              </p:nvPicPr>
              <p:blipFill>
                <a:blip r:embed="rId737"/>
                <a:stretch>
                  <a:fillRect/>
                </a:stretch>
              </p:blipFill>
              <p:spPr>
                <a:xfrm>
                  <a:off x="5477462" y="5212663"/>
                  <a:ext cx="1206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738">
              <p14:nvContentPartPr>
                <p14:cNvPr id="540" name="Freihand 539">
                  <a:extLst>
                    <a:ext uri="{FF2B5EF4-FFF2-40B4-BE49-F238E27FC236}">
                      <a16:creationId xmlns:a16="http://schemas.microsoft.com/office/drawing/2014/main" id="{93CFEFF0-F4EB-49F2-B8FB-2F546E8F19C3}"/>
                    </a:ext>
                  </a:extLst>
                </p14:cNvPr>
                <p14:cNvContentPartPr/>
                <p14:nvPr/>
              </p14:nvContentPartPr>
              <p14:xfrm>
                <a:off x="5473862" y="5247223"/>
                <a:ext cx="133560" cy="57960"/>
              </p14:xfrm>
            </p:contentPart>
          </mc:Choice>
          <mc:Fallback>
            <p:pic>
              <p:nvPicPr>
                <p:cNvPr id="540" name="Freihand 539">
                  <a:extLst>
                    <a:ext uri="{FF2B5EF4-FFF2-40B4-BE49-F238E27FC236}">
                      <a16:creationId xmlns:a16="http://schemas.microsoft.com/office/drawing/2014/main" id="{93CFEFF0-F4EB-49F2-B8FB-2F546E8F19C3}"/>
                    </a:ext>
                  </a:extLst>
                </p:cNvPr>
                <p:cNvPicPr/>
                <p:nvPr/>
              </p:nvPicPr>
              <p:blipFill>
                <a:blip r:embed="rId739"/>
                <a:stretch>
                  <a:fillRect/>
                </a:stretch>
              </p:blipFill>
              <p:spPr>
                <a:xfrm>
                  <a:off x="5469542" y="5242903"/>
                  <a:ext cx="14220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740">
              <p14:nvContentPartPr>
                <p14:cNvPr id="541" name="Freihand 540">
                  <a:extLst>
                    <a:ext uri="{FF2B5EF4-FFF2-40B4-BE49-F238E27FC236}">
                      <a16:creationId xmlns:a16="http://schemas.microsoft.com/office/drawing/2014/main" id="{436C336F-703C-4A6C-95F9-55184F1A7741}"/>
                    </a:ext>
                  </a:extLst>
                </p14:cNvPr>
                <p14:cNvContentPartPr/>
                <p14:nvPr/>
              </p14:nvContentPartPr>
              <p14:xfrm>
                <a:off x="5475662" y="5159383"/>
                <a:ext cx="180720" cy="19440"/>
              </p14:xfrm>
            </p:contentPart>
          </mc:Choice>
          <mc:Fallback>
            <p:pic>
              <p:nvPicPr>
                <p:cNvPr id="541" name="Freihand 540">
                  <a:extLst>
                    <a:ext uri="{FF2B5EF4-FFF2-40B4-BE49-F238E27FC236}">
                      <a16:creationId xmlns:a16="http://schemas.microsoft.com/office/drawing/2014/main" id="{436C336F-703C-4A6C-95F9-55184F1A7741}"/>
                    </a:ext>
                  </a:extLst>
                </p:cNvPr>
                <p:cNvPicPr/>
                <p:nvPr/>
              </p:nvPicPr>
              <p:blipFill>
                <a:blip r:embed="rId741"/>
                <a:stretch>
                  <a:fillRect/>
                </a:stretch>
              </p:blipFill>
              <p:spPr>
                <a:xfrm>
                  <a:off x="5471342" y="5155063"/>
                  <a:ext cx="18936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742">
              <p14:nvContentPartPr>
                <p14:cNvPr id="544" name="Freihand 543">
                  <a:extLst>
                    <a:ext uri="{FF2B5EF4-FFF2-40B4-BE49-F238E27FC236}">
                      <a16:creationId xmlns:a16="http://schemas.microsoft.com/office/drawing/2014/main" id="{590C0F27-237A-47CE-9472-297C48D19FF5}"/>
                    </a:ext>
                  </a:extLst>
                </p14:cNvPr>
                <p14:cNvContentPartPr/>
                <p14:nvPr/>
              </p14:nvContentPartPr>
              <p14:xfrm>
                <a:off x="5291342" y="5268823"/>
                <a:ext cx="104760" cy="99720"/>
              </p14:xfrm>
            </p:contentPart>
          </mc:Choice>
          <mc:Fallback>
            <p:pic>
              <p:nvPicPr>
                <p:cNvPr id="544" name="Freihand 543">
                  <a:extLst>
                    <a:ext uri="{FF2B5EF4-FFF2-40B4-BE49-F238E27FC236}">
                      <a16:creationId xmlns:a16="http://schemas.microsoft.com/office/drawing/2014/main" id="{590C0F27-237A-47CE-9472-297C48D19FF5}"/>
                    </a:ext>
                  </a:extLst>
                </p:cNvPr>
                <p:cNvPicPr/>
                <p:nvPr/>
              </p:nvPicPr>
              <p:blipFill>
                <a:blip r:embed="rId743"/>
                <a:stretch>
                  <a:fillRect/>
                </a:stretch>
              </p:blipFill>
              <p:spPr>
                <a:xfrm>
                  <a:off x="5287022" y="5264503"/>
                  <a:ext cx="1134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744">
              <p14:nvContentPartPr>
                <p14:cNvPr id="545" name="Freihand 544">
                  <a:extLst>
                    <a:ext uri="{FF2B5EF4-FFF2-40B4-BE49-F238E27FC236}">
                      <a16:creationId xmlns:a16="http://schemas.microsoft.com/office/drawing/2014/main" id="{02EF5F95-EA4C-4F51-AA02-D38F003F4FF0}"/>
                    </a:ext>
                  </a:extLst>
                </p14:cNvPr>
                <p14:cNvContentPartPr/>
                <p14:nvPr/>
              </p14:nvContentPartPr>
              <p14:xfrm>
                <a:off x="5829542" y="5211223"/>
                <a:ext cx="15120" cy="78840"/>
              </p14:xfrm>
            </p:contentPart>
          </mc:Choice>
          <mc:Fallback>
            <p:pic>
              <p:nvPicPr>
                <p:cNvPr id="545" name="Freihand 544">
                  <a:extLst>
                    <a:ext uri="{FF2B5EF4-FFF2-40B4-BE49-F238E27FC236}">
                      <a16:creationId xmlns:a16="http://schemas.microsoft.com/office/drawing/2014/main" id="{02EF5F95-EA4C-4F51-AA02-D38F003F4FF0}"/>
                    </a:ext>
                  </a:extLst>
                </p:cNvPr>
                <p:cNvPicPr/>
                <p:nvPr/>
              </p:nvPicPr>
              <p:blipFill>
                <a:blip r:embed="rId745"/>
                <a:stretch>
                  <a:fillRect/>
                </a:stretch>
              </p:blipFill>
              <p:spPr>
                <a:xfrm>
                  <a:off x="5825222" y="5206903"/>
                  <a:ext cx="237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746">
              <p14:nvContentPartPr>
                <p14:cNvPr id="546" name="Freihand 545">
                  <a:extLst>
                    <a:ext uri="{FF2B5EF4-FFF2-40B4-BE49-F238E27FC236}">
                      <a16:creationId xmlns:a16="http://schemas.microsoft.com/office/drawing/2014/main" id="{90A14F97-7AC0-47CC-9AD8-5578C4104FC5}"/>
                    </a:ext>
                  </a:extLst>
                </p14:cNvPr>
                <p14:cNvContentPartPr/>
                <p14:nvPr/>
              </p14:nvContentPartPr>
              <p14:xfrm>
                <a:off x="5762942" y="5225623"/>
                <a:ext cx="163800" cy="17280"/>
              </p14:xfrm>
            </p:contentPart>
          </mc:Choice>
          <mc:Fallback>
            <p:pic>
              <p:nvPicPr>
                <p:cNvPr id="546" name="Freihand 545">
                  <a:extLst>
                    <a:ext uri="{FF2B5EF4-FFF2-40B4-BE49-F238E27FC236}">
                      <a16:creationId xmlns:a16="http://schemas.microsoft.com/office/drawing/2014/main" id="{90A14F97-7AC0-47CC-9AD8-5578C4104FC5}"/>
                    </a:ext>
                  </a:extLst>
                </p:cNvPr>
                <p:cNvPicPr/>
                <p:nvPr/>
              </p:nvPicPr>
              <p:blipFill>
                <a:blip r:embed="rId747"/>
                <a:stretch>
                  <a:fillRect/>
                </a:stretch>
              </p:blipFill>
              <p:spPr>
                <a:xfrm>
                  <a:off x="5758622" y="5221303"/>
                  <a:ext cx="17244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748">
              <p14:nvContentPartPr>
                <p14:cNvPr id="547" name="Freihand 546">
                  <a:extLst>
                    <a:ext uri="{FF2B5EF4-FFF2-40B4-BE49-F238E27FC236}">
                      <a16:creationId xmlns:a16="http://schemas.microsoft.com/office/drawing/2014/main" id="{643B3640-73E5-4C2F-899E-EC3C041ABA7C}"/>
                    </a:ext>
                  </a:extLst>
                </p14:cNvPr>
                <p14:cNvContentPartPr/>
                <p14:nvPr/>
              </p14:nvContentPartPr>
              <p14:xfrm>
                <a:off x="6055982" y="5111863"/>
                <a:ext cx="125280" cy="149040"/>
              </p14:xfrm>
            </p:contentPart>
          </mc:Choice>
          <mc:Fallback>
            <p:pic>
              <p:nvPicPr>
                <p:cNvPr id="547" name="Freihand 546">
                  <a:extLst>
                    <a:ext uri="{FF2B5EF4-FFF2-40B4-BE49-F238E27FC236}">
                      <a16:creationId xmlns:a16="http://schemas.microsoft.com/office/drawing/2014/main" id="{643B3640-73E5-4C2F-899E-EC3C041ABA7C}"/>
                    </a:ext>
                  </a:extLst>
                </p:cNvPr>
                <p:cNvPicPr/>
                <p:nvPr/>
              </p:nvPicPr>
              <p:blipFill>
                <a:blip r:embed="rId749"/>
                <a:stretch>
                  <a:fillRect/>
                </a:stretch>
              </p:blipFill>
              <p:spPr>
                <a:xfrm>
                  <a:off x="6051662" y="5107543"/>
                  <a:ext cx="13392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750">
              <p14:nvContentPartPr>
                <p14:cNvPr id="549" name="Freihand 548">
                  <a:extLst>
                    <a:ext uri="{FF2B5EF4-FFF2-40B4-BE49-F238E27FC236}">
                      <a16:creationId xmlns:a16="http://schemas.microsoft.com/office/drawing/2014/main" id="{025E03E9-CE33-4A0C-A876-AFA407935BA5}"/>
                    </a:ext>
                  </a:extLst>
                </p14:cNvPr>
                <p14:cNvContentPartPr/>
                <p14:nvPr/>
              </p14:nvContentPartPr>
              <p14:xfrm>
                <a:off x="6522902" y="5201863"/>
                <a:ext cx="94320" cy="135000"/>
              </p14:xfrm>
            </p:contentPart>
          </mc:Choice>
          <mc:Fallback>
            <p:pic>
              <p:nvPicPr>
                <p:cNvPr id="549" name="Freihand 548">
                  <a:extLst>
                    <a:ext uri="{FF2B5EF4-FFF2-40B4-BE49-F238E27FC236}">
                      <a16:creationId xmlns:a16="http://schemas.microsoft.com/office/drawing/2014/main" id="{025E03E9-CE33-4A0C-A876-AFA407935BA5}"/>
                    </a:ext>
                  </a:extLst>
                </p:cNvPr>
                <p:cNvPicPr/>
                <p:nvPr/>
              </p:nvPicPr>
              <p:blipFill>
                <a:blip r:embed="rId751"/>
                <a:stretch>
                  <a:fillRect/>
                </a:stretch>
              </p:blipFill>
              <p:spPr>
                <a:xfrm>
                  <a:off x="6518582" y="5197543"/>
                  <a:ext cx="1029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752">
              <p14:nvContentPartPr>
                <p14:cNvPr id="550" name="Freihand 549">
                  <a:extLst>
                    <a:ext uri="{FF2B5EF4-FFF2-40B4-BE49-F238E27FC236}">
                      <a16:creationId xmlns:a16="http://schemas.microsoft.com/office/drawing/2014/main" id="{7F4284C9-4203-4B94-A538-913D15AC1B3C}"/>
                    </a:ext>
                  </a:extLst>
                </p14:cNvPr>
                <p14:cNvContentPartPr/>
                <p14:nvPr/>
              </p14:nvContentPartPr>
              <p14:xfrm>
                <a:off x="6680222" y="5270983"/>
                <a:ext cx="10800" cy="3240"/>
              </p14:xfrm>
            </p:contentPart>
          </mc:Choice>
          <mc:Fallback>
            <p:pic>
              <p:nvPicPr>
                <p:cNvPr id="550" name="Freihand 549">
                  <a:extLst>
                    <a:ext uri="{FF2B5EF4-FFF2-40B4-BE49-F238E27FC236}">
                      <a16:creationId xmlns:a16="http://schemas.microsoft.com/office/drawing/2014/main" id="{7F4284C9-4203-4B94-A538-913D15AC1B3C}"/>
                    </a:ext>
                  </a:extLst>
                </p:cNvPr>
                <p:cNvPicPr/>
                <p:nvPr/>
              </p:nvPicPr>
              <p:blipFill>
                <a:blip r:embed="rId753"/>
                <a:stretch>
                  <a:fillRect/>
                </a:stretch>
              </p:blipFill>
              <p:spPr>
                <a:xfrm>
                  <a:off x="6675902" y="5266663"/>
                  <a:ext cx="1944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754">
              <p14:nvContentPartPr>
                <p14:cNvPr id="551" name="Freihand 550">
                  <a:extLst>
                    <a:ext uri="{FF2B5EF4-FFF2-40B4-BE49-F238E27FC236}">
                      <a16:creationId xmlns:a16="http://schemas.microsoft.com/office/drawing/2014/main" id="{E5F01EB2-6C57-42AD-A8E3-26E9F1C0B751}"/>
                    </a:ext>
                  </a:extLst>
                </p14:cNvPr>
                <p14:cNvContentPartPr/>
                <p14:nvPr/>
              </p14:nvContentPartPr>
              <p14:xfrm>
                <a:off x="6750782" y="5166943"/>
                <a:ext cx="133200" cy="87480"/>
              </p14:xfrm>
            </p:contentPart>
          </mc:Choice>
          <mc:Fallback>
            <p:pic>
              <p:nvPicPr>
                <p:cNvPr id="551" name="Freihand 550">
                  <a:extLst>
                    <a:ext uri="{FF2B5EF4-FFF2-40B4-BE49-F238E27FC236}">
                      <a16:creationId xmlns:a16="http://schemas.microsoft.com/office/drawing/2014/main" id="{E5F01EB2-6C57-42AD-A8E3-26E9F1C0B751}"/>
                    </a:ext>
                  </a:extLst>
                </p:cNvPr>
                <p:cNvPicPr/>
                <p:nvPr/>
              </p:nvPicPr>
              <p:blipFill>
                <a:blip r:embed="rId755"/>
                <a:stretch>
                  <a:fillRect/>
                </a:stretch>
              </p:blipFill>
              <p:spPr>
                <a:xfrm>
                  <a:off x="6746462" y="5162623"/>
                  <a:ext cx="1418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756">
              <p14:nvContentPartPr>
                <p14:cNvPr id="552" name="Freihand 551">
                  <a:extLst>
                    <a:ext uri="{FF2B5EF4-FFF2-40B4-BE49-F238E27FC236}">
                      <a16:creationId xmlns:a16="http://schemas.microsoft.com/office/drawing/2014/main" id="{129F9F8C-A986-478C-A883-56563DD31716}"/>
                    </a:ext>
                  </a:extLst>
                </p14:cNvPr>
                <p14:cNvContentPartPr/>
                <p14:nvPr/>
              </p14:nvContentPartPr>
              <p14:xfrm>
                <a:off x="6950582" y="5234623"/>
                <a:ext cx="41400" cy="8640"/>
              </p14:xfrm>
            </p:contentPart>
          </mc:Choice>
          <mc:Fallback>
            <p:pic>
              <p:nvPicPr>
                <p:cNvPr id="552" name="Freihand 551">
                  <a:extLst>
                    <a:ext uri="{FF2B5EF4-FFF2-40B4-BE49-F238E27FC236}">
                      <a16:creationId xmlns:a16="http://schemas.microsoft.com/office/drawing/2014/main" id="{129F9F8C-A986-478C-A883-56563DD31716}"/>
                    </a:ext>
                  </a:extLst>
                </p:cNvPr>
                <p:cNvPicPr/>
                <p:nvPr/>
              </p:nvPicPr>
              <p:blipFill>
                <a:blip r:embed="rId757"/>
                <a:stretch>
                  <a:fillRect/>
                </a:stretch>
              </p:blipFill>
              <p:spPr>
                <a:xfrm>
                  <a:off x="6946262" y="5230303"/>
                  <a:ext cx="5004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758">
              <p14:nvContentPartPr>
                <p14:cNvPr id="553" name="Freihand 552">
                  <a:extLst>
                    <a:ext uri="{FF2B5EF4-FFF2-40B4-BE49-F238E27FC236}">
                      <a16:creationId xmlns:a16="http://schemas.microsoft.com/office/drawing/2014/main" id="{A3F39317-AB38-4664-9FDD-093CBBB30AFC}"/>
                    </a:ext>
                  </a:extLst>
                </p14:cNvPr>
                <p14:cNvContentPartPr/>
                <p14:nvPr/>
              </p14:nvContentPartPr>
              <p14:xfrm>
                <a:off x="7078742" y="5122663"/>
                <a:ext cx="153000" cy="84240"/>
              </p14:xfrm>
            </p:contentPart>
          </mc:Choice>
          <mc:Fallback>
            <p:pic>
              <p:nvPicPr>
                <p:cNvPr id="553" name="Freihand 552">
                  <a:extLst>
                    <a:ext uri="{FF2B5EF4-FFF2-40B4-BE49-F238E27FC236}">
                      <a16:creationId xmlns:a16="http://schemas.microsoft.com/office/drawing/2014/main" id="{A3F39317-AB38-4664-9FDD-093CBBB30AFC}"/>
                    </a:ext>
                  </a:extLst>
                </p:cNvPr>
                <p:cNvPicPr/>
                <p:nvPr/>
              </p:nvPicPr>
              <p:blipFill>
                <a:blip r:embed="rId759"/>
                <a:stretch>
                  <a:fillRect/>
                </a:stretch>
              </p:blipFill>
              <p:spPr>
                <a:xfrm>
                  <a:off x="7074422" y="5118343"/>
                  <a:ext cx="1616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760">
              <p14:nvContentPartPr>
                <p14:cNvPr id="554" name="Freihand 553">
                  <a:extLst>
                    <a:ext uri="{FF2B5EF4-FFF2-40B4-BE49-F238E27FC236}">
                      <a16:creationId xmlns:a16="http://schemas.microsoft.com/office/drawing/2014/main" id="{52B2388F-24C8-4189-A3D5-6CDF9BBEBDA8}"/>
                    </a:ext>
                  </a:extLst>
                </p14:cNvPr>
                <p14:cNvContentPartPr/>
                <p14:nvPr/>
              </p14:nvContentPartPr>
              <p14:xfrm>
                <a:off x="7304102" y="5201503"/>
                <a:ext cx="23400" cy="29520"/>
              </p14:xfrm>
            </p:contentPart>
          </mc:Choice>
          <mc:Fallback>
            <p:pic>
              <p:nvPicPr>
                <p:cNvPr id="554" name="Freihand 553">
                  <a:extLst>
                    <a:ext uri="{FF2B5EF4-FFF2-40B4-BE49-F238E27FC236}">
                      <a16:creationId xmlns:a16="http://schemas.microsoft.com/office/drawing/2014/main" id="{52B2388F-24C8-4189-A3D5-6CDF9BBEBDA8}"/>
                    </a:ext>
                  </a:extLst>
                </p:cNvPr>
                <p:cNvPicPr/>
                <p:nvPr/>
              </p:nvPicPr>
              <p:blipFill>
                <a:blip r:embed="rId761"/>
                <a:stretch>
                  <a:fillRect/>
                </a:stretch>
              </p:blipFill>
              <p:spPr>
                <a:xfrm>
                  <a:off x="7299782" y="5197183"/>
                  <a:ext cx="320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762">
              <p14:nvContentPartPr>
                <p14:cNvPr id="556" name="Freihand 555">
                  <a:extLst>
                    <a:ext uri="{FF2B5EF4-FFF2-40B4-BE49-F238E27FC236}">
                      <a16:creationId xmlns:a16="http://schemas.microsoft.com/office/drawing/2014/main" id="{70A8BBC3-A63A-4D40-A9D6-8ECC4DEC7DB4}"/>
                    </a:ext>
                  </a:extLst>
                </p14:cNvPr>
                <p14:cNvContentPartPr/>
                <p14:nvPr/>
              </p14:nvContentPartPr>
              <p14:xfrm>
                <a:off x="350702" y="3846463"/>
                <a:ext cx="4257000" cy="195480"/>
              </p14:xfrm>
            </p:contentPart>
          </mc:Choice>
          <mc:Fallback>
            <p:pic>
              <p:nvPicPr>
                <p:cNvPr id="556" name="Freihand 555">
                  <a:extLst>
                    <a:ext uri="{FF2B5EF4-FFF2-40B4-BE49-F238E27FC236}">
                      <a16:creationId xmlns:a16="http://schemas.microsoft.com/office/drawing/2014/main" id="{70A8BBC3-A63A-4D40-A9D6-8ECC4DEC7DB4}"/>
                    </a:ext>
                  </a:extLst>
                </p:cNvPr>
                <p:cNvPicPr/>
                <p:nvPr/>
              </p:nvPicPr>
              <p:blipFill>
                <a:blip r:embed="rId763"/>
                <a:stretch>
                  <a:fillRect/>
                </a:stretch>
              </p:blipFill>
              <p:spPr>
                <a:xfrm>
                  <a:off x="346382" y="3842143"/>
                  <a:ext cx="426564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557" name="Freihand 556">
                  <a:extLst>
                    <a:ext uri="{FF2B5EF4-FFF2-40B4-BE49-F238E27FC236}">
                      <a16:creationId xmlns:a16="http://schemas.microsoft.com/office/drawing/2014/main" id="{59F39787-BF70-495A-9D22-0D86904A59F4}"/>
                    </a:ext>
                  </a:extLst>
                </p14:cNvPr>
                <p14:cNvContentPartPr/>
                <p14:nvPr/>
              </p14:nvContentPartPr>
              <p14:xfrm>
                <a:off x="4575302" y="3881383"/>
                <a:ext cx="3479400" cy="1708920"/>
              </p14:xfrm>
            </p:contentPart>
          </mc:Choice>
          <mc:Fallback>
            <p:pic>
              <p:nvPicPr>
                <p:cNvPr id="557" name="Freihand 556">
                  <a:extLst>
                    <a:ext uri="{FF2B5EF4-FFF2-40B4-BE49-F238E27FC236}">
                      <a16:creationId xmlns:a16="http://schemas.microsoft.com/office/drawing/2014/main" id="{59F39787-BF70-495A-9D22-0D86904A59F4}"/>
                    </a:ext>
                  </a:extLst>
                </p:cNvPr>
                <p:cNvPicPr/>
                <p:nvPr/>
              </p:nvPicPr>
              <p:blipFill>
                <a:blip r:embed="rId765"/>
                <a:stretch>
                  <a:fillRect/>
                </a:stretch>
              </p:blipFill>
              <p:spPr>
                <a:xfrm>
                  <a:off x="4570982" y="3877063"/>
                  <a:ext cx="3488040" cy="171756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559" name="Freihand 558">
                  <a:extLst>
                    <a:ext uri="{FF2B5EF4-FFF2-40B4-BE49-F238E27FC236}">
                      <a16:creationId xmlns:a16="http://schemas.microsoft.com/office/drawing/2014/main" id="{18E53369-9995-477F-9C2D-2F63185568A4}"/>
                    </a:ext>
                  </a:extLst>
                </p14:cNvPr>
                <p14:cNvContentPartPr/>
                <p14:nvPr/>
              </p14:nvContentPartPr>
              <p14:xfrm>
                <a:off x="398222" y="4159303"/>
                <a:ext cx="125640" cy="141480"/>
              </p14:xfrm>
            </p:contentPart>
          </mc:Choice>
          <mc:Fallback>
            <p:pic>
              <p:nvPicPr>
                <p:cNvPr id="559" name="Freihand 558">
                  <a:extLst>
                    <a:ext uri="{FF2B5EF4-FFF2-40B4-BE49-F238E27FC236}">
                      <a16:creationId xmlns:a16="http://schemas.microsoft.com/office/drawing/2014/main" id="{18E53369-9995-477F-9C2D-2F63185568A4}"/>
                    </a:ext>
                  </a:extLst>
                </p:cNvPr>
                <p:cNvPicPr/>
                <p:nvPr/>
              </p:nvPicPr>
              <p:blipFill>
                <a:blip r:embed="rId767"/>
                <a:stretch>
                  <a:fillRect/>
                </a:stretch>
              </p:blipFill>
              <p:spPr>
                <a:xfrm>
                  <a:off x="393902" y="4154983"/>
                  <a:ext cx="13428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768">
              <p14:nvContentPartPr>
                <p14:cNvPr id="560" name="Freihand 559">
                  <a:extLst>
                    <a:ext uri="{FF2B5EF4-FFF2-40B4-BE49-F238E27FC236}">
                      <a16:creationId xmlns:a16="http://schemas.microsoft.com/office/drawing/2014/main" id="{A148FDFC-1CB6-48E2-B90A-996E6178F54D}"/>
                    </a:ext>
                  </a:extLst>
                </p14:cNvPr>
                <p14:cNvContentPartPr/>
                <p14:nvPr/>
              </p14:nvContentPartPr>
              <p14:xfrm>
                <a:off x="369422" y="4203583"/>
                <a:ext cx="183600" cy="18720"/>
              </p14:xfrm>
            </p:contentPart>
          </mc:Choice>
          <mc:Fallback>
            <p:pic>
              <p:nvPicPr>
                <p:cNvPr id="560" name="Freihand 559">
                  <a:extLst>
                    <a:ext uri="{FF2B5EF4-FFF2-40B4-BE49-F238E27FC236}">
                      <a16:creationId xmlns:a16="http://schemas.microsoft.com/office/drawing/2014/main" id="{A148FDFC-1CB6-48E2-B90A-996E6178F54D}"/>
                    </a:ext>
                  </a:extLst>
                </p:cNvPr>
                <p:cNvPicPr/>
                <p:nvPr/>
              </p:nvPicPr>
              <p:blipFill>
                <a:blip r:embed="rId769"/>
                <a:stretch>
                  <a:fillRect/>
                </a:stretch>
              </p:blipFill>
              <p:spPr>
                <a:xfrm>
                  <a:off x="365102" y="4199263"/>
                  <a:ext cx="1922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770">
              <p14:nvContentPartPr>
                <p14:cNvPr id="561" name="Freihand 560">
                  <a:extLst>
                    <a:ext uri="{FF2B5EF4-FFF2-40B4-BE49-F238E27FC236}">
                      <a16:creationId xmlns:a16="http://schemas.microsoft.com/office/drawing/2014/main" id="{048EE5B2-79C1-4819-8FDF-3040B6189D0D}"/>
                    </a:ext>
                  </a:extLst>
                </p14:cNvPr>
                <p14:cNvContentPartPr/>
                <p14:nvPr/>
              </p14:nvContentPartPr>
              <p14:xfrm>
                <a:off x="624302" y="4214383"/>
                <a:ext cx="151920" cy="7560"/>
              </p14:xfrm>
            </p:contentPart>
          </mc:Choice>
          <mc:Fallback>
            <p:pic>
              <p:nvPicPr>
                <p:cNvPr id="561" name="Freihand 560">
                  <a:extLst>
                    <a:ext uri="{FF2B5EF4-FFF2-40B4-BE49-F238E27FC236}">
                      <a16:creationId xmlns:a16="http://schemas.microsoft.com/office/drawing/2014/main" id="{048EE5B2-79C1-4819-8FDF-3040B6189D0D}"/>
                    </a:ext>
                  </a:extLst>
                </p:cNvPr>
                <p:cNvPicPr/>
                <p:nvPr/>
              </p:nvPicPr>
              <p:blipFill>
                <a:blip r:embed="rId771"/>
                <a:stretch>
                  <a:fillRect/>
                </a:stretch>
              </p:blipFill>
              <p:spPr>
                <a:xfrm>
                  <a:off x="619982" y="4210063"/>
                  <a:ext cx="16056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772">
              <p14:nvContentPartPr>
                <p14:cNvPr id="562" name="Freihand 561">
                  <a:extLst>
                    <a:ext uri="{FF2B5EF4-FFF2-40B4-BE49-F238E27FC236}">
                      <a16:creationId xmlns:a16="http://schemas.microsoft.com/office/drawing/2014/main" id="{7FD20B60-D5CA-43E5-A228-F3F43BE8910C}"/>
                    </a:ext>
                  </a:extLst>
                </p14:cNvPr>
                <p14:cNvContentPartPr/>
                <p14:nvPr/>
              </p14:nvContentPartPr>
              <p14:xfrm>
                <a:off x="698102" y="4248943"/>
                <a:ext cx="97200" cy="6480"/>
              </p14:xfrm>
            </p:contentPart>
          </mc:Choice>
          <mc:Fallback>
            <p:pic>
              <p:nvPicPr>
                <p:cNvPr id="562" name="Freihand 561">
                  <a:extLst>
                    <a:ext uri="{FF2B5EF4-FFF2-40B4-BE49-F238E27FC236}">
                      <a16:creationId xmlns:a16="http://schemas.microsoft.com/office/drawing/2014/main" id="{7FD20B60-D5CA-43E5-A228-F3F43BE8910C}"/>
                    </a:ext>
                  </a:extLst>
                </p:cNvPr>
                <p:cNvPicPr/>
                <p:nvPr/>
              </p:nvPicPr>
              <p:blipFill>
                <a:blip r:embed="rId302"/>
                <a:stretch>
                  <a:fillRect/>
                </a:stretch>
              </p:blipFill>
              <p:spPr>
                <a:xfrm>
                  <a:off x="693782" y="4244623"/>
                  <a:ext cx="10584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773">
              <p14:nvContentPartPr>
                <p14:cNvPr id="564" name="Freihand 563">
                  <a:extLst>
                    <a:ext uri="{FF2B5EF4-FFF2-40B4-BE49-F238E27FC236}">
                      <a16:creationId xmlns:a16="http://schemas.microsoft.com/office/drawing/2014/main" id="{7847EB7F-761B-4B19-9D26-3BC93E5B3D25}"/>
                    </a:ext>
                  </a:extLst>
                </p14:cNvPr>
                <p14:cNvContentPartPr/>
                <p14:nvPr/>
              </p14:nvContentPartPr>
              <p14:xfrm>
                <a:off x="942542" y="4143103"/>
                <a:ext cx="144360" cy="4320"/>
              </p14:xfrm>
            </p:contentPart>
          </mc:Choice>
          <mc:Fallback>
            <p:pic>
              <p:nvPicPr>
                <p:cNvPr id="564" name="Freihand 563">
                  <a:extLst>
                    <a:ext uri="{FF2B5EF4-FFF2-40B4-BE49-F238E27FC236}">
                      <a16:creationId xmlns:a16="http://schemas.microsoft.com/office/drawing/2014/main" id="{7847EB7F-761B-4B19-9D26-3BC93E5B3D25}"/>
                    </a:ext>
                  </a:extLst>
                </p:cNvPr>
                <p:cNvPicPr/>
                <p:nvPr/>
              </p:nvPicPr>
              <p:blipFill>
                <a:blip r:embed="rId774"/>
                <a:stretch>
                  <a:fillRect/>
                </a:stretch>
              </p:blipFill>
              <p:spPr>
                <a:xfrm>
                  <a:off x="938222" y="4138783"/>
                  <a:ext cx="15300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775">
              <p14:nvContentPartPr>
                <p14:cNvPr id="565" name="Freihand 564">
                  <a:extLst>
                    <a:ext uri="{FF2B5EF4-FFF2-40B4-BE49-F238E27FC236}">
                      <a16:creationId xmlns:a16="http://schemas.microsoft.com/office/drawing/2014/main" id="{A9A6C91A-AB45-447A-9654-95F37237DE85}"/>
                    </a:ext>
                  </a:extLst>
                </p14:cNvPr>
                <p14:cNvContentPartPr/>
                <p14:nvPr/>
              </p14:nvContentPartPr>
              <p14:xfrm>
                <a:off x="951902" y="4156423"/>
                <a:ext cx="146520" cy="111600"/>
              </p14:xfrm>
            </p:contentPart>
          </mc:Choice>
          <mc:Fallback>
            <p:pic>
              <p:nvPicPr>
                <p:cNvPr id="565" name="Freihand 564">
                  <a:extLst>
                    <a:ext uri="{FF2B5EF4-FFF2-40B4-BE49-F238E27FC236}">
                      <a16:creationId xmlns:a16="http://schemas.microsoft.com/office/drawing/2014/main" id="{A9A6C91A-AB45-447A-9654-95F37237DE85}"/>
                    </a:ext>
                  </a:extLst>
                </p:cNvPr>
                <p:cNvPicPr/>
                <p:nvPr/>
              </p:nvPicPr>
              <p:blipFill>
                <a:blip r:embed="rId776"/>
                <a:stretch>
                  <a:fillRect/>
                </a:stretch>
              </p:blipFill>
              <p:spPr>
                <a:xfrm>
                  <a:off x="947582" y="4152103"/>
                  <a:ext cx="1551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777">
              <p14:nvContentPartPr>
                <p14:cNvPr id="567" name="Freihand 566">
                  <a:extLst>
                    <a:ext uri="{FF2B5EF4-FFF2-40B4-BE49-F238E27FC236}">
                      <a16:creationId xmlns:a16="http://schemas.microsoft.com/office/drawing/2014/main" id="{AF5EDA88-7B20-4F5E-879C-6DDC3D8D5977}"/>
                    </a:ext>
                  </a:extLst>
                </p14:cNvPr>
                <p14:cNvContentPartPr/>
                <p14:nvPr/>
              </p14:nvContentPartPr>
              <p14:xfrm>
                <a:off x="1236302" y="4160023"/>
                <a:ext cx="82800" cy="88920"/>
              </p14:xfrm>
            </p:contentPart>
          </mc:Choice>
          <mc:Fallback>
            <p:pic>
              <p:nvPicPr>
                <p:cNvPr id="567" name="Freihand 566">
                  <a:extLst>
                    <a:ext uri="{FF2B5EF4-FFF2-40B4-BE49-F238E27FC236}">
                      <a16:creationId xmlns:a16="http://schemas.microsoft.com/office/drawing/2014/main" id="{AF5EDA88-7B20-4F5E-879C-6DDC3D8D5977}"/>
                    </a:ext>
                  </a:extLst>
                </p:cNvPr>
                <p:cNvPicPr/>
                <p:nvPr/>
              </p:nvPicPr>
              <p:blipFill>
                <a:blip r:embed="rId778"/>
                <a:stretch>
                  <a:fillRect/>
                </a:stretch>
              </p:blipFill>
              <p:spPr>
                <a:xfrm>
                  <a:off x="1231982" y="4155703"/>
                  <a:ext cx="914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779">
              <p14:nvContentPartPr>
                <p14:cNvPr id="568" name="Freihand 567">
                  <a:extLst>
                    <a:ext uri="{FF2B5EF4-FFF2-40B4-BE49-F238E27FC236}">
                      <a16:creationId xmlns:a16="http://schemas.microsoft.com/office/drawing/2014/main" id="{70189EAB-A2DA-4EB0-AD74-1A1019FF6E2A}"/>
                    </a:ext>
                  </a:extLst>
                </p14:cNvPr>
                <p14:cNvContentPartPr/>
                <p14:nvPr/>
              </p14:nvContentPartPr>
              <p14:xfrm>
                <a:off x="1225862" y="4153183"/>
                <a:ext cx="97560" cy="65520"/>
              </p14:xfrm>
            </p:contentPart>
          </mc:Choice>
          <mc:Fallback>
            <p:pic>
              <p:nvPicPr>
                <p:cNvPr id="568" name="Freihand 567">
                  <a:extLst>
                    <a:ext uri="{FF2B5EF4-FFF2-40B4-BE49-F238E27FC236}">
                      <a16:creationId xmlns:a16="http://schemas.microsoft.com/office/drawing/2014/main" id="{70189EAB-A2DA-4EB0-AD74-1A1019FF6E2A}"/>
                    </a:ext>
                  </a:extLst>
                </p:cNvPr>
                <p:cNvPicPr/>
                <p:nvPr/>
              </p:nvPicPr>
              <p:blipFill>
                <a:blip r:embed="rId780"/>
                <a:stretch>
                  <a:fillRect/>
                </a:stretch>
              </p:blipFill>
              <p:spPr>
                <a:xfrm>
                  <a:off x="1221542" y="4148863"/>
                  <a:ext cx="1062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781">
              <p14:nvContentPartPr>
                <p14:cNvPr id="569" name="Freihand 568">
                  <a:extLst>
                    <a:ext uri="{FF2B5EF4-FFF2-40B4-BE49-F238E27FC236}">
                      <a16:creationId xmlns:a16="http://schemas.microsoft.com/office/drawing/2014/main" id="{2202D1C9-FFCB-42F0-AA2D-190AFA31B995}"/>
                    </a:ext>
                  </a:extLst>
                </p14:cNvPr>
                <p14:cNvContentPartPr/>
                <p14:nvPr/>
              </p14:nvContentPartPr>
              <p14:xfrm>
                <a:off x="1388222" y="4198903"/>
                <a:ext cx="360" cy="61200"/>
              </p14:xfrm>
            </p:contentPart>
          </mc:Choice>
          <mc:Fallback>
            <p:pic>
              <p:nvPicPr>
                <p:cNvPr id="569" name="Freihand 568">
                  <a:extLst>
                    <a:ext uri="{FF2B5EF4-FFF2-40B4-BE49-F238E27FC236}">
                      <a16:creationId xmlns:a16="http://schemas.microsoft.com/office/drawing/2014/main" id="{2202D1C9-FFCB-42F0-AA2D-190AFA31B995}"/>
                    </a:ext>
                  </a:extLst>
                </p:cNvPr>
                <p:cNvPicPr/>
                <p:nvPr/>
              </p:nvPicPr>
              <p:blipFill>
                <a:blip r:embed="rId782"/>
                <a:stretch>
                  <a:fillRect/>
                </a:stretch>
              </p:blipFill>
              <p:spPr>
                <a:xfrm>
                  <a:off x="1383902" y="4194583"/>
                  <a:ext cx="900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783">
              <p14:nvContentPartPr>
                <p14:cNvPr id="570" name="Freihand 569">
                  <a:extLst>
                    <a:ext uri="{FF2B5EF4-FFF2-40B4-BE49-F238E27FC236}">
                      <a16:creationId xmlns:a16="http://schemas.microsoft.com/office/drawing/2014/main" id="{3CDC7406-B4CD-48BD-9DC7-86A5CD22F3C0}"/>
                    </a:ext>
                  </a:extLst>
                </p14:cNvPr>
                <p14:cNvContentPartPr/>
                <p14:nvPr/>
              </p14:nvContentPartPr>
              <p14:xfrm>
                <a:off x="1369142" y="4147423"/>
                <a:ext cx="10080" cy="6120"/>
              </p14:xfrm>
            </p:contentPart>
          </mc:Choice>
          <mc:Fallback>
            <p:pic>
              <p:nvPicPr>
                <p:cNvPr id="570" name="Freihand 569">
                  <a:extLst>
                    <a:ext uri="{FF2B5EF4-FFF2-40B4-BE49-F238E27FC236}">
                      <a16:creationId xmlns:a16="http://schemas.microsoft.com/office/drawing/2014/main" id="{3CDC7406-B4CD-48BD-9DC7-86A5CD22F3C0}"/>
                    </a:ext>
                  </a:extLst>
                </p:cNvPr>
                <p:cNvPicPr/>
                <p:nvPr/>
              </p:nvPicPr>
              <p:blipFill>
                <a:blip r:embed="rId784"/>
                <a:stretch>
                  <a:fillRect/>
                </a:stretch>
              </p:blipFill>
              <p:spPr>
                <a:xfrm>
                  <a:off x="1364822" y="4143103"/>
                  <a:ext cx="1872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785">
              <p14:nvContentPartPr>
                <p14:cNvPr id="571" name="Freihand 570">
                  <a:extLst>
                    <a:ext uri="{FF2B5EF4-FFF2-40B4-BE49-F238E27FC236}">
                      <a16:creationId xmlns:a16="http://schemas.microsoft.com/office/drawing/2014/main" id="{A24AC413-7599-4946-88A3-0CDBB355594B}"/>
                    </a:ext>
                  </a:extLst>
                </p14:cNvPr>
                <p14:cNvContentPartPr/>
                <p14:nvPr/>
              </p14:nvContentPartPr>
              <p14:xfrm>
                <a:off x="1503062" y="4177303"/>
                <a:ext cx="89640" cy="5040"/>
              </p14:xfrm>
            </p:contentPart>
          </mc:Choice>
          <mc:Fallback>
            <p:pic>
              <p:nvPicPr>
                <p:cNvPr id="571" name="Freihand 570">
                  <a:extLst>
                    <a:ext uri="{FF2B5EF4-FFF2-40B4-BE49-F238E27FC236}">
                      <a16:creationId xmlns:a16="http://schemas.microsoft.com/office/drawing/2014/main" id="{A24AC413-7599-4946-88A3-0CDBB355594B}"/>
                    </a:ext>
                  </a:extLst>
                </p:cNvPr>
                <p:cNvPicPr/>
                <p:nvPr/>
              </p:nvPicPr>
              <p:blipFill>
                <a:blip r:embed="rId786"/>
                <a:stretch>
                  <a:fillRect/>
                </a:stretch>
              </p:blipFill>
              <p:spPr>
                <a:xfrm>
                  <a:off x="1498742" y="4172983"/>
                  <a:ext cx="9828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787">
              <p14:nvContentPartPr>
                <p14:cNvPr id="572" name="Freihand 571">
                  <a:extLst>
                    <a:ext uri="{FF2B5EF4-FFF2-40B4-BE49-F238E27FC236}">
                      <a16:creationId xmlns:a16="http://schemas.microsoft.com/office/drawing/2014/main" id="{35CDEFD7-5C26-4494-A648-DF85ED81C701}"/>
                    </a:ext>
                  </a:extLst>
                </p14:cNvPr>
                <p14:cNvContentPartPr/>
                <p14:nvPr/>
              </p14:nvContentPartPr>
              <p14:xfrm>
                <a:off x="1667222" y="4158583"/>
                <a:ext cx="147960" cy="46440"/>
              </p14:xfrm>
            </p:contentPart>
          </mc:Choice>
          <mc:Fallback>
            <p:pic>
              <p:nvPicPr>
                <p:cNvPr id="572" name="Freihand 571">
                  <a:extLst>
                    <a:ext uri="{FF2B5EF4-FFF2-40B4-BE49-F238E27FC236}">
                      <a16:creationId xmlns:a16="http://schemas.microsoft.com/office/drawing/2014/main" id="{35CDEFD7-5C26-4494-A648-DF85ED81C701}"/>
                    </a:ext>
                  </a:extLst>
                </p:cNvPr>
                <p:cNvPicPr/>
                <p:nvPr/>
              </p:nvPicPr>
              <p:blipFill>
                <a:blip r:embed="rId788"/>
                <a:stretch>
                  <a:fillRect/>
                </a:stretch>
              </p:blipFill>
              <p:spPr>
                <a:xfrm>
                  <a:off x="1662902" y="4154263"/>
                  <a:ext cx="15660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789">
              <p14:nvContentPartPr>
                <p14:cNvPr id="573" name="Freihand 572">
                  <a:extLst>
                    <a:ext uri="{FF2B5EF4-FFF2-40B4-BE49-F238E27FC236}">
                      <a16:creationId xmlns:a16="http://schemas.microsoft.com/office/drawing/2014/main" id="{C4C53265-533B-4A1C-91E6-AB9E56D98BC0}"/>
                    </a:ext>
                  </a:extLst>
                </p14:cNvPr>
                <p14:cNvContentPartPr/>
                <p14:nvPr/>
              </p14:nvContentPartPr>
              <p14:xfrm>
                <a:off x="1812662" y="4085863"/>
                <a:ext cx="83160" cy="159840"/>
              </p14:xfrm>
            </p:contentPart>
          </mc:Choice>
          <mc:Fallback>
            <p:pic>
              <p:nvPicPr>
                <p:cNvPr id="573" name="Freihand 572">
                  <a:extLst>
                    <a:ext uri="{FF2B5EF4-FFF2-40B4-BE49-F238E27FC236}">
                      <a16:creationId xmlns:a16="http://schemas.microsoft.com/office/drawing/2014/main" id="{C4C53265-533B-4A1C-91E6-AB9E56D98BC0}"/>
                    </a:ext>
                  </a:extLst>
                </p:cNvPr>
                <p:cNvPicPr/>
                <p:nvPr/>
              </p:nvPicPr>
              <p:blipFill>
                <a:blip r:embed="rId790"/>
                <a:stretch>
                  <a:fillRect/>
                </a:stretch>
              </p:blipFill>
              <p:spPr>
                <a:xfrm>
                  <a:off x="1808342" y="4081543"/>
                  <a:ext cx="9180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791">
              <p14:nvContentPartPr>
                <p14:cNvPr id="574" name="Freihand 573">
                  <a:extLst>
                    <a:ext uri="{FF2B5EF4-FFF2-40B4-BE49-F238E27FC236}">
                      <a16:creationId xmlns:a16="http://schemas.microsoft.com/office/drawing/2014/main" id="{13447807-8220-49EB-ABE6-542309C6328C}"/>
                    </a:ext>
                  </a:extLst>
                </p14:cNvPr>
                <p14:cNvContentPartPr/>
                <p14:nvPr/>
              </p14:nvContentPartPr>
              <p14:xfrm>
                <a:off x="1148462" y="4078303"/>
                <a:ext cx="108720" cy="223920"/>
              </p14:xfrm>
            </p:contentPart>
          </mc:Choice>
          <mc:Fallback>
            <p:pic>
              <p:nvPicPr>
                <p:cNvPr id="574" name="Freihand 573">
                  <a:extLst>
                    <a:ext uri="{FF2B5EF4-FFF2-40B4-BE49-F238E27FC236}">
                      <a16:creationId xmlns:a16="http://schemas.microsoft.com/office/drawing/2014/main" id="{13447807-8220-49EB-ABE6-542309C6328C}"/>
                    </a:ext>
                  </a:extLst>
                </p:cNvPr>
                <p:cNvPicPr/>
                <p:nvPr/>
              </p:nvPicPr>
              <p:blipFill>
                <a:blip r:embed="rId792"/>
                <a:stretch>
                  <a:fillRect/>
                </a:stretch>
              </p:blipFill>
              <p:spPr>
                <a:xfrm>
                  <a:off x="1144142" y="4073983"/>
                  <a:ext cx="11736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793">
              <p14:nvContentPartPr>
                <p14:cNvPr id="575" name="Freihand 574">
                  <a:extLst>
                    <a:ext uri="{FF2B5EF4-FFF2-40B4-BE49-F238E27FC236}">
                      <a16:creationId xmlns:a16="http://schemas.microsoft.com/office/drawing/2014/main" id="{6EFDFE7D-89FA-47BA-BFFF-2891D4D6533E}"/>
                    </a:ext>
                  </a:extLst>
                </p14:cNvPr>
                <p14:cNvContentPartPr/>
                <p14:nvPr/>
              </p14:nvContentPartPr>
              <p14:xfrm>
                <a:off x="1903022" y="4017463"/>
                <a:ext cx="91800" cy="72360"/>
              </p14:xfrm>
            </p:contentPart>
          </mc:Choice>
          <mc:Fallback>
            <p:pic>
              <p:nvPicPr>
                <p:cNvPr id="575" name="Freihand 574">
                  <a:extLst>
                    <a:ext uri="{FF2B5EF4-FFF2-40B4-BE49-F238E27FC236}">
                      <a16:creationId xmlns:a16="http://schemas.microsoft.com/office/drawing/2014/main" id="{6EFDFE7D-89FA-47BA-BFFF-2891D4D6533E}"/>
                    </a:ext>
                  </a:extLst>
                </p:cNvPr>
                <p:cNvPicPr/>
                <p:nvPr/>
              </p:nvPicPr>
              <p:blipFill>
                <a:blip r:embed="rId794"/>
                <a:stretch>
                  <a:fillRect/>
                </a:stretch>
              </p:blipFill>
              <p:spPr>
                <a:xfrm>
                  <a:off x="1898702" y="4013143"/>
                  <a:ext cx="1004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795">
              <p14:nvContentPartPr>
                <p14:cNvPr id="577" name="Freihand 576">
                  <a:extLst>
                    <a:ext uri="{FF2B5EF4-FFF2-40B4-BE49-F238E27FC236}">
                      <a16:creationId xmlns:a16="http://schemas.microsoft.com/office/drawing/2014/main" id="{6C048072-DCD7-45E0-97A6-984212C77615}"/>
                    </a:ext>
                  </a:extLst>
                </p14:cNvPr>
                <p14:cNvContentPartPr/>
                <p14:nvPr/>
              </p14:nvContentPartPr>
              <p14:xfrm>
                <a:off x="2119382" y="4136983"/>
                <a:ext cx="189000" cy="13320"/>
              </p14:xfrm>
            </p:contentPart>
          </mc:Choice>
          <mc:Fallback>
            <p:pic>
              <p:nvPicPr>
                <p:cNvPr id="577" name="Freihand 576">
                  <a:extLst>
                    <a:ext uri="{FF2B5EF4-FFF2-40B4-BE49-F238E27FC236}">
                      <a16:creationId xmlns:a16="http://schemas.microsoft.com/office/drawing/2014/main" id="{6C048072-DCD7-45E0-97A6-984212C77615}"/>
                    </a:ext>
                  </a:extLst>
                </p:cNvPr>
                <p:cNvPicPr/>
                <p:nvPr/>
              </p:nvPicPr>
              <p:blipFill>
                <a:blip r:embed="rId796"/>
                <a:stretch>
                  <a:fillRect/>
                </a:stretch>
              </p:blipFill>
              <p:spPr>
                <a:xfrm>
                  <a:off x="2115062" y="4132663"/>
                  <a:ext cx="1976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797">
              <p14:nvContentPartPr>
                <p14:cNvPr id="578" name="Freihand 577">
                  <a:extLst>
                    <a:ext uri="{FF2B5EF4-FFF2-40B4-BE49-F238E27FC236}">
                      <a16:creationId xmlns:a16="http://schemas.microsoft.com/office/drawing/2014/main" id="{A0EBD034-0A21-48C1-AF76-3E3A9E9433CF}"/>
                    </a:ext>
                  </a:extLst>
                </p14:cNvPr>
                <p14:cNvContentPartPr/>
                <p14:nvPr/>
              </p14:nvContentPartPr>
              <p14:xfrm>
                <a:off x="2261582" y="4095583"/>
                <a:ext cx="111240" cy="114120"/>
              </p14:xfrm>
            </p:contentPart>
          </mc:Choice>
          <mc:Fallback>
            <p:pic>
              <p:nvPicPr>
                <p:cNvPr id="578" name="Freihand 577">
                  <a:extLst>
                    <a:ext uri="{FF2B5EF4-FFF2-40B4-BE49-F238E27FC236}">
                      <a16:creationId xmlns:a16="http://schemas.microsoft.com/office/drawing/2014/main" id="{A0EBD034-0A21-48C1-AF76-3E3A9E9433CF}"/>
                    </a:ext>
                  </a:extLst>
                </p:cNvPr>
                <p:cNvPicPr/>
                <p:nvPr/>
              </p:nvPicPr>
              <p:blipFill>
                <a:blip r:embed="rId798"/>
                <a:stretch>
                  <a:fillRect/>
                </a:stretch>
              </p:blipFill>
              <p:spPr>
                <a:xfrm>
                  <a:off x="2257262" y="4091263"/>
                  <a:ext cx="11988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799">
              <p14:nvContentPartPr>
                <p14:cNvPr id="579" name="Freihand 578">
                  <a:extLst>
                    <a:ext uri="{FF2B5EF4-FFF2-40B4-BE49-F238E27FC236}">
                      <a16:creationId xmlns:a16="http://schemas.microsoft.com/office/drawing/2014/main" id="{9A482EDE-ECFE-450D-A038-52124515D1AA}"/>
                    </a:ext>
                  </a:extLst>
                </p14:cNvPr>
                <p14:cNvContentPartPr/>
                <p14:nvPr/>
              </p14:nvContentPartPr>
              <p14:xfrm>
                <a:off x="2507822" y="4069303"/>
                <a:ext cx="159480" cy="83880"/>
              </p14:xfrm>
            </p:contentPart>
          </mc:Choice>
          <mc:Fallback>
            <p:pic>
              <p:nvPicPr>
                <p:cNvPr id="579" name="Freihand 578">
                  <a:extLst>
                    <a:ext uri="{FF2B5EF4-FFF2-40B4-BE49-F238E27FC236}">
                      <a16:creationId xmlns:a16="http://schemas.microsoft.com/office/drawing/2014/main" id="{9A482EDE-ECFE-450D-A038-52124515D1AA}"/>
                    </a:ext>
                  </a:extLst>
                </p:cNvPr>
                <p:cNvPicPr/>
                <p:nvPr/>
              </p:nvPicPr>
              <p:blipFill>
                <a:blip r:embed="rId800"/>
                <a:stretch>
                  <a:fillRect/>
                </a:stretch>
              </p:blipFill>
              <p:spPr>
                <a:xfrm>
                  <a:off x="2503502" y="4064983"/>
                  <a:ext cx="1681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801">
              <p14:nvContentPartPr>
                <p14:cNvPr id="580" name="Freihand 579">
                  <a:extLst>
                    <a:ext uri="{FF2B5EF4-FFF2-40B4-BE49-F238E27FC236}">
                      <a16:creationId xmlns:a16="http://schemas.microsoft.com/office/drawing/2014/main" id="{0C29C4F5-A41F-4302-B727-F371D4EBB42E}"/>
                    </a:ext>
                  </a:extLst>
                </p14:cNvPr>
                <p14:cNvContentPartPr/>
                <p14:nvPr/>
              </p14:nvContentPartPr>
              <p14:xfrm>
                <a:off x="2701502" y="4064623"/>
                <a:ext cx="145440" cy="63000"/>
              </p14:xfrm>
            </p:contentPart>
          </mc:Choice>
          <mc:Fallback>
            <p:pic>
              <p:nvPicPr>
                <p:cNvPr id="580" name="Freihand 579">
                  <a:extLst>
                    <a:ext uri="{FF2B5EF4-FFF2-40B4-BE49-F238E27FC236}">
                      <a16:creationId xmlns:a16="http://schemas.microsoft.com/office/drawing/2014/main" id="{0C29C4F5-A41F-4302-B727-F371D4EBB42E}"/>
                    </a:ext>
                  </a:extLst>
                </p:cNvPr>
                <p:cNvPicPr/>
                <p:nvPr/>
              </p:nvPicPr>
              <p:blipFill>
                <a:blip r:embed="rId802"/>
                <a:stretch>
                  <a:fillRect/>
                </a:stretch>
              </p:blipFill>
              <p:spPr>
                <a:xfrm>
                  <a:off x="2697182" y="4060303"/>
                  <a:ext cx="15408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803">
              <p14:nvContentPartPr>
                <p14:cNvPr id="581" name="Freihand 580">
                  <a:extLst>
                    <a:ext uri="{FF2B5EF4-FFF2-40B4-BE49-F238E27FC236}">
                      <a16:creationId xmlns:a16="http://schemas.microsoft.com/office/drawing/2014/main" id="{AB471DB3-73CC-4590-91F7-F2BABEF73B14}"/>
                    </a:ext>
                  </a:extLst>
                </p14:cNvPr>
                <p14:cNvContentPartPr/>
                <p14:nvPr/>
              </p14:nvContentPartPr>
              <p14:xfrm>
                <a:off x="2805182" y="3992983"/>
                <a:ext cx="360" cy="360"/>
              </p14:xfrm>
            </p:contentPart>
          </mc:Choice>
          <mc:Fallback>
            <p:pic>
              <p:nvPicPr>
                <p:cNvPr id="581" name="Freihand 580">
                  <a:extLst>
                    <a:ext uri="{FF2B5EF4-FFF2-40B4-BE49-F238E27FC236}">
                      <a16:creationId xmlns:a16="http://schemas.microsoft.com/office/drawing/2014/main" id="{AB471DB3-73CC-4590-91F7-F2BABEF73B14}"/>
                    </a:ext>
                  </a:extLst>
                </p:cNvPr>
                <p:cNvPicPr/>
                <p:nvPr/>
              </p:nvPicPr>
              <p:blipFill>
                <a:blip r:embed="rId54"/>
                <a:stretch>
                  <a:fillRect/>
                </a:stretch>
              </p:blipFill>
              <p:spPr>
                <a:xfrm>
                  <a:off x="2800862" y="398866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04">
              <p14:nvContentPartPr>
                <p14:cNvPr id="582" name="Freihand 581">
                  <a:extLst>
                    <a:ext uri="{FF2B5EF4-FFF2-40B4-BE49-F238E27FC236}">
                      <a16:creationId xmlns:a16="http://schemas.microsoft.com/office/drawing/2014/main" id="{77083303-6F5B-432B-AED5-C44CBB5B0C63}"/>
                    </a:ext>
                  </a:extLst>
                </p14:cNvPr>
                <p14:cNvContentPartPr/>
                <p14:nvPr/>
              </p14:nvContentPartPr>
              <p14:xfrm>
                <a:off x="2883302" y="4046263"/>
                <a:ext cx="138600" cy="68400"/>
              </p14:xfrm>
            </p:contentPart>
          </mc:Choice>
          <mc:Fallback>
            <p:pic>
              <p:nvPicPr>
                <p:cNvPr id="582" name="Freihand 581">
                  <a:extLst>
                    <a:ext uri="{FF2B5EF4-FFF2-40B4-BE49-F238E27FC236}">
                      <a16:creationId xmlns:a16="http://schemas.microsoft.com/office/drawing/2014/main" id="{77083303-6F5B-432B-AED5-C44CBB5B0C63}"/>
                    </a:ext>
                  </a:extLst>
                </p:cNvPr>
                <p:cNvPicPr/>
                <p:nvPr/>
              </p:nvPicPr>
              <p:blipFill>
                <a:blip r:embed="rId805"/>
                <a:stretch>
                  <a:fillRect/>
                </a:stretch>
              </p:blipFill>
              <p:spPr>
                <a:xfrm>
                  <a:off x="2878982" y="4041943"/>
                  <a:ext cx="1472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806">
              <p14:nvContentPartPr>
                <p14:cNvPr id="583" name="Freihand 582">
                  <a:extLst>
                    <a:ext uri="{FF2B5EF4-FFF2-40B4-BE49-F238E27FC236}">
                      <a16:creationId xmlns:a16="http://schemas.microsoft.com/office/drawing/2014/main" id="{C601E449-97AE-4098-A8DD-7EDD90A67BB6}"/>
                    </a:ext>
                  </a:extLst>
                </p14:cNvPr>
                <p14:cNvContentPartPr/>
                <p14:nvPr/>
              </p14:nvContentPartPr>
              <p14:xfrm>
                <a:off x="2964302" y="3989023"/>
                <a:ext cx="360" cy="360"/>
              </p14:xfrm>
            </p:contentPart>
          </mc:Choice>
          <mc:Fallback>
            <p:pic>
              <p:nvPicPr>
                <p:cNvPr id="583" name="Freihand 582">
                  <a:extLst>
                    <a:ext uri="{FF2B5EF4-FFF2-40B4-BE49-F238E27FC236}">
                      <a16:creationId xmlns:a16="http://schemas.microsoft.com/office/drawing/2014/main" id="{C601E449-97AE-4098-A8DD-7EDD90A67BB6}"/>
                    </a:ext>
                  </a:extLst>
                </p:cNvPr>
                <p:cNvPicPr/>
                <p:nvPr/>
              </p:nvPicPr>
              <p:blipFill>
                <a:blip r:embed="rId54"/>
                <a:stretch>
                  <a:fillRect/>
                </a:stretch>
              </p:blipFill>
              <p:spPr>
                <a:xfrm>
                  <a:off x="2959982" y="398470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07">
              <p14:nvContentPartPr>
                <p14:cNvPr id="584" name="Freihand 583">
                  <a:extLst>
                    <a:ext uri="{FF2B5EF4-FFF2-40B4-BE49-F238E27FC236}">
                      <a16:creationId xmlns:a16="http://schemas.microsoft.com/office/drawing/2014/main" id="{A7EB04E8-4C7F-4863-9722-AF14F7AB9F82}"/>
                    </a:ext>
                  </a:extLst>
                </p14:cNvPr>
                <p14:cNvContentPartPr/>
                <p14:nvPr/>
              </p14:nvContentPartPr>
              <p14:xfrm>
                <a:off x="3082382" y="4044463"/>
                <a:ext cx="36720" cy="84600"/>
              </p14:xfrm>
            </p:contentPart>
          </mc:Choice>
          <mc:Fallback>
            <p:pic>
              <p:nvPicPr>
                <p:cNvPr id="584" name="Freihand 583">
                  <a:extLst>
                    <a:ext uri="{FF2B5EF4-FFF2-40B4-BE49-F238E27FC236}">
                      <a16:creationId xmlns:a16="http://schemas.microsoft.com/office/drawing/2014/main" id="{A7EB04E8-4C7F-4863-9722-AF14F7AB9F82}"/>
                    </a:ext>
                  </a:extLst>
                </p:cNvPr>
                <p:cNvPicPr/>
                <p:nvPr/>
              </p:nvPicPr>
              <p:blipFill>
                <a:blip r:embed="rId808"/>
                <a:stretch>
                  <a:fillRect/>
                </a:stretch>
              </p:blipFill>
              <p:spPr>
                <a:xfrm>
                  <a:off x="3078062" y="4040143"/>
                  <a:ext cx="453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809">
              <p14:nvContentPartPr>
                <p14:cNvPr id="585" name="Freihand 584">
                  <a:extLst>
                    <a:ext uri="{FF2B5EF4-FFF2-40B4-BE49-F238E27FC236}">
                      <a16:creationId xmlns:a16="http://schemas.microsoft.com/office/drawing/2014/main" id="{8419441C-8376-4942-9830-B57460F392A0}"/>
                    </a:ext>
                  </a:extLst>
                </p14:cNvPr>
                <p14:cNvContentPartPr/>
                <p14:nvPr/>
              </p14:nvContentPartPr>
              <p14:xfrm>
                <a:off x="3129182" y="3977863"/>
                <a:ext cx="253800" cy="115200"/>
              </p14:xfrm>
            </p:contentPart>
          </mc:Choice>
          <mc:Fallback>
            <p:pic>
              <p:nvPicPr>
                <p:cNvPr id="585" name="Freihand 584">
                  <a:extLst>
                    <a:ext uri="{FF2B5EF4-FFF2-40B4-BE49-F238E27FC236}">
                      <a16:creationId xmlns:a16="http://schemas.microsoft.com/office/drawing/2014/main" id="{8419441C-8376-4942-9830-B57460F392A0}"/>
                    </a:ext>
                  </a:extLst>
                </p:cNvPr>
                <p:cNvPicPr/>
                <p:nvPr/>
              </p:nvPicPr>
              <p:blipFill>
                <a:blip r:embed="rId810"/>
                <a:stretch>
                  <a:fillRect/>
                </a:stretch>
              </p:blipFill>
              <p:spPr>
                <a:xfrm>
                  <a:off x="3124862" y="3973543"/>
                  <a:ext cx="2624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811">
              <p14:nvContentPartPr>
                <p14:cNvPr id="587" name="Freihand 586">
                  <a:extLst>
                    <a:ext uri="{FF2B5EF4-FFF2-40B4-BE49-F238E27FC236}">
                      <a16:creationId xmlns:a16="http://schemas.microsoft.com/office/drawing/2014/main" id="{449BE279-8AF5-468F-A0DA-18BAC072BE1D}"/>
                    </a:ext>
                  </a:extLst>
                </p14:cNvPr>
                <p14:cNvContentPartPr/>
                <p14:nvPr/>
              </p14:nvContentPartPr>
              <p14:xfrm>
                <a:off x="3570542" y="4016743"/>
                <a:ext cx="128520" cy="74520"/>
              </p14:xfrm>
            </p:contentPart>
          </mc:Choice>
          <mc:Fallback>
            <p:pic>
              <p:nvPicPr>
                <p:cNvPr id="587" name="Freihand 586">
                  <a:extLst>
                    <a:ext uri="{FF2B5EF4-FFF2-40B4-BE49-F238E27FC236}">
                      <a16:creationId xmlns:a16="http://schemas.microsoft.com/office/drawing/2014/main" id="{449BE279-8AF5-468F-A0DA-18BAC072BE1D}"/>
                    </a:ext>
                  </a:extLst>
                </p:cNvPr>
                <p:cNvPicPr/>
                <p:nvPr/>
              </p:nvPicPr>
              <p:blipFill>
                <a:blip r:embed="rId812"/>
                <a:stretch>
                  <a:fillRect/>
                </a:stretch>
              </p:blipFill>
              <p:spPr>
                <a:xfrm>
                  <a:off x="3566222" y="4012423"/>
                  <a:ext cx="13716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813">
              <p14:nvContentPartPr>
                <p14:cNvPr id="588" name="Freihand 587">
                  <a:extLst>
                    <a:ext uri="{FF2B5EF4-FFF2-40B4-BE49-F238E27FC236}">
                      <a16:creationId xmlns:a16="http://schemas.microsoft.com/office/drawing/2014/main" id="{43715DE4-CB6A-4870-AE12-81042E7CFD78}"/>
                    </a:ext>
                  </a:extLst>
                </p14:cNvPr>
                <p14:cNvContentPartPr/>
                <p14:nvPr/>
              </p14:nvContentPartPr>
              <p14:xfrm>
                <a:off x="3701222" y="3959143"/>
                <a:ext cx="83880" cy="129600"/>
              </p14:xfrm>
            </p:contentPart>
          </mc:Choice>
          <mc:Fallback>
            <p:pic>
              <p:nvPicPr>
                <p:cNvPr id="588" name="Freihand 587">
                  <a:extLst>
                    <a:ext uri="{FF2B5EF4-FFF2-40B4-BE49-F238E27FC236}">
                      <a16:creationId xmlns:a16="http://schemas.microsoft.com/office/drawing/2014/main" id="{43715DE4-CB6A-4870-AE12-81042E7CFD78}"/>
                    </a:ext>
                  </a:extLst>
                </p:cNvPr>
                <p:cNvPicPr/>
                <p:nvPr/>
              </p:nvPicPr>
              <p:blipFill>
                <a:blip r:embed="rId814"/>
                <a:stretch>
                  <a:fillRect/>
                </a:stretch>
              </p:blipFill>
              <p:spPr>
                <a:xfrm>
                  <a:off x="3696902" y="3954823"/>
                  <a:ext cx="9252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815">
              <p14:nvContentPartPr>
                <p14:cNvPr id="589" name="Freihand 588">
                  <a:extLst>
                    <a:ext uri="{FF2B5EF4-FFF2-40B4-BE49-F238E27FC236}">
                      <a16:creationId xmlns:a16="http://schemas.microsoft.com/office/drawing/2014/main" id="{7FC2314C-F49F-4D72-8F08-F5EDA98F09CB}"/>
                    </a:ext>
                  </a:extLst>
                </p14:cNvPr>
                <p14:cNvContentPartPr/>
                <p14:nvPr/>
              </p14:nvContentPartPr>
              <p14:xfrm>
                <a:off x="3799142" y="3983983"/>
                <a:ext cx="153720" cy="80640"/>
              </p14:xfrm>
            </p:contentPart>
          </mc:Choice>
          <mc:Fallback>
            <p:pic>
              <p:nvPicPr>
                <p:cNvPr id="589" name="Freihand 588">
                  <a:extLst>
                    <a:ext uri="{FF2B5EF4-FFF2-40B4-BE49-F238E27FC236}">
                      <a16:creationId xmlns:a16="http://schemas.microsoft.com/office/drawing/2014/main" id="{7FC2314C-F49F-4D72-8F08-F5EDA98F09CB}"/>
                    </a:ext>
                  </a:extLst>
                </p:cNvPr>
                <p:cNvPicPr/>
                <p:nvPr/>
              </p:nvPicPr>
              <p:blipFill>
                <a:blip r:embed="rId816"/>
                <a:stretch>
                  <a:fillRect/>
                </a:stretch>
              </p:blipFill>
              <p:spPr>
                <a:xfrm>
                  <a:off x="3794822" y="3979663"/>
                  <a:ext cx="1623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817">
              <p14:nvContentPartPr>
                <p14:cNvPr id="590" name="Freihand 589">
                  <a:extLst>
                    <a:ext uri="{FF2B5EF4-FFF2-40B4-BE49-F238E27FC236}">
                      <a16:creationId xmlns:a16="http://schemas.microsoft.com/office/drawing/2014/main" id="{D09693F3-E923-4DE2-9F1D-45C29F3344C1}"/>
                    </a:ext>
                  </a:extLst>
                </p14:cNvPr>
                <p14:cNvContentPartPr/>
                <p14:nvPr/>
              </p14:nvContentPartPr>
              <p14:xfrm>
                <a:off x="3577382" y="3955543"/>
                <a:ext cx="100080" cy="3960"/>
              </p14:xfrm>
            </p:contentPart>
          </mc:Choice>
          <mc:Fallback>
            <p:pic>
              <p:nvPicPr>
                <p:cNvPr id="590" name="Freihand 589">
                  <a:extLst>
                    <a:ext uri="{FF2B5EF4-FFF2-40B4-BE49-F238E27FC236}">
                      <a16:creationId xmlns:a16="http://schemas.microsoft.com/office/drawing/2014/main" id="{D09693F3-E923-4DE2-9F1D-45C29F3344C1}"/>
                    </a:ext>
                  </a:extLst>
                </p:cNvPr>
                <p:cNvPicPr/>
                <p:nvPr/>
              </p:nvPicPr>
              <p:blipFill>
                <a:blip r:embed="rId818"/>
                <a:stretch>
                  <a:fillRect/>
                </a:stretch>
              </p:blipFill>
              <p:spPr>
                <a:xfrm>
                  <a:off x="3573062" y="3951223"/>
                  <a:ext cx="10872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819">
              <p14:nvContentPartPr>
                <p14:cNvPr id="591" name="Freihand 590">
                  <a:extLst>
                    <a:ext uri="{FF2B5EF4-FFF2-40B4-BE49-F238E27FC236}">
                      <a16:creationId xmlns:a16="http://schemas.microsoft.com/office/drawing/2014/main" id="{26CF7C43-5AB2-407B-9EB1-4E0FAD1BD96B}"/>
                    </a:ext>
                  </a:extLst>
                </p14:cNvPr>
                <p14:cNvContentPartPr/>
                <p14:nvPr/>
              </p14:nvContentPartPr>
              <p14:xfrm>
                <a:off x="4088942" y="3977143"/>
                <a:ext cx="158760" cy="77400"/>
              </p14:xfrm>
            </p:contentPart>
          </mc:Choice>
          <mc:Fallback>
            <p:pic>
              <p:nvPicPr>
                <p:cNvPr id="591" name="Freihand 590">
                  <a:extLst>
                    <a:ext uri="{FF2B5EF4-FFF2-40B4-BE49-F238E27FC236}">
                      <a16:creationId xmlns:a16="http://schemas.microsoft.com/office/drawing/2014/main" id="{26CF7C43-5AB2-407B-9EB1-4E0FAD1BD96B}"/>
                    </a:ext>
                  </a:extLst>
                </p:cNvPr>
                <p:cNvPicPr/>
                <p:nvPr/>
              </p:nvPicPr>
              <p:blipFill>
                <a:blip r:embed="rId820"/>
                <a:stretch>
                  <a:fillRect/>
                </a:stretch>
              </p:blipFill>
              <p:spPr>
                <a:xfrm>
                  <a:off x="4084622" y="3972823"/>
                  <a:ext cx="1674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821">
              <p14:nvContentPartPr>
                <p14:cNvPr id="593" name="Freihand 592">
                  <a:extLst>
                    <a:ext uri="{FF2B5EF4-FFF2-40B4-BE49-F238E27FC236}">
                      <a16:creationId xmlns:a16="http://schemas.microsoft.com/office/drawing/2014/main" id="{732D1E3D-6308-4166-93B2-80822714ECB1}"/>
                    </a:ext>
                  </a:extLst>
                </p14:cNvPr>
                <p14:cNvContentPartPr/>
                <p14:nvPr/>
              </p14:nvContentPartPr>
              <p14:xfrm>
                <a:off x="349262" y="4516423"/>
                <a:ext cx="136080" cy="141480"/>
              </p14:xfrm>
            </p:contentPart>
          </mc:Choice>
          <mc:Fallback>
            <p:pic>
              <p:nvPicPr>
                <p:cNvPr id="593" name="Freihand 592">
                  <a:extLst>
                    <a:ext uri="{FF2B5EF4-FFF2-40B4-BE49-F238E27FC236}">
                      <a16:creationId xmlns:a16="http://schemas.microsoft.com/office/drawing/2014/main" id="{732D1E3D-6308-4166-93B2-80822714ECB1}"/>
                    </a:ext>
                  </a:extLst>
                </p:cNvPr>
                <p:cNvPicPr/>
                <p:nvPr/>
              </p:nvPicPr>
              <p:blipFill>
                <a:blip r:embed="rId822"/>
                <a:stretch>
                  <a:fillRect/>
                </a:stretch>
              </p:blipFill>
              <p:spPr>
                <a:xfrm>
                  <a:off x="344942" y="4512103"/>
                  <a:ext cx="14472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823">
              <p14:nvContentPartPr>
                <p14:cNvPr id="594" name="Freihand 593">
                  <a:extLst>
                    <a:ext uri="{FF2B5EF4-FFF2-40B4-BE49-F238E27FC236}">
                      <a16:creationId xmlns:a16="http://schemas.microsoft.com/office/drawing/2014/main" id="{9795375B-753A-4985-8385-F4E4B7DDFA6B}"/>
                    </a:ext>
                  </a:extLst>
                </p14:cNvPr>
                <p14:cNvContentPartPr/>
                <p14:nvPr/>
              </p14:nvContentPartPr>
              <p14:xfrm>
                <a:off x="321182" y="4581223"/>
                <a:ext cx="179640" cy="20160"/>
              </p14:xfrm>
            </p:contentPart>
          </mc:Choice>
          <mc:Fallback>
            <p:pic>
              <p:nvPicPr>
                <p:cNvPr id="594" name="Freihand 593">
                  <a:extLst>
                    <a:ext uri="{FF2B5EF4-FFF2-40B4-BE49-F238E27FC236}">
                      <a16:creationId xmlns:a16="http://schemas.microsoft.com/office/drawing/2014/main" id="{9795375B-753A-4985-8385-F4E4B7DDFA6B}"/>
                    </a:ext>
                  </a:extLst>
                </p:cNvPr>
                <p:cNvPicPr/>
                <p:nvPr/>
              </p:nvPicPr>
              <p:blipFill>
                <a:blip r:embed="rId824"/>
                <a:stretch>
                  <a:fillRect/>
                </a:stretch>
              </p:blipFill>
              <p:spPr>
                <a:xfrm>
                  <a:off x="316862" y="4576903"/>
                  <a:ext cx="18828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825">
              <p14:nvContentPartPr>
                <p14:cNvPr id="595" name="Freihand 594">
                  <a:extLst>
                    <a:ext uri="{FF2B5EF4-FFF2-40B4-BE49-F238E27FC236}">
                      <a16:creationId xmlns:a16="http://schemas.microsoft.com/office/drawing/2014/main" id="{CB1F4B4F-AB06-468F-B1BE-F91E027099C0}"/>
                    </a:ext>
                  </a:extLst>
                </p14:cNvPr>
                <p14:cNvContentPartPr/>
                <p14:nvPr/>
              </p14:nvContentPartPr>
              <p14:xfrm>
                <a:off x="550502" y="4490863"/>
                <a:ext cx="70200" cy="152280"/>
              </p14:xfrm>
            </p:contentPart>
          </mc:Choice>
          <mc:Fallback>
            <p:pic>
              <p:nvPicPr>
                <p:cNvPr id="595" name="Freihand 594">
                  <a:extLst>
                    <a:ext uri="{FF2B5EF4-FFF2-40B4-BE49-F238E27FC236}">
                      <a16:creationId xmlns:a16="http://schemas.microsoft.com/office/drawing/2014/main" id="{CB1F4B4F-AB06-468F-B1BE-F91E027099C0}"/>
                    </a:ext>
                  </a:extLst>
                </p:cNvPr>
                <p:cNvPicPr/>
                <p:nvPr/>
              </p:nvPicPr>
              <p:blipFill>
                <a:blip r:embed="rId826"/>
                <a:stretch>
                  <a:fillRect/>
                </a:stretch>
              </p:blipFill>
              <p:spPr>
                <a:xfrm>
                  <a:off x="546182" y="4486543"/>
                  <a:ext cx="7884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827">
              <p14:nvContentPartPr>
                <p14:cNvPr id="596" name="Freihand 595">
                  <a:extLst>
                    <a:ext uri="{FF2B5EF4-FFF2-40B4-BE49-F238E27FC236}">
                      <a16:creationId xmlns:a16="http://schemas.microsoft.com/office/drawing/2014/main" id="{F26F2533-7FAB-4627-9B58-EFC0B478EE80}"/>
                    </a:ext>
                  </a:extLst>
                </p14:cNvPr>
                <p14:cNvContentPartPr/>
                <p14:nvPr/>
              </p14:nvContentPartPr>
              <p14:xfrm>
                <a:off x="673622" y="4539823"/>
                <a:ext cx="135360" cy="60840"/>
              </p14:xfrm>
            </p:contentPart>
          </mc:Choice>
          <mc:Fallback>
            <p:pic>
              <p:nvPicPr>
                <p:cNvPr id="596" name="Freihand 595">
                  <a:extLst>
                    <a:ext uri="{FF2B5EF4-FFF2-40B4-BE49-F238E27FC236}">
                      <a16:creationId xmlns:a16="http://schemas.microsoft.com/office/drawing/2014/main" id="{F26F2533-7FAB-4627-9B58-EFC0B478EE80}"/>
                    </a:ext>
                  </a:extLst>
                </p:cNvPr>
                <p:cNvPicPr/>
                <p:nvPr/>
              </p:nvPicPr>
              <p:blipFill>
                <a:blip r:embed="rId828"/>
                <a:stretch>
                  <a:fillRect/>
                </a:stretch>
              </p:blipFill>
              <p:spPr>
                <a:xfrm>
                  <a:off x="669302" y="4535503"/>
                  <a:ext cx="14400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829">
              <p14:nvContentPartPr>
                <p14:cNvPr id="597" name="Freihand 596">
                  <a:extLst>
                    <a:ext uri="{FF2B5EF4-FFF2-40B4-BE49-F238E27FC236}">
                      <a16:creationId xmlns:a16="http://schemas.microsoft.com/office/drawing/2014/main" id="{95679700-B00A-4040-8F80-703704AD0EB7}"/>
                    </a:ext>
                  </a:extLst>
                </p14:cNvPr>
                <p14:cNvContentPartPr/>
                <p14:nvPr/>
              </p14:nvContentPartPr>
              <p14:xfrm>
                <a:off x="797822" y="4484383"/>
                <a:ext cx="101520" cy="218880"/>
              </p14:xfrm>
            </p:contentPart>
          </mc:Choice>
          <mc:Fallback>
            <p:pic>
              <p:nvPicPr>
                <p:cNvPr id="597" name="Freihand 596">
                  <a:extLst>
                    <a:ext uri="{FF2B5EF4-FFF2-40B4-BE49-F238E27FC236}">
                      <a16:creationId xmlns:a16="http://schemas.microsoft.com/office/drawing/2014/main" id="{95679700-B00A-4040-8F80-703704AD0EB7}"/>
                    </a:ext>
                  </a:extLst>
                </p:cNvPr>
                <p:cNvPicPr/>
                <p:nvPr/>
              </p:nvPicPr>
              <p:blipFill>
                <a:blip r:embed="rId830"/>
                <a:stretch>
                  <a:fillRect/>
                </a:stretch>
              </p:blipFill>
              <p:spPr>
                <a:xfrm>
                  <a:off x="793502" y="4480063"/>
                  <a:ext cx="11016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831">
              <p14:nvContentPartPr>
                <p14:cNvPr id="599" name="Freihand 598">
                  <a:extLst>
                    <a:ext uri="{FF2B5EF4-FFF2-40B4-BE49-F238E27FC236}">
                      <a16:creationId xmlns:a16="http://schemas.microsoft.com/office/drawing/2014/main" id="{3EC5FBBE-42BE-45D9-8265-5FC2CC62CEE0}"/>
                    </a:ext>
                  </a:extLst>
                </p14:cNvPr>
                <p14:cNvContentPartPr/>
                <p14:nvPr/>
              </p14:nvContentPartPr>
              <p14:xfrm>
                <a:off x="1070702" y="4544863"/>
                <a:ext cx="132480" cy="19080"/>
              </p14:xfrm>
            </p:contentPart>
          </mc:Choice>
          <mc:Fallback>
            <p:pic>
              <p:nvPicPr>
                <p:cNvPr id="599" name="Freihand 598">
                  <a:extLst>
                    <a:ext uri="{FF2B5EF4-FFF2-40B4-BE49-F238E27FC236}">
                      <a16:creationId xmlns:a16="http://schemas.microsoft.com/office/drawing/2014/main" id="{3EC5FBBE-42BE-45D9-8265-5FC2CC62CEE0}"/>
                    </a:ext>
                  </a:extLst>
                </p:cNvPr>
                <p:cNvPicPr/>
                <p:nvPr/>
              </p:nvPicPr>
              <p:blipFill>
                <a:blip r:embed="rId832"/>
                <a:stretch>
                  <a:fillRect/>
                </a:stretch>
              </p:blipFill>
              <p:spPr>
                <a:xfrm>
                  <a:off x="1066382" y="4540543"/>
                  <a:ext cx="14112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833">
              <p14:nvContentPartPr>
                <p14:cNvPr id="600" name="Freihand 599">
                  <a:extLst>
                    <a:ext uri="{FF2B5EF4-FFF2-40B4-BE49-F238E27FC236}">
                      <a16:creationId xmlns:a16="http://schemas.microsoft.com/office/drawing/2014/main" id="{1FB94C0E-8C5C-4C0C-A740-C5370F70EC90}"/>
                    </a:ext>
                  </a:extLst>
                </p14:cNvPr>
                <p14:cNvContentPartPr/>
                <p14:nvPr/>
              </p14:nvContentPartPr>
              <p14:xfrm>
                <a:off x="1180502" y="4510303"/>
                <a:ext cx="97560" cy="98640"/>
              </p14:xfrm>
            </p:contentPart>
          </mc:Choice>
          <mc:Fallback>
            <p:pic>
              <p:nvPicPr>
                <p:cNvPr id="600" name="Freihand 599">
                  <a:extLst>
                    <a:ext uri="{FF2B5EF4-FFF2-40B4-BE49-F238E27FC236}">
                      <a16:creationId xmlns:a16="http://schemas.microsoft.com/office/drawing/2014/main" id="{1FB94C0E-8C5C-4C0C-A740-C5370F70EC90}"/>
                    </a:ext>
                  </a:extLst>
                </p:cNvPr>
                <p:cNvPicPr/>
                <p:nvPr/>
              </p:nvPicPr>
              <p:blipFill>
                <a:blip r:embed="rId834"/>
                <a:stretch>
                  <a:fillRect/>
                </a:stretch>
              </p:blipFill>
              <p:spPr>
                <a:xfrm>
                  <a:off x="1176182" y="4505983"/>
                  <a:ext cx="1062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835">
              <p14:nvContentPartPr>
                <p14:cNvPr id="601" name="Freihand 600">
                  <a:extLst>
                    <a:ext uri="{FF2B5EF4-FFF2-40B4-BE49-F238E27FC236}">
                      <a16:creationId xmlns:a16="http://schemas.microsoft.com/office/drawing/2014/main" id="{DA7844F5-6B5F-4CBB-91CD-DCCDDA8ACAF1}"/>
                    </a:ext>
                  </a:extLst>
                </p14:cNvPr>
                <p14:cNvContentPartPr/>
                <p14:nvPr/>
              </p14:nvContentPartPr>
              <p14:xfrm>
                <a:off x="1387862" y="4495183"/>
                <a:ext cx="162360" cy="85320"/>
              </p14:xfrm>
            </p:contentPart>
          </mc:Choice>
          <mc:Fallback>
            <p:pic>
              <p:nvPicPr>
                <p:cNvPr id="601" name="Freihand 600">
                  <a:extLst>
                    <a:ext uri="{FF2B5EF4-FFF2-40B4-BE49-F238E27FC236}">
                      <a16:creationId xmlns:a16="http://schemas.microsoft.com/office/drawing/2014/main" id="{DA7844F5-6B5F-4CBB-91CD-DCCDDA8ACAF1}"/>
                    </a:ext>
                  </a:extLst>
                </p:cNvPr>
                <p:cNvPicPr/>
                <p:nvPr/>
              </p:nvPicPr>
              <p:blipFill>
                <a:blip r:embed="rId836"/>
                <a:stretch>
                  <a:fillRect/>
                </a:stretch>
              </p:blipFill>
              <p:spPr>
                <a:xfrm>
                  <a:off x="1383542" y="4490863"/>
                  <a:ext cx="1710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837">
              <p14:nvContentPartPr>
                <p14:cNvPr id="602" name="Freihand 601">
                  <a:extLst>
                    <a:ext uri="{FF2B5EF4-FFF2-40B4-BE49-F238E27FC236}">
                      <a16:creationId xmlns:a16="http://schemas.microsoft.com/office/drawing/2014/main" id="{F123A00E-E60E-4C6E-9182-EBFB610E62C6}"/>
                    </a:ext>
                  </a:extLst>
                </p14:cNvPr>
                <p14:cNvContentPartPr/>
                <p14:nvPr/>
              </p14:nvContentPartPr>
              <p14:xfrm>
                <a:off x="1577582" y="4481143"/>
                <a:ext cx="114480" cy="56160"/>
              </p14:xfrm>
            </p:contentPart>
          </mc:Choice>
          <mc:Fallback>
            <p:pic>
              <p:nvPicPr>
                <p:cNvPr id="602" name="Freihand 601">
                  <a:extLst>
                    <a:ext uri="{FF2B5EF4-FFF2-40B4-BE49-F238E27FC236}">
                      <a16:creationId xmlns:a16="http://schemas.microsoft.com/office/drawing/2014/main" id="{F123A00E-E60E-4C6E-9182-EBFB610E62C6}"/>
                    </a:ext>
                  </a:extLst>
                </p:cNvPr>
                <p:cNvPicPr/>
                <p:nvPr/>
              </p:nvPicPr>
              <p:blipFill>
                <a:blip r:embed="rId838"/>
                <a:stretch>
                  <a:fillRect/>
                </a:stretch>
              </p:blipFill>
              <p:spPr>
                <a:xfrm>
                  <a:off x="1573262" y="4476823"/>
                  <a:ext cx="12312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839">
              <p14:nvContentPartPr>
                <p14:cNvPr id="603" name="Freihand 602">
                  <a:extLst>
                    <a:ext uri="{FF2B5EF4-FFF2-40B4-BE49-F238E27FC236}">
                      <a16:creationId xmlns:a16="http://schemas.microsoft.com/office/drawing/2014/main" id="{B404936B-CAE1-42C2-9B56-0C7A37A4AF88}"/>
                    </a:ext>
                  </a:extLst>
                </p14:cNvPr>
                <p14:cNvContentPartPr/>
                <p14:nvPr/>
              </p14:nvContentPartPr>
              <p14:xfrm>
                <a:off x="1615022" y="4406983"/>
                <a:ext cx="22320" cy="5760"/>
              </p14:xfrm>
            </p:contentPart>
          </mc:Choice>
          <mc:Fallback>
            <p:pic>
              <p:nvPicPr>
                <p:cNvPr id="603" name="Freihand 602">
                  <a:extLst>
                    <a:ext uri="{FF2B5EF4-FFF2-40B4-BE49-F238E27FC236}">
                      <a16:creationId xmlns:a16="http://schemas.microsoft.com/office/drawing/2014/main" id="{B404936B-CAE1-42C2-9B56-0C7A37A4AF88}"/>
                    </a:ext>
                  </a:extLst>
                </p:cNvPr>
                <p:cNvPicPr/>
                <p:nvPr/>
              </p:nvPicPr>
              <p:blipFill>
                <a:blip r:embed="rId840"/>
                <a:stretch>
                  <a:fillRect/>
                </a:stretch>
              </p:blipFill>
              <p:spPr>
                <a:xfrm>
                  <a:off x="1610702" y="4402663"/>
                  <a:ext cx="3096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841">
              <p14:nvContentPartPr>
                <p14:cNvPr id="604" name="Freihand 603">
                  <a:extLst>
                    <a:ext uri="{FF2B5EF4-FFF2-40B4-BE49-F238E27FC236}">
                      <a16:creationId xmlns:a16="http://schemas.microsoft.com/office/drawing/2014/main" id="{9093D232-F1A6-479E-9E4B-D6A25EA67393}"/>
                    </a:ext>
                  </a:extLst>
                </p14:cNvPr>
                <p14:cNvContentPartPr/>
                <p14:nvPr/>
              </p14:nvContentPartPr>
              <p14:xfrm>
                <a:off x="1746062" y="4459183"/>
                <a:ext cx="223560" cy="66240"/>
              </p14:xfrm>
            </p:contentPart>
          </mc:Choice>
          <mc:Fallback>
            <p:pic>
              <p:nvPicPr>
                <p:cNvPr id="604" name="Freihand 603">
                  <a:extLst>
                    <a:ext uri="{FF2B5EF4-FFF2-40B4-BE49-F238E27FC236}">
                      <a16:creationId xmlns:a16="http://schemas.microsoft.com/office/drawing/2014/main" id="{9093D232-F1A6-479E-9E4B-D6A25EA67393}"/>
                    </a:ext>
                  </a:extLst>
                </p:cNvPr>
                <p:cNvPicPr/>
                <p:nvPr/>
              </p:nvPicPr>
              <p:blipFill>
                <a:blip r:embed="rId842"/>
                <a:stretch>
                  <a:fillRect/>
                </a:stretch>
              </p:blipFill>
              <p:spPr>
                <a:xfrm>
                  <a:off x="1741742" y="4454863"/>
                  <a:ext cx="2322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843">
              <p14:nvContentPartPr>
                <p14:cNvPr id="605" name="Freihand 604">
                  <a:extLst>
                    <a:ext uri="{FF2B5EF4-FFF2-40B4-BE49-F238E27FC236}">
                      <a16:creationId xmlns:a16="http://schemas.microsoft.com/office/drawing/2014/main" id="{E111B065-829B-4424-8D7B-2A3CB270B5FB}"/>
                    </a:ext>
                  </a:extLst>
                </p14:cNvPr>
                <p14:cNvContentPartPr/>
                <p14:nvPr/>
              </p14:nvContentPartPr>
              <p14:xfrm>
                <a:off x="1990862" y="4462783"/>
                <a:ext cx="360" cy="360"/>
              </p14:xfrm>
            </p:contentPart>
          </mc:Choice>
          <mc:Fallback>
            <p:pic>
              <p:nvPicPr>
                <p:cNvPr id="605" name="Freihand 604">
                  <a:extLst>
                    <a:ext uri="{FF2B5EF4-FFF2-40B4-BE49-F238E27FC236}">
                      <a16:creationId xmlns:a16="http://schemas.microsoft.com/office/drawing/2014/main" id="{E111B065-829B-4424-8D7B-2A3CB270B5FB}"/>
                    </a:ext>
                  </a:extLst>
                </p:cNvPr>
                <p:cNvPicPr/>
                <p:nvPr/>
              </p:nvPicPr>
              <p:blipFill>
                <a:blip r:embed="rId54"/>
                <a:stretch>
                  <a:fillRect/>
                </a:stretch>
              </p:blipFill>
              <p:spPr>
                <a:xfrm>
                  <a:off x="1986542" y="445846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44">
              <p14:nvContentPartPr>
                <p14:cNvPr id="606" name="Freihand 605">
                  <a:extLst>
                    <a:ext uri="{FF2B5EF4-FFF2-40B4-BE49-F238E27FC236}">
                      <a16:creationId xmlns:a16="http://schemas.microsoft.com/office/drawing/2014/main" id="{9C863736-291A-4E87-8F3D-49F2402CFF57}"/>
                    </a:ext>
                  </a:extLst>
                </p14:cNvPr>
                <p14:cNvContentPartPr/>
                <p14:nvPr/>
              </p14:nvContentPartPr>
              <p14:xfrm>
                <a:off x="1959902" y="4438303"/>
                <a:ext cx="31320" cy="67680"/>
              </p14:xfrm>
            </p:contentPart>
          </mc:Choice>
          <mc:Fallback>
            <p:pic>
              <p:nvPicPr>
                <p:cNvPr id="606" name="Freihand 605">
                  <a:extLst>
                    <a:ext uri="{FF2B5EF4-FFF2-40B4-BE49-F238E27FC236}">
                      <a16:creationId xmlns:a16="http://schemas.microsoft.com/office/drawing/2014/main" id="{9C863736-291A-4E87-8F3D-49F2402CFF57}"/>
                    </a:ext>
                  </a:extLst>
                </p:cNvPr>
                <p:cNvPicPr/>
                <p:nvPr/>
              </p:nvPicPr>
              <p:blipFill>
                <a:blip r:embed="rId845"/>
                <a:stretch>
                  <a:fillRect/>
                </a:stretch>
              </p:blipFill>
              <p:spPr>
                <a:xfrm>
                  <a:off x="1955582" y="4433983"/>
                  <a:ext cx="399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846">
              <p14:nvContentPartPr>
                <p14:cNvPr id="607" name="Freihand 606">
                  <a:extLst>
                    <a:ext uri="{FF2B5EF4-FFF2-40B4-BE49-F238E27FC236}">
                      <a16:creationId xmlns:a16="http://schemas.microsoft.com/office/drawing/2014/main" id="{78BACE6B-B04D-4408-9047-E1B0BB5D6E7B}"/>
                    </a:ext>
                  </a:extLst>
                </p14:cNvPr>
                <p14:cNvContentPartPr/>
                <p14:nvPr/>
              </p14:nvContentPartPr>
              <p14:xfrm>
                <a:off x="1984742" y="4374583"/>
                <a:ext cx="160920" cy="127440"/>
              </p14:xfrm>
            </p:contentPart>
          </mc:Choice>
          <mc:Fallback>
            <p:pic>
              <p:nvPicPr>
                <p:cNvPr id="607" name="Freihand 606">
                  <a:extLst>
                    <a:ext uri="{FF2B5EF4-FFF2-40B4-BE49-F238E27FC236}">
                      <a16:creationId xmlns:a16="http://schemas.microsoft.com/office/drawing/2014/main" id="{78BACE6B-B04D-4408-9047-E1B0BB5D6E7B}"/>
                    </a:ext>
                  </a:extLst>
                </p:cNvPr>
                <p:cNvPicPr/>
                <p:nvPr/>
              </p:nvPicPr>
              <p:blipFill>
                <a:blip r:embed="rId847"/>
                <a:stretch>
                  <a:fillRect/>
                </a:stretch>
              </p:blipFill>
              <p:spPr>
                <a:xfrm>
                  <a:off x="1980422" y="4370263"/>
                  <a:ext cx="1695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848">
              <p14:nvContentPartPr>
                <p14:cNvPr id="608" name="Freihand 607">
                  <a:extLst>
                    <a:ext uri="{FF2B5EF4-FFF2-40B4-BE49-F238E27FC236}">
                      <a16:creationId xmlns:a16="http://schemas.microsoft.com/office/drawing/2014/main" id="{00A594AF-A844-4A6E-B877-F52351A8DA92}"/>
                    </a:ext>
                  </a:extLst>
                </p14:cNvPr>
                <p14:cNvContentPartPr/>
                <p14:nvPr/>
              </p14:nvContentPartPr>
              <p14:xfrm>
                <a:off x="1973582" y="4346503"/>
                <a:ext cx="18000" cy="720"/>
              </p14:xfrm>
            </p:contentPart>
          </mc:Choice>
          <mc:Fallback>
            <p:pic>
              <p:nvPicPr>
                <p:cNvPr id="608" name="Freihand 607">
                  <a:extLst>
                    <a:ext uri="{FF2B5EF4-FFF2-40B4-BE49-F238E27FC236}">
                      <a16:creationId xmlns:a16="http://schemas.microsoft.com/office/drawing/2014/main" id="{00A594AF-A844-4A6E-B877-F52351A8DA92}"/>
                    </a:ext>
                  </a:extLst>
                </p:cNvPr>
                <p:cNvPicPr/>
                <p:nvPr/>
              </p:nvPicPr>
              <p:blipFill>
                <a:blip r:embed="rId481"/>
                <a:stretch>
                  <a:fillRect/>
                </a:stretch>
              </p:blipFill>
              <p:spPr>
                <a:xfrm>
                  <a:off x="1969262" y="4342183"/>
                  <a:ext cx="2664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849">
              <p14:nvContentPartPr>
                <p14:cNvPr id="610" name="Freihand 609">
                  <a:extLst>
                    <a:ext uri="{FF2B5EF4-FFF2-40B4-BE49-F238E27FC236}">
                      <a16:creationId xmlns:a16="http://schemas.microsoft.com/office/drawing/2014/main" id="{C7A6040B-DF0D-433D-B953-07A365326F8D}"/>
                    </a:ext>
                  </a:extLst>
                </p14:cNvPr>
                <p14:cNvContentPartPr/>
                <p14:nvPr/>
              </p14:nvContentPartPr>
              <p14:xfrm>
                <a:off x="2400902" y="4350103"/>
                <a:ext cx="162000" cy="158040"/>
              </p14:xfrm>
            </p:contentPart>
          </mc:Choice>
          <mc:Fallback>
            <p:pic>
              <p:nvPicPr>
                <p:cNvPr id="610" name="Freihand 609">
                  <a:extLst>
                    <a:ext uri="{FF2B5EF4-FFF2-40B4-BE49-F238E27FC236}">
                      <a16:creationId xmlns:a16="http://schemas.microsoft.com/office/drawing/2014/main" id="{C7A6040B-DF0D-433D-B953-07A365326F8D}"/>
                    </a:ext>
                  </a:extLst>
                </p:cNvPr>
                <p:cNvPicPr/>
                <p:nvPr/>
              </p:nvPicPr>
              <p:blipFill>
                <a:blip r:embed="rId850"/>
                <a:stretch>
                  <a:fillRect/>
                </a:stretch>
              </p:blipFill>
              <p:spPr>
                <a:xfrm>
                  <a:off x="2396582" y="4345783"/>
                  <a:ext cx="17064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851">
              <p14:nvContentPartPr>
                <p14:cNvPr id="611" name="Freihand 610">
                  <a:extLst>
                    <a:ext uri="{FF2B5EF4-FFF2-40B4-BE49-F238E27FC236}">
                      <a16:creationId xmlns:a16="http://schemas.microsoft.com/office/drawing/2014/main" id="{F883BED2-F2F3-4520-88BF-3FBEC94C782A}"/>
                    </a:ext>
                  </a:extLst>
                </p14:cNvPr>
                <p14:cNvContentPartPr/>
                <p14:nvPr/>
              </p14:nvContentPartPr>
              <p14:xfrm>
                <a:off x="2410982" y="4427143"/>
                <a:ext cx="138240" cy="15840"/>
              </p14:xfrm>
            </p:contentPart>
          </mc:Choice>
          <mc:Fallback>
            <p:pic>
              <p:nvPicPr>
                <p:cNvPr id="611" name="Freihand 610">
                  <a:extLst>
                    <a:ext uri="{FF2B5EF4-FFF2-40B4-BE49-F238E27FC236}">
                      <a16:creationId xmlns:a16="http://schemas.microsoft.com/office/drawing/2014/main" id="{F883BED2-F2F3-4520-88BF-3FBEC94C782A}"/>
                    </a:ext>
                  </a:extLst>
                </p:cNvPr>
                <p:cNvPicPr/>
                <p:nvPr/>
              </p:nvPicPr>
              <p:blipFill>
                <a:blip r:embed="rId852"/>
                <a:stretch>
                  <a:fillRect/>
                </a:stretch>
              </p:blipFill>
              <p:spPr>
                <a:xfrm>
                  <a:off x="2406662" y="4422823"/>
                  <a:ext cx="14688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853">
              <p14:nvContentPartPr>
                <p14:cNvPr id="613" name="Freihand 612">
                  <a:extLst>
                    <a:ext uri="{FF2B5EF4-FFF2-40B4-BE49-F238E27FC236}">
                      <a16:creationId xmlns:a16="http://schemas.microsoft.com/office/drawing/2014/main" id="{BCC036ED-1695-4E37-8E00-CA8104F4B514}"/>
                    </a:ext>
                  </a:extLst>
                </p14:cNvPr>
                <p14:cNvContentPartPr/>
                <p14:nvPr/>
              </p14:nvContentPartPr>
              <p14:xfrm>
                <a:off x="2602502" y="4246063"/>
                <a:ext cx="9000" cy="101520"/>
              </p14:xfrm>
            </p:contentPart>
          </mc:Choice>
          <mc:Fallback>
            <p:pic>
              <p:nvPicPr>
                <p:cNvPr id="613" name="Freihand 612">
                  <a:extLst>
                    <a:ext uri="{FF2B5EF4-FFF2-40B4-BE49-F238E27FC236}">
                      <a16:creationId xmlns:a16="http://schemas.microsoft.com/office/drawing/2014/main" id="{BCC036ED-1695-4E37-8E00-CA8104F4B514}"/>
                    </a:ext>
                  </a:extLst>
                </p:cNvPr>
                <p:cNvPicPr/>
                <p:nvPr/>
              </p:nvPicPr>
              <p:blipFill>
                <a:blip r:embed="rId854"/>
                <a:stretch>
                  <a:fillRect/>
                </a:stretch>
              </p:blipFill>
              <p:spPr>
                <a:xfrm>
                  <a:off x="2598182" y="4241743"/>
                  <a:ext cx="1764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855">
              <p14:nvContentPartPr>
                <p14:cNvPr id="614" name="Freihand 613">
                  <a:extLst>
                    <a:ext uri="{FF2B5EF4-FFF2-40B4-BE49-F238E27FC236}">
                      <a16:creationId xmlns:a16="http://schemas.microsoft.com/office/drawing/2014/main" id="{CE89636C-FD8E-487C-B2E8-051581D01422}"/>
                    </a:ext>
                  </a:extLst>
                </p14:cNvPr>
                <p14:cNvContentPartPr/>
                <p14:nvPr/>
              </p14:nvContentPartPr>
              <p14:xfrm>
                <a:off x="2682782" y="4312303"/>
                <a:ext cx="70200" cy="177120"/>
              </p14:xfrm>
            </p:contentPart>
          </mc:Choice>
          <mc:Fallback>
            <p:pic>
              <p:nvPicPr>
                <p:cNvPr id="614" name="Freihand 613">
                  <a:extLst>
                    <a:ext uri="{FF2B5EF4-FFF2-40B4-BE49-F238E27FC236}">
                      <a16:creationId xmlns:a16="http://schemas.microsoft.com/office/drawing/2014/main" id="{CE89636C-FD8E-487C-B2E8-051581D01422}"/>
                    </a:ext>
                  </a:extLst>
                </p:cNvPr>
                <p:cNvPicPr/>
                <p:nvPr/>
              </p:nvPicPr>
              <p:blipFill>
                <a:blip r:embed="rId856"/>
                <a:stretch>
                  <a:fillRect/>
                </a:stretch>
              </p:blipFill>
              <p:spPr>
                <a:xfrm>
                  <a:off x="2678462" y="4307983"/>
                  <a:ext cx="7884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857">
              <p14:nvContentPartPr>
                <p14:cNvPr id="615" name="Freihand 614">
                  <a:extLst>
                    <a:ext uri="{FF2B5EF4-FFF2-40B4-BE49-F238E27FC236}">
                      <a16:creationId xmlns:a16="http://schemas.microsoft.com/office/drawing/2014/main" id="{01A1C151-502E-4599-9A8A-CE6F842224AB}"/>
                    </a:ext>
                  </a:extLst>
                </p14:cNvPr>
                <p14:cNvContentPartPr/>
                <p14:nvPr/>
              </p14:nvContentPartPr>
              <p14:xfrm>
                <a:off x="2827862" y="4367023"/>
                <a:ext cx="138240" cy="59400"/>
              </p14:xfrm>
            </p:contentPart>
          </mc:Choice>
          <mc:Fallback>
            <p:pic>
              <p:nvPicPr>
                <p:cNvPr id="615" name="Freihand 614">
                  <a:extLst>
                    <a:ext uri="{FF2B5EF4-FFF2-40B4-BE49-F238E27FC236}">
                      <a16:creationId xmlns:a16="http://schemas.microsoft.com/office/drawing/2014/main" id="{01A1C151-502E-4599-9A8A-CE6F842224AB}"/>
                    </a:ext>
                  </a:extLst>
                </p:cNvPr>
                <p:cNvPicPr/>
                <p:nvPr/>
              </p:nvPicPr>
              <p:blipFill>
                <a:blip r:embed="rId858"/>
                <a:stretch>
                  <a:fillRect/>
                </a:stretch>
              </p:blipFill>
              <p:spPr>
                <a:xfrm>
                  <a:off x="2823542" y="4362703"/>
                  <a:ext cx="14688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859">
              <p14:nvContentPartPr>
                <p14:cNvPr id="616" name="Freihand 615">
                  <a:extLst>
                    <a:ext uri="{FF2B5EF4-FFF2-40B4-BE49-F238E27FC236}">
                      <a16:creationId xmlns:a16="http://schemas.microsoft.com/office/drawing/2014/main" id="{631B5C48-2709-41FA-B89C-5120D4F7F472}"/>
                    </a:ext>
                  </a:extLst>
                </p14:cNvPr>
                <p14:cNvContentPartPr/>
                <p14:nvPr/>
              </p14:nvContentPartPr>
              <p14:xfrm>
                <a:off x="2976182" y="4275583"/>
                <a:ext cx="76680" cy="270000"/>
              </p14:xfrm>
            </p:contentPart>
          </mc:Choice>
          <mc:Fallback>
            <p:pic>
              <p:nvPicPr>
                <p:cNvPr id="616" name="Freihand 615">
                  <a:extLst>
                    <a:ext uri="{FF2B5EF4-FFF2-40B4-BE49-F238E27FC236}">
                      <a16:creationId xmlns:a16="http://schemas.microsoft.com/office/drawing/2014/main" id="{631B5C48-2709-41FA-B89C-5120D4F7F472}"/>
                    </a:ext>
                  </a:extLst>
                </p:cNvPr>
                <p:cNvPicPr/>
                <p:nvPr/>
              </p:nvPicPr>
              <p:blipFill>
                <a:blip r:embed="rId860"/>
                <a:stretch>
                  <a:fillRect/>
                </a:stretch>
              </p:blipFill>
              <p:spPr>
                <a:xfrm>
                  <a:off x="2971862" y="4271263"/>
                  <a:ext cx="8532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861">
              <p14:nvContentPartPr>
                <p14:cNvPr id="618" name="Freihand 617">
                  <a:extLst>
                    <a:ext uri="{FF2B5EF4-FFF2-40B4-BE49-F238E27FC236}">
                      <a16:creationId xmlns:a16="http://schemas.microsoft.com/office/drawing/2014/main" id="{8E4B5FAD-5565-403C-B0C9-80C98F4E9027}"/>
                    </a:ext>
                  </a:extLst>
                </p14:cNvPr>
                <p14:cNvContentPartPr/>
                <p14:nvPr/>
              </p14:nvContentPartPr>
              <p14:xfrm>
                <a:off x="3174542" y="4358743"/>
                <a:ext cx="155160" cy="5400"/>
              </p14:xfrm>
            </p:contentPart>
          </mc:Choice>
          <mc:Fallback>
            <p:pic>
              <p:nvPicPr>
                <p:cNvPr id="618" name="Freihand 617">
                  <a:extLst>
                    <a:ext uri="{FF2B5EF4-FFF2-40B4-BE49-F238E27FC236}">
                      <a16:creationId xmlns:a16="http://schemas.microsoft.com/office/drawing/2014/main" id="{8E4B5FAD-5565-403C-B0C9-80C98F4E9027}"/>
                    </a:ext>
                  </a:extLst>
                </p:cNvPr>
                <p:cNvPicPr/>
                <p:nvPr/>
              </p:nvPicPr>
              <p:blipFill>
                <a:blip r:embed="rId862"/>
                <a:stretch>
                  <a:fillRect/>
                </a:stretch>
              </p:blipFill>
              <p:spPr>
                <a:xfrm>
                  <a:off x="3170222" y="4354423"/>
                  <a:ext cx="16380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863">
              <p14:nvContentPartPr>
                <p14:cNvPr id="619" name="Freihand 618">
                  <a:extLst>
                    <a:ext uri="{FF2B5EF4-FFF2-40B4-BE49-F238E27FC236}">
                      <a16:creationId xmlns:a16="http://schemas.microsoft.com/office/drawing/2014/main" id="{51B84BBB-0945-480C-A294-85C2B52D1265}"/>
                    </a:ext>
                  </a:extLst>
                </p14:cNvPr>
                <p14:cNvContentPartPr/>
                <p14:nvPr/>
              </p14:nvContentPartPr>
              <p14:xfrm>
                <a:off x="3197942" y="4388263"/>
                <a:ext cx="140760" cy="13680"/>
              </p14:xfrm>
            </p:contentPart>
          </mc:Choice>
          <mc:Fallback>
            <p:pic>
              <p:nvPicPr>
                <p:cNvPr id="619" name="Freihand 618">
                  <a:extLst>
                    <a:ext uri="{FF2B5EF4-FFF2-40B4-BE49-F238E27FC236}">
                      <a16:creationId xmlns:a16="http://schemas.microsoft.com/office/drawing/2014/main" id="{51B84BBB-0945-480C-A294-85C2B52D1265}"/>
                    </a:ext>
                  </a:extLst>
                </p:cNvPr>
                <p:cNvPicPr/>
                <p:nvPr/>
              </p:nvPicPr>
              <p:blipFill>
                <a:blip r:embed="rId864"/>
                <a:stretch>
                  <a:fillRect/>
                </a:stretch>
              </p:blipFill>
              <p:spPr>
                <a:xfrm>
                  <a:off x="3193622" y="4383943"/>
                  <a:ext cx="1494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865">
              <p14:nvContentPartPr>
                <p14:cNvPr id="620" name="Freihand 619">
                  <a:extLst>
                    <a:ext uri="{FF2B5EF4-FFF2-40B4-BE49-F238E27FC236}">
                      <a16:creationId xmlns:a16="http://schemas.microsoft.com/office/drawing/2014/main" id="{63DBBF1C-30D0-4987-9153-84A9C1EE9B20}"/>
                    </a:ext>
                  </a:extLst>
                </p14:cNvPr>
                <p14:cNvContentPartPr/>
                <p14:nvPr/>
              </p14:nvContentPartPr>
              <p14:xfrm>
                <a:off x="3505742" y="4297903"/>
                <a:ext cx="132120" cy="125640"/>
              </p14:xfrm>
            </p:contentPart>
          </mc:Choice>
          <mc:Fallback>
            <p:pic>
              <p:nvPicPr>
                <p:cNvPr id="620" name="Freihand 619">
                  <a:extLst>
                    <a:ext uri="{FF2B5EF4-FFF2-40B4-BE49-F238E27FC236}">
                      <a16:creationId xmlns:a16="http://schemas.microsoft.com/office/drawing/2014/main" id="{63DBBF1C-30D0-4987-9153-84A9C1EE9B20}"/>
                    </a:ext>
                  </a:extLst>
                </p:cNvPr>
                <p:cNvPicPr/>
                <p:nvPr/>
              </p:nvPicPr>
              <p:blipFill>
                <a:blip r:embed="rId866"/>
                <a:stretch>
                  <a:fillRect/>
                </a:stretch>
              </p:blipFill>
              <p:spPr>
                <a:xfrm>
                  <a:off x="3501422" y="4293583"/>
                  <a:ext cx="1407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867">
              <p14:nvContentPartPr>
                <p14:cNvPr id="624" name="Freihand 623">
                  <a:extLst>
                    <a:ext uri="{FF2B5EF4-FFF2-40B4-BE49-F238E27FC236}">
                      <a16:creationId xmlns:a16="http://schemas.microsoft.com/office/drawing/2014/main" id="{56E5236E-D0CE-43FC-8FBC-60417D677203}"/>
                    </a:ext>
                  </a:extLst>
                </p14:cNvPr>
                <p14:cNvContentPartPr/>
                <p14:nvPr/>
              </p14:nvContentPartPr>
              <p14:xfrm>
                <a:off x="254582" y="4928263"/>
                <a:ext cx="128880" cy="132840"/>
              </p14:xfrm>
            </p:contentPart>
          </mc:Choice>
          <mc:Fallback>
            <p:pic>
              <p:nvPicPr>
                <p:cNvPr id="624" name="Freihand 623">
                  <a:extLst>
                    <a:ext uri="{FF2B5EF4-FFF2-40B4-BE49-F238E27FC236}">
                      <a16:creationId xmlns:a16="http://schemas.microsoft.com/office/drawing/2014/main" id="{56E5236E-D0CE-43FC-8FBC-60417D677203}"/>
                    </a:ext>
                  </a:extLst>
                </p:cNvPr>
                <p:cNvPicPr/>
                <p:nvPr/>
              </p:nvPicPr>
              <p:blipFill>
                <a:blip r:embed="rId868"/>
                <a:stretch>
                  <a:fillRect/>
                </a:stretch>
              </p:blipFill>
              <p:spPr>
                <a:xfrm>
                  <a:off x="250262" y="4923943"/>
                  <a:ext cx="13752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869">
              <p14:nvContentPartPr>
                <p14:cNvPr id="625" name="Freihand 624">
                  <a:extLst>
                    <a:ext uri="{FF2B5EF4-FFF2-40B4-BE49-F238E27FC236}">
                      <a16:creationId xmlns:a16="http://schemas.microsoft.com/office/drawing/2014/main" id="{522E5C4D-B4D1-4805-BD09-6D44BFF0D9B6}"/>
                    </a:ext>
                  </a:extLst>
                </p14:cNvPr>
                <p14:cNvContentPartPr/>
                <p14:nvPr/>
              </p14:nvContentPartPr>
              <p14:xfrm>
                <a:off x="256382" y="4976503"/>
                <a:ext cx="145800" cy="12240"/>
              </p14:xfrm>
            </p:contentPart>
          </mc:Choice>
          <mc:Fallback>
            <p:pic>
              <p:nvPicPr>
                <p:cNvPr id="625" name="Freihand 624">
                  <a:extLst>
                    <a:ext uri="{FF2B5EF4-FFF2-40B4-BE49-F238E27FC236}">
                      <a16:creationId xmlns:a16="http://schemas.microsoft.com/office/drawing/2014/main" id="{522E5C4D-B4D1-4805-BD09-6D44BFF0D9B6}"/>
                    </a:ext>
                  </a:extLst>
                </p:cNvPr>
                <p:cNvPicPr/>
                <p:nvPr/>
              </p:nvPicPr>
              <p:blipFill>
                <a:blip r:embed="rId870"/>
                <a:stretch>
                  <a:fillRect/>
                </a:stretch>
              </p:blipFill>
              <p:spPr>
                <a:xfrm>
                  <a:off x="252062" y="4972183"/>
                  <a:ext cx="15444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871">
              <p14:nvContentPartPr>
                <p14:cNvPr id="627" name="Freihand 626">
                  <a:extLst>
                    <a:ext uri="{FF2B5EF4-FFF2-40B4-BE49-F238E27FC236}">
                      <a16:creationId xmlns:a16="http://schemas.microsoft.com/office/drawing/2014/main" id="{621C7B38-CD6C-4F0B-91F6-762BD208112A}"/>
                    </a:ext>
                  </a:extLst>
                </p14:cNvPr>
                <p14:cNvContentPartPr/>
                <p14:nvPr/>
              </p14:nvContentPartPr>
              <p14:xfrm>
                <a:off x="432062" y="4875343"/>
                <a:ext cx="42480" cy="155520"/>
              </p14:xfrm>
            </p:contentPart>
          </mc:Choice>
          <mc:Fallback>
            <p:pic>
              <p:nvPicPr>
                <p:cNvPr id="627" name="Freihand 626">
                  <a:extLst>
                    <a:ext uri="{FF2B5EF4-FFF2-40B4-BE49-F238E27FC236}">
                      <a16:creationId xmlns:a16="http://schemas.microsoft.com/office/drawing/2014/main" id="{621C7B38-CD6C-4F0B-91F6-762BD208112A}"/>
                    </a:ext>
                  </a:extLst>
                </p:cNvPr>
                <p:cNvPicPr/>
                <p:nvPr/>
              </p:nvPicPr>
              <p:blipFill>
                <a:blip r:embed="rId872"/>
                <a:stretch>
                  <a:fillRect/>
                </a:stretch>
              </p:blipFill>
              <p:spPr>
                <a:xfrm>
                  <a:off x="427742" y="4871023"/>
                  <a:ext cx="5112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873">
              <p14:nvContentPartPr>
                <p14:cNvPr id="628" name="Freihand 627">
                  <a:extLst>
                    <a:ext uri="{FF2B5EF4-FFF2-40B4-BE49-F238E27FC236}">
                      <a16:creationId xmlns:a16="http://schemas.microsoft.com/office/drawing/2014/main" id="{C7B6E312-B1E6-4BC4-BCB7-803EC93DCCA3}"/>
                    </a:ext>
                  </a:extLst>
                </p14:cNvPr>
                <p14:cNvContentPartPr/>
                <p14:nvPr/>
              </p14:nvContentPartPr>
              <p14:xfrm>
                <a:off x="531782" y="4934743"/>
                <a:ext cx="117360" cy="55800"/>
              </p14:xfrm>
            </p:contentPart>
          </mc:Choice>
          <mc:Fallback>
            <p:pic>
              <p:nvPicPr>
                <p:cNvPr id="628" name="Freihand 627">
                  <a:extLst>
                    <a:ext uri="{FF2B5EF4-FFF2-40B4-BE49-F238E27FC236}">
                      <a16:creationId xmlns:a16="http://schemas.microsoft.com/office/drawing/2014/main" id="{C7B6E312-B1E6-4BC4-BCB7-803EC93DCCA3}"/>
                    </a:ext>
                  </a:extLst>
                </p:cNvPr>
                <p:cNvPicPr/>
                <p:nvPr/>
              </p:nvPicPr>
              <p:blipFill>
                <a:blip r:embed="rId874"/>
                <a:stretch>
                  <a:fillRect/>
                </a:stretch>
              </p:blipFill>
              <p:spPr>
                <a:xfrm>
                  <a:off x="527462" y="4930423"/>
                  <a:ext cx="1260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875">
              <p14:nvContentPartPr>
                <p14:cNvPr id="629" name="Freihand 628">
                  <a:extLst>
                    <a:ext uri="{FF2B5EF4-FFF2-40B4-BE49-F238E27FC236}">
                      <a16:creationId xmlns:a16="http://schemas.microsoft.com/office/drawing/2014/main" id="{7D5674C5-FF7C-4C1F-BD54-01EE747787B5}"/>
                    </a:ext>
                  </a:extLst>
                </p14:cNvPr>
                <p14:cNvContentPartPr/>
                <p14:nvPr/>
              </p14:nvContentPartPr>
              <p14:xfrm>
                <a:off x="668222" y="4876423"/>
                <a:ext cx="59760" cy="159840"/>
              </p14:xfrm>
            </p:contentPart>
          </mc:Choice>
          <mc:Fallback>
            <p:pic>
              <p:nvPicPr>
                <p:cNvPr id="629" name="Freihand 628">
                  <a:extLst>
                    <a:ext uri="{FF2B5EF4-FFF2-40B4-BE49-F238E27FC236}">
                      <a16:creationId xmlns:a16="http://schemas.microsoft.com/office/drawing/2014/main" id="{7D5674C5-FF7C-4C1F-BD54-01EE747787B5}"/>
                    </a:ext>
                  </a:extLst>
                </p:cNvPr>
                <p:cNvPicPr/>
                <p:nvPr/>
              </p:nvPicPr>
              <p:blipFill>
                <a:blip r:embed="rId876"/>
                <a:stretch>
                  <a:fillRect/>
                </a:stretch>
              </p:blipFill>
              <p:spPr>
                <a:xfrm>
                  <a:off x="663902" y="4872103"/>
                  <a:ext cx="6840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877">
              <p14:nvContentPartPr>
                <p14:cNvPr id="630" name="Freihand 629">
                  <a:extLst>
                    <a:ext uri="{FF2B5EF4-FFF2-40B4-BE49-F238E27FC236}">
                      <a16:creationId xmlns:a16="http://schemas.microsoft.com/office/drawing/2014/main" id="{2BF0DC1F-AB96-401D-9E5D-44974B2E7076}"/>
                    </a:ext>
                  </a:extLst>
                </p14:cNvPr>
                <p14:cNvContentPartPr/>
                <p14:nvPr/>
              </p14:nvContentPartPr>
              <p14:xfrm>
                <a:off x="873782" y="4929343"/>
                <a:ext cx="111600" cy="11520"/>
              </p14:xfrm>
            </p:contentPart>
          </mc:Choice>
          <mc:Fallback>
            <p:pic>
              <p:nvPicPr>
                <p:cNvPr id="630" name="Freihand 629">
                  <a:extLst>
                    <a:ext uri="{FF2B5EF4-FFF2-40B4-BE49-F238E27FC236}">
                      <a16:creationId xmlns:a16="http://schemas.microsoft.com/office/drawing/2014/main" id="{2BF0DC1F-AB96-401D-9E5D-44974B2E7076}"/>
                    </a:ext>
                  </a:extLst>
                </p:cNvPr>
                <p:cNvPicPr/>
                <p:nvPr/>
              </p:nvPicPr>
              <p:blipFill>
                <a:blip r:embed="rId878"/>
                <a:stretch>
                  <a:fillRect/>
                </a:stretch>
              </p:blipFill>
              <p:spPr>
                <a:xfrm>
                  <a:off x="869462" y="4925023"/>
                  <a:ext cx="12024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879">
              <p14:nvContentPartPr>
                <p14:cNvPr id="631" name="Freihand 630">
                  <a:extLst>
                    <a:ext uri="{FF2B5EF4-FFF2-40B4-BE49-F238E27FC236}">
                      <a16:creationId xmlns:a16="http://schemas.microsoft.com/office/drawing/2014/main" id="{F610C0E6-70AF-4EA3-8B8D-C9EA80B49508}"/>
                    </a:ext>
                  </a:extLst>
                </p14:cNvPr>
                <p14:cNvContentPartPr/>
                <p14:nvPr/>
              </p14:nvContentPartPr>
              <p14:xfrm>
                <a:off x="891062" y="4958863"/>
                <a:ext cx="106920" cy="13680"/>
              </p14:xfrm>
            </p:contentPart>
          </mc:Choice>
          <mc:Fallback>
            <p:pic>
              <p:nvPicPr>
                <p:cNvPr id="631" name="Freihand 630">
                  <a:extLst>
                    <a:ext uri="{FF2B5EF4-FFF2-40B4-BE49-F238E27FC236}">
                      <a16:creationId xmlns:a16="http://schemas.microsoft.com/office/drawing/2014/main" id="{F610C0E6-70AF-4EA3-8B8D-C9EA80B49508}"/>
                    </a:ext>
                  </a:extLst>
                </p:cNvPr>
                <p:cNvPicPr/>
                <p:nvPr/>
              </p:nvPicPr>
              <p:blipFill>
                <a:blip r:embed="rId880"/>
                <a:stretch>
                  <a:fillRect/>
                </a:stretch>
              </p:blipFill>
              <p:spPr>
                <a:xfrm>
                  <a:off x="886742" y="4954543"/>
                  <a:ext cx="1155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881">
              <p14:nvContentPartPr>
                <p14:cNvPr id="632" name="Freihand 631">
                  <a:extLst>
                    <a:ext uri="{FF2B5EF4-FFF2-40B4-BE49-F238E27FC236}">
                      <a16:creationId xmlns:a16="http://schemas.microsoft.com/office/drawing/2014/main" id="{E9AADB1E-8C0D-4BDE-B287-685D1BBD93FE}"/>
                    </a:ext>
                  </a:extLst>
                </p14:cNvPr>
                <p14:cNvContentPartPr/>
                <p14:nvPr/>
              </p14:nvContentPartPr>
              <p14:xfrm>
                <a:off x="1232342" y="4877143"/>
                <a:ext cx="76320" cy="96840"/>
              </p14:xfrm>
            </p:contentPart>
          </mc:Choice>
          <mc:Fallback>
            <p:pic>
              <p:nvPicPr>
                <p:cNvPr id="632" name="Freihand 631">
                  <a:extLst>
                    <a:ext uri="{FF2B5EF4-FFF2-40B4-BE49-F238E27FC236}">
                      <a16:creationId xmlns:a16="http://schemas.microsoft.com/office/drawing/2014/main" id="{E9AADB1E-8C0D-4BDE-B287-685D1BBD93FE}"/>
                    </a:ext>
                  </a:extLst>
                </p:cNvPr>
                <p:cNvPicPr/>
                <p:nvPr/>
              </p:nvPicPr>
              <p:blipFill>
                <a:blip r:embed="rId882"/>
                <a:stretch>
                  <a:fillRect/>
                </a:stretch>
              </p:blipFill>
              <p:spPr>
                <a:xfrm>
                  <a:off x="1228022" y="4872823"/>
                  <a:ext cx="849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883">
              <p14:nvContentPartPr>
                <p14:cNvPr id="633" name="Freihand 632">
                  <a:extLst>
                    <a:ext uri="{FF2B5EF4-FFF2-40B4-BE49-F238E27FC236}">
                      <a16:creationId xmlns:a16="http://schemas.microsoft.com/office/drawing/2014/main" id="{7AA71A91-7045-468C-995B-2F35DFEC919A}"/>
                    </a:ext>
                  </a:extLst>
                </p14:cNvPr>
                <p14:cNvContentPartPr/>
                <p14:nvPr/>
              </p14:nvContentPartPr>
              <p14:xfrm>
                <a:off x="1216502" y="4914943"/>
                <a:ext cx="101520" cy="21600"/>
              </p14:xfrm>
            </p:contentPart>
          </mc:Choice>
          <mc:Fallback>
            <p:pic>
              <p:nvPicPr>
                <p:cNvPr id="633" name="Freihand 632">
                  <a:extLst>
                    <a:ext uri="{FF2B5EF4-FFF2-40B4-BE49-F238E27FC236}">
                      <a16:creationId xmlns:a16="http://schemas.microsoft.com/office/drawing/2014/main" id="{7AA71A91-7045-468C-995B-2F35DFEC919A}"/>
                    </a:ext>
                  </a:extLst>
                </p:cNvPr>
                <p:cNvPicPr/>
                <p:nvPr/>
              </p:nvPicPr>
              <p:blipFill>
                <a:blip r:embed="rId884"/>
                <a:stretch>
                  <a:fillRect/>
                </a:stretch>
              </p:blipFill>
              <p:spPr>
                <a:xfrm>
                  <a:off x="1212182" y="4910623"/>
                  <a:ext cx="1101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885">
              <p14:nvContentPartPr>
                <p14:cNvPr id="634" name="Freihand 633">
                  <a:extLst>
                    <a:ext uri="{FF2B5EF4-FFF2-40B4-BE49-F238E27FC236}">
                      <a16:creationId xmlns:a16="http://schemas.microsoft.com/office/drawing/2014/main" id="{F13F7290-6B2C-4860-8A31-0C6C3EA80CC9}"/>
                    </a:ext>
                  </a:extLst>
                </p14:cNvPr>
                <p14:cNvContentPartPr/>
                <p14:nvPr/>
              </p14:nvContentPartPr>
              <p14:xfrm>
                <a:off x="1349702" y="4886503"/>
                <a:ext cx="226800" cy="96120"/>
              </p14:xfrm>
            </p:contentPart>
          </mc:Choice>
          <mc:Fallback>
            <p:pic>
              <p:nvPicPr>
                <p:cNvPr id="634" name="Freihand 633">
                  <a:extLst>
                    <a:ext uri="{FF2B5EF4-FFF2-40B4-BE49-F238E27FC236}">
                      <a16:creationId xmlns:a16="http://schemas.microsoft.com/office/drawing/2014/main" id="{F13F7290-6B2C-4860-8A31-0C6C3EA80CC9}"/>
                    </a:ext>
                  </a:extLst>
                </p:cNvPr>
                <p:cNvPicPr/>
                <p:nvPr/>
              </p:nvPicPr>
              <p:blipFill>
                <a:blip r:embed="rId886"/>
                <a:stretch>
                  <a:fillRect/>
                </a:stretch>
              </p:blipFill>
              <p:spPr>
                <a:xfrm>
                  <a:off x="1345382" y="4882183"/>
                  <a:ext cx="2354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887">
              <p14:nvContentPartPr>
                <p14:cNvPr id="635" name="Freihand 634">
                  <a:extLst>
                    <a:ext uri="{FF2B5EF4-FFF2-40B4-BE49-F238E27FC236}">
                      <a16:creationId xmlns:a16="http://schemas.microsoft.com/office/drawing/2014/main" id="{20B8A235-7FAC-432B-9E23-273F163787F8}"/>
                    </a:ext>
                  </a:extLst>
                </p14:cNvPr>
                <p14:cNvContentPartPr/>
                <p14:nvPr/>
              </p14:nvContentPartPr>
              <p14:xfrm>
                <a:off x="1626182" y="4862743"/>
                <a:ext cx="117360" cy="48600"/>
              </p14:xfrm>
            </p:contentPart>
          </mc:Choice>
          <mc:Fallback>
            <p:pic>
              <p:nvPicPr>
                <p:cNvPr id="635" name="Freihand 634">
                  <a:extLst>
                    <a:ext uri="{FF2B5EF4-FFF2-40B4-BE49-F238E27FC236}">
                      <a16:creationId xmlns:a16="http://schemas.microsoft.com/office/drawing/2014/main" id="{20B8A235-7FAC-432B-9E23-273F163787F8}"/>
                    </a:ext>
                  </a:extLst>
                </p:cNvPr>
                <p:cNvPicPr/>
                <p:nvPr/>
              </p:nvPicPr>
              <p:blipFill>
                <a:blip r:embed="rId888"/>
                <a:stretch>
                  <a:fillRect/>
                </a:stretch>
              </p:blipFill>
              <p:spPr>
                <a:xfrm>
                  <a:off x="1621862" y="4858423"/>
                  <a:ext cx="12600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889">
              <p14:nvContentPartPr>
                <p14:cNvPr id="636" name="Freihand 635">
                  <a:extLst>
                    <a:ext uri="{FF2B5EF4-FFF2-40B4-BE49-F238E27FC236}">
                      <a16:creationId xmlns:a16="http://schemas.microsoft.com/office/drawing/2014/main" id="{7BC04DC6-0785-4611-92E2-4F2828CB9DE5}"/>
                    </a:ext>
                  </a:extLst>
                </p14:cNvPr>
                <p14:cNvContentPartPr/>
                <p14:nvPr/>
              </p14:nvContentPartPr>
              <p14:xfrm>
                <a:off x="1667582" y="4813783"/>
                <a:ext cx="137520" cy="171000"/>
              </p14:xfrm>
            </p:contentPart>
          </mc:Choice>
          <mc:Fallback>
            <p:pic>
              <p:nvPicPr>
                <p:cNvPr id="636" name="Freihand 635">
                  <a:extLst>
                    <a:ext uri="{FF2B5EF4-FFF2-40B4-BE49-F238E27FC236}">
                      <a16:creationId xmlns:a16="http://schemas.microsoft.com/office/drawing/2014/main" id="{7BC04DC6-0785-4611-92E2-4F2828CB9DE5}"/>
                    </a:ext>
                  </a:extLst>
                </p:cNvPr>
                <p:cNvPicPr/>
                <p:nvPr/>
              </p:nvPicPr>
              <p:blipFill>
                <a:blip r:embed="rId890"/>
                <a:stretch>
                  <a:fillRect/>
                </a:stretch>
              </p:blipFill>
              <p:spPr>
                <a:xfrm>
                  <a:off x="1663262" y="4809463"/>
                  <a:ext cx="14616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891">
              <p14:nvContentPartPr>
                <p14:cNvPr id="637" name="Freihand 636">
                  <a:extLst>
                    <a:ext uri="{FF2B5EF4-FFF2-40B4-BE49-F238E27FC236}">
                      <a16:creationId xmlns:a16="http://schemas.microsoft.com/office/drawing/2014/main" id="{9EE91193-0C54-4E08-AC21-2CCE245D4C63}"/>
                    </a:ext>
                  </a:extLst>
                </p14:cNvPr>
                <p14:cNvContentPartPr/>
                <p14:nvPr/>
              </p14:nvContentPartPr>
              <p14:xfrm>
                <a:off x="1130462" y="4822783"/>
                <a:ext cx="90360" cy="213480"/>
              </p14:xfrm>
            </p:contentPart>
          </mc:Choice>
          <mc:Fallback>
            <p:pic>
              <p:nvPicPr>
                <p:cNvPr id="637" name="Freihand 636">
                  <a:extLst>
                    <a:ext uri="{FF2B5EF4-FFF2-40B4-BE49-F238E27FC236}">
                      <a16:creationId xmlns:a16="http://schemas.microsoft.com/office/drawing/2014/main" id="{9EE91193-0C54-4E08-AC21-2CCE245D4C63}"/>
                    </a:ext>
                  </a:extLst>
                </p:cNvPr>
                <p:cNvPicPr/>
                <p:nvPr/>
              </p:nvPicPr>
              <p:blipFill>
                <a:blip r:embed="rId892"/>
                <a:stretch>
                  <a:fillRect/>
                </a:stretch>
              </p:blipFill>
              <p:spPr>
                <a:xfrm>
                  <a:off x="1126142" y="4818463"/>
                  <a:ext cx="9900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893">
              <p14:nvContentPartPr>
                <p14:cNvPr id="638" name="Freihand 637">
                  <a:extLst>
                    <a:ext uri="{FF2B5EF4-FFF2-40B4-BE49-F238E27FC236}">
                      <a16:creationId xmlns:a16="http://schemas.microsoft.com/office/drawing/2014/main" id="{B39E1464-7B98-44D9-8AA2-659BFF53B54D}"/>
                    </a:ext>
                  </a:extLst>
                </p14:cNvPr>
                <p14:cNvContentPartPr/>
                <p14:nvPr/>
              </p14:nvContentPartPr>
              <p14:xfrm>
                <a:off x="1814462" y="4691383"/>
                <a:ext cx="119880" cy="91800"/>
              </p14:xfrm>
            </p:contentPart>
          </mc:Choice>
          <mc:Fallback>
            <p:pic>
              <p:nvPicPr>
                <p:cNvPr id="638" name="Freihand 637">
                  <a:extLst>
                    <a:ext uri="{FF2B5EF4-FFF2-40B4-BE49-F238E27FC236}">
                      <a16:creationId xmlns:a16="http://schemas.microsoft.com/office/drawing/2014/main" id="{B39E1464-7B98-44D9-8AA2-659BFF53B54D}"/>
                    </a:ext>
                  </a:extLst>
                </p:cNvPr>
                <p:cNvPicPr/>
                <p:nvPr/>
              </p:nvPicPr>
              <p:blipFill>
                <a:blip r:embed="rId894"/>
                <a:stretch>
                  <a:fillRect/>
                </a:stretch>
              </p:blipFill>
              <p:spPr>
                <a:xfrm>
                  <a:off x="1810142" y="4687063"/>
                  <a:ext cx="1285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895">
              <p14:nvContentPartPr>
                <p14:cNvPr id="639" name="Freihand 638">
                  <a:extLst>
                    <a:ext uri="{FF2B5EF4-FFF2-40B4-BE49-F238E27FC236}">
                      <a16:creationId xmlns:a16="http://schemas.microsoft.com/office/drawing/2014/main" id="{CA9D713B-E69B-450C-A1EC-D4D928137D2B}"/>
                    </a:ext>
                  </a:extLst>
                </p14:cNvPr>
                <p14:cNvContentPartPr/>
                <p14:nvPr/>
              </p14:nvContentPartPr>
              <p14:xfrm>
                <a:off x="2011382" y="4846903"/>
                <a:ext cx="18720" cy="101520"/>
              </p14:xfrm>
            </p:contentPart>
          </mc:Choice>
          <mc:Fallback>
            <p:pic>
              <p:nvPicPr>
                <p:cNvPr id="639" name="Freihand 638">
                  <a:extLst>
                    <a:ext uri="{FF2B5EF4-FFF2-40B4-BE49-F238E27FC236}">
                      <a16:creationId xmlns:a16="http://schemas.microsoft.com/office/drawing/2014/main" id="{CA9D713B-E69B-450C-A1EC-D4D928137D2B}"/>
                    </a:ext>
                  </a:extLst>
                </p:cNvPr>
                <p:cNvPicPr/>
                <p:nvPr/>
              </p:nvPicPr>
              <p:blipFill>
                <a:blip r:embed="rId896"/>
                <a:stretch>
                  <a:fillRect/>
                </a:stretch>
              </p:blipFill>
              <p:spPr>
                <a:xfrm>
                  <a:off x="2007062" y="4842583"/>
                  <a:ext cx="273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897">
              <p14:nvContentPartPr>
                <p14:cNvPr id="640" name="Freihand 639">
                  <a:extLst>
                    <a:ext uri="{FF2B5EF4-FFF2-40B4-BE49-F238E27FC236}">
                      <a16:creationId xmlns:a16="http://schemas.microsoft.com/office/drawing/2014/main" id="{132C3C57-CFC9-41F8-8302-1C2233468908}"/>
                    </a:ext>
                  </a:extLst>
                </p14:cNvPr>
                <p14:cNvContentPartPr/>
                <p14:nvPr/>
              </p14:nvContentPartPr>
              <p14:xfrm>
                <a:off x="1975742" y="4874263"/>
                <a:ext cx="154080" cy="17280"/>
              </p14:xfrm>
            </p:contentPart>
          </mc:Choice>
          <mc:Fallback>
            <p:pic>
              <p:nvPicPr>
                <p:cNvPr id="640" name="Freihand 639">
                  <a:extLst>
                    <a:ext uri="{FF2B5EF4-FFF2-40B4-BE49-F238E27FC236}">
                      <a16:creationId xmlns:a16="http://schemas.microsoft.com/office/drawing/2014/main" id="{132C3C57-CFC9-41F8-8302-1C2233468908}"/>
                    </a:ext>
                  </a:extLst>
                </p:cNvPr>
                <p:cNvPicPr/>
                <p:nvPr/>
              </p:nvPicPr>
              <p:blipFill>
                <a:blip r:embed="rId898"/>
                <a:stretch>
                  <a:fillRect/>
                </a:stretch>
              </p:blipFill>
              <p:spPr>
                <a:xfrm>
                  <a:off x="1971422" y="4869943"/>
                  <a:ext cx="16272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899">
              <p14:nvContentPartPr>
                <p14:cNvPr id="641" name="Freihand 640">
                  <a:extLst>
                    <a:ext uri="{FF2B5EF4-FFF2-40B4-BE49-F238E27FC236}">
                      <a16:creationId xmlns:a16="http://schemas.microsoft.com/office/drawing/2014/main" id="{12107ACF-1A37-4897-9EEF-D1FD5065E761}"/>
                    </a:ext>
                  </a:extLst>
                </p14:cNvPr>
                <p14:cNvContentPartPr/>
                <p14:nvPr/>
              </p14:nvContentPartPr>
              <p14:xfrm>
                <a:off x="2140622" y="4818463"/>
                <a:ext cx="115200" cy="100440"/>
              </p14:xfrm>
            </p:contentPart>
          </mc:Choice>
          <mc:Fallback>
            <p:pic>
              <p:nvPicPr>
                <p:cNvPr id="641" name="Freihand 640">
                  <a:extLst>
                    <a:ext uri="{FF2B5EF4-FFF2-40B4-BE49-F238E27FC236}">
                      <a16:creationId xmlns:a16="http://schemas.microsoft.com/office/drawing/2014/main" id="{12107ACF-1A37-4897-9EEF-D1FD5065E761}"/>
                    </a:ext>
                  </a:extLst>
                </p:cNvPr>
                <p:cNvPicPr/>
                <p:nvPr/>
              </p:nvPicPr>
              <p:blipFill>
                <a:blip r:embed="rId900"/>
                <a:stretch>
                  <a:fillRect/>
                </a:stretch>
              </p:blipFill>
              <p:spPr>
                <a:xfrm>
                  <a:off x="2136302" y="4814143"/>
                  <a:ext cx="1238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901">
              <p14:nvContentPartPr>
                <p14:cNvPr id="642" name="Freihand 641">
                  <a:extLst>
                    <a:ext uri="{FF2B5EF4-FFF2-40B4-BE49-F238E27FC236}">
                      <a16:creationId xmlns:a16="http://schemas.microsoft.com/office/drawing/2014/main" id="{E52F091C-F516-45ED-B49A-7F85E68B8E4E}"/>
                    </a:ext>
                  </a:extLst>
                </p14:cNvPr>
                <p14:cNvContentPartPr/>
                <p14:nvPr/>
              </p14:nvContentPartPr>
              <p14:xfrm>
                <a:off x="2274182" y="4869223"/>
                <a:ext cx="71640" cy="63000"/>
              </p14:xfrm>
            </p:contentPart>
          </mc:Choice>
          <mc:Fallback>
            <p:pic>
              <p:nvPicPr>
                <p:cNvPr id="642" name="Freihand 641">
                  <a:extLst>
                    <a:ext uri="{FF2B5EF4-FFF2-40B4-BE49-F238E27FC236}">
                      <a16:creationId xmlns:a16="http://schemas.microsoft.com/office/drawing/2014/main" id="{E52F091C-F516-45ED-B49A-7F85E68B8E4E}"/>
                    </a:ext>
                  </a:extLst>
                </p:cNvPr>
                <p:cNvPicPr/>
                <p:nvPr/>
              </p:nvPicPr>
              <p:blipFill>
                <a:blip r:embed="rId902"/>
                <a:stretch>
                  <a:fillRect/>
                </a:stretch>
              </p:blipFill>
              <p:spPr>
                <a:xfrm>
                  <a:off x="2269862" y="4864903"/>
                  <a:ext cx="8028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903">
              <p14:nvContentPartPr>
                <p14:cNvPr id="643" name="Freihand 642">
                  <a:extLst>
                    <a:ext uri="{FF2B5EF4-FFF2-40B4-BE49-F238E27FC236}">
                      <a16:creationId xmlns:a16="http://schemas.microsoft.com/office/drawing/2014/main" id="{35467491-C505-491E-8082-4EE8A89421F1}"/>
                    </a:ext>
                  </a:extLst>
                </p14:cNvPr>
                <p14:cNvContentPartPr/>
                <p14:nvPr/>
              </p14:nvContentPartPr>
              <p14:xfrm>
                <a:off x="2395862" y="4825663"/>
                <a:ext cx="113040" cy="9720"/>
              </p14:xfrm>
            </p:contentPart>
          </mc:Choice>
          <mc:Fallback>
            <p:pic>
              <p:nvPicPr>
                <p:cNvPr id="643" name="Freihand 642">
                  <a:extLst>
                    <a:ext uri="{FF2B5EF4-FFF2-40B4-BE49-F238E27FC236}">
                      <a16:creationId xmlns:a16="http://schemas.microsoft.com/office/drawing/2014/main" id="{35467491-C505-491E-8082-4EE8A89421F1}"/>
                    </a:ext>
                  </a:extLst>
                </p:cNvPr>
                <p:cNvPicPr/>
                <p:nvPr/>
              </p:nvPicPr>
              <p:blipFill>
                <a:blip r:embed="rId904"/>
                <a:stretch>
                  <a:fillRect/>
                </a:stretch>
              </p:blipFill>
              <p:spPr>
                <a:xfrm>
                  <a:off x="2391542" y="4821343"/>
                  <a:ext cx="12168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905">
              <p14:nvContentPartPr>
                <p14:cNvPr id="644" name="Freihand 643">
                  <a:extLst>
                    <a:ext uri="{FF2B5EF4-FFF2-40B4-BE49-F238E27FC236}">
                      <a16:creationId xmlns:a16="http://schemas.microsoft.com/office/drawing/2014/main" id="{DC37CDFE-13A4-47C8-8C6B-C2C42222DDFF}"/>
                    </a:ext>
                  </a:extLst>
                </p14:cNvPr>
                <p14:cNvContentPartPr/>
                <p14:nvPr/>
              </p14:nvContentPartPr>
              <p14:xfrm>
                <a:off x="2581622" y="4788223"/>
                <a:ext cx="139680" cy="74520"/>
              </p14:xfrm>
            </p:contentPart>
          </mc:Choice>
          <mc:Fallback>
            <p:pic>
              <p:nvPicPr>
                <p:cNvPr id="644" name="Freihand 643">
                  <a:extLst>
                    <a:ext uri="{FF2B5EF4-FFF2-40B4-BE49-F238E27FC236}">
                      <a16:creationId xmlns:a16="http://schemas.microsoft.com/office/drawing/2014/main" id="{DC37CDFE-13A4-47C8-8C6B-C2C42222DDFF}"/>
                    </a:ext>
                  </a:extLst>
                </p:cNvPr>
                <p:cNvPicPr/>
                <p:nvPr/>
              </p:nvPicPr>
              <p:blipFill>
                <a:blip r:embed="rId906"/>
                <a:stretch>
                  <a:fillRect/>
                </a:stretch>
              </p:blipFill>
              <p:spPr>
                <a:xfrm>
                  <a:off x="2577302" y="4783903"/>
                  <a:ext cx="1483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907">
              <p14:nvContentPartPr>
                <p14:cNvPr id="645" name="Freihand 644">
                  <a:extLst>
                    <a:ext uri="{FF2B5EF4-FFF2-40B4-BE49-F238E27FC236}">
                      <a16:creationId xmlns:a16="http://schemas.microsoft.com/office/drawing/2014/main" id="{39E689D8-E600-4989-B253-C3CC2659A172}"/>
                    </a:ext>
                  </a:extLst>
                </p14:cNvPr>
                <p14:cNvContentPartPr/>
                <p14:nvPr/>
              </p14:nvContentPartPr>
              <p14:xfrm>
                <a:off x="2668742" y="4742863"/>
                <a:ext cx="132480" cy="171720"/>
              </p14:xfrm>
            </p:contentPart>
          </mc:Choice>
          <mc:Fallback>
            <p:pic>
              <p:nvPicPr>
                <p:cNvPr id="645" name="Freihand 644">
                  <a:extLst>
                    <a:ext uri="{FF2B5EF4-FFF2-40B4-BE49-F238E27FC236}">
                      <a16:creationId xmlns:a16="http://schemas.microsoft.com/office/drawing/2014/main" id="{39E689D8-E600-4989-B253-C3CC2659A172}"/>
                    </a:ext>
                  </a:extLst>
                </p:cNvPr>
                <p:cNvPicPr/>
                <p:nvPr/>
              </p:nvPicPr>
              <p:blipFill>
                <a:blip r:embed="rId908"/>
                <a:stretch>
                  <a:fillRect/>
                </a:stretch>
              </p:blipFill>
              <p:spPr>
                <a:xfrm>
                  <a:off x="2664422" y="4738543"/>
                  <a:ext cx="14112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909">
              <p14:nvContentPartPr>
                <p14:cNvPr id="646" name="Freihand 645">
                  <a:extLst>
                    <a:ext uri="{FF2B5EF4-FFF2-40B4-BE49-F238E27FC236}">
                      <a16:creationId xmlns:a16="http://schemas.microsoft.com/office/drawing/2014/main" id="{00CDA65E-4708-41A3-B586-97A309039ABA}"/>
                    </a:ext>
                  </a:extLst>
                </p14:cNvPr>
                <p14:cNvContentPartPr/>
                <p14:nvPr/>
              </p14:nvContentPartPr>
              <p14:xfrm>
                <a:off x="2104622" y="4746103"/>
                <a:ext cx="110880" cy="203760"/>
              </p14:xfrm>
            </p:contentPart>
          </mc:Choice>
          <mc:Fallback>
            <p:pic>
              <p:nvPicPr>
                <p:cNvPr id="646" name="Freihand 645">
                  <a:extLst>
                    <a:ext uri="{FF2B5EF4-FFF2-40B4-BE49-F238E27FC236}">
                      <a16:creationId xmlns:a16="http://schemas.microsoft.com/office/drawing/2014/main" id="{00CDA65E-4708-41A3-B586-97A309039ABA}"/>
                    </a:ext>
                  </a:extLst>
                </p:cNvPr>
                <p:cNvPicPr/>
                <p:nvPr/>
              </p:nvPicPr>
              <p:blipFill>
                <a:blip r:embed="rId910"/>
                <a:stretch>
                  <a:fillRect/>
                </a:stretch>
              </p:blipFill>
              <p:spPr>
                <a:xfrm>
                  <a:off x="2100302" y="4741783"/>
                  <a:ext cx="11952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911">
              <p14:nvContentPartPr>
                <p14:cNvPr id="647" name="Freihand 646">
                  <a:extLst>
                    <a:ext uri="{FF2B5EF4-FFF2-40B4-BE49-F238E27FC236}">
                      <a16:creationId xmlns:a16="http://schemas.microsoft.com/office/drawing/2014/main" id="{10A9D543-482A-43CA-928B-83481B142AE6}"/>
                    </a:ext>
                  </a:extLst>
                </p14:cNvPr>
                <p14:cNvContentPartPr/>
                <p14:nvPr/>
              </p14:nvContentPartPr>
              <p14:xfrm>
                <a:off x="2812742" y="4635943"/>
                <a:ext cx="129960" cy="98280"/>
              </p14:xfrm>
            </p:contentPart>
          </mc:Choice>
          <mc:Fallback>
            <p:pic>
              <p:nvPicPr>
                <p:cNvPr id="647" name="Freihand 646">
                  <a:extLst>
                    <a:ext uri="{FF2B5EF4-FFF2-40B4-BE49-F238E27FC236}">
                      <a16:creationId xmlns:a16="http://schemas.microsoft.com/office/drawing/2014/main" id="{10A9D543-482A-43CA-928B-83481B142AE6}"/>
                    </a:ext>
                  </a:extLst>
                </p:cNvPr>
                <p:cNvPicPr/>
                <p:nvPr/>
              </p:nvPicPr>
              <p:blipFill>
                <a:blip r:embed="rId912"/>
                <a:stretch>
                  <a:fillRect/>
                </a:stretch>
              </p:blipFill>
              <p:spPr>
                <a:xfrm>
                  <a:off x="2808422" y="4631623"/>
                  <a:ext cx="1386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913">
              <p14:nvContentPartPr>
                <p14:cNvPr id="648" name="Freihand 647">
                  <a:extLst>
                    <a:ext uri="{FF2B5EF4-FFF2-40B4-BE49-F238E27FC236}">
                      <a16:creationId xmlns:a16="http://schemas.microsoft.com/office/drawing/2014/main" id="{349F492F-0A66-4E0B-9E8D-3CA5D539481F}"/>
                    </a:ext>
                  </a:extLst>
                </p14:cNvPr>
                <p14:cNvContentPartPr/>
                <p14:nvPr/>
              </p14:nvContentPartPr>
              <p14:xfrm>
                <a:off x="2958182" y="4762303"/>
                <a:ext cx="17280" cy="81360"/>
              </p14:xfrm>
            </p:contentPart>
          </mc:Choice>
          <mc:Fallback>
            <p:pic>
              <p:nvPicPr>
                <p:cNvPr id="648" name="Freihand 647">
                  <a:extLst>
                    <a:ext uri="{FF2B5EF4-FFF2-40B4-BE49-F238E27FC236}">
                      <a16:creationId xmlns:a16="http://schemas.microsoft.com/office/drawing/2014/main" id="{349F492F-0A66-4E0B-9E8D-3CA5D539481F}"/>
                    </a:ext>
                  </a:extLst>
                </p:cNvPr>
                <p:cNvPicPr/>
                <p:nvPr/>
              </p:nvPicPr>
              <p:blipFill>
                <a:blip r:embed="rId914"/>
                <a:stretch>
                  <a:fillRect/>
                </a:stretch>
              </p:blipFill>
              <p:spPr>
                <a:xfrm>
                  <a:off x="2953862" y="4757983"/>
                  <a:ext cx="259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915">
              <p14:nvContentPartPr>
                <p14:cNvPr id="649" name="Freihand 648">
                  <a:extLst>
                    <a:ext uri="{FF2B5EF4-FFF2-40B4-BE49-F238E27FC236}">
                      <a16:creationId xmlns:a16="http://schemas.microsoft.com/office/drawing/2014/main" id="{03674D65-4824-4DA0-B527-99C1E0B53274}"/>
                    </a:ext>
                  </a:extLst>
                </p14:cNvPr>
                <p14:cNvContentPartPr/>
                <p14:nvPr/>
              </p14:nvContentPartPr>
              <p14:xfrm>
                <a:off x="2923622" y="4816663"/>
                <a:ext cx="136080" cy="12240"/>
              </p14:xfrm>
            </p:contentPart>
          </mc:Choice>
          <mc:Fallback>
            <p:pic>
              <p:nvPicPr>
                <p:cNvPr id="649" name="Freihand 648">
                  <a:extLst>
                    <a:ext uri="{FF2B5EF4-FFF2-40B4-BE49-F238E27FC236}">
                      <a16:creationId xmlns:a16="http://schemas.microsoft.com/office/drawing/2014/main" id="{03674D65-4824-4DA0-B527-99C1E0B53274}"/>
                    </a:ext>
                  </a:extLst>
                </p:cNvPr>
                <p:cNvPicPr/>
                <p:nvPr/>
              </p:nvPicPr>
              <p:blipFill>
                <a:blip r:embed="rId916"/>
                <a:stretch>
                  <a:fillRect/>
                </a:stretch>
              </p:blipFill>
              <p:spPr>
                <a:xfrm>
                  <a:off x="2919302" y="4812343"/>
                  <a:ext cx="14472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917">
              <p14:nvContentPartPr>
                <p14:cNvPr id="665" name="Freihand 664">
                  <a:extLst>
                    <a:ext uri="{FF2B5EF4-FFF2-40B4-BE49-F238E27FC236}">
                      <a16:creationId xmlns:a16="http://schemas.microsoft.com/office/drawing/2014/main" id="{51AFCB16-A698-4B1F-A0E7-20FF828F8C6C}"/>
                    </a:ext>
                  </a:extLst>
                </p14:cNvPr>
                <p14:cNvContentPartPr/>
                <p14:nvPr/>
              </p14:nvContentPartPr>
              <p14:xfrm>
                <a:off x="1165022" y="5029423"/>
                <a:ext cx="538200" cy="61920"/>
              </p14:xfrm>
            </p:contentPart>
          </mc:Choice>
          <mc:Fallback>
            <p:pic>
              <p:nvPicPr>
                <p:cNvPr id="665" name="Freihand 664">
                  <a:extLst>
                    <a:ext uri="{FF2B5EF4-FFF2-40B4-BE49-F238E27FC236}">
                      <a16:creationId xmlns:a16="http://schemas.microsoft.com/office/drawing/2014/main" id="{51AFCB16-A698-4B1F-A0E7-20FF828F8C6C}"/>
                    </a:ext>
                  </a:extLst>
                </p:cNvPr>
                <p:cNvPicPr/>
                <p:nvPr/>
              </p:nvPicPr>
              <p:blipFill>
                <a:blip r:embed="rId918"/>
                <a:stretch>
                  <a:fillRect/>
                </a:stretch>
              </p:blipFill>
              <p:spPr>
                <a:xfrm>
                  <a:off x="1160702" y="5025103"/>
                  <a:ext cx="54684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919">
              <p14:nvContentPartPr>
                <p14:cNvPr id="666" name="Freihand 665">
                  <a:extLst>
                    <a:ext uri="{FF2B5EF4-FFF2-40B4-BE49-F238E27FC236}">
                      <a16:creationId xmlns:a16="http://schemas.microsoft.com/office/drawing/2014/main" id="{022C6885-D2D3-4638-B077-5F61C847DEEA}"/>
                    </a:ext>
                  </a:extLst>
                </p14:cNvPr>
                <p14:cNvContentPartPr/>
                <p14:nvPr/>
              </p14:nvContentPartPr>
              <p14:xfrm>
                <a:off x="2155742" y="4960303"/>
                <a:ext cx="546480" cy="59400"/>
              </p14:xfrm>
            </p:contentPart>
          </mc:Choice>
          <mc:Fallback>
            <p:pic>
              <p:nvPicPr>
                <p:cNvPr id="666" name="Freihand 665">
                  <a:extLst>
                    <a:ext uri="{FF2B5EF4-FFF2-40B4-BE49-F238E27FC236}">
                      <a16:creationId xmlns:a16="http://schemas.microsoft.com/office/drawing/2014/main" id="{022C6885-D2D3-4638-B077-5F61C847DEEA}"/>
                    </a:ext>
                  </a:extLst>
                </p:cNvPr>
                <p:cNvPicPr/>
                <p:nvPr/>
              </p:nvPicPr>
              <p:blipFill>
                <a:blip r:embed="rId920"/>
                <a:stretch>
                  <a:fillRect/>
                </a:stretch>
              </p:blipFill>
              <p:spPr>
                <a:xfrm>
                  <a:off x="2151422" y="4955983"/>
                  <a:ext cx="55512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921">
              <p14:nvContentPartPr>
                <p14:cNvPr id="650" name="Freihand 649">
                  <a:extLst>
                    <a:ext uri="{FF2B5EF4-FFF2-40B4-BE49-F238E27FC236}">
                      <a16:creationId xmlns:a16="http://schemas.microsoft.com/office/drawing/2014/main" id="{CBEFBF61-A0CE-4CBD-B5D2-EECAE19EA496}"/>
                    </a:ext>
                  </a:extLst>
                </p14:cNvPr>
                <p14:cNvContentPartPr/>
                <p14:nvPr/>
              </p14:nvContentPartPr>
              <p14:xfrm>
                <a:off x="3265622" y="4831783"/>
                <a:ext cx="277200" cy="16560"/>
              </p14:xfrm>
            </p:contentPart>
          </mc:Choice>
          <mc:Fallback>
            <p:pic>
              <p:nvPicPr>
                <p:cNvPr id="650" name="Freihand 649">
                  <a:extLst>
                    <a:ext uri="{FF2B5EF4-FFF2-40B4-BE49-F238E27FC236}">
                      <a16:creationId xmlns:a16="http://schemas.microsoft.com/office/drawing/2014/main" id="{CBEFBF61-A0CE-4CBD-B5D2-EECAE19EA496}"/>
                    </a:ext>
                  </a:extLst>
                </p:cNvPr>
                <p:cNvPicPr/>
                <p:nvPr/>
              </p:nvPicPr>
              <p:blipFill>
                <a:blip r:embed="rId922"/>
                <a:stretch>
                  <a:fillRect/>
                </a:stretch>
              </p:blipFill>
              <p:spPr>
                <a:xfrm>
                  <a:off x="3261302" y="4827463"/>
                  <a:ext cx="2858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923">
              <p14:nvContentPartPr>
                <p14:cNvPr id="651" name="Freihand 650">
                  <a:extLst>
                    <a:ext uri="{FF2B5EF4-FFF2-40B4-BE49-F238E27FC236}">
                      <a16:creationId xmlns:a16="http://schemas.microsoft.com/office/drawing/2014/main" id="{05FC2171-88D5-4BFB-A38E-A66AC3C21F39}"/>
                    </a:ext>
                  </a:extLst>
                </p14:cNvPr>
                <p14:cNvContentPartPr/>
                <p14:nvPr/>
              </p14:nvContentPartPr>
              <p14:xfrm>
                <a:off x="3609422" y="4832143"/>
                <a:ext cx="35640" cy="10800"/>
              </p14:xfrm>
            </p:contentPart>
          </mc:Choice>
          <mc:Fallback>
            <p:pic>
              <p:nvPicPr>
                <p:cNvPr id="651" name="Freihand 650">
                  <a:extLst>
                    <a:ext uri="{FF2B5EF4-FFF2-40B4-BE49-F238E27FC236}">
                      <a16:creationId xmlns:a16="http://schemas.microsoft.com/office/drawing/2014/main" id="{05FC2171-88D5-4BFB-A38E-A66AC3C21F39}"/>
                    </a:ext>
                  </a:extLst>
                </p:cNvPr>
                <p:cNvPicPr/>
                <p:nvPr/>
              </p:nvPicPr>
              <p:blipFill>
                <a:blip r:embed="rId924"/>
                <a:stretch>
                  <a:fillRect/>
                </a:stretch>
              </p:blipFill>
              <p:spPr>
                <a:xfrm>
                  <a:off x="3605102" y="4827823"/>
                  <a:ext cx="4428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925">
              <p14:nvContentPartPr>
                <p14:cNvPr id="654" name="Freihand 653">
                  <a:extLst>
                    <a:ext uri="{FF2B5EF4-FFF2-40B4-BE49-F238E27FC236}">
                      <a16:creationId xmlns:a16="http://schemas.microsoft.com/office/drawing/2014/main" id="{F03A7BC7-1AA0-4DC1-AD6F-743EF1320CA8}"/>
                    </a:ext>
                  </a:extLst>
                </p14:cNvPr>
                <p14:cNvContentPartPr/>
                <p14:nvPr/>
              </p14:nvContentPartPr>
              <p14:xfrm>
                <a:off x="3762422" y="4710463"/>
                <a:ext cx="86760" cy="108360"/>
              </p14:xfrm>
            </p:contentPart>
          </mc:Choice>
          <mc:Fallback>
            <p:pic>
              <p:nvPicPr>
                <p:cNvPr id="654" name="Freihand 653">
                  <a:extLst>
                    <a:ext uri="{FF2B5EF4-FFF2-40B4-BE49-F238E27FC236}">
                      <a16:creationId xmlns:a16="http://schemas.microsoft.com/office/drawing/2014/main" id="{F03A7BC7-1AA0-4DC1-AD6F-743EF1320CA8}"/>
                    </a:ext>
                  </a:extLst>
                </p:cNvPr>
                <p:cNvPicPr/>
                <p:nvPr/>
              </p:nvPicPr>
              <p:blipFill>
                <a:blip r:embed="rId926"/>
                <a:stretch>
                  <a:fillRect/>
                </a:stretch>
              </p:blipFill>
              <p:spPr>
                <a:xfrm>
                  <a:off x="3758102" y="4706143"/>
                  <a:ext cx="954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927">
              <p14:nvContentPartPr>
                <p14:cNvPr id="655" name="Freihand 654">
                  <a:extLst>
                    <a:ext uri="{FF2B5EF4-FFF2-40B4-BE49-F238E27FC236}">
                      <a16:creationId xmlns:a16="http://schemas.microsoft.com/office/drawing/2014/main" id="{4011EBDC-FD95-4AFE-BFC8-FBFE5021F6D4}"/>
                    </a:ext>
                  </a:extLst>
                </p14:cNvPr>
                <p14:cNvContentPartPr/>
                <p14:nvPr/>
              </p14:nvContentPartPr>
              <p14:xfrm>
                <a:off x="3761342" y="4747543"/>
                <a:ext cx="94320" cy="42120"/>
              </p14:xfrm>
            </p:contentPart>
          </mc:Choice>
          <mc:Fallback>
            <p:pic>
              <p:nvPicPr>
                <p:cNvPr id="655" name="Freihand 654">
                  <a:extLst>
                    <a:ext uri="{FF2B5EF4-FFF2-40B4-BE49-F238E27FC236}">
                      <a16:creationId xmlns:a16="http://schemas.microsoft.com/office/drawing/2014/main" id="{4011EBDC-FD95-4AFE-BFC8-FBFE5021F6D4}"/>
                    </a:ext>
                  </a:extLst>
                </p:cNvPr>
                <p:cNvPicPr/>
                <p:nvPr/>
              </p:nvPicPr>
              <p:blipFill>
                <a:blip r:embed="rId928"/>
                <a:stretch>
                  <a:fillRect/>
                </a:stretch>
              </p:blipFill>
              <p:spPr>
                <a:xfrm>
                  <a:off x="3757022" y="4743223"/>
                  <a:ext cx="10296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929">
              <p14:nvContentPartPr>
                <p14:cNvPr id="656" name="Freihand 655">
                  <a:extLst>
                    <a:ext uri="{FF2B5EF4-FFF2-40B4-BE49-F238E27FC236}">
                      <a16:creationId xmlns:a16="http://schemas.microsoft.com/office/drawing/2014/main" id="{CC7137C8-A962-41D9-9E46-97F59B966A70}"/>
                    </a:ext>
                  </a:extLst>
                </p14:cNvPr>
                <p14:cNvContentPartPr/>
                <p14:nvPr/>
              </p14:nvContentPartPr>
              <p14:xfrm>
                <a:off x="3873302" y="4776343"/>
                <a:ext cx="61920" cy="65520"/>
              </p14:xfrm>
            </p:contentPart>
          </mc:Choice>
          <mc:Fallback>
            <p:pic>
              <p:nvPicPr>
                <p:cNvPr id="656" name="Freihand 655">
                  <a:extLst>
                    <a:ext uri="{FF2B5EF4-FFF2-40B4-BE49-F238E27FC236}">
                      <a16:creationId xmlns:a16="http://schemas.microsoft.com/office/drawing/2014/main" id="{CC7137C8-A962-41D9-9E46-97F59B966A70}"/>
                    </a:ext>
                  </a:extLst>
                </p:cNvPr>
                <p:cNvPicPr/>
                <p:nvPr/>
              </p:nvPicPr>
              <p:blipFill>
                <a:blip r:embed="rId930"/>
                <a:stretch>
                  <a:fillRect/>
                </a:stretch>
              </p:blipFill>
              <p:spPr>
                <a:xfrm>
                  <a:off x="3868982" y="4772023"/>
                  <a:ext cx="705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931">
              <p14:nvContentPartPr>
                <p14:cNvPr id="657" name="Freihand 656">
                  <a:extLst>
                    <a:ext uri="{FF2B5EF4-FFF2-40B4-BE49-F238E27FC236}">
                      <a16:creationId xmlns:a16="http://schemas.microsoft.com/office/drawing/2014/main" id="{F314B29D-0ECC-4B81-9C4A-AC601B1F5DFB}"/>
                    </a:ext>
                  </a:extLst>
                </p14:cNvPr>
                <p14:cNvContentPartPr/>
                <p14:nvPr/>
              </p14:nvContentPartPr>
              <p14:xfrm>
                <a:off x="3975542" y="4736023"/>
                <a:ext cx="132840" cy="14400"/>
              </p14:xfrm>
            </p:contentPart>
          </mc:Choice>
          <mc:Fallback>
            <p:pic>
              <p:nvPicPr>
                <p:cNvPr id="657" name="Freihand 656">
                  <a:extLst>
                    <a:ext uri="{FF2B5EF4-FFF2-40B4-BE49-F238E27FC236}">
                      <a16:creationId xmlns:a16="http://schemas.microsoft.com/office/drawing/2014/main" id="{F314B29D-0ECC-4B81-9C4A-AC601B1F5DFB}"/>
                    </a:ext>
                  </a:extLst>
                </p:cNvPr>
                <p:cNvPicPr/>
                <p:nvPr/>
              </p:nvPicPr>
              <p:blipFill>
                <a:blip r:embed="rId932"/>
                <a:stretch>
                  <a:fillRect/>
                </a:stretch>
              </p:blipFill>
              <p:spPr>
                <a:xfrm>
                  <a:off x="3971222" y="4731703"/>
                  <a:ext cx="14148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933">
              <p14:nvContentPartPr>
                <p14:cNvPr id="658" name="Freihand 657">
                  <a:extLst>
                    <a:ext uri="{FF2B5EF4-FFF2-40B4-BE49-F238E27FC236}">
                      <a16:creationId xmlns:a16="http://schemas.microsoft.com/office/drawing/2014/main" id="{8AD079F1-DD7E-4BD8-A0A9-449AC38295F3}"/>
                    </a:ext>
                  </a:extLst>
                </p14:cNvPr>
                <p14:cNvContentPartPr/>
                <p14:nvPr/>
              </p14:nvContentPartPr>
              <p14:xfrm>
                <a:off x="4142222" y="4694623"/>
                <a:ext cx="110160" cy="80640"/>
              </p14:xfrm>
            </p:contentPart>
          </mc:Choice>
          <mc:Fallback>
            <p:pic>
              <p:nvPicPr>
                <p:cNvPr id="658" name="Freihand 657">
                  <a:extLst>
                    <a:ext uri="{FF2B5EF4-FFF2-40B4-BE49-F238E27FC236}">
                      <a16:creationId xmlns:a16="http://schemas.microsoft.com/office/drawing/2014/main" id="{8AD079F1-DD7E-4BD8-A0A9-449AC38295F3}"/>
                    </a:ext>
                  </a:extLst>
                </p:cNvPr>
                <p:cNvPicPr/>
                <p:nvPr/>
              </p:nvPicPr>
              <p:blipFill>
                <a:blip r:embed="rId934"/>
                <a:stretch>
                  <a:fillRect/>
                </a:stretch>
              </p:blipFill>
              <p:spPr>
                <a:xfrm>
                  <a:off x="4137902" y="4690303"/>
                  <a:ext cx="1188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935">
              <p14:nvContentPartPr>
                <p14:cNvPr id="659" name="Freihand 658">
                  <a:extLst>
                    <a:ext uri="{FF2B5EF4-FFF2-40B4-BE49-F238E27FC236}">
                      <a16:creationId xmlns:a16="http://schemas.microsoft.com/office/drawing/2014/main" id="{2E4AEF32-F6CC-4C65-81FE-864F4B8949CD}"/>
                    </a:ext>
                  </a:extLst>
                </p14:cNvPr>
                <p14:cNvContentPartPr/>
                <p14:nvPr/>
              </p14:nvContentPartPr>
              <p14:xfrm>
                <a:off x="4198742" y="4657543"/>
                <a:ext cx="124920" cy="198720"/>
              </p14:xfrm>
            </p:contentPart>
          </mc:Choice>
          <mc:Fallback>
            <p:pic>
              <p:nvPicPr>
                <p:cNvPr id="659" name="Freihand 658">
                  <a:extLst>
                    <a:ext uri="{FF2B5EF4-FFF2-40B4-BE49-F238E27FC236}">
                      <a16:creationId xmlns:a16="http://schemas.microsoft.com/office/drawing/2014/main" id="{2E4AEF32-F6CC-4C65-81FE-864F4B8949CD}"/>
                    </a:ext>
                  </a:extLst>
                </p:cNvPr>
                <p:cNvPicPr/>
                <p:nvPr/>
              </p:nvPicPr>
              <p:blipFill>
                <a:blip r:embed="rId936"/>
                <a:stretch>
                  <a:fillRect/>
                </a:stretch>
              </p:blipFill>
              <p:spPr>
                <a:xfrm>
                  <a:off x="4194422" y="4653223"/>
                  <a:ext cx="13356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937">
              <p14:nvContentPartPr>
                <p14:cNvPr id="660" name="Freihand 659">
                  <a:extLst>
                    <a:ext uri="{FF2B5EF4-FFF2-40B4-BE49-F238E27FC236}">
                      <a16:creationId xmlns:a16="http://schemas.microsoft.com/office/drawing/2014/main" id="{2E0A8AB5-EB1B-44D6-887F-D6A569D29183}"/>
                    </a:ext>
                  </a:extLst>
                </p14:cNvPr>
                <p14:cNvContentPartPr/>
                <p14:nvPr/>
              </p14:nvContentPartPr>
              <p14:xfrm>
                <a:off x="3672782" y="4656103"/>
                <a:ext cx="142200" cy="242280"/>
              </p14:xfrm>
            </p:contentPart>
          </mc:Choice>
          <mc:Fallback>
            <p:pic>
              <p:nvPicPr>
                <p:cNvPr id="660" name="Freihand 659">
                  <a:extLst>
                    <a:ext uri="{FF2B5EF4-FFF2-40B4-BE49-F238E27FC236}">
                      <a16:creationId xmlns:a16="http://schemas.microsoft.com/office/drawing/2014/main" id="{2E0A8AB5-EB1B-44D6-887F-D6A569D29183}"/>
                    </a:ext>
                  </a:extLst>
                </p:cNvPr>
                <p:cNvPicPr/>
                <p:nvPr/>
              </p:nvPicPr>
              <p:blipFill>
                <a:blip r:embed="rId938"/>
                <a:stretch>
                  <a:fillRect/>
                </a:stretch>
              </p:blipFill>
              <p:spPr>
                <a:xfrm>
                  <a:off x="3668462" y="4651783"/>
                  <a:ext cx="15084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939">
              <p14:nvContentPartPr>
                <p14:cNvPr id="661" name="Freihand 660">
                  <a:extLst>
                    <a:ext uri="{FF2B5EF4-FFF2-40B4-BE49-F238E27FC236}">
                      <a16:creationId xmlns:a16="http://schemas.microsoft.com/office/drawing/2014/main" id="{1D7A7A53-A373-4A8B-B863-D94A0D0B6AEC}"/>
                    </a:ext>
                  </a:extLst>
                </p14:cNvPr>
                <p14:cNvContentPartPr/>
                <p14:nvPr/>
              </p14:nvContentPartPr>
              <p14:xfrm>
                <a:off x="4323302" y="4531543"/>
                <a:ext cx="76680" cy="125640"/>
              </p14:xfrm>
            </p:contentPart>
          </mc:Choice>
          <mc:Fallback>
            <p:pic>
              <p:nvPicPr>
                <p:cNvPr id="661" name="Freihand 660">
                  <a:extLst>
                    <a:ext uri="{FF2B5EF4-FFF2-40B4-BE49-F238E27FC236}">
                      <a16:creationId xmlns:a16="http://schemas.microsoft.com/office/drawing/2014/main" id="{1D7A7A53-A373-4A8B-B863-D94A0D0B6AEC}"/>
                    </a:ext>
                  </a:extLst>
                </p:cNvPr>
                <p:cNvPicPr/>
                <p:nvPr/>
              </p:nvPicPr>
              <p:blipFill>
                <a:blip r:embed="rId940"/>
                <a:stretch>
                  <a:fillRect/>
                </a:stretch>
              </p:blipFill>
              <p:spPr>
                <a:xfrm>
                  <a:off x="4318982" y="4527223"/>
                  <a:ext cx="8532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941">
              <p14:nvContentPartPr>
                <p14:cNvPr id="662" name="Freihand 661">
                  <a:extLst>
                    <a:ext uri="{FF2B5EF4-FFF2-40B4-BE49-F238E27FC236}">
                      <a16:creationId xmlns:a16="http://schemas.microsoft.com/office/drawing/2014/main" id="{6C7332E2-AE15-4A39-9BEF-D0E365099FFE}"/>
                    </a:ext>
                  </a:extLst>
                </p14:cNvPr>
                <p14:cNvContentPartPr/>
                <p14:nvPr/>
              </p14:nvContentPartPr>
              <p14:xfrm>
                <a:off x="3541742" y="4754383"/>
                <a:ext cx="11520" cy="100800"/>
              </p14:xfrm>
            </p:contentPart>
          </mc:Choice>
          <mc:Fallback>
            <p:pic>
              <p:nvPicPr>
                <p:cNvPr id="662" name="Freihand 661">
                  <a:extLst>
                    <a:ext uri="{FF2B5EF4-FFF2-40B4-BE49-F238E27FC236}">
                      <a16:creationId xmlns:a16="http://schemas.microsoft.com/office/drawing/2014/main" id="{6C7332E2-AE15-4A39-9BEF-D0E365099FFE}"/>
                    </a:ext>
                  </a:extLst>
                </p:cNvPr>
                <p:cNvPicPr/>
                <p:nvPr/>
              </p:nvPicPr>
              <p:blipFill>
                <a:blip r:embed="rId942"/>
                <a:stretch>
                  <a:fillRect/>
                </a:stretch>
              </p:blipFill>
              <p:spPr>
                <a:xfrm>
                  <a:off x="3537422" y="4750063"/>
                  <a:ext cx="201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943">
              <p14:nvContentPartPr>
                <p14:cNvPr id="663" name="Freihand 662">
                  <a:extLst>
                    <a:ext uri="{FF2B5EF4-FFF2-40B4-BE49-F238E27FC236}">
                      <a16:creationId xmlns:a16="http://schemas.microsoft.com/office/drawing/2014/main" id="{2C712993-B610-40E2-BD2E-0FD2F1239991}"/>
                    </a:ext>
                  </a:extLst>
                </p14:cNvPr>
                <p14:cNvContentPartPr/>
                <p14:nvPr/>
              </p14:nvContentPartPr>
              <p14:xfrm>
                <a:off x="3528422" y="4789663"/>
                <a:ext cx="107640" cy="13680"/>
              </p14:xfrm>
            </p:contentPart>
          </mc:Choice>
          <mc:Fallback>
            <p:pic>
              <p:nvPicPr>
                <p:cNvPr id="663" name="Freihand 662">
                  <a:extLst>
                    <a:ext uri="{FF2B5EF4-FFF2-40B4-BE49-F238E27FC236}">
                      <a16:creationId xmlns:a16="http://schemas.microsoft.com/office/drawing/2014/main" id="{2C712993-B610-40E2-BD2E-0FD2F1239991}"/>
                    </a:ext>
                  </a:extLst>
                </p:cNvPr>
                <p:cNvPicPr/>
                <p:nvPr/>
              </p:nvPicPr>
              <p:blipFill>
                <a:blip r:embed="rId944"/>
                <a:stretch>
                  <a:fillRect/>
                </a:stretch>
              </p:blipFill>
              <p:spPr>
                <a:xfrm>
                  <a:off x="3524102" y="4785343"/>
                  <a:ext cx="11628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945">
              <p14:nvContentPartPr>
                <p14:cNvPr id="667" name="Freihand 666">
                  <a:extLst>
                    <a:ext uri="{FF2B5EF4-FFF2-40B4-BE49-F238E27FC236}">
                      <a16:creationId xmlns:a16="http://schemas.microsoft.com/office/drawing/2014/main" id="{1BAB3179-08C2-4095-8EA6-0270F4B03639}"/>
                    </a:ext>
                  </a:extLst>
                </p14:cNvPr>
                <p14:cNvContentPartPr/>
                <p14:nvPr/>
              </p14:nvContentPartPr>
              <p14:xfrm>
                <a:off x="3759542" y="4892263"/>
                <a:ext cx="532440" cy="42120"/>
              </p14:xfrm>
            </p:contentPart>
          </mc:Choice>
          <mc:Fallback>
            <p:pic>
              <p:nvPicPr>
                <p:cNvPr id="667" name="Freihand 666">
                  <a:extLst>
                    <a:ext uri="{FF2B5EF4-FFF2-40B4-BE49-F238E27FC236}">
                      <a16:creationId xmlns:a16="http://schemas.microsoft.com/office/drawing/2014/main" id="{1BAB3179-08C2-4095-8EA6-0270F4B03639}"/>
                    </a:ext>
                  </a:extLst>
                </p:cNvPr>
                <p:cNvPicPr/>
                <p:nvPr/>
              </p:nvPicPr>
              <p:blipFill>
                <a:blip r:embed="rId946"/>
                <a:stretch>
                  <a:fillRect/>
                </a:stretch>
              </p:blipFill>
              <p:spPr>
                <a:xfrm>
                  <a:off x="3755222" y="4887943"/>
                  <a:ext cx="54108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947">
              <p14:nvContentPartPr>
                <p14:cNvPr id="678" name="Freihand 677">
                  <a:extLst>
                    <a:ext uri="{FF2B5EF4-FFF2-40B4-BE49-F238E27FC236}">
                      <a16:creationId xmlns:a16="http://schemas.microsoft.com/office/drawing/2014/main" id="{12A89A4E-CDE6-44D4-BA46-46B59B8C4C40}"/>
                    </a:ext>
                  </a:extLst>
                </p14:cNvPr>
                <p14:cNvContentPartPr/>
                <p14:nvPr/>
              </p14:nvContentPartPr>
              <p14:xfrm>
                <a:off x="1167542" y="4488703"/>
                <a:ext cx="3035160" cy="327240"/>
              </p14:xfrm>
            </p:contentPart>
          </mc:Choice>
          <mc:Fallback>
            <p:pic>
              <p:nvPicPr>
                <p:cNvPr id="678" name="Freihand 677">
                  <a:extLst>
                    <a:ext uri="{FF2B5EF4-FFF2-40B4-BE49-F238E27FC236}">
                      <a16:creationId xmlns:a16="http://schemas.microsoft.com/office/drawing/2014/main" id="{12A89A4E-CDE6-44D4-BA46-46B59B8C4C40}"/>
                    </a:ext>
                  </a:extLst>
                </p:cNvPr>
                <p:cNvPicPr/>
                <p:nvPr/>
              </p:nvPicPr>
              <p:blipFill>
                <a:blip r:embed="rId948"/>
                <a:stretch>
                  <a:fillRect/>
                </a:stretch>
              </p:blipFill>
              <p:spPr>
                <a:xfrm>
                  <a:off x="1163222" y="4484383"/>
                  <a:ext cx="3043800" cy="335880"/>
                </a:xfrm>
                <a:prstGeom prst="rect">
                  <a:avLst/>
                </a:prstGeom>
              </p:spPr>
            </p:pic>
          </mc:Fallback>
        </mc:AlternateContent>
        <mc:AlternateContent xmlns:mc="http://schemas.openxmlformats.org/markup-compatibility/2006">
          <mc:Choice xmlns:p14="http://schemas.microsoft.com/office/powerpoint/2010/main" Requires="p14">
            <p:contentPart p14:bwMode="auto" r:id="rId949">
              <p14:nvContentPartPr>
                <p14:cNvPr id="679" name="Freihand 678">
                  <a:extLst>
                    <a:ext uri="{FF2B5EF4-FFF2-40B4-BE49-F238E27FC236}">
                      <a16:creationId xmlns:a16="http://schemas.microsoft.com/office/drawing/2014/main" id="{4DB081DD-DFF2-4482-9AF8-3E926E2369EF}"/>
                    </a:ext>
                  </a:extLst>
                </p14:cNvPr>
                <p14:cNvContentPartPr/>
                <p14:nvPr/>
              </p14:nvContentPartPr>
              <p14:xfrm>
                <a:off x="3777182" y="4357663"/>
                <a:ext cx="104400" cy="53280"/>
              </p14:xfrm>
            </p:contentPart>
          </mc:Choice>
          <mc:Fallback>
            <p:pic>
              <p:nvPicPr>
                <p:cNvPr id="679" name="Freihand 678">
                  <a:extLst>
                    <a:ext uri="{FF2B5EF4-FFF2-40B4-BE49-F238E27FC236}">
                      <a16:creationId xmlns:a16="http://schemas.microsoft.com/office/drawing/2014/main" id="{4DB081DD-DFF2-4482-9AF8-3E926E2369EF}"/>
                    </a:ext>
                  </a:extLst>
                </p:cNvPr>
                <p:cNvPicPr/>
                <p:nvPr/>
              </p:nvPicPr>
              <p:blipFill>
                <a:blip r:embed="rId950"/>
                <a:stretch>
                  <a:fillRect/>
                </a:stretch>
              </p:blipFill>
              <p:spPr>
                <a:xfrm>
                  <a:off x="3772862" y="4353343"/>
                  <a:ext cx="11304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951">
              <p14:nvContentPartPr>
                <p14:cNvPr id="680" name="Freihand 679">
                  <a:extLst>
                    <a:ext uri="{FF2B5EF4-FFF2-40B4-BE49-F238E27FC236}">
                      <a16:creationId xmlns:a16="http://schemas.microsoft.com/office/drawing/2014/main" id="{08015FC5-CA0F-4F28-8D34-6CD6350CF626}"/>
                    </a:ext>
                  </a:extLst>
                </p14:cNvPr>
                <p14:cNvContentPartPr/>
                <p14:nvPr/>
              </p14:nvContentPartPr>
              <p14:xfrm>
                <a:off x="3952502" y="4350103"/>
                <a:ext cx="81000" cy="14760"/>
              </p14:xfrm>
            </p:contentPart>
          </mc:Choice>
          <mc:Fallback>
            <p:pic>
              <p:nvPicPr>
                <p:cNvPr id="680" name="Freihand 679">
                  <a:extLst>
                    <a:ext uri="{FF2B5EF4-FFF2-40B4-BE49-F238E27FC236}">
                      <a16:creationId xmlns:a16="http://schemas.microsoft.com/office/drawing/2014/main" id="{08015FC5-CA0F-4F28-8D34-6CD6350CF626}"/>
                    </a:ext>
                  </a:extLst>
                </p:cNvPr>
                <p:cNvPicPr/>
                <p:nvPr/>
              </p:nvPicPr>
              <p:blipFill>
                <a:blip r:embed="rId952"/>
                <a:stretch>
                  <a:fillRect/>
                </a:stretch>
              </p:blipFill>
              <p:spPr>
                <a:xfrm>
                  <a:off x="3948182" y="4345783"/>
                  <a:ext cx="8964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953">
              <p14:nvContentPartPr>
                <p14:cNvPr id="681" name="Freihand 680">
                  <a:extLst>
                    <a:ext uri="{FF2B5EF4-FFF2-40B4-BE49-F238E27FC236}">
                      <a16:creationId xmlns:a16="http://schemas.microsoft.com/office/drawing/2014/main" id="{0A532102-A7AD-44DB-BCAE-DC67377ABBD4}"/>
                    </a:ext>
                  </a:extLst>
                </p14:cNvPr>
                <p14:cNvContentPartPr/>
                <p14:nvPr/>
              </p14:nvContentPartPr>
              <p14:xfrm>
                <a:off x="4042862" y="4341463"/>
                <a:ext cx="152280" cy="34560"/>
              </p14:xfrm>
            </p:contentPart>
          </mc:Choice>
          <mc:Fallback>
            <p:pic>
              <p:nvPicPr>
                <p:cNvPr id="681" name="Freihand 680">
                  <a:extLst>
                    <a:ext uri="{FF2B5EF4-FFF2-40B4-BE49-F238E27FC236}">
                      <a16:creationId xmlns:a16="http://schemas.microsoft.com/office/drawing/2014/main" id="{0A532102-A7AD-44DB-BCAE-DC67377ABBD4}"/>
                    </a:ext>
                  </a:extLst>
                </p:cNvPr>
                <p:cNvPicPr/>
                <p:nvPr/>
              </p:nvPicPr>
              <p:blipFill>
                <a:blip r:embed="rId954"/>
                <a:stretch>
                  <a:fillRect/>
                </a:stretch>
              </p:blipFill>
              <p:spPr>
                <a:xfrm>
                  <a:off x="4038542" y="4337143"/>
                  <a:ext cx="16092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955">
              <p14:nvContentPartPr>
                <p14:cNvPr id="682" name="Freihand 681">
                  <a:extLst>
                    <a:ext uri="{FF2B5EF4-FFF2-40B4-BE49-F238E27FC236}">
                      <a16:creationId xmlns:a16="http://schemas.microsoft.com/office/drawing/2014/main" id="{7BCCA989-B8C2-4EC6-BFFB-F84D6D926418}"/>
                    </a:ext>
                  </a:extLst>
                </p14:cNvPr>
                <p14:cNvContentPartPr/>
                <p14:nvPr/>
              </p14:nvContentPartPr>
              <p14:xfrm>
                <a:off x="4209182" y="4260103"/>
                <a:ext cx="186120" cy="128520"/>
              </p14:xfrm>
            </p:contentPart>
          </mc:Choice>
          <mc:Fallback>
            <p:pic>
              <p:nvPicPr>
                <p:cNvPr id="682" name="Freihand 681">
                  <a:extLst>
                    <a:ext uri="{FF2B5EF4-FFF2-40B4-BE49-F238E27FC236}">
                      <a16:creationId xmlns:a16="http://schemas.microsoft.com/office/drawing/2014/main" id="{7BCCA989-B8C2-4EC6-BFFB-F84D6D926418}"/>
                    </a:ext>
                  </a:extLst>
                </p:cNvPr>
                <p:cNvPicPr/>
                <p:nvPr/>
              </p:nvPicPr>
              <p:blipFill>
                <a:blip r:embed="rId956"/>
                <a:stretch>
                  <a:fillRect/>
                </a:stretch>
              </p:blipFill>
              <p:spPr>
                <a:xfrm>
                  <a:off x="4204862" y="4255783"/>
                  <a:ext cx="1947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957">
              <p14:nvContentPartPr>
                <p14:cNvPr id="708" name="Freihand 707">
                  <a:extLst>
                    <a:ext uri="{FF2B5EF4-FFF2-40B4-BE49-F238E27FC236}">
                      <a16:creationId xmlns:a16="http://schemas.microsoft.com/office/drawing/2014/main" id="{DDFC96BE-6674-4809-98F3-190210C822C8}"/>
                    </a:ext>
                  </a:extLst>
                </p14:cNvPr>
                <p14:cNvContentPartPr/>
                <p14:nvPr/>
              </p14:nvContentPartPr>
              <p14:xfrm>
                <a:off x="7031222" y="2006503"/>
                <a:ext cx="182880" cy="220320"/>
              </p14:xfrm>
            </p:contentPart>
          </mc:Choice>
          <mc:Fallback>
            <p:pic>
              <p:nvPicPr>
                <p:cNvPr id="708" name="Freihand 707">
                  <a:extLst>
                    <a:ext uri="{FF2B5EF4-FFF2-40B4-BE49-F238E27FC236}">
                      <a16:creationId xmlns:a16="http://schemas.microsoft.com/office/drawing/2014/main" id="{DDFC96BE-6674-4809-98F3-190210C822C8}"/>
                    </a:ext>
                  </a:extLst>
                </p:cNvPr>
                <p:cNvPicPr/>
                <p:nvPr/>
              </p:nvPicPr>
              <p:blipFill>
                <a:blip r:embed="rId958"/>
                <a:stretch>
                  <a:fillRect/>
                </a:stretch>
              </p:blipFill>
              <p:spPr>
                <a:xfrm>
                  <a:off x="7026902" y="2002183"/>
                  <a:ext cx="19152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959">
              <p14:nvContentPartPr>
                <p14:cNvPr id="709" name="Freihand 708">
                  <a:extLst>
                    <a:ext uri="{FF2B5EF4-FFF2-40B4-BE49-F238E27FC236}">
                      <a16:creationId xmlns:a16="http://schemas.microsoft.com/office/drawing/2014/main" id="{5137BD5B-41EE-4593-B346-0B0C070C4DDA}"/>
                    </a:ext>
                  </a:extLst>
                </p14:cNvPr>
                <p14:cNvContentPartPr/>
                <p14:nvPr/>
              </p14:nvContentPartPr>
              <p14:xfrm>
                <a:off x="7250462" y="1917223"/>
                <a:ext cx="95400" cy="206640"/>
              </p14:xfrm>
            </p:contentPart>
          </mc:Choice>
          <mc:Fallback>
            <p:pic>
              <p:nvPicPr>
                <p:cNvPr id="709" name="Freihand 708">
                  <a:extLst>
                    <a:ext uri="{FF2B5EF4-FFF2-40B4-BE49-F238E27FC236}">
                      <a16:creationId xmlns:a16="http://schemas.microsoft.com/office/drawing/2014/main" id="{5137BD5B-41EE-4593-B346-0B0C070C4DDA}"/>
                    </a:ext>
                  </a:extLst>
                </p:cNvPr>
                <p:cNvPicPr/>
                <p:nvPr/>
              </p:nvPicPr>
              <p:blipFill>
                <a:blip r:embed="rId960"/>
                <a:stretch>
                  <a:fillRect/>
                </a:stretch>
              </p:blipFill>
              <p:spPr>
                <a:xfrm>
                  <a:off x="7246142" y="1912903"/>
                  <a:ext cx="10404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961">
              <p14:nvContentPartPr>
                <p14:cNvPr id="710" name="Freihand 709">
                  <a:extLst>
                    <a:ext uri="{FF2B5EF4-FFF2-40B4-BE49-F238E27FC236}">
                      <a16:creationId xmlns:a16="http://schemas.microsoft.com/office/drawing/2014/main" id="{C42C12DD-E1ED-4FAD-A4E2-377DD2001221}"/>
                    </a:ext>
                  </a:extLst>
                </p14:cNvPr>
                <p14:cNvContentPartPr/>
                <p14:nvPr/>
              </p14:nvContentPartPr>
              <p14:xfrm>
                <a:off x="7364222" y="1994263"/>
                <a:ext cx="40680" cy="102960"/>
              </p14:xfrm>
            </p:contentPart>
          </mc:Choice>
          <mc:Fallback>
            <p:pic>
              <p:nvPicPr>
                <p:cNvPr id="710" name="Freihand 709">
                  <a:extLst>
                    <a:ext uri="{FF2B5EF4-FFF2-40B4-BE49-F238E27FC236}">
                      <a16:creationId xmlns:a16="http://schemas.microsoft.com/office/drawing/2014/main" id="{C42C12DD-E1ED-4FAD-A4E2-377DD2001221}"/>
                    </a:ext>
                  </a:extLst>
                </p:cNvPr>
                <p:cNvPicPr/>
                <p:nvPr/>
              </p:nvPicPr>
              <p:blipFill>
                <a:blip r:embed="rId962"/>
                <a:stretch>
                  <a:fillRect/>
                </a:stretch>
              </p:blipFill>
              <p:spPr>
                <a:xfrm>
                  <a:off x="7359902" y="1989943"/>
                  <a:ext cx="493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963">
              <p14:nvContentPartPr>
                <p14:cNvPr id="711" name="Freihand 710">
                  <a:extLst>
                    <a:ext uri="{FF2B5EF4-FFF2-40B4-BE49-F238E27FC236}">
                      <a16:creationId xmlns:a16="http://schemas.microsoft.com/office/drawing/2014/main" id="{1A260924-BCF1-4FB0-9E06-BC1015DC8AC8}"/>
                    </a:ext>
                  </a:extLst>
                </p14:cNvPr>
                <p14:cNvContentPartPr/>
                <p14:nvPr/>
              </p14:nvContentPartPr>
              <p14:xfrm>
                <a:off x="7325342" y="1907503"/>
                <a:ext cx="182520" cy="146880"/>
              </p14:xfrm>
            </p:contentPart>
          </mc:Choice>
          <mc:Fallback>
            <p:pic>
              <p:nvPicPr>
                <p:cNvPr id="711" name="Freihand 710">
                  <a:extLst>
                    <a:ext uri="{FF2B5EF4-FFF2-40B4-BE49-F238E27FC236}">
                      <a16:creationId xmlns:a16="http://schemas.microsoft.com/office/drawing/2014/main" id="{1A260924-BCF1-4FB0-9E06-BC1015DC8AC8}"/>
                    </a:ext>
                  </a:extLst>
                </p:cNvPr>
                <p:cNvPicPr/>
                <p:nvPr/>
              </p:nvPicPr>
              <p:blipFill>
                <a:blip r:embed="rId964"/>
                <a:stretch>
                  <a:fillRect/>
                </a:stretch>
              </p:blipFill>
              <p:spPr>
                <a:xfrm>
                  <a:off x="7321022" y="1903183"/>
                  <a:ext cx="19116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965">
              <p14:nvContentPartPr>
                <p14:cNvPr id="712" name="Freihand 711">
                  <a:extLst>
                    <a:ext uri="{FF2B5EF4-FFF2-40B4-BE49-F238E27FC236}">
                      <a16:creationId xmlns:a16="http://schemas.microsoft.com/office/drawing/2014/main" id="{66C3172B-7182-4DCB-92AF-F5BF6ACD372B}"/>
                    </a:ext>
                  </a:extLst>
                </p14:cNvPr>
                <p14:cNvContentPartPr/>
                <p14:nvPr/>
              </p14:nvContentPartPr>
              <p14:xfrm>
                <a:off x="7539902" y="1939543"/>
                <a:ext cx="143280" cy="47160"/>
              </p14:xfrm>
            </p:contentPart>
          </mc:Choice>
          <mc:Fallback>
            <p:pic>
              <p:nvPicPr>
                <p:cNvPr id="712" name="Freihand 711">
                  <a:extLst>
                    <a:ext uri="{FF2B5EF4-FFF2-40B4-BE49-F238E27FC236}">
                      <a16:creationId xmlns:a16="http://schemas.microsoft.com/office/drawing/2014/main" id="{66C3172B-7182-4DCB-92AF-F5BF6ACD372B}"/>
                    </a:ext>
                  </a:extLst>
                </p:cNvPr>
                <p:cNvPicPr/>
                <p:nvPr/>
              </p:nvPicPr>
              <p:blipFill>
                <a:blip r:embed="rId966"/>
                <a:stretch>
                  <a:fillRect/>
                </a:stretch>
              </p:blipFill>
              <p:spPr>
                <a:xfrm>
                  <a:off x="7535582" y="1935223"/>
                  <a:ext cx="15192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967">
              <p14:nvContentPartPr>
                <p14:cNvPr id="713" name="Freihand 712">
                  <a:extLst>
                    <a:ext uri="{FF2B5EF4-FFF2-40B4-BE49-F238E27FC236}">
                      <a16:creationId xmlns:a16="http://schemas.microsoft.com/office/drawing/2014/main" id="{A1FD9DC9-483C-409A-8560-59AF2A8F9ECA}"/>
                    </a:ext>
                  </a:extLst>
                </p14:cNvPr>
                <p14:cNvContentPartPr/>
                <p14:nvPr/>
              </p14:nvContentPartPr>
              <p14:xfrm>
                <a:off x="7744022" y="1844503"/>
                <a:ext cx="99360" cy="137880"/>
              </p14:xfrm>
            </p:contentPart>
          </mc:Choice>
          <mc:Fallback>
            <p:pic>
              <p:nvPicPr>
                <p:cNvPr id="713" name="Freihand 712">
                  <a:extLst>
                    <a:ext uri="{FF2B5EF4-FFF2-40B4-BE49-F238E27FC236}">
                      <a16:creationId xmlns:a16="http://schemas.microsoft.com/office/drawing/2014/main" id="{A1FD9DC9-483C-409A-8560-59AF2A8F9ECA}"/>
                    </a:ext>
                  </a:extLst>
                </p:cNvPr>
                <p:cNvPicPr/>
                <p:nvPr/>
              </p:nvPicPr>
              <p:blipFill>
                <a:blip r:embed="rId968"/>
                <a:stretch>
                  <a:fillRect/>
                </a:stretch>
              </p:blipFill>
              <p:spPr>
                <a:xfrm>
                  <a:off x="7739702" y="1840183"/>
                  <a:ext cx="10800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969">
              <p14:nvContentPartPr>
                <p14:cNvPr id="714" name="Freihand 713">
                  <a:extLst>
                    <a:ext uri="{FF2B5EF4-FFF2-40B4-BE49-F238E27FC236}">
                      <a16:creationId xmlns:a16="http://schemas.microsoft.com/office/drawing/2014/main" id="{AE3AFAAE-7F54-4018-8E38-80E8609A01A4}"/>
                    </a:ext>
                  </a:extLst>
                </p14:cNvPr>
                <p14:cNvContentPartPr/>
                <p14:nvPr/>
              </p14:nvContentPartPr>
              <p14:xfrm>
                <a:off x="7840142" y="1711303"/>
                <a:ext cx="210600" cy="100080"/>
              </p14:xfrm>
            </p:contentPart>
          </mc:Choice>
          <mc:Fallback>
            <p:pic>
              <p:nvPicPr>
                <p:cNvPr id="714" name="Freihand 713">
                  <a:extLst>
                    <a:ext uri="{FF2B5EF4-FFF2-40B4-BE49-F238E27FC236}">
                      <a16:creationId xmlns:a16="http://schemas.microsoft.com/office/drawing/2014/main" id="{AE3AFAAE-7F54-4018-8E38-80E8609A01A4}"/>
                    </a:ext>
                  </a:extLst>
                </p:cNvPr>
                <p:cNvPicPr/>
                <p:nvPr/>
              </p:nvPicPr>
              <p:blipFill>
                <a:blip r:embed="rId970"/>
                <a:stretch>
                  <a:fillRect/>
                </a:stretch>
              </p:blipFill>
              <p:spPr>
                <a:xfrm>
                  <a:off x="7835822" y="1706983"/>
                  <a:ext cx="2192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971">
              <p14:nvContentPartPr>
                <p14:cNvPr id="716" name="Freihand 715">
                  <a:extLst>
                    <a:ext uri="{FF2B5EF4-FFF2-40B4-BE49-F238E27FC236}">
                      <a16:creationId xmlns:a16="http://schemas.microsoft.com/office/drawing/2014/main" id="{948954EC-88C8-408F-992E-5E9D9A8C0212}"/>
                    </a:ext>
                  </a:extLst>
                </p14:cNvPr>
                <p14:cNvContentPartPr/>
                <p14:nvPr/>
              </p14:nvContentPartPr>
              <p14:xfrm>
                <a:off x="7142822" y="2393863"/>
                <a:ext cx="107280" cy="186480"/>
              </p14:xfrm>
            </p:contentPart>
          </mc:Choice>
          <mc:Fallback>
            <p:pic>
              <p:nvPicPr>
                <p:cNvPr id="716" name="Freihand 715">
                  <a:extLst>
                    <a:ext uri="{FF2B5EF4-FFF2-40B4-BE49-F238E27FC236}">
                      <a16:creationId xmlns:a16="http://schemas.microsoft.com/office/drawing/2014/main" id="{948954EC-88C8-408F-992E-5E9D9A8C0212}"/>
                    </a:ext>
                  </a:extLst>
                </p:cNvPr>
                <p:cNvPicPr/>
                <p:nvPr/>
              </p:nvPicPr>
              <p:blipFill>
                <a:blip r:embed="rId972"/>
                <a:stretch>
                  <a:fillRect/>
                </a:stretch>
              </p:blipFill>
              <p:spPr>
                <a:xfrm>
                  <a:off x="7138502" y="2389543"/>
                  <a:ext cx="11592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973">
              <p14:nvContentPartPr>
                <p14:cNvPr id="717" name="Freihand 716">
                  <a:extLst>
                    <a:ext uri="{FF2B5EF4-FFF2-40B4-BE49-F238E27FC236}">
                      <a16:creationId xmlns:a16="http://schemas.microsoft.com/office/drawing/2014/main" id="{A366D6D4-FF16-480F-A087-40DE3CD904CE}"/>
                    </a:ext>
                  </a:extLst>
                </p14:cNvPr>
                <p14:cNvContentPartPr/>
                <p14:nvPr/>
              </p14:nvContentPartPr>
              <p14:xfrm>
                <a:off x="7212302" y="2296303"/>
                <a:ext cx="63360" cy="71280"/>
              </p14:xfrm>
            </p:contentPart>
          </mc:Choice>
          <mc:Fallback>
            <p:pic>
              <p:nvPicPr>
                <p:cNvPr id="717" name="Freihand 716">
                  <a:extLst>
                    <a:ext uri="{FF2B5EF4-FFF2-40B4-BE49-F238E27FC236}">
                      <a16:creationId xmlns:a16="http://schemas.microsoft.com/office/drawing/2014/main" id="{A366D6D4-FF16-480F-A087-40DE3CD904CE}"/>
                    </a:ext>
                  </a:extLst>
                </p:cNvPr>
                <p:cNvPicPr/>
                <p:nvPr/>
              </p:nvPicPr>
              <p:blipFill>
                <a:blip r:embed="rId974"/>
                <a:stretch>
                  <a:fillRect/>
                </a:stretch>
              </p:blipFill>
              <p:spPr>
                <a:xfrm>
                  <a:off x="7207982" y="2291983"/>
                  <a:ext cx="720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975">
              <p14:nvContentPartPr>
                <p14:cNvPr id="718" name="Freihand 717">
                  <a:extLst>
                    <a:ext uri="{FF2B5EF4-FFF2-40B4-BE49-F238E27FC236}">
                      <a16:creationId xmlns:a16="http://schemas.microsoft.com/office/drawing/2014/main" id="{4435C02C-7EAE-4EFC-B256-0506D297C369}"/>
                    </a:ext>
                  </a:extLst>
                </p14:cNvPr>
                <p14:cNvContentPartPr/>
                <p14:nvPr/>
              </p14:nvContentPartPr>
              <p14:xfrm>
                <a:off x="7351262" y="2276863"/>
                <a:ext cx="99720" cy="174960"/>
              </p14:xfrm>
            </p:contentPart>
          </mc:Choice>
          <mc:Fallback>
            <p:pic>
              <p:nvPicPr>
                <p:cNvPr id="718" name="Freihand 717">
                  <a:extLst>
                    <a:ext uri="{FF2B5EF4-FFF2-40B4-BE49-F238E27FC236}">
                      <a16:creationId xmlns:a16="http://schemas.microsoft.com/office/drawing/2014/main" id="{4435C02C-7EAE-4EFC-B256-0506D297C369}"/>
                    </a:ext>
                  </a:extLst>
                </p:cNvPr>
                <p:cNvPicPr/>
                <p:nvPr/>
              </p:nvPicPr>
              <p:blipFill>
                <a:blip r:embed="rId976"/>
                <a:stretch>
                  <a:fillRect/>
                </a:stretch>
              </p:blipFill>
              <p:spPr>
                <a:xfrm>
                  <a:off x="7346942" y="2272543"/>
                  <a:ext cx="10836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977">
              <p14:nvContentPartPr>
                <p14:cNvPr id="719" name="Freihand 718">
                  <a:extLst>
                    <a:ext uri="{FF2B5EF4-FFF2-40B4-BE49-F238E27FC236}">
                      <a16:creationId xmlns:a16="http://schemas.microsoft.com/office/drawing/2014/main" id="{5EBD61D1-9779-41E7-A7B4-29BC32D52DA8}"/>
                    </a:ext>
                  </a:extLst>
                </p14:cNvPr>
                <p14:cNvContentPartPr/>
                <p14:nvPr/>
              </p14:nvContentPartPr>
              <p14:xfrm>
                <a:off x="7427582" y="2300263"/>
                <a:ext cx="126360" cy="142200"/>
              </p14:xfrm>
            </p:contentPart>
          </mc:Choice>
          <mc:Fallback>
            <p:pic>
              <p:nvPicPr>
                <p:cNvPr id="719" name="Freihand 718">
                  <a:extLst>
                    <a:ext uri="{FF2B5EF4-FFF2-40B4-BE49-F238E27FC236}">
                      <a16:creationId xmlns:a16="http://schemas.microsoft.com/office/drawing/2014/main" id="{5EBD61D1-9779-41E7-A7B4-29BC32D52DA8}"/>
                    </a:ext>
                  </a:extLst>
                </p:cNvPr>
                <p:cNvPicPr/>
                <p:nvPr/>
              </p:nvPicPr>
              <p:blipFill>
                <a:blip r:embed="rId978"/>
                <a:stretch>
                  <a:fillRect/>
                </a:stretch>
              </p:blipFill>
              <p:spPr>
                <a:xfrm>
                  <a:off x="7423262" y="2295943"/>
                  <a:ext cx="1350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979">
              <p14:nvContentPartPr>
                <p14:cNvPr id="720" name="Freihand 719">
                  <a:extLst>
                    <a:ext uri="{FF2B5EF4-FFF2-40B4-BE49-F238E27FC236}">
                      <a16:creationId xmlns:a16="http://schemas.microsoft.com/office/drawing/2014/main" id="{89C32B94-15FA-4799-905D-F47DFB279EDB}"/>
                    </a:ext>
                  </a:extLst>
                </p14:cNvPr>
                <p14:cNvContentPartPr/>
                <p14:nvPr/>
              </p14:nvContentPartPr>
              <p14:xfrm>
                <a:off x="7555022" y="2212783"/>
                <a:ext cx="56880" cy="255600"/>
              </p14:xfrm>
            </p:contentPart>
          </mc:Choice>
          <mc:Fallback>
            <p:pic>
              <p:nvPicPr>
                <p:cNvPr id="720" name="Freihand 719">
                  <a:extLst>
                    <a:ext uri="{FF2B5EF4-FFF2-40B4-BE49-F238E27FC236}">
                      <a16:creationId xmlns:a16="http://schemas.microsoft.com/office/drawing/2014/main" id="{89C32B94-15FA-4799-905D-F47DFB279EDB}"/>
                    </a:ext>
                  </a:extLst>
                </p:cNvPr>
                <p:cNvPicPr/>
                <p:nvPr/>
              </p:nvPicPr>
              <p:blipFill>
                <a:blip r:embed="rId980"/>
                <a:stretch>
                  <a:fillRect/>
                </a:stretch>
              </p:blipFill>
              <p:spPr>
                <a:xfrm>
                  <a:off x="7550702" y="2208463"/>
                  <a:ext cx="6552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981">
              <p14:nvContentPartPr>
                <p14:cNvPr id="722" name="Freihand 721">
                  <a:extLst>
                    <a:ext uri="{FF2B5EF4-FFF2-40B4-BE49-F238E27FC236}">
                      <a16:creationId xmlns:a16="http://schemas.microsoft.com/office/drawing/2014/main" id="{9FCD62FA-17A6-4975-A739-5795C0F330B2}"/>
                    </a:ext>
                  </a:extLst>
                </p14:cNvPr>
                <p14:cNvContentPartPr/>
                <p14:nvPr/>
              </p14:nvContentPartPr>
              <p14:xfrm>
                <a:off x="7703342" y="2235823"/>
                <a:ext cx="92520" cy="47880"/>
              </p14:xfrm>
            </p:contentPart>
          </mc:Choice>
          <mc:Fallback>
            <p:pic>
              <p:nvPicPr>
                <p:cNvPr id="722" name="Freihand 721">
                  <a:extLst>
                    <a:ext uri="{FF2B5EF4-FFF2-40B4-BE49-F238E27FC236}">
                      <a16:creationId xmlns:a16="http://schemas.microsoft.com/office/drawing/2014/main" id="{9FCD62FA-17A6-4975-A739-5795C0F330B2}"/>
                    </a:ext>
                  </a:extLst>
                </p:cNvPr>
                <p:cNvPicPr/>
                <p:nvPr/>
              </p:nvPicPr>
              <p:blipFill>
                <a:blip r:embed="rId982"/>
                <a:stretch>
                  <a:fillRect/>
                </a:stretch>
              </p:blipFill>
              <p:spPr>
                <a:xfrm>
                  <a:off x="7699022" y="2231503"/>
                  <a:ext cx="10116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983">
              <p14:nvContentPartPr>
                <p14:cNvPr id="723" name="Freihand 722">
                  <a:extLst>
                    <a:ext uri="{FF2B5EF4-FFF2-40B4-BE49-F238E27FC236}">
                      <a16:creationId xmlns:a16="http://schemas.microsoft.com/office/drawing/2014/main" id="{F8640C2E-9432-4855-9FE8-3EBDC0EFC32F}"/>
                    </a:ext>
                  </a:extLst>
                </p14:cNvPr>
                <p14:cNvContentPartPr/>
                <p14:nvPr/>
              </p14:nvContentPartPr>
              <p14:xfrm>
                <a:off x="7720622" y="2295943"/>
                <a:ext cx="87120" cy="31320"/>
              </p14:xfrm>
            </p:contentPart>
          </mc:Choice>
          <mc:Fallback>
            <p:pic>
              <p:nvPicPr>
                <p:cNvPr id="723" name="Freihand 722">
                  <a:extLst>
                    <a:ext uri="{FF2B5EF4-FFF2-40B4-BE49-F238E27FC236}">
                      <a16:creationId xmlns:a16="http://schemas.microsoft.com/office/drawing/2014/main" id="{F8640C2E-9432-4855-9FE8-3EBDC0EFC32F}"/>
                    </a:ext>
                  </a:extLst>
                </p:cNvPr>
                <p:cNvPicPr/>
                <p:nvPr/>
              </p:nvPicPr>
              <p:blipFill>
                <a:blip r:embed="rId984"/>
                <a:stretch>
                  <a:fillRect/>
                </a:stretch>
              </p:blipFill>
              <p:spPr>
                <a:xfrm>
                  <a:off x="7716302" y="2291623"/>
                  <a:ext cx="9576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985">
              <p14:nvContentPartPr>
                <p14:cNvPr id="724" name="Freihand 723">
                  <a:extLst>
                    <a:ext uri="{FF2B5EF4-FFF2-40B4-BE49-F238E27FC236}">
                      <a16:creationId xmlns:a16="http://schemas.microsoft.com/office/drawing/2014/main" id="{C84D20F6-5A20-4564-B365-4A2BDAB4CE93}"/>
                    </a:ext>
                  </a:extLst>
                </p14:cNvPr>
                <p14:cNvContentPartPr/>
                <p14:nvPr/>
              </p14:nvContentPartPr>
              <p14:xfrm>
                <a:off x="7824662" y="2155183"/>
                <a:ext cx="126000" cy="114480"/>
              </p14:xfrm>
            </p:contentPart>
          </mc:Choice>
          <mc:Fallback>
            <p:pic>
              <p:nvPicPr>
                <p:cNvPr id="724" name="Freihand 723">
                  <a:extLst>
                    <a:ext uri="{FF2B5EF4-FFF2-40B4-BE49-F238E27FC236}">
                      <a16:creationId xmlns:a16="http://schemas.microsoft.com/office/drawing/2014/main" id="{C84D20F6-5A20-4564-B365-4A2BDAB4CE93}"/>
                    </a:ext>
                  </a:extLst>
                </p:cNvPr>
                <p:cNvPicPr/>
                <p:nvPr/>
              </p:nvPicPr>
              <p:blipFill>
                <a:blip r:embed="rId986"/>
                <a:stretch>
                  <a:fillRect/>
                </a:stretch>
              </p:blipFill>
              <p:spPr>
                <a:xfrm>
                  <a:off x="7820342" y="2150863"/>
                  <a:ext cx="13464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987">
              <p14:nvContentPartPr>
                <p14:cNvPr id="725" name="Freihand 724">
                  <a:extLst>
                    <a:ext uri="{FF2B5EF4-FFF2-40B4-BE49-F238E27FC236}">
                      <a16:creationId xmlns:a16="http://schemas.microsoft.com/office/drawing/2014/main" id="{0B0CACE2-C4DD-424E-A3A3-DA69AA421D9C}"/>
                    </a:ext>
                  </a:extLst>
                </p14:cNvPr>
                <p14:cNvContentPartPr/>
                <p14:nvPr/>
              </p14:nvContentPartPr>
              <p14:xfrm>
                <a:off x="7993142" y="2075263"/>
                <a:ext cx="157320" cy="151920"/>
              </p14:xfrm>
            </p:contentPart>
          </mc:Choice>
          <mc:Fallback>
            <p:pic>
              <p:nvPicPr>
                <p:cNvPr id="725" name="Freihand 724">
                  <a:extLst>
                    <a:ext uri="{FF2B5EF4-FFF2-40B4-BE49-F238E27FC236}">
                      <a16:creationId xmlns:a16="http://schemas.microsoft.com/office/drawing/2014/main" id="{0B0CACE2-C4DD-424E-A3A3-DA69AA421D9C}"/>
                    </a:ext>
                  </a:extLst>
                </p:cNvPr>
                <p:cNvPicPr/>
                <p:nvPr/>
              </p:nvPicPr>
              <p:blipFill>
                <a:blip r:embed="rId988"/>
                <a:stretch>
                  <a:fillRect/>
                </a:stretch>
              </p:blipFill>
              <p:spPr>
                <a:xfrm>
                  <a:off x="7988822" y="2070943"/>
                  <a:ext cx="16596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989">
              <p14:nvContentPartPr>
                <p14:cNvPr id="726" name="Freihand 725">
                  <a:extLst>
                    <a:ext uri="{FF2B5EF4-FFF2-40B4-BE49-F238E27FC236}">
                      <a16:creationId xmlns:a16="http://schemas.microsoft.com/office/drawing/2014/main" id="{ECEF5B89-F17F-417C-B4A9-AD18D58AD734}"/>
                    </a:ext>
                  </a:extLst>
                </p14:cNvPr>
                <p14:cNvContentPartPr/>
                <p14:nvPr/>
              </p14:nvContentPartPr>
              <p14:xfrm>
                <a:off x="8127062" y="1865023"/>
                <a:ext cx="113760" cy="144720"/>
              </p14:xfrm>
            </p:contentPart>
          </mc:Choice>
          <mc:Fallback>
            <p:pic>
              <p:nvPicPr>
                <p:cNvPr id="726" name="Freihand 725">
                  <a:extLst>
                    <a:ext uri="{FF2B5EF4-FFF2-40B4-BE49-F238E27FC236}">
                      <a16:creationId xmlns:a16="http://schemas.microsoft.com/office/drawing/2014/main" id="{ECEF5B89-F17F-417C-B4A9-AD18D58AD734}"/>
                    </a:ext>
                  </a:extLst>
                </p:cNvPr>
                <p:cNvPicPr/>
                <p:nvPr/>
              </p:nvPicPr>
              <p:blipFill>
                <a:blip r:embed="rId990"/>
                <a:stretch>
                  <a:fillRect/>
                </a:stretch>
              </p:blipFill>
              <p:spPr>
                <a:xfrm>
                  <a:off x="8122742" y="1860703"/>
                  <a:ext cx="1224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991">
              <p14:nvContentPartPr>
                <p14:cNvPr id="425" name="Freihand 424">
                  <a:extLst>
                    <a:ext uri="{FF2B5EF4-FFF2-40B4-BE49-F238E27FC236}">
                      <a16:creationId xmlns:a16="http://schemas.microsoft.com/office/drawing/2014/main" id="{CAB282A2-71BA-444F-B626-458744B0B16F}"/>
                    </a:ext>
                  </a:extLst>
                </p14:cNvPr>
                <p14:cNvContentPartPr/>
                <p14:nvPr/>
              </p14:nvContentPartPr>
              <p14:xfrm>
                <a:off x="9216782" y="2973823"/>
                <a:ext cx="22320" cy="89640"/>
              </p14:xfrm>
            </p:contentPart>
          </mc:Choice>
          <mc:Fallback>
            <p:pic>
              <p:nvPicPr>
                <p:cNvPr id="425" name="Freihand 424">
                  <a:extLst>
                    <a:ext uri="{FF2B5EF4-FFF2-40B4-BE49-F238E27FC236}">
                      <a16:creationId xmlns:a16="http://schemas.microsoft.com/office/drawing/2014/main" id="{CAB282A2-71BA-444F-B626-458744B0B16F}"/>
                    </a:ext>
                  </a:extLst>
                </p:cNvPr>
                <p:cNvPicPr/>
                <p:nvPr/>
              </p:nvPicPr>
              <p:blipFill>
                <a:blip r:embed="rId992"/>
                <a:stretch>
                  <a:fillRect/>
                </a:stretch>
              </p:blipFill>
              <p:spPr>
                <a:xfrm>
                  <a:off x="9212462" y="2969503"/>
                  <a:ext cx="309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993">
              <p14:nvContentPartPr>
                <p14:cNvPr id="426" name="Freihand 425">
                  <a:extLst>
                    <a:ext uri="{FF2B5EF4-FFF2-40B4-BE49-F238E27FC236}">
                      <a16:creationId xmlns:a16="http://schemas.microsoft.com/office/drawing/2014/main" id="{45EDCE2F-E968-41F2-94E5-A75E42EA0892}"/>
                    </a:ext>
                  </a:extLst>
                </p14:cNvPr>
                <p14:cNvContentPartPr/>
                <p14:nvPr/>
              </p14:nvContentPartPr>
              <p14:xfrm>
                <a:off x="9219302" y="2930623"/>
                <a:ext cx="137160" cy="61920"/>
              </p14:xfrm>
            </p:contentPart>
          </mc:Choice>
          <mc:Fallback>
            <p:pic>
              <p:nvPicPr>
                <p:cNvPr id="426" name="Freihand 425">
                  <a:extLst>
                    <a:ext uri="{FF2B5EF4-FFF2-40B4-BE49-F238E27FC236}">
                      <a16:creationId xmlns:a16="http://schemas.microsoft.com/office/drawing/2014/main" id="{45EDCE2F-E968-41F2-94E5-A75E42EA0892}"/>
                    </a:ext>
                  </a:extLst>
                </p:cNvPr>
                <p:cNvPicPr/>
                <p:nvPr/>
              </p:nvPicPr>
              <p:blipFill>
                <a:blip r:embed="rId994"/>
                <a:stretch>
                  <a:fillRect/>
                </a:stretch>
              </p:blipFill>
              <p:spPr>
                <a:xfrm>
                  <a:off x="9214982" y="2926303"/>
                  <a:ext cx="14580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995">
              <p14:nvContentPartPr>
                <p14:cNvPr id="427" name="Freihand 426">
                  <a:extLst>
                    <a:ext uri="{FF2B5EF4-FFF2-40B4-BE49-F238E27FC236}">
                      <a16:creationId xmlns:a16="http://schemas.microsoft.com/office/drawing/2014/main" id="{29F7C10D-B5A4-4B76-AA7C-24908AFCC3E9}"/>
                    </a:ext>
                  </a:extLst>
                </p14:cNvPr>
                <p14:cNvContentPartPr/>
                <p14:nvPr/>
              </p14:nvContentPartPr>
              <p14:xfrm>
                <a:off x="9284462" y="3025303"/>
                <a:ext cx="87840" cy="3960"/>
              </p14:xfrm>
            </p:contentPart>
          </mc:Choice>
          <mc:Fallback>
            <p:pic>
              <p:nvPicPr>
                <p:cNvPr id="427" name="Freihand 426">
                  <a:extLst>
                    <a:ext uri="{FF2B5EF4-FFF2-40B4-BE49-F238E27FC236}">
                      <a16:creationId xmlns:a16="http://schemas.microsoft.com/office/drawing/2014/main" id="{29F7C10D-B5A4-4B76-AA7C-24908AFCC3E9}"/>
                    </a:ext>
                  </a:extLst>
                </p:cNvPr>
                <p:cNvPicPr/>
                <p:nvPr/>
              </p:nvPicPr>
              <p:blipFill>
                <a:blip r:embed="rId996"/>
                <a:stretch>
                  <a:fillRect/>
                </a:stretch>
              </p:blipFill>
              <p:spPr>
                <a:xfrm>
                  <a:off x="9280142" y="3020983"/>
                  <a:ext cx="9648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997">
              <p14:nvContentPartPr>
                <p14:cNvPr id="428" name="Freihand 427">
                  <a:extLst>
                    <a:ext uri="{FF2B5EF4-FFF2-40B4-BE49-F238E27FC236}">
                      <a16:creationId xmlns:a16="http://schemas.microsoft.com/office/drawing/2014/main" id="{3AD295B7-E3FE-45BB-A682-04F9DBAC0815}"/>
                    </a:ext>
                  </a:extLst>
                </p14:cNvPr>
                <p14:cNvContentPartPr/>
                <p14:nvPr/>
              </p14:nvContentPartPr>
              <p14:xfrm>
                <a:off x="9385982" y="2933863"/>
                <a:ext cx="84960" cy="107280"/>
              </p14:xfrm>
            </p:contentPart>
          </mc:Choice>
          <mc:Fallback>
            <p:pic>
              <p:nvPicPr>
                <p:cNvPr id="428" name="Freihand 427">
                  <a:extLst>
                    <a:ext uri="{FF2B5EF4-FFF2-40B4-BE49-F238E27FC236}">
                      <a16:creationId xmlns:a16="http://schemas.microsoft.com/office/drawing/2014/main" id="{3AD295B7-E3FE-45BB-A682-04F9DBAC0815}"/>
                    </a:ext>
                  </a:extLst>
                </p:cNvPr>
                <p:cNvPicPr/>
                <p:nvPr/>
              </p:nvPicPr>
              <p:blipFill>
                <a:blip r:embed="rId998"/>
                <a:stretch>
                  <a:fillRect/>
                </a:stretch>
              </p:blipFill>
              <p:spPr>
                <a:xfrm>
                  <a:off x="9381662" y="2929543"/>
                  <a:ext cx="936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999">
              <p14:nvContentPartPr>
                <p14:cNvPr id="436" name="Freihand 435">
                  <a:extLst>
                    <a:ext uri="{FF2B5EF4-FFF2-40B4-BE49-F238E27FC236}">
                      <a16:creationId xmlns:a16="http://schemas.microsoft.com/office/drawing/2014/main" id="{8C2AC4FB-D839-4B99-A20E-B0479A6EB187}"/>
                    </a:ext>
                  </a:extLst>
                </p14:cNvPr>
                <p14:cNvContentPartPr/>
                <p14:nvPr/>
              </p14:nvContentPartPr>
              <p14:xfrm>
                <a:off x="10434662" y="2541463"/>
                <a:ext cx="104040" cy="160560"/>
              </p14:xfrm>
            </p:contentPart>
          </mc:Choice>
          <mc:Fallback>
            <p:pic>
              <p:nvPicPr>
                <p:cNvPr id="436" name="Freihand 435">
                  <a:extLst>
                    <a:ext uri="{FF2B5EF4-FFF2-40B4-BE49-F238E27FC236}">
                      <a16:creationId xmlns:a16="http://schemas.microsoft.com/office/drawing/2014/main" id="{8C2AC4FB-D839-4B99-A20E-B0479A6EB187}"/>
                    </a:ext>
                  </a:extLst>
                </p:cNvPr>
                <p:cNvPicPr/>
                <p:nvPr/>
              </p:nvPicPr>
              <p:blipFill>
                <a:blip r:embed="rId1000"/>
                <a:stretch>
                  <a:fillRect/>
                </a:stretch>
              </p:blipFill>
              <p:spPr>
                <a:xfrm>
                  <a:off x="10430342" y="2537143"/>
                  <a:ext cx="11268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001">
              <p14:nvContentPartPr>
                <p14:cNvPr id="437" name="Freihand 436">
                  <a:extLst>
                    <a:ext uri="{FF2B5EF4-FFF2-40B4-BE49-F238E27FC236}">
                      <a16:creationId xmlns:a16="http://schemas.microsoft.com/office/drawing/2014/main" id="{FA73472F-6833-47A8-89C7-41407E839B99}"/>
                    </a:ext>
                  </a:extLst>
                </p14:cNvPr>
                <p14:cNvContentPartPr/>
                <p14:nvPr/>
              </p14:nvContentPartPr>
              <p14:xfrm>
                <a:off x="10617182" y="2552623"/>
                <a:ext cx="102960" cy="135360"/>
              </p14:xfrm>
            </p:contentPart>
          </mc:Choice>
          <mc:Fallback>
            <p:pic>
              <p:nvPicPr>
                <p:cNvPr id="437" name="Freihand 436">
                  <a:extLst>
                    <a:ext uri="{FF2B5EF4-FFF2-40B4-BE49-F238E27FC236}">
                      <a16:creationId xmlns:a16="http://schemas.microsoft.com/office/drawing/2014/main" id="{FA73472F-6833-47A8-89C7-41407E839B99}"/>
                    </a:ext>
                  </a:extLst>
                </p:cNvPr>
                <p:cNvPicPr/>
                <p:nvPr/>
              </p:nvPicPr>
              <p:blipFill>
                <a:blip r:embed="rId1002"/>
                <a:stretch>
                  <a:fillRect/>
                </a:stretch>
              </p:blipFill>
              <p:spPr>
                <a:xfrm>
                  <a:off x="10612862" y="2548303"/>
                  <a:ext cx="1116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003">
              <p14:nvContentPartPr>
                <p14:cNvPr id="439" name="Freihand 438">
                  <a:extLst>
                    <a:ext uri="{FF2B5EF4-FFF2-40B4-BE49-F238E27FC236}">
                      <a16:creationId xmlns:a16="http://schemas.microsoft.com/office/drawing/2014/main" id="{D6C7E318-E648-4271-9289-4FC167CE5F72}"/>
                    </a:ext>
                  </a:extLst>
                </p14:cNvPr>
                <p14:cNvContentPartPr/>
                <p14:nvPr/>
              </p14:nvContentPartPr>
              <p14:xfrm>
                <a:off x="10618982" y="2560543"/>
                <a:ext cx="100800" cy="95400"/>
              </p14:xfrm>
            </p:contentPart>
          </mc:Choice>
          <mc:Fallback>
            <p:pic>
              <p:nvPicPr>
                <p:cNvPr id="439" name="Freihand 438">
                  <a:extLst>
                    <a:ext uri="{FF2B5EF4-FFF2-40B4-BE49-F238E27FC236}">
                      <a16:creationId xmlns:a16="http://schemas.microsoft.com/office/drawing/2014/main" id="{D6C7E318-E648-4271-9289-4FC167CE5F72}"/>
                    </a:ext>
                  </a:extLst>
                </p:cNvPr>
                <p:cNvPicPr/>
                <p:nvPr/>
              </p:nvPicPr>
              <p:blipFill>
                <a:blip r:embed="rId1004"/>
                <a:stretch>
                  <a:fillRect/>
                </a:stretch>
              </p:blipFill>
              <p:spPr>
                <a:xfrm>
                  <a:off x="10614662" y="2556223"/>
                  <a:ext cx="1094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005">
              <p14:nvContentPartPr>
                <p14:cNvPr id="440" name="Freihand 439">
                  <a:extLst>
                    <a:ext uri="{FF2B5EF4-FFF2-40B4-BE49-F238E27FC236}">
                      <a16:creationId xmlns:a16="http://schemas.microsoft.com/office/drawing/2014/main" id="{28D27FF9-3849-4296-9514-CF3B94C806DB}"/>
                    </a:ext>
                  </a:extLst>
                </p14:cNvPr>
                <p14:cNvContentPartPr/>
                <p14:nvPr/>
              </p14:nvContentPartPr>
              <p14:xfrm>
                <a:off x="10741742" y="2637943"/>
                <a:ext cx="62280" cy="82800"/>
              </p14:xfrm>
            </p:contentPart>
          </mc:Choice>
          <mc:Fallback>
            <p:pic>
              <p:nvPicPr>
                <p:cNvPr id="440" name="Freihand 439">
                  <a:extLst>
                    <a:ext uri="{FF2B5EF4-FFF2-40B4-BE49-F238E27FC236}">
                      <a16:creationId xmlns:a16="http://schemas.microsoft.com/office/drawing/2014/main" id="{28D27FF9-3849-4296-9514-CF3B94C806DB}"/>
                    </a:ext>
                  </a:extLst>
                </p:cNvPr>
                <p:cNvPicPr/>
                <p:nvPr/>
              </p:nvPicPr>
              <p:blipFill>
                <a:blip r:embed="rId1006"/>
                <a:stretch>
                  <a:fillRect/>
                </a:stretch>
              </p:blipFill>
              <p:spPr>
                <a:xfrm>
                  <a:off x="10737422" y="2633623"/>
                  <a:ext cx="709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007">
              <p14:nvContentPartPr>
                <p14:cNvPr id="441" name="Freihand 440">
                  <a:extLst>
                    <a:ext uri="{FF2B5EF4-FFF2-40B4-BE49-F238E27FC236}">
                      <a16:creationId xmlns:a16="http://schemas.microsoft.com/office/drawing/2014/main" id="{6E10A401-89F0-4E5C-81BB-65FCEBD5E789}"/>
                    </a:ext>
                  </a:extLst>
                </p14:cNvPr>
                <p14:cNvContentPartPr/>
                <p14:nvPr/>
              </p14:nvContentPartPr>
              <p14:xfrm>
                <a:off x="10888622" y="2592223"/>
                <a:ext cx="21600" cy="89280"/>
              </p14:xfrm>
            </p:contentPart>
          </mc:Choice>
          <mc:Fallback>
            <p:pic>
              <p:nvPicPr>
                <p:cNvPr id="441" name="Freihand 440">
                  <a:extLst>
                    <a:ext uri="{FF2B5EF4-FFF2-40B4-BE49-F238E27FC236}">
                      <a16:creationId xmlns:a16="http://schemas.microsoft.com/office/drawing/2014/main" id="{6E10A401-89F0-4E5C-81BB-65FCEBD5E789}"/>
                    </a:ext>
                  </a:extLst>
                </p:cNvPr>
                <p:cNvPicPr/>
                <p:nvPr/>
              </p:nvPicPr>
              <p:blipFill>
                <a:blip r:embed="rId1008"/>
                <a:stretch>
                  <a:fillRect/>
                </a:stretch>
              </p:blipFill>
              <p:spPr>
                <a:xfrm>
                  <a:off x="10884302" y="2587903"/>
                  <a:ext cx="302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009">
              <p14:nvContentPartPr>
                <p14:cNvPr id="442" name="Freihand 441">
                  <a:extLst>
                    <a:ext uri="{FF2B5EF4-FFF2-40B4-BE49-F238E27FC236}">
                      <a16:creationId xmlns:a16="http://schemas.microsoft.com/office/drawing/2014/main" id="{287C710E-309C-4A33-BD57-ED5EB4D1ED90}"/>
                    </a:ext>
                  </a:extLst>
                </p14:cNvPr>
                <p14:cNvContentPartPr/>
                <p14:nvPr/>
              </p14:nvContentPartPr>
              <p14:xfrm>
                <a:off x="10842182" y="2588983"/>
                <a:ext cx="98280" cy="38880"/>
              </p14:xfrm>
            </p:contentPart>
          </mc:Choice>
          <mc:Fallback>
            <p:pic>
              <p:nvPicPr>
                <p:cNvPr id="442" name="Freihand 441">
                  <a:extLst>
                    <a:ext uri="{FF2B5EF4-FFF2-40B4-BE49-F238E27FC236}">
                      <a16:creationId xmlns:a16="http://schemas.microsoft.com/office/drawing/2014/main" id="{287C710E-309C-4A33-BD57-ED5EB4D1ED90}"/>
                    </a:ext>
                  </a:extLst>
                </p:cNvPr>
                <p:cNvPicPr/>
                <p:nvPr/>
              </p:nvPicPr>
              <p:blipFill>
                <a:blip r:embed="rId1010"/>
                <a:stretch>
                  <a:fillRect/>
                </a:stretch>
              </p:blipFill>
              <p:spPr>
                <a:xfrm>
                  <a:off x="10837862" y="2584663"/>
                  <a:ext cx="10692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011">
              <p14:nvContentPartPr>
                <p14:cNvPr id="443" name="Freihand 442">
                  <a:extLst>
                    <a:ext uri="{FF2B5EF4-FFF2-40B4-BE49-F238E27FC236}">
                      <a16:creationId xmlns:a16="http://schemas.microsoft.com/office/drawing/2014/main" id="{131C4522-0A8D-484A-8077-E45AC53E3081}"/>
                    </a:ext>
                  </a:extLst>
                </p14:cNvPr>
                <p14:cNvContentPartPr/>
                <p14:nvPr/>
              </p14:nvContentPartPr>
              <p14:xfrm>
                <a:off x="10971782" y="2516983"/>
                <a:ext cx="190800" cy="138960"/>
              </p14:xfrm>
            </p:contentPart>
          </mc:Choice>
          <mc:Fallback>
            <p:pic>
              <p:nvPicPr>
                <p:cNvPr id="443" name="Freihand 442">
                  <a:extLst>
                    <a:ext uri="{FF2B5EF4-FFF2-40B4-BE49-F238E27FC236}">
                      <a16:creationId xmlns:a16="http://schemas.microsoft.com/office/drawing/2014/main" id="{131C4522-0A8D-484A-8077-E45AC53E3081}"/>
                    </a:ext>
                  </a:extLst>
                </p:cNvPr>
                <p:cNvPicPr/>
                <p:nvPr/>
              </p:nvPicPr>
              <p:blipFill>
                <a:blip r:embed="rId1012"/>
                <a:stretch>
                  <a:fillRect/>
                </a:stretch>
              </p:blipFill>
              <p:spPr>
                <a:xfrm>
                  <a:off x="10967462" y="2512663"/>
                  <a:ext cx="1994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013">
              <p14:nvContentPartPr>
                <p14:cNvPr id="444" name="Freihand 443">
                  <a:extLst>
                    <a:ext uri="{FF2B5EF4-FFF2-40B4-BE49-F238E27FC236}">
                      <a16:creationId xmlns:a16="http://schemas.microsoft.com/office/drawing/2014/main" id="{CFE01AA0-E2CA-4D23-A06F-CBEEA231717D}"/>
                    </a:ext>
                  </a:extLst>
                </p14:cNvPr>
                <p14:cNvContentPartPr/>
                <p14:nvPr/>
              </p14:nvContentPartPr>
              <p14:xfrm>
                <a:off x="11087702" y="2567383"/>
                <a:ext cx="84240" cy="37080"/>
              </p14:xfrm>
            </p:contentPart>
          </mc:Choice>
          <mc:Fallback>
            <p:pic>
              <p:nvPicPr>
                <p:cNvPr id="444" name="Freihand 443">
                  <a:extLst>
                    <a:ext uri="{FF2B5EF4-FFF2-40B4-BE49-F238E27FC236}">
                      <a16:creationId xmlns:a16="http://schemas.microsoft.com/office/drawing/2014/main" id="{CFE01AA0-E2CA-4D23-A06F-CBEEA231717D}"/>
                    </a:ext>
                  </a:extLst>
                </p:cNvPr>
                <p:cNvPicPr/>
                <p:nvPr/>
              </p:nvPicPr>
              <p:blipFill>
                <a:blip r:embed="rId1014"/>
                <a:stretch>
                  <a:fillRect/>
                </a:stretch>
              </p:blipFill>
              <p:spPr>
                <a:xfrm>
                  <a:off x="11083382" y="2563063"/>
                  <a:ext cx="9288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1015">
              <p14:nvContentPartPr>
                <p14:cNvPr id="445" name="Freihand 444">
                  <a:extLst>
                    <a:ext uri="{FF2B5EF4-FFF2-40B4-BE49-F238E27FC236}">
                      <a16:creationId xmlns:a16="http://schemas.microsoft.com/office/drawing/2014/main" id="{D390B85A-B6D7-4E69-8738-00FF4C0F644D}"/>
                    </a:ext>
                  </a:extLst>
                </p14:cNvPr>
                <p14:cNvContentPartPr/>
                <p14:nvPr/>
              </p14:nvContentPartPr>
              <p14:xfrm>
                <a:off x="11166182" y="2542543"/>
                <a:ext cx="162720" cy="154440"/>
              </p14:xfrm>
            </p:contentPart>
          </mc:Choice>
          <mc:Fallback>
            <p:pic>
              <p:nvPicPr>
                <p:cNvPr id="445" name="Freihand 444">
                  <a:extLst>
                    <a:ext uri="{FF2B5EF4-FFF2-40B4-BE49-F238E27FC236}">
                      <a16:creationId xmlns:a16="http://schemas.microsoft.com/office/drawing/2014/main" id="{D390B85A-B6D7-4E69-8738-00FF4C0F644D}"/>
                    </a:ext>
                  </a:extLst>
                </p:cNvPr>
                <p:cNvPicPr/>
                <p:nvPr/>
              </p:nvPicPr>
              <p:blipFill>
                <a:blip r:embed="rId1016"/>
                <a:stretch>
                  <a:fillRect/>
                </a:stretch>
              </p:blipFill>
              <p:spPr>
                <a:xfrm>
                  <a:off x="11161862" y="2538223"/>
                  <a:ext cx="17136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017">
              <p14:nvContentPartPr>
                <p14:cNvPr id="446" name="Freihand 445">
                  <a:extLst>
                    <a:ext uri="{FF2B5EF4-FFF2-40B4-BE49-F238E27FC236}">
                      <a16:creationId xmlns:a16="http://schemas.microsoft.com/office/drawing/2014/main" id="{0F6B5A00-8ACC-4FFA-9275-CBFAC421CC18}"/>
                    </a:ext>
                  </a:extLst>
                </p14:cNvPr>
                <p14:cNvContentPartPr/>
                <p14:nvPr/>
              </p14:nvContentPartPr>
              <p14:xfrm>
                <a:off x="11266622" y="2574223"/>
                <a:ext cx="88920" cy="14760"/>
              </p14:xfrm>
            </p:contentPart>
          </mc:Choice>
          <mc:Fallback>
            <p:pic>
              <p:nvPicPr>
                <p:cNvPr id="446" name="Freihand 445">
                  <a:extLst>
                    <a:ext uri="{FF2B5EF4-FFF2-40B4-BE49-F238E27FC236}">
                      <a16:creationId xmlns:a16="http://schemas.microsoft.com/office/drawing/2014/main" id="{0F6B5A00-8ACC-4FFA-9275-CBFAC421CC18}"/>
                    </a:ext>
                  </a:extLst>
                </p:cNvPr>
                <p:cNvPicPr/>
                <p:nvPr/>
              </p:nvPicPr>
              <p:blipFill>
                <a:blip r:embed="rId1018"/>
                <a:stretch>
                  <a:fillRect/>
                </a:stretch>
              </p:blipFill>
              <p:spPr>
                <a:xfrm>
                  <a:off x="11262302" y="2569903"/>
                  <a:ext cx="9756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019">
              <p14:nvContentPartPr>
                <p14:cNvPr id="447" name="Freihand 446">
                  <a:extLst>
                    <a:ext uri="{FF2B5EF4-FFF2-40B4-BE49-F238E27FC236}">
                      <a16:creationId xmlns:a16="http://schemas.microsoft.com/office/drawing/2014/main" id="{8BFFDF73-836F-4A14-A4D9-2B7C4129925E}"/>
                    </a:ext>
                  </a:extLst>
                </p14:cNvPr>
                <p14:cNvContentPartPr/>
                <p14:nvPr/>
              </p14:nvContentPartPr>
              <p14:xfrm>
                <a:off x="11401262" y="2467663"/>
                <a:ext cx="88920" cy="144000"/>
              </p14:xfrm>
            </p:contentPart>
          </mc:Choice>
          <mc:Fallback>
            <p:pic>
              <p:nvPicPr>
                <p:cNvPr id="447" name="Freihand 446">
                  <a:extLst>
                    <a:ext uri="{FF2B5EF4-FFF2-40B4-BE49-F238E27FC236}">
                      <a16:creationId xmlns:a16="http://schemas.microsoft.com/office/drawing/2014/main" id="{8BFFDF73-836F-4A14-A4D9-2B7C4129925E}"/>
                    </a:ext>
                  </a:extLst>
                </p:cNvPr>
                <p:cNvPicPr/>
                <p:nvPr/>
              </p:nvPicPr>
              <p:blipFill>
                <a:blip r:embed="rId1020"/>
                <a:stretch>
                  <a:fillRect/>
                </a:stretch>
              </p:blipFill>
              <p:spPr>
                <a:xfrm>
                  <a:off x="11396942" y="2463343"/>
                  <a:ext cx="9756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021">
              <p14:nvContentPartPr>
                <p14:cNvPr id="448" name="Freihand 447">
                  <a:extLst>
                    <a:ext uri="{FF2B5EF4-FFF2-40B4-BE49-F238E27FC236}">
                      <a16:creationId xmlns:a16="http://schemas.microsoft.com/office/drawing/2014/main" id="{0DAA6456-368F-4A71-9079-D655C214F314}"/>
                    </a:ext>
                  </a:extLst>
                </p14:cNvPr>
                <p14:cNvContentPartPr/>
                <p14:nvPr/>
              </p14:nvContentPartPr>
              <p14:xfrm>
                <a:off x="11506022" y="2504023"/>
                <a:ext cx="85680" cy="112320"/>
              </p14:xfrm>
            </p:contentPart>
          </mc:Choice>
          <mc:Fallback>
            <p:pic>
              <p:nvPicPr>
                <p:cNvPr id="448" name="Freihand 447">
                  <a:extLst>
                    <a:ext uri="{FF2B5EF4-FFF2-40B4-BE49-F238E27FC236}">
                      <a16:creationId xmlns:a16="http://schemas.microsoft.com/office/drawing/2014/main" id="{0DAA6456-368F-4A71-9079-D655C214F314}"/>
                    </a:ext>
                  </a:extLst>
                </p:cNvPr>
                <p:cNvPicPr/>
                <p:nvPr/>
              </p:nvPicPr>
              <p:blipFill>
                <a:blip r:embed="rId1022"/>
                <a:stretch>
                  <a:fillRect/>
                </a:stretch>
              </p:blipFill>
              <p:spPr>
                <a:xfrm>
                  <a:off x="11501702" y="2499703"/>
                  <a:ext cx="943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023">
              <p14:nvContentPartPr>
                <p14:cNvPr id="449" name="Freihand 448">
                  <a:extLst>
                    <a:ext uri="{FF2B5EF4-FFF2-40B4-BE49-F238E27FC236}">
                      <a16:creationId xmlns:a16="http://schemas.microsoft.com/office/drawing/2014/main" id="{87F80686-5D26-483F-B2CB-9F4595DC0CB6}"/>
                    </a:ext>
                  </a:extLst>
                </p14:cNvPr>
                <p14:cNvContentPartPr/>
                <p14:nvPr/>
              </p14:nvContentPartPr>
              <p14:xfrm>
                <a:off x="11519342" y="2532103"/>
                <a:ext cx="74160" cy="46800"/>
              </p14:xfrm>
            </p:contentPart>
          </mc:Choice>
          <mc:Fallback>
            <p:pic>
              <p:nvPicPr>
                <p:cNvPr id="449" name="Freihand 448">
                  <a:extLst>
                    <a:ext uri="{FF2B5EF4-FFF2-40B4-BE49-F238E27FC236}">
                      <a16:creationId xmlns:a16="http://schemas.microsoft.com/office/drawing/2014/main" id="{87F80686-5D26-483F-B2CB-9F4595DC0CB6}"/>
                    </a:ext>
                  </a:extLst>
                </p:cNvPr>
                <p:cNvPicPr/>
                <p:nvPr/>
              </p:nvPicPr>
              <p:blipFill>
                <a:blip r:embed="rId1024"/>
                <a:stretch>
                  <a:fillRect/>
                </a:stretch>
              </p:blipFill>
              <p:spPr>
                <a:xfrm>
                  <a:off x="11515022" y="2527783"/>
                  <a:ext cx="8280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1025">
              <p14:nvContentPartPr>
                <p14:cNvPr id="450" name="Freihand 449">
                  <a:extLst>
                    <a:ext uri="{FF2B5EF4-FFF2-40B4-BE49-F238E27FC236}">
                      <a16:creationId xmlns:a16="http://schemas.microsoft.com/office/drawing/2014/main" id="{C4BE39A5-7AFB-4302-B4D0-5B28DECDF86D}"/>
                    </a:ext>
                  </a:extLst>
                </p14:cNvPr>
                <p14:cNvContentPartPr/>
                <p14:nvPr/>
              </p14:nvContentPartPr>
              <p14:xfrm>
                <a:off x="11568302" y="2510143"/>
                <a:ext cx="155520" cy="185400"/>
              </p14:xfrm>
            </p:contentPart>
          </mc:Choice>
          <mc:Fallback>
            <p:pic>
              <p:nvPicPr>
                <p:cNvPr id="450" name="Freihand 449">
                  <a:extLst>
                    <a:ext uri="{FF2B5EF4-FFF2-40B4-BE49-F238E27FC236}">
                      <a16:creationId xmlns:a16="http://schemas.microsoft.com/office/drawing/2014/main" id="{C4BE39A5-7AFB-4302-B4D0-5B28DECDF86D}"/>
                    </a:ext>
                  </a:extLst>
                </p:cNvPr>
                <p:cNvPicPr/>
                <p:nvPr/>
              </p:nvPicPr>
              <p:blipFill>
                <a:blip r:embed="rId1026"/>
                <a:stretch>
                  <a:fillRect/>
                </a:stretch>
              </p:blipFill>
              <p:spPr>
                <a:xfrm>
                  <a:off x="11563982" y="2505823"/>
                  <a:ext cx="16416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1027">
              <p14:nvContentPartPr>
                <p14:cNvPr id="451" name="Freihand 450">
                  <a:extLst>
                    <a:ext uri="{FF2B5EF4-FFF2-40B4-BE49-F238E27FC236}">
                      <a16:creationId xmlns:a16="http://schemas.microsoft.com/office/drawing/2014/main" id="{1CEB4DCC-6475-425A-AFFC-90E3EE99CA0A}"/>
                    </a:ext>
                  </a:extLst>
                </p14:cNvPr>
                <p14:cNvContentPartPr/>
                <p14:nvPr/>
              </p14:nvContentPartPr>
              <p14:xfrm>
                <a:off x="11676302" y="2537863"/>
                <a:ext cx="106920" cy="7920"/>
              </p14:xfrm>
            </p:contentPart>
          </mc:Choice>
          <mc:Fallback>
            <p:pic>
              <p:nvPicPr>
                <p:cNvPr id="451" name="Freihand 450">
                  <a:extLst>
                    <a:ext uri="{FF2B5EF4-FFF2-40B4-BE49-F238E27FC236}">
                      <a16:creationId xmlns:a16="http://schemas.microsoft.com/office/drawing/2014/main" id="{1CEB4DCC-6475-425A-AFFC-90E3EE99CA0A}"/>
                    </a:ext>
                  </a:extLst>
                </p:cNvPr>
                <p:cNvPicPr/>
                <p:nvPr/>
              </p:nvPicPr>
              <p:blipFill>
                <a:blip r:embed="rId1028"/>
                <a:stretch>
                  <a:fillRect/>
                </a:stretch>
              </p:blipFill>
              <p:spPr>
                <a:xfrm>
                  <a:off x="11671982" y="2533543"/>
                  <a:ext cx="11556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029">
              <p14:nvContentPartPr>
                <p14:cNvPr id="452" name="Freihand 451">
                  <a:extLst>
                    <a:ext uri="{FF2B5EF4-FFF2-40B4-BE49-F238E27FC236}">
                      <a16:creationId xmlns:a16="http://schemas.microsoft.com/office/drawing/2014/main" id="{616970FC-40D2-41CE-877A-FD4092925017}"/>
                    </a:ext>
                  </a:extLst>
                </p14:cNvPr>
                <p14:cNvContentPartPr/>
                <p14:nvPr/>
              </p14:nvContentPartPr>
              <p14:xfrm>
                <a:off x="11752622" y="2421583"/>
                <a:ext cx="126000" cy="136080"/>
              </p14:xfrm>
            </p:contentPart>
          </mc:Choice>
          <mc:Fallback>
            <p:pic>
              <p:nvPicPr>
                <p:cNvPr id="452" name="Freihand 451">
                  <a:extLst>
                    <a:ext uri="{FF2B5EF4-FFF2-40B4-BE49-F238E27FC236}">
                      <a16:creationId xmlns:a16="http://schemas.microsoft.com/office/drawing/2014/main" id="{616970FC-40D2-41CE-877A-FD4092925017}"/>
                    </a:ext>
                  </a:extLst>
                </p:cNvPr>
                <p:cNvPicPr/>
                <p:nvPr/>
              </p:nvPicPr>
              <p:blipFill>
                <a:blip r:embed="rId1030"/>
                <a:stretch>
                  <a:fillRect/>
                </a:stretch>
              </p:blipFill>
              <p:spPr>
                <a:xfrm>
                  <a:off x="11748302" y="2417263"/>
                  <a:ext cx="13464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031">
              <p14:nvContentPartPr>
                <p14:cNvPr id="453" name="Freihand 452">
                  <a:extLst>
                    <a:ext uri="{FF2B5EF4-FFF2-40B4-BE49-F238E27FC236}">
                      <a16:creationId xmlns:a16="http://schemas.microsoft.com/office/drawing/2014/main" id="{7414A060-3423-4713-B7D0-741856791E83}"/>
                    </a:ext>
                  </a:extLst>
                </p14:cNvPr>
                <p14:cNvContentPartPr/>
                <p14:nvPr/>
              </p14:nvContentPartPr>
              <p14:xfrm>
                <a:off x="11874662" y="2450023"/>
                <a:ext cx="80280" cy="104760"/>
              </p14:xfrm>
            </p:contentPart>
          </mc:Choice>
          <mc:Fallback>
            <p:pic>
              <p:nvPicPr>
                <p:cNvPr id="453" name="Freihand 452">
                  <a:extLst>
                    <a:ext uri="{FF2B5EF4-FFF2-40B4-BE49-F238E27FC236}">
                      <a16:creationId xmlns:a16="http://schemas.microsoft.com/office/drawing/2014/main" id="{7414A060-3423-4713-B7D0-741856791E83}"/>
                    </a:ext>
                  </a:extLst>
                </p:cNvPr>
                <p:cNvPicPr/>
                <p:nvPr/>
              </p:nvPicPr>
              <p:blipFill>
                <a:blip r:embed="rId1032"/>
                <a:stretch>
                  <a:fillRect/>
                </a:stretch>
              </p:blipFill>
              <p:spPr>
                <a:xfrm>
                  <a:off x="11870342" y="2445703"/>
                  <a:ext cx="889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033">
              <p14:nvContentPartPr>
                <p14:cNvPr id="454" name="Freihand 453">
                  <a:extLst>
                    <a:ext uri="{FF2B5EF4-FFF2-40B4-BE49-F238E27FC236}">
                      <a16:creationId xmlns:a16="http://schemas.microsoft.com/office/drawing/2014/main" id="{C9799597-292E-47F6-A393-F7C312AC2203}"/>
                    </a:ext>
                  </a:extLst>
                </p14:cNvPr>
                <p14:cNvContentPartPr/>
                <p14:nvPr/>
              </p14:nvContentPartPr>
              <p14:xfrm>
                <a:off x="11877902" y="2489263"/>
                <a:ext cx="144000" cy="132120"/>
              </p14:xfrm>
            </p:contentPart>
          </mc:Choice>
          <mc:Fallback>
            <p:pic>
              <p:nvPicPr>
                <p:cNvPr id="454" name="Freihand 453">
                  <a:extLst>
                    <a:ext uri="{FF2B5EF4-FFF2-40B4-BE49-F238E27FC236}">
                      <a16:creationId xmlns:a16="http://schemas.microsoft.com/office/drawing/2014/main" id="{C9799597-292E-47F6-A393-F7C312AC2203}"/>
                    </a:ext>
                  </a:extLst>
                </p:cNvPr>
                <p:cNvPicPr/>
                <p:nvPr/>
              </p:nvPicPr>
              <p:blipFill>
                <a:blip r:embed="rId1034"/>
                <a:stretch>
                  <a:fillRect/>
                </a:stretch>
              </p:blipFill>
              <p:spPr>
                <a:xfrm>
                  <a:off x="11873582" y="2484943"/>
                  <a:ext cx="15264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035">
              <p14:nvContentPartPr>
                <p14:cNvPr id="456" name="Freihand 455">
                  <a:extLst>
                    <a:ext uri="{FF2B5EF4-FFF2-40B4-BE49-F238E27FC236}">
                      <a16:creationId xmlns:a16="http://schemas.microsoft.com/office/drawing/2014/main" id="{766D319B-2AEA-4B70-A689-4AECE3A8273D}"/>
                    </a:ext>
                  </a:extLst>
                </p14:cNvPr>
                <p14:cNvContentPartPr/>
                <p14:nvPr/>
              </p14:nvContentPartPr>
              <p14:xfrm>
                <a:off x="10193462" y="3080743"/>
                <a:ext cx="175320" cy="43200"/>
              </p14:xfrm>
            </p:contentPart>
          </mc:Choice>
          <mc:Fallback>
            <p:pic>
              <p:nvPicPr>
                <p:cNvPr id="456" name="Freihand 455">
                  <a:extLst>
                    <a:ext uri="{FF2B5EF4-FFF2-40B4-BE49-F238E27FC236}">
                      <a16:creationId xmlns:a16="http://schemas.microsoft.com/office/drawing/2014/main" id="{766D319B-2AEA-4B70-A689-4AECE3A8273D}"/>
                    </a:ext>
                  </a:extLst>
                </p:cNvPr>
                <p:cNvPicPr/>
                <p:nvPr/>
              </p:nvPicPr>
              <p:blipFill>
                <a:blip r:embed="rId1036"/>
                <a:stretch>
                  <a:fillRect/>
                </a:stretch>
              </p:blipFill>
              <p:spPr>
                <a:xfrm>
                  <a:off x="10189142" y="3076423"/>
                  <a:ext cx="18396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1037">
              <p14:nvContentPartPr>
                <p14:cNvPr id="457" name="Freihand 456">
                  <a:extLst>
                    <a:ext uri="{FF2B5EF4-FFF2-40B4-BE49-F238E27FC236}">
                      <a16:creationId xmlns:a16="http://schemas.microsoft.com/office/drawing/2014/main" id="{D047E52F-854F-4FC4-8D0A-D5D912173E5E}"/>
                    </a:ext>
                  </a:extLst>
                </p14:cNvPr>
                <p14:cNvContentPartPr/>
                <p14:nvPr/>
              </p14:nvContentPartPr>
              <p14:xfrm>
                <a:off x="10199582" y="3162823"/>
                <a:ext cx="182160" cy="10080"/>
              </p14:xfrm>
            </p:contentPart>
          </mc:Choice>
          <mc:Fallback>
            <p:pic>
              <p:nvPicPr>
                <p:cNvPr id="457" name="Freihand 456">
                  <a:extLst>
                    <a:ext uri="{FF2B5EF4-FFF2-40B4-BE49-F238E27FC236}">
                      <a16:creationId xmlns:a16="http://schemas.microsoft.com/office/drawing/2014/main" id="{D047E52F-854F-4FC4-8D0A-D5D912173E5E}"/>
                    </a:ext>
                  </a:extLst>
                </p:cNvPr>
                <p:cNvPicPr/>
                <p:nvPr/>
              </p:nvPicPr>
              <p:blipFill>
                <a:blip r:embed="rId1038"/>
                <a:stretch>
                  <a:fillRect/>
                </a:stretch>
              </p:blipFill>
              <p:spPr>
                <a:xfrm>
                  <a:off x="10195262" y="3158503"/>
                  <a:ext cx="19080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039">
              <p14:nvContentPartPr>
                <p14:cNvPr id="458" name="Freihand 457">
                  <a:extLst>
                    <a:ext uri="{FF2B5EF4-FFF2-40B4-BE49-F238E27FC236}">
                      <a16:creationId xmlns:a16="http://schemas.microsoft.com/office/drawing/2014/main" id="{59CA605B-CC35-4049-A744-E8981CC176B1}"/>
                    </a:ext>
                  </a:extLst>
                </p14:cNvPr>
                <p14:cNvContentPartPr/>
                <p14:nvPr/>
              </p14:nvContentPartPr>
              <p14:xfrm>
                <a:off x="10428182" y="2969863"/>
                <a:ext cx="151560" cy="215640"/>
              </p14:xfrm>
            </p:contentPart>
          </mc:Choice>
          <mc:Fallback>
            <p:pic>
              <p:nvPicPr>
                <p:cNvPr id="458" name="Freihand 457">
                  <a:extLst>
                    <a:ext uri="{FF2B5EF4-FFF2-40B4-BE49-F238E27FC236}">
                      <a16:creationId xmlns:a16="http://schemas.microsoft.com/office/drawing/2014/main" id="{59CA605B-CC35-4049-A744-E8981CC176B1}"/>
                    </a:ext>
                  </a:extLst>
                </p:cNvPr>
                <p:cNvPicPr/>
                <p:nvPr/>
              </p:nvPicPr>
              <p:blipFill>
                <a:blip r:embed="rId1040"/>
                <a:stretch>
                  <a:fillRect/>
                </a:stretch>
              </p:blipFill>
              <p:spPr>
                <a:xfrm>
                  <a:off x="10423862" y="2965543"/>
                  <a:ext cx="16020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1041">
              <p14:nvContentPartPr>
                <p14:cNvPr id="459" name="Freihand 458">
                  <a:extLst>
                    <a:ext uri="{FF2B5EF4-FFF2-40B4-BE49-F238E27FC236}">
                      <a16:creationId xmlns:a16="http://schemas.microsoft.com/office/drawing/2014/main" id="{2F65F263-AEB8-4A6B-8764-200BFA8A46CF}"/>
                    </a:ext>
                  </a:extLst>
                </p14:cNvPr>
                <p14:cNvContentPartPr/>
                <p14:nvPr/>
              </p14:nvContentPartPr>
              <p14:xfrm>
                <a:off x="10662902" y="2906503"/>
                <a:ext cx="68040" cy="240480"/>
              </p14:xfrm>
            </p:contentPart>
          </mc:Choice>
          <mc:Fallback>
            <p:pic>
              <p:nvPicPr>
                <p:cNvPr id="459" name="Freihand 458">
                  <a:extLst>
                    <a:ext uri="{FF2B5EF4-FFF2-40B4-BE49-F238E27FC236}">
                      <a16:creationId xmlns:a16="http://schemas.microsoft.com/office/drawing/2014/main" id="{2F65F263-AEB8-4A6B-8764-200BFA8A46CF}"/>
                    </a:ext>
                  </a:extLst>
                </p:cNvPr>
                <p:cNvPicPr/>
                <p:nvPr/>
              </p:nvPicPr>
              <p:blipFill>
                <a:blip r:embed="rId1042"/>
                <a:stretch>
                  <a:fillRect/>
                </a:stretch>
              </p:blipFill>
              <p:spPr>
                <a:xfrm>
                  <a:off x="10658582" y="2902183"/>
                  <a:ext cx="7668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043">
              <p14:nvContentPartPr>
                <p14:cNvPr id="460" name="Freihand 459">
                  <a:extLst>
                    <a:ext uri="{FF2B5EF4-FFF2-40B4-BE49-F238E27FC236}">
                      <a16:creationId xmlns:a16="http://schemas.microsoft.com/office/drawing/2014/main" id="{B7B5A5C0-6265-478C-9D5B-8146D3D4DE85}"/>
                    </a:ext>
                  </a:extLst>
                </p14:cNvPr>
                <p14:cNvContentPartPr/>
                <p14:nvPr/>
              </p14:nvContentPartPr>
              <p14:xfrm>
                <a:off x="10802222" y="2986423"/>
                <a:ext cx="73800" cy="137880"/>
              </p14:xfrm>
            </p:contentPart>
          </mc:Choice>
          <mc:Fallback>
            <p:pic>
              <p:nvPicPr>
                <p:cNvPr id="460" name="Freihand 459">
                  <a:extLst>
                    <a:ext uri="{FF2B5EF4-FFF2-40B4-BE49-F238E27FC236}">
                      <a16:creationId xmlns:a16="http://schemas.microsoft.com/office/drawing/2014/main" id="{B7B5A5C0-6265-478C-9D5B-8146D3D4DE85}"/>
                    </a:ext>
                  </a:extLst>
                </p:cNvPr>
                <p:cNvPicPr/>
                <p:nvPr/>
              </p:nvPicPr>
              <p:blipFill>
                <a:blip r:embed="rId1044"/>
                <a:stretch>
                  <a:fillRect/>
                </a:stretch>
              </p:blipFill>
              <p:spPr>
                <a:xfrm>
                  <a:off x="10797902" y="2982103"/>
                  <a:ext cx="824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045">
              <p14:nvContentPartPr>
                <p14:cNvPr id="461" name="Freihand 460">
                  <a:extLst>
                    <a:ext uri="{FF2B5EF4-FFF2-40B4-BE49-F238E27FC236}">
                      <a16:creationId xmlns:a16="http://schemas.microsoft.com/office/drawing/2014/main" id="{0B9AD778-6D49-4D2B-9F04-A8E04CA08A77}"/>
                    </a:ext>
                  </a:extLst>
                </p14:cNvPr>
                <p14:cNvContentPartPr/>
                <p14:nvPr/>
              </p14:nvContentPartPr>
              <p14:xfrm>
                <a:off x="10786382" y="3014863"/>
                <a:ext cx="155880" cy="44280"/>
              </p14:xfrm>
            </p:contentPart>
          </mc:Choice>
          <mc:Fallback>
            <p:pic>
              <p:nvPicPr>
                <p:cNvPr id="461" name="Freihand 460">
                  <a:extLst>
                    <a:ext uri="{FF2B5EF4-FFF2-40B4-BE49-F238E27FC236}">
                      <a16:creationId xmlns:a16="http://schemas.microsoft.com/office/drawing/2014/main" id="{0B9AD778-6D49-4D2B-9F04-A8E04CA08A77}"/>
                    </a:ext>
                  </a:extLst>
                </p:cNvPr>
                <p:cNvPicPr/>
                <p:nvPr/>
              </p:nvPicPr>
              <p:blipFill>
                <a:blip r:embed="rId1046"/>
                <a:stretch>
                  <a:fillRect/>
                </a:stretch>
              </p:blipFill>
              <p:spPr>
                <a:xfrm>
                  <a:off x="10782062" y="3010543"/>
                  <a:ext cx="16452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047">
              <p14:nvContentPartPr>
                <p14:cNvPr id="462" name="Freihand 461">
                  <a:extLst>
                    <a:ext uri="{FF2B5EF4-FFF2-40B4-BE49-F238E27FC236}">
                      <a16:creationId xmlns:a16="http://schemas.microsoft.com/office/drawing/2014/main" id="{D9F883B7-920A-4076-A3DE-7C6D3483280C}"/>
                    </a:ext>
                  </a:extLst>
                </p14:cNvPr>
                <p14:cNvContentPartPr/>
                <p14:nvPr/>
              </p14:nvContentPartPr>
              <p14:xfrm>
                <a:off x="10947662" y="3047623"/>
                <a:ext cx="96840" cy="95400"/>
              </p14:xfrm>
            </p:contentPart>
          </mc:Choice>
          <mc:Fallback>
            <p:pic>
              <p:nvPicPr>
                <p:cNvPr id="462" name="Freihand 461">
                  <a:extLst>
                    <a:ext uri="{FF2B5EF4-FFF2-40B4-BE49-F238E27FC236}">
                      <a16:creationId xmlns:a16="http://schemas.microsoft.com/office/drawing/2014/main" id="{D9F883B7-920A-4076-A3DE-7C6D3483280C}"/>
                    </a:ext>
                  </a:extLst>
                </p:cNvPr>
                <p:cNvPicPr/>
                <p:nvPr/>
              </p:nvPicPr>
              <p:blipFill>
                <a:blip r:embed="rId1048"/>
                <a:stretch>
                  <a:fillRect/>
                </a:stretch>
              </p:blipFill>
              <p:spPr>
                <a:xfrm>
                  <a:off x="10943342" y="3043303"/>
                  <a:ext cx="1054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049">
              <p14:nvContentPartPr>
                <p14:cNvPr id="463" name="Freihand 462">
                  <a:extLst>
                    <a:ext uri="{FF2B5EF4-FFF2-40B4-BE49-F238E27FC236}">
                      <a16:creationId xmlns:a16="http://schemas.microsoft.com/office/drawing/2014/main" id="{80668B2B-A01E-4E23-AEEE-41273CF1B447}"/>
                    </a:ext>
                  </a:extLst>
                </p14:cNvPr>
                <p14:cNvContentPartPr/>
                <p14:nvPr/>
              </p14:nvContentPartPr>
              <p14:xfrm>
                <a:off x="11052782" y="2972743"/>
                <a:ext cx="100080" cy="124200"/>
              </p14:xfrm>
            </p:contentPart>
          </mc:Choice>
          <mc:Fallback>
            <p:pic>
              <p:nvPicPr>
                <p:cNvPr id="463" name="Freihand 462">
                  <a:extLst>
                    <a:ext uri="{FF2B5EF4-FFF2-40B4-BE49-F238E27FC236}">
                      <a16:creationId xmlns:a16="http://schemas.microsoft.com/office/drawing/2014/main" id="{80668B2B-A01E-4E23-AEEE-41273CF1B447}"/>
                    </a:ext>
                  </a:extLst>
                </p:cNvPr>
                <p:cNvPicPr/>
                <p:nvPr/>
              </p:nvPicPr>
              <p:blipFill>
                <a:blip r:embed="rId1050"/>
                <a:stretch>
                  <a:fillRect/>
                </a:stretch>
              </p:blipFill>
              <p:spPr>
                <a:xfrm>
                  <a:off x="11048462" y="2968423"/>
                  <a:ext cx="1087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051">
              <p14:nvContentPartPr>
                <p14:cNvPr id="464" name="Freihand 463">
                  <a:extLst>
                    <a:ext uri="{FF2B5EF4-FFF2-40B4-BE49-F238E27FC236}">
                      <a16:creationId xmlns:a16="http://schemas.microsoft.com/office/drawing/2014/main" id="{274DE0D6-8AB4-4540-87F0-55DCBA87BF0D}"/>
                    </a:ext>
                  </a:extLst>
                </p14:cNvPr>
                <p14:cNvContentPartPr/>
                <p14:nvPr/>
              </p14:nvContentPartPr>
              <p14:xfrm>
                <a:off x="11178782" y="2947183"/>
                <a:ext cx="111960" cy="110520"/>
              </p14:xfrm>
            </p:contentPart>
          </mc:Choice>
          <mc:Fallback>
            <p:pic>
              <p:nvPicPr>
                <p:cNvPr id="464" name="Freihand 463">
                  <a:extLst>
                    <a:ext uri="{FF2B5EF4-FFF2-40B4-BE49-F238E27FC236}">
                      <a16:creationId xmlns:a16="http://schemas.microsoft.com/office/drawing/2014/main" id="{274DE0D6-8AB4-4540-87F0-55DCBA87BF0D}"/>
                    </a:ext>
                  </a:extLst>
                </p:cNvPr>
                <p:cNvPicPr/>
                <p:nvPr/>
              </p:nvPicPr>
              <p:blipFill>
                <a:blip r:embed="rId1052"/>
                <a:stretch>
                  <a:fillRect/>
                </a:stretch>
              </p:blipFill>
              <p:spPr>
                <a:xfrm>
                  <a:off x="11174462" y="2942863"/>
                  <a:ext cx="1206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053">
              <p14:nvContentPartPr>
                <p14:cNvPr id="465" name="Freihand 464">
                  <a:extLst>
                    <a:ext uri="{FF2B5EF4-FFF2-40B4-BE49-F238E27FC236}">
                      <a16:creationId xmlns:a16="http://schemas.microsoft.com/office/drawing/2014/main" id="{D498243A-9059-4903-84B8-6DBC6EBC41A0}"/>
                    </a:ext>
                  </a:extLst>
                </p14:cNvPr>
                <p14:cNvContentPartPr/>
                <p14:nvPr/>
              </p14:nvContentPartPr>
              <p14:xfrm>
                <a:off x="11293622" y="2954383"/>
                <a:ext cx="144360" cy="137880"/>
              </p14:xfrm>
            </p:contentPart>
          </mc:Choice>
          <mc:Fallback>
            <p:pic>
              <p:nvPicPr>
                <p:cNvPr id="465" name="Freihand 464">
                  <a:extLst>
                    <a:ext uri="{FF2B5EF4-FFF2-40B4-BE49-F238E27FC236}">
                      <a16:creationId xmlns:a16="http://schemas.microsoft.com/office/drawing/2014/main" id="{D498243A-9059-4903-84B8-6DBC6EBC41A0}"/>
                    </a:ext>
                  </a:extLst>
                </p:cNvPr>
                <p:cNvPicPr/>
                <p:nvPr/>
              </p:nvPicPr>
              <p:blipFill>
                <a:blip r:embed="rId1054"/>
                <a:stretch>
                  <a:fillRect/>
                </a:stretch>
              </p:blipFill>
              <p:spPr>
                <a:xfrm>
                  <a:off x="11289302" y="2950063"/>
                  <a:ext cx="15300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055">
              <p14:nvContentPartPr>
                <p14:cNvPr id="466" name="Freihand 465">
                  <a:extLst>
                    <a:ext uri="{FF2B5EF4-FFF2-40B4-BE49-F238E27FC236}">
                      <a16:creationId xmlns:a16="http://schemas.microsoft.com/office/drawing/2014/main" id="{DF7285AC-7292-4891-8CD4-8CEFDC25CB0B}"/>
                    </a:ext>
                  </a:extLst>
                </p14:cNvPr>
                <p14:cNvContentPartPr/>
                <p14:nvPr/>
              </p14:nvContentPartPr>
              <p14:xfrm>
                <a:off x="11393702" y="2918743"/>
                <a:ext cx="174960" cy="107280"/>
              </p14:xfrm>
            </p:contentPart>
          </mc:Choice>
          <mc:Fallback>
            <p:pic>
              <p:nvPicPr>
                <p:cNvPr id="466" name="Freihand 465">
                  <a:extLst>
                    <a:ext uri="{FF2B5EF4-FFF2-40B4-BE49-F238E27FC236}">
                      <a16:creationId xmlns:a16="http://schemas.microsoft.com/office/drawing/2014/main" id="{DF7285AC-7292-4891-8CD4-8CEFDC25CB0B}"/>
                    </a:ext>
                  </a:extLst>
                </p:cNvPr>
                <p:cNvPicPr/>
                <p:nvPr/>
              </p:nvPicPr>
              <p:blipFill>
                <a:blip r:embed="rId1056"/>
                <a:stretch>
                  <a:fillRect/>
                </a:stretch>
              </p:blipFill>
              <p:spPr>
                <a:xfrm>
                  <a:off x="11389382" y="2914423"/>
                  <a:ext cx="1836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057">
              <p14:nvContentPartPr>
                <p14:cNvPr id="467" name="Freihand 466">
                  <a:extLst>
                    <a:ext uri="{FF2B5EF4-FFF2-40B4-BE49-F238E27FC236}">
                      <a16:creationId xmlns:a16="http://schemas.microsoft.com/office/drawing/2014/main" id="{0E909591-07DF-48B4-8E89-46B8FBEB763C}"/>
                    </a:ext>
                  </a:extLst>
                </p14:cNvPr>
                <p14:cNvContentPartPr/>
                <p14:nvPr/>
              </p14:nvContentPartPr>
              <p14:xfrm>
                <a:off x="11485142" y="2963743"/>
                <a:ext cx="79920" cy="23400"/>
              </p14:xfrm>
            </p:contentPart>
          </mc:Choice>
          <mc:Fallback>
            <p:pic>
              <p:nvPicPr>
                <p:cNvPr id="467" name="Freihand 466">
                  <a:extLst>
                    <a:ext uri="{FF2B5EF4-FFF2-40B4-BE49-F238E27FC236}">
                      <a16:creationId xmlns:a16="http://schemas.microsoft.com/office/drawing/2014/main" id="{0E909591-07DF-48B4-8E89-46B8FBEB763C}"/>
                    </a:ext>
                  </a:extLst>
                </p:cNvPr>
                <p:cNvPicPr/>
                <p:nvPr/>
              </p:nvPicPr>
              <p:blipFill>
                <a:blip r:embed="rId1058"/>
                <a:stretch>
                  <a:fillRect/>
                </a:stretch>
              </p:blipFill>
              <p:spPr>
                <a:xfrm>
                  <a:off x="11480822" y="2959423"/>
                  <a:ext cx="8856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059">
              <p14:nvContentPartPr>
                <p14:cNvPr id="468" name="Freihand 467">
                  <a:extLst>
                    <a:ext uri="{FF2B5EF4-FFF2-40B4-BE49-F238E27FC236}">
                      <a16:creationId xmlns:a16="http://schemas.microsoft.com/office/drawing/2014/main" id="{5F806EC6-7C8D-4143-806B-A121318B339B}"/>
                    </a:ext>
                  </a:extLst>
                </p14:cNvPr>
                <p14:cNvContentPartPr/>
                <p14:nvPr/>
              </p14:nvContentPartPr>
              <p14:xfrm>
                <a:off x="11536262" y="2975623"/>
                <a:ext cx="84240" cy="119520"/>
              </p14:xfrm>
            </p:contentPart>
          </mc:Choice>
          <mc:Fallback>
            <p:pic>
              <p:nvPicPr>
                <p:cNvPr id="468" name="Freihand 467">
                  <a:extLst>
                    <a:ext uri="{FF2B5EF4-FFF2-40B4-BE49-F238E27FC236}">
                      <a16:creationId xmlns:a16="http://schemas.microsoft.com/office/drawing/2014/main" id="{5F806EC6-7C8D-4143-806B-A121318B339B}"/>
                    </a:ext>
                  </a:extLst>
                </p:cNvPr>
                <p:cNvPicPr/>
                <p:nvPr/>
              </p:nvPicPr>
              <p:blipFill>
                <a:blip r:embed="rId1060"/>
                <a:stretch>
                  <a:fillRect/>
                </a:stretch>
              </p:blipFill>
              <p:spPr>
                <a:xfrm>
                  <a:off x="11531942" y="2971303"/>
                  <a:ext cx="9288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061">
              <p14:nvContentPartPr>
                <p14:cNvPr id="469" name="Freihand 468">
                  <a:extLst>
                    <a:ext uri="{FF2B5EF4-FFF2-40B4-BE49-F238E27FC236}">
                      <a16:creationId xmlns:a16="http://schemas.microsoft.com/office/drawing/2014/main" id="{047E8298-EA95-4517-84F0-4DB944BFEF4D}"/>
                    </a:ext>
                  </a:extLst>
                </p14:cNvPr>
                <p14:cNvContentPartPr/>
                <p14:nvPr/>
              </p14:nvContentPartPr>
              <p14:xfrm>
                <a:off x="11642102" y="2927383"/>
                <a:ext cx="127440" cy="84600"/>
              </p14:xfrm>
            </p:contentPart>
          </mc:Choice>
          <mc:Fallback>
            <p:pic>
              <p:nvPicPr>
                <p:cNvPr id="469" name="Freihand 468">
                  <a:extLst>
                    <a:ext uri="{FF2B5EF4-FFF2-40B4-BE49-F238E27FC236}">
                      <a16:creationId xmlns:a16="http://schemas.microsoft.com/office/drawing/2014/main" id="{047E8298-EA95-4517-84F0-4DB944BFEF4D}"/>
                    </a:ext>
                  </a:extLst>
                </p:cNvPr>
                <p:cNvPicPr/>
                <p:nvPr/>
              </p:nvPicPr>
              <p:blipFill>
                <a:blip r:embed="rId1062"/>
                <a:stretch>
                  <a:fillRect/>
                </a:stretch>
              </p:blipFill>
              <p:spPr>
                <a:xfrm>
                  <a:off x="11637782" y="2923063"/>
                  <a:ext cx="13608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063">
              <p14:nvContentPartPr>
                <p14:cNvPr id="470" name="Freihand 469">
                  <a:extLst>
                    <a:ext uri="{FF2B5EF4-FFF2-40B4-BE49-F238E27FC236}">
                      <a16:creationId xmlns:a16="http://schemas.microsoft.com/office/drawing/2014/main" id="{4640B3CD-C884-45A6-97A6-81D6F2A66652}"/>
                    </a:ext>
                  </a:extLst>
                </p14:cNvPr>
                <p14:cNvContentPartPr/>
                <p14:nvPr/>
              </p14:nvContentPartPr>
              <p14:xfrm>
                <a:off x="11790422" y="2911903"/>
                <a:ext cx="91080" cy="101520"/>
              </p14:xfrm>
            </p:contentPart>
          </mc:Choice>
          <mc:Fallback>
            <p:pic>
              <p:nvPicPr>
                <p:cNvPr id="470" name="Freihand 469">
                  <a:extLst>
                    <a:ext uri="{FF2B5EF4-FFF2-40B4-BE49-F238E27FC236}">
                      <a16:creationId xmlns:a16="http://schemas.microsoft.com/office/drawing/2014/main" id="{4640B3CD-C884-45A6-97A6-81D6F2A66652}"/>
                    </a:ext>
                  </a:extLst>
                </p:cNvPr>
                <p:cNvPicPr/>
                <p:nvPr/>
              </p:nvPicPr>
              <p:blipFill>
                <a:blip r:embed="rId1064"/>
                <a:stretch>
                  <a:fillRect/>
                </a:stretch>
              </p:blipFill>
              <p:spPr>
                <a:xfrm>
                  <a:off x="11786102" y="2907583"/>
                  <a:ext cx="9972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065">
              <p14:nvContentPartPr>
                <p14:cNvPr id="471" name="Freihand 470">
                  <a:extLst>
                    <a:ext uri="{FF2B5EF4-FFF2-40B4-BE49-F238E27FC236}">
                      <a16:creationId xmlns:a16="http://schemas.microsoft.com/office/drawing/2014/main" id="{FF27891C-A232-4379-8A67-E6BD09EA039A}"/>
                    </a:ext>
                  </a:extLst>
                </p14:cNvPr>
                <p14:cNvContentPartPr/>
                <p14:nvPr/>
              </p14:nvContentPartPr>
              <p14:xfrm>
                <a:off x="11883662" y="2972743"/>
                <a:ext cx="61560" cy="66240"/>
              </p14:xfrm>
            </p:contentPart>
          </mc:Choice>
          <mc:Fallback>
            <p:pic>
              <p:nvPicPr>
                <p:cNvPr id="471" name="Freihand 470">
                  <a:extLst>
                    <a:ext uri="{FF2B5EF4-FFF2-40B4-BE49-F238E27FC236}">
                      <a16:creationId xmlns:a16="http://schemas.microsoft.com/office/drawing/2014/main" id="{FF27891C-A232-4379-8A67-E6BD09EA039A}"/>
                    </a:ext>
                  </a:extLst>
                </p:cNvPr>
                <p:cNvPicPr/>
                <p:nvPr/>
              </p:nvPicPr>
              <p:blipFill>
                <a:blip r:embed="rId1066"/>
                <a:stretch>
                  <a:fillRect/>
                </a:stretch>
              </p:blipFill>
              <p:spPr>
                <a:xfrm>
                  <a:off x="11879342" y="2968423"/>
                  <a:ext cx="702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067">
              <p14:nvContentPartPr>
                <p14:cNvPr id="472" name="Freihand 471">
                  <a:extLst>
                    <a:ext uri="{FF2B5EF4-FFF2-40B4-BE49-F238E27FC236}">
                      <a16:creationId xmlns:a16="http://schemas.microsoft.com/office/drawing/2014/main" id="{F4BACFBB-2293-4C87-AFC7-1F2D05CD4BEE}"/>
                    </a:ext>
                  </a:extLst>
                </p14:cNvPr>
                <p14:cNvContentPartPr/>
                <p14:nvPr/>
              </p14:nvContentPartPr>
              <p14:xfrm>
                <a:off x="11913542" y="2877703"/>
                <a:ext cx="100440" cy="252720"/>
              </p14:xfrm>
            </p:contentPart>
          </mc:Choice>
          <mc:Fallback>
            <p:pic>
              <p:nvPicPr>
                <p:cNvPr id="472" name="Freihand 471">
                  <a:extLst>
                    <a:ext uri="{FF2B5EF4-FFF2-40B4-BE49-F238E27FC236}">
                      <a16:creationId xmlns:a16="http://schemas.microsoft.com/office/drawing/2014/main" id="{F4BACFBB-2293-4C87-AFC7-1F2D05CD4BEE}"/>
                    </a:ext>
                  </a:extLst>
                </p:cNvPr>
                <p:cNvPicPr/>
                <p:nvPr/>
              </p:nvPicPr>
              <p:blipFill>
                <a:blip r:embed="rId1068"/>
                <a:stretch>
                  <a:fillRect/>
                </a:stretch>
              </p:blipFill>
              <p:spPr>
                <a:xfrm>
                  <a:off x="11909222" y="2873383"/>
                  <a:ext cx="10908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1069">
              <p14:nvContentPartPr>
                <p14:cNvPr id="418" name="Freihand 417">
                  <a:extLst>
                    <a:ext uri="{FF2B5EF4-FFF2-40B4-BE49-F238E27FC236}">
                      <a16:creationId xmlns:a16="http://schemas.microsoft.com/office/drawing/2014/main" id="{95A4A6B4-B694-49C4-9E6D-4B1941E32C14}"/>
                    </a:ext>
                  </a:extLst>
                </p14:cNvPr>
                <p14:cNvContentPartPr/>
                <p14:nvPr/>
              </p14:nvContentPartPr>
              <p14:xfrm>
                <a:off x="9231182" y="2668543"/>
                <a:ext cx="196920" cy="25200"/>
              </p14:xfrm>
            </p:contentPart>
          </mc:Choice>
          <mc:Fallback>
            <p:pic>
              <p:nvPicPr>
                <p:cNvPr id="418" name="Freihand 417">
                  <a:extLst>
                    <a:ext uri="{FF2B5EF4-FFF2-40B4-BE49-F238E27FC236}">
                      <a16:creationId xmlns:a16="http://schemas.microsoft.com/office/drawing/2014/main" id="{95A4A6B4-B694-49C4-9E6D-4B1941E32C14}"/>
                    </a:ext>
                  </a:extLst>
                </p:cNvPr>
                <p:cNvPicPr/>
                <p:nvPr/>
              </p:nvPicPr>
              <p:blipFill>
                <a:blip r:embed="rId1070"/>
                <a:stretch>
                  <a:fillRect/>
                </a:stretch>
              </p:blipFill>
              <p:spPr>
                <a:xfrm>
                  <a:off x="9226862" y="2664223"/>
                  <a:ext cx="20556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071">
              <p14:nvContentPartPr>
                <p14:cNvPr id="419" name="Freihand 418">
                  <a:extLst>
                    <a:ext uri="{FF2B5EF4-FFF2-40B4-BE49-F238E27FC236}">
                      <a16:creationId xmlns:a16="http://schemas.microsoft.com/office/drawing/2014/main" id="{AC916E6E-3DC4-481E-AB54-60EE4AEF5F96}"/>
                    </a:ext>
                  </a:extLst>
                </p14:cNvPr>
                <p14:cNvContentPartPr/>
                <p14:nvPr/>
              </p14:nvContentPartPr>
              <p14:xfrm>
                <a:off x="9257102" y="2702383"/>
                <a:ext cx="225000" cy="132840"/>
              </p14:xfrm>
            </p:contentPart>
          </mc:Choice>
          <mc:Fallback>
            <p:pic>
              <p:nvPicPr>
                <p:cNvPr id="419" name="Freihand 418">
                  <a:extLst>
                    <a:ext uri="{FF2B5EF4-FFF2-40B4-BE49-F238E27FC236}">
                      <a16:creationId xmlns:a16="http://schemas.microsoft.com/office/drawing/2014/main" id="{AC916E6E-3DC4-481E-AB54-60EE4AEF5F96}"/>
                    </a:ext>
                  </a:extLst>
                </p:cNvPr>
                <p:cNvPicPr/>
                <p:nvPr/>
              </p:nvPicPr>
              <p:blipFill>
                <a:blip r:embed="rId1072"/>
                <a:stretch>
                  <a:fillRect/>
                </a:stretch>
              </p:blipFill>
              <p:spPr>
                <a:xfrm>
                  <a:off x="9252782" y="2698063"/>
                  <a:ext cx="23364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073">
              <p14:nvContentPartPr>
                <p14:cNvPr id="420" name="Freihand 419">
                  <a:extLst>
                    <a:ext uri="{FF2B5EF4-FFF2-40B4-BE49-F238E27FC236}">
                      <a16:creationId xmlns:a16="http://schemas.microsoft.com/office/drawing/2014/main" id="{636460FA-CE6A-4575-96DB-81F6451F41F1}"/>
                    </a:ext>
                  </a:extLst>
                </p14:cNvPr>
                <p14:cNvContentPartPr/>
                <p14:nvPr/>
              </p14:nvContentPartPr>
              <p14:xfrm>
                <a:off x="9533582" y="2633623"/>
                <a:ext cx="135720" cy="151200"/>
              </p14:xfrm>
            </p:contentPart>
          </mc:Choice>
          <mc:Fallback>
            <p:pic>
              <p:nvPicPr>
                <p:cNvPr id="420" name="Freihand 419">
                  <a:extLst>
                    <a:ext uri="{FF2B5EF4-FFF2-40B4-BE49-F238E27FC236}">
                      <a16:creationId xmlns:a16="http://schemas.microsoft.com/office/drawing/2014/main" id="{636460FA-CE6A-4575-96DB-81F6451F41F1}"/>
                    </a:ext>
                  </a:extLst>
                </p:cNvPr>
                <p:cNvPicPr/>
                <p:nvPr/>
              </p:nvPicPr>
              <p:blipFill>
                <a:blip r:embed="rId1074"/>
                <a:stretch>
                  <a:fillRect/>
                </a:stretch>
              </p:blipFill>
              <p:spPr>
                <a:xfrm>
                  <a:off x="9529262" y="2629303"/>
                  <a:ext cx="14436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075">
              <p14:nvContentPartPr>
                <p14:cNvPr id="421" name="Freihand 420">
                  <a:extLst>
                    <a:ext uri="{FF2B5EF4-FFF2-40B4-BE49-F238E27FC236}">
                      <a16:creationId xmlns:a16="http://schemas.microsoft.com/office/drawing/2014/main" id="{E37F3DE0-B0FD-4204-9628-A8375D152B50}"/>
                    </a:ext>
                  </a:extLst>
                </p14:cNvPr>
                <p14:cNvContentPartPr/>
                <p14:nvPr/>
              </p14:nvContentPartPr>
              <p14:xfrm>
                <a:off x="9779102" y="2701663"/>
                <a:ext cx="15120" cy="2520"/>
              </p14:xfrm>
            </p:contentPart>
          </mc:Choice>
          <mc:Fallback>
            <p:pic>
              <p:nvPicPr>
                <p:cNvPr id="421" name="Freihand 420">
                  <a:extLst>
                    <a:ext uri="{FF2B5EF4-FFF2-40B4-BE49-F238E27FC236}">
                      <a16:creationId xmlns:a16="http://schemas.microsoft.com/office/drawing/2014/main" id="{E37F3DE0-B0FD-4204-9628-A8375D152B50}"/>
                    </a:ext>
                  </a:extLst>
                </p:cNvPr>
                <p:cNvPicPr/>
                <p:nvPr/>
              </p:nvPicPr>
              <p:blipFill>
                <a:blip r:embed="rId537"/>
                <a:stretch>
                  <a:fillRect/>
                </a:stretch>
              </p:blipFill>
              <p:spPr>
                <a:xfrm>
                  <a:off x="9774782" y="2697343"/>
                  <a:ext cx="2376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1076">
              <p14:nvContentPartPr>
                <p14:cNvPr id="422" name="Freihand 421">
                  <a:extLst>
                    <a:ext uri="{FF2B5EF4-FFF2-40B4-BE49-F238E27FC236}">
                      <a16:creationId xmlns:a16="http://schemas.microsoft.com/office/drawing/2014/main" id="{C5849108-7128-44BB-9A2A-0BB8DC8FD749}"/>
                    </a:ext>
                  </a:extLst>
                </p14:cNvPr>
                <p14:cNvContentPartPr/>
                <p14:nvPr/>
              </p14:nvContentPartPr>
              <p14:xfrm>
                <a:off x="9861902" y="2634343"/>
                <a:ext cx="118800" cy="146880"/>
              </p14:xfrm>
            </p:contentPart>
          </mc:Choice>
          <mc:Fallback>
            <p:pic>
              <p:nvPicPr>
                <p:cNvPr id="422" name="Freihand 421">
                  <a:extLst>
                    <a:ext uri="{FF2B5EF4-FFF2-40B4-BE49-F238E27FC236}">
                      <a16:creationId xmlns:a16="http://schemas.microsoft.com/office/drawing/2014/main" id="{C5849108-7128-44BB-9A2A-0BB8DC8FD749}"/>
                    </a:ext>
                  </a:extLst>
                </p:cNvPr>
                <p:cNvPicPr/>
                <p:nvPr/>
              </p:nvPicPr>
              <p:blipFill>
                <a:blip r:embed="rId1077"/>
                <a:stretch>
                  <a:fillRect/>
                </a:stretch>
              </p:blipFill>
              <p:spPr>
                <a:xfrm>
                  <a:off x="9857582" y="2630023"/>
                  <a:ext cx="12744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078">
              <p14:nvContentPartPr>
                <p14:cNvPr id="423" name="Freihand 422">
                  <a:extLst>
                    <a:ext uri="{FF2B5EF4-FFF2-40B4-BE49-F238E27FC236}">
                      <a16:creationId xmlns:a16="http://schemas.microsoft.com/office/drawing/2014/main" id="{61595DAA-40DE-4A92-9BF1-05198632411C}"/>
                    </a:ext>
                  </a:extLst>
                </p14:cNvPr>
                <p14:cNvContentPartPr/>
                <p14:nvPr/>
              </p14:nvContentPartPr>
              <p14:xfrm>
                <a:off x="9853262" y="2667823"/>
                <a:ext cx="196200" cy="123840"/>
              </p14:xfrm>
            </p:contentPart>
          </mc:Choice>
          <mc:Fallback>
            <p:pic>
              <p:nvPicPr>
                <p:cNvPr id="423" name="Freihand 422">
                  <a:extLst>
                    <a:ext uri="{FF2B5EF4-FFF2-40B4-BE49-F238E27FC236}">
                      <a16:creationId xmlns:a16="http://schemas.microsoft.com/office/drawing/2014/main" id="{61595DAA-40DE-4A92-9BF1-05198632411C}"/>
                    </a:ext>
                  </a:extLst>
                </p:cNvPr>
                <p:cNvPicPr/>
                <p:nvPr/>
              </p:nvPicPr>
              <p:blipFill>
                <a:blip r:embed="rId1079"/>
                <a:stretch>
                  <a:fillRect/>
                </a:stretch>
              </p:blipFill>
              <p:spPr>
                <a:xfrm>
                  <a:off x="9848942" y="2663503"/>
                  <a:ext cx="2048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080">
              <p14:nvContentPartPr>
                <p14:cNvPr id="424" name="Freihand 423">
                  <a:extLst>
                    <a:ext uri="{FF2B5EF4-FFF2-40B4-BE49-F238E27FC236}">
                      <a16:creationId xmlns:a16="http://schemas.microsoft.com/office/drawing/2014/main" id="{9B7F76A7-BE51-4353-A1AA-E5539D0C2874}"/>
                    </a:ext>
                  </a:extLst>
                </p14:cNvPr>
                <p14:cNvContentPartPr/>
                <p14:nvPr/>
              </p14:nvContentPartPr>
              <p14:xfrm>
                <a:off x="10042982" y="2611303"/>
                <a:ext cx="2160" cy="13680"/>
              </p14:xfrm>
            </p:contentPart>
          </mc:Choice>
          <mc:Fallback>
            <p:pic>
              <p:nvPicPr>
                <p:cNvPr id="424" name="Freihand 423">
                  <a:extLst>
                    <a:ext uri="{FF2B5EF4-FFF2-40B4-BE49-F238E27FC236}">
                      <a16:creationId xmlns:a16="http://schemas.microsoft.com/office/drawing/2014/main" id="{9B7F76A7-BE51-4353-A1AA-E5539D0C2874}"/>
                    </a:ext>
                  </a:extLst>
                </p:cNvPr>
                <p:cNvPicPr/>
                <p:nvPr/>
              </p:nvPicPr>
              <p:blipFill>
                <a:blip r:embed="rId1081"/>
                <a:stretch>
                  <a:fillRect/>
                </a:stretch>
              </p:blipFill>
              <p:spPr>
                <a:xfrm>
                  <a:off x="10038662" y="2606983"/>
                  <a:ext cx="108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082">
              <p14:nvContentPartPr>
                <p14:cNvPr id="431" name="Freihand 430">
                  <a:extLst>
                    <a:ext uri="{FF2B5EF4-FFF2-40B4-BE49-F238E27FC236}">
                      <a16:creationId xmlns:a16="http://schemas.microsoft.com/office/drawing/2014/main" id="{96B3CCF4-D0A7-41D4-88BA-8593D574D906}"/>
                    </a:ext>
                  </a:extLst>
                </p14:cNvPr>
                <p14:cNvContentPartPr/>
                <p14:nvPr/>
              </p14:nvContentPartPr>
              <p14:xfrm>
                <a:off x="9249902" y="2473063"/>
                <a:ext cx="88920" cy="180000"/>
              </p14:xfrm>
            </p:contentPart>
          </mc:Choice>
          <mc:Fallback>
            <p:pic>
              <p:nvPicPr>
                <p:cNvPr id="431" name="Freihand 430">
                  <a:extLst>
                    <a:ext uri="{FF2B5EF4-FFF2-40B4-BE49-F238E27FC236}">
                      <a16:creationId xmlns:a16="http://schemas.microsoft.com/office/drawing/2014/main" id="{96B3CCF4-D0A7-41D4-88BA-8593D574D906}"/>
                    </a:ext>
                  </a:extLst>
                </p:cNvPr>
                <p:cNvPicPr/>
                <p:nvPr/>
              </p:nvPicPr>
              <p:blipFill>
                <a:blip r:embed="rId1083"/>
                <a:stretch>
                  <a:fillRect/>
                </a:stretch>
              </p:blipFill>
              <p:spPr>
                <a:xfrm>
                  <a:off x="9245582" y="2468743"/>
                  <a:ext cx="9756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1084">
              <p14:nvContentPartPr>
                <p14:cNvPr id="433" name="Freihand 432">
                  <a:extLst>
                    <a:ext uri="{FF2B5EF4-FFF2-40B4-BE49-F238E27FC236}">
                      <a16:creationId xmlns:a16="http://schemas.microsoft.com/office/drawing/2014/main" id="{2F6FDFC0-1D88-4AD9-9AA5-D4FEA253B87F}"/>
                    </a:ext>
                  </a:extLst>
                </p14:cNvPr>
                <p14:cNvContentPartPr/>
                <p14:nvPr/>
              </p14:nvContentPartPr>
              <p14:xfrm>
                <a:off x="10127942" y="2681143"/>
                <a:ext cx="132840" cy="33120"/>
              </p14:xfrm>
            </p:contentPart>
          </mc:Choice>
          <mc:Fallback>
            <p:pic>
              <p:nvPicPr>
                <p:cNvPr id="433" name="Freihand 432">
                  <a:extLst>
                    <a:ext uri="{FF2B5EF4-FFF2-40B4-BE49-F238E27FC236}">
                      <a16:creationId xmlns:a16="http://schemas.microsoft.com/office/drawing/2014/main" id="{2F6FDFC0-1D88-4AD9-9AA5-D4FEA253B87F}"/>
                    </a:ext>
                  </a:extLst>
                </p:cNvPr>
                <p:cNvPicPr/>
                <p:nvPr/>
              </p:nvPicPr>
              <p:blipFill>
                <a:blip r:embed="rId1085"/>
                <a:stretch>
                  <a:fillRect/>
                </a:stretch>
              </p:blipFill>
              <p:spPr>
                <a:xfrm>
                  <a:off x="10123622" y="2676823"/>
                  <a:ext cx="14148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086">
              <p14:nvContentPartPr>
                <p14:cNvPr id="434" name="Freihand 433">
                  <a:extLst>
                    <a:ext uri="{FF2B5EF4-FFF2-40B4-BE49-F238E27FC236}">
                      <a16:creationId xmlns:a16="http://schemas.microsoft.com/office/drawing/2014/main" id="{9E03571C-27A9-40C8-928E-BA6465DD1D19}"/>
                    </a:ext>
                  </a:extLst>
                </p14:cNvPr>
                <p14:cNvContentPartPr/>
                <p14:nvPr/>
              </p14:nvContentPartPr>
              <p14:xfrm>
                <a:off x="10153862" y="2732623"/>
                <a:ext cx="144000" cy="18000"/>
              </p14:xfrm>
            </p:contentPart>
          </mc:Choice>
          <mc:Fallback>
            <p:pic>
              <p:nvPicPr>
                <p:cNvPr id="434" name="Freihand 433">
                  <a:extLst>
                    <a:ext uri="{FF2B5EF4-FFF2-40B4-BE49-F238E27FC236}">
                      <a16:creationId xmlns:a16="http://schemas.microsoft.com/office/drawing/2014/main" id="{9E03571C-27A9-40C8-928E-BA6465DD1D19}"/>
                    </a:ext>
                  </a:extLst>
                </p:cNvPr>
                <p:cNvPicPr/>
                <p:nvPr/>
              </p:nvPicPr>
              <p:blipFill>
                <a:blip r:embed="rId1087"/>
                <a:stretch>
                  <a:fillRect/>
                </a:stretch>
              </p:blipFill>
              <p:spPr>
                <a:xfrm>
                  <a:off x="10149542" y="2728303"/>
                  <a:ext cx="1526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088">
              <p14:nvContentPartPr>
                <p14:cNvPr id="474" name="Freihand 473">
                  <a:extLst>
                    <a:ext uri="{FF2B5EF4-FFF2-40B4-BE49-F238E27FC236}">
                      <a16:creationId xmlns:a16="http://schemas.microsoft.com/office/drawing/2014/main" id="{FC6B45C9-F74E-4DED-81DD-B9EC45639264}"/>
                    </a:ext>
                  </a:extLst>
                </p14:cNvPr>
                <p14:cNvContentPartPr/>
                <p14:nvPr/>
              </p14:nvContentPartPr>
              <p14:xfrm>
                <a:off x="8934902" y="2316463"/>
                <a:ext cx="660240" cy="394920"/>
              </p14:xfrm>
            </p:contentPart>
          </mc:Choice>
          <mc:Fallback>
            <p:pic>
              <p:nvPicPr>
                <p:cNvPr id="474" name="Freihand 473">
                  <a:extLst>
                    <a:ext uri="{FF2B5EF4-FFF2-40B4-BE49-F238E27FC236}">
                      <a16:creationId xmlns:a16="http://schemas.microsoft.com/office/drawing/2014/main" id="{FC6B45C9-F74E-4DED-81DD-B9EC45639264}"/>
                    </a:ext>
                  </a:extLst>
                </p:cNvPr>
                <p:cNvPicPr/>
                <p:nvPr/>
              </p:nvPicPr>
              <p:blipFill>
                <a:blip r:embed="rId1089"/>
                <a:stretch>
                  <a:fillRect/>
                </a:stretch>
              </p:blipFill>
              <p:spPr>
                <a:xfrm>
                  <a:off x="8930582" y="2312143"/>
                  <a:ext cx="668880" cy="403560"/>
                </a:xfrm>
                <a:prstGeom prst="rect">
                  <a:avLst/>
                </a:prstGeom>
              </p:spPr>
            </p:pic>
          </mc:Fallback>
        </mc:AlternateContent>
        <mc:AlternateContent xmlns:mc="http://schemas.openxmlformats.org/markup-compatibility/2006">
          <mc:Choice xmlns:p14="http://schemas.microsoft.com/office/powerpoint/2010/main" Requires="p14">
            <p:contentPart p14:bwMode="auto" r:id="rId1090">
              <p14:nvContentPartPr>
                <p14:cNvPr id="475" name="Freihand 474">
                  <a:extLst>
                    <a:ext uri="{FF2B5EF4-FFF2-40B4-BE49-F238E27FC236}">
                      <a16:creationId xmlns:a16="http://schemas.microsoft.com/office/drawing/2014/main" id="{318EDA86-32BF-4327-B019-04F1A52C164D}"/>
                    </a:ext>
                  </a:extLst>
                </p14:cNvPr>
                <p14:cNvContentPartPr/>
                <p14:nvPr/>
              </p14:nvContentPartPr>
              <p14:xfrm>
                <a:off x="8885582" y="2622823"/>
                <a:ext cx="203040" cy="205560"/>
              </p14:xfrm>
            </p:contentPart>
          </mc:Choice>
          <mc:Fallback>
            <p:pic>
              <p:nvPicPr>
                <p:cNvPr id="475" name="Freihand 474">
                  <a:extLst>
                    <a:ext uri="{FF2B5EF4-FFF2-40B4-BE49-F238E27FC236}">
                      <a16:creationId xmlns:a16="http://schemas.microsoft.com/office/drawing/2014/main" id="{318EDA86-32BF-4327-B019-04F1A52C164D}"/>
                    </a:ext>
                  </a:extLst>
                </p:cNvPr>
                <p:cNvPicPr/>
                <p:nvPr/>
              </p:nvPicPr>
              <p:blipFill>
                <a:blip r:embed="rId1091"/>
                <a:stretch>
                  <a:fillRect/>
                </a:stretch>
              </p:blipFill>
              <p:spPr>
                <a:xfrm>
                  <a:off x="8881262" y="2618503"/>
                  <a:ext cx="21168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1092">
              <p14:nvContentPartPr>
                <p14:cNvPr id="477" name="Freihand 476">
                  <a:extLst>
                    <a:ext uri="{FF2B5EF4-FFF2-40B4-BE49-F238E27FC236}">
                      <a16:creationId xmlns:a16="http://schemas.microsoft.com/office/drawing/2014/main" id="{D9F97A65-DE48-4322-9664-D333BC139A6F}"/>
                    </a:ext>
                  </a:extLst>
                </p14:cNvPr>
                <p14:cNvContentPartPr/>
                <p14:nvPr/>
              </p14:nvContentPartPr>
              <p14:xfrm>
                <a:off x="8682182" y="2760703"/>
                <a:ext cx="102600" cy="6840"/>
              </p14:xfrm>
            </p:contentPart>
          </mc:Choice>
          <mc:Fallback>
            <p:pic>
              <p:nvPicPr>
                <p:cNvPr id="477" name="Freihand 476">
                  <a:extLst>
                    <a:ext uri="{FF2B5EF4-FFF2-40B4-BE49-F238E27FC236}">
                      <a16:creationId xmlns:a16="http://schemas.microsoft.com/office/drawing/2014/main" id="{D9F97A65-DE48-4322-9664-D333BC139A6F}"/>
                    </a:ext>
                  </a:extLst>
                </p:cNvPr>
                <p:cNvPicPr/>
                <p:nvPr/>
              </p:nvPicPr>
              <p:blipFill>
                <a:blip r:embed="rId1093"/>
                <a:stretch>
                  <a:fillRect/>
                </a:stretch>
              </p:blipFill>
              <p:spPr>
                <a:xfrm>
                  <a:off x="8677862" y="2756383"/>
                  <a:ext cx="11124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094">
              <p14:nvContentPartPr>
                <p14:cNvPr id="478" name="Freihand 477">
                  <a:extLst>
                    <a:ext uri="{FF2B5EF4-FFF2-40B4-BE49-F238E27FC236}">
                      <a16:creationId xmlns:a16="http://schemas.microsoft.com/office/drawing/2014/main" id="{DF9D1E52-C49F-4755-960F-C7ECC1EE102F}"/>
                    </a:ext>
                  </a:extLst>
                </p14:cNvPr>
                <p14:cNvContentPartPr/>
                <p14:nvPr/>
              </p14:nvContentPartPr>
              <p14:xfrm>
                <a:off x="8639342" y="2785183"/>
                <a:ext cx="169200" cy="33840"/>
              </p14:xfrm>
            </p:contentPart>
          </mc:Choice>
          <mc:Fallback>
            <p:pic>
              <p:nvPicPr>
                <p:cNvPr id="478" name="Freihand 477">
                  <a:extLst>
                    <a:ext uri="{FF2B5EF4-FFF2-40B4-BE49-F238E27FC236}">
                      <a16:creationId xmlns:a16="http://schemas.microsoft.com/office/drawing/2014/main" id="{DF9D1E52-C49F-4755-960F-C7ECC1EE102F}"/>
                    </a:ext>
                  </a:extLst>
                </p:cNvPr>
                <p:cNvPicPr/>
                <p:nvPr/>
              </p:nvPicPr>
              <p:blipFill>
                <a:blip r:embed="rId1095"/>
                <a:stretch>
                  <a:fillRect/>
                </a:stretch>
              </p:blipFill>
              <p:spPr>
                <a:xfrm>
                  <a:off x="8635022" y="2780863"/>
                  <a:ext cx="17784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1096">
              <p14:nvContentPartPr>
                <p14:cNvPr id="479" name="Freihand 478">
                  <a:extLst>
                    <a:ext uri="{FF2B5EF4-FFF2-40B4-BE49-F238E27FC236}">
                      <a16:creationId xmlns:a16="http://schemas.microsoft.com/office/drawing/2014/main" id="{6E7FE40E-EA5B-420F-8BC2-8F6C496C55A2}"/>
                    </a:ext>
                  </a:extLst>
                </p14:cNvPr>
                <p14:cNvContentPartPr/>
                <p14:nvPr/>
              </p14:nvContentPartPr>
              <p14:xfrm>
                <a:off x="7990262" y="2752783"/>
                <a:ext cx="132840" cy="168840"/>
              </p14:xfrm>
            </p:contentPart>
          </mc:Choice>
          <mc:Fallback>
            <p:pic>
              <p:nvPicPr>
                <p:cNvPr id="479" name="Freihand 478">
                  <a:extLst>
                    <a:ext uri="{FF2B5EF4-FFF2-40B4-BE49-F238E27FC236}">
                      <a16:creationId xmlns:a16="http://schemas.microsoft.com/office/drawing/2014/main" id="{6E7FE40E-EA5B-420F-8BC2-8F6C496C55A2}"/>
                    </a:ext>
                  </a:extLst>
                </p:cNvPr>
                <p:cNvPicPr/>
                <p:nvPr/>
              </p:nvPicPr>
              <p:blipFill>
                <a:blip r:embed="rId1097"/>
                <a:stretch>
                  <a:fillRect/>
                </a:stretch>
              </p:blipFill>
              <p:spPr>
                <a:xfrm>
                  <a:off x="7985942" y="2748463"/>
                  <a:ext cx="14148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098">
              <p14:nvContentPartPr>
                <p14:cNvPr id="480" name="Freihand 479">
                  <a:extLst>
                    <a:ext uri="{FF2B5EF4-FFF2-40B4-BE49-F238E27FC236}">
                      <a16:creationId xmlns:a16="http://schemas.microsoft.com/office/drawing/2014/main" id="{4BE5ABD1-4265-4935-9287-44EB00CEBCC3}"/>
                    </a:ext>
                  </a:extLst>
                </p14:cNvPr>
                <p14:cNvContentPartPr/>
                <p14:nvPr/>
              </p14:nvContentPartPr>
              <p14:xfrm>
                <a:off x="8177822" y="2660623"/>
                <a:ext cx="145080" cy="8640"/>
              </p14:xfrm>
            </p:contentPart>
          </mc:Choice>
          <mc:Fallback>
            <p:pic>
              <p:nvPicPr>
                <p:cNvPr id="480" name="Freihand 479">
                  <a:extLst>
                    <a:ext uri="{FF2B5EF4-FFF2-40B4-BE49-F238E27FC236}">
                      <a16:creationId xmlns:a16="http://schemas.microsoft.com/office/drawing/2014/main" id="{4BE5ABD1-4265-4935-9287-44EB00CEBCC3}"/>
                    </a:ext>
                  </a:extLst>
                </p:cNvPr>
                <p:cNvPicPr/>
                <p:nvPr/>
              </p:nvPicPr>
              <p:blipFill>
                <a:blip r:embed="rId1099"/>
                <a:stretch>
                  <a:fillRect/>
                </a:stretch>
              </p:blipFill>
              <p:spPr>
                <a:xfrm>
                  <a:off x="8173502" y="2656303"/>
                  <a:ext cx="15372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1100">
              <p14:nvContentPartPr>
                <p14:cNvPr id="481" name="Freihand 480">
                  <a:extLst>
                    <a:ext uri="{FF2B5EF4-FFF2-40B4-BE49-F238E27FC236}">
                      <a16:creationId xmlns:a16="http://schemas.microsoft.com/office/drawing/2014/main" id="{C8B7BBAC-F018-4EB4-B0C9-F50209FADF1A}"/>
                    </a:ext>
                  </a:extLst>
                </p14:cNvPr>
                <p14:cNvContentPartPr/>
                <p14:nvPr/>
              </p14:nvContentPartPr>
              <p14:xfrm>
                <a:off x="8176022" y="2676823"/>
                <a:ext cx="173520" cy="182520"/>
              </p14:xfrm>
            </p:contentPart>
          </mc:Choice>
          <mc:Fallback>
            <p:pic>
              <p:nvPicPr>
                <p:cNvPr id="481" name="Freihand 480">
                  <a:extLst>
                    <a:ext uri="{FF2B5EF4-FFF2-40B4-BE49-F238E27FC236}">
                      <a16:creationId xmlns:a16="http://schemas.microsoft.com/office/drawing/2014/main" id="{C8B7BBAC-F018-4EB4-B0C9-F50209FADF1A}"/>
                    </a:ext>
                  </a:extLst>
                </p:cNvPr>
                <p:cNvPicPr/>
                <p:nvPr/>
              </p:nvPicPr>
              <p:blipFill>
                <a:blip r:embed="rId1101"/>
                <a:stretch>
                  <a:fillRect/>
                </a:stretch>
              </p:blipFill>
              <p:spPr>
                <a:xfrm>
                  <a:off x="8171702" y="2672503"/>
                  <a:ext cx="18216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1102">
              <p14:nvContentPartPr>
                <p14:cNvPr id="482" name="Freihand 481">
                  <a:extLst>
                    <a:ext uri="{FF2B5EF4-FFF2-40B4-BE49-F238E27FC236}">
                      <a16:creationId xmlns:a16="http://schemas.microsoft.com/office/drawing/2014/main" id="{813472B0-50EF-41D9-B4C7-475CD1785F38}"/>
                    </a:ext>
                  </a:extLst>
                </p14:cNvPr>
                <p14:cNvContentPartPr/>
                <p14:nvPr/>
              </p14:nvContentPartPr>
              <p14:xfrm>
                <a:off x="8137502" y="2942503"/>
                <a:ext cx="20160" cy="130320"/>
              </p14:xfrm>
            </p:contentPart>
          </mc:Choice>
          <mc:Fallback>
            <p:pic>
              <p:nvPicPr>
                <p:cNvPr id="482" name="Freihand 481">
                  <a:extLst>
                    <a:ext uri="{FF2B5EF4-FFF2-40B4-BE49-F238E27FC236}">
                      <a16:creationId xmlns:a16="http://schemas.microsoft.com/office/drawing/2014/main" id="{813472B0-50EF-41D9-B4C7-475CD1785F38}"/>
                    </a:ext>
                  </a:extLst>
                </p:cNvPr>
                <p:cNvPicPr/>
                <p:nvPr/>
              </p:nvPicPr>
              <p:blipFill>
                <a:blip r:embed="rId1103"/>
                <a:stretch>
                  <a:fillRect/>
                </a:stretch>
              </p:blipFill>
              <p:spPr>
                <a:xfrm>
                  <a:off x="8133182" y="2938183"/>
                  <a:ext cx="2880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104">
              <p14:nvContentPartPr>
                <p14:cNvPr id="483" name="Freihand 482">
                  <a:extLst>
                    <a:ext uri="{FF2B5EF4-FFF2-40B4-BE49-F238E27FC236}">
                      <a16:creationId xmlns:a16="http://schemas.microsoft.com/office/drawing/2014/main" id="{8DCF895F-DCCD-4693-9614-F38699A3498B}"/>
                    </a:ext>
                  </a:extLst>
                </p14:cNvPr>
                <p14:cNvContentPartPr/>
                <p14:nvPr/>
              </p14:nvContentPartPr>
              <p14:xfrm>
                <a:off x="8220302" y="3008383"/>
                <a:ext cx="78120" cy="9360"/>
              </p14:xfrm>
            </p:contentPart>
          </mc:Choice>
          <mc:Fallback>
            <p:pic>
              <p:nvPicPr>
                <p:cNvPr id="483" name="Freihand 482">
                  <a:extLst>
                    <a:ext uri="{FF2B5EF4-FFF2-40B4-BE49-F238E27FC236}">
                      <a16:creationId xmlns:a16="http://schemas.microsoft.com/office/drawing/2014/main" id="{8DCF895F-DCCD-4693-9614-F38699A3498B}"/>
                    </a:ext>
                  </a:extLst>
                </p:cNvPr>
                <p:cNvPicPr/>
                <p:nvPr/>
              </p:nvPicPr>
              <p:blipFill>
                <a:blip r:embed="rId1105"/>
                <a:stretch>
                  <a:fillRect/>
                </a:stretch>
              </p:blipFill>
              <p:spPr>
                <a:xfrm>
                  <a:off x="8215982" y="3004063"/>
                  <a:ext cx="8676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106">
              <p14:nvContentPartPr>
                <p14:cNvPr id="484" name="Freihand 483">
                  <a:extLst>
                    <a:ext uri="{FF2B5EF4-FFF2-40B4-BE49-F238E27FC236}">
                      <a16:creationId xmlns:a16="http://schemas.microsoft.com/office/drawing/2014/main" id="{6A990FD0-E66A-4B8E-9C78-812AEB20CB29}"/>
                    </a:ext>
                  </a:extLst>
                </p14:cNvPr>
                <p14:cNvContentPartPr/>
                <p14:nvPr/>
              </p14:nvContentPartPr>
              <p14:xfrm>
                <a:off x="8212382" y="2968423"/>
                <a:ext cx="176760" cy="120240"/>
              </p14:xfrm>
            </p:contentPart>
          </mc:Choice>
          <mc:Fallback>
            <p:pic>
              <p:nvPicPr>
                <p:cNvPr id="484" name="Freihand 483">
                  <a:extLst>
                    <a:ext uri="{FF2B5EF4-FFF2-40B4-BE49-F238E27FC236}">
                      <a16:creationId xmlns:a16="http://schemas.microsoft.com/office/drawing/2014/main" id="{6A990FD0-E66A-4B8E-9C78-812AEB20CB29}"/>
                    </a:ext>
                  </a:extLst>
                </p:cNvPr>
                <p:cNvPicPr/>
                <p:nvPr/>
              </p:nvPicPr>
              <p:blipFill>
                <a:blip r:embed="rId1107"/>
                <a:stretch>
                  <a:fillRect/>
                </a:stretch>
              </p:blipFill>
              <p:spPr>
                <a:xfrm>
                  <a:off x="8208062" y="2964103"/>
                  <a:ext cx="1854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108">
              <p14:nvContentPartPr>
                <p14:cNvPr id="485" name="Freihand 484">
                  <a:extLst>
                    <a:ext uri="{FF2B5EF4-FFF2-40B4-BE49-F238E27FC236}">
                      <a16:creationId xmlns:a16="http://schemas.microsoft.com/office/drawing/2014/main" id="{AD97CBBC-62F6-4055-BF72-CBF027624427}"/>
                    </a:ext>
                  </a:extLst>
                </p14:cNvPr>
                <p14:cNvContentPartPr/>
                <p14:nvPr/>
              </p14:nvContentPartPr>
              <p14:xfrm>
                <a:off x="8189702" y="2530303"/>
                <a:ext cx="93240" cy="107640"/>
              </p14:xfrm>
            </p:contentPart>
          </mc:Choice>
          <mc:Fallback>
            <p:pic>
              <p:nvPicPr>
                <p:cNvPr id="485" name="Freihand 484">
                  <a:extLst>
                    <a:ext uri="{FF2B5EF4-FFF2-40B4-BE49-F238E27FC236}">
                      <a16:creationId xmlns:a16="http://schemas.microsoft.com/office/drawing/2014/main" id="{AD97CBBC-62F6-4055-BF72-CBF027624427}"/>
                    </a:ext>
                  </a:extLst>
                </p:cNvPr>
                <p:cNvPicPr/>
                <p:nvPr/>
              </p:nvPicPr>
              <p:blipFill>
                <a:blip r:embed="rId1109"/>
                <a:stretch>
                  <a:fillRect/>
                </a:stretch>
              </p:blipFill>
              <p:spPr>
                <a:xfrm>
                  <a:off x="8185382" y="2525983"/>
                  <a:ext cx="1018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110">
              <p14:nvContentPartPr>
                <p14:cNvPr id="488" name="Freihand 487">
                  <a:extLst>
                    <a:ext uri="{FF2B5EF4-FFF2-40B4-BE49-F238E27FC236}">
                      <a16:creationId xmlns:a16="http://schemas.microsoft.com/office/drawing/2014/main" id="{4B852C3B-F6EC-4933-B2B5-E56859680ED8}"/>
                    </a:ext>
                  </a:extLst>
                </p14:cNvPr>
                <p14:cNvContentPartPr/>
                <p14:nvPr/>
              </p14:nvContentPartPr>
              <p14:xfrm>
                <a:off x="8385542" y="2693023"/>
                <a:ext cx="87840" cy="156240"/>
              </p14:xfrm>
            </p:contentPart>
          </mc:Choice>
          <mc:Fallback>
            <p:pic>
              <p:nvPicPr>
                <p:cNvPr id="488" name="Freihand 487">
                  <a:extLst>
                    <a:ext uri="{FF2B5EF4-FFF2-40B4-BE49-F238E27FC236}">
                      <a16:creationId xmlns:a16="http://schemas.microsoft.com/office/drawing/2014/main" id="{4B852C3B-F6EC-4933-B2B5-E56859680ED8}"/>
                    </a:ext>
                  </a:extLst>
                </p:cNvPr>
                <p:cNvPicPr/>
                <p:nvPr/>
              </p:nvPicPr>
              <p:blipFill>
                <a:blip r:embed="rId1111"/>
                <a:stretch>
                  <a:fillRect/>
                </a:stretch>
              </p:blipFill>
              <p:spPr>
                <a:xfrm>
                  <a:off x="8381222" y="2688703"/>
                  <a:ext cx="9648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112">
              <p14:nvContentPartPr>
                <p14:cNvPr id="489" name="Freihand 488">
                  <a:extLst>
                    <a:ext uri="{FF2B5EF4-FFF2-40B4-BE49-F238E27FC236}">
                      <a16:creationId xmlns:a16="http://schemas.microsoft.com/office/drawing/2014/main" id="{6A828D6C-7A0B-4A31-A0C8-66FF1E22C6A9}"/>
                    </a:ext>
                  </a:extLst>
                </p14:cNvPr>
                <p14:cNvContentPartPr/>
                <p14:nvPr/>
              </p14:nvContentPartPr>
              <p14:xfrm>
                <a:off x="8367542" y="2759263"/>
                <a:ext cx="142200" cy="56880"/>
              </p14:xfrm>
            </p:contentPart>
          </mc:Choice>
          <mc:Fallback>
            <p:pic>
              <p:nvPicPr>
                <p:cNvPr id="489" name="Freihand 488">
                  <a:extLst>
                    <a:ext uri="{FF2B5EF4-FFF2-40B4-BE49-F238E27FC236}">
                      <a16:creationId xmlns:a16="http://schemas.microsoft.com/office/drawing/2014/main" id="{6A828D6C-7A0B-4A31-A0C8-66FF1E22C6A9}"/>
                    </a:ext>
                  </a:extLst>
                </p:cNvPr>
                <p:cNvPicPr/>
                <p:nvPr/>
              </p:nvPicPr>
              <p:blipFill>
                <a:blip r:embed="rId1113"/>
                <a:stretch>
                  <a:fillRect/>
                </a:stretch>
              </p:blipFill>
              <p:spPr>
                <a:xfrm>
                  <a:off x="8363222" y="2754943"/>
                  <a:ext cx="1508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114">
              <p14:nvContentPartPr>
                <p14:cNvPr id="490" name="Freihand 489">
                  <a:extLst>
                    <a:ext uri="{FF2B5EF4-FFF2-40B4-BE49-F238E27FC236}">
                      <a16:creationId xmlns:a16="http://schemas.microsoft.com/office/drawing/2014/main" id="{65CD3141-9F7E-4525-8A15-C44474D676A9}"/>
                    </a:ext>
                  </a:extLst>
                </p14:cNvPr>
                <p14:cNvContentPartPr/>
                <p14:nvPr/>
              </p14:nvContentPartPr>
              <p14:xfrm>
                <a:off x="8521622" y="2768263"/>
                <a:ext cx="31320" cy="133560"/>
              </p14:xfrm>
            </p:contentPart>
          </mc:Choice>
          <mc:Fallback>
            <p:pic>
              <p:nvPicPr>
                <p:cNvPr id="490" name="Freihand 489">
                  <a:extLst>
                    <a:ext uri="{FF2B5EF4-FFF2-40B4-BE49-F238E27FC236}">
                      <a16:creationId xmlns:a16="http://schemas.microsoft.com/office/drawing/2014/main" id="{65CD3141-9F7E-4525-8A15-C44474D676A9}"/>
                    </a:ext>
                  </a:extLst>
                </p:cNvPr>
                <p:cNvPicPr/>
                <p:nvPr/>
              </p:nvPicPr>
              <p:blipFill>
                <a:blip r:embed="rId1115"/>
                <a:stretch>
                  <a:fillRect/>
                </a:stretch>
              </p:blipFill>
              <p:spPr>
                <a:xfrm>
                  <a:off x="8517302" y="2763943"/>
                  <a:ext cx="399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116">
              <p14:nvContentPartPr>
                <p14:cNvPr id="685" name="Freihand 684">
                  <a:extLst>
                    <a:ext uri="{FF2B5EF4-FFF2-40B4-BE49-F238E27FC236}">
                      <a16:creationId xmlns:a16="http://schemas.microsoft.com/office/drawing/2014/main" id="{852031EA-E84A-49D5-95F3-68A3F87C9362}"/>
                    </a:ext>
                  </a:extLst>
                </p14:cNvPr>
                <p14:cNvContentPartPr/>
                <p14:nvPr/>
              </p14:nvContentPartPr>
              <p14:xfrm>
                <a:off x="9373022" y="3483583"/>
                <a:ext cx="117000" cy="299160"/>
              </p14:xfrm>
            </p:contentPart>
          </mc:Choice>
          <mc:Fallback>
            <p:pic>
              <p:nvPicPr>
                <p:cNvPr id="685" name="Freihand 684">
                  <a:extLst>
                    <a:ext uri="{FF2B5EF4-FFF2-40B4-BE49-F238E27FC236}">
                      <a16:creationId xmlns:a16="http://schemas.microsoft.com/office/drawing/2014/main" id="{852031EA-E84A-49D5-95F3-68A3F87C9362}"/>
                    </a:ext>
                  </a:extLst>
                </p:cNvPr>
                <p:cNvPicPr/>
                <p:nvPr/>
              </p:nvPicPr>
              <p:blipFill>
                <a:blip r:embed="rId1117"/>
                <a:stretch>
                  <a:fillRect/>
                </a:stretch>
              </p:blipFill>
              <p:spPr>
                <a:xfrm>
                  <a:off x="9368702" y="3479263"/>
                  <a:ext cx="125640" cy="307800"/>
                </a:xfrm>
                <a:prstGeom prst="rect">
                  <a:avLst/>
                </a:prstGeom>
              </p:spPr>
            </p:pic>
          </mc:Fallback>
        </mc:AlternateContent>
        <mc:AlternateContent xmlns:mc="http://schemas.openxmlformats.org/markup-compatibility/2006">
          <mc:Choice xmlns:p14="http://schemas.microsoft.com/office/powerpoint/2010/main" Requires="p14">
            <p:contentPart p14:bwMode="auto" r:id="rId1118">
              <p14:nvContentPartPr>
                <p14:cNvPr id="686" name="Freihand 685">
                  <a:extLst>
                    <a:ext uri="{FF2B5EF4-FFF2-40B4-BE49-F238E27FC236}">
                      <a16:creationId xmlns:a16="http://schemas.microsoft.com/office/drawing/2014/main" id="{B21B8D0B-D3B5-4EC4-87E5-61DE40B74630}"/>
                    </a:ext>
                  </a:extLst>
                </p14:cNvPr>
                <p14:cNvContentPartPr/>
                <p14:nvPr/>
              </p14:nvContentPartPr>
              <p14:xfrm>
                <a:off x="9539342" y="3468463"/>
                <a:ext cx="92160" cy="199080"/>
              </p14:xfrm>
            </p:contentPart>
          </mc:Choice>
          <mc:Fallback>
            <p:pic>
              <p:nvPicPr>
                <p:cNvPr id="686" name="Freihand 685">
                  <a:extLst>
                    <a:ext uri="{FF2B5EF4-FFF2-40B4-BE49-F238E27FC236}">
                      <a16:creationId xmlns:a16="http://schemas.microsoft.com/office/drawing/2014/main" id="{B21B8D0B-D3B5-4EC4-87E5-61DE40B74630}"/>
                    </a:ext>
                  </a:extLst>
                </p:cNvPr>
                <p:cNvPicPr/>
                <p:nvPr/>
              </p:nvPicPr>
              <p:blipFill>
                <a:blip r:embed="rId1119"/>
                <a:stretch>
                  <a:fillRect/>
                </a:stretch>
              </p:blipFill>
              <p:spPr>
                <a:xfrm>
                  <a:off x="9535022" y="3464143"/>
                  <a:ext cx="10080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1120">
              <p14:nvContentPartPr>
                <p14:cNvPr id="687" name="Freihand 686">
                  <a:extLst>
                    <a:ext uri="{FF2B5EF4-FFF2-40B4-BE49-F238E27FC236}">
                      <a16:creationId xmlns:a16="http://schemas.microsoft.com/office/drawing/2014/main" id="{36BFE3B5-BAED-455D-A080-B426A2A44F79}"/>
                    </a:ext>
                  </a:extLst>
                </p14:cNvPr>
                <p14:cNvContentPartPr/>
                <p14:nvPr/>
              </p14:nvContentPartPr>
              <p14:xfrm>
                <a:off x="9602342" y="3571063"/>
                <a:ext cx="157320" cy="111960"/>
              </p14:xfrm>
            </p:contentPart>
          </mc:Choice>
          <mc:Fallback>
            <p:pic>
              <p:nvPicPr>
                <p:cNvPr id="687" name="Freihand 686">
                  <a:extLst>
                    <a:ext uri="{FF2B5EF4-FFF2-40B4-BE49-F238E27FC236}">
                      <a16:creationId xmlns:a16="http://schemas.microsoft.com/office/drawing/2014/main" id="{36BFE3B5-BAED-455D-A080-B426A2A44F79}"/>
                    </a:ext>
                  </a:extLst>
                </p:cNvPr>
                <p:cNvPicPr/>
                <p:nvPr/>
              </p:nvPicPr>
              <p:blipFill>
                <a:blip r:embed="rId1121"/>
                <a:stretch>
                  <a:fillRect/>
                </a:stretch>
              </p:blipFill>
              <p:spPr>
                <a:xfrm>
                  <a:off x="9598022" y="3566743"/>
                  <a:ext cx="1659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122">
              <p14:nvContentPartPr>
                <p14:cNvPr id="688" name="Freihand 687">
                  <a:extLst>
                    <a:ext uri="{FF2B5EF4-FFF2-40B4-BE49-F238E27FC236}">
                      <a16:creationId xmlns:a16="http://schemas.microsoft.com/office/drawing/2014/main" id="{1623B7F3-0CEB-4CF0-8269-2DFB8685313E}"/>
                    </a:ext>
                  </a:extLst>
                </p14:cNvPr>
                <p14:cNvContentPartPr/>
                <p14:nvPr/>
              </p14:nvContentPartPr>
              <p14:xfrm>
                <a:off x="9699542" y="3498343"/>
                <a:ext cx="106200" cy="231480"/>
              </p14:xfrm>
            </p:contentPart>
          </mc:Choice>
          <mc:Fallback>
            <p:pic>
              <p:nvPicPr>
                <p:cNvPr id="688" name="Freihand 687">
                  <a:extLst>
                    <a:ext uri="{FF2B5EF4-FFF2-40B4-BE49-F238E27FC236}">
                      <a16:creationId xmlns:a16="http://schemas.microsoft.com/office/drawing/2014/main" id="{1623B7F3-0CEB-4CF0-8269-2DFB8685313E}"/>
                    </a:ext>
                  </a:extLst>
                </p:cNvPr>
                <p:cNvPicPr/>
                <p:nvPr/>
              </p:nvPicPr>
              <p:blipFill>
                <a:blip r:embed="rId1123"/>
                <a:stretch>
                  <a:fillRect/>
                </a:stretch>
              </p:blipFill>
              <p:spPr>
                <a:xfrm>
                  <a:off x="9695222" y="3494023"/>
                  <a:ext cx="11484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1124">
              <p14:nvContentPartPr>
                <p14:cNvPr id="689" name="Freihand 688">
                  <a:extLst>
                    <a:ext uri="{FF2B5EF4-FFF2-40B4-BE49-F238E27FC236}">
                      <a16:creationId xmlns:a16="http://schemas.microsoft.com/office/drawing/2014/main" id="{C0CBD430-9744-4135-A0F5-8524229B9EEF}"/>
                    </a:ext>
                  </a:extLst>
                </p14:cNvPr>
                <p14:cNvContentPartPr/>
                <p14:nvPr/>
              </p14:nvContentPartPr>
              <p14:xfrm>
                <a:off x="9964142" y="3532903"/>
                <a:ext cx="227160" cy="39600"/>
              </p14:xfrm>
            </p:contentPart>
          </mc:Choice>
          <mc:Fallback>
            <p:pic>
              <p:nvPicPr>
                <p:cNvPr id="689" name="Freihand 688">
                  <a:extLst>
                    <a:ext uri="{FF2B5EF4-FFF2-40B4-BE49-F238E27FC236}">
                      <a16:creationId xmlns:a16="http://schemas.microsoft.com/office/drawing/2014/main" id="{C0CBD430-9744-4135-A0F5-8524229B9EEF}"/>
                    </a:ext>
                  </a:extLst>
                </p:cNvPr>
                <p:cNvPicPr/>
                <p:nvPr/>
              </p:nvPicPr>
              <p:blipFill>
                <a:blip r:embed="rId1125"/>
                <a:stretch>
                  <a:fillRect/>
                </a:stretch>
              </p:blipFill>
              <p:spPr>
                <a:xfrm>
                  <a:off x="9959822" y="3528583"/>
                  <a:ext cx="2358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126">
              <p14:nvContentPartPr>
                <p14:cNvPr id="690" name="Freihand 689">
                  <a:extLst>
                    <a:ext uri="{FF2B5EF4-FFF2-40B4-BE49-F238E27FC236}">
                      <a16:creationId xmlns:a16="http://schemas.microsoft.com/office/drawing/2014/main" id="{2E44FAD7-2CBE-4709-82A3-2A3D62492FEF}"/>
                    </a:ext>
                  </a:extLst>
                </p14:cNvPr>
                <p14:cNvContentPartPr/>
                <p14:nvPr/>
              </p14:nvContentPartPr>
              <p14:xfrm>
                <a:off x="10015622" y="3581503"/>
                <a:ext cx="207720" cy="27360"/>
              </p14:xfrm>
            </p:contentPart>
          </mc:Choice>
          <mc:Fallback>
            <p:pic>
              <p:nvPicPr>
                <p:cNvPr id="690" name="Freihand 689">
                  <a:extLst>
                    <a:ext uri="{FF2B5EF4-FFF2-40B4-BE49-F238E27FC236}">
                      <a16:creationId xmlns:a16="http://schemas.microsoft.com/office/drawing/2014/main" id="{2E44FAD7-2CBE-4709-82A3-2A3D62492FEF}"/>
                    </a:ext>
                  </a:extLst>
                </p:cNvPr>
                <p:cNvPicPr/>
                <p:nvPr/>
              </p:nvPicPr>
              <p:blipFill>
                <a:blip r:embed="rId1127"/>
                <a:stretch>
                  <a:fillRect/>
                </a:stretch>
              </p:blipFill>
              <p:spPr>
                <a:xfrm>
                  <a:off x="10011302" y="3577183"/>
                  <a:ext cx="2163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128">
              <p14:nvContentPartPr>
                <p14:cNvPr id="691" name="Freihand 690">
                  <a:extLst>
                    <a:ext uri="{FF2B5EF4-FFF2-40B4-BE49-F238E27FC236}">
                      <a16:creationId xmlns:a16="http://schemas.microsoft.com/office/drawing/2014/main" id="{2BAD207A-63C6-42D3-B7CB-3FA8C79FFEA4}"/>
                    </a:ext>
                  </a:extLst>
                </p14:cNvPr>
                <p14:cNvContentPartPr/>
                <p14:nvPr/>
              </p14:nvContentPartPr>
              <p14:xfrm>
                <a:off x="10322342" y="3437863"/>
                <a:ext cx="165240" cy="166320"/>
              </p14:xfrm>
            </p:contentPart>
          </mc:Choice>
          <mc:Fallback>
            <p:pic>
              <p:nvPicPr>
                <p:cNvPr id="691" name="Freihand 690">
                  <a:extLst>
                    <a:ext uri="{FF2B5EF4-FFF2-40B4-BE49-F238E27FC236}">
                      <a16:creationId xmlns:a16="http://schemas.microsoft.com/office/drawing/2014/main" id="{2BAD207A-63C6-42D3-B7CB-3FA8C79FFEA4}"/>
                    </a:ext>
                  </a:extLst>
                </p:cNvPr>
                <p:cNvPicPr/>
                <p:nvPr/>
              </p:nvPicPr>
              <p:blipFill>
                <a:blip r:embed="rId1129"/>
                <a:stretch>
                  <a:fillRect/>
                </a:stretch>
              </p:blipFill>
              <p:spPr>
                <a:xfrm>
                  <a:off x="10318022" y="3433543"/>
                  <a:ext cx="17388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130">
              <p14:nvContentPartPr>
                <p14:cNvPr id="693" name="Freihand 692">
                  <a:extLst>
                    <a:ext uri="{FF2B5EF4-FFF2-40B4-BE49-F238E27FC236}">
                      <a16:creationId xmlns:a16="http://schemas.microsoft.com/office/drawing/2014/main" id="{92205653-0FF9-4A89-BCF8-4992A94B2B8F}"/>
                    </a:ext>
                  </a:extLst>
                </p14:cNvPr>
                <p14:cNvContentPartPr/>
                <p14:nvPr/>
              </p14:nvContentPartPr>
              <p14:xfrm>
                <a:off x="10514222" y="3413023"/>
                <a:ext cx="159840" cy="130320"/>
              </p14:xfrm>
            </p:contentPart>
          </mc:Choice>
          <mc:Fallback>
            <p:pic>
              <p:nvPicPr>
                <p:cNvPr id="693" name="Freihand 692">
                  <a:extLst>
                    <a:ext uri="{FF2B5EF4-FFF2-40B4-BE49-F238E27FC236}">
                      <a16:creationId xmlns:a16="http://schemas.microsoft.com/office/drawing/2014/main" id="{92205653-0FF9-4A89-BCF8-4992A94B2B8F}"/>
                    </a:ext>
                  </a:extLst>
                </p:cNvPr>
                <p:cNvPicPr/>
                <p:nvPr/>
              </p:nvPicPr>
              <p:blipFill>
                <a:blip r:embed="rId1131"/>
                <a:stretch>
                  <a:fillRect/>
                </a:stretch>
              </p:blipFill>
              <p:spPr>
                <a:xfrm>
                  <a:off x="10509902" y="3408703"/>
                  <a:ext cx="1684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132">
              <p14:nvContentPartPr>
                <p14:cNvPr id="694" name="Freihand 693">
                  <a:extLst>
                    <a:ext uri="{FF2B5EF4-FFF2-40B4-BE49-F238E27FC236}">
                      <a16:creationId xmlns:a16="http://schemas.microsoft.com/office/drawing/2014/main" id="{96E914D7-EBEF-43C5-B0CB-9C7B9A62C85C}"/>
                    </a:ext>
                  </a:extLst>
                </p14:cNvPr>
                <p14:cNvContentPartPr/>
                <p14:nvPr/>
              </p14:nvContentPartPr>
              <p14:xfrm>
                <a:off x="10799702" y="3425623"/>
                <a:ext cx="150480" cy="34560"/>
              </p14:xfrm>
            </p:contentPart>
          </mc:Choice>
          <mc:Fallback>
            <p:pic>
              <p:nvPicPr>
                <p:cNvPr id="694" name="Freihand 693">
                  <a:extLst>
                    <a:ext uri="{FF2B5EF4-FFF2-40B4-BE49-F238E27FC236}">
                      <a16:creationId xmlns:a16="http://schemas.microsoft.com/office/drawing/2014/main" id="{96E914D7-EBEF-43C5-B0CB-9C7B9A62C85C}"/>
                    </a:ext>
                  </a:extLst>
                </p:cNvPr>
                <p:cNvPicPr/>
                <p:nvPr/>
              </p:nvPicPr>
              <p:blipFill>
                <a:blip r:embed="rId1133"/>
                <a:stretch>
                  <a:fillRect/>
                </a:stretch>
              </p:blipFill>
              <p:spPr>
                <a:xfrm>
                  <a:off x="10795382" y="3421303"/>
                  <a:ext cx="15912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134">
              <p14:nvContentPartPr>
                <p14:cNvPr id="696" name="Freihand 695">
                  <a:extLst>
                    <a:ext uri="{FF2B5EF4-FFF2-40B4-BE49-F238E27FC236}">
                      <a16:creationId xmlns:a16="http://schemas.microsoft.com/office/drawing/2014/main" id="{DA884ABE-0626-4698-9F45-F431BA4DC953}"/>
                    </a:ext>
                  </a:extLst>
                </p14:cNvPr>
                <p14:cNvContentPartPr/>
                <p14:nvPr/>
              </p14:nvContentPartPr>
              <p14:xfrm>
                <a:off x="11028302" y="3354343"/>
                <a:ext cx="122040" cy="112320"/>
              </p14:xfrm>
            </p:contentPart>
          </mc:Choice>
          <mc:Fallback>
            <p:pic>
              <p:nvPicPr>
                <p:cNvPr id="696" name="Freihand 695">
                  <a:extLst>
                    <a:ext uri="{FF2B5EF4-FFF2-40B4-BE49-F238E27FC236}">
                      <a16:creationId xmlns:a16="http://schemas.microsoft.com/office/drawing/2014/main" id="{DA884ABE-0626-4698-9F45-F431BA4DC953}"/>
                    </a:ext>
                  </a:extLst>
                </p:cNvPr>
                <p:cNvPicPr/>
                <p:nvPr/>
              </p:nvPicPr>
              <p:blipFill>
                <a:blip r:embed="rId1135"/>
                <a:stretch>
                  <a:fillRect/>
                </a:stretch>
              </p:blipFill>
              <p:spPr>
                <a:xfrm>
                  <a:off x="11023982" y="3350023"/>
                  <a:ext cx="1306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136">
              <p14:nvContentPartPr>
                <p14:cNvPr id="697" name="Freihand 696">
                  <a:extLst>
                    <a:ext uri="{FF2B5EF4-FFF2-40B4-BE49-F238E27FC236}">
                      <a16:creationId xmlns:a16="http://schemas.microsoft.com/office/drawing/2014/main" id="{51B9BC3E-28EE-408B-A0C5-789E5F7ECD46}"/>
                    </a:ext>
                  </a:extLst>
                </p14:cNvPr>
                <p14:cNvContentPartPr/>
                <p14:nvPr/>
              </p14:nvContentPartPr>
              <p14:xfrm>
                <a:off x="11038742" y="3376663"/>
                <a:ext cx="140760" cy="47880"/>
              </p14:xfrm>
            </p:contentPart>
          </mc:Choice>
          <mc:Fallback>
            <p:pic>
              <p:nvPicPr>
                <p:cNvPr id="697" name="Freihand 696">
                  <a:extLst>
                    <a:ext uri="{FF2B5EF4-FFF2-40B4-BE49-F238E27FC236}">
                      <a16:creationId xmlns:a16="http://schemas.microsoft.com/office/drawing/2014/main" id="{51B9BC3E-28EE-408B-A0C5-789E5F7ECD46}"/>
                    </a:ext>
                  </a:extLst>
                </p:cNvPr>
                <p:cNvPicPr/>
                <p:nvPr/>
              </p:nvPicPr>
              <p:blipFill>
                <a:blip r:embed="rId1137"/>
                <a:stretch>
                  <a:fillRect/>
                </a:stretch>
              </p:blipFill>
              <p:spPr>
                <a:xfrm>
                  <a:off x="11034422" y="3372343"/>
                  <a:ext cx="14940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138">
              <p14:nvContentPartPr>
                <p14:cNvPr id="698" name="Freihand 697">
                  <a:extLst>
                    <a:ext uri="{FF2B5EF4-FFF2-40B4-BE49-F238E27FC236}">
                      <a16:creationId xmlns:a16="http://schemas.microsoft.com/office/drawing/2014/main" id="{6D705B0C-8789-4FE0-996A-3A1F64688408}"/>
                    </a:ext>
                  </a:extLst>
                </p14:cNvPr>
                <p14:cNvContentPartPr/>
                <p14:nvPr/>
              </p14:nvContentPartPr>
              <p14:xfrm>
                <a:off x="11156822" y="3294583"/>
                <a:ext cx="123120" cy="200880"/>
              </p14:xfrm>
            </p:contentPart>
          </mc:Choice>
          <mc:Fallback>
            <p:pic>
              <p:nvPicPr>
                <p:cNvPr id="698" name="Freihand 697">
                  <a:extLst>
                    <a:ext uri="{FF2B5EF4-FFF2-40B4-BE49-F238E27FC236}">
                      <a16:creationId xmlns:a16="http://schemas.microsoft.com/office/drawing/2014/main" id="{6D705B0C-8789-4FE0-996A-3A1F64688408}"/>
                    </a:ext>
                  </a:extLst>
                </p:cNvPr>
                <p:cNvPicPr/>
                <p:nvPr/>
              </p:nvPicPr>
              <p:blipFill>
                <a:blip r:embed="rId1139"/>
                <a:stretch>
                  <a:fillRect/>
                </a:stretch>
              </p:blipFill>
              <p:spPr>
                <a:xfrm>
                  <a:off x="11152502" y="3290263"/>
                  <a:ext cx="13176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1140">
              <p14:nvContentPartPr>
                <p14:cNvPr id="699" name="Freihand 698">
                  <a:extLst>
                    <a:ext uri="{FF2B5EF4-FFF2-40B4-BE49-F238E27FC236}">
                      <a16:creationId xmlns:a16="http://schemas.microsoft.com/office/drawing/2014/main" id="{7CCFB4E3-8864-4EDC-BECF-80700869628E}"/>
                    </a:ext>
                  </a:extLst>
                </p14:cNvPr>
                <p14:cNvContentPartPr/>
                <p14:nvPr/>
              </p14:nvContentPartPr>
              <p14:xfrm>
                <a:off x="11240342" y="3150943"/>
                <a:ext cx="231840" cy="106560"/>
              </p14:xfrm>
            </p:contentPart>
          </mc:Choice>
          <mc:Fallback>
            <p:pic>
              <p:nvPicPr>
                <p:cNvPr id="699" name="Freihand 698">
                  <a:extLst>
                    <a:ext uri="{FF2B5EF4-FFF2-40B4-BE49-F238E27FC236}">
                      <a16:creationId xmlns:a16="http://schemas.microsoft.com/office/drawing/2014/main" id="{7CCFB4E3-8864-4EDC-BECF-80700869628E}"/>
                    </a:ext>
                  </a:extLst>
                </p:cNvPr>
                <p:cNvPicPr/>
                <p:nvPr/>
              </p:nvPicPr>
              <p:blipFill>
                <a:blip r:embed="rId1141"/>
                <a:stretch>
                  <a:fillRect/>
                </a:stretch>
              </p:blipFill>
              <p:spPr>
                <a:xfrm>
                  <a:off x="11236022" y="3146623"/>
                  <a:ext cx="2404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142">
              <p14:nvContentPartPr>
                <p14:cNvPr id="700" name="Freihand 699">
                  <a:extLst>
                    <a:ext uri="{FF2B5EF4-FFF2-40B4-BE49-F238E27FC236}">
                      <a16:creationId xmlns:a16="http://schemas.microsoft.com/office/drawing/2014/main" id="{9539AE68-8E47-4C6A-80E9-5933D81CBC31}"/>
                    </a:ext>
                  </a:extLst>
                </p14:cNvPr>
                <p14:cNvContentPartPr/>
                <p14:nvPr/>
              </p14:nvContentPartPr>
              <p14:xfrm>
                <a:off x="9526022" y="3892543"/>
                <a:ext cx="101880" cy="226440"/>
              </p14:xfrm>
            </p:contentPart>
          </mc:Choice>
          <mc:Fallback>
            <p:pic>
              <p:nvPicPr>
                <p:cNvPr id="700" name="Freihand 699">
                  <a:extLst>
                    <a:ext uri="{FF2B5EF4-FFF2-40B4-BE49-F238E27FC236}">
                      <a16:creationId xmlns:a16="http://schemas.microsoft.com/office/drawing/2014/main" id="{9539AE68-8E47-4C6A-80E9-5933D81CBC31}"/>
                    </a:ext>
                  </a:extLst>
                </p:cNvPr>
                <p:cNvPicPr/>
                <p:nvPr/>
              </p:nvPicPr>
              <p:blipFill>
                <a:blip r:embed="rId1143"/>
                <a:stretch>
                  <a:fillRect/>
                </a:stretch>
              </p:blipFill>
              <p:spPr>
                <a:xfrm>
                  <a:off x="9521702" y="3888223"/>
                  <a:ext cx="11052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1144">
              <p14:nvContentPartPr>
                <p14:cNvPr id="701" name="Freihand 700">
                  <a:extLst>
                    <a:ext uri="{FF2B5EF4-FFF2-40B4-BE49-F238E27FC236}">
                      <a16:creationId xmlns:a16="http://schemas.microsoft.com/office/drawing/2014/main" id="{CF2F244F-18FC-4127-800B-47AEF8AD9E50}"/>
                    </a:ext>
                  </a:extLst>
                </p14:cNvPr>
                <p14:cNvContentPartPr/>
                <p14:nvPr/>
              </p14:nvContentPartPr>
              <p14:xfrm>
                <a:off x="9613502" y="3814063"/>
                <a:ext cx="55440" cy="95040"/>
              </p14:xfrm>
            </p:contentPart>
          </mc:Choice>
          <mc:Fallback>
            <p:pic>
              <p:nvPicPr>
                <p:cNvPr id="701" name="Freihand 700">
                  <a:extLst>
                    <a:ext uri="{FF2B5EF4-FFF2-40B4-BE49-F238E27FC236}">
                      <a16:creationId xmlns:a16="http://schemas.microsoft.com/office/drawing/2014/main" id="{CF2F244F-18FC-4127-800B-47AEF8AD9E50}"/>
                    </a:ext>
                  </a:extLst>
                </p:cNvPr>
                <p:cNvPicPr/>
                <p:nvPr/>
              </p:nvPicPr>
              <p:blipFill>
                <a:blip r:embed="rId1145"/>
                <a:stretch>
                  <a:fillRect/>
                </a:stretch>
              </p:blipFill>
              <p:spPr>
                <a:xfrm>
                  <a:off x="9609182" y="3809743"/>
                  <a:ext cx="640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146">
              <p14:nvContentPartPr>
                <p14:cNvPr id="702" name="Freihand 701">
                  <a:extLst>
                    <a:ext uri="{FF2B5EF4-FFF2-40B4-BE49-F238E27FC236}">
                      <a16:creationId xmlns:a16="http://schemas.microsoft.com/office/drawing/2014/main" id="{CC8AC745-1D8E-48D6-9670-569F53A5031A}"/>
                    </a:ext>
                  </a:extLst>
                </p14:cNvPr>
                <p14:cNvContentPartPr/>
                <p14:nvPr/>
              </p14:nvContentPartPr>
              <p14:xfrm>
                <a:off x="9730142" y="3839983"/>
                <a:ext cx="69120" cy="161640"/>
              </p14:xfrm>
            </p:contentPart>
          </mc:Choice>
          <mc:Fallback>
            <p:pic>
              <p:nvPicPr>
                <p:cNvPr id="702" name="Freihand 701">
                  <a:extLst>
                    <a:ext uri="{FF2B5EF4-FFF2-40B4-BE49-F238E27FC236}">
                      <a16:creationId xmlns:a16="http://schemas.microsoft.com/office/drawing/2014/main" id="{CC8AC745-1D8E-48D6-9670-569F53A5031A}"/>
                    </a:ext>
                  </a:extLst>
                </p:cNvPr>
                <p:cNvPicPr/>
                <p:nvPr/>
              </p:nvPicPr>
              <p:blipFill>
                <a:blip r:embed="rId1147"/>
                <a:stretch>
                  <a:fillRect/>
                </a:stretch>
              </p:blipFill>
              <p:spPr>
                <a:xfrm>
                  <a:off x="9725822" y="3835663"/>
                  <a:ext cx="7776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148">
              <p14:nvContentPartPr>
                <p14:cNvPr id="703" name="Freihand 702">
                  <a:extLst>
                    <a:ext uri="{FF2B5EF4-FFF2-40B4-BE49-F238E27FC236}">
                      <a16:creationId xmlns:a16="http://schemas.microsoft.com/office/drawing/2014/main" id="{C65F7286-0792-40A5-9C4D-D6F4A20E5DEB}"/>
                    </a:ext>
                  </a:extLst>
                </p14:cNvPr>
                <p14:cNvContentPartPr/>
                <p14:nvPr/>
              </p14:nvContentPartPr>
              <p14:xfrm>
                <a:off x="9789182" y="3883543"/>
                <a:ext cx="108000" cy="107640"/>
              </p14:xfrm>
            </p:contentPart>
          </mc:Choice>
          <mc:Fallback>
            <p:pic>
              <p:nvPicPr>
                <p:cNvPr id="703" name="Freihand 702">
                  <a:extLst>
                    <a:ext uri="{FF2B5EF4-FFF2-40B4-BE49-F238E27FC236}">
                      <a16:creationId xmlns:a16="http://schemas.microsoft.com/office/drawing/2014/main" id="{C65F7286-0792-40A5-9C4D-D6F4A20E5DEB}"/>
                    </a:ext>
                  </a:extLst>
                </p:cNvPr>
                <p:cNvPicPr/>
                <p:nvPr/>
              </p:nvPicPr>
              <p:blipFill>
                <a:blip r:embed="rId1149"/>
                <a:stretch>
                  <a:fillRect/>
                </a:stretch>
              </p:blipFill>
              <p:spPr>
                <a:xfrm>
                  <a:off x="9784862" y="3879223"/>
                  <a:ext cx="1166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150">
              <p14:nvContentPartPr>
                <p14:cNvPr id="704" name="Freihand 703">
                  <a:extLst>
                    <a:ext uri="{FF2B5EF4-FFF2-40B4-BE49-F238E27FC236}">
                      <a16:creationId xmlns:a16="http://schemas.microsoft.com/office/drawing/2014/main" id="{27AA3C6A-4A8B-412C-B7AC-0FC63A95F107}"/>
                    </a:ext>
                  </a:extLst>
                </p14:cNvPr>
                <p14:cNvContentPartPr/>
                <p14:nvPr/>
              </p14:nvContentPartPr>
              <p14:xfrm>
                <a:off x="9896462" y="3845743"/>
                <a:ext cx="330120" cy="140760"/>
              </p14:xfrm>
            </p:contentPart>
          </mc:Choice>
          <mc:Fallback>
            <p:pic>
              <p:nvPicPr>
                <p:cNvPr id="704" name="Freihand 703">
                  <a:extLst>
                    <a:ext uri="{FF2B5EF4-FFF2-40B4-BE49-F238E27FC236}">
                      <a16:creationId xmlns:a16="http://schemas.microsoft.com/office/drawing/2014/main" id="{27AA3C6A-4A8B-412C-B7AC-0FC63A95F107}"/>
                    </a:ext>
                  </a:extLst>
                </p:cNvPr>
                <p:cNvPicPr/>
                <p:nvPr/>
              </p:nvPicPr>
              <p:blipFill>
                <a:blip r:embed="rId1151"/>
                <a:stretch>
                  <a:fillRect/>
                </a:stretch>
              </p:blipFill>
              <p:spPr>
                <a:xfrm>
                  <a:off x="9892142" y="3841063"/>
                  <a:ext cx="33876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152">
              <p14:nvContentPartPr>
                <p14:cNvPr id="705" name="Freihand 704">
                  <a:extLst>
                    <a:ext uri="{FF2B5EF4-FFF2-40B4-BE49-F238E27FC236}">
                      <a16:creationId xmlns:a16="http://schemas.microsoft.com/office/drawing/2014/main" id="{50364864-3AC9-4C87-9A9D-2B9ECB223F96}"/>
                    </a:ext>
                  </a:extLst>
                </p14:cNvPr>
                <p14:cNvContentPartPr/>
                <p14:nvPr/>
              </p14:nvContentPartPr>
              <p14:xfrm>
                <a:off x="10086182" y="3902983"/>
                <a:ext cx="196200" cy="42840"/>
              </p14:xfrm>
            </p:contentPart>
          </mc:Choice>
          <mc:Fallback>
            <p:pic>
              <p:nvPicPr>
                <p:cNvPr id="705" name="Freihand 704">
                  <a:extLst>
                    <a:ext uri="{FF2B5EF4-FFF2-40B4-BE49-F238E27FC236}">
                      <a16:creationId xmlns:a16="http://schemas.microsoft.com/office/drawing/2014/main" id="{50364864-3AC9-4C87-9A9D-2B9ECB223F96}"/>
                    </a:ext>
                  </a:extLst>
                </p:cNvPr>
                <p:cNvPicPr/>
                <p:nvPr/>
              </p:nvPicPr>
              <p:blipFill>
                <a:blip r:embed="rId1153"/>
                <a:stretch>
                  <a:fillRect/>
                </a:stretch>
              </p:blipFill>
              <p:spPr>
                <a:xfrm>
                  <a:off x="10081862" y="3898663"/>
                  <a:ext cx="20484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154">
              <p14:nvContentPartPr>
                <p14:cNvPr id="730" name="Freihand 729">
                  <a:extLst>
                    <a:ext uri="{FF2B5EF4-FFF2-40B4-BE49-F238E27FC236}">
                      <a16:creationId xmlns:a16="http://schemas.microsoft.com/office/drawing/2014/main" id="{B974171C-9351-49D3-AB1C-7CEF55FD8789}"/>
                    </a:ext>
                  </a:extLst>
                </p14:cNvPr>
                <p14:cNvContentPartPr/>
                <p14:nvPr/>
              </p14:nvContentPartPr>
              <p14:xfrm>
                <a:off x="10410902" y="3791023"/>
                <a:ext cx="125280" cy="158040"/>
              </p14:xfrm>
            </p:contentPart>
          </mc:Choice>
          <mc:Fallback>
            <p:pic>
              <p:nvPicPr>
                <p:cNvPr id="730" name="Freihand 729">
                  <a:extLst>
                    <a:ext uri="{FF2B5EF4-FFF2-40B4-BE49-F238E27FC236}">
                      <a16:creationId xmlns:a16="http://schemas.microsoft.com/office/drawing/2014/main" id="{B974171C-9351-49D3-AB1C-7CEF55FD8789}"/>
                    </a:ext>
                  </a:extLst>
                </p:cNvPr>
                <p:cNvPicPr/>
                <p:nvPr/>
              </p:nvPicPr>
              <p:blipFill>
                <a:blip r:embed="rId1155"/>
                <a:stretch>
                  <a:fillRect/>
                </a:stretch>
              </p:blipFill>
              <p:spPr>
                <a:xfrm>
                  <a:off x="10406582" y="3786703"/>
                  <a:ext cx="13392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156">
              <p14:nvContentPartPr>
                <p14:cNvPr id="731" name="Freihand 730">
                  <a:extLst>
                    <a:ext uri="{FF2B5EF4-FFF2-40B4-BE49-F238E27FC236}">
                      <a16:creationId xmlns:a16="http://schemas.microsoft.com/office/drawing/2014/main" id="{42746325-B82E-4860-9917-4624A68CDB01}"/>
                    </a:ext>
                  </a:extLst>
                </p14:cNvPr>
                <p14:cNvContentPartPr/>
                <p14:nvPr/>
              </p14:nvContentPartPr>
              <p14:xfrm>
                <a:off x="10559942" y="3730543"/>
                <a:ext cx="77040" cy="140760"/>
              </p14:xfrm>
            </p:contentPart>
          </mc:Choice>
          <mc:Fallback>
            <p:pic>
              <p:nvPicPr>
                <p:cNvPr id="731" name="Freihand 730">
                  <a:extLst>
                    <a:ext uri="{FF2B5EF4-FFF2-40B4-BE49-F238E27FC236}">
                      <a16:creationId xmlns:a16="http://schemas.microsoft.com/office/drawing/2014/main" id="{42746325-B82E-4860-9917-4624A68CDB01}"/>
                    </a:ext>
                  </a:extLst>
                </p:cNvPr>
                <p:cNvPicPr/>
                <p:nvPr/>
              </p:nvPicPr>
              <p:blipFill>
                <a:blip r:embed="rId1157"/>
                <a:stretch>
                  <a:fillRect/>
                </a:stretch>
              </p:blipFill>
              <p:spPr>
                <a:xfrm>
                  <a:off x="10555622" y="3726223"/>
                  <a:ext cx="8568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158">
              <p14:nvContentPartPr>
                <p14:cNvPr id="732" name="Freihand 731">
                  <a:extLst>
                    <a:ext uri="{FF2B5EF4-FFF2-40B4-BE49-F238E27FC236}">
                      <a16:creationId xmlns:a16="http://schemas.microsoft.com/office/drawing/2014/main" id="{BE218DA4-2F01-482D-A480-DF4E9427E6A5}"/>
                    </a:ext>
                  </a:extLst>
                </p14:cNvPr>
                <p14:cNvContentPartPr/>
                <p14:nvPr/>
              </p14:nvContentPartPr>
              <p14:xfrm>
                <a:off x="10689902" y="3720103"/>
                <a:ext cx="136800" cy="135720"/>
              </p14:xfrm>
            </p:contentPart>
          </mc:Choice>
          <mc:Fallback>
            <p:pic>
              <p:nvPicPr>
                <p:cNvPr id="732" name="Freihand 731">
                  <a:extLst>
                    <a:ext uri="{FF2B5EF4-FFF2-40B4-BE49-F238E27FC236}">
                      <a16:creationId xmlns:a16="http://schemas.microsoft.com/office/drawing/2014/main" id="{BE218DA4-2F01-482D-A480-DF4E9427E6A5}"/>
                    </a:ext>
                  </a:extLst>
                </p:cNvPr>
                <p:cNvPicPr/>
                <p:nvPr/>
              </p:nvPicPr>
              <p:blipFill>
                <a:blip r:embed="rId1159"/>
                <a:stretch>
                  <a:fillRect/>
                </a:stretch>
              </p:blipFill>
              <p:spPr>
                <a:xfrm>
                  <a:off x="10685582" y="3715783"/>
                  <a:ext cx="14544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160">
              <p14:nvContentPartPr>
                <p14:cNvPr id="733" name="Freihand 732">
                  <a:extLst>
                    <a:ext uri="{FF2B5EF4-FFF2-40B4-BE49-F238E27FC236}">
                      <a16:creationId xmlns:a16="http://schemas.microsoft.com/office/drawing/2014/main" id="{1067DA2E-1A60-472E-AB4D-BABB567600A1}"/>
                    </a:ext>
                  </a:extLst>
                </p14:cNvPr>
                <p14:cNvContentPartPr/>
                <p14:nvPr/>
              </p14:nvContentPartPr>
              <p14:xfrm>
                <a:off x="10880702" y="3709303"/>
                <a:ext cx="150120" cy="52560"/>
              </p14:xfrm>
            </p:contentPart>
          </mc:Choice>
          <mc:Fallback>
            <p:pic>
              <p:nvPicPr>
                <p:cNvPr id="733" name="Freihand 732">
                  <a:extLst>
                    <a:ext uri="{FF2B5EF4-FFF2-40B4-BE49-F238E27FC236}">
                      <a16:creationId xmlns:a16="http://schemas.microsoft.com/office/drawing/2014/main" id="{1067DA2E-1A60-472E-AB4D-BABB567600A1}"/>
                    </a:ext>
                  </a:extLst>
                </p:cNvPr>
                <p:cNvPicPr/>
                <p:nvPr/>
              </p:nvPicPr>
              <p:blipFill>
                <a:blip r:embed="rId1161"/>
                <a:stretch>
                  <a:fillRect/>
                </a:stretch>
              </p:blipFill>
              <p:spPr>
                <a:xfrm>
                  <a:off x="10876382" y="3704983"/>
                  <a:ext cx="15876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162">
              <p14:nvContentPartPr>
                <p14:cNvPr id="734" name="Freihand 733">
                  <a:extLst>
                    <a:ext uri="{FF2B5EF4-FFF2-40B4-BE49-F238E27FC236}">
                      <a16:creationId xmlns:a16="http://schemas.microsoft.com/office/drawing/2014/main" id="{FBE3C4CA-38C4-4488-9977-BAC330CBA659}"/>
                    </a:ext>
                  </a:extLst>
                </p14:cNvPr>
                <p14:cNvContentPartPr/>
                <p14:nvPr/>
              </p14:nvContentPartPr>
              <p14:xfrm>
                <a:off x="11019662" y="3690943"/>
                <a:ext cx="160200" cy="114120"/>
              </p14:xfrm>
            </p:contentPart>
          </mc:Choice>
          <mc:Fallback>
            <p:pic>
              <p:nvPicPr>
                <p:cNvPr id="734" name="Freihand 733">
                  <a:extLst>
                    <a:ext uri="{FF2B5EF4-FFF2-40B4-BE49-F238E27FC236}">
                      <a16:creationId xmlns:a16="http://schemas.microsoft.com/office/drawing/2014/main" id="{FBE3C4CA-38C4-4488-9977-BAC330CBA659}"/>
                    </a:ext>
                  </a:extLst>
                </p:cNvPr>
                <p:cNvPicPr/>
                <p:nvPr/>
              </p:nvPicPr>
              <p:blipFill>
                <a:blip r:embed="rId1163"/>
                <a:stretch>
                  <a:fillRect/>
                </a:stretch>
              </p:blipFill>
              <p:spPr>
                <a:xfrm>
                  <a:off x="11015342" y="3686623"/>
                  <a:ext cx="1688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164">
              <p14:nvContentPartPr>
                <p14:cNvPr id="735" name="Freihand 734">
                  <a:extLst>
                    <a:ext uri="{FF2B5EF4-FFF2-40B4-BE49-F238E27FC236}">
                      <a16:creationId xmlns:a16="http://schemas.microsoft.com/office/drawing/2014/main" id="{46C1194E-4AFA-4F98-B688-7EC6AEC7A0E1}"/>
                    </a:ext>
                  </a:extLst>
                </p14:cNvPr>
                <p14:cNvContentPartPr/>
                <p14:nvPr/>
              </p14:nvContentPartPr>
              <p14:xfrm>
                <a:off x="11149982" y="3635503"/>
                <a:ext cx="75240" cy="172800"/>
              </p14:xfrm>
            </p:contentPart>
          </mc:Choice>
          <mc:Fallback>
            <p:pic>
              <p:nvPicPr>
                <p:cNvPr id="735" name="Freihand 734">
                  <a:extLst>
                    <a:ext uri="{FF2B5EF4-FFF2-40B4-BE49-F238E27FC236}">
                      <a16:creationId xmlns:a16="http://schemas.microsoft.com/office/drawing/2014/main" id="{46C1194E-4AFA-4F98-B688-7EC6AEC7A0E1}"/>
                    </a:ext>
                  </a:extLst>
                </p:cNvPr>
                <p:cNvPicPr/>
                <p:nvPr/>
              </p:nvPicPr>
              <p:blipFill>
                <a:blip r:embed="rId1165"/>
                <a:stretch>
                  <a:fillRect/>
                </a:stretch>
              </p:blipFill>
              <p:spPr>
                <a:xfrm>
                  <a:off x="11145662" y="3631183"/>
                  <a:ext cx="8388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166">
              <p14:nvContentPartPr>
                <p14:cNvPr id="739" name="Freihand 738">
                  <a:extLst>
                    <a:ext uri="{FF2B5EF4-FFF2-40B4-BE49-F238E27FC236}">
                      <a16:creationId xmlns:a16="http://schemas.microsoft.com/office/drawing/2014/main" id="{F1EB6879-93B9-461D-BC7A-F5CDF4D40ECE}"/>
                    </a:ext>
                  </a:extLst>
                </p14:cNvPr>
                <p14:cNvContentPartPr/>
                <p14:nvPr/>
              </p14:nvContentPartPr>
              <p14:xfrm>
                <a:off x="8091062" y="3252823"/>
                <a:ext cx="130320" cy="216720"/>
              </p14:xfrm>
            </p:contentPart>
          </mc:Choice>
          <mc:Fallback>
            <p:pic>
              <p:nvPicPr>
                <p:cNvPr id="739" name="Freihand 738">
                  <a:extLst>
                    <a:ext uri="{FF2B5EF4-FFF2-40B4-BE49-F238E27FC236}">
                      <a16:creationId xmlns:a16="http://schemas.microsoft.com/office/drawing/2014/main" id="{F1EB6879-93B9-461D-BC7A-F5CDF4D40ECE}"/>
                    </a:ext>
                  </a:extLst>
                </p:cNvPr>
                <p:cNvPicPr/>
                <p:nvPr/>
              </p:nvPicPr>
              <p:blipFill>
                <a:blip r:embed="rId1167"/>
                <a:stretch>
                  <a:fillRect/>
                </a:stretch>
              </p:blipFill>
              <p:spPr>
                <a:xfrm>
                  <a:off x="8086742" y="3248503"/>
                  <a:ext cx="13896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1168">
              <p14:nvContentPartPr>
                <p14:cNvPr id="740" name="Freihand 739">
                  <a:extLst>
                    <a:ext uri="{FF2B5EF4-FFF2-40B4-BE49-F238E27FC236}">
                      <a16:creationId xmlns:a16="http://schemas.microsoft.com/office/drawing/2014/main" id="{32482C41-F7F2-420E-9A03-CE9FE60B4888}"/>
                    </a:ext>
                  </a:extLst>
                </p14:cNvPr>
                <p14:cNvContentPartPr/>
                <p14:nvPr/>
              </p14:nvContentPartPr>
              <p14:xfrm>
                <a:off x="8266382" y="3212863"/>
                <a:ext cx="89640" cy="187200"/>
              </p14:xfrm>
            </p:contentPart>
          </mc:Choice>
          <mc:Fallback>
            <p:pic>
              <p:nvPicPr>
                <p:cNvPr id="740" name="Freihand 739">
                  <a:extLst>
                    <a:ext uri="{FF2B5EF4-FFF2-40B4-BE49-F238E27FC236}">
                      <a16:creationId xmlns:a16="http://schemas.microsoft.com/office/drawing/2014/main" id="{32482C41-F7F2-420E-9A03-CE9FE60B4888}"/>
                    </a:ext>
                  </a:extLst>
                </p:cNvPr>
                <p:cNvPicPr/>
                <p:nvPr/>
              </p:nvPicPr>
              <p:blipFill>
                <a:blip r:embed="rId1169"/>
                <a:stretch>
                  <a:fillRect/>
                </a:stretch>
              </p:blipFill>
              <p:spPr>
                <a:xfrm>
                  <a:off x="8262062" y="3208543"/>
                  <a:ext cx="9828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1170">
              <p14:nvContentPartPr>
                <p14:cNvPr id="741" name="Freihand 740">
                  <a:extLst>
                    <a:ext uri="{FF2B5EF4-FFF2-40B4-BE49-F238E27FC236}">
                      <a16:creationId xmlns:a16="http://schemas.microsoft.com/office/drawing/2014/main" id="{A7CD6AD7-A44A-49BE-9004-207EDA76B54A}"/>
                    </a:ext>
                  </a:extLst>
                </p14:cNvPr>
                <p14:cNvContentPartPr/>
                <p14:nvPr/>
              </p14:nvContentPartPr>
              <p14:xfrm>
                <a:off x="8375822" y="3258223"/>
                <a:ext cx="53280" cy="87480"/>
              </p14:xfrm>
            </p:contentPart>
          </mc:Choice>
          <mc:Fallback>
            <p:pic>
              <p:nvPicPr>
                <p:cNvPr id="741" name="Freihand 740">
                  <a:extLst>
                    <a:ext uri="{FF2B5EF4-FFF2-40B4-BE49-F238E27FC236}">
                      <a16:creationId xmlns:a16="http://schemas.microsoft.com/office/drawing/2014/main" id="{A7CD6AD7-A44A-49BE-9004-207EDA76B54A}"/>
                    </a:ext>
                  </a:extLst>
                </p:cNvPr>
                <p:cNvPicPr/>
                <p:nvPr/>
              </p:nvPicPr>
              <p:blipFill>
                <a:blip r:embed="rId1171"/>
                <a:stretch>
                  <a:fillRect/>
                </a:stretch>
              </p:blipFill>
              <p:spPr>
                <a:xfrm>
                  <a:off x="8371502" y="3253903"/>
                  <a:ext cx="619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172">
              <p14:nvContentPartPr>
                <p14:cNvPr id="742" name="Freihand 741">
                  <a:extLst>
                    <a:ext uri="{FF2B5EF4-FFF2-40B4-BE49-F238E27FC236}">
                      <a16:creationId xmlns:a16="http://schemas.microsoft.com/office/drawing/2014/main" id="{499B5A9D-EA8D-40F6-8F33-0697637F5D98}"/>
                    </a:ext>
                  </a:extLst>
                </p14:cNvPr>
                <p14:cNvContentPartPr/>
                <p14:nvPr/>
              </p14:nvContentPartPr>
              <p14:xfrm>
                <a:off x="8356742" y="3207103"/>
                <a:ext cx="159120" cy="140040"/>
              </p14:xfrm>
            </p:contentPart>
          </mc:Choice>
          <mc:Fallback>
            <p:pic>
              <p:nvPicPr>
                <p:cNvPr id="742" name="Freihand 741">
                  <a:extLst>
                    <a:ext uri="{FF2B5EF4-FFF2-40B4-BE49-F238E27FC236}">
                      <a16:creationId xmlns:a16="http://schemas.microsoft.com/office/drawing/2014/main" id="{499B5A9D-EA8D-40F6-8F33-0697637F5D98}"/>
                    </a:ext>
                  </a:extLst>
                </p:cNvPr>
                <p:cNvPicPr/>
                <p:nvPr/>
              </p:nvPicPr>
              <p:blipFill>
                <a:blip r:embed="rId1173"/>
                <a:stretch>
                  <a:fillRect/>
                </a:stretch>
              </p:blipFill>
              <p:spPr>
                <a:xfrm>
                  <a:off x="8352422" y="3202783"/>
                  <a:ext cx="16776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174">
              <p14:nvContentPartPr>
                <p14:cNvPr id="743" name="Freihand 742">
                  <a:extLst>
                    <a:ext uri="{FF2B5EF4-FFF2-40B4-BE49-F238E27FC236}">
                      <a16:creationId xmlns:a16="http://schemas.microsoft.com/office/drawing/2014/main" id="{9165EBC0-3CB6-4867-A63F-18375C1FCCF8}"/>
                    </a:ext>
                  </a:extLst>
                </p14:cNvPr>
                <p14:cNvContentPartPr/>
                <p14:nvPr/>
              </p14:nvContentPartPr>
              <p14:xfrm>
                <a:off x="8596862" y="3235903"/>
                <a:ext cx="178920" cy="50040"/>
              </p14:xfrm>
            </p:contentPart>
          </mc:Choice>
          <mc:Fallback>
            <p:pic>
              <p:nvPicPr>
                <p:cNvPr id="743" name="Freihand 742">
                  <a:extLst>
                    <a:ext uri="{FF2B5EF4-FFF2-40B4-BE49-F238E27FC236}">
                      <a16:creationId xmlns:a16="http://schemas.microsoft.com/office/drawing/2014/main" id="{9165EBC0-3CB6-4867-A63F-18375C1FCCF8}"/>
                    </a:ext>
                  </a:extLst>
                </p:cNvPr>
                <p:cNvPicPr/>
                <p:nvPr/>
              </p:nvPicPr>
              <p:blipFill>
                <a:blip r:embed="rId1175"/>
                <a:stretch>
                  <a:fillRect/>
                </a:stretch>
              </p:blipFill>
              <p:spPr>
                <a:xfrm>
                  <a:off x="8592542" y="3231583"/>
                  <a:ext cx="18756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176">
              <p14:nvContentPartPr>
                <p14:cNvPr id="744" name="Freihand 743">
                  <a:extLst>
                    <a:ext uri="{FF2B5EF4-FFF2-40B4-BE49-F238E27FC236}">
                      <a16:creationId xmlns:a16="http://schemas.microsoft.com/office/drawing/2014/main" id="{80D4016F-38A2-4EF5-BC93-482F84BAAF3D}"/>
                    </a:ext>
                  </a:extLst>
                </p14:cNvPr>
                <p14:cNvContentPartPr/>
                <p14:nvPr/>
              </p14:nvContentPartPr>
              <p14:xfrm>
                <a:off x="8808542" y="3162823"/>
                <a:ext cx="137160" cy="80640"/>
              </p14:xfrm>
            </p:contentPart>
          </mc:Choice>
          <mc:Fallback>
            <p:pic>
              <p:nvPicPr>
                <p:cNvPr id="744" name="Freihand 743">
                  <a:extLst>
                    <a:ext uri="{FF2B5EF4-FFF2-40B4-BE49-F238E27FC236}">
                      <a16:creationId xmlns:a16="http://schemas.microsoft.com/office/drawing/2014/main" id="{80D4016F-38A2-4EF5-BC93-482F84BAAF3D}"/>
                    </a:ext>
                  </a:extLst>
                </p:cNvPr>
                <p:cNvPicPr/>
                <p:nvPr/>
              </p:nvPicPr>
              <p:blipFill>
                <a:blip r:embed="rId1177"/>
                <a:stretch>
                  <a:fillRect/>
                </a:stretch>
              </p:blipFill>
              <p:spPr>
                <a:xfrm>
                  <a:off x="8804222" y="3158503"/>
                  <a:ext cx="1458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178">
              <p14:nvContentPartPr>
                <p14:cNvPr id="745" name="Freihand 744">
                  <a:extLst>
                    <a:ext uri="{FF2B5EF4-FFF2-40B4-BE49-F238E27FC236}">
                      <a16:creationId xmlns:a16="http://schemas.microsoft.com/office/drawing/2014/main" id="{2C32F063-9B9D-48B4-83C3-18DA13E55718}"/>
                    </a:ext>
                  </a:extLst>
                </p14:cNvPr>
                <p14:cNvContentPartPr/>
                <p14:nvPr/>
              </p14:nvContentPartPr>
              <p14:xfrm>
                <a:off x="8874422" y="3179743"/>
                <a:ext cx="99360" cy="38160"/>
              </p14:xfrm>
            </p:contentPart>
          </mc:Choice>
          <mc:Fallback>
            <p:pic>
              <p:nvPicPr>
                <p:cNvPr id="745" name="Freihand 744">
                  <a:extLst>
                    <a:ext uri="{FF2B5EF4-FFF2-40B4-BE49-F238E27FC236}">
                      <a16:creationId xmlns:a16="http://schemas.microsoft.com/office/drawing/2014/main" id="{2C32F063-9B9D-48B4-83C3-18DA13E55718}"/>
                    </a:ext>
                  </a:extLst>
                </p:cNvPr>
                <p:cNvPicPr/>
                <p:nvPr/>
              </p:nvPicPr>
              <p:blipFill>
                <a:blip r:embed="rId1179"/>
                <a:stretch>
                  <a:fillRect/>
                </a:stretch>
              </p:blipFill>
              <p:spPr>
                <a:xfrm>
                  <a:off x="8870102" y="3175423"/>
                  <a:ext cx="10800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1180">
              <p14:nvContentPartPr>
                <p14:cNvPr id="747" name="Freihand 746">
                  <a:extLst>
                    <a:ext uri="{FF2B5EF4-FFF2-40B4-BE49-F238E27FC236}">
                      <a16:creationId xmlns:a16="http://schemas.microsoft.com/office/drawing/2014/main" id="{BE04FA85-201D-4718-B217-95B97213D3DF}"/>
                    </a:ext>
                  </a:extLst>
                </p14:cNvPr>
                <p14:cNvContentPartPr/>
                <p14:nvPr/>
              </p14:nvContentPartPr>
              <p14:xfrm>
                <a:off x="8177102" y="3540463"/>
                <a:ext cx="93960" cy="216000"/>
              </p14:xfrm>
            </p:contentPart>
          </mc:Choice>
          <mc:Fallback>
            <p:pic>
              <p:nvPicPr>
                <p:cNvPr id="747" name="Freihand 746">
                  <a:extLst>
                    <a:ext uri="{FF2B5EF4-FFF2-40B4-BE49-F238E27FC236}">
                      <a16:creationId xmlns:a16="http://schemas.microsoft.com/office/drawing/2014/main" id="{BE04FA85-201D-4718-B217-95B97213D3DF}"/>
                    </a:ext>
                  </a:extLst>
                </p:cNvPr>
                <p:cNvPicPr/>
                <p:nvPr/>
              </p:nvPicPr>
              <p:blipFill>
                <a:blip r:embed="rId1181"/>
                <a:stretch>
                  <a:fillRect/>
                </a:stretch>
              </p:blipFill>
              <p:spPr>
                <a:xfrm>
                  <a:off x="8172782" y="3536143"/>
                  <a:ext cx="10260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1182">
              <p14:nvContentPartPr>
                <p14:cNvPr id="748" name="Freihand 747">
                  <a:extLst>
                    <a:ext uri="{FF2B5EF4-FFF2-40B4-BE49-F238E27FC236}">
                      <a16:creationId xmlns:a16="http://schemas.microsoft.com/office/drawing/2014/main" id="{3C5ACCBC-2A49-498F-85B0-D55D1C536AFA}"/>
                    </a:ext>
                  </a:extLst>
                </p14:cNvPr>
                <p14:cNvContentPartPr/>
                <p14:nvPr/>
              </p14:nvContentPartPr>
              <p14:xfrm>
                <a:off x="8265302" y="3487903"/>
                <a:ext cx="62280" cy="92520"/>
              </p14:xfrm>
            </p:contentPart>
          </mc:Choice>
          <mc:Fallback>
            <p:pic>
              <p:nvPicPr>
                <p:cNvPr id="748" name="Freihand 747">
                  <a:extLst>
                    <a:ext uri="{FF2B5EF4-FFF2-40B4-BE49-F238E27FC236}">
                      <a16:creationId xmlns:a16="http://schemas.microsoft.com/office/drawing/2014/main" id="{3C5ACCBC-2A49-498F-85B0-D55D1C536AFA}"/>
                    </a:ext>
                  </a:extLst>
                </p:cNvPr>
                <p:cNvPicPr/>
                <p:nvPr/>
              </p:nvPicPr>
              <p:blipFill>
                <a:blip r:embed="rId1183"/>
                <a:stretch>
                  <a:fillRect/>
                </a:stretch>
              </p:blipFill>
              <p:spPr>
                <a:xfrm>
                  <a:off x="8260982" y="3483583"/>
                  <a:ext cx="709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184">
              <p14:nvContentPartPr>
                <p14:cNvPr id="749" name="Freihand 748">
                  <a:extLst>
                    <a:ext uri="{FF2B5EF4-FFF2-40B4-BE49-F238E27FC236}">
                      <a16:creationId xmlns:a16="http://schemas.microsoft.com/office/drawing/2014/main" id="{792D14F0-046C-4D95-9D05-7E0F544BAC7C}"/>
                    </a:ext>
                  </a:extLst>
                </p14:cNvPr>
                <p14:cNvContentPartPr/>
                <p14:nvPr/>
              </p14:nvContentPartPr>
              <p14:xfrm>
                <a:off x="8344142" y="3498343"/>
                <a:ext cx="91800" cy="158040"/>
              </p14:xfrm>
            </p:contentPart>
          </mc:Choice>
          <mc:Fallback>
            <p:pic>
              <p:nvPicPr>
                <p:cNvPr id="749" name="Freihand 748">
                  <a:extLst>
                    <a:ext uri="{FF2B5EF4-FFF2-40B4-BE49-F238E27FC236}">
                      <a16:creationId xmlns:a16="http://schemas.microsoft.com/office/drawing/2014/main" id="{792D14F0-046C-4D95-9D05-7E0F544BAC7C}"/>
                    </a:ext>
                  </a:extLst>
                </p:cNvPr>
                <p:cNvPicPr/>
                <p:nvPr/>
              </p:nvPicPr>
              <p:blipFill>
                <a:blip r:embed="rId1185"/>
                <a:stretch>
                  <a:fillRect/>
                </a:stretch>
              </p:blipFill>
              <p:spPr>
                <a:xfrm>
                  <a:off x="8339822" y="3494023"/>
                  <a:ext cx="10044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186">
              <p14:nvContentPartPr>
                <p14:cNvPr id="750" name="Freihand 749">
                  <a:extLst>
                    <a:ext uri="{FF2B5EF4-FFF2-40B4-BE49-F238E27FC236}">
                      <a16:creationId xmlns:a16="http://schemas.microsoft.com/office/drawing/2014/main" id="{E97EBEA9-56D5-40CA-ACCD-6B55CCF247DF}"/>
                    </a:ext>
                  </a:extLst>
                </p14:cNvPr>
                <p14:cNvContentPartPr/>
                <p14:nvPr/>
              </p14:nvContentPartPr>
              <p14:xfrm>
                <a:off x="8408942" y="3528583"/>
                <a:ext cx="115920" cy="118080"/>
              </p14:xfrm>
            </p:contentPart>
          </mc:Choice>
          <mc:Fallback>
            <p:pic>
              <p:nvPicPr>
                <p:cNvPr id="750" name="Freihand 749">
                  <a:extLst>
                    <a:ext uri="{FF2B5EF4-FFF2-40B4-BE49-F238E27FC236}">
                      <a16:creationId xmlns:a16="http://schemas.microsoft.com/office/drawing/2014/main" id="{E97EBEA9-56D5-40CA-ACCD-6B55CCF247DF}"/>
                    </a:ext>
                  </a:extLst>
                </p:cNvPr>
                <p:cNvPicPr/>
                <p:nvPr/>
              </p:nvPicPr>
              <p:blipFill>
                <a:blip r:embed="rId1187"/>
                <a:stretch>
                  <a:fillRect/>
                </a:stretch>
              </p:blipFill>
              <p:spPr>
                <a:xfrm>
                  <a:off x="8404622" y="3524263"/>
                  <a:ext cx="12456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188">
              <p14:nvContentPartPr>
                <p14:cNvPr id="751" name="Freihand 750">
                  <a:extLst>
                    <a:ext uri="{FF2B5EF4-FFF2-40B4-BE49-F238E27FC236}">
                      <a16:creationId xmlns:a16="http://schemas.microsoft.com/office/drawing/2014/main" id="{66113603-B5F3-475D-A008-6705540F4E6C}"/>
                    </a:ext>
                  </a:extLst>
                </p14:cNvPr>
                <p14:cNvContentPartPr/>
                <p14:nvPr/>
              </p14:nvContentPartPr>
              <p14:xfrm>
                <a:off x="8474102" y="3496183"/>
                <a:ext cx="82080" cy="196560"/>
              </p14:xfrm>
            </p:contentPart>
          </mc:Choice>
          <mc:Fallback>
            <p:pic>
              <p:nvPicPr>
                <p:cNvPr id="751" name="Freihand 750">
                  <a:extLst>
                    <a:ext uri="{FF2B5EF4-FFF2-40B4-BE49-F238E27FC236}">
                      <a16:creationId xmlns:a16="http://schemas.microsoft.com/office/drawing/2014/main" id="{66113603-B5F3-475D-A008-6705540F4E6C}"/>
                    </a:ext>
                  </a:extLst>
                </p:cNvPr>
                <p:cNvPicPr/>
                <p:nvPr/>
              </p:nvPicPr>
              <p:blipFill>
                <a:blip r:embed="rId1189"/>
                <a:stretch>
                  <a:fillRect/>
                </a:stretch>
              </p:blipFill>
              <p:spPr>
                <a:xfrm>
                  <a:off x="8469782" y="3491863"/>
                  <a:ext cx="9072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1190">
              <p14:nvContentPartPr>
                <p14:cNvPr id="753" name="Freihand 752">
                  <a:extLst>
                    <a:ext uri="{FF2B5EF4-FFF2-40B4-BE49-F238E27FC236}">
                      <a16:creationId xmlns:a16="http://schemas.microsoft.com/office/drawing/2014/main" id="{57B9E242-9C74-47EB-8391-B2D6E5FD781C}"/>
                    </a:ext>
                  </a:extLst>
                </p14:cNvPr>
                <p14:cNvContentPartPr/>
                <p14:nvPr/>
              </p14:nvContentPartPr>
              <p14:xfrm>
                <a:off x="8630702" y="3470623"/>
                <a:ext cx="142920" cy="37080"/>
              </p14:xfrm>
            </p:contentPart>
          </mc:Choice>
          <mc:Fallback>
            <p:pic>
              <p:nvPicPr>
                <p:cNvPr id="753" name="Freihand 752">
                  <a:extLst>
                    <a:ext uri="{FF2B5EF4-FFF2-40B4-BE49-F238E27FC236}">
                      <a16:creationId xmlns:a16="http://schemas.microsoft.com/office/drawing/2014/main" id="{57B9E242-9C74-47EB-8391-B2D6E5FD781C}"/>
                    </a:ext>
                  </a:extLst>
                </p:cNvPr>
                <p:cNvPicPr/>
                <p:nvPr/>
              </p:nvPicPr>
              <p:blipFill>
                <a:blip r:embed="rId1191"/>
                <a:stretch>
                  <a:fillRect/>
                </a:stretch>
              </p:blipFill>
              <p:spPr>
                <a:xfrm>
                  <a:off x="8626382" y="3466303"/>
                  <a:ext cx="15156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1192">
              <p14:nvContentPartPr>
                <p14:cNvPr id="754" name="Freihand 753">
                  <a:extLst>
                    <a:ext uri="{FF2B5EF4-FFF2-40B4-BE49-F238E27FC236}">
                      <a16:creationId xmlns:a16="http://schemas.microsoft.com/office/drawing/2014/main" id="{15F882EF-E829-4B47-A2D0-0A3A1B27DF54}"/>
                    </a:ext>
                  </a:extLst>
                </p14:cNvPr>
                <p14:cNvContentPartPr/>
                <p14:nvPr/>
              </p14:nvContentPartPr>
              <p14:xfrm>
                <a:off x="8653742" y="3499783"/>
                <a:ext cx="126720" cy="31680"/>
              </p14:xfrm>
            </p:contentPart>
          </mc:Choice>
          <mc:Fallback>
            <p:pic>
              <p:nvPicPr>
                <p:cNvPr id="754" name="Freihand 753">
                  <a:extLst>
                    <a:ext uri="{FF2B5EF4-FFF2-40B4-BE49-F238E27FC236}">
                      <a16:creationId xmlns:a16="http://schemas.microsoft.com/office/drawing/2014/main" id="{15F882EF-E829-4B47-A2D0-0A3A1B27DF54}"/>
                    </a:ext>
                  </a:extLst>
                </p:cNvPr>
                <p:cNvPicPr/>
                <p:nvPr/>
              </p:nvPicPr>
              <p:blipFill>
                <a:blip r:embed="rId1193"/>
                <a:stretch>
                  <a:fillRect/>
                </a:stretch>
              </p:blipFill>
              <p:spPr>
                <a:xfrm>
                  <a:off x="8649422" y="3495463"/>
                  <a:ext cx="13536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194">
              <p14:nvContentPartPr>
                <p14:cNvPr id="755" name="Freihand 754">
                  <a:extLst>
                    <a:ext uri="{FF2B5EF4-FFF2-40B4-BE49-F238E27FC236}">
                      <a16:creationId xmlns:a16="http://schemas.microsoft.com/office/drawing/2014/main" id="{59BBCD80-141F-46A9-A473-EB9787573893}"/>
                    </a:ext>
                  </a:extLst>
                </p14:cNvPr>
                <p14:cNvContentPartPr/>
                <p14:nvPr/>
              </p14:nvContentPartPr>
              <p14:xfrm>
                <a:off x="8797022" y="3424543"/>
                <a:ext cx="131040" cy="52920"/>
              </p14:xfrm>
            </p:contentPart>
          </mc:Choice>
          <mc:Fallback>
            <p:pic>
              <p:nvPicPr>
                <p:cNvPr id="755" name="Freihand 754">
                  <a:extLst>
                    <a:ext uri="{FF2B5EF4-FFF2-40B4-BE49-F238E27FC236}">
                      <a16:creationId xmlns:a16="http://schemas.microsoft.com/office/drawing/2014/main" id="{59BBCD80-141F-46A9-A473-EB9787573893}"/>
                    </a:ext>
                  </a:extLst>
                </p:cNvPr>
                <p:cNvPicPr/>
                <p:nvPr/>
              </p:nvPicPr>
              <p:blipFill>
                <a:blip r:embed="rId1195"/>
                <a:stretch>
                  <a:fillRect/>
                </a:stretch>
              </p:blipFill>
              <p:spPr>
                <a:xfrm>
                  <a:off x="8792702" y="3420223"/>
                  <a:ext cx="13968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1196">
              <p14:nvContentPartPr>
                <p14:cNvPr id="756" name="Freihand 755">
                  <a:extLst>
                    <a:ext uri="{FF2B5EF4-FFF2-40B4-BE49-F238E27FC236}">
                      <a16:creationId xmlns:a16="http://schemas.microsoft.com/office/drawing/2014/main" id="{4F2903EF-4FA4-45AB-8132-E6AD32E9F975}"/>
                    </a:ext>
                  </a:extLst>
                </p14:cNvPr>
                <p14:cNvContentPartPr/>
                <p14:nvPr/>
              </p14:nvContentPartPr>
              <p14:xfrm>
                <a:off x="8942462" y="3352183"/>
                <a:ext cx="122760" cy="103680"/>
              </p14:xfrm>
            </p:contentPart>
          </mc:Choice>
          <mc:Fallback>
            <p:pic>
              <p:nvPicPr>
                <p:cNvPr id="756" name="Freihand 755">
                  <a:extLst>
                    <a:ext uri="{FF2B5EF4-FFF2-40B4-BE49-F238E27FC236}">
                      <a16:creationId xmlns:a16="http://schemas.microsoft.com/office/drawing/2014/main" id="{4F2903EF-4FA4-45AB-8132-E6AD32E9F975}"/>
                    </a:ext>
                  </a:extLst>
                </p:cNvPr>
                <p:cNvPicPr/>
                <p:nvPr/>
              </p:nvPicPr>
              <p:blipFill>
                <a:blip r:embed="rId1197"/>
                <a:stretch>
                  <a:fillRect/>
                </a:stretch>
              </p:blipFill>
              <p:spPr>
                <a:xfrm>
                  <a:off x="8938142" y="3347863"/>
                  <a:ext cx="1314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198">
              <p14:nvContentPartPr>
                <p14:cNvPr id="758" name="Freihand 757">
                  <a:extLst>
                    <a:ext uri="{FF2B5EF4-FFF2-40B4-BE49-F238E27FC236}">
                      <a16:creationId xmlns:a16="http://schemas.microsoft.com/office/drawing/2014/main" id="{2734782A-68D6-403C-AD22-4684CA535A92}"/>
                    </a:ext>
                  </a:extLst>
                </p14:cNvPr>
                <p14:cNvContentPartPr/>
                <p14:nvPr/>
              </p14:nvContentPartPr>
              <p14:xfrm>
                <a:off x="11284982" y="3562063"/>
                <a:ext cx="90000" cy="177840"/>
              </p14:xfrm>
            </p:contentPart>
          </mc:Choice>
          <mc:Fallback>
            <p:pic>
              <p:nvPicPr>
                <p:cNvPr id="758" name="Freihand 757">
                  <a:extLst>
                    <a:ext uri="{FF2B5EF4-FFF2-40B4-BE49-F238E27FC236}">
                      <a16:creationId xmlns:a16="http://schemas.microsoft.com/office/drawing/2014/main" id="{2734782A-68D6-403C-AD22-4684CA535A92}"/>
                    </a:ext>
                  </a:extLst>
                </p:cNvPr>
                <p:cNvPicPr/>
                <p:nvPr/>
              </p:nvPicPr>
              <p:blipFill>
                <a:blip r:embed="rId1199"/>
                <a:stretch>
                  <a:fillRect/>
                </a:stretch>
              </p:blipFill>
              <p:spPr>
                <a:xfrm>
                  <a:off x="11280662" y="3557743"/>
                  <a:ext cx="9864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1200">
              <p14:nvContentPartPr>
                <p14:cNvPr id="759" name="Freihand 758">
                  <a:extLst>
                    <a:ext uri="{FF2B5EF4-FFF2-40B4-BE49-F238E27FC236}">
                      <a16:creationId xmlns:a16="http://schemas.microsoft.com/office/drawing/2014/main" id="{5C8DEC8A-37F5-4D66-B32C-01416FEDD8EE}"/>
                    </a:ext>
                  </a:extLst>
                </p14:cNvPr>
                <p14:cNvContentPartPr/>
                <p14:nvPr/>
              </p14:nvContentPartPr>
              <p14:xfrm>
                <a:off x="11358422" y="3621463"/>
                <a:ext cx="85320" cy="38160"/>
              </p14:xfrm>
            </p:contentPart>
          </mc:Choice>
          <mc:Fallback>
            <p:pic>
              <p:nvPicPr>
                <p:cNvPr id="759" name="Freihand 758">
                  <a:extLst>
                    <a:ext uri="{FF2B5EF4-FFF2-40B4-BE49-F238E27FC236}">
                      <a16:creationId xmlns:a16="http://schemas.microsoft.com/office/drawing/2014/main" id="{5C8DEC8A-37F5-4D66-B32C-01416FEDD8EE}"/>
                    </a:ext>
                  </a:extLst>
                </p:cNvPr>
                <p:cNvPicPr/>
                <p:nvPr/>
              </p:nvPicPr>
              <p:blipFill>
                <a:blip r:embed="rId1201"/>
                <a:stretch>
                  <a:fillRect/>
                </a:stretch>
              </p:blipFill>
              <p:spPr>
                <a:xfrm>
                  <a:off x="11354102" y="3617143"/>
                  <a:ext cx="9396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1202">
              <p14:nvContentPartPr>
                <p14:cNvPr id="760" name="Freihand 759">
                  <a:extLst>
                    <a:ext uri="{FF2B5EF4-FFF2-40B4-BE49-F238E27FC236}">
                      <a16:creationId xmlns:a16="http://schemas.microsoft.com/office/drawing/2014/main" id="{78826196-BCE7-4377-AEF4-E3C5E9AE453C}"/>
                    </a:ext>
                  </a:extLst>
                </p14:cNvPr>
                <p14:cNvContentPartPr/>
                <p14:nvPr/>
              </p14:nvContentPartPr>
              <p14:xfrm>
                <a:off x="11482262" y="3544423"/>
                <a:ext cx="74160" cy="96120"/>
              </p14:xfrm>
            </p:contentPart>
          </mc:Choice>
          <mc:Fallback>
            <p:pic>
              <p:nvPicPr>
                <p:cNvPr id="760" name="Freihand 759">
                  <a:extLst>
                    <a:ext uri="{FF2B5EF4-FFF2-40B4-BE49-F238E27FC236}">
                      <a16:creationId xmlns:a16="http://schemas.microsoft.com/office/drawing/2014/main" id="{78826196-BCE7-4377-AEF4-E3C5E9AE453C}"/>
                    </a:ext>
                  </a:extLst>
                </p:cNvPr>
                <p:cNvPicPr/>
                <p:nvPr/>
              </p:nvPicPr>
              <p:blipFill>
                <a:blip r:embed="rId1203"/>
                <a:stretch>
                  <a:fillRect/>
                </a:stretch>
              </p:blipFill>
              <p:spPr>
                <a:xfrm>
                  <a:off x="11477942" y="3540103"/>
                  <a:ext cx="8280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204">
              <p14:nvContentPartPr>
                <p14:cNvPr id="761" name="Freihand 760">
                  <a:extLst>
                    <a:ext uri="{FF2B5EF4-FFF2-40B4-BE49-F238E27FC236}">
                      <a16:creationId xmlns:a16="http://schemas.microsoft.com/office/drawing/2014/main" id="{EA3982A9-F44C-4591-9A1A-350F29AA40D6}"/>
                    </a:ext>
                  </a:extLst>
                </p14:cNvPr>
                <p14:cNvContentPartPr/>
                <p14:nvPr/>
              </p14:nvContentPartPr>
              <p14:xfrm>
                <a:off x="11567222" y="3472783"/>
                <a:ext cx="74160" cy="230040"/>
              </p14:xfrm>
            </p:contentPart>
          </mc:Choice>
          <mc:Fallback>
            <p:pic>
              <p:nvPicPr>
                <p:cNvPr id="761" name="Freihand 760">
                  <a:extLst>
                    <a:ext uri="{FF2B5EF4-FFF2-40B4-BE49-F238E27FC236}">
                      <a16:creationId xmlns:a16="http://schemas.microsoft.com/office/drawing/2014/main" id="{EA3982A9-F44C-4591-9A1A-350F29AA40D6}"/>
                    </a:ext>
                  </a:extLst>
                </p:cNvPr>
                <p:cNvPicPr/>
                <p:nvPr/>
              </p:nvPicPr>
              <p:blipFill>
                <a:blip r:embed="rId1205"/>
                <a:stretch>
                  <a:fillRect/>
                </a:stretch>
              </p:blipFill>
              <p:spPr>
                <a:xfrm>
                  <a:off x="11562902" y="3468463"/>
                  <a:ext cx="8280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1206">
              <p14:nvContentPartPr>
                <p14:cNvPr id="670" name="Freihand 669">
                  <a:extLst>
                    <a:ext uri="{FF2B5EF4-FFF2-40B4-BE49-F238E27FC236}">
                      <a16:creationId xmlns:a16="http://schemas.microsoft.com/office/drawing/2014/main" id="{635F47C5-3525-4AA2-895E-611ED5522EC7}"/>
                    </a:ext>
                  </a:extLst>
                </p14:cNvPr>
                <p14:cNvContentPartPr/>
                <p14:nvPr/>
              </p14:nvContentPartPr>
              <p14:xfrm>
                <a:off x="214982" y="5315623"/>
                <a:ext cx="105480" cy="131040"/>
              </p14:xfrm>
            </p:contentPart>
          </mc:Choice>
          <mc:Fallback>
            <p:pic>
              <p:nvPicPr>
                <p:cNvPr id="670" name="Freihand 669">
                  <a:extLst>
                    <a:ext uri="{FF2B5EF4-FFF2-40B4-BE49-F238E27FC236}">
                      <a16:creationId xmlns:a16="http://schemas.microsoft.com/office/drawing/2014/main" id="{635F47C5-3525-4AA2-895E-611ED5522EC7}"/>
                    </a:ext>
                  </a:extLst>
                </p:cNvPr>
                <p:cNvPicPr/>
                <p:nvPr/>
              </p:nvPicPr>
              <p:blipFill>
                <a:blip r:embed="rId1207"/>
                <a:stretch>
                  <a:fillRect/>
                </a:stretch>
              </p:blipFill>
              <p:spPr>
                <a:xfrm>
                  <a:off x="210662" y="5311303"/>
                  <a:ext cx="1141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208">
              <p14:nvContentPartPr>
                <p14:cNvPr id="671" name="Freihand 670">
                  <a:extLst>
                    <a:ext uri="{FF2B5EF4-FFF2-40B4-BE49-F238E27FC236}">
                      <a16:creationId xmlns:a16="http://schemas.microsoft.com/office/drawing/2014/main" id="{E48D249B-2EFE-4A25-8D96-38070CB36BFB}"/>
                    </a:ext>
                  </a:extLst>
                </p14:cNvPr>
                <p14:cNvContentPartPr/>
                <p14:nvPr/>
              </p14:nvContentPartPr>
              <p14:xfrm>
                <a:off x="205982" y="5367463"/>
                <a:ext cx="136080" cy="23760"/>
              </p14:xfrm>
            </p:contentPart>
          </mc:Choice>
          <mc:Fallback>
            <p:pic>
              <p:nvPicPr>
                <p:cNvPr id="671" name="Freihand 670">
                  <a:extLst>
                    <a:ext uri="{FF2B5EF4-FFF2-40B4-BE49-F238E27FC236}">
                      <a16:creationId xmlns:a16="http://schemas.microsoft.com/office/drawing/2014/main" id="{E48D249B-2EFE-4A25-8D96-38070CB36BFB}"/>
                    </a:ext>
                  </a:extLst>
                </p:cNvPr>
                <p:cNvPicPr/>
                <p:nvPr/>
              </p:nvPicPr>
              <p:blipFill>
                <a:blip r:embed="rId1209"/>
                <a:stretch>
                  <a:fillRect/>
                </a:stretch>
              </p:blipFill>
              <p:spPr>
                <a:xfrm>
                  <a:off x="201662" y="5363143"/>
                  <a:ext cx="14472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210">
              <p14:nvContentPartPr>
                <p14:cNvPr id="672" name="Freihand 671">
                  <a:extLst>
                    <a:ext uri="{FF2B5EF4-FFF2-40B4-BE49-F238E27FC236}">
                      <a16:creationId xmlns:a16="http://schemas.microsoft.com/office/drawing/2014/main" id="{573838EE-4825-495E-820C-6140F2EDCC84}"/>
                    </a:ext>
                  </a:extLst>
                </p14:cNvPr>
                <p14:cNvContentPartPr/>
                <p14:nvPr/>
              </p14:nvContentPartPr>
              <p14:xfrm>
                <a:off x="333422" y="5247943"/>
                <a:ext cx="16560" cy="57960"/>
              </p14:xfrm>
            </p:contentPart>
          </mc:Choice>
          <mc:Fallback>
            <p:pic>
              <p:nvPicPr>
                <p:cNvPr id="672" name="Freihand 671">
                  <a:extLst>
                    <a:ext uri="{FF2B5EF4-FFF2-40B4-BE49-F238E27FC236}">
                      <a16:creationId xmlns:a16="http://schemas.microsoft.com/office/drawing/2014/main" id="{573838EE-4825-495E-820C-6140F2EDCC84}"/>
                    </a:ext>
                  </a:extLst>
                </p:cNvPr>
                <p:cNvPicPr/>
                <p:nvPr/>
              </p:nvPicPr>
              <p:blipFill>
                <a:blip r:embed="rId1211"/>
                <a:stretch>
                  <a:fillRect/>
                </a:stretch>
              </p:blipFill>
              <p:spPr>
                <a:xfrm>
                  <a:off x="329102" y="5243623"/>
                  <a:ext cx="2520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212">
              <p14:nvContentPartPr>
                <p14:cNvPr id="673" name="Freihand 672">
                  <a:extLst>
                    <a:ext uri="{FF2B5EF4-FFF2-40B4-BE49-F238E27FC236}">
                      <a16:creationId xmlns:a16="http://schemas.microsoft.com/office/drawing/2014/main" id="{9982139D-F150-408F-9093-343E2B98EE45}"/>
                    </a:ext>
                  </a:extLst>
                </p14:cNvPr>
                <p14:cNvContentPartPr/>
                <p14:nvPr/>
              </p14:nvContentPartPr>
              <p14:xfrm>
                <a:off x="401822" y="5259463"/>
                <a:ext cx="59040" cy="163080"/>
              </p14:xfrm>
            </p:contentPart>
          </mc:Choice>
          <mc:Fallback>
            <p:pic>
              <p:nvPicPr>
                <p:cNvPr id="673" name="Freihand 672">
                  <a:extLst>
                    <a:ext uri="{FF2B5EF4-FFF2-40B4-BE49-F238E27FC236}">
                      <a16:creationId xmlns:a16="http://schemas.microsoft.com/office/drawing/2014/main" id="{9982139D-F150-408F-9093-343E2B98EE45}"/>
                    </a:ext>
                  </a:extLst>
                </p:cNvPr>
                <p:cNvPicPr/>
                <p:nvPr/>
              </p:nvPicPr>
              <p:blipFill>
                <a:blip r:embed="rId1213"/>
                <a:stretch>
                  <a:fillRect/>
                </a:stretch>
              </p:blipFill>
              <p:spPr>
                <a:xfrm>
                  <a:off x="397502" y="5255143"/>
                  <a:ext cx="6768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214">
              <p14:nvContentPartPr>
                <p14:cNvPr id="674" name="Freihand 673">
                  <a:extLst>
                    <a:ext uri="{FF2B5EF4-FFF2-40B4-BE49-F238E27FC236}">
                      <a16:creationId xmlns:a16="http://schemas.microsoft.com/office/drawing/2014/main" id="{007A45E7-15D6-4287-93C4-AA5641EC7B57}"/>
                    </a:ext>
                  </a:extLst>
                </p14:cNvPr>
                <p14:cNvContentPartPr/>
                <p14:nvPr/>
              </p14:nvContentPartPr>
              <p14:xfrm>
                <a:off x="517022" y="5331823"/>
                <a:ext cx="130320" cy="49680"/>
              </p14:xfrm>
            </p:contentPart>
          </mc:Choice>
          <mc:Fallback>
            <p:pic>
              <p:nvPicPr>
                <p:cNvPr id="674" name="Freihand 673">
                  <a:extLst>
                    <a:ext uri="{FF2B5EF4-FFF2-40B4-BE49-F238E27FC236}">
                      <a16:creationId xmlns:a16="http://schemas.microsoft.com/office/drawing/2014/main" id="{007A45E7-15D6-4287-93C4-AA5641EC7B57}"/>
                    </a:ext>
                  </a:extLst>
                </p:cNvPr>
                <p:cNvPicPr/>
                <p:nvPr/>
              </p:nvPicPr>
              <p:blipFill>
                <a:blip r:embed="rId1215"/>
                <a:stretch>
                  <a:fillRect/>
                </a:stretch>
              </p:blipFill>
              <p:spPr>
                <a:xfrm>
                  <a:off x="512702" y="5327503"/>
                  <a:ext cx="13896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216">
              <p14:nvContentPartPr>
                <p14:cNvPr id="675" name="Freihand 674">
                  <a:extLst>
                    <a:ext uri="{FF2B5EF4-FFF2-40B4-BE49-F238E27FC236}">
                      <a16:creationId xmlns:a16="http://schemas.microsoft.com/office/drawing/2014/main" id="{5F0C5E15-3AE8-46E8-8C1A-7001D9BA4702}"/>
                    </a:ext>
                  </a:extLst>
                </p14:cNvPr>
                <p14:cNvContentPartPr/>
                <p14:nvPr/>
              </p14:nvContentPartPr>
              <p14:xfrm>
                <a:off x="681902" y="5269903"/>
                <a:ext cx="52200" cy="165600"/>
              </p14:xfrm>
            </p:contentPart>
          </mc:Choice>
          <mc:Fallback>
            <p:pic>
              <p:nvPicPr>
                <p:cNvPr id="675" name="Freihand 674">
                  <a:extLst>
                    <a:ext uri="{FF2B5EF4-FFF2-40B4-BE49-F238E27FC236}">
                      <a16:creationId xmlns:a16="http://schemas.microsoft.com/office/drawing/2014/main" id="{5F0C5E15-3AE8-46E8-8C1A-7001D9BA4702}"/>
                    </a:ext>
                  </a:extLst>
                </p:cNvPr>
                <p:cNvPicPr/>
                <p:nvPr/>
              </p:nvPicPr>
              <p:blipFill>
                <a:blip r:embed="rId1217"/>
                <a:stretch>
                  <a:fillRect/>
                </a:stretch>
              </p:blipFill>
              <p:spPr>
                <a:xfrm>
                  <a:off x="677582" y="5265583"/>
                  <a:ext cx="6084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1218">
              <p14:nvContentPartPr>
                <p14:cNvPr id="676" name="Freihand 675">
                  <a:extLst>
                    <a:ext uri="{FF2B5EF4-FFF2-40B4-BE49-F238E27FC236}">
                      <a16:creationId xmlns:a16="http://schemas.microsoft.com/office/drawing/2014/main" id="{57A3F4EB-F657-42CE-93F7-103D93B01F5B}"/>
                    </a:ext>
                  </a:extLst>
                </p14:cNvPr>
                <p14:cNvContentPartPr/>
                <p14:nvPr/>
              </p14:nvContentPartPr>
              <p14:xfrm>
                <a:off x="897542" y="5299423"/>
                <a:ext cx="151200" cy="49680"/>
              </p14:xfrm>
            </p:contentPart>
          </mc:Choice>
          <mc:Fallback>
            <p:pic>
              <p:nvPicPr>
                <p:cNvPr id="676" name="Freihand 675">
                  <a:extLst>
                    <a:ext uri="{FF2B5EF4-FFF2-40B4-BE49-F238E27FC236}">
                      <a16:creationId xmlns:a16="http://schemas.microsoft.com/office/drawing/2014/main" id="{57A3F4EB-F657-42CE-93F7-103D93B01F5B}"/>
                    </a:ext>
                  </a:extLst>
                </p:cNvPr>
                <p:cNvPicPr/>
                <p:nvPr/>
              </p:nvPicPr>
              <p:blipFill>
                <a:blip r:embed="rId1219"/>
                <a:stretch>
                  <a:fillRect/>
                </a:stretch>
              </p:blipFill>
              <p:spPr>
                <a:xfrm>
                  <a:off x="893222" y="5295103"/>
                  <a:ext cx="15984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220">
              <p14:nvContentPartPr>
                <p14:cNvPr id="763" name="Freihand 762">
                  <a:extLst>
                    <a:ext uri="{FF2B5EF4-FFF2-40B4-BE49-F238E27FC236}">
                      <a16:creationId xmlns:a16="http://schemas.microsoft.com/office/drawing/2014/main" id="{DFFCE4EC-80D4-4B91-B643-00321A66D008}"/>
                    </a:ext>
                  </a:extLst>
                </p14:cNvPr>
                <p14:cNvContentPartPr/>
                <p14:nvPr/>
              </p14:nvContentPartPr>
              <p14:xfrm>
                <a:off x="1131542" y="5219143"/>
                <a:ext cx="121320" cy="120600"/>
              </p14:xfrm>
            </p:contentPart>
          </mc:Choice>
          <mc:Fallback>
            <p:pic>
              <p:nvPicPr>
                <p:cNvPr id="763" name="Freihand 762">
                  <a:extLst>
                    <a:ext uri="{FF2B5EF4-FFF2-40B4-BE49-F238E27FC236}">
                      <a16:creationId xmlns:a16="http://schemas.microsoft.com/office/drawing/2014/main" id="{DFFCE4EC-80D4-4B91-B643-00321A66D008}"/>
                    </a:ext>
                  </a:extLst>
                </p:cNvPr>
                <p:cNvPicPr/>
                <p:nvPr/>
              </p:nvPicPr>
              <p:blipFill>
                <a:blip r:embed="rId1221"/>
                <a:stretch>
                  <a:fillRect/>
                </a:stretch>
              </p:blipFill>
              <p:spPr>
                <a:xfrm>
                  <a:off x="1127222" y="5214823"/>
                  <a:ext cx="12996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222">
              <p14:nvContentPartPr>
                <p14:cNvPr id="764" name="Freihand 763">
                  <a:extLst>
                    <a:ext uri="{FF2B5EF4-FFF2-40B4-BE49-F238E27FC236}">
                      <a16:creationId xmlns:a16="http://schemas.microsoft.com/office/drawing/2014/main" id="{F64E0A7A-B3F6-4795-86E7-84C70F91DE86}"/>
                    </a:ext>
                  </a:extLst>
                </p14:cNvPr>
                <p14:cNvContentPartPr/>
                <p14:nvPr/>
              </p14:nvContentPartPr>
              <p14:xfrm>
                <a:off x="1287422" y="5160103"/>
                <a:ext cx="77040" cy="148680"/>
              </p14:xfrm>
            </p:contentPart>
          </mc:Choice>
          <mc:Fallback>
            <p:pic>
              <p:nvPicPr>
                <p:cNvPr id="764" name="Freihand 763">
                  <a:extLst>
                    <a:ext uri="{FF2B5EF4-FFF2-40B4-BE49-F238E27FC236}">
                      <a16:creationId xmlns:a16="http://schemas.microsoft.com/office/drawing/2014/main" id="{F64E0A7A-B3F6-4795-86E7-84C70F91DE86}"/>
                    </a:ext>
                  </a:extLst>
                </p:cNvPr>
                <p:cNvPicPr/>
                <p:nvPr/>
              </p:nvPicPr>
              <p:blipFill>
                <a:blip r:embed="rId1223"/>
                <a:stretch>
                  <a:fillRect/>
                </a:stretch>
              </p:blipFill>
              <p:spPr>
                <a:xfrm>
                  <a:off x="1283102" y="5155783"/>
                  <a:ext cx="8568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224">
              <p14:nvContentPartPr>
                <p14:cNvPr id="765" name="Freihand 764">
                  <a:extLst>
                    <a:ext uri="{FF2B5EF4-FFF2-40B4-BE49-F238E27FC236}">
                      <a16:creationId xmlns:a16="http://schemas.microsoft.com/office/drawing/2014/main" id="{619A411F-44C4-4801-8F2A-F12252DE11D1}"/>
                    </a:ext>
                  </a:extLst>
                </p14:cNvPr>
                <p14:cNvContentPartPr/>
                <p14:nvPr/>
              </p14:nvContentPartPr>
              <p14:xfrm>
                <a:off x="1380662" y="5204743"/>
                <a:ext cx="66960" cy="86760"/>
              </p14:xfrm>
            </p:contentPart>
          </mc:Choice>
          <mc:Fallback>
            <p:pic>
              <p:nvPicPr>
                <p:cNvPr id="765" name="Freihand 764">
                  <a:extLst>
                    <a:ext uri="{FF2B5EF4-FFF2-40B4-BE49-F238E27FC236}">
                      <a16:creationId xmlns:a16="http://schemas.microsoft.com/office/drawing/2014/main" id="{619A411F-44C4-4801-8F2A-F12252DE11D1}"/>
                    </a:ext>
                  </a:extLst>
                </p:cNvPr>
                <p:cNvPicPr/>
                <p:nvPr/>
              </p:nvPicPr>
              <p:blipFill>
                <a:blip r:embed="rId1225"/>
                <a:stretch>
                  <a:fillRect/>
                </a:stretch>
              </p:blipFill>
              <p:spPr>
                <a:xfrm>
                  <a:off x="1376342" y="5200423"/>
                  <a:ext cx="756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226">
              <p14:nvContentPartPr>
                <p14:cNvPr id="766" name="Freihand 765">
                  <a:extLst>
                    <a:ext uri="{FF2B5EF4-FFF2-40B4-BE49-F238E27FC236}">
                      <a16:creationId xmlns:a16="http://schemas.microsoft.com/office/drawing/2014/main" id="{C9CFCFA5-4F93-4E60-905D-970DEE31E451}"/>
                    </a:ext>
                  </a:extLst>
                </p14:cNvPr>
                <p14:cNvContentPartPr/>
                <p14:nvPr/>
              </p14:nvContentPartPr>
              <p14:xfrm>
                <a:off x="1379582" y="5226343"/>
                <a:ext cx="76680" cy="32040"/>
              </p14:xfrm>
            </p:contentPart>
          </mc:Choice>
          <mc:Fallback>
            <p:pic>
              <p:nvPicPr>
                <p:cNvPr id="766" name="Freihand 765">
                  <a:extLst>
                    <a:ext uri="{FF2B5EF4-FFF2-40B4-BE49-F238E27FC236}">
                      <a16:creationId xmlns:a16="http://schemas.microsoft.com/office/drawing/2014/main" id="{C9CFCFA5-4F93-4E60-905D-970DEE31E451}"/>
                    </a:ext>
                  </a:extLst>
                </p:cNvPr>
                <p:cNvPicPr/>
                <p:nvPr/>
              </p:nvPicPr>
              <p:blipFill>
                <a:blip r:embed="rId1227"/>
                <a:stretch>
                  <a:fillRect/>
                </a:stretch>
              </p:blipFill>
              <p:spPr>
                <a:xfrm>
                  <a:off x="1375262" y="5222023"/>
                  <a:ext cx="8532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228">
              <p14:nvContentPartPr>
                <p14:cNvPr id="767" name="Freihand 766">
                  <a:extLst>
                    <a:ext uri="{FF2B5EF4-FFF2-40B4-BE49-F238E27FC236}">
                      <a16:creationId xmlns:a16="http://schemas.microsoft.com/office/drawing/2014/main" id="{13C96994-5059-4CE4-A45C-AE6B75034F2A}"/>
                    </a:ext>
                  </a:extLst>
                </p14:cNvPr>
                <p14:cNvContentPartPr/>
                <p14:nvPr/>
              </p14:nvContentPartPr>
              <p14:xfrm>
                <a:off x="1477862" y="5259823"/>
                <a:ext cx="42120" cy="58320"/>
              </p14:xfrm>
            </p:contentPart>
          </mc:Choice>
          <mc:Fallback>
            <p:pic>
              <p:nvPicPr>
                <p:cNvPr id="767" name="Freihand 766">
                  <a:extLst>
                    <a:ext uri="{FF2B5EF4-FFF2-40B4-BE49-F238E27FC236}">
                      <a16:creationId xmlns:a16="http://schemas.microsoft.com/office/drawing/2014/main" id="{13C96994-5059-4CE4-A45C-AE6B75034F2A}"/>
                    </a:ext>
                  </a:extLst>
                </p:cNvPr>
                <p:cNvPicPr/>
                <p:nvPr/>
              </p:nvPicPr>
              <p:blipFill>
                <a:blip r:embed="rId1229"/>
                <a:stretch>
                  <a:fillRect/>
                </a:stretch>
              </p:blipFill>
              <p:spPr>
                <a:xfrm>
                  <a:off x="1473542" y="5255503"/>
                  <a:ext cx="5076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230">
              <p14:nvContentPartPr>
                <p14:cNvPr id="768" name="Freihand 767">
                  <a:extLst>
                    <a:ext uri="{FF2B5EF4-FFF2-40B4-BE49-F238E27FC236}">
                      <a16:creationId xmlns:a16="http://schemas.microsoft.com/office/drawing/2014/main" id="{2539D8FA-1F46-490F-9C6F-417D9E801800}"/>
                    </a:ext>
                  </a:extLst>
                </p14:cNvPr>
                <p14:cNvContentPartPr/>
                <p14:nvPr/>
              </p14:nvContentPartPr>
              <p14:xfrm>
                <a:off x="1540862" y="5203303"/>
                <a:ext cx="75600" cy="15840"/>
              </p14:xfrm>
            </p:contentPart>
          </mc:Choice>
          <mc:Fallback>
            <p:pic>
              <p:nvPicPr>
                <p:cNvPr id="768" name="Freihand 767">
                  <a:extLst>
                    <a:ext uri="{FF2B5EF4-FFF2-40B4-BE49-F238E27FC236}">
                      <a16:creationId xmlns:a16="http://schemas.microsoft.com/office/drawing/2014/main" id="{2539D8FA-1F46-490F-9C6F-417D9E801800}"/>
                    </a:ext>
                  </a:extLst>
                </p:cNvPr>
                <p:cNvPicPr/>
                <p:nvPr/>
              </p:nvPicPr>
              <p:blipFill>
                <a:blip r:embed="rId1231"/>
                <a:stretch>
                  <a:fillRect/>
                </a:stretch>
              </p:blipFill>
              <p:spPr>
                <a:xfrm>
                  <a:off x="1536542" y="5198983"/>
                  <a:ext cx="8424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1232">
              <p14:nvContentPartPr>
                <p14:cNvPr id="769" name="Freihand 768">
                  <a:extLst>
                    <a:ext uri="{FF2B5EF4-FFF2-40B4-BE49-F238E27FC236}">
                      <a16:creationId xmlns:a16="http://schemas.microsoft.com/office/drawing/2014/main" id="{D1BB2686-0493-4A42-8ECA-FB5BEC1CFAD8}"/>
                    </a:ext>
                  </a:extLst>
                </p14:cNvPr>
                <p14:cNvContentPartPr/>
                <p14:nvPr/>
              </p14:nvContentPartPr>
              <p14:xfrm>
                <a:off x="1714742" y="5176303"/>
                <a:ext cx="360" cy="360"/>
              </p14:xfrm>
            </p:contentPart>
          </mc:Choice>
          <mc:Fallback>
            <p:pic>
              <p:nvPicPr>
                <p:cNvPr id="769" name="Freihand 768">
                  <a:extLst>
                    <a:ext uri="{FF2B5EF4-FFF2-40B4-BE49-F238E27FC236}">
                      <a16:creationId xmlns:a16="http://schemas.microsoft.com/office/drawing/2014/main" id="{D1BB2686-0493-4A42-8ECA-FB5BEC1CFAD8}"/>
                    </a:ext>
                  </a:extLst>
                </p:cNvPr>
                <p:cNvPicPr/>
                <p:nvPr/>
              </p:nvPicPr>
              <p:blipFill>
                <a:blip r:embed="rId54"/>
                <a:stretch>
                  <a:fillRect/>
                </a:stretch>
              </p:blipFill>
              <p:spPr>
                <a:xfrm>
                  <a:off x="1710422" y="517198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33">
              <p14:nvContentPartPr>
                <p14:cNvPr id="770" name="Freihand 769">
                  <a:extLst>
                    <a:ext uri="{FF2B5EF4-FFF2-40B4-BE49-F238E27FC236}">
                      <a16:creationId xmlns:a16="http://schemas.microsoft.com/office/drawing/2014/main" id="{829E62CE-A635-4AE9-BF32-35B18D84DB90}"/>
                    </a:ext>
                  </a:extLst>
                </p14:cNvPr>
                <p14:cNvContentPartPr/>
                <p14:nvPr/>
              </p14:nvContentPartPr>
              <p14:xfrm>
                <a:off x="1663982" y="5181703"/>
                <a:ext cx="87120" cy="64800"/>
              </p14:xfrm>
            </p:contentPart>
          </mc:Choice>
          <mc:Fallback>
            <p:pic>
              <p:nvPicPr>
                <p:cNvPr id="770" name="Freihand 769">
                  <a:extLst>
                    <a:ext uri="{FF2B5EF4-FFF2-40B4-BE49-F238E27FC236}">
                      <a16:creationId xmlns:a16="http://schemas.microsoft.com/office/drawing/2014/main" id="{829E62CE-A635-4AE9-BF32-35B18D84DB90}"/>
                    </a:ext>
                  </a:extLst>
                </p:cNvPr>
                <p:cNvPicPr/>
                <p:nvPr/>
              </p:nvPicPr>
              <p:blipFill>
                <a:blip r:embed="rId1234"/>
                <a:stretch>
                  <a:fillRect/>
                </a:stretch>
              </p:blipFill>
              <p:spPr>
                <a:xfrm>
                  <a:off x="1659662" y="5177383"/>
                  <a:ext cx="9576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235">
              <p14:nvContentPartPr>
                <p14:cNvPr id="771" name="Freihand 770">
                  <a:extLst>
                    <a:ext uri="{FF2B5EF4-FFF2-40B4-BE49-F238E27FC236}">
                      <a16:creationId xmlns:a16="http://schemas.microsoft.com/office/drawing/2014/main" id="{1E0930B4-E447-46AD-ABE1-81F73462532B}"/>
                    </a:ext>
                  </a:extLst>
                </p14:cNvPr>
                <p14:cNvContentPartPr/>
                <p14:nvPr/>
              </p14:nvContentPartPr>
              <p14:xfrm>
                <a:off x="1724822" y="5114383"/>
                <a:ext cx="72000" cy="204120"/>
              </p14:xfrm>
            </p:contentPart>
          </mc:Choice>
          <mc:Fallback>
            <p:pic>
              <p:nvPicPr>
                <p:cNvPr id="771" name="Freihand 770">
                  <a:extLst>
                    <a:ext uri="{FF2B5EF4-FFF2-40B4-BE49-F238E27FC236}">
                      <a16:creationId xmlns:a16="http://schemas.microsoft.com/office/drawing/2014/main" id="{1E0930B4-E447-46AD-ABE1-81F73462532B}"/>
                    </a:ext>
                  </a:extLst>
                </p:cNvPr>
                <p:cNvPicPr/>
                <p:nvPr/>
              </p:nvPicPr>
              <p:blipFill>
                <a:blip r:embed="rId1236"/>
                <a:stretch>
                  <a:fillRect/>
                </a:stretch>
              </p:blipFill>
              <p:spPr>
                <a:xfrm>
                  <a:off x="1720502" y="5110063"/>
                  <a:ext cx="8064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1237">
              <p14:nvContentPartPr>
                <p14:cNvPr id="773" name="Freihand 772">
                  <a:extLst>
                    <a:ext uri="{FF2B5EF4-FFF2-40B4-BE49-F238E27FC236}">
                      <a16:creationId xmlns:a16="http://schemas.microsoft.com/office/drawing/2014/main" id="{559ED971-A3CC-46CE-B208-98D951BA85C4}"/>
                    </a:ext>
                  </a:extLst>
                </p14:cNvPr>
                <p14:cNvContentPartPr/>
                <p14:nvPr/>
              </p14:nvContentPartPr>
              <p14:xfrm>
                <a:off x="1027502" y="5286463"/>
                <a:ext cx="66960" cy="18000"/>
              </p14:xfrm>
            </p:contentPart>
          </mc:Choice>
          <mc:Fallback>
            <p:pic>
              <p:nvPicPr>
                <p:cNvPr id="773" name="Freihand 772">
                  <a:extLst>
                    <a:ext uri="{FF2B5EF4-FFF2-40B4-BE49-F238E27FC236}">
                      <a16:creationId xmlns:a16="http://schemas.microsoft.com/office/drawing/2014/main" id="{559ED971-A3CC-46CE-B208-98D951BA85C4}"/>
                    </a:ext>
                  </a:extLst>
                </p:cNvPr>
                <p:cNvPicPr/>
                <p:nvPr/>
              </p:nvPicPr>
              <p:blipFill>
                <a:blip r:embed="rId1238"/>
                <a:stretch>
                  <a:fillRect/>
                </a:stretch>
              </p:blipFill>
              <p:spPr>
                <a:xfrm>
                  <a:off x="1023182" y="5282143"/>
                  <a:ext cx="7560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239">
              <p14:nvContentPartPr>
                <p14:cNvPr id="775" name="Freihand 774">
                  <a:extLst>
                    <a:ext uri="{FF2B5EF4-FFF2-40B4-BE49-F238E27FC236}">
                      <a16:creationId xmlns:a16="http://schemas.microsoft.com/office/drawing/2014/main" id="{1DEFE89B-07F0-46A2-969A-950D45A3B329}"/>
                    </a:ext>
                  </a:extLst>
                </p14:cNvPr>
                <p14:cNvContentPartPr/>
                <p14:nvPr/>
              </p14:nvContentPartPr>
              <p14:xfrm>
                <a:off x="1903742" y="5151463"/>
                <a:ext cx="12960" cy="91080"/>
              </p14:xfrm>
            </p:contentPart>
          </mc:Choice>
          <mc:Fallback>
            <p:pic>
              <p:nvPicPr>
                <p:cNvPr id="775" name="Freihand 774">
                  <a:extLst>
                    <a:ext uri="{FF2B5EF4-FFF2-40B4-BE49-F238E27FC236}">
                      <a16:creationId xmlns:a16="http://schemas.microsoft.com/office/drawing/2014/main" id="{1DEFE89B-07F0-46A2-969A-950D45A3B329}"/>
                    </a:ext>
                  </a:extLst>
                </p:cNvPr>
                <p:cNvPicPr/>
                <p:nvPr/>
              </p:nvPicPr>
              <p:blipFill>
                <a:blip r:embed="rId1240"/>
                <a:stretch>
                  <a:fillRect/>
                </a:stretch>
              </p:blipFill>
              <p:spPr>
                <a:xfrm>
                  <a:off x="1899422" y="5147143"/>
                  <a:ext cx="216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241">
              <p14:nvContentPartPr>
                <p14:cNvPr id="776" name="Freihand 775">
                  <a:extLst>
                    <a:ext uri="{FF2B5EF4-FFF2-40B4-BE49-F238E27FC236}">
                      <a16:creationId xmlns:a16="http://schemas.microsoft.com/office/drawing/2014/main" id="{5C0139B1-D6E1-45A4-ADF5-B9608C6EDE67}"/>
                    </a:ext>
                  </a:extLst>
                </p14:cNvPr>
                <p14:cNvContentPartPr/>
                <p14:nvPr/>
              </p14:nvContentPartPr>
              <p14:xfrm>
                <a:off x="1868822" y="5169463"/>
                <a:ext cx="127800" cy="16200"/>
              </p14:xfrm>
            </p:contentPart>
          </mc:Choice>
          <mc:Fallback>
            <p:pic>
              <p:nvPicPr>
                <p:cNvPr id="776" name="Freihand 775">
                  <a:extLst>
                    <a:ext uri="{FF2B5EF4-FFF2-40B4-BE49-F238E27FC236}">
                      <a16:creationId xmlns:a16="http://schemas.microsoft.com/office/drawing/2014/main" id="{5C0139B1-D6E1-45A4-ADF5-B9608C6EDE67}"/>
                    </a:ext>
                  </a:extLst>
                </p:cNvPr>
                <p:cNvPicPr/>
                <p:nvPr/>
              </p:nvPicPr>
              <p:blipFill>
                <a:blip r:embed="rId1242"/>
                <a:stretch>
                  <a:fillRect/>
                </a:stretch>
              </p:blipFill>
              <p:spPr>
                <a:xfrm>
                  <a:off x="1864502" y="5165143"/>
                  <a:ext cx="13644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243">
              <p14:nvContentPartPr>
                <p14:cNvPr id="777" name="Freihand 776">
                  <a:extLst>
                    <a:ext uri="{FF2B5EF4-FFF2-40B4-BE49-F238E27FC236}">
                      <a16:creationId xmlns:a16="http://schemas.microsoft.com/office/drawing/2014/main" id="{FC5DE173-8B65-411A-9940-2D513681FBD2}"/>
                    </a:ext>
                  </a:extLst>
                </p14:cNvPr>
                <p14:cNvContentPartPr/>
                <p14:nvPr/>
              </p14:nvContentPartPr>
              <p14:xfrm>
                <a:off x="2028662" y="5089903"/>
                <a:ext cx="51840" cy="137520"/>
              </p14:xfrm>
            </p:contentPart>
          </mc:Choice>
          <mc:Fallback>
            <p:pic>
              <p:nvPicPr>
                <p:cNvPr id="777" name="Freihand 776">
                  <a:extLst>
                    <a:ext uri="{FF2B5EF4-FFF2-40B4-BE49-F238E27FC236}">
                      <a16:creationId xmlns:a16="http://schemas.microsoft.com/office/drawing/2014/main" id="{FC5DE173-8B65-411A-9940-2D513681FBD2}"/>
                    </a:ext>
                  </a:extLst>
                </p:cNvPr>
                <p:cNvPicPr/>
                <p:nvPr/>
              </p:nvPicPr>
              <p:blipFill>
                <a:blip r:embed="rId1244"/>
                <a:stretch>
                  <a:fillRect/>
                </a:stretch>
              </p:blipFill>
              <p:spPr>
                <a:xfrm>
                  <a:off x="2024342" y="5085583"/>
                  <a:ext cx="604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245">
              <p14:nvContentPartPr>
                <p14:cNvPr id="778" name="Freihand 777">
                  <a:extLst>
                    <a:ext uri="{FF2B5EF4-FFF2-40B4-BE49-F238E27FC236}">
                      <a16:creationId xmlns:a16="http://schemas.microsoft.com/office/drawing/2014/main" id="{E0FB5D78-698D-4900-AF67-2FDFB4EB4F6C}"/>
                    </a:ext>
                  </a:extLst>
                </p14:cNvPr>
                <p14:cNvContentPartPr/>
                <p14:nvPr/>
              </p14:nvContentPartPr>
              <p14:xfrm>
                <a:off x="2080142" y="5156863"/>
                <a:ext cx="58320" cy="9000"/>
              </p14:xfrm>
            </p:contentPart>
          </mc:Choice>
          <mc:Fallback>
            <p:pic>
              <p:nvPicPr>
                <p:cNvPr id="778" name="Freihand 777">
                  <a:extLst>
                    <a:ext uri="{FF2B5EF4-FFF2-40B4-BE49-F238E27FC236}">
                      <a16:creationId xmlns:a16="http://schemas.microsoft.com/office/drawing/2014/main" id="{E0FB5D78-698D-4900-AF67-2FDFB4EB4F6C}"/>
                    </a:ext>
                  </a:extLst>
                </p:cNvPr>
                <p:cNvPicPr/>
                <p:nvPr/>
              </p:nvPicPr>
              <p:blipFill>
                <a:blip r:embed="rId1246"/>
                <a:stretch>
                  <a:fillRect/>
                </a:stretch>
              </p:blipFill>
              <p:spPr>
                <a:xfrm>
                  <a:off x="2075822" y="5152543"/>
                  <a:ext cx="6696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1247">
              <p14:nvContentPartPr>
                <p14:cNvPr id="780" name="Freihand 779">
                  <a:extLst>
                    <a:ext uri="{FF2B5EF4-FFF2-40B4-BE49-F238E27FC236}">
                      <a16:creationId xmlns:a16="http://schemas.microsoft.com/office/drawing/2014/main" id="{D92AA816-25E9-4682-B701-BC3FCB3A28C2}"/>
                    </a:ext>
                  </a:extLst>
                </p14:cNvPr>
                <p14:cNvContentPartPr/>
                <p14:nvPr/>
              </p14:nvContentPartPr>
              <p14:xfrm>
                <a:off x="2146742" y="5092423"/>
                <a:ext cx="55080" cy="132480"/>
              </p14:xfrm>
            </p:contentPart>
          </mc:Choice>
          <mc:Fallback>
            <p:pic>
              <p:nvPicPr>
                <p:cNvPr id="780" name="Freihand 779">
                  <a:extLst>
                    <a:ext uri="{FF2B5EF4-FFF2-40B4-BE49-F238E27FC236}">
                      <a16:creationId xmlns:a16="http://schemas.microsoft.com/office/drawing/2014/main" id="{D92AA816-25E9-4682-B701-BC3FCB3A28C2}"/>
                    </a:ext>
                  </a:extLst>
                </p:cNvPr>
                <p:cNvPicPr/>
                <p:nvPr/>
              </p:nvPicPr>
              <p:blipFill>
                <a:blip r:embed="rId1248"/>
                <a:stretch>
                  <a:fillRect/>
                </a:stretch>
              </p:blipFill>
              <p:spPr>
                <a:xfrm>
                  <a:off x="2142422" y="5088103"/>
                  <a:ext cx="6372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249">
              <p14:nvContentPartPr>
                <p14:cNvPr id="781" name="Freihand 780">
                  <a:extLst>
                    <a:ext uri="{FF2B5EF4-FFF2-40B4-BE49-F238E27FC236}">
                      <a16:creationId xmlns:a16="http://schemas.microsoft.com/office/drawing/2014/main" id="{72807756-51A9-4381-8DE2-BEF3C6079B7F}"/>
                    </a:ext>
                  </a:extLst>
                </p14:cNvPr>
                <p14:cNvContentPartPr/>
                <p14:nvPr/>
              </p14:nvContentPartPr>
              <p14:xfrm>
                <a:off x="2221982" y="5061463"/>
                <a:ext cx="38880" cy="132120"/>
              </p14:xfrm>
            </p:contentPart>
          </mc:Choice>
          <mc:Fallback>
            <p:pic>
              <p:nvPicPr>
                <p:cNvPr id="781" name="Freihand 780">
                  <a:extLst>
                    <a:ext uri="{FF2B5EF4-FFF2-40B4-BE49-F238E27FC236}">
                      <a16:creationId xmlns:a16="http://schemas.microsoft.com/office/drawing/2014/main" id="{72807756-51A9-4381-8DE2-BEF3C6079B7F}"/>
                    </a:ext>
                  </a:extLst>
                </p:cNvPr>
                <p:cNvPicPr/>
                <p:nvPr/>
              </p:nvPicPr>
              <p:blipFill>
                <a:blip r:embed="rId1250"/>
                <a:stretch>
                  <a:fillRect/>
                </a:stretch>
              </p:blipFill>
              <p:spPr>
                <a:xfrm>
                  <a:off x="2217662" y="5057143"/>
                  <a:ext cx="475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251">
              <p14:nvContentPartPr>
                <p14:cNvPr id="782" name="Freihand 781">
                  <a:extLst>
                    <a:ext uri="{FF2B5EF4-FFF2-40B4-BE49-F238E27FC236}">
                      <a16:creationId xmlns:a16="http://schemas.microsoft.com/office/drawing/2014/main" id="{670FFAB9-1D76-4FAB-A691-B899715C346D}"/>
                    </a:ext>
                  </a:extLst>
                </p14:cNvPr>
                <p14:cNvContentPartPr/>
                <p14:nvPr/>
              </p14:nvContentPartPr>
              <p14:xfrm>
                <a:off x="2302262" y="5085583"/>
                <a:ext cx="66240" cy="92160"/>
              </p14:xfrm>
            </p:contentPart>
          </mc:Choice>
          <mc:Fallback>
            <p:pic>
              <p:nvPicPr>
                <p:cNvPr id="782" name="Freihand 781">
                  <a:extLst>
                    <a:ext uri="{FF2B5EF4-FFF2-40B4-BE49-F238E27FC236}">
                      <a16:creationId xmlns:a16="http://schemas.microsoft.com/office/drawing/2014/main" id="{670FFAB9-1D76-4FAB-A691-B899715C346D}"/>
                    </a:ext>
                  </a:extLst>
                </p:cNvPr>
                <p:cNvPicPr/>
                <p:nvPr/>
              </p:nvPicPr>
              <p:blipFill>
                <a:blip r:embed="rId1252"/>
                <a:stretch>
                  <a:fillRect/>
                </a:stretch>
              </p:blipFill>
              <p:spPr>
                <a:xfrm>
                  <a:off x="2297942" y="5081263"/>
                  <a:ext cx="748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253">
              <p14:nvContentPartPr>
                <p14:cNvPr id="783" name="Freihand 782">
                  <a:extLst>
                    <a:ext uri="{FF2B5EF4-FFF2-40B4-BE49-F238E27FC236}">
                      <a16:creationId xmlns:a16="http://schemas.microsoft.com/office/drawing/2014/main" id="{7297CDDA-980C-43E8-AEA2-1C3F17510C05}"/>
                    </a:ext>
                  </a:extLst>
                </p14:cNvPr>
                <p14:cNvContentPartPr/>
                <p14:nvPr/>
              </p14:nvContentPartPr>
              <p14:xfrm>
                <a:off x="2297942" y="5121583"/>
                <a:ext cx="72720" cy="22320"/>
              </p14:xfrm>
            </p:contentPart>
          </mc:Choice>
          <mc:Fallback>
            <p:pic>
              <p:nvPicPr>
                <p:cNvPr id="783" name="Freihand 782">
                  <a:extLst>
                    <a:ext uri="{FF2B5EF4-FFF2-40B4-BE49-F238E27FC236}">
                      <a16:creationId xmlns:a16="http://schemas.microsoft.com/office/drawing/2014/main" id="{7297CDDA-980C-43E8-AEA2-1C3F17510C05}"/>
                    </a:ext>
                  </a:extLst>
                </p:cNvPr>
                <p:cNvPicPr/>
                <p:nvPr/>
              </p:nvPicPr>
              <p:blipFill>
                <a:blip r:embed="rId1254"/>
                <a:stretch>
                  <a:fillRect/>
                </a:stretch>
              </p:blipFill>
              <p:spPr>
                <a:xfrm>
                  <a:off x="2293622" y="5117263"/>
                  <a:ext cx="813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255">
              <p14:nvContentPartPr>
                <p14:cNvPr id="784" name="Freihand 783">
                  <a:extLst>
                    <a:ext uri="{FF2B5EF4-FFF2-40B4-BE49-F238E27FC236}">
                      <a16:creationId xmlns:a16="http://schemas.microsoft.com/office/drawing/2014/main" id="{0A51C8A4-270E-41FC-AFAE-2EA3174E1157}"/>
                    </a:ext>
                  </a:extLst>
                </p14:cNvPr>
                <p14:cNvContentPartPr/>
                <p14:nvPr/>
              </p14:nvContentPartPr>
              <p14:xfrm>
                <a:off x="2393342" y="5102143"/>
                <a:ext cx="195480" cy="108360"/>
              </p14:xfrm>
            </p:contentPart>
          </mc:Choice>
          <mc:Fallback>
            <p:pic>
              <p:nvPicPr>
                <p:cNvPr id="784" name="Freihand 783">
                  <a:extLst>
                    <a:ext uri="{FF2B5EF4-FFF2-40B4-BE49-F238E27FC236}">
                      <a16:creationId xmlns:a16="http://schemas.microsoft.com/office/drawing/2014/main" id="{0A51C8A4-270E-41FC-AFAE-2EA3174E1157}"/>
                    </a:ext>
                  </a:extLst>
                </p:cNvPr>
                <p:cNvPicPr/>
                <p:nvPr/>
              </p:nvPicPr>
              <p:blipFill>
                <a:blip r:embed="rId1256"/>
                <a:stretch>
                  <a:fillRect/>
                </a:stretch>
              </p:blipFill>
              <p:spPr>
                <a:xfrm>
                  <a:off x="2389022" y="5097823"/>
                  <a:ext cx="2041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257">
              <p14:nvContentPartPr>
                <p14:cNvPr id="785" name="Freihand 784">
                  <a:extLst>
                    <a:ext uri="{FF2B5EF4-FFF2-40B4-BE49-F238E27FC236}">
                      <a16:creationId xmlns:a16="http://schemas.microsoft.com/office/drawing/2014/main" id="{E927BAF1-3B7E-4780-98AE-2EBAF5DAEB63}"/>
                    </a:ext>
                  </a:extLst>
                </p14:cNvPr>
                <p14:cNvContentPartPr/>
                <p14:nvPr/>
              </p14:nvContentPartPr>
              <p14:xfrm>
                <a:off x="2648582" y="5067943"/>
                <a:ext cx="27360" cy="48600"/>
              </p14:xfrm>
            </p:contentPart>
          </mc:Choice>
          <mc:Fallback>
            <p:pic>
              <p:nvPicPr>
                <p:cNvPr id="785" name="Freihand 784">
                  <a:extLst>
                    <a:ext uri="{FF2B5EF4-FFF2-40B4-BE49-F238E27FC236}">
                      <a16:creationId xmlns:a16="http://schemas.microsoft.com/office/drawing/2014/main" id="{E927BAF1-3B7E-4780-98AE-2EBAF5DAEB63}"/>
                    </a:ext>
                  </a:extLst>
                </p:cNvPr>
                <p:cNvPicPr/>
                <p:nvPr/>
              </p:nvPicPr>
              <p:blipFill>
                <a:blip r:embed="rId1258"/>
                <a:stretch>
                  <a:fillRect/>
                </a:stretch>
              </p:blipFill>
              <p:spPr>
                <a:xfrm>
                  <a:off x="2644262" y="5063623"/>
                  <a:ext cx="3600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259">
              <p14:nvContentPartPr>
                <p14:cNvPr id="786" name="Freihand 785">
                  <a:extLst>
                    <a:ext uri="{FF2B5EF4-FFF2-40B4-BE49-F238E27FC236}">
                      <a16:creationId xmlns:a16="http://schemas.microsoft.com/office/drawing/2014/main" id="{CD3A6995-FE41-4810-B143-8030FC61154A}"/>
                    </a:ext>
                  </a:extLst>
                </p14:cNvPr>
                <p14:cNvContentPartPr/>
                <p14:nvPr/>
              </p14:nvContentPartPr>
              <p14:xfrm>
                <a:off x="2646062" y="5060023"/>
                <a:ext cx="115920" cy="71280"/>
              </p14:xfrm>
            </p:contentPart>
          </mc:Choice>
          <mc:Fallback>
            <p:pic>
              <p:nvPicPr>
                <p:cNvPr id="786" name="Freihand 785">
                  <a:extLst>
                    <a:ext uri="{FF2B5EF4-FFF2-40B4-BE49-F238E27FC236}">
                      <a16:creationId xmlns:a16="http://schemas.microsoft.com/office/drawing/2014/main" id="{CD3A6995-FE41-4810-B143-8030FC61154A}"/>
                    </a:ext>
                  </a:extLst>
                </p:cNvPr>
                <p:cNvPicPr/>
                <p:nvPr/>
              </p:nvPicPr>
              <p:blipFill>
                <a:blip r:embed="rId1260"/>
                <a:stretch>
                  <a:fillRect/>
                </a:stretch>
              </p:blipFill>
              <p:spPr>
                <a:xfrm>
                  <a:off x="2641742" y="5055703"/>
                  <a:ext cx="12456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261">
              <p14:nvContentPartPr>
                <p14:cNvPr id="787" name="Freihand 786">
                  <a:extLst>
                    <a:ext uri="{FF2B5EF4-FFF2-40B4-BE49-F238E27FC236}">
                      <a16:creationId xmlns:a16="http://schemas.microsoft.com/office/drawing/2014/main" id="{90498332-1A42-462B-A8BE-0B9875980FAD}"/>
                    </a:ext>
                  </a:extLst>
                </p14:cNvPr>
                <p14:cNvContentPartPr/>
                <p14:nvPr/>
              </p14:nvContentPartPr>
              <p14:xfrm>
                <a:off x="2740022" y="5019343"/>
                <a:ext cx="79920" cy="158040"/>
              </p14:xfrm>
            </p:contentPart>
          </mc:Choice>
          <mc:Fallback>
            <p:pic>
              <p:nvPicPr>
                <p:cNvPr id="787" name="Freihand 786">
                  <a:extLst>
                    <a:ext uri="{FF2B5EF4-FFF2-40B4-BE49-F238E27FC236}">
                      <a16:creationId xmlns:a16="http://schemas.microsoft.com/office/drawing/2014/main" id="{90498332-1A42-462B-A8BE-0B9875980FAD}"/>
                    </a:ext>
                  </a:extLst>
                </p:cNvPr>
                <p:cNvPicPr/>
                <p:nvPr/>
              </p:nvPicPr>
              <p:blipFill>
                <a:blip r:embed="rId1262"/>
                <a:stretch>
                  <a:fillRect/>
                </a:stretch>
              </p:blipFill>
              <p:spPr>
                <a:xfrm>
                  <a:off x="2735702" y="5015023"/>
                  <a:ext cx="8856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263">
              <p14:nvContentPartPr>
                <p14:cNvPr id="788" name="Freihand 787">
                  <a:extLst>
                    <a:ext uri="{FF2B5EF4-FFF2-40B4-BE49-F238E27FC236}">
                      <a16:creationId xmlns:a16="http://schemas.microsoft.com/office/drawing/2014/main" id="{2FEA9BDD-5421-43D2-A7D9-2804FD753218}"/>
                    </a:ext>
                  </a:extLst>
                </p14:cNvPr>
                <p14:cNvContentPartPr/>
                <p14:nvPr/>
              </p14:nvContentPartPr>
              <p14:xfrm>
                <a:off x="2953502" y="5039863"/>
                <a:ext cx="9360" cy="97560"/>
              </p14:xfrm>
            </p:contentPart>
          </mc:Choice>
          <mc:Fallback>
            <p:pic>
              <p:nvPicPr>
                <p:cNvPr id="788" name="Freihand 787">
                  <a:extLst>
                    <a:ext uri="{FF2B5EF4-FFF2-40B4-BE49-F238E27FC236}">
                      <a16:creationId xmlns:a16="http://schemas.microsoft.com/office/drawing/2014/main" id="{2FEA9BDD-5421-43D2-A7D9-2804FD753218}"/>
                    </a:ext>
                  </a:extLst>
                </p:cNvPr>
                <p:cNvPicPr/>
                <p:nvPr/>
              </p:nvPicPr>
              <p:blipFill>
                <a:blip r:embed="rId1264"/>
                <a:stretch>
                  <a:fillRect/>
                </a:stretch>
              </p:blipFill>
              <p:spPr>
                <a:xfrm>
                  <a:off x="2949182" y="5035543"/>
                  <a:ext cx="180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265">
              <p14:nvContentPartPr>
                <p14:cNvPr id="789" name="Freihand 788">
                  <a:extLst>
                    <a:ext uri="{FF2B5EF4-FFF2-40B4-BE49-F238E27FC236}">
                      <a16:creationId xmlns:a16="http://schemas.microsoft.com/office/drawing/2014/main" id="{E33E5D9C-300A-4128-BE26-546301AAD150}"/>
                    </a:ext>
                  </a:extLst>
                </p14:cNvPr>
                <p14:cNvContentPartPr/>
                <p14:nvPr/>
              </p14:nvContentPartPr>
              <p14:xfrm>
                <a:off x="2929742" y="5094223"/>
                <a:ext cx="128160" cy="13320"/>
              </p14:xfrm>
            </p:contentPart>
          </mc:Choice>
          <mc:Fallback>
            <p:pic>
              <p:nvPicPr>
                <p:cNvPr id="789" name="Freihand 788">
                  <a:extLst>
                    <a:ext uri="{FF2B5EF4-FFF2-40B4-BE49-F238E27FC236}">
                      <a16:creationId xmlns:a16="http://schemas.microsoft.com/office/drawing/2014/main" id="{E33E5D9C-300A-4128-BE26-546301AAD150}"/>
                    </a:ext>
                  </a:extLst>
                </p:cNvPr>
                <p:cNvPicPr/>
                <p:nvPr/>
              </p:nvPicPr>
              <p:blipFill>
                <a:blip r:embed="rId1266"/>
                <a:stretch>
                  <a:fillRect/>
                </a:stretch>
              </p:blipFill>
              <p:spPr>
                <a:xfrm>
                  <a:off x="2925422" y="5089903"/>
                  <a:ext cx="13680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267">
              <p14:nvContentPartPr>
                <p14:cNvPr id="790" name="Freihand 789">
                  <a:extLst>
                    <a:ext uri="{FF2B5EF4-FFF2-40B4-BE49-F238E27FC236}">
                      <a16:creationId xmlns:a16="http://schemas.microsoft.com/office/drawing/2014/main" id="{F63BEA6C-C72E-4957-9C24-DEDE6487F8BF}"/>
                    </a:ext>
                  </a:extLst>
                </p14:cNvPr>
                <p14:cNvContentPartPr/>
                <p14:nvPr/>
              </p14:nvContentPartPr>
              <p14:xfrm>
                <a:off x="3195782" y="5071543"/>
                <a:ext cx="64080" cy="9360"/>
              </p14:xfrm>
            </p:contentPart>
          </mc:Choice>
          <mc:Fallback>
            <p:pic>
              <p:nvPicPr>
                <p:cNvPr id="790" name="Freihand 789">
                  <a:extLst>
                    <a:ext uri="{FF2B5EF4-FFF2-40B4-BE49-F238E27FC236}">
                      <a16:creationId xmlns:a16="http://schemas.microsoft.com/office/drawing/2014/main" id="{F63BEA6C-C72E-4957-9C24-DEDE6487F8BF}"/>
                    </a:ext>
                  </a:extLst>
                </p:cNvPr>
                <p:cNvPicPr/>
                <p:nvPr/>
              </p:nvPicPr>
              <p:blipFill>
                <a:blip r:embed="rId1268"/>
                <a:stretch>
                  <a:fillRect/>
                </a:stretch>
              </p:blipFill>
              <p:spPr>
                <a:xfrm>
                  <a:off x="3191462" y="5067223"/>
                  <a:ext cx="727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269">
              <p14:nvContentPartPr>
                <p14:cNvPr id="791" name="Freihand 790">
                  <a:extLst>
                    <a:ext uri="{FF2B5EF4-FFF2-40B4-BE49-F238E27FC236}">
                      <a16:creationId xmlns:a16="http://schemas.microsoft.com/office/drawing/2014/main" id="{79989D43-EA20-4E34-BAA7-6DC03B951B54}"/>
                    </a:ext>
                  </a:extLst>
                </p14:cNvPr>
                <p14:cNvContentPartPr/>
                <p14:nvPr/>
              </p14:nvContentPartPr>
              <p14:xfrm>
                <a:off x="3291902" y="5072983"/>
                <a:ext cx="81360" cy="20520"/>
              </p14:xfrm>
            </p:contentPart>
          </mc:Choice>
          <mc:Fallback>
            <p:pic>
              <p:nvPicPr>
                <p:cNvPr id="791" name="Freihand 790">
                  <a:extLst>
                    <a:ext uri="{FF2B5EF4-FFF2-40B4-BE49-F238E27FC236}">
                      <a16:creationId xmlns:a16="http://schemas.microsoft.com/office/drawing/2014/main" id="{79989D43-EA20-4E34-BAA7-6DC03B951B54}"/>
                    </a:ext>
                  </a:extLst>
                </p:cNvPr>
                <p:cNvPicPr/>
                <p:nvPr/>
              </p:nvPicPr>
              <p:blipFill>
                <a:blip r:embed="rId1270"/>
                <a:stretch>
                  <a:fillRect/>
                </a:stretch>
              </p:blipFill>
              <p:spPr>
                <a:xfrm>
                  <a:off x="3287582" y="5068663"/>
                  <a:ext cx="9000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1271">
              <p14:nvContentPartPr>
                <p14:cNvPr id="792" name="Freihand 791">
                  <a:extLst>
                    <a:ext uri="{FF2B5EF4-FFF2-40B4-BE49-F238E27FC236}">
                      <a16:creationId xmlns:a16="http://schemas.microsoft.com/office/drawing/2014/main" id="{4C824B25-546D-4A33-8209-57BF159624AE}"/>
                    </a:ext>
                  </a:extLst>
                </p14:cNvPr>
                <p14:cNvContentPartPr/>
                <p14:nvPr/>
              </p14:nvContentPartPr>
              <p14:xfrm>
                <a:off x="3424022" y="5027983"/>
                <a:ext cx="6120" cy="72360"/>
              </p14:xfrm>
            </p:contentPart>
          </mc:Choice>
          <mc:Fallback>
            <p:pic>
              <p:nvPicPr>
                <p:cNvPr id="792" name="Freihand 791">
                  <a:extLst>
                    <a:ext uri="{FF2B5EF4-FFF2-40B4-BE49-F238E27FC236}">
                      <a16:creationId xmlns:a16="http://schemas.microsoft.com/office/drawing/2014/main" id="{4C824B25-546D-4A33-8209-57BF159624AE}"/>
                    </a:ext>
                  </a:extLst>
                </p:cNvPr>
                <p:cNvPicPr/>
                <p:nvPr/>
              </p:nvPicPr>
              <p:blipFill>
                <a:blip r:embed="rId1272"/>
                <a:stretch>
                  <a:fillRect/>
                </a:stretch>
              </p:blipFill>
              <p:spPr>
                <a:xfrm>
                  <a:off x="3419702" y="5023663"/>
                  <a:ext cx="147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273">
              <p14:nvContentPartPr>
                <p14:cNvPr id="793" name="Freihand 792">
                  <a:extLst>
                    <a:ext uri="{FF2B5EF4-FFF2-40B4-BE49-F238E27FC236}">
                      <a16:creationId xmlns:a16="http://schemas.microsoft.com/office/drawing/2014/main" id="{E5A60595-DF22-4A0C-9339-E2CE40D5744A}"/>
                    </a:ext>
                  </a:extLst>
                </p14:cNvPr>
                <p14:cNvContentPartPr/>
                <p14:nvPr/>
              </p14:nvContentPartPr>
              <p14:xfrm>
                <a:off x="3395582" y="5063983"/>
                <a:ext cx="83520" cy="720"/>
              </p14:xfrm>
            </p:contentPart>
          </mc:Choice>
          <mc:Fallback>
            <p:pic>
              <p:nvPicPr>
                <p:cNvPr id="793" name="Freihand 792">
                  <a:extLst>
                    <a:ext uri="{FF2B5EF4-FFF2-40B4-BE49-F238E27FC236}">
                      <a16:creationId xmlns:a16="http://schemas.microsoft.com/office/drawing/2014/main" id="{E5A60595-DF22-4A0C-9339-E2CE40D5744A}"/>
                    </a:ext>
                  </a:extLst>
                </p:cNvPr>
                <p:cNvPicPr/>
                <p:nvPr/>
              </p:nvPicPr>
              <p:blipFill>
                <a:blip r:embed="rId1274"/>
                <a:stretch>
                  <a:fillRect/>
                </a:stretch>
              </p:blipFill>
              <p:spPr>
                <a:xfrm>
                  <a:off x="3391262" y="5059663"/>
                  <a:ext cx="9216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1275">
              <p14:nvContentPartPr>
                <p14:cNvPr id="794" name="Freihand 793">
                  <a:extLst>
                    <a:ext uri="{FF2B5EF4-FFF2-40B4-BE49-F238E27FC236}">
                      <a16:creationId xmlns:a16="http://schemas.microsoft.com/office/drawing/2014/main" id="{76002E8F-4A5C-462D-AC86-8E0DF1F810DF}"/>
                    </a:ext>
                  </a:extLst>
                </p14:cNvPr>
                <p14:cNvContentPartPr/>
                <p14:nvPr/>
              </p14:nvContentPartPr>
              <p14:xfrm>
                <a:off x="3493142" y="4985143"/>
                <a:ext cx="36000" cy="123120"/>
              </p14:xfrm>
            </p:contentPart>
          </mc:Choice>
          <mc:Fallback>
            <p:pic>
              <p:nvPicPr>
                <p:cNvPr id="794" name="Freihand 793">
                  <a:extLst>
                    <a:ext uri="{FF2B5EF4-FFF2-40B4-BE49-F238E27FC236}">
                      <a16:creationId xmlns:a16="http://schemas.microsoft.com/office/drawing/2014/main" id="{76002E8F-4A5C-462D-AC86-8E0DF1F810DF}"/>
                    </a:ext>
                  </a:extLst>
                </p:cNvPr>
                <p:cNvPicPr/>
                <p:nvPr/>
              </p:nvPicPr>
              <p:blipFill>
                <a:blip r:embed="rId1276"/>
                <a:stretch>
                  <a:fillRect/>
                </a:stretch>
              </p:blipFill>
              <p:spPr>
                <a:xfrm>
                  <a:off x="3488822" y="4980823"/>
                  <a:ext cx="4464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277">
              <p14:nvContentPartPr>
                <p14:cNvPr id="795" name="Freihand 794">
                  <a:extLst>
                    <a:ext uri="{FF2B5EF4-FFF2-40B4-BE49-F238E27FC236}">
                      <a16:creationId xmlns:a16="http://schemas.microsoft.com/office/drawing/2014/main" id="{B3454724-7E10-4458-B693-C36EAC90CD19}"/>
                    </a:ext>
                  </a:extLst>
                </p14:cNvPr>
                <p14:cNvContentPartPr/>
                <p14:nvPr/>
              </p14:nvContentPartPr>
              <p14:xfrm>
                <a:off x="3558662" y="5019343"/>
                <a:ext cx="57240" cy="16560"/>
              </p14:xfrm>
            </p:contentPart>
          </mc:Choice>
          <mc:Fallback>
            <p:pic>
              <p:nvPicPr>
                <p:cNvPr id="795" name="Freihand 794">
                  <a:extLst>
                    <a:ext uri="{FF2B5EF4-FFF2-40B4-BE49-F238E27FC236}">
                      <a16:creationId xmlns:a16="http://schemas.microsoft.com/office/drawing/2014/main" id="{B3454724-7E10-4458-B693-C36EAC90CD19}"/>
                    </a:ext>
                  </a:extLst>
                </p:cNvPr>
                <p:cNvPicPr/>
                <p:nvPr/>
              </p:nvPicPr>
              <p:blipFill>
                <a:blip r:embed="rId1278"/>
                <a:stretch>
                  <a:fillRect/>
                </a:stretch>
              </p:blipFill>
              <p:spPr>
                <a:xfrm>
                  <a:off x="3554342" y="5015023"/>
                  <a:ext cx="6588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279">
              <p14:nvContentPartPr>
                <p14:cNvPr id="796" name="Freihand 795">
                  <a:extLst>
                    <a:ext uri="{FF2B5EF4-FFF2-40B4-BE49-F238E27FC236}">
                      <a16:creationId xmlns:a16="http://schemas.microsoft.com/office/drawing/2014/main" id="{46099FE7-A18B-44C6-9F7F-F1DAFE81C70B}"/>
                    </a:ext>
                  </a:extLst>
                </p14:cNvPr>
                <p14:cNvContentPartPr/>
                <p14:nvPr/>
              </p14:nvContentPartPr>
              <p14:xfrm>
                <a:off x="3600062" y="4991263"/>
                <a:ext cx="55440" cy="110880"/>
              </p14:xfrm>
            </p:contentPart>
          </mc:Choice>
          <mc:Fallback>
            <p:pic>
              <p:nvPicPr>
                <p:cNvPr id="796" name="Freihand 795">
                  <a:extLst>
                    <a:ext uri="{FF2B5EF4-FFF2-40B4-BE49-F238E27FC236}">
                      <a16:creationId xmlns:a16="http://schemas.microsoft.com/office/drawing/2014/main" id="{46099FE7-A18B-44C6-9F7F-F1DAFE81C70B}"/>
                    </a:ext>
                  </a:extLst>
                </p:cNvPr>
                <p:cNvPicPr/>
                <p:nvPr/>
              </p:nvPicPr>
              <p:blipFill>
                <a:blip r:embed="rId1280"/>
                <a:stretch>
                  <a:fillRect/>
                </a:stretch>
              </p:blipFill>
              <p:spPr>
                <a:xfrm>
                  <a:off x="3595742" y="4986943"/>
                  <a:ext cx="640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281">
              <p14:nvContentPartPr>
                <p14:cNvPr id="797" name="Freihand 796">
                  <a:extLst>
                    <a:ext uri="{FF2B5EF4-FFF2-40B4-BE49-F238E27FC236}">
                      <a16:creationId xmlns:a16="http://schemas.microsoft.com/office/drawing/2014/main" id="{F41EDB96-473B-4E00-AA9D-1469BC8F38E2}"/>
                    </a:ext>
                  </a:extLst>
                </p14:cNvPr>
                <p14:cNvContentPartPr/>
                <p14:nvPr/>
              </p14:nvContentPartPr>
              <p14:xfrm>
                <a:off x="3696902" y="4965343"/>
                <a:ext cx="53640" cy="108720"/>
              </p14:xfrm>
            </p:contentPart>
          </mc:Choice>
          <mc:Fallback>
            <p:pic>
              <p:nvPicPr>
                <p:cNvPr id="797" name="Freihand 796">
                  <a:extLst>
                    <a:ext uri="{FF2B5EF4-FFF2-40B4-BE49-F238E27FC236}">
                      <a16:creationId xmlns:a16="http://schemas.microsoft.com/office/drawing/2014/main" id="{F41EDB96-473B-4E00-AA9D-1469BC8F38E2}"/>
                    </a:ext>
                  </a:extLst>
                </p:cNvPr>
                <p:cNvPicPr/>
                <p:nvPr/>
              </p:nvPicPr>
              <p:blipFill>
                <a:blip r:embed="rId1282"/>
                <a:stretch>
                  <a:fillRect/>
                </a:stretch>
              </p:blipFill>
              <p:spPr>
                <a:xfrm>
                  <a:off x="3692582" y="4961023"/>
                  <a:ext cx="622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283">
              <p14:nvContentPartPr>
                <p14:cNvPr id="798" name="Freihand 797">
                  <a:extLst>
                    <a:ext uri="{FF2B5EF4-FFF2-40B4-BE49-F238E27FC236}">
                      <a16:creationId xmlns:a16="http://schemas.microsoft.com/office/drawing/2014/main" id="{751AAF02-E4F4-4A97-8813-88F625AEE7A6}"/>
                    </a:ext>
                  </a:extLst>
                </p14:cNvPr>
                <p14:cNvContentPartPr/>
                <p14:nvPr/>
              </p14:nvContentPartPr>
              <p14:xfrm>
                <a:off x="3769622" y="4988383"/>
                <a:ext cx="93240" cy="88200"/>
              </p14:xfrm>
            </p:contentPart>
          </mc:Choice>
          <mc:Fallback>
            <p:pic>
              <p:nvPicPr>
                <p:cNvPr id="798" name="Freihand 797">
                  <a:extLst>
                    <a:ext uri="{FF2B5EF4-FFF2-40B4-BE49-F238E27FC236}">
                      <a16:creationId xmlns:a16="http://schemas.microsoft.com/office/drawing/2014/main" id="{751AAF02-E4F4-4A97-8813-88F625AEE7A6}"/>
                    </a:ext>
                  </a:extLst>
                </p:cNvPr>
                <p:cNvPicPr/>
                <p:nvPr/>
              </p:nvPicPr>
              <p:blipFill>
                <a:blip r:embed="rId1284"/>
                <a:stretch>
                  <a:fillRect/>
                </a:stretch>
              </p:blipFill>
              <p:spPr>
                <a:xfrm>
                  <a:off x="3765302" y="4984063"/>
                  <a:ext cx="1018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285">
              <p14:nvContentPartPr>
                <p14:cNvPr id="799" name="Freihand 798">
                  <a:extLst>
                    <a:ext uri="{FF2B5EF4-FFF2-40B4-BE49-F238E27FC236}">
                      <a16:creationId xmlns:a16="http://schemas.microsoft.com/office/drawing/2014/main" id="{3A72C409-E105-458D-9A1B-09EED1472CCE}"/>
                    </a:ext>
                  </a:extLst>
                </p14:cNvPr>
                <p14:cNvContentPartPr/>
                <p14:nvPr/>
              </p14:nvContentPartPr>
              <p14:xfrm>
                <a:off x="3769982" y="5020423"/>
                <a:ext cx="96480" cy="25920"/>
              </p14:xfrm>
            </p:contentPart>
          </mc:Choice>
          <mc:Fallback>
            <p:pic>
              <p:nvPicPr>
                <p:cNvPr id="799" name="Freihand 798">
                  <a:extLst>
                    <a:ext uri="{FF2B5EF4-FFF2-40B4-BE49-F238E27FC236}">
                      <a16:creationId xmlns:a16="http://schemas.microsoft.com/office/drawing/2014/main" id="{3A72C409-E105-458D-9A1B-09EED1472CCE}"/>
                    </a:ext>
                  </a:extLst>
                </p:cNvPr>
                <p:cNvPicPr/>
                <p:nvPr/>
              </p:nvPicPr>
              <p:blipFill>
                <a:blip r:embed="rId1286"/>
                <a:stretch>
                  <a:fillRect/>
                </a:stretch>
              </p:blipFill>
              <p:spPr>
                <a:xfrm>
                  <a:off x="3765662" y="5016103"/>
                  <a:ext cx="10512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287">
              <p14:nvContentPartPr>
                <p14:cNvPr id="800" name="Freihand 799">
                  <a:extLst>
                    <a:ext uri="{FF2B5EF4-FFF2-40B4-BE49-F238E27FC236}">
                      <a16:creationId xmlns:a16="http://schemas.microsoft.com/office/drawing/2014/main" id="{E24EDE29-E092-45B3-BB67-5D31D6C6BF51}"/>
                    </a:ext>
                  </a:extLst>
                </p14:cNvPr>
                <p14:cNvContentPartPr/>
                <p14:nvPr/>
              </p14:nvContentPartPr>
              <p14:xfrm>
                <a:off x="3879422" y="5009263"/>
                <a:ext cx="178920" cy="100800"/>
              </p14:xfrm>
            </p:contentPart>
          </mc:Choice>
          <mc:Fallback>
            <p:pic>
              <p:nvPicPr>
                <p:cNvPr id="800" name="Freihand 799">
                  <a:extLst>
                    <a:ext uri="{FF2B5EF4-FFF2-40B4-BE49-F238E27FC236}">
                      <a16:creationId xmlns:a16="http://schemas.microsoft.com/office/drawing/2014/main" id="{E24EDE29-E092-45B3-BB67-5D31D6C6BF51}"/>
                    </a:ext>
                  </a:extLst>
                </p:cNvPr>
                <p:cNvPicPr/>
                <p:nvPr/>
              </p:nvPicPr>
              <p:blipFill>
                <a:blip r:embed="rId1288"/>
                <a:stretch>
                  <a:fillRect/>
                </a:stretch>
              </p:blipFill>
              <p:spPr>
                <a:xfrm>
                  <a:off x="3875102" y="5004943"/>
                  <a:ext cx="1875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289">
              <p14:nvContentPartPr>
                <p14:cNvPr id="801" name="Freihand 800">
                  <a:extLst>
                    <a:ext uri="{FF2B5EF4-FFF2-40B4-BE49-F238E27FC236}">
                      <a16:creationId xmlns:a16="http://schemas.microsoft.com/office/drawing/2014/main" id="{FA455B05-AB61-450B-89EF-3382D641DE23}"/>
                    </a:ext>
                  </a:extLst>
                </p14:cNvPr>
                <p14:cNvContentPartPr/>
                <p14:nvPr/>
              </p14:nvContentPartPr>
              <p14:xfrm>
                <a:off x="4109102" y="4982623"/>
                <a:ext cx="102240" cy="56160"/>
              </p14:xfrm>
            </p:contentPart>
          </mc:Choice>
          <mc:Fallback>
            <p:pic>
              <p:nvPicPr>
                <p:cNvPr id="801" name="Freihand 800">
                  <a:extLst>
                    <a:ext uri="{FF2B5EF4-FFF2-40B4-BE49-F238E27FC236}">
                      <a16:creationId xmlns:a16="http://schemas.microsoft.com/office/drawing/2014/main" id="{FA455B05-AB61-450B-89EF-3382D641DE23}"/>
                    </a:ext>
                  </a:extLst>
                </p:cNvPr>
                <p:cNvPicPr/>
                <p:nvPr/>
              </p:nvPicPr>
              <p:blipFill>
                <a:blip r:embed="rId1290"/>
                <a:stretch>
                  <a:fillRect/>
                </a:stretch>
              </p:blipFill>
              <p:spPr>
                <a:xfrm>
                  <a:off x="4104782" y="4978303"/>
                  <a:ext cx="11088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291">
              <p14:nvContentPartPr>
                <p14:cNvPr id="802" name="Freihand 801">
                  <a:extLst>
                    <a:ext uri="{FF2B5EF4-FFF2-40B4-BE49-F238E27FC236}">
                      <a16:creationId xmlns:a16="http://schemas.microsoft.com/office/drawing/2014/main" id="{30272AB5-223D-4B53-BE75-7580B57B354B}"/>
                    </a:ext>
                  </a:extLst>
                </p14:cNvPr>
                <p14:cNvContentPartPr/>
                <p14:nvPr/>
              </p14:nvContentPartPr>
              <p14:xfrm>
                <a:off x="4212782" y="4937983"/>
                <a:ext cx="88920" cy="158040"/>
              </p14:xfrm>
            </p:contentPart>
          </mc:Choice>
          <mc:Fallback>
            <p:pic>
              <p:nvPicPr>
                <p:cNvPr id="802" name="Freihand 801">
                  <a:extLst>
                    <a:ext uri="{FF2B5EF4-FFF2-40B4-BE49-F238E27FC236}">
                      <a16:creationId xmlns:a16="http://schemas.microsoft.com/office/drawing/2014/main" id="{30272AB5-223D-4B53-BE75-7580B57B354B}"/>
                    </a:ext>
                  </a:extLst>
                </p:cNvPr>
                <p:cNvPicPr/>
                <p:nvPr/>
              </p:nvPicPr>
              <p:blipFill>
                <a:blip r:embed="rId1292"/>
                <a:stretch>
                  <a:fillRect/>
                </a:stretch>
              </p:blipFill>
              <p:spPr>
                <a:xfrm>
                  <a:off x="4208462" y="4933663"/>
                  <a:ext cx="9756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293">
              <p14:nvContentPartPr>
                <p14:cNvPr id="804" name="Freihand 803">
                  <a:extLst>
                    <a:ext uri="{FF2B5EF4-FFF2-40B4-BE49-F238E27FC236}">
                      <a16:creationId xmlns:a16="http://schemas.microsoft.com/office/drawing/2014/main" id="{395E7445-F1D2-44A5-BA81-CDE5EF02254E}"/>
                    </a:ext>
                  </a:extLst>
                </p14:cNvPr>
                <p14:cNvContentPartPr/>
                <p14:nvPr/>
              </p14:nvContentPartPr>
              <p14:xfrm>
                <a:off x="2166542" y="5053903"/>
                <a:ext cx="93960" cy="139680"/>
              </p14:xfrm>
            </p:contentPart>
          </mc:Choice>
          <mc:Fallback>
            <p:pic>
              <p:nvPicPr>
                <p:cNvPr id="804" name="Freihand 803">
                  <a:extLst>
                    <a:ext uri="{FF2B5EF4-FFF2-40B4-BE49-F238E27FC236}">
                      <a16:creationId xmlns:a16="http://schemas.microsoft.com/office/drawing/2014/main" id="{395E7445-F1D2-44A5-BA81-CDE5EF02254E}"/>
                    </a:ext>
                  </a:extLst>
                </p:cNvPr>
                <p:cNvPicPr/>
                <p:nvPr/>
              </p:nvPicPr>
              <p:blipFill>
                <a:blip r:embed="rId1294"/>
                <a:stretch>
                  <a:fillRect/>
                </a:stretch>
              </p:blipFill>
              <p:spPr>
                <a:xfrm>
                  <a:off x="2162222" y="5049583"/>
                  <a:ext cx="1026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295">
              <p14:nvContentPartPr>
                <p14:cNvPr id="806" name="Freihand 805">
                  <a:extLst>
                    <a:ext uri="{FF2B5EF4-FFF2-40B4-BE49-F238E27FC236}">
                      <a16:creationId xmlns:a16="http://schemas.microsoft.com/office/drawing/2014/main" id="{6E5FAA5C-4FE4-44CF-8655-E45996E0719E}"/>
                    </a:ext>
                  </a:extLst>
                </p14:cNvPr>
                <p14:cNvContentPartPr/>
                <p14:nvPr/>
              </p14:nvContentPartPr>
              <p14:xfrm>
                <a:off x="3610862" y="4942663"/>
                <a:ext cx="148320" cy="174240"/>
              </p14:xfrm>
            </p:contentPart>
          </mc:Choice>
          <mc:Fallback>
            <p:pic>
              <p:nvPicPr>
                <p:cNvPr id="806" name="Freihand 805">
                  <a:extLst>
                    <a:ext uri="{FF2B5EF4-FFF2-40B4-BE49-F238E27FC236}">
                      <a16:creationId xmlns:a16="http://schemas.microsoft.com/office/drawing/2014/main" id="{6E5FAA5C-4FE4-44CF-8655-E45996E0719E}"/>
                    </a:ext>
                  </a:extLst>
                </p:cNvPr>
                <p:cNvPicPr/>
                <p:nvPr/>
              </p:nvPicPr>
              <p:blipFill>
                <a:blip r:embed="rId1296"/>
                <a:stretch>
                  <a:fillRect/>
                </a:stretch>
              </p:blipFill>
              <p:spPr>
                <a:xfrm>
                  <a:off x="3606542" y="4938343"/>
                  <a:ext cx="15696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1297">
              <p14:nvContentPartPr>
                <p14:cNvPr id="808" name="Freihand 807">
                  <a:extLst>
                    <a:ext uri="{FF2B5EF4-FFF2-40B4-BE49-F238E27FC236}">
                      <a16:creationId xmlns:a16="http://schemas.microsoft.com/office/drawing/2014/main" id="{B1151522-DB3B-44AB-8BAD-372D2ED27D89}"/>
                    </a:ext>
                  </a:extLst>
                </p14:cNvPr>
                <p14:cNvContentPartPr/>
                <p14:nvPr/>
              </p14:nvContentPartPr>
              <p14:xfrm>
                <a:off x="900782" y="3960943"/>
                <a:ext cx="916920" cy="112320"/>
              </p14:xfrm>
            </p:contentPart>
          </mc:Choice>
          <mc:Fallback>
            <p:pic>
              <p:nvPicPr>
                <p:cNvPr id="808" name="Freihand 807">
                  <a:extLst>
                    <a:ext uri="{FF2B5EF4-FFF2-40B4-BE49-F238E27FC236}">
                      <a16:creationId xmlns:a16="http://schemas.microsoft.com/office/drawing/2014/main" id="{B1151522-DB3B-44AB-8BAD-372D2ED27D89}"/>
                    </a:ext>
                  </a:extLst>
                </p:cNvPr>
                <p:cNvPicPr/>
                <p:nvPr/>
              </p:nvPicPr>
              <p:blipFill>
                <a:blip r:embed="rId1298"/>
                <a:stretch>
                  <a:fillRect/>
                </a:stretch>
              </p:blipFill>
              <p:spPr>
                <a:xfrm>
                  <a:off x="896462" y="3956623"/>
                  <a:ext cx="9255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299">
              <p14:nvContentPartPr>
                <p14:cNvPr id="809" name="Freihand 808">
                  <a:extLst>
                    <a:ext uri="{FF2B5EF4-FFF2-40B4-BE49-F238E27FC236}">
                      <a16:creationId xmlns:a16="http://schemas.microsoft.com/office/drawing/2014/main" id="{C7B77E1B-6BA9-4F19-B512-D6DE3914D9A3}"/>
                    </a:ext>
                  </a:extLst>
                </p14:cNvPr>
                <p14:cNvContentPartPr/>
                <p14:nvPr/>
              </p14:nvContentPartPr>
              <p14:xfrm>
                <a:off x="839582" y="4023943"/>
                <a:ext cx="139680" cy="167760"/>
              </p14:xfrm>
            </p:contentPart>
          </mc:Choice>
          <mc:Fallback>
            <p:pic>
              <p:nvPicPr>
                <p:cNvPr id="809" name="Freihand 808">
                  <a:extLst>
                    <a:ext uri="{FF2B5EF4-FFF2-40B4-BE49-F238E27FC236}">
                      <a16:creationId xmlns:a16="http://schemas.microsoft.com/office/drawing/2014/main" id="{C7B77E1B-6BA9-4F19-B512-D6DE3914D9A3}"/>
                    </a:ext>
                  </a:extLst>
                </p:cNvPr>
                <p:cNvPicPr/>
                <p:nvPr/>
              </p:nvPicPr>
              <p:blipFill>
                <a:blip r:embed="rId1300"/>
                <a:stretch>
                  <a:fillRect/>
                </a:stretch>
              </p:blipFill>
              <p:spPr>
                <a:xfrm>
                  <a:off x="835262" y="4019623"/>
                  <a:ext cx="14832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301">
              <p14:nvContentPartPr>
                <p14:cNvPr id="811" name="Freihand 810">
                  <a:extLst>
                    <a:ext uri="{FF2B5EF4-FFF2-40B4-BE49-F238E27FC236}">
                      <a16:creationId xmlns:a16="http://schemas.microsoft.com/office/drawing/2014/main" id="{3B5DD01F-0E1D-4033-A15E-9E298FA4BCBF}"/>
                    </a:ext>
                  </a:extLst>
                </p14:cNvPr>
                <p14:cNvContentPartPr/>
                <p14:nvPr/>
              </p14:nvContentPartPr>
              <p14:xfrm>
                <a:off x="1103822" y="5390143"/>
                <a:ext cx="225000" cy="42840"/>
              </p14:xfrm>
            </p:contentPart>
          </mc:Choice>
          <mc:Fallback>
            <p:pic>
              <p:nvPicPr>
                <p:cNvPr id="811" name="Freihand 810">
                  <a:extLst>
                    <a:ext uri="{FF2B5EF4-FFF2-40B4-BE49-F238E27FC236}">
                      <a16:creationId xmlns:a16="http://schemas.microsoft.com/office/drawing/2014/main" id="{3B5DD01F-0E1D-4033-A15E-9E298FA4BCBF}"/>
                    </a:ext>
                  </a:extLst>
                </p:cNvPr>
                <p:cNvPicPr/>
                <p:nvPr/>
              </p:nvPicPr>
              <p:blipFill>
                <a:blip r:embed="rId1302"/>
                <a:stretch>
                  <a:fillRect/>
                </a:stretch>
              </p:blipFill>
              <p:spPr>
                <a:xfrm>
                  <a:off x="1099502" y="5385823"/>
                  <a:ext cx="23364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303">
              <p14:nvContentPartPr>
                <p14:cNvPr id="812" name="Freihand 811">
                  <a:extLst>
                    <a:ext uri="{FF2B5EF4-FFF2-40B4-BE49-F238E27FC236}">
                      <a16:creationId xmlns:a16="http://schemas.microsoft.com/office/drawing/2014/main" id="{DF272674-37FC-4006-BEC2-E1D700D469E0}"/>
                    </a:ext>
                  </a:extLst>
                </p14:cNvPr>
                <p14:cNvContentPartPr/>
                <p14:nvPr/>
              </p14:nvContentPartPr>
              <p14:xfrm>
                <a:off x="2354102" y="5339023"/>
                <a:ext cx="360" cy="360"/>
              </p14:xfrm>
            </p:contentPart>
          </mc:Choice>
          <mc:Fallback>
            <p:pic>
              <p:nvPicPr>
                <p:cNvPr id="812" name="Freihand 811">
                  <a:extLst>
                    <a:ext uri="{FF2B5EF4-FFF2-40B4-BE49-F238E27FC236}">
                      <a16:creationId xmlns:a16="http://schemas.microsoft.com/office/drawing/2014/main" id="{DF272674-37FC-4006-BEC2-E1D700D469E0}"/>
                    </a:ext>
                  </a:extLst>
                </p:cNvPr>
                <p:cNvPicPr/>
                <p:nvPr/>
              </p:nvPicPr>
              <p:blipFill>
                <a:blip r:embed="rId54"/>
                <a:stretch>
                  <a:fillRect/>
                </a:stretch>
              </p:blipFill>
              <p:spPr>
                <a:xfrm>
                  <a:off x="2349782" y="533470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04">
              <p14:nvContentPartPr>
                <p14:cNvPr id="813" name="Freihand 812">
                  <a:extLst>
                    <a:ext uri="{FF2B5EF4-FFF2-40B4-BE49-F238E27FC236}">
                      <a16:creationId xmlns:a16="http://schemas.microsoft.com/office/drawing/2014/main" id="{9D6EEAE8-B888-4289-AC50-4304B0C95FB9}"/>
                    </a:ext>
                  </a:extLst>
                </p14:cNvPr>
                <p14:cNvContentPartPr/>
                <p14:nvPr/>
              </p14:nvContentPartPr>
              <p14:xfrm>
                <a:off x="2243942" y="5324263"/>
                <a:ext cx="8640" cy="25560"/>
              </p14:xfrm>
            </p:contentPart>
          </mc:Choice>
          <mc:Fallback>
            <p:pic>
              <p:nvPicPr>
                <p:cNvPr id="813" name="Freihand 812">
                  <a:extLst>
                    <a:ext uri="{FF2B5EF4-FFF2-40B4-BE49-F238E27FC236}">
                      <a16:creationId xmlns:a16="http://schemas.microsoft.com/office/drawing/2014/main" id="{9D6EEAE8-B888-4289-AC50-4304B0C95FB9}"/>
                    </a:ext>
                  </a:extLst>
                </p:cNvPr>
                <p:cNvPicPr/>
                <p:nvPr/>
              </p:nvPicPr>
              <p:blipFill>
                <a:blip r:embed="rId1305"/>
                <a:stretch>
                  <a:fillRect/>
                </a:stretch>
              </p:blipFill>
              <p:spPr>
                <a:xfrm>
                  <a:off x="2239622" y="5319943"/>
                  <a:ext cx="1728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306">
              <p14:nvContentPartPr>
                <p14:cNvPr id="814" name="Freihand 813">
                  <a:extLst>
                    <a:ext uri="{FF2B5EF4-FFF2-40B4-BE49-F238E27FC236}">
                      <a16:creationId xmlns:a16="http://schemas.microsoft.com/office/drawing/2014/main" id="{497AC294-EC0C-417C-8358-F381FF8BB93C}"/>
                    </a:ext>
                  </a:extLst>
                </p14:cNvPr>
                <p14:cNvContentPartPr/>
                <p14:nvPr/>
              </p14:nvContentPartPr>
              <p14:xfrm>
                <a:off x="2180582" y="5207263"/>
                <a:ext cx="142200" cy="24840"/>
              </p14:xfrm>
            </p:contentPart>
          </mc:Choice>
          <mc:Fallback>
            <p:pic>
              <p:nvPicPr>
                <p:cNvPr id="814" name="Freihand 813">
                  <a:extLst>
                    <a:ext uri="{FF2B5EF4-FFF2-40B4-BE49-F238E27FC236}">
                      <a16:creationId xmlns:a16="http://schemas.microsoft.com/office/drawing/2014/main" id="{497AC294-EC0C-417C-8358-F381FF8BB93C}"/>
                    </a:ext>
                  </a:extLst>
                </p:cNvPr>
                <p:cNvPicPr/>
                <p:nvPr/>
              </p:nvPicPr>
              <p:blipFill>
                <a:blip r:embed="rId1307"/>
                <a:stretch>
                  <a:fillRect/>
                </a:stretch>
              </p:blipFill>
              <p:spPr>
                <a:xfrm>
                  <a:off x="2176262" y="5202943"/>
                  <a:ext cx="15084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1308">
              <p14:nvContentPartPr>
                <p14:cNvPr id="815" name="Freihand 814">
                  <a:extLst>
                    <a:ext uri="{FF2B5EF4-FFF2-40B4-BE49-F238E27FC236}">
                      <a16:creationId xmlns:a16="http://schemas.microsoft.com/office/drawing/2014/main" id="{BF2A966C-B284-4AC2-8509-54B19A1F7880}"/>
                    </a:ext>
                  </a:extLst>
                </p14:cNvPr>
                <p14:cNvContentPartPr/>
                <p14:nvPr/>
              </p14:nvContentPartPr>
              <p14:xfrm>
                <a:off x="3589622" y="5143903"/>
                <a:ext cx="217080" cy="14040"/>
              </p14:xfrm>
            </p:contentPart>
          </mc:Choice>
          <mc:Fallback>
            <p:pic>
              <p:nvPicPr>
                <p:cNvPr id="815" name="Freihand 814">
                  <a:extLst>
                    <a:ext uri="{FF2B5EF4-FFF2-40B4-BE49-F238E27FC236}">
                      <a16:creationId xmlns:a16="http://schemas.microsoft.com/office/drawing/2014/main" id="{BF2A966C-B284-4AC2-8509-54B19A1F7880}"/>
                    </a:ext>
                  </a:extLst>
                </p:cNvPr>
                <p:cNvPicPr/>
                <p:nvPr/>
              </p:nvPicPr>
              <p:blipFill>
                <a:blip r:embed="rId1309"/>
                <a:stretch>
                  <a:fillRect/>
                </a:stretch>
              </p:blipFill>
              <p:spPr>
                <a:xfrm>
                  <a:off x="3585302" y="5139583"/>
                  <a:ext cx="22572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310">
              <p14:nvContentPartPr>
                <p14:cNvPr id="820" name="Freihand 819">
                  <a:extLst>
                    <a:ext uri="{FF2B5EF4-FFF2-40B4-BE49-F238E27FC236}">
                      <a16:creationId xmlns:a16="http://schemas.microsoft.com/office/drawing/2014/main" id="{CB5EE6A6-9499-4D28-BA5B-1D3E2DF20D76}"/>
                    </a:ext>
                  </a:extLst>
                </p14:cNvPr>
                <p14:cNvContentPartPr/>
                <p14:nvPr/>
              </p14:nvContentPartPr>
              <p14:xfrm>
                <a:off x="983942" y="5199343"/>
                <a:ext cx="160560" cy="183600"/>
              </p14:xfrm>
            </p:contentPart>
          </mc:Choice>
          <mc:Fallback>
            <p:pic>
              <p:nvPicPr>
                <p:cNvPr id="820" name="Freihand 819">
                  <a:extLst>
                    <a:ext uri="{FF2B5EF4-FFF2-40B4-BE49-F238E27FC236}">
                      <a16:creationId xmlns:a16="http://schemas.microsoft.com/office/drawing/2014/main" id="{CB5EE6A6-9499-4D28-BA5B-1D3E2DF20D76}"/>
                    </a:ext>
                  </a:extLst>
                </p:cNvPr>
                <p:cNvPicPr/>
                <p:nvPr/>
              </p:nvPicPr>
              <p:blipFill>
                <a:blip r:embed="rId1311"/>
                <a:stretch>
                  <a:fillRect/>
                </a:stretch>
              </p:blipFill>
              <p:spPr>
                <a:xfrm>
                  <a:off x="979622" y="5195023"/>
                  <a:ext cx="16920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1312">
              <p14:nvContentPartPr>
                <p14:cNvPr id="821" name="Freihand 820">
                  <a:extLst>
                    <a:ext uri="{FF2B5EF4-FFF2-40B4-BE49-F238E27FC236}">
                      <a16:creationId xmlns:a16="http://schemas.microsoft.com/office/drawing/2014/main" id="{BDDD0310-3C02-41DA-B7FA-7821592106BC}"/>
                    </a:ext>
                  </a:extLst>
                </p14:cNvPr>
                <p14:cNvContentPartPr/>
                <p14:nvPr/>
              </p14:nvContentPartPr>
              <p14:xfrm>
                <a:off x="1994822" y="5103943"/>
                <a:ext cx="182880" cy="168480"/>
              </p14:xfrm>
            </p:contentPart>
          </mc:Choice>
          <mc:Fallback>
            <p:pic>
              <p:nvPicPr>
                <p:cNvPr id="821" name="Freihand 820">
                  <a:extLst>
                    <a:ext uri="{FF2B5EF4-FFF2-40B4-BE49-F238E27FC236}">
                      <a16:creationId xmlns:a16="http://schemas.microsoft.com/office/drawing/2014/main" id="{BDDD0310-3C02-41DA-B7FA-7821592106BC}"/>
                    </a:ext>
                  </a:extLst>
                </p:cNvPr>
                <p:cNvPicPr/>
                <p:nvPr/>
              </p:nvPicPr>
              <p:blipFill>
                <a:blip r:embed="rId1313"/>
                <a:stretch>
                  <a:fillRect/>
                </a:stretch>
              </p:blipFill>
              <p:spPr>
                <a:xfrm>
                  <a:off x="1990502" y="5099623"/>
                  <a:ext cx="19152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1314">
              <p14:nvContentPartPr>
                <p14:cNvPr id="822" name="Freihand 821">
                  <a:extLst>
                    <a:ext uri="{FF2B5EF4-FFF2-40B4-BE49-F238E27FC236}">
                      <a16:creationId xmlns:a16="http://schemas.microsoft.com/office/drawing/2014/main" id="{0402F504-7000-4B7C-9209-A520D4CF9BC2}"/>
                    </a:ext>
                  </a:extLst>
                </p14:cNvPr>
                <p14:cNvContentPartPr/>
                <p14:nvPr/>
              </p14:nvContentPartPr>
              <p14:xfrm>
                <a:off x="3457502" y="4967143"/>
                <a:ext cx="204120" cy="152640"/>
              </p14:xfrm>
            </p:contentPart>
          </mc:Choice>
          <mc:Fallback>
            <p:pic>
              <p:nvPicPr>
                <p:cNvPr id="822" name="Freihand 821">
                  <a:extLst>
                    <a:ext uri="{FF2B5EF4-FFF2-40B4-BE49-F238E27FC236}">
                      <a16:creationId xmlns:a16="http://schemas.microsoft.com/office/drawing/2014/main" id="{0402F504-7000-4B7C-9209-A520D4CF9BC2}"/>
                    </a:ext>
                  </a:extLst>
                </p:cNvPr>
                <p:cNvPicPr/>
                <p:nvPr/>
              </p:nvPicPr>
              <p:blipFill>
                <a:blip r:embed="rId1315"/>
                <a:stretch>
                  <a:fillRect/>
                </a:stretch>
              </p:blipFill>
              <p:spPr>
                <a:xfrm>
                  <a:off x="3453182" y="4962823"/>
                  <a:ext cx="2127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316">
              <p14:nvContentPartPr>
                <p14:cNvPr id="817" name="Freihand 816">
                  <a:extLst>
                    <a:ext uri="{FF2B5EF4-FFF2-40B4-BE49-F238E27FC236}">
                      <a16:creationId xmlns:a16="http://schemas.microsoft.com/office/drawing/2014/main" id="{FD650732-87A7-4544-B2B9-65DBC07FEB8B}"/>
                    </a:ext>
                  </a:extLst>
                </p14:cNvPr>
                <p14:cNvContentPartPr/>
                <p14:nvPr/>
              </p14:nvContentPartPr>
              <p14:xfrm>
                <a:off x="908702" y="5690023"/>
                <a:ext cx="171720" cy="16200"/>
              </p14:xfrm>
            </p:contentPart>
          </mc:Choice>
          <mc:Fallback>
            <p:pic>
              <p:nvPicPr>
                <p:cNvPr id="817" name="Freihand 816">
                  <a:extLst>
                    <a:ext uri="{FF2B5EF4-FFF2-40B4-BE49-F238E27FC236}">
                      <a16:creationId xmlns:a16="http://schemas.microsoft.com/office/drawing/2014/main" id="{FD650732-87A7-4544-B2B9-65DBC07FEB8B}"/>
                    </a:ext>
                  </a:extLst>
                </p:cNvPr>
                <p:cNvPicPr/>
                <p:nvPr/>
              </p:nvPicPr>
              <p:blipFill>
                <a:blip r:embed="rId1317"/>
                <a:stretch>
                  <a:fillRect/>
                </a:stretch>
              </p:blipFill>
              <p:spPr>
                <a:xfrm>
                  <a:off x="904382" y="5685703"/>
                  <a:ext cx="18036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318">
              <p14:nvContentPartPr>
                <p14:cNvPr id="818" name="Freihand 817">
                  <a:extLst>
                    <a:ext uri="{FF2B5EF4-FFF2-40B4-BE49-F238E27FC236}">
                      <a16:creationId xmlns:a16="http://schemas.microsoft.com/office/drawing/2014/main" id="{1CDAA309-5AA7-4A90-BA01-D4CFC5E0C755}"/>
                    </a:ext>
                  </a:extLst>
                </p14:cNvPr>
                <p14:cNvContentPartPr/>
                <p14:nvPr/>
              </p14:nvContentPartPr>
              <p14:xfrm>
                <a:off x="927062" y="5724223"/>
                <a:ext cx="180720" cy="29520"/>
              </p14:xfrm>
            </p:contentPart>
          </mc:Choice>
          <mc:Fallback>
            <p:pic>
              <p:nvPicPr>
                <p:cNvPr id="818" name="Freihand 817">
                  <a:extLst>
                    <a:ext uri="{FF2B5EF4-FFF2-40B4-BE49-F238E27FC236}">
                      <a16:creationId xmlns:a16="http://schemas.microsoft.com/office/drawing/2014/main" id="{1CDAA309-5AA7-4A90-BA01-D4CFC5E0C755}"/>
                    </a:ext>
                  </a:extLst>
                </p:cNvPr>
                <p:cNvPicPr/>
                <p:nvPr/>
              </p:nvPicPr>
              <p:blipFill>
                <a:blip r:embed="rId1319"/>
                <a:stretch>
                  <a:fillRect/>
                </a:stretch>
              </p:blipFill>
              <p:spPr>
                <a:xfrm>
                  <a:off x="922742" y="5719903"/>
                  <a:ext cx="18936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320">
              <p14:nvContentPartPr>
                <p14:cNvPr id="824" name="Freihand 823">
                  <a:extLst>
                    <a:ext uri="{FF2B5EF4-FFF2-40B4-BE49-F238E27FC236}">
                      <a16:creationId xmlns:a16="http://schemas.microsoft.com/office/drawing/2014/main" id="{323F6BC4-D819-46BD-9546-D38DB467E0D6}"/>
                    </a:ext>
                  </a:extLst>
                </p14:cNvPr>
                <p14:cNvContentPartPr/>
                <p14:nvPr/>
              </p14:nvContentPartPr>
              <p14:xfrm>
                <a:off x="1177622" y="5637103"/>
                <a:ext cx="109080" cy="31320"/>
              </p14:xfrm>
            </p:contentPart>
          </mc:Choice>
          <mc:Fallback>
            <p:pic>
              <p:nvPicPr>
                <p:cNvPr id="824" name="Freihand 823">
                  <a:extLst>
                    <a:ext uri="{FF2B5EF4-FFF2-40B4-BE49-F238E27FC236}">
                      <a16:creationId xmlns:a16="http://schemas.microsoft.com/office/drawing/2014/main" id="{323F6BC4-D819-46BD-9546-D38DB467E0D6}"/>
                    </a:ext>
                  </a:extLst>
                </p:cNvPr>
                <p:cNvPicPr/>
                <p:nvPr/>
              </p:nvPicPr>
              <p:blipFill>
                <a:blip r:embed="rId1321"/>
                <a:stretch>
                  <a:fillRect/>
                </a:stretch>
              </p:blipFill>
              <p:spPr>
                <a:xfrm>
                  <a:off x="1173302" y="5632783"/>
                  <a:ext cx="11772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322">
              <p14:nvContentPartPr>
                <p14:cNvPr id="825" name="Freihand 824">
                  <a:extLst>
                    <a:ext uri="{FF2B5EF4-FFF2-40B4-BE49-F238E27FC236}">
                      <a16:creationId xmlns:a16="http://schemas.microsoft.com/office/drawing/2014/main" id="{644F2273-7115-4B48-85E1-6B1400292B7E}"/>
                    </a:ext>
                  </a:extLst>
                </p14:cNvPr>
                <p14:cNvContentPartPr/>
                <p14:nvPr/>
              </p14:nvContentPartPr>
              <p14:xfrm>
                <a:off x="1338542" y="5577703"/>
                <a:ext cx="117000" cy="99360"/>
              </p14:xfrm>
            </p:contentPart>
          </mc:Choice>
          <mc:Fallback>
            <p:pic>
              <p:nvPicPr>
                <p:cNvPr id="825" name="Freihand 824">
                  <a:extLst>
                    <a:ext uri="{FF2B5EF4-FFF2-40B4-BE49-F238E27FC236}">
                      <a16:creationId xmlns:a16="http://schemas.microsoft.com/office/drawing/2014/main" id="{644F2273-7115-4B48-85E1-6B1400292B7E}"/>
                    </a:ext>
                  </a:extLst>
                </p:cNvPr>
                <p:cNvPicPr/>
                <p:nvPr/>
              </p:nvPicPr>
              <p:blipFill>
                <a:blip r:embed="rId1323"/>
                <a:stretch>
                  <a:fillRect/>
                </a:stretch>
              </p:blipFill>
              <p:spPr>
                <a:xfrm>
                  <a:off x="1334222" y="5573383"/>
                  <a:ext cx="1256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324">
              <p14:nvContentPartPr>
                <p14:cNvPr id="826" name="Freihand 825">
                  <a:extLst>
                    <a:ext uri="{FF2B5EF4-FFF2-40B4-BE49-F238E27FC236}">
                      <a16:creationId xmlns:a16="http://schemas.microsoft.com/office/drawing/2014/main" id="{193F158F-3D23-4D42-A38B-37CC24E38F61}"/>
                    </a:ext>
                  </a:extLst>
                </p14:cNvPr>
                <p14:cNvContentPartPr/>
                <p14:nvPr/>
              </p14:nvContentPartPr>
              <p14:xfrm>
                <a:off x="1330622" y="5524783"/>
                <a:ext cx="163800" cy="231120"/>
              </p14:xfrm>
            </p:contentPart>
          </mc:Choice>
          <mc:Fallback>
            <p:pic>
              <p:nvPicPr>
                <p:cNvPr id="826" name="Freihand 825">
                  <a:extLst>
                    <a:ext uri="{FF2B5EF4-FFF2-40B4-BE49-F238E27FC236}">
                      <a16:creationId xmlns:a16="http://schemas.microsoft.com/office/drawing/2014/main" id="{193F158F-3D23-4D42-A38B-37CC24E38F61}"/>
                    </a:ext>
                  </a:extLst>
                </p:cNvPr>
                <p:cNvPicPr/>
                <p:nvPr/>
              </p:nvPicPr>
              <p:blipFill>
                <a:blip r:embed="rId1325"/>
                <a:stretch>
                  <a:fillRect/>
                </a:stretch>
              </p:blipFill>
              <p:spPr>
                <a:xfrm>
                  <a:off x="1326302" y="5520463"/>
                  <a:ext cx="17244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1326">
              <p14:nvContentPartPr>
                <p14:cNvPr id="827" name="Freihand 826">
                  <a:extLst>
                    <a:ext uri="{FF2B5EF4-FFF2-40B4-BE49-F238E27FC236}">
                      <a16:creationId xmlns:a16="http://schemas.microsoft.com/office/drawing/2014/main" id="{05A91576-20BD-480C-8B6F-C80C3EA7E26E}"/>
                    </a:ext>
                  </a:extLst>
                </p14:cNvPr>
                <p14:cNvContentPartPr/>
                <p14:nvPr/>
              </p14:nvContentPartPr>
              <p14:xfrm>
                <a:off x="1112462" y="5531983"/>
                <a:ext cx="118080" cy="240120"/>
              </p14:xfrm>
            </p:contentPart>
          </mc:Choice>
          <mc:Fallback>
            <p:pic>
              <p:nvPicPr>
                <p:cNvPr id="827" name="Freihand 826">
                  <a:extLst>
                    <a:ext uri="{FF2B5EF4-FFF2-40B4-BE49-F238E27FC236}">
                      <a16:creationId xmlns:a16="http://schemas.microsoft.com/office/drawing/2014/main" id="{05A91576-20BD-480C-8B6F-C80C3EA7E26E}"/>
                    </a:ext>
                  </a:extLst>
                </p:cNvPr>
                <p:cNvPicPr/>
                <p:nvPr/>
              </p:nvPicPr>
              <p:blipFill>
                <a:blip r:embed="rId1327"/>
                <a:stretch>
                  <a:fillRect/>
                </a:stretch>
              </p:blipFill>
              <p:spPr>
                <a:xfrm>
                  <a:off x="1108142" y="5527663"/>
                  <a:ext cx="12672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1328">
              <p14:nvContentPartPr>
                <p14:cNvPr id="829" name="Freihand 828">
                  <a:extLst>
                    <a:ext uri="{FF2B5EF4-FFF2-40B4-BE49-F238E27FC236}">
                      <a16:creationId xmlns:a16="http://schemas.microsoft.com/office/drawing/2014/main" id="{8DAED82E-81C3-4BF5-A7B8-501692623C84}"/>
                    </a:ext>
                  </a:extLst>
                </p14:cNvPr>
                <p14:cNvContentPartPr/>
                <p14:nvPr/>
              </p14:nvContentPartPr>
              <p14:xfrm>
                <a:off x="1558142" y="5495263"/>
                <a:ext cx="90000" cy="200520"/>
              </p14:xfrm>
            </p:contentPart>
          </mc:Choice>
          <mc:Fallback>
            <p:pic>
              <p:nvPicPr>
                <p:cNvPr id="829" name="Freihand 828">
                  <a:extLst>
                    <a:ext uri="{FF2B5EF4-FFF2-40B4-BE49-F238E27FC236}">
                      <a16:creationId xmlns:a16="http://schemas.microsoft.com/office/drawing/2014/main" id="{8DAED82E-81C3-4BF5-A7B8-501692623C84}"/>
                    </a:ext>
                  </a:extLst>
                </p:cNvPr>
                <p:cNvPicPr/>
                <p:nvPr/>
              </p:nvPicPr>
              <p:blipFill>
                <a:blip r:embed="rId1329"/>
                <a:stretch>
                  <a:fillRect/>
                </a:stretch>
              </p:blipFill>
              <p:spPr>
                <a:xfrm>
                  <a:off x="1553822" y="5490943"/>
                  <a:ext cx="9864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1330">
              <p14:nvContentPartPr>
                <p14:cNvPr id="831" name="Freihand 830">
                  <a:extLst>
                    <a:ext uri="{FF2B5EF4-FFF2-40B4-BE49-F238E27FC236}">
                      <a16:creationId xmlns:a16="http://schemas.microsoft.com/office/drawing/2014/main" id="{77D53AE0-254D-445E-8ABD-752A78391D1C}"/>
                    </a:ext>
                  </a:extLst>
                </p14:cNvPr>
                <p14:cNvContentPartPr/>
                <p14:nvPr/>
              </p14:nvContentPartPr>
              <p14:xfrm>
                <a:off x="1721582" y="5511823"/>
                <a:ext cx="95400" cy="112320"/>
              </p14:xfrm>
            </p:contentPart>
          </mc:Choice>
          <mc:Fallback>
            <p:pic>
              <p:nvPicPr>
                <p:cNvPr id="831" name="Freihand 830">
                  <a:extLst>
                    <a:ext uri="{FF2B5EF4-FFF2-40B4-BE49-F238E27FC236}">
                      <a16:creationId xmlns:a16="http://schemas.microsoft.com/office/drawing/2014/main" id="{77D53AE0-254D-445E-8ABD-752A78391D1C}"/>
                    </a:ext>
                  </a:extLst>
                </p:cNvPr>
                <p:cNvPicPr/>
                <p:nvPr/>
              </p:nvPicPr>
              <p:blipFill>
                <a:blip r:embed="rId1331"/>
                <a:stretch>
                  <a:fillRect/>
                </a:stretch>
              </p:blipFill>
              <p:spPr>
                <a:xfrm>
                  <a:off x="1717262" y="5507503"/>
                  <a:ext cx="1040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332">
              <p14:nvContentPartPr>
                <p14:cNvPr id="832" name="Freihand 831">
                  <a:extLst>
                    <a:ext uri="{FF2B5EF4-FFF2-40B4-BE49-F238E27FC236}">
                      <a16:creationId xmlns:a16="http://schemas.microsoft.com/office/drawing/2014/main" id="{130D344C-2075-4FD8-8FFE-ED280D3CCD98}"/>
                    </a:ext>
                  </a:extLst>
                </p14:cNvPr>
                <p14:cNvContentPartPr/>
                <p14:nvPr/>
              </p14:nvContentPartPr>
              <p14:xfrm>
                <a:off x="1719782" y="5526943"/>
                <a:ext cx="150840" cy="57960"/>
              </p14:xfrm>
            </p:contentPart>
          </mc:Choice>
          <mc:Fallback>
            <p:pic>
              <p:nvPicPr>
                <p:cNvPr id="832" name="Freihand 831">
                  <a:extLst>
                    <a:ext uri="{FF2B5EF4-FFF2-40B4-BE49-F238E27FC236}">
                      <a16:creationId xmlns:a16="http://schemas.microsoft.com/office/drawing/2014/main" id="{130D344C-2075-4FD8-8FFE-ED280D3CCD98}"/>
                    </a:ext>
                  </a:extLst>
                </p:cNvPr>
                <p:cNvPicPr/>
                <p:nvPr/>
              </p:nvPicPr>
              <p:blipFill>
                <a:blip r:embed="rId1333"/>
                <a:stretch>
                  <a:fillRect/>
                </a:stretch>
              </p:blipFill>
              <p:spPr>
                <a:xfrm>
                  <a:off x="1715462" y="5522623"/>
                  <a:ext cx="15948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334">
              <p14:nvContentPartPr>
                <p14:cNvPr id="833" name="Freihand 832">
                  <a:extLst>
                    <a:ext uri="{FF2B5EF4-FFF2-40B4-BE49-F238E27FC236}">
                      <a16:creationId xmlns:a16="http://schemas.microsoft.com/office/drawing/2014/main" id="{F88BAC40-3308-4D8D-8C0F-0BD320786D19}"/>
                    </a:ext>
                  </a:extLst>
                </p14:cNvPr>
                <p14:cNvContentPartPr/>
                <p14:nvPr/>
              </p14:nvContentPartPr>
              <p14:xfrm>
                <a:off x="1872782" y="5560783"/>
                <a:ext cx="81360" cy="87480"/>
              </p14:xfrm>
            </p:contentPart>
          </mc:Choice>
          <mc:Fallback>
            <p:pic>
              <p:nvPicPr>
                <p:cNvPr id="833" name="Freihand 832">
                  <a:extLst>
                    <a:ext uri="{FF2B5EF4-FFF2-40B4-BE49-F238E27FC236}">
                      <a16:creationId xmlns:a16="http://schemas.microsoft.com/office/drawing/2014/main" id="{F88BAC40-3308-4D8D-8C0F-0BD320786D19}"/>
                    </a:ext>
                  </a:extLst>
                </p:cNvPr>
                <p:cNvPicPr/>
                <p:nvPr/>
              </p:nvPicPr>
              <p:blipFill>
                <a:blip r:embed="rId1335"/>
                <a:stretch>
                  <a:fillRect/>
                </a:stretch>
              </p:blipFill>
              <p:spPr>
                <a:xfrm>
                  <a:off x="1868462" y="5556463"/>
                  <a:ext cx="900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336">
              <p14:nvContentPartPr>
                <p14:cNvPr id="835" name="Freihand 834">
                  <a:extLst>
                    <a:ext uri="{FF2B5EF4-FFF2-40B4-BE49-F238E27FC236}">
                      <a16:creationId xmlns:a16="http://schemas.microsoft.com/office/drawing/2014/main" id="{AA849134-A487-4F1F-9F9C-CE3B95619935}"/>
                    </a:ext>
                  </a:extLst>
                </p14:cNvPr>
                <p14:cNvContentPartPr/>
                <p14:nvPr/>
              </p14:nvContentPartPr>
              <p14:xfrm>
                <a:off x="2022182" y="5506783"/>
                <a:ext cx="116280" cy="18720"/>
              </p14:xfrm>
            </p:contentPart>
          </mc:Choice>
          <mc:Fallback>
            <p:pic>
              <p:nvPicPr>
                <p:cNvPr id="835" name="Freihand 834">
                  <a:extLst>
                    <a:ext uri="{FF2B5EF4-FFF2-40B4-BE49-F238E27FC236}">
                      <a16:creationId xmlns:a16="http://schemas.microsoft.com/office/drawing/2014/main" id="{AA849134-A487-4F1F-9F9C-CE3B95619935}"/>
                    </a:ext>
                  </a:extLst>
                </p:cNvPr>
                <p:cNvPicPr/>
                <p:nvPr/>
              </p:nvPicPr>
              <p:blipFill>
                <a:blip r:embed="rId1337"/>
                <a:stretch>
                  <a:fillRect/>
                </a:stretch>
              </p:blipFill>
              <p:spPr>
                <a:xfrm>
                  <a:off x="2017862" y="5502463"/>
                  <a:ext cx="1249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338">
              <p14:nvContentPartPr>
                <p14:cNvPr id="836" name="Freihand 835">
                  <a:extLst>
                    <a:ext uri="{FF2B5EF4-FFF2-40B4-BE49-F238E27FC236}">
                      <a16:creationId xmlns:a16="http://schemas.microsoft.com/office/drawing/2014/main" id="{0BD8496E-E9F4-4FC8-BA3B-E2F44EB0DEA5}"/>
                    </a:ext>
                  </a:extLst>
                </p14:cNvPr>
                <p14:cNvContentPartPr/>
                <p14:nvPr/>
              </p14:nvContentPartPr>
              <p14:xfrm>
                <a:off x="2168702" y="5481223"/>
                <a:ext cx="118800" cy="54360"/>
              </p14:xfrm>
            </p:contentPart>
          </mc:Choice>
          <mc:Fallback>
            <p:pic>
              <p:nvPicPr>
                <p:cNvPr id="836" name="Freihand 835">
                  <a:extLst>
                    <a:ext uri="{FF2B5EF4-FFF2-40B4-BE49-F238E27FC236}">
                      <a16:creationId xmlns:a16="http://schemas.microsoft.com/office/drawing/2014/main" id="{0BD8496E-E9F4-4FC8-BA3B-E2F44EB0DEA5}"/>
                    </a:ext>
                  </a:extLst>
                </p:cNvPr>
                <p:cNvPicPr/>
                <p:nvPr/>
              </p:nvPicPr>
              <p:blipFill>
                <a:blip r:embed="rId1339"/>
                <a:stretch>
                  <a:fillRect/>
                </a:stretch>
              </p:blipFill>
              <p:spPr>
                <a:xfrm>
                  <a:off x="2164382" y="5476903"/>
                  <a:ext cx="12744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340">
              <p14:nvContentPartPr>
                <p14:cNvPr id="837" name="Freihand 836">
                  <a:extLst>
                    <a:ext uri="{FF2B5EF4-FFF2-40B4-BE49-F238E27FC236}">
                      <a16:creationId xmlns:a16="http://schemas.microsoft.com/office/drawing/2014/main" id="{958CC4F2-1B77-407B-ADFE-36D2F9ED6339}"/>
                    </a:ext>
                  </a:extLst>
                </p14:cNvPr>
                <p14:cNvContentPartPr/>
                <p14:nvPr/>
              </p14:nvContentPartPr>
              <p14:xfrm>
                <a:off x="2277062" y="5395183"/>
                <a:ext cx="81000" cy="237600"/>
              </p14:xfrm>
            </p:contentPart>
          </mc:Choice>
          <mc:Fallback>
            <p:pic>
              <p:nvPicPr>
                <p:cNvPr id="837" name="Freihand 836">
                  <a:extLst>
                    <a:ext uri="{FF2B5EF4-FFF2-40B4-BE49-F238E27FC236}">
                      <a16:creationId xmlns:a16="http://schemas.microsoft.com/office/drawing/2014/main" id="{958CC4F2-1B77-407B-ADFE-36D2F9ED6339}"/>
                    </a:ext>
                  </a:extLst>
                </p:cNvPr>
                <p:cNvPicPr/>
                <p:nvPr/>
              </p:nvPicPr>
              <p:blipFill>
                <a:blip r:embed="rId1341"/>
                <a:stretch>
                  <a:fillRect/>
                </a:stretch>
              </p:blipFill>
              <p:spPr>
                <a:xfrm>
                  <a:off x="2272742" y="5390863"/>
                  <a:ext cx="8964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1342">
              <p14:nvContentPartPr>
                <p14:cNvPr id="838" name="Freihand 837">
                  <a:extLst>
                    <a:ext uri="{FF2B5EF4-FFF2-40B4-BE49-F238E27FC236}">
                      <a16:creationId xmlns:a16="http://schemas.microsoft.com/office/drawing/2014/main" id="{8238FDEE-BD39-4AED-B0B9-F4417CEF0D22}"/>
                    </a:ext>
                  </a:extLst>
                </p14:cNvPr>
                <p14:cNvContentPartPr/>
                <p14:nvPr/>
              </p14:nvContentPartPr>
              <p14:xfrm>
                <a:off x="1496582" y="5396983"/>
                <a:ext cx="173880" cy="375120"/>
              </p14:xfrm>
            </p:contentPart>
          </mc:Choice>
          <mc:Fallback>
            <p:pic>
              <p:nvPicPr>
                <p:cNvPr id="838" name="Freihand 837">
                  <a:extLst>
                    <a:ext uri="{FF2B5EF4-FFF2-40B4-BE49-F238E27FC236}">
                      <a16:creationId xmlns:a16="http://schemas.microsoft.com/office/drawing/2014/main" id="{8238FDEE-BD39-4AED-B0B9-F4417CEF0D22}"/>
                    </a:ext>
                  </a:extLst>
                </p:cNvPr>
                <p:cNvPicPr/>
                <p:nvPr/>
              </p:nvPicPr>
              <p:blipFill>
                <a:blip r:embed="rId1343"/>
                <a:stretch>
                  <a:fillRect/>
                </a:stretch>
              </p:blipFill>
              <p:spPr>
                <a:xfrm>
                  <a:off x="1492262" y="5392663"/>
                  <a:ext cx="182520" cy="383760"/>
                </a:xfrm>
                <a:prstGeom prst="rect">
                  <a:avLst/>
                </a:prstGeom>
              </p:spPr>
            </p:pic>
          </mc:Fallback>
        </mc:AlternateContent>
        <mc:AlternateContent xmlns:mc="http://schemas.openxmlformats.org/markup-compatibility/2006">
          <mc:Choice xmlns:p14="http://schemas.microsoft.com/office/powerpoint/2010/main" Requires="p14">
            <p:contentPart p14:bwMode="auto" r:id="rId1344">
              <p14:nvContentPartPr>
                <p14:cNvPr id="840" name="Freihand 839">
                  <a:extLst>
                    <a:ext uri="{FF2B5EF4-FFF2-40B4-BE49-F238E27FC236}">
                      <a16:creationId xmlns:a16="http://schemas.microsoft.com/office/drawing/2014/main" id="{DA705018-DAB2-4C25-A3FF-B32A4317A32A}"/>
                    </a:ext>
                  </a:extLst>
                </p14:cNvPr>
                <p14:cNvContentPartPr/>
                <p14:nvPr/>
              </p14:nvContentPartPr>
              <p14:xfrm>
                <a:off x="2522942" y="5444863"/>
                <a:ext cx="22320" cy="95400"/>
              </p14:xfrm>
            </p:contentPart>
          </mc:Choice>
          <mc:Fallback>
            <p:pic>
              <p:nvPicPr>
                <p:cNvPr id="840" name="Freihand 839">
                  <a:extLst>
                    <a:ext uri="{FF2B5EF4-FFF2-40B4-BE49-F238E27FC236}">
                      <a16:creationId xmlns:a16="http://schemas.microsoft.com/office/drawing/2014/main" id="{DA705018-DAB2-4C25-A3FF-B32A4317A32A}"/>
                    </a:ext>
                  </a:extLst>
                </p:cNvPr>
                <p:cNvPicPr/>
                <p:nvPr/>
              </p:nvPicPr>
              <p:blipFill>
                <a:blip r:embed="rId1345"/>
                <a:stretch>
                  <a:fillRect/>
                </a:stretch>
              </p:blipFill>
              <p:spPr>
                <a:xfrm>
                  <a:off x="2518622" y="5440543"/>
                  <a:ext cx="309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346">
              <p14:nvContentPartPr>
                <p14:cNvPr id="841" name="Freihand 840">
                  <a:extLst>
                    <a:ext uri="{FF2B5EF4-FFF2-40B4-BE49-F238E27FC236}">
                      <a16:creationId xmlns:a16="http://schemas.microsoft.com/office/drawing/2014/main" id="{771F3400-712C-4BB2-82E5-6814B525FBAC}"/>
                    </a:ext>
                  </a:extLst>
                </p14:cNvPr>
                <p14:cNvContentPartPr/>
                <p14:nvPr/>
              </p14:nvContentPartPr>
              <p14:xfrm>
                <a:off x="2489102" y="5483743"/>
                <a:ext cx="128160" cy="12960"/>
              </p14:xfrm>
            </p:contentPart>
          </mc:Choice>
          <mc:Fallback>
            <p:pic>
              <p:nvPicPr>
                <p:cNvPr id="841" name="Freihand 840">
                  <a:extLst>
                    <a:ext uri="{FF2B5EF4-FFF2-40B4-BE49-F238E27FC236}">
                      <a16:creationId xmlns:a16="http://schemas.microsoft.com/office/drawing/2014/main" id="{771F3400-712C-4BB2-82E5-6814B525FBAC}"/>
                    </a:ext>
                  </a:extLst>
                </p:cNvPr>
                <p:cNvPicPr/>
                <p:nvPr/>
              </p:nvPicPr>
              <p:blipFill>
                <a:blip r:embed="rId1347"/>
                <a:stretch>
                  <a:fillRect/>
                </a:stretch>
              </p:blipFill>
              <p:spPr>
                <a:xfrm>
                  <a:off x="2484782" y="5479423"/>
                  <a:ext cx="1368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348">
              <p14:nvContentPartPr>
                <p14:cNvPr id="842" name="Freihand 841">
                  <a:extLst>
                    <a:ext uri="{FF2B5EF4-FFF2-40B4-BE49-F238E27FC236}">
                      <a16:creationId xmlns:a16="http://schemas.microsoft.com/office/drawing/2014/main" id="{512BC05D-D6E5-4FCE-8E71-E60A58452A12}"/>
                    </a:ext>
                  </a:extLst>
                </p14:cNvPr>
                <p14:cNvContentPartPr/>
                <p14:nvPr/>
              </p14:nvContentPartPr>
              <p14:xfrm>
                <a:off x="2670902" y="5408863"/>
                <a:ext cx="108360" cy="106920"/>
              </p14:xfrm>
            </p:contentPart>
          </mc:Choice>
          <mc:Fallback>
            <p:pic>
              <p:nvPicPr>
                <p:cNvPr id="842" name="Freihand 841">
                  <a:extLst>
                    <a:ext uri="{FF2B5EF4-FFF2-40B4-BE49-F238E27FC236}">
                      <a16:creationId xmlns:a16="http://schemas.microsoft.com/office/drawing/2014/main" id="{512BC05D-D6E5-4FCE-8E71-E60A58452A12}"/>
                    </a:ext>
                  </a:extLst>
                </p:cNvPr>
                <p:cNvPicPr/>
                <p:nvPr/>
              </p:nvPicPr>
              <p:blipFill>
                <a:blip r:embed="rId1349"/>
                <a:stretch>
                  <a:fillRect/>
                </a:stretch>
              </p:blipFill>
              <p:spPr>
                <a:xfrm>
                  <a:off x="2666582" y="5404543"/>
                  <a:ext cx="1170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350">
              <p14:nvContentPartPr>
                <p14:cNvPr id="843" name="Freihand 842">
                  <a:extLst>
                    <a:ext uri="{FF2B5EF4-FFF2-40B4-BE49-F238E27FC236}">
                      <a16:creationId xmlns:a16="http://schemas.microsoft.com/office/drawing/2014/main" id="{D12A5265-A853-4C79-8A11-562531C93E52}"/>
                    </a:ext>
                  </a:extLst>
                </p14:cNvPr>
                <p14:cNvContentPartPr/>
                <p14:nvPr/>
              </p14:nvContentPartPr>
              <p14:xfrm>
                <a:off x="2818502" y="5471143"/>
                <a:ext cx="84960" cy="81000"/>
              </p14:xfrm>
            </p:contentPart>
          </mc:Choice>
          <mc:Fallback>
            <p:pic>
              <p:nvPicPr>
                <p:cNvPr id="843" name="Freihand 842">
                  <a:extLst>
                    <a:ext uri="{FF2B5EF4-FFF2-40B4-BE49-F238E27FC236}">
                      <a16:creationId xmlns:a16="http://schemas.microsoft.com/office/drawing/2014/main" id="{D12A5265-A853-4C79-8A11-562531C93E52}"/>
                    </a:ext>
                  </a:extLst>
                </p:cNvPr>
                <p:cNvPicPr/>
                <p:nvPr/>
              </p:nvPicPr>
              <p:blipFill>
                <a:blip r:embed="rId1351"/>
                <a:stretch>
                  <a:fillRect/>
                </a:stretch>
              </p:blipFill>
              <p:spPr>
                <a:xfrm>
                  <a:off x="2814182" y="5466823"/>
                  <a:ext cx="936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352">
              <p14:nvContentPartPr>
                <p14:cNvPr id="844" name="Freihand 843">
                  <a:extLst>
                    <a:ext uri="{FF2B5EF4-FFF2-40B4-BE49-F238E27FC236}">
                      <a16:creationId xmlns:a16="http://schemas.microsoft.com/office/drawing/2014/main" id="{964B1F9E-9207-4B4B-8406-B1555B41F137}"/>
                    </a:ext>
                  </a:extLst>
                </p14:cNvPr>
                <p14:cNvContentPartPr/>
                <p14:nvPr/>
              </p14:nvContentPartPr>
              <p14:xfrm>
                <a:off x="2932262" y="5423263"/>
                <a:ext cx="89640" cy="17280"/>
              </p14:xfrm>
            </p:contentPart>
          </mc:Choice>
          <mc:Fallback>
            <p:pic>
              <p:nvPicPr>
                <p:cNvPr id="844" name="Freihand 843">
                  <a:extLst>
                    <a:ext uri="{FF2B5EF4-FFF2-40B4-BE49-F238E27FC236}">
                      <a16:creationId xmlns:a16="http://schemas.microsoft.com/office/drawing/2014/main" id="{964B1F9E-9207-4B4B-8406-B1555B41F137}"/>
                    </a:ext>
                  </a:extLst>
                </p:cNvPr>
                <p:cNvPicPr/>
                <p:nvPr/>
              </p:nvPicPr>
              <p:blipFill>
                <a:blip r:embed="rId1353"/>
                <a:stretch>
                  <a:fillRect/>
                </a:stretch>
              </p:blipFill>
              <p:spPr>
                <a:xfrm>
                  <a:off x="2927942" y="5418943"/>
                  <a:ext cx="9828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354">
              <p14:nvContentPartPr>
                <p14:cNvPr id="845" name="Freihand 844">
                  <a:extLst>
                    <a:ext uri="{FF2B5EF4-FFF2-40B4-BE49-F238E27FC236}">
                      <a16:creationId xmlns:a16="http://schemas.microsoft.com/office/drawing/2014/main" id="{7577AFBF-8815-425D-AF1A-1E0EFAA29DD5}"/>
                    </a:ext>
                  </a:extLst>
                </p14:cNvPr>
                <p14:cNvContentPartPr/>
                <p14:nvPr/>
              </p14:nvContentPartPr>
              <p14:xfrm>
                <a:off x="3058982" y="5379703"/>
                <a:ext cx="134640" cy="75240"/>
              </p14:xfrm>
            </p:contentPart>
          </mc:Choice>
          <mc:Fallback>
            <p:pic>
              <p:nvPicPr>
                <p:cNvPr id="845" name="Freihand 844">
                  <a:extLst>
                    <a:ext uri="{FF2B5EF4-FFF2-40B4-BE49-F238E27FC236}">
                      <a16:creationId xmlns:a16="http://schemas.microsoft.com/office/drawing/2014/main" id="{7577AFBF-8815-425D-AF1A-1E0EFAA29DD5}"/>
                    </a:ext>
                  </a:extLst>
                </p:cNvPr>
                <p:cNvPicPr/>
                <p:nvPr/>
              </p:nvPicPr>
              <p:blipFill>
                <a:blip r:embed="rId1355"/>
                <a:stretch>
                  <a:fillRect/>
                </a:stretch>
              </p:blipFill>
              <p:spPr>
                <a:xfrm>
                  <a:off x="3054662" y="5375383"/>
                  <a:ext cx="1432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356">
              <p14:nvContentPartPr>
                <p14:cNvPr id="846" name="Freihand 845">
                  <a:extLst>
                    <a:ext uri="{FF2B5EF4-FFF2-40B4-BE49-F238E27FC236}">
                      <a16:creationId xmlns:a16="http://schemas.microsoft.com/office/drawing/2014/main" id="{B1076C35-859D-41E9-868D-2DD377671EC0}"/>
                    </a:ext>
                  </a:extLst>
                </p14:cNvPr>
                <p14:cNvContentPartPr/>
                <p14:nvPr/>
              </p14:nvContentPartPr>
              <p14:xfrm>
                <a:off x="3090302" y="5334343"/>
                <a:ext cx="160200" cy="172800"/>
              </p14:xfrm>
            </p:contentPart>
          </mc:Choice>
          <mc:Fallback>
            <p:pic>
              <p:nvPicPr>
                <p:cNvPr id="846" name="Freihand 845">
                  <a:extLst>
                    <a:ext uri="{FF2B5EF4-FFF2-40B4-BE49-F238E27FC236}">
                      <a16:creationId xmlns:a16="http://schemas.microsoft.com/office/drawing/2014/main" id="{B1076C35-859D-41E9-868D-2DD377671EC0}"/>
                    </a:ext>
                  </a:extLst>
                </p:cNvPr>
                <p:cNvPicPr/>
                <p:nvPr/>
              </p:nvPicPr>
              <p:blipFill>
                <a:blip r:embed="rId1357"/>
                <a:stretch>
                  <a:fillRect/>
                </a:stretch>
              </p:blipFill>
              <p:spPr>
                <a:xfrm>
                  <a:off x="3085982" y="5330023"/>
                  <a:ext cx="16884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358">
              <p14:nvContentPartPr>
                <p14:cNvPr id="847" name="Freihand 846">
                  <a:extLst>
                    <a:ext uri="{FF2B5EF4-FFF2-40B4-BE49-F238E27FC236}">
                      <a16:creationId xmlns:a16="http://schemas.microsoft.com/office/drawing/2014/main" id="{D0F2A7FD-7F67-4E10-8A4D-C4811F7E77A1}"/>
                    </a:ext>
                  </a:extLst>
                </p14:cNvPr>
                <p14:cNvContentPartPr/>
                <p14:nvPr/>
              </p14:nvContentPartPr>
              <p14:xfrm>
                <a:off x="2614742" y="5346583"/>
                <a:ext cx="130320" cy="207360"/>
              </p14:xfrm>
            </p:contentPart>
          </mc:Choice>
          <mc:Fallback>
            <p:pic>
              <p:nvPicPr>
                <p:cNvPr id="847" name="Freihand 846">
                  <a:extLst>
                    <a:ext uri="{FF2B5EF4-FFF2-40B4-BE49-F238E27FC236}">
                      <a16:creationId xmlns:a16="http://schemas.microsoft.com/office/drawing/2014/main" id="{D0F2A7FD-7F67-4E10-8A4D-C4811F7E77A1}"/>
                    </a:ext>
                  </a:extLst>
                </p:cNvPr>
                <p:cNvPicPr/>
                <p:nvPr/>
              </p:nvPicPr>
              <p:blipFill>
                <a:blip r:embed="rId1359"/>
                <a:stretch>
                  <a:fillRect/>
                </a:stretch>
              </p:blipFill>
              <p:spPr>
                <a:xfrm>
                  <a:off x="2610422" y="5342263"/>
                  <a:ext cx="13896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360">
              <p14:nvContentPartPr>
                <p14:cNvPr id="849" name="Freihand 848">
                  <a:extLst>
                    <a:ext uri="{FF2B5EF4-FFF2-40B4-BE49-F238E27FC236}">
                      <a16:creationId xmlns:a16="http://schemas.microsoft.com/office/drawing/2014/main" id="{E8324AF5-4D61-4AA8-8AE9-24E7A32A1674}"/>
                    </a:ext>
                  </a:extLst>
                </p14:cNvPr>
                <p14:cNvContentPartPr/>
                <p14:nvPr/>
              </p14:nvContentPartPr>
              <p14:xfrm>
                <a:off x="3345542" y="5374303"/>
                <a:ext cx="9000" cy="111600"/>
              </p14:xfrm>
            </p:contentPart>
          </mc:Choice>
          <mc:Fallback>
            <p:pic>
              <p:nvPicPr>
                <p:cNvPr id="849" name="Freihand 848">
                  <a:extLst>
                    <a:ext uri="{FF2B5EF4-FFF2-40B4-BE49-F238E27FC236}">
                      <a16:creationId xmlns:a16="http://schemas.microsoft.com/office/drawing/2014/main" id="{E8324AF5-4D61-4AA8-8AE9-24E7A32A1674}"/>
                    </a:ext>
                  </a:extLst>
                </p:cNvPr>
                <p:cNvPicPr/>
                <p:nvPr/>
              </p:nvPicPr>
              <p:blipFill>
                <a:blip r:embed="rId1361"/>
                <a:stretch>
                  <a:fillRect/>
                </a:stretch>
              </p:blipFill>
              <p:spPr>
                <a:xfrm>
                  <a:off x="3341222" y="5369983"/>
                  <a:ext cx="176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362">
              <p14:nvContentPartPr>
                <p14:cNvPr id="850" name="Freihand 849">
                  <a:extLst>
                    <a:ext uri="{FF2B5EF4-FFF2-40B4-BE49-F238E27FC236}">
                      <a16:creationId xmlns:a16="http://schemas.microsoft.com/office/drawing/2014/main" id="{26A4E90D-6D84-4BEF-9CE9-023564D51008}"/>
                    </a:ext>
                  </a:extLst>
                </p14:cNvPr>
                <p14:cNvContentPartPr/>
                <p14:nvPr/>
              </p14:nvContentPartPr>
              <p14:xfrm>
                <a:off x="3299822" y="5389423"/>
                <a:ext cx="130320" cy="32760"/>
              </p14:xfrm>
            </p:contentPart>
          </mc:Choice>
          <mc:Fallback>
            <p:pic>
              <p:nvPicPr>
                <p:cNvPr id="850" name="Freihand 849">
                  <a:extLst>
                    <a:ext uri="{FF2B5EF4-FFF2-40B4-BE49-F238E27FC236}">
                      <a16:creationId xmlns:a16="http://schemas.microsoft.com/office/drawing/2014/main" id="{26A4E90D-6D84-4BEF-9CE9-023564D51008}"/>
                    </a:ext>
                  </a:extLst>
                </p:cNvPr>
                <p:cNvPicPr/>
                <p:nvPr/>
              </p:nvPicPr>
              <p:blipFill>
                <a:blip r:embed="rId1363"/>
                <a:stretch>
                  <a:fillRect/>
                </a:stretch>
              </p:blipFill>
              <p:spPr>
                <a:xfrm>
                  <a:off x="3295502" y="5385103"/>
                  <a:ext cx="13896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364">
              <p14:nvContentPartPr>
                <p14:cNvPr id="851" name="Freihand 850">
                  <a:extLst>
                    <a:ext uri="{FF2B5EF4-FFF2-40B4-BE49-F238E27FC236}">
                      <a16:creationId xmlns:a16="http://schemas.microsoft.com/office/drawing/2014/main" id="{F4993C32-1AAB-44E2-8178-A2956004C793}"/>
                    </a:ext>
                  </a:extLst>
                </p14:cNvPr>
                <p14:cNvContentPartPr/>
                <p14:nvPr/>
              </p14:nvContentPartPr>
              <p14:xfrm>
                <a:off x="3534542" y="5342623"/>
                <a:ext cx="93240" cy="104400"/>
              </p14:xfrm>
            </p:contentPart>
          </mc:Choice>
          <mc:Fallback>
            <p:pic>
              <p:nvPicPr>
                <p:cNvPr id="851" name="Freihand 850">
                  <a:extLst>
                    <a:ext uri="{FF2B5EF4-FFF2-40B4-BE49-F238E27FC236}">
                      <a16:creationId xmlns:a16="http://schemas.microsoft.com/office/drawing/2014/main" id="{F4993C32-1AAB-44E2-8178-A2956004C793}"/>
                    </a:ext>
                  </a:extLst>
                </p:cNvPr>
                <p:cNvPicPr/>
                <p:nvPr/>
              </p:nvPicPr>
              <p:blipFill>
                <a:blip r:embed="rId1365"/>
                <a:stretch>
                  <a:fillRect/>
                </a:stretch>
              </p:blipFill>
              <p:spPr>
                <a:xfrm>
                  <a:off x="3530222" y="5338303"/>
                  <a:ext cx="10188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366">
              <p14:nvContentPartPr>
                <p14:cNvPr id="852" name="Freihand 851">
                  <a:extLst>
                    <a:ext uri="{FF2B5EF4-FFF2-40B4-BE49-F238E27FC236}">
                      <a16:creationId xmlns:a16="http://schemas.microsoft.com/office/drawing/2014/main" id="{D0B6B2F6-B819-4F37-9DE7-8A9E62D7796B}"/>
                    </a:ext>
                  </a:extLst>
                </p14:cNvPr>
                <p14:cNvContentPartPr/>
                <p14:nvPr/>
              </p14:nvContentPartPr>
              <p14:xfrm>
                <a:off x="3526982" y="5382583"/>
                <a:ext cx="120600" cy="32760"/>
              </p14:xfrm>
            </p:contentPart>
          </mc:Choice>
          <mc:Fallback>
            <p:pic>
              <p:nvPicPr>
                <p:cNvPr id="852" name="Freihand 851">
                  <a:extLst>
                    <a:ext uri="{FF2B5EF4-FFF2-40B4-BE49-F238E27FC236}">
                      <a16:creationId xmlns:a16="http://schemas.microsoft.com/office/drawing/2014/main" id="{D0B6B2F6-B819-4F37-9DE7-8A9E62D7796B}"/>
                    </a:ext>
                  </a:extLst>
                </p:cNvPr>
                <p:cNvPicPr/>
                <p:nvPr/>
              </p:nvPicPr>
              <p:blipFill>
                <a:blip r:embed="rId1367"/>
                <a:stretch>
                  <a:fillRect/>
                </a:stretch>
              </p:blipFill>
              <p:spPr>
                <a:xfrm>
                  <a:off x="3522662" y="5378263"/>
                  <a:ext cx="12924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368">
              <p14:nvContentPartPr>
                <p14:cNvPr id="853" name="Freihand 852">
                  <a:extLst>
                    <a:ext uri="{FF2B5EF4-FFF2-40B4-BE49-F238E27FC236}">
                      <a16:creationId xmlns:a16="http://schemas.microsoft.com/office/drawing/2014/main" id="{F0823553-FEE9-4EFD-A38F-4596E941BCE1}"/>
                    </a:ext>
                  </a:extLst>
                </p14:cNvPr>
                <p14:cNvContentPartPr/>
                <p14:nvPr/>
              </p14:nvContentPartPr>
              <p14:xfrm>
                <a:off x="3625262" y="5389423"/>
                <a:ext cx="109800" cy="123840"/>
              </p14:xfrm>
            </p:contentPart>
          </mc:Choice>
          <mc:Fallback>
            <p:pic>
              <p:nvPicPr>
                <p:cNvPr id="853" name="Freihand 852">
                  <a:extLst>
                    <a:ext uri="{FF2B5EF4-FFF2-40B4-BE49-F238E27FC236}">
                      <a16:creationId xmlns:a16="http://schemas.microsoft.com/office/drawing/2014/main" id="{F0823553-FEE9-4EFD-A38F-4596E941BCE1}"/>
                    </a:ext>
                  </a:extLst>
                </p:cNvPr>
                <p:cNvPicPr/>
                <p:nvPr/>
              </p:nvPicPr>
              <p:blipFill>
                <a:blip r:embed="rId1369"/>
                <a:stretch>
                  <a:fillRect/>
                </a:stretch>
              </p:blipFill>
              <p:spPr>
                <a:xfrm>
                  <a:off x="3620942" y="5385103"/>
                  <a:ext cx="1184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370">
              <p14:nvContentPartPr>
                <p14:cNvPr id="854" name="Freihand 853">
                  <a:extLst>
                    <a:ext uri="{FF2B5EF4-FFF2-40B4-BE49-F238E27FC236}">
                      <a16:creationId xmlns:a16="http://schemas.microsoft.com/office/drawing/2014/main" id="{6A60D10F-9357-41AE-AA73-1E7719073332}"/>
                    </a:ext>
                  </a:extLst>
                </p14:cNvPr>
                <p14:cNvContentPartPr/>
                <p14:nvPr/>
              </p14:nvContentPartPr>
              <p14:xfrm>
                <a:off x="3796622" y="5344783"/>
                <a:ext cx="96840" cy="14760"/>
              </p14:xfrm>
            </p:contentPart>
          </mc:Choice>
          <mc:Fallback>
            <p:pic>
              <p:nvPicPr>
                <p:cNvPr id="854" name="Freihand 853">
                  <a:extLst>
                    <a:ext uri="{FF2B5EF4-FFF2-40B4-BE49-F238E27FC236}">
                      <a16:creationId xmlns:a16="http://schemas.microsoft.com/office/drawing/2014/main" id="{6A60D10F-9357-41AE-AA73-1E7719073332}"/>
                    </a:ext>
                  </a:extLst>
                </p:cNvPr>
                <p:cNvPicPr/>
                <p:nvPr/>
              </p:nvPicPr>
              <p:blipFill>
                <a:blip r:embed="rId1371"/>
                <a:stretch>
                  <a:fillRect/>
                </a:stretch>
              </p:blipFill>
              <p:spPr>
                <a:xfrm>
                  <a:off x="3792302" y="5340463"/>
                  <a:ext cx="10548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372">
              <p14:nvContentPartPr>
                <p14:cNvPr id="855" name="Freihand 854">
                  <a:extLst>
                    <a:ext uri="{FF2B5EF4-FFF2-40B4-BE49-F238E27FC236}">
                      <a16:creationId xmlns:a16="http://schemas.microsoft.com/office/drawing/2014/main" id="{E7280EE1-1503-43CF-A853-F903E963450A}"/>
                    </a:ext>
                  </a:extLst>
                </p14:cNvPr>
                <p14:cNvContentPartPr/>
                <p14:nvPr/>
              </p14:nvContentPartPr>
              <p14:xfrm>
                <a:off x="3948902" y="5313823"/>
                <a:ext cx="147600" cy="60480"/>
              </p14:xfrm>
            </p:contentPart>
          </mc:Choice>
          <mc:Fallback>
            <p:pic>
              <p:nvPicPr>
                <p:cNvPr id="855" name="Freihand 854">
                  <a:extLst>
                    <a:ext uri="{FF2B5EF4-FFF2-40B4-BE49-F238E27FC236}">
                      <a16:creationId xmlns:a16="http://schemas.microsoft.com/office/drawing/2014/main" id="{E7280EE1-1503-43CF-A853-F903E963450A}"/>
                    </a:ext>
                  </a:extLst>
                </p:cNvPr>
                <p:cNvPicPr/>
                <p:nvPr/>
              </p:nvPicPr>
              <p:blipFill>
                <a:blip r:embed="rId1373"/>
                <a:stretch>
                  <a:fillRect/>
                </a:stretch>
              </p:blipFill>
              <p:spPr>
                <a:xfrm>
                  <a:off x="3944582" y="5309503"/>
                  <a:ext cx="15624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374">
              <p14:nvContentPartPr>
                <p14:cNvPr id="856" name="Freihand 855">
                  <a:extLst>
                    <a:ext uri="{FF2B5EF4-FFF2-40B4-BE49-F238E27FC236}">
                      <a16:creationId xmlns:a16="http://schemas.microsoft.com/office/drawing/2014/main" id="{E5C066A6-03A0-4BBA-A37D-538CC0F13911}"/>
                    </a:ext>
                  </a:extLst>
                </p14:cNvPr>
                <p14:cNvContentPartPr/>
                <p14:nvPr/>
              </p14:nvContentPartPr>
              <p14:xfrm>
                <a:off x="3985982" y="5246143"/>
                <a:ext cx="153360" cy="209520"/>
              </p14:xfrm>
            </p:contentPart>
          </mc:Choice>
          <mc:Fallback>
            <p:pic>
              <p:nvPicPr>
                <p:cNvPr id="856" name="Freihand 855">
                  <a:extLst>
                    <a:ext uri="{FF2B5EF4-FFF2-40B4-BE49-F238E27FC236}">
                      <a16:creationId xmlns:a16="http://schemas.microsoft.com/office/drawing/2014/main" id="{E5C066A6-03A0-4BBA-A37D-538CC0F13911}"/>
                    </a:ext>
                  </a:extLst>
                </p:cNvPr>
                <p:cNvPicPr/>
                <p:nvPr/>
              </p:nvPicPr>
              <p:blipFill>
                <a:blip r:embed="rId1375"/>
                <a:stretch>
                  <a:fillRect/>
                </a:stretch>
              </p:blipFill>
              <p:spPr>
                <a:xfrm>
                  <a:off x="3981662" y="5241823"/>
                  <a:ext cx="16200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1376">
              <p14:nvContentPartPr>
                <p14:cNvPr id="857" name="Freihand 856">
                  <a:extLst>
                    <a:ext uri="{FF2B5EF4-FFF2-40B4-BE49-F238E27FC236}">
                      <a16:creationId xmlns:a16="http://schemas.microsoft.com/office/drawing/2014/main" id="{A71567FB-9AA2-408F-83B8-BCCE13A6C037}"/>
                    </a:ext>
                  </a:extLst>
                </p14:cNvPr>
                <p14:cNvContentPartPr/>
                <p14:nvPr/>
              </p14:nvContentPartPr>
              <p14:xfrm>
                <a:off x="3480902" y="5275303"/>
                <a:ext cx="100800" cy="226440"/>
              </p14:xfrm>
            </p:contentPart>
          </mc:Choice>
          <mc:Fallback>
            <p:pic>
              <p:nvPicPr>
                <p:cNvPr id="857" name="Freihand 856">
                  <a:extLst>
                    <a:ext uri="{FF2B5EF4-FFF2-40B4-BE49-F238E27FC236}">
                      <a16:creationId xmlns:a16="http://schemas.microsoft.com/office/drawing/2014/main" id="{A71567FB-9AA2-408F-83B8-BCCE13A6C037}"/>
                    </a:ext>
                  </a:extLst>
                </p:cNvPr>
                <p:cNvPicPr/>
                <p:nvPr/>
              </p:nvPicPr>
              <p:blipFill>
                <a:blip r:embed="rId1377"/>
                <a:stretch>
                  <a:fillRect/>
                </a:stretch>
              </p:blipFill>
              <p:spPr>
                <a:xfrm>
                  <a:off x="3476582" y="5270983"/>
                  <a:ext cx="10944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1378">
              <p14:nvContentPartPr>
                <p14:cNvPr id="858" name="Freihand 857">
                  <a:extLst>
                    <a:ext uri="{FF2B5EF4-FFF2-40B4-BE49-F238E27FC236}">
                      <a16:creationId xmlns:a16="http://schemas.microsoft.com/office/drawing/2014/main" id="{36BE9A69-F19B-461A-9749-1C4031E4B296}"/>
                    </a:ext>
                  </a:extLst>
                </p14:cNvPr>
                <p14:cNvContentPartPr/>
                <p14:nvPr/>
              </p14:nvContentPartPr>
              <p14:xfrm>
                <a:off x="4114862" y="5198263"/>
                <a:ext cx="92880" cy="238320"/>
              </p14:xfrm>
            </p:contentPart>
          </mc:Choice>
          <mc:Fallback>
            <p:pic>
              <p:nvPicPr>
                <p:cNvPr id="858" name="Freihand 857">
                  <a:extLst>
                    <a:ext uri="{FF2B5EF4-FFF2-40B4-BE49-F238E27FC236}">
                      <a16:creationId xmlns:a16="http://schemas.microsoft.com/office/drawing/2014/main" id="{36BE9A69-F19B-461A-9749-1C4031E4B296}"/>
                    </a:ext>
                  </a:extLst>
                </p:cNvPr>
                <p:cNvPicPr/>
                <p:nvPr/>
              </p:nvPicPr>
              <p:blipFill>
                <a:blip r:embed="rId1379"/>
                <a:stretch>
                  <a:fillRect/>
                </a:stretch>
              </p:blipFill>
              <p:spPr>
                <a:xfrm>
                  <a:off x="4110542" y="5193943"/>
                  <a:ext cx="10152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1380">
              <p14:nvContentPartPr>
                <p14:cNvPr id="860" name="Freihand 859">
                  <a:extLst>
                    <a:ext uri="{FF2B5EF4-FFF2-40B4-BE49-F238E27FC236}">
                      <a16:creationId xmlns:a16="http://schemas.microsoft.com/office/drawing/2014/main" id="{D1BF23A3-C829-4633-A4E2-5AEA16654A41}"/>
                    </a:ext>
                  </a:extLst>
                </p14:cNvPr>
                <p14:cNvContentPartPr/>
                <p14:nvPr/>
              </p14:nvContentPartPr>
              <p14:xfrm>
                <a:off x="4192982" y="5236423"/>
                <a:ext cx="11520" cy="150840"/>
              </p14:xfrm>
            </p:contentPart>
          </mc:Choice>
          <mc:Fallback>
            <p:pic>
              <p:nvPicPr>
                <p:cNvPr id="860" name="Freihand 859">
                  <a:extLst>
                    <a:ext uri="{FF2B5EF4-FFF2-40B4-BE49-F238E27FC236}">
                      <a16:creationId xmlns:a16="http://schemas.microsoft.com/office/drawing/2014/main" id="{D1BF23A3-C829-4633-A4E2-5AEA16654A41}"/>
                    </a:ext>
                  </a:extLst>
                </p:cNvPr>
                <p:cNvPicPr/>
                <p:nvPr/>
              </p:nvPicPr>
              <p:blipFill>
                <a:blip r:embed="rId1381"/>
                <a:stretch>
                  <a:fillRect/>
                </a:stretch>
              </p:blipFill>
              <p:spPr>
                <a:xfrm>
                  <a:off x="4188662" y="5232103"/>
                  <a:ext cx="2016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382">
              <p14:nvContentPartPr>
                <p14:cNvPr id="861" name="Freihand 860">
                  <a:extLst>
                    <a:ext uri="{FF2B5EF4-FFF2-40B4-BE49-F238E27FC236}">
                      <a16:creationId xmlns:a16="http://schemas.microsoft.com/office/drawing/2014/main" id="{0446684F-9B2B-4368-A310-9B7FAC8E7E0B}"/>
                    </a:ext>
                  </a:extLst>
                </p14:cNvPr>
                <p14:cNvContentPartPr/>
                <p14:nvPr/>
              </p14:nvContentPartPr>
              <p14:xfrm>
                <a:off x="4159142" y="5304103"/>
                <a:ext cx="128160" cy="14400"/>
              </p14:xfrm>
            </p:contentPart>
          </mc:Choice>
          <mc:Fallback>
            <p:pic>
              <p:nvPicPr>
                <p:cNvPr id="861" name="Freihand 860">
                  <a:extLst>
                    <a:ext uri="{FF2B5EF4-FFF2-40B4-BE49-F238E27FC236}">
                      <a16:creationId xmlns:a16="http://schemas.microsoft.com/office/drawing/2014/main" id="{0446684F-9B2B-4368-A310-9B7FAC8E7E0B}"/>
                    </a:ext>
                  </a:extLst>
                </p:cNvPr>
                <p:cNvPicPr/>
                <p:nvPr/>
              </p:nvPicPr>
              <p:blipFill>
                <a:blip r:embed="rId1383"/>
                <a:stretch>
                  <a:fillRect/>
                </a:stretch>
              </p:blipFill>
              <p:spPr>
                <a:xfrm>
                  <a:off x="4154822" y="5299783"/>
                  <a:ext cx="13680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384">
              <p14:nvContentPartPr>
                <p14:cNvPr id="862" name="Freihand 861">
                  <a:extLst>
                    <a:ext uri="{FF2B5EF4-FFF2-40B4-BE49-F238E27FC236}">
                      <a16:creationId xmlns:a16="http://schemas.microsoft.com/office/drawing/2014/main" id="{ECD0941A-FC69-4247-AC26-C3FF1B6252AA}"/>
                    </a:ext>
                  </a:extLst>
                </p14:cNvPr>
                <p14:cNvContentPartPr/>
                <p14:nvPr/>
              </p14:nvContentPartPr>
              <p14:xfrm>
                <a:off x="4260662" y="5371783"/>
                <a:ext cx="55440" cy="24840"/>
              </p14:xfrm>
            </p:contentPart>
          </mc:Choice>
          <mc:Fallback>
            <p:pic>
              <p:nvPicPr>
                <p:cNvPr id="862" name="Freihand 861">
                  <a:extLst>
                    <a:ext uri="{FF2B5EF4-FFF2-40B4-BE49-F238E27FC236}">
                      <a16:creationId xmlns:a16="http://schemas.microsoft.com/office/drawing/2014/main" id="{ECD0941A-FC69-4247-AC26-C3FF1B6252AA}"/>
                    </a:ext>
                  </a:extLst>
                </p:cNvPr>
                <p:cNvPicPr/>
                <p:nvPr/>
              </p:nvPicPr>
              <p:blipFill>
                <a:blip r:embed="rId1385"/>
                <a:stretch>
                  <a:fillRect/>
                </a:stretch>
              </p:blipFill>
              <p:spPr>
                <a:xfrm>
                  <a:off x="4256342" y="5367463"/>
                  <a:ext cx="6408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1386">
              <p14:nvContentPartPr>
                <p14:cNvPr id="863" name="Freihand 862">
                  <a:extLst>
                    <a:ext uri="{FF2B5EF4-FFF2-40B4-BE49-F238E27FC236}">
                      <a16:creationId xmlns:a16="http://schemas.microsoft.com/office/drawing/2014/main" id="{FB9BCF30-6B23-44A2-8DA3-68B3F3855143}"/>
                    </a:ext>
                  </a:extLst>
                </p14:cNvPr>
                <p14:cNvContentPartPr/>
                <p14:nvPr/>
              </p14:nvContentPartPr>
              <p14:xfrm>
                <a:off x="4340942" y="5369263"/>
                <a:ext cx="47880" cy="17280"/>
              </p14:xfrm>
            </p:contentPart>
          </mc:Choice>
          <mc:Fallback>
            <p:pic>
              <p:nvPicPr>
                <p:cNvPr id="863" name="Freihand 862">
                  <a:extLst>
                    <a:ext uri="{FF2B5EF4-FFF2-40B4-BE49-F238E27FC236}">
                      <a16:creationId xmlns:a16="http://schemas.microsoft.com/office/drawing/2014/main" id="{FB9BCF30-6B23-44A2-8DA3-68B3F3855143}"/>
                    </a:ext>
                  </a:extLst>
                </p:cNvPr>
                <p:cNvPicPr/>
                <p:nvPr/>
              </p:nvPicPr>
              <p:blipFill>
                <a:blip r:embed="rId1387"/>
                <a:stretch>
                  <a:fillRect/>
                </a:stretch>
              </p:blipFill>
              <p:spPr>
                <a:xfrm>
                  <a:off x="4336622" y="5364943"/>
                  <a:ext cx="5652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388">
              <p14:nvContentPartPr>
                <p14:cNvPr id="864" name="Freihand 863">
                  <a:extLst>
                    <a:ext uri="{FF2B5EF4-FFF2-40B4-BE49-F238E27FC236}">
                      <a16:creationId xmlns:a16="http://schemas.microsoft.com/office/drawing/2014/main" id="{4605A518-8003-47B4-B0FF-88A0AF2AD012}"/>
                    </a:ext>
                  </a:extLst>
                </p14:cNvPr>
                <p14:cNvContentPartPr/>
                <p14:nvPr/>
              </p14:nvContentPartPr>
              <p14:xfrm>
                <a:off x="4349942" y="5247943"/>
                <a:ext cx="66960" cy="96840"/>
              </p14:xfrm>
            </p:contentPart>
          </mc:Choice>
          <mc:Fallback>
            <p:pic>
              <p:nvPicPr>
                <p:cNvPr id="864" name="Freihand 863">
                  <a:extLst>
                    <a:ext uri="{FF2B5EF4-FFF2-40B4-BE49-F238E27FC236}">
                      <a16:creationId xmlns:a16="http://schemas.microsoft.com/office/drawing/2014/main" id="{4605A518-8003-47B4-B0FF-88A0AF2AD012}"/>
                    </a:ext>
                  </a:extLst>
                </p:cNvPr>
                <p:cNvPicPr/>
                <p:nvPr/>
              </p:nvPicPr>
              <p:blipFill>
                <a:blip r:embed="rId1389"/>
                <a:stretch>
                  <a:fillRect/>
                </a:stretch>
              </p:blipFill>
              <p:spPr>
                <a:xfrm>
                  <a:off x="4345622" y="5243623"/>
                  <a:ext cx="7560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390">
              <p14:nvContentPartPr>
                <p14:cNvPr id="865" name="Freihand 864">
                  <a:extLst>
                    <a:ext uri="{FF2B5EF4-FFF2-40B4-BE49-F238E27FC236}">
                      <a16:creationId xmlns:a16="http://schemas.microsoft.com/office/drawing/2014/main" id="{7F0000D5-F00A-4745-B88C-D0443628C48D}"/>
                    </a:ext>
                  </a:extLst>
                </p14:cNvPr>
                <p14:cNvContentPartPr/>
                <p14:nvPr/>
              </p14:nvContentPartPr>
              <p14:xfrm>
                <a:off x="4421942" y="5195383"/>
                <a:ext cx="45360" cy="142920"/>
              </p14:xfrm>
            </p:contentPart>
          </mc:Choice>
          <mc:Fallback>
            <p:pic>
              <p:nvPicPr>
                <p:cNvPr id="865" name="Freihand 864">
                  <a:extLst>
                    <a:ext uri="{FF2B5EF4-FFF2-40B4-BE49-F238E27FC236}">
                      <a16:creationId xmlns:a16="http://schemas.microsoft.com/office/drawing/2014/main" id="{7F0000D5-F00A-4745-B88C-D0443628C48D}"/>
                    </a:ext>
                  </a:extLst>
                </p:cNvPr>
                <p:cNvPicPr/>
                <p:nvPr/>
              </p:nvPicPr>
              <p:blipFill>
                <a:blip r:embed="rId1391"/>
                <a:stretch>
                  <a:fillRect/>
                </a:stretch>
              </p:blipFill>
              <p:spPr>
                <a:xfrm>
                  <a:off x="4417622" y="5191063"/>
                  <a:ext cx="5400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392">
              <p14:nvContentPartPr>
                <p14:cNvPr id="866" name="Freihand 865">
                  <a:extLst>
                    <a:ext uri="{FF2B5EF4-FFF2-40B4-BE49-F238E27FC236}">
                      <a16:creationId xmlns:a16="http://schemas.microsoft.com/office/drawing/2014/main" id="{B567D576-F944-4337-972A-597E924D438D}"/>
                    </a:ext>
                  </a:extLst>
                </p14:cNvPr>
                <p14:cNvContentPartPr/>
                <p14:nvPr/>
              </p14:nvContentPartPr>
              <p14:xfrm>
                <a:off x="4453982" y="5224543"/>
                <a:ext cx="61560" cy="96480"/>
              </p14:xfrm>
            </p:contentPart>
          </mc:Choice>
          <mc:Fallback>
            <p:pic>
              <p:nvPicPr>
                <p:cNvPr id="866" name="Freihand 865">
                  <a:extLst>
                    <a:ext uri="{FF2B5EF4-FFF2-40B4-BE49-F238E27FC236}">
                      <a16:creationId xmlns:a16="http://schemas.microsoft.com/office/drawing/2014/main" id="{B567D576-F944-4337-972A-597E924D438D}"/>
                    </a:ext>
                  </a:extLst>
                </p:cNvPr>
                <p:cNvPicPr/>
                <p:nvPr/>
              </p:nvPicPr>
              <p:blipFill>
                <a:blip r:embed="rId1393"/>
                <a:stretch>
                  <a:fillRect/>
                </a:stretch>
              </p:blipFill>
              <p:spPr>
                <a:xfrm>
                  <a:off x="4449662" y="5220223"/>
                  <a:ext cx="702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394">
              <p14:nvContentPartPr>
                <p14:cNvPr id="867" name="Freihand 866">
                  <a:extLst>
                    <a:ext uri="{FF2B5EF4-FFF2-40B4-BE49-F238E27FC236}">
                      <a16:creationId xmlns:a16="http://schemas.microsoft.com/office/drawing/2014/main" id="{0BD7051D-5005-450F-9856-B56A83765BCF}"/>
                    </a:ext>
                  </a:extLst>
                </p14:cNvPr>
                <p14:cNvContentPartPr/>
                <p14:nvPr/>
              </p14:nvContentPartPr>
              <p14:xfrm>
                <a:off x="4458662" y="5270263"/>
                <a:ext cx="74160" cy="77760"/>
              </p14:xfrm>
            </p:contentPart>
          </mc:Choice>
          <mc:Fallback>
            <p:pic>
              <p:nvPicPr>
                <p:cNvPr id="867" name="Freihand 866">
                  <a:extLst>
                    <a:ext uri="{FF2B5EF4-FFF2-40B4-BE49-F238E27FC236}">
                      <a16:creationId xmlns:a16="http://schemas.microsoft.com/office/drawing/2014/main" id="{0BD7051D-5005-450F-9856-B56A83765BCF}"/>
                    </a:ext>
                  </a:extLst>
                </p:cNvPr>
                <p:cNvPicPr/>
                <p:nvPr/>
              </p:nvPicPr>
              <p:blipFill>
                <a:blip r:embed="rId1395"/>
                <a:stretch>
                  <a:fillRect/>
                </a:stretch>
              </p:blipFill>
              <p:spPr>
                <a:xfrm>
                  <a:off x="4454342" y="5265943"/>
                  <a:ext cx="828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396">
              <p14:nvContentPartPr>
                <p14:cNvPr id="868" name="Freihand 867">
                  <a:extLst>
                    <a:ext uri="{FF2B5EF4-FFF2-40B4-BE49-F238E27FC236}">
                      <a16:creationId xmlns:a16="http://schemas.microsoft.com/office/drawing/2014/main" id="{61FE74A2-6743-462E-BCD4-7DCBF06AE7D1}"/>
                    </a:ext>
                  </a:extLst>
                </p14:cNvPr>
                <p14:cNvContentPartPr/>
                <p14:nvPr/>
              </p14:nvContentPartPr>
              <p14:xfrm>
                <a:off x="4545782" y="5262703"/>
                <a:ext cx="45720" cy="9000"/>
              </p14:xfrm>
            </p:contentPart>
          </mc:Choice>
          <mc:Fallback>
            <p:pic>
              <p:nvPicPr>
                <p:cNvPr id="868" name="Freihand 867">
                  <a:extLst>
                    <a:ext uri="{FF2B5EF4-FFF2-40B4-BE49-F238E27FC236}">
                      <a16:creationId xmlns:a16="http://schemas.microsoft.com/office/drawing/2014/main" id="{61FE74A2-6743-462E-BCD4-7DCBF06AE7D1}"/>
                    </a:ext>
                  </a:extLst>
                </p:cNvPr>
                <p:cNvPicPr/>
                <p:nvPr/>
              </p:nvPicPr>
              <p:blipFill>
                <a:blip r:embed="rId1397"/>
                <a:stretch>
                  <a:fillRect/>
                </a:stretch>
              </p:blipFill>
              <p:spPr>
                <a:xfrm>
                  <a:off x="4541462" y="5258383"/>
                  <a:ext cx="5436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1398">
              <p14:nvContentPartPr>
                <p14:cNvPr id="869" name="Freihand 868">
                  <a:extLst>
                    <a:ext uri="{FF2B5EF4-FFF2-40B4-BE49-F238E27FC236}">
                      <a16:creationId xmlns:a16="http://schemas.microsoft.com/office/drawing/2014/main" id="{A15D3905-98FB-4D9F-A841-F2C8B09B6449}"/>
                    </a:ext>
                  </a:extLst>
                </p14:cNvPr>
                <p14:cNvContentPartPr/>
                <p14:nvPr/>
              </p14:nvContentPartPr>
              <p14:xfrm>
                <a:off x="4601582" y="5246143"/>
                <a:ext cx="51120" cy="54000"/>
              </p14:xfrm>
            </p:contentPart>
          </mc:Choice>
          <mc:Fallback>
            <p:pic>
              <p:nvPicPr>
                <p:cNvPr id="869" name="Freihand 868">
                  <a:extLst>
                    <a:ext uri="{FF2B5EF4-FFF2-40B4-BE49-F238E27FC236}">
                      <a16:creationId xmlns:a16="http://schemas.microsoft.com/office/drawing/2014/main" id="{A15D3905-98FB-4D9F-A841-F2C8B09B6449}"/>
                    </a:ext>
                  </a:extLst>
                </p:cNvPr>
                <p:cNvPicPr/>
                <p:nvPr/>
              </p:nvPicPr>
              <p:blipFill>
                <a:blip r:embed="rId1399"/>
                <a:stretch>
                  <a:fillRect/>
                </a:stretch>
              </p:blipFill>
              <p:spPr>
                <a:xfrm>
                  <a:off x="4597262" y="5241823"/>
                  <a:ext cx="5976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400">
              <p14:nvContentPartPr>
                <p14:cNvPr id="870" name="Freihand 869">
                  <a:extLst>
                    <a:ext uri="{FF2B5EF4-FFF2-40B4-BE49-F238E27FC236}">
                      <a16:creationId xmlns:a16="http://schemas.microsoft.com/office/drawing/2014/main" id="{209CAA79-C554-4C31-8EB5-A0971E471F49}"/>
                    </a:ext>
                  </a:extLst>
                </p14:cNvPr>
                <p14:cNvContentPartPr/>
                <p14:nvPr/>
              </p14:nvContentPartPr>
              <p14:xfrm>
                <a:off x="4589342" y="5180623"/>
                <a:ext cx="77400" cy="196560"/>
              </p14:xfrm>
            </p:contentPart>
          </mc:Choice>
          <mc:Fallback>
            <p:pic>
              <p:nvPicPr>
                <p:cNvPr id="870" name="Freihand 869">
                  <a:extLst>
                    <a:ext uri="{FF2B5EF4-FFF2-40B4-BE49-F238E27FC236}">
                      <a16:creationId xmlns:a16="http://schemas.microsoft.com/office/drawing/2014/main" id="{209CAA79-C554-4C31-8EB5-A0971E471F49}"/>
                    </a:ext>
                  </a:extLst>
                </p:cNvPr>
                <p:cNvPicPr/>
                <p:nvPr/>
              </p:nvPicPr>
              <p:blipFill>
                <a:blip r:embed="rId1401"/>
                <a:stretch>
                  <a:fillRect/>
                </a:stretch>
              </p:blipFill>
              <p:spPr>
                <a:xfrm>
                  <a:off x="4585022" y="5176303"/>
                  <a:ext cx="8604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1402">
              <p14:nvContentPartPr>
                <p14:cNvPr id="871" name="Freihand 870">
                  <a:extLst>
                    <a:ext uri="{FF2B5EF4-FFF2-40B4-BE49-F238E27FC236}">
                      <a16:creationId xmlns:a16="http://schemas.microsoft.com/office/drawing/2014/main" id="{9896A2DC-5D93-4C6C-81C5-1FBEB8685563}"/>
                    </a:ext>
                  </a:extLst>
                </p14:cNvPr>
                <p14:cNvContentPartPr/>
                <p14:nvPr/>
              </p14:nvContentPartPr>
              <p14:xfrm>
                <a:off x="4609142" y="5097823"/>
                <a:ext cx="105840" cy="312840"/>
              </p14:xfrm>
            </p:contentPart>
          </mc:Choice>
          <mc:Fallback>
            <p:pic>
              <p:nvPicPr>
                <p:cNvPr id="871" name="Freihand 870">
                  <a:extLst>
                    <a:ext uri="{FF2B5EF4-FFF2-40B4-BE49-F238E27FC236}">
                      <a16:creationId xmlns:a16="http://schemas.microsoft.com/office/drawing/2014/main" id="{9896A2DC-5D93-4C6C-81C5-1FBEB8685563}"/>
                    </a:ext>
                  </a:extLst>
                </p:cNvPr>
                <p:cNvPicPr/>
                <p:nvPr/>
              </p:nvPicPr>
              <p:blipFill>
                <a:blip r:embed="rId1403"/>
                <a:stretch>
                  <a:fillRect/>
                </a:stretch>
              </p:blipFill>
              <p:spPr>
                <a:xfrm>
                  <a:off x="4604822" y="5093503"/>
                  <a:ext cx="114480" cy="321480"/>
                </a:xfrm>
                <a:prstGeom prst="rect">
                  <a:avLst/>
                </a:prstGeom>
              </p:spPr>
            </p:pic>
          </mc:Fallback>
        </mc:AlternateContent>
        <mc:AlternateContent xmlns:mc="http://schemas.openxmlformats.org/markup-compatibility/2006">
          <mc:Choice xmlns:p14="http://schemas.microsoft.com/office/powerpoint/2010/main" Requires="p14">
            <p:contentPart p14:bwMode="auto" r:id="rId1404">
              <p14:nvContentPartPr>
                <p14:cNvPr id="876" name="Freihand 875">
                  <a:extLst>
                    <a:ext uri="{FF2B5EF4-FFF2-40B4-BE49-F238E27FC236}">
                      <a16:creationId xmlns:a16="http://schemas.microsoft.com/office/drawing/2014/main" id="{F5715C3E-AB5F-4CA4-A6F9-E50246F33B1D}"/>
                    </a:ext>
                  </a:extLst>
                </p14:cNvPr>
                <p14:cNvContentPartPr/>
                <p14:nvPr/>
              </p14:nvContentPartPr>
              <p14:xfrm>
                <a:off x="1647782" y="5574463"/>
                <a:ext cx="1456560" cy="180000"/>
              </p14:xfrm>
            </p:contentPart>
          </mc:Choice>
          <mc:Fallback>
            <p:pic>
              <p:nvPicPr>
                <p:cNvPr id="876" name="Freihand 875">
                  <a:extLst>
                    <a:ext uri="{FF2B5EF4-FFF2-40B4-BE49-F238E27FC236}">
                      <a16:creationId xmlns:a16="http://schemas.microsoft.com/office/drawing/2014/main" id="{F5715C3E-AB5F-4CA4-A6F9-E50246F33B1D}"/>
                    </a:ext>
                  </a:extLst>
                </p:cNvPr>
                <p:cNvPicPr/>
                <p:nvPr/>
              </p:nvPicPr>
              <p:blipFill>
                <a:blip r:embed="rId1405"/>
                <a:stretch>
                  <a:fillRect/>
                </a:stretch>
              </p:blipFill>
              <p:spPr>
                <a:xfrm>
                  <a:off x="1643462" y="5570143"/>
                  <a:ext cx="146520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1406">
              <p14:nvContentPartPr>
                <p14:cNvPr id="877" name="Freihand 876">
                  <a:extLst>
                    <a:ext uri="{FF2B5EF4-FFF2-40B4-BE49-F238E27FC236}">
                      <a16:creationId xmlns:a16="http://schemas.microsoft.com/office/drawing/2014/main" id="{4106AE23-07C1-4F3D-A0E8-DE50360D9881}"/>
                    </a:ext>
                  </a:extLst>
                </p14:cNvPr>
                <p14:cNvContentPartPr/>
                <p14:nvPr/>
              </p14:nvContentPartPr>
              <p14:xfrm>
                <a:off x="3061862" y="5448463"/>
                <a:ext cx="1369440" cy="234000"/>
              </p14:xfrm>
            </p:contentPart>
          </mc:Choice>
          <mc:Fallback>
            <p:pic>
              <p:nvPicPr>
                <p:cNvPr id="877" name="Freihand 876">
                  <a:extLst>
                    <a:ext uri="{FF2B5EF4-FFF2-40B4-BE49-F238E27FC236}">
                      <a16:creationId xmlns:a16="http://schemas.microsoft.com/office/drawing/2014/main" id="{4106AE23-07C1-4F3D-A0E8-DE50360D9881}"/>
                    </a:ext>
                  </a:extLst>
                </p:cNvPr>
                <p:cNvPicPr/>
                <p:nvPr/>
              </p:nvPicPr>
              <p:blipFill>
                <a:blip r:embed="rId1407"/>
                <a:stretch>
                  <a:fillRect/>
                </a:stretch>
              </p:blipFill>
              <p:spPr>
                <a:xfrm>
                  <a:off x="3057542" y="5444143"/>
                  <a:ext cx="137808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1408">
              <p14:nvContentPartPr>
                <p14:cNvPr id="878" name="Freihand 877">
                  <a:extLst>
                    <a:ext uri="{FF2B5EF4-FFF2-40B4-BE49-F238E27FC236}">
                      <a16:creationId xmlns:a16="http://schemas.microsoft.com/office/drawing/2014/main" id="{8D5F7841-1F52-4DBA-8260-E3AB9FDDF06C}"/>
                    </a:ext>
                  </a:extLst>
                </p14:cNvPr>
                <p14:cNvContentPartPr/>
                <p14:nvPr/>
              </p14:nvContentPartPr>
              <p14:xfrm>
                <a:off x="2824622" y="5732143"/>
                <a:ext cx="153000" cy="63360"/>
              </p14:xfrm>
            </p:contentPart>
          </mc:Choice>
          <mc:Fallback>
            <p:pic>
              <p:nvPicPr>
                <p:cNvPr id="878" name="Freihand 877">
                  <a:extLst>
                    <a:ext uri="{FF2B5EF4-FFF2-40B4-BE49-F238E27FC236}">
                      <a16:creationId xmlns:a16="http://schemas.microsoft.com/office/drawing/2014/main" id="{8D5F7841-1F52-4DBA-8260-E3AB9FDDF06C}"/>
                    </a:ext>
                  </a:extLst>
                </p:cNvPr>
                <p:cNvPicPr/>
                <p:nvPr/>
              </p:nvPicPr>
              <p:blipFill>
                <a:blip r:embed="rId1409"/>
                <a:stretch>
                  <a:fillRect/>
                </a:stretch>
              </p:blipFill>
              <p:spPr>
                <a:xfrm>
                  <a:off x="2820302" y="5727823"/>
                  <a:ext cx="16164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410">
              <p14:nvContentPartPr>
                <p14:cNvPr id="880" name="Freihand 879">
                  <a:extLst>
                    <a:ext uri="{FF2B5EF4-FFF2-40B4-BE49-F238E27FC236}">
                      <a16:creationId xmlns:a16="http://schemas.microsoft.com/office/drawing/2014/main" id="{769B0D55-14EC-4F68-ACBE-17B336B4DAF5}"/>
                    </a:ext>
                  </a:extLst>
                </p14:cNvPr>
                <p14:cNvContentPartPr/>
                <p14:nvPr/>
              </p14:nvContentPartPr>
              <p14:xfrm>
                <a:off x="3034502" y="5780383"/>
                <a:ext cx="6120" cy="4320"/>
              </p14:xfrm>
            </p:contentPart>
          </mc:Choice>
          <mc:Fallback>
            <p:pic>
              <p:nvPicPr>
                <p:cNvPr id="880" name="Freihand 879">
                  <a:extLst>
                    <a:ext uri="{FF2B5EF4-FFF2-40B4-BE49-F238E27FC236}">
                      <a16:creationId xmlns:a16="http://schemas.microsoft.com/office/drawing/2014/main" id="{769B0D55-14EC-4F68-ACBE-17B336B4DAF5}"/>
                    </a:ext>
                  </a:extLst>
                </p:cNvPr>
                <p:cNvPicPr/>
                <p:nvPr/>
              </p:nvPicPr>
              <p:blipFill>
                <a:blip r:embed="rId1411"/>
                <a:stretch>
                  <a:fillRect/>
                </a:stretch>
              </p:blipFill>
              <p:spPr>
                <a:xfrm>
                  <a:off x="3030182" y="5776063"/>
                  <a:ext cx="1476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1412">
              <p14:nvContentPartPr>
                <p14:cNvPr id="881" name="Freihand 880">
                  <a:extLst>
                    <a:ext uri="{FF2B5EF4-FFF2-40B4-BE49-F238E27FC236}">
                      <a16:creationId xmlns:a16="http://schemas.microsoft.com/office/drawing/2014/main" id="{45AADB8A-CA53-40E4-A081-3EC78AF267A5}"/>
                    </a:ext>
                  </a:extLst>
                </p14:cNvPr>
                <p14:cNvContentPartPr/>
                <p14:nvPr/>
              </p14:nvContentPartPr>
              <p14:xfrm>
                <a:off x="3005342" y="5736823"/>
                <a:ext cx="131040" cy="11880"/>
              </p14:xfrm>
            </p:contentPart>
          </mc:Choice>
          <mc:Fallback>
            <p:pic>
              <p:nvPicPr>
                <p:cNvPr id="881" name="Freihand 880">
                  <a:extLst>
                    <a:ext uri="{FF2B5EF4-FFF2-40B4-BE49-F238E27FC236}">
                      <a16:creationId xmlns:a16="http://schemas.microsoft.com/office/drawing/2014/main" id="{45AADB8A-CA53-40E4-A081-3EC78AF267A5}"/>
                    </a:ext>
                  </a:extLst>
                </p:cNvPr>
                <p:cNvPicPr/>
                <p:nvPr/>
              </p:nvPicPr>
              <p:blipFill>
                <a:blip r:embed="rId1413"/>
                <a:stretch>
                  <a:fillRect/>
                </a:stretch>
              </p:blipFill>
              <p:spPr>
                <a:xfrm>
                  <a:off x="3001022" y="5732503"/>
                  <a:ext cx="13968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414">
              <p14:nvContentPartPr>
                <p14:cNvPr id="882" name="Freihand 881">
                  <a:extLst>
                    <a:ext uri="{FF2B5EF4-FFF2-40B4-BE49-F238E27FC236}">
                      <a16:creationId xmlns:a16="http://schemas.microsoft.com/office/drawing/2014/main" id="{03C3A34F-03A5-4FAC-A73B-4EA8BF2F46A5}"/>
                    </a:ext>
                  </a:extLst>
                </p14:cNvPr>
                <p14:cNvContentPartPr/>
                <p14:nvPr/>
              </p14:nvContentPartPr>
              <p14:xfrm>
                <a:off x="3148262" y="5692903"/>
                <a:ext cx="187200" cy="37800"/>
              </p14:xfrm>
            </p:contentPart>
          </mc:Choice>
          <mc:Fallback>
            <p:pic>
              <p:nvPicPr>
                <p:cNvPr id="882" name="Freihand 881">
                  <a:extLst>
                    <a:ext uri="{FF2B5EF4-FFF2-40B4-BE49-F238E27FC236}">
                      <a16:creationId xmlns:a16="http://schemas.microsoft.com/office/drawing/2014/main" id="{03C3A34F-03A5-4FAC-A73B-4EA8BF2F46A5}"/>
                    </a:ext>
                  </a:extLst>
                </p:cNvPr>
                <p:cNvPicPr/>
                <p:nvPr/>
              </p:nvPicPr>
              <p:blipFill>
                <a:blip r:embed="rId1415"/>
                <a:stretch>
                  <a:fillRect/>
                </a:stretch>
              </p:blipFill>
              <p:spPr>
                <a:xfrm>
                  <a:off x="3143942" y="5688583"/>
                  <a:ext cx="19584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1416">
              <p14:nvContentPartPr>
                <p14:cNvPr id="883" name="Freihand 882">
                  <a:extLst>
                    <a:ext uri="{FF2B5EF4-FFF2-40B4-BE49-F238E27FC236}">
                      <a16:creationId xmlns:a16="http://schemas.microsoft.com/office/drawing/2014/main" id="{5DC2FACF-3A25-4BF2-AF54-E3CBBCA12E10}"/>
                    </a:ext>
                  </a:extLst>
                </p14:cNvPr>
                <p14:cNvContentPartPr/>
                <p14:nvPr/>
              </p14:nvContentPartPr>
              <p14:xfrm>
                <a:off x="3336542" y="5625583"/>
                <a:ext cx="176040" cy="101520"/>
              </p14:xfrm>
            </p:contentPart>
          </mc:Choice>
          <mc:Fallback>
            <p:pic>
              <p:nvPicPr>
                <p:cNvPr id="883" name="Freihand 882">
                  <a:extLst>
                    <a:ext uri="{FF2B5EF4-FFF2-40B4-BE49-F238E27FC236}">
                      <a16:creationId xmlns:a16="http://schemas.microsoft.com/office/drawing/2014/main" id="{5DC2FACF-3A25-4BF2-AF54-E3CBBCA12E10}"/>
                    </a:ext>
                  </a:extLst>
                </p:cNvPr>
                <p:cNvPicPr/>
                <p:nvPr/>
              </p:nvPicPr>
              <p:blipFill>
                <a:blip r:embed="rId1417"/>
                <a:stretch>
                  <a:fillRect/>
                </a:stretch>
              </p:blipFill>
              <p:spPr>
                <a:xfrm>
                  <a:off x="3332222" y="5621263"/>
                  <a:ext cx="18468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418">
              <p14:nvContentPartPr>
                <p14:cNvPr id="885" name="Freihand 884">
                  <a:extLst>
                    <a:ext uri="{FF2B5EF4-FFF2-40B4-BE49-F238E27FC236}">
                      <a16:creationId xmlns:a16="http://schemas.microsoft.com/office/drawing/2014/main" id="{BEFF5B82-C283-4E9D-A2D0-0C849807D982}"/>
                    </a:ext>
                  </a:extLst>
                </p14:cNvPr>
                <p14:cNvContentPartPr/>
                <p14:nvPr/>
              </p14:nvContentPartPr>
              <p14:xfrm>
                <a:off x="1698542" y="5672023"/>
                <a:ext cx="270000" cy="77400"/>
              </p14:xfrm>
            </p:contentPart>
          </mc:Choice>
          <mc:Fallback>
            <p:pic>
              <p:nvPicPr>
                <p:cNvPr id="885" name="Freihand 884">
                  <a:extLst>
                    <a:ext uri="{FF2B5EF4-FFF2-40B4-BE49-F238E27FC236}">
                      <a16:creationId xmlns:a16="http://schemas.microsoft.com/office/drawing/2014/main" id="{BEFF5B82-C283-4E9D-A2D0-0C849807D982}"/>
                    </a:ext>
                  </a:extLst>
                </p:cNvPr>
                <p:cNvPicPr/>
                <p:nvPr/>
              </p:nvPicPr>
              <p:blipFill>
                <a:blip r:embed="rId1419"/>
                <a:stretch>
                  <a:fillRect/>
                </a:stretch>
              </p:blipFill>
              <p:spPr>
                <a:xfrm>
                  <a:off x="1694222" y="5667703"/>
                  <a:ext cx="2786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420">
              <p14:nvContentPartPr>
                <p14:cNvPr id="886" name="Freihand 885">
                  <a:extLst>
                    <a:ext uri="{FF2B5EF4-FFF2-40B4-BE49-F238E27FC236}">
                      <a16:creationId xmlns:a16="http://schemas.microsoft.com/office/drawing/2014/main" id="{9D2F83A1-F7E7-4152-877D-66C3586B3D56}"/>
                    </a:ext>
                  </a:extLst>
                </p14:cNvPr>
                <p14:cNvContentPartPr/>
                <p14:nvPr/>
              </p14:nvContentPartPr>
              <p14:xfrm>
                <a:off x="2691062" y="5551783"/>
                <a:ext cx="258120" cy="42480"/>
              </p14:xfrm>
            </p:contentPart>
          </mc:Choice>
          <mc:Fallback>
            <p:pic>
              <p:nvPicPr>
                <p:cNvPr id="886" name="Freihand 885">
                  <a:extLst>
                    <a:ext uri="{FF2B5EF4-FFF2-40B4-BE49-F238E27FC236}">
                      <a16:creationId xmlns:a16="http://schemas.microsoft.com/office/drawing/2014/main" id="{9D2F83A1-F7E7-4152-877D-66C3586B3D56}"/>
                    </a:ext>
                  </a:extLst>
                </p:cNvPr>
                <p:cNvPicPr/>
                <p:nvPr/>
              </p:nvPicPr>
              <p:blipFill>
                <a:blip r:embed="rId1421"/>
                <a:stretch>
                  <a:fillRect/>
                </a:stretch>
              </p:blipFill>
              <p:spPr>
                <a:xfrm>
                  <a:off x="2686742" y="5547463"/>
                  <a:ext cx="26676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1422">
              <p14:nvContentPartPr>
                <p14:cNvPr id="887" name="Freihand 886">
                  <a:extLst>
                    <a:ext uri="{FF2B5EF4-FFF2-40B4-BE49-F238E27FC236}">
                      <a16:creationId xmlns:a16="http://schemas.microsoft.com/office/drawing/2014/main" id="{F8D2412B-E204-462A-8319-619458F1227C}"/>
                    </a:ext>
                  </a:extLst>
                </p14:cNvPr>
                <p14:cNvContentPartPr/>
                <p14:nvPr/>
              </p14:nvContentPartPr>
              <p14:xfrm>
                <a:off x="3530582" y="5514343"/>
                <a:ext cx="314640" cy="43200"/>
              </p14:xfrm>
            </p:contentPart>
          </mc:Choice>
          <mc:Fallback>
            <p:pic>
              <p:nvPicPr>
                <p:cNvPr id="887" name="Freihand 886">
                  <a:extLst>
                    <a:ext uri="{FF2B5EF4-FFF2-40B4-BE49-F238E27FC236}">
                      <a16:creationId xmlns:a16="http://schemas.microsoft.com/office/drawing/2014/main" id="{F8D2412B-E204-462A-8319-619458F1227C}"/>
                    </a:ext>
                  </a:extLst>
                </p:cNvPr>
                <p:cNvPicPr/>
                <p:nvPr/>
              </p:nvPicPr>
              <p:blipFill>
                <a:blip r:embed="rId1423"/>
                <a:stretch>
                  <a:fillRect/>
                </a:stretch>
              </p:blipFill>
              <p:spPr>
                <a:xfrm>
                  <a:off x="3526262" y="5510023"/>
                  <a:ext cx="32328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1424">
              <p14:nvContentPartPr>
                <p14:cNvPr id="888" name="Freihand 887">
                  <a:extLst>
                    <a:ext uri="{FF2B5EF4-FFF2-40B4-BE49-F238E27FC236}">
                      <a16:creationId xmlns:a16="http://schemas.microsoft.com/office/drawing/2014/main" id="{C277625D-1B75-466C-97C1-E63510828939}"/>
                    </a:ext>
                  </a:extLst>
                </p14:cNvPr>
                <p14:cNvContentPartPr/>
                <p14:nvPr/>
              </p14:nvContentPartPr>
              <p14:xfrm>
                <a:off x="4352822" y="5413543"/>
                <a:ext cx="220680" cy="28080"/>
              </p14:xfrm>
            </p:contentPart>
          </mc:Choice>
          <mc:Fallback>
            <p:pic>
              <p:nvPicPr>
                <p:cNvPr id="888" name="Freihand 887">
                  <a:extLst>
                    <a:ext uri="{FF2B5EF4-FFF2-40B4-BE49-F238E27FC236}">
                      <a16:creationId xmlns:a16="http://schemas.microsoft.com/office/drawing/2014/main" id="{C277625D-1B75-466C-97C1-E63510828939}"/>
                    </a:ext>
                  </a:extLst>
                </p:cNvPr>
                <p:cNvPicPr/>
                <p:nvPr/>
              </p:nvPicPr>
              <p:blipFill>
                <a:blip r:embed="rId1425"/>
                <a:stretch>
                  <a:fillRect/>
                </a:stretch>
              </p:blipFill>
              <p:spPr>
                <a:xfrm>
                  <a:off x="4348502" y="5409223"/>
                  <a:ext cx="22932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426">
              <p14:nvContentPartPr>
                <p14:cNvPr id="890" name="Freihand 889">
                  <a:extLst>
                    <a:ext uri="{FF2B5EF4-FFF2-40B4-BE49-F238E27FC236}">
                      <a16:creationId xmlns:a16="http://schemas.microsoft.com/office/drawing/2014/main" id="{8225D7DB-5651-46F2-9B5A-D8852C66B079}"/>
                    </a:ext>
                  </a:extLst>
                </p14:cNvPr>
                <p14:cNvContentPartPr/>
                <p14:nvPr/>
              </p14:nvContentPartPr>
              <p14:xfrm>
                <a:off x="2172662" y="5598223"/>
                <a:ext cx="27720" cy="11880"/>
              </p14:xfrm>
            </p:contentPart>
          </mc:Choice>
          <mc:Fallback>
            <p:pic>
              <p:nvPicPr>
                <p:cNvPr id="890" name="Freihand 889">
                  <a:extLst>
                    <a:ext uri="{FF2B5EF4-FFF2-40B4-BE49-F238E27FC236}">
                      <a16:creationId xmlns:a16="http://schemas.microsoft.com/office/drawing/2014/main" id="{8225D7DB-5651-46F2-9B5A-D8852C66B079}"/>
                    </a:ext>
                  </a:extLst>
                </p:cNvPr>
                <p:cNvPicPr/>
                <p:nvPr/>
              </p:nvPicPr>
              <p:blipFill>
                <a:blip r:embed="rId1427"/>
                <a:stretch>
                  <a:fillRect/>
                </a:stretch>
              </p:blipFill>
              <p:spPr>
                <a:xfrm>
                  <a:off x="2168342" y="5593903"/>
                  <a:ext cx="3636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428">
              <p14:nvContentPartPr>
                <p14:cNvPr id="891" name="Freihand 890">
                  <a:extLst>
                    <a:ext uri="{FF2B5EF4-FFF2-40B4-BE49-F238E27FC236}">
                      <a16:creationId xmlns:a16="http://schemas.microsoft.com/office/drawing/2014/main" id="{D710322C-FF99-48B7-A9F7-D4D30DC0704C}"/>
                    </a:ext>
                  </a:extLst>
                </p14:cNvPr>
                <p14:cNvContentPartPr/>
                <p14:nvPr/>
              </p14:nvContentPartPr>
              <p14:xfrm>
                <a:off x="2136662" y="5589583"/>
                <a:ext cx="148680" cy="20880"/>
              </p14:xfrm>
            </p:contentPart>
          </mc:Choice>
          <mc:Fallback>
            <p:pic>
              <p:nvPicPr>
                <p:cNvPr id="891" name="Freihand 890">
                  <a:extLst>
                    <a:ext uri="{FF2B5EF4-FFF2-40B4-BE49-F238E27FC236}">
                      <a16:creationId xmlns:a16="http://schemas.microsoft.com/office/drawing/2014/main" id="{D710322C-FF99-48B7-A9F7-D4D30DC0704C}"/>
                    </a:ext>
                  </a:extLst>
                </p:cNvPr>
                <p:cNvPicPr/>
                <p:nvPr/>
              </p:nvPicPr>
              <p:blipFill>
                <a:blip r:embed="rId1429"/>
                <a:stretch>
                  <a:fillRect/>
                </a:stretch>
              </p:blipFill>
              <p:spPr>
                <a:xfrm>
                  <a:off x="2132342" y="5585263"/>
                  <a:ext cx="15732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430">
              <p14:nvContentPartPr>
                <p14:cNvPr id="893" name="Freihand 892">
                  <a:extLst>
                    <a:ext uri="{FF2B5EF4-FFF2-40B4-BE49-F238E27FC236}">
                      <a16:creationId xmlns:a16="http://schemas.microsoft.com/office/drawing/2014/main" id="{839B4997-4335-43E1-9595-0B99D6C98F1A}"/>
                    </a:ext>
                  </a:extLst>
                </p14:cNvPr>
                <p14:cNvContentPartPr/>
                <p14:nvPr/>
              </p14:nvContentPartPr>
              <p14:xfrm>
                <a:off x="3043142" y="5472223"/>
                <a:ext cx="212760" cy="31320"/>
              </p14:xfrm>
            </p:contentPart>
          </mc:Choice>
          <mc:Fallback>
            <p:pic>
              <p:nvPicPr>
                <p:cNvPr id="893" name="Freihand 892">
                  <a:extLst>
                    <a:ext uri="{FF2B5EF4-FFF2-40B4-BE49-F238E27FC236}">
                      <a16:creationId xmlns:a16="http://schemas.microsoft.com/office/drawing/2014/main" id="{839B4997-4335-43E1-9595-0B99D6C98F1A}"/>
                    </a:ext>
                  </a:extLst>
                </p:cNvPr>
                <p:cNvPicPr/>
                <p:nvPr/>
              </p:nvPicPr>
              <p:blipFill>
                <a:blip r:embed="rId1431"/>
                <a:stretch>
                  <a:fillRect/>
                </a:stretch>
              </p:blipFill>
              <p:spPr>
                <a:xfrm>
                  <a:off x="3038822" y="5467903"/>
                  <a:ext cx="22140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432">
              <p14:nvContentPartPr>
                <p14:cNvPr id="894" name="Freihand 893">
                  <a:extLst>
                    <a:ext uri="{FF2B5EF4-FFF2-40B4-BE49-F238E27FC236}">
                      <a16:creationId xmlns:a16="http://schemas.microsoft.com/office/drawing/2014/main" id="{EEE4EB3B-FECF-43B1-A81C-387832D64F8E}"/>
                    </a:ext>
                  </a:extLst>
                </p14:cNvPr>
                <p14:cNvContentPartPr/>
                <p14:nvPr/>
              </p14:nvContentPartPr>
              <p14:xfrm>
                <a:off x="3859982" y="5454223"/>
                <a:ext cx="198360" cy="10800"/>
              </p14:xfrm>
            </p:contentPart>
          </mc:Choice>
          <mc:Fallback>
            <p:pic>
              <p:nvPicPr>
                <p:cNvPr id="894" name="Freihand 893">
                  <a:extLst>
                    <a:ext uri="{FF2B5EF4-FFF2-40B4-BE49-F238E27FC236}">
                      <a16:creationId xmlns:a16="http://schemas.microsoft.com/office/drawing/2014/main" id="{EEE4EB3B-FECF-43B1-A81C-387832D64F8E}"/>
                    </a:ext>
                  </a:extLst>
                </p:cNvPr>
                <p:cNvPicPr/>
                <p:nvPr/>
              </p:nvPicPr>
              <p:blipFill>
                <a:blip r:embed="rId1433"/>
                <a:stretch>
                  <a:fillRect/>
                </a:stretch>
              </p:blipFill>
              <p:spPr>
                <a:xfrm>
                  <a:off x="3855662" y="5449903"/>
                  <a:ext cx="20700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434">
              <p14:nvContentPartPr>
                <p14:cNvPr id="895" name="Freihand 894">
                  <a:extLst>
                    <a:ext uri="{FF2B5EF4-FFF2-40B4-BE49-F238E27FC236}">
                      <a16:creationId xmlns:a16="http://schemas.microsoft.com/office/drawing/2014/main" id="{F323B20B-1B43-46B2-81C2-D9DAF00F6889}"/>
                    </a:ext>
                  </a:extLst>
                </p14:cNvPr>
                <p14:cNvContentPartPr/>
                <p14:nvPr/>
              </p14:nvContentPartPr>
              <p14:xfrm>
                <a:off x="4581062" y="5323543"/>
                <a:ext cx="132840" cy="33840"/>
              </p14:xfrm>
            </p:contentPart>
          </mc:Choice>
          <mc:Fallback>
            <p:pic>
              <p:nvPicPr>
                <p:cNvPr id="895" name="Freihand 894">
                  <a:extLst>
                    <a:ext uri="{FF2B5EF4-FFF2-40B4-BE49-F238E27FC236}">
                      <a16:creationId xmlns:a16="http://schemas.microsoft.com/office/drawing/2014/main" id="{F323B20B-1B43-46B2-81C2-D9DAF00F6889}"/>
                    </a:ext>
                  </a:extLst>
                </p:cNvPr>
                <p:cNvPicPr/>
                <p:nvPr/>
              </p:nvPicPr>
              <p:blipFill>
                <a:blip r:embed="rId1435"/>
                <a:stretch>
                  <a:fillRect/>
                </a:stretch>
              </p:blipFill>
              <p:spPr>
                <a:xfrm>
                  <a:off x="4576742" y="5319223"/>
                  <a:ext cx="14148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1436">
              <p14:nvContentPartPr>
                <p14:cNvPr id="873" name="Freihand 872">
                  <a:extLst>
                    <a:ext uri="{FF2B5EF4-FFF2-40B4-BE49-F238E27FC236}">
                      <a16:creationId xmlns:a16="http://schemas.microsoft.com/office/drawing/2014/main" id="{82124FDE-FD30-4A73-8BEA-63C6C6A2FB75}"/>
                    </a:ext>
                  </a:extLst>
                </p14:cNvPr>
                <p14:cNvContentPartPr/>
                <p14:nvPr/>
              </p14:nvContentPartPr>
              <p14:xfrm>
                <a:off x="849662" y="6018703"/>
                <a:ext cx="253800" cy="41400"/>
              </p14:xfrm>
            </p:contentPart>
          </mc:Choice>
          <mc:Fallback>
            <p:pic>
              <p:nvPicPr>
                <p:cNvPr id="873" name="Freihand 872">
                  <a:extLst>
                    <a:ext uri="{FF2B5EF4-FFF2-40B4-BE49-F238E27FC236}">
                      <a16:creationId xmlns:a16="http://schemas.microsoft.com/office/drawing/2014/main" id="{82124FDE-FD30-4A73-8BEA-63C6C6A2FB75}"/>
                    </a:ext>
                  </a:extLst>
                </p:cNvPr>
                <p:cNvPicPr/>
                <p:nvPr/>
              </p:nvPicPr>
              <p:blipFill>
                <a:blip r:embed="rId1437"/>
                <a:stretch>
                  <a:fillRect/>
                </a:stretch>
              </p:blipFill>
              <p:spPr>
                <a:xfrm>
                  <a:off x="845342" y="6014383"/>
                  <a:ext cx="26244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1438">
              <p14:nvContentPartPr>
                <p14:cNvPr id="874" name="Freihand 873">
                  <a:extLst>
                    <a:ext uri="{FF2B5EF4-FFF2-40B4-BE49-F238E27FC236}">
                      <a16:creationId xmlns:a16="http://schemas.microsoft.com/office/drawing/2014/main" id="{2DBAF2F6-94E4-48C1-A031-85DD38DA4451}"/>
                    </a:ext>
                  </a:extLst>
                </p14:cNvPr>
                <p14:cNvContentPartPr/>
                <p14:nvPr/>
              </p14:nvContentPartPr>
              <p14:xfrm>
                <a:off x="897182" y="6075583"/>
                <a:ext cx="207720" cy="30960"/>
              </p14:xfrm>
            </p:contentPart>
          </mc:Choice>
          <mc:Fallback>
            <p:pic>
              <p:nvPicPr>
                <p:cNvPr id="874" name="Freihand 873">
                  <a:extLst>
                    <a:ext uri="{FF2B5EF4-FFF2-40B4-BE49-F238E27FC236}">
                      <a16:creationId xmlns:a16="http://schemas.microsoft.com/office/drawing/2014/main" id="{2DBAF2F6-94E4-48C1-A031-85DD38DA4451}"/>
                    </a:ext>
                  </a:extLst>
                </p:cNvPr>
                <p:cNvPicPr/>
                <p:nvPr/>
              </p:nvPicPr>
              <p:blipFill>
                <a:blip r:embed="rId1439"/>
                <a:stretch>
                  <a:fillRect/>
                </a:stretch>
              </p:blipFill>
              <p:spPr>
                <a:xfrm>
                  <a:off x="892862" y="6071263"/>
                  <a:ext cx="21636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440">
              <p14:nvContentPartPr>
                <p14:cNvPr id="897" name="Freihand 896">
                  <a:extLst>
                    <a:ext uri="{FF2B5EF4-FFF2-40B4-BE49-F238E27FC236}">
                      <a16:creationId xmlns:a16="http://schemas.microsoft.com/office/drawing/2014/main" id="{D4383CCC-404E-4DD2-A54F-909BEED124E0}"/>
                    </a:ext>
                  </a:extLst>
                </p14:cNvPr>
                <p14:cNvContentPartPr/>
                <p14:nvPr/>
              </p14:nvContentPartPr>
              <p14:xfrm>
                <a:off x="1160342" y="6055423"/>
                <a:ext cx="120960" cy="31680"/>
              </p14:xfrm>
            </p:contentPart>
          </mc:Choice>
          <mc:Fallback>
            <p:pic>
              <p:nvPicPr>
                <p:cNvPr id="897" name="Freihand 896">
                  <a:extLst>
                    <a:ext uri="{FF2B5EF4-FFF2-40B4-BE49-F238E27FC236}">
                      <a16:creationId xmlns:a16="http://schemas.microsoft.com/office/drawing/2014/main" id="{D4383CCC-404E-4DD2-A54F-909BEED124E0}"/>
                    </a:ext>
                  </a:extLst>
                </p:cNvPr>
                <p:cNvPicPr/>
                <p:nvPr/>
              </p:nvPicPr>
              <p:blipFill>
                <a:blip r:embed="rId1441"/>
                <a:stretch>
                  <a:fillRect/>
                </a:stretch>
              </p:blipFill>
              <p:spPr>
                <a:xfrm>
                  <a:off x="1156022" y="6051103"/>
                  <a:ext cx="12960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442">
              <p14:nvContentPartPr>
                <p14:cNvPr id="898" name="Freihand 897">
                  <a:extLst>
                    <a:ext uri="{FF2B5EF4-FFF2-40B4-BE49-F238E27FC236}">
                      <a16:creationId xmlns:a16="http://schemas.microsoft.com/office/drawing/2014/main" id="{18ECA6FF-BEB4-4521-9994-9357E8DC50F9}"/>
                    </a:ext>
                  </a:extLst>
                </p14:cNvPr>
                <p14:cNvContentPartPr/>
                <p14:nvPr/>
              </p14:nvContentPartPr>
              <p14:xfrm>
                <a:off x="1318022" y="5984863"/>
                <a:ext cx="125640" cy="98280"/>
              </p14:xfrm>
            </p:contentPart>
          </mc:Choice>
          <mc:Fallback>
            <p:pic>
              <p:nvPicPr>
                <p:cNvPr id="898" name="Freihand 897">
                  <a:extLst>
                    <a:ext uri="{FF2B5EF4-FFF2-40B4-BE49-F238E27FC236}">
                      <a16:creationId xmlns:a16="http://schemas.microsoft.com/office/drawing/2014/main" id="{18ECA6FF-BEB4-4521-9994-9357E8DC50F9}"/>
                    </a:ext>
                  </a:extLst>
                </p:cNvPr>
                <p:cNvPicPr/>
                <p:nvPr/>
              </p:nvPicPr>
              <p:blipFill>
                <a:blip r:embed="rId1443"/>
                <a:stretch>
                  <a:fillRect/>
                </a:stretch>
              </p:blipFill>
              <p:spPr>
                <a:xfrm>
                  <a:off x="1313702" y="5980543"/>
                  <a:ext cx="1342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444">
              <p14:nvContentPartPr>
                <p14:cNvPr id="899" name="Freihand 898">
                  <a:extLst>
                    <a:ext uri="{FF2B5EF4-FFF2-40B4-BE49-F238E27FC236}">
                      <a16:creationId xmlns:a16="http://schemas.microsoft.com/office/drawing/2014/main" id="{BDBCC4DD-C74B-43E0-9069-59C9B731DFC7}"/>
                    </a:ext>
                  </a:extLst>
                </p14:cNvPr>
                <p14:cNvContentPartPr/>
                <p14:nvPr/>
              </p14:nvContentPartPr>
              <p14:xfrm>
                <a:off x="1328102" y="5947783"/>
                <a:ext cx="137160" cy="205560"/>
              </p14:xfrm>
            </p:contentPart>
          </mc:Choice>
          <mc:Fallback>
            <p:pic>
              <p:nvPicPr>
                <p:cNvPr id="899" name="Freihand 898">
                  <a:extLst>
                    <a:ext uri="{FF2B5EF4-FFF2-40B4-BE49-F238E27FC236}">
                      <a16:creationId xmlns:a16="http://schemas.microsoft.com/office/drawing/2014/main" id="{BDBCC4DD-C74B-43E0-9069-59C9B731DFC7}"/>
                    </a:ext>
                  </a:extLst>
                </p:cNvPr>
                <p:cNvPicPr/>
                <p:nvPr/>
              </p:nvPicPr>
              <p:blipFill>
                <a:blip r:embed="rId1445"/>
                <a:stretch>
                  <a:fillRect/>
                </a:stretch>
              </p:blipFill>
              <p:spPr>
                <a:xfrm>
                  <a:off x="1323782" y="5943463"/>
                  <a:ext cx="14580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1446">
              <p14:nvContentPartPr>
                <p14:cNvPr id="900" name="Freihand 899">
                  <a:extLst>
                    <a:ext uri="{FF2B5EF4-FFF2-40B4-BE49-F238E27FC236}">
                      <a16:creationId xmlns:a16="http://schemas.microsoft.com/office/drawing/2014/main" id="{924CF947-B8FE-41E5-8D0A-960AF38A41BC}"/>
                    </a:ext>
                  </a:extLst>
                </p14:cNvPr>
                <p14:cNvContentPartPr/>
                <p14:nvPr/>
              </p14:nvContentPartPr>
              <p14:xfrm>
                <a:off x="1095182" y="5931943"/>
                <a:ext cx="108720" cy="212760"/>
              </p14:xfrm>
            </p:contentPart>
          </mc:Choice>
          <mc:Fallback>
            <p:pic>
              <p:nvPicPr>
                <p:cNvPr id="900" name="Freihand 899">
                  <a:extLst>
                    <a:ext uri="{FF2B5EF4-FFF2-40B4-BE49-F238E27FC236}">
                      <a16:creationId xmlns:a16="http://schemas.microsoft.com/office/drawing/2014/main" id="{924CF947-B8FE-41E5-8D0A-960AF38A41BC}"/>
                    </a:ext>
                  </a:extLst>
                </p:cNvPr>
                <p:cNvPicPr/>
                <p:nvPr/>
              </p:nvPicPr>
              <p:blipFill>
                <a:blip r:embed="rId1447"/>
                <a:stretch>
                  <a:fillRect/>
                </a:stretch>
              </p:blipFill>
              <p:spPr>
                <a:xfrm>
                  <a:off x="1090862" y="5927623"/>
                  <a:ext cx="11736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1448">
              <p14:nvContentPartPr>
                <p14:cNvPr id="902" name="Freihand 901">
                  <a:extLst>
                    <a:ext uri="{FF2B5EF4-FFF2-40B4-BE49-F238E27FC236}">
                      <a16:creationId xmlns:a16="http://schemas.microsoft.com/office/drawing/2014/main" id="{967C2DF8-B130-4C24-B6CD-04F96076789F}"/>
                    </a:ext>
                  </a:extLst>
                </p14:cNvPr>
                <p14:cNvContentPartPr/>
                <p14:nvPr/>
              </p14:nvContentPartPr>
              <p14:xfrm>
                <a:off x="1515302" y="6030583"/>
                <a:ext cx="32040" cy="22680"/>
              </p14:xfrm>
            </p:contentPart>
          </mc:Choice>
          <mc:Fallback>
            <p:pic>
              <p:nvPicPr>
                <p:cNvPr id="902" name="Freihand 901">
                  <a:extLst>
                    <a:ext uri="{FF2B5EF4-FFF2-40B4-BE49-F238E27FC236}">
                      <a16:creationId xmlns:a16="http://schemas.microsoft.com/office/drawing/2014/main" id="{967C2DF8-B130-4C24-B6CD-04F96076789F}"/>
                    </a:ext>
                  </a:extLst>
                </p:cNvPr>
                <p:cNvPicPr/>
                <p:nvPr/>
              </p:nvPicPr>
              <p:blipFill>
                <a:blip r:embed="rId1449"/>
                <a:stretch>
                  <a:fillRect/>
                </a:stretch>
              </p:blipFill>
              <p:spPr>
                <a:xfrm>
                  <a:off x="1510982" y="6026263"/>
                  <a:ext cx="4068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450">
              <p14:nvContentPartPr>
                <p14:cNvPr id="904" name="Freihand 903">
                  <a:extLst>
                    <a:ext uri="{FF2B5EF4-FFF2-40B4-BE49-F238E27FC236}">
                      <a16:creationId xmlns:a16="http://schemas.microsoft.com/office/drawing/2014/main" id="{06851B13-7537-4D84-A1CC-7699E3047ABE}"/>
                    </a:ext>
                  </a:extLst>
                </p14:cNvPr>
                <p14:cNvContentPartPr/>
                <p14:nvPr/>
              </p14:nvContentPartPr>
              <p14:xfrm>
                <a:off x="1596662" y="5859223"/>
                <a:ext cx="117720" cy="237600"/>
              </p14:xfrm>
            </p:contentPart>
          </mc:Choice>
          <mc:Fallback>
            <p:pic>
              <p:nvPicPr>
                <p:cNvPr id="904" name="Freihand 903">
                  <a:extLst>
                    <a:ext uri="{FF2B5EF4-FFF2-40B4-BE49-F238E27FC236}">
                      <a16:creationId xmlns:a16="http://schemas.microsoft.com/office/drawing/2014/main" id="{06851B13-7537-4D84-A1CC-7699E3047ABE}"/>
                    </a:ext>
                  </a:extLst>
                </p:cNvPr>
                <p:cNvPicPr/>
                <p:nvPr/>
              </p:nvPicPr>
              <p:blipFill>
                <a:blip r:embed="rId1451"/>
                <a:stretch>
                  <a:fillRect/>
                </a:stretch>
              </p:blipFill>
              <p:spPr>
                <a:xfrm>
                  <a:off x="1592342" y="5854903"/>
                  <a:ext cx="12636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1452">
              <p14:nvContentPartPr>
                <p14:cNvPr id="905" name="Freihand 904">
                  <a:extLst>
                    <a:ext uri="{FF2B5EF4-FFF2-40B4-BE49-F238E27FC236}">
                      <a16:creationId xmlns:a16="http://schemas.microsoft.com/office/drawing/2014/main" id="{4AD5FA3F-8C2E-45E4-9556-59001E30DEAC}"/>
                    </a:ext>
                  </a:extLst>
                </p14:cNvPr>
                <p14:cNvContentPartPr/>
                <p14:nvPr/>
              </p14:nvContentPartPr>
              <p14:xfrm>
                <a:off x="1754342" y="5950663"/>
                <a:ext cx="75960" cy="100440"/>
              </p14:xfrm>
            </p:contentPart>
          </mc:Choice>
          <mc:Fallback>
            <p:pic>
              <p:nvPicPr>
                <p:cNvPr id="905" name="Freihand 904">
                  <a:extLst>
                    <a:ext uri="{FF2B5EF4-FFF2-40B4-BE49-F238E27FC236}">
                      <a16:creationId xmlns:a16="http://schemas.microsoft.com/office/drawing/2014/main" id="{4AD5FA3F-8C2E-45E4-9556-59001E30DEAC}"/>
                    </a:ext>
                  </a:extLst>
                </p:cNvPr>
                <p:cNvPicPr/>
                <p:nvPr/>
              </p:nvPicPr>
              <p:blipFill>
                <a:blip r:embed="rId1453"/>
                <a:stretch>
                  <a:fillRect/>
                </a:stretch>
              </p:blipFill>
              <p:spPr>
                <a:xfrm>
                  <a:off x="1750022" y="5946343"/>
                  <a:ext cx="846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454">
              <p14:nvContentPartPr>
                <p14:cNvPr id="906" name="Freihand 905">
                  <a:extLst>
                    <a:ext uri="{FF2B5EF4-FFF2-40B4-BE49-F238E27FC236}">
                      <a16:creationId xmlns:a16="http://schemas.microsoft.com/office/drawing/2014/main" id="{27C0A069-2C1B-4F60-8F20-A564FDD17A88}"/>
                    </a:ext>
                  </a:extLst>
                </p14:cNvPr>
                <p14:cNvContentPartPr/>
                <p14:nvPr/>
              </p14:nvContentPartPr>
              <p14:xfrm>
                <a:off x="1746782" y="5987023"/>
                <a:ext cx="83880" cy="36360"/>
              </p14:xfrm>
            </p:contentPart>
          </mc:Choice>
          <mc:Fallback>
            <p:pic>
              <p:nvPicPr>
                <p:cNvPr id="906" name="Freihand 905">
                  <a:extLst>
                    <a:ext uri="{FF2B5EF4-FFF2-40B4-BE49-F238E27FC236}">
                      <a16:creationId xmlns:a16="http://schemas.microsoft.com/office/drawing/2014/main" id="{27C0A069-2C1B-4F60-8F20-A564FDD17A88}"/>
                    </a:ext>
                  </a:extLst>
                </p:cNvPr>
                <p:cNvPicPr/>
                <p:nvPr/>
              </p:nvPicPr>
              <p:blipFill>
                <a:blip r:embed="rId1455"/>
                <a:stretch>
                  <a:fillRect/>
                </a:stretch>
              </p:blipFill>
              <p:spPr>
                <a:xfrm>
                  <a:off x="1742462" y="5982703"/>
                  <a:ext cx="9252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456">
              <p14:nvContentPartPr>
                <p14:cNvPr id="907" name="Freihand 906">
                  <a:extLst>
                    <a:ext uri="{FF2B5EF4-FFF2-40B4-BE49-F238E27FC236}">
                      <a16:creationId xmlns:a16="http://schemas.microsoft.com/office/drawing/2014/main" id="{2AD8E504-0F63-4736-B451-FBC93CAB7D40}"/>
                    </a:ext>
                  </a:extLst>
                </p14:cNvPr>
                <p14:cNvContentPartPr/>
                <p14:nvPr/>
              </p14:nvContentPartPr>
              <p14:xfrm>
                <a:off x="1861622" y="5961463"/>
                <a:ext cx="143280" cy="108720"/>
              </p14:xfrm>
            </p:contentPart>
          </mc:Choice>
          <mc:Fallback>
            <p:pic>
              <p:nvPicPr>
                <p:cNvPr id="907" name="Freihand 906">
                  <a:extLst>
                    <a:ext uri="{FF2B5EF4-FFF2-40B4-BE49-F238E27FC236}">
                      <a16:creationId xmlns:a16="http://schemas.microsoft.com/office/drawing/2014/main" id="{2AD8E504-0F63-4736-B451-FBC93CAB7D40}"/>
                    </a:ext>
                  </a:extLst>
                </p:cNvPr>
                <p:cNvPicPr/>
                <p:nvPr/>
              </p:nvPicPr>
              <p:blipFill>
                <a:blip r:embed="rId1457"/>
                <a:stretch>
                  <a:fillRect/>
                </a:stretch>
              </p:blipFill>
              <p:spPr>
                <a:xfrm>
                  <a:off x="1857302" y="5957143"/>
                  <a:ext cx="1519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458">
              <p14:nvContentPartPr>
                <p14:cNvPr id="908" name="Freihand 907">
                  <a:extLst>
                    <a:ext uri="{FF2B5EF4-FFF2-40B4-BE49-F238E27FC236}">
                      <a16:creationId xmlns:a16="http://schemas.microsoft.com/office/drawing/2014/main" id="{40214D21-AD12-45A3-B11C-5CD501177503}"/>
                    </a:ext>
                  </a:extLst>
                </p14:cNvPr>
                <p14:cNvContentPartPr/>
                <p14:nvPr/>
              </p14:nvContentPartPr>
              <p14:xfrm>
                <a:off x="1951262" y="5982703"/>
                <a:ext cx="124920" cy="18720"/>
              </p14:xfrm>
            </p:contentPart>
          </mc:Choice>
          <mc:Fallback>
            <p:pic>
              <p:nvPicPr>
                <p:cNvPr id="908" name="Freihand 907">
                  <a:extLst>
                    <a:ext uri="{FF2B5EF4-FFF2-40B4-BE49-F238E27FC236}">
                      <a16:creationId xmlns:a16="http://schemas.microsoft.com/office/drawing/2014/main" id="{40214D21-AD12-45A3-B11C-5CD501177503}"/>
                    </a:ext>
                  </a:extLst>
                </p:cNvPr>
                <p:cNvPicPr/>
                <p:nvPr/>
              </p:nvPicPr>
              <p:blipFill>
                <a:blip r:embed="rId1459"/>
                <a:stretch>
                  <a:fillRect/>
                </a:stretch>
              </p:blipFill>
              <p:spPr>
                <a:xfrm>
                  <a:off x="1946942" y="5978383"/>
                  <a:ext cx="1335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460">
              <p14:nvContentPartPr>
                <p14:cNvPr id="910" name="Freihand 909">
                  <a:extLst>
                    <a:ext uri="{FF2B5EF4-FFF2-40B4-BE49-F238E27FC236}">
                      <a16:creationId xmlns:a16="http://schemas.microsoft.com/office/drawing/2014/main" id="{32A95540-A732-4EAD-988B-7F9950BC91EC}"/>
                    </a:ext>
                  </a:extLst>
                </p14:cNvPr>
                <p14:cNvContentPartPr/>
                <p14:nvPr/>
              </p14:nvContentPartPr>
              <p14:xfrm>
                <a:off x="2148542" y="5996023"/>
                <a:ext cx="120600" cy="21240"/>
              </p14:xfrm>
            </p:contentPart>
          </mc:Choice>
          <mc:Fallback>
            <p:pic>
              <p:nvPicPr>
                <p:cNvPr id="910" name="Freihand 909">
                  <a:extLst>
                    <a:ext uri="{FF2B5EF4-FFF2-40B4-BE49-F238E27FC236}">
                      <a16:creationId xmlns:a16="http://schemas.microsoft.com/office/drawing/2014/main" id="{32A95540-A732-4EAD-988B-7F9950BC91EC}"/>
                    </a:ext>
                  </a:extLst>
                </p:cNvPr>
                <p:cNvPicPr/>
                <p:nvPr/>
              </p:nvPicPr>
              <p:blipFill>
                <a:blip r:embed="rId1461"/>
                <a:stretch>
                  <a:fillRect/>
                </a:stretch>
              </p:blipFill>
              <p:spPr>
                <a:xfrm>
                  <a:off x="2144222" y="5991703"/>
                  <a:ext cx="12924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462">
              <p14:nvContentPartPr>
                <p14:cNvPr id="911" name="Freihand 910">
                  <a:extLst>
                    <a:ext uri="{FF2B5EF4-FFF2-40B4-BE49-F238E27FC236}">
                      <a16:creationId xmlns:a16="http://schemas.microsoft.com/office/drawing/2014/main" id="{C63CE3D6-0117-4EB7-9B14-1408C09EB24B}"/>
                    </a:ext>
                  </a:extLst>
                </p14:cNvPr>
                <p14:cNvContentPartPr/>
                <p14:nvPr/>
              </p14:nvContentPartPr>
              <p14:xfrm>
                <a:off x="2282822" y="5979463"/>
                <a:ext cx="41400" cy="15840"/>
              </p14:xfrm>
            </p:contentPart>
          </mc:Choice>
          <mc:Fallback>
            <p:pic>
              <p:nvPicPr>
                <p:cNvPr id="911" name="Freihand 910">
                  <a:extLst>
                    <a:ext uri="{FF2B5EF4-FFF2-40B4-BE49-F238E27FC236}">
                      <a16:creationId xmlns:a16="http://schemas.microsoft.com/office/drawing/2014/main" id="{C63CE3D6-0117-4EB7-9B14-1408C09EB24B}"/>
                    </a:ext>
                  </a:extLst>
                </p:cNvPr>
                <p:cNvPicPr/>
                <p:nvPr/>
              </p:nvPicPr>
              <p:blipFill>
                <a:blip r:embed="rId1463"/>
                <a:stretch>
                  <a:fillRect/>
                </a:stretch>
              </p:blipFill>
              <p:spPr>
                <a:xfrm>
                  <a:off x="2278502" y="5975143"/>
                  <a:ext cx="5004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1464">
              <p14:nvContentPartPr>
                <p14:cNvPr id="912" name="Freihand 911">
                  <a:extLst>
                    <a:ext uri="{FF2B5EF4-FFF2-40B4-BE49-F238E27FC236}">
                      <a16:creationId xmlns:a16="http://schemas.microsoft.com/office/drawing/2014/main" id="{15CCEC16-8F2D-4F20-B8E9-AF6B5DF32A52}"/>
                    </a:ext>
                  </a:extLst>
                </p14:cNvPr>
                <p14:cNvContentPartPr/>
                <p14:nvPr/>
              </p14:nvContentPartPr>
              <p14:xfrm>
                <a:off x="2320622" y="5909983"/>
                <a:ext cx="117360" cy="86040"/>
              </p14:xfrm>
            </p:contentPart>
          </mc:Choice>
          <mc:Fallback>
            <p:pic>
              <p:nvPicPr>
                <p:cNvPr id="912" name="Freihand 911">
                  <a:extLst>
                    <a:ext uri="{FF2B5EF4-FFF2-40B4-BE49-F238E27FC236}">
                      <a16:creationId xmlns:a16="http://schemas.microsoft.com/office/drawing/2014/main" id="{15CCEC16-8F2D-4F20-B8E9-AF6B5DF32A52}"/>
                    </a:ext>
                  </a:extLst>
                </p:cNvPr>
                <p:cNvPicPr/>
                <p:nvPr/>
              </p:nvPicPr>
              <p:blipFill>
                <a:blip r:embed="rId1465"/>
                <a:stretch>
                  <a:fillRect/>
                </a:stretch>
              </p:blipFill>
              <p:spPr>
                <a:xfrm>
                  <a:off x="2316302" y="5905663"/>
                  <a:ext cx="1260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466">
              <p14:nvContentPartPr>
                <p14:cNvPr id="913" name="Freihand 912">
                  <a:extLst>
                    <a:ext uri="{FF2B5EF4-FFF2-40B4-BE49-F238E27FC236}">
                      <a16:creationId xmlns:a16="http://schemas.microsoft.com/office/drawing/2014/main" id="{F6DCE1CE-27C2-4FB3-A2FA-CEBE536B329F}"/>
                    </a:ext>
                  </a:extLst>
                </p14:cNvPr>
                <p14:cNvContentPartPr/>
                <p14:nvPr/>
              </p14:nvContentPartPr>
              <p14:xfrm>
                <a:off x="2431502" y="5927623"/>
                <a:ext cx="76680" cy="87840"/>
              </p14:xfrm>
            </p:contentPart>
          </mc:Choice>
          <mc:Fallback>
            <p:pic>
              <p:nvPicPr>
                <p:cNvPr id="913" name="Freihand 912">
                  <a:extLst>
                    <a:ext uri="{FF2B5EF4-FFF2-40B4-BE49-F238E27FC236}">
                      <a16:creationId xmlns:a16="http://schemas.microsoft.com/office/drawing/2014/main" id="{F6DCE1CE-27C2-4FB3-A2FA-CEBE536B329F}"/>
                    </a:ext>
                  </a:extLst>
                </p:cNvPr>
                <p:cNvPicPr/>
                <p:nvPr/>
              </p:nvPicPr>
              <p:blipFill>
                <a:blip r:embed="rId1467"/>
                <a:stretch>
                  <a:fillRect/>
                </a:stretch>
              </p:blipFill>
              <p:spPr>
                <a:xfrm>
                  <a:off x="2427182" y="5923303"/>
                  <a:ext cx="853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468">
              <p14:nvContentPartPr>
                <p14:cNvPr id="914" name="Freihand 913">
                  <a:extLst>
                    <a:ext uri="{FF2B5EF4-FFF2-40B4-BE49-F238E27FC236}">
                      <a16:creationId xmlns:a16="http://schemas.microsoft.com/office/drawing/2014/main" id="{3D0AE674-2723-48B4-9950-E24D91E1FC85}"/>
                    </a:ext>
                  </a:extLst>
                </p14:cNvPr>
                <p14:cNvContentPartPr/>
                <p14:nvPr/>
              </p14:nvContentPartPr>
              <p14:xfrm>
                <a:off x="2261222" y="5929423"/>
                <a:ext cx="19080" cy="82440"/>
              </p14:xfrm>
            </p:contentPart>
          </mc:Choice>
          <mc:Fallback>
            <p:pic>
              <p:nvPicPr>
                <p:cNvPr id="914" name="Freihand 913">
                  <a:extLst>
                    <a:ext uri="{FF2B5EF4-FFF2-40B4-BE49-F238E27FC236}">
                      <a16:creationId xmlns:a16="http://schemas.microsoft.com/office/drawing/2014/main" id="{3D0AE674-2723-48B4-9950-E24D91E1FC85}"/>
                    </a:ext>
                  </a:extLst>
                </p:cNvPr>
                <p:cNvPicPr/>
                <p:nvPr/>
              </p:nvPicPr>
              <p:blipFill>
                <a:blip r:embed="rId1469"/>
                <a:stretch>
                  <a:fillRect/>
                </a:stretch>
              </p:blipFill>
              <p:spPr>
                <a:xfrm>
                  <a:off x="2256902" y="5925103"/>
                  <a:ext cx="277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470">
              <p14:nvContentPartPr>
                <p14:cNvPr id="915" name="Freihand 914">
                  <a:extLst>
                    <a:ext uri="{FF2B5EF4-FFF2-40B4-BE49-F238E27FC236}">
                      <a16:creationId xmlns:a16="http://schemas.microsoft.com/office/drawing/2014/main" id="{0CE206CA-BE0E-4AD4-8550-864B128E1558}"/>
                    </a:ext>
                  </a:extLst>
                </p14:cNvPr>
                <p14:cNvContentPartPr/>
                <p14:nvPr/>
              </p14:nvContentPartPr>
              <p14:xfrm>
                <a:off x="2230262" y="5955703"/>
                <a:ext cx="117360" cy="21960"/>
              </p14:xfrm>
            </p:contentPart>
          </mc:Choice>
          <mc:Fallback>
            <p:pic>
              <p:nvPicPr>
                <p:cNvPr id="915" name="Freihand 914">
                  <a:extLst>
                    <a:ext uri="{FF2B5EF4-FFF2-40B4-BE49-F238E27FC236}">
                      <a16:creationId xmlns:a16="http://schemas.microsoft.com/office/drawing/2014/main" id="{0CE206CA-BE0E-4AD4-8550-864B128E1558}"/>
                    </a:ext>
                  </a:extLst>
                </p:cNvPr>
                <p:cNvPicPr/>
                <p:nvPr/>
              </p:nvPicPr>
              <p:blipFill>
                <a:blip r:embed="rId1471"/>
                <a:stretch>
                  <a:fillRect/>
                </a:stretch>
              </p:blipFill>
              <p:spPr>
                <a:xfrm>
                  <a:off x="2225942" y="5951383"/>
                  <a:ext cx="12600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1472">
              <p14:nvContentPartPr>
                <p14:cNvPr id="917" name="Freihand 916">
                  <a:extLst>
                    <a:ext uri="{FF2B5EF4-FFF2-40B4-BE49-F238E27FC236}">
                      <a16:creationId xmlns:a16="http://schemas.microsoft.com/office/drawing/2014/main" id="{8BD5D913-3958-4F1A-AF74-221CE7AA47B3}"/>
                    </a:ext>
                  </a:extLst>
                </p14:cNvPr>
                <p14:cNvContentPartPr/>
                <p14:nvPr/>
              </p14:nvContentPartPr>
              <p14:xfrm>
                <a:off x="2666942" y="5907103"/>
                <a:ext cx="23040" cy="96840"/>
              </p14:xfrm>
            </p:contentPart>
          </mc:Choice>
          <mc:Fallback>
            <p:pic>
              <p:nvPicPr>
                <p:cNvPr id="917" name="Freihand 916">
                  <a:extLst>
                    <a:ext uri="{FF2B5EF4-FFF2-40B4-BE49-F238E27FC236}">
                      <a16:creationId xmlns:a16="http://schemas.microsoft.com/office/drawing/2014/main" id="{8BD5D913-3958-4F1A-AF74-221CE7AA47B3}"/>
                    </a:ext>
                  </a:extLst>
                </p:cNvPr>
                <p:cNvPicPr/>
                <p:nvPr/>
              </p:nvPicPr>
              <p:blipFill>
                <a:blip r:embed="rId1473"/>
                <a:stretch>
                  <a:fillRect/>
                </a:stretch>
              </p:blipFill>
              <p:spPr>
                <a:xfrm>
                  <a:off x="2662622" y="5902783"/>
                  <a:ext cx="316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474">
              <p14:nvContentPartPr>
                <p14:cNvPr id="918" name="Freihand 917">
                  <a:extLst>
                    <a:ext uri="{FF2B5EF4-FFF2-40B4-BE49-F238E27FC236}">
                      <a16:creationId xmlns:a16="http://schemas.microsoft.com/office/drawing/2014/main" id="{67D32D00-2F55-46C9-BDEA-E461B83C564F}"/>
                    </a:ext>
                  </a:extLst>
                </p14:cNvPr>
                <p14:cNvContentPartPr/>
                <p14:nvPr/>
              </p14:nvContentPartPr>
              <p14:xfrm>
                <a:off x="2619062" y="5935903"/>
                <a:ext cx="162360" cy="16920"/>
              </p14:xfrm>
            </p:contentPart>
          </mc:Choice>
          <mc:Fallback>
            <p:pic>
              <p:nvPicPr>
                <p:cNvPr id="918" name="Freihand 917">
                  <a:extLst>
                    <a:ext uri="{FF2B5EF4-FFF2-40B4-BE49-F238E27FC236}">
                      <a16:creationId xmlns:a16="http://schemas.microsoft.com/office/drawing/2014/main" id="{67D32D00-2F55-46C9-BDEA-E461B83C564F}"/>
                    </a:ext>
                  </a:extLst>
                </p:cNvPr>
                <p:cNvPicPr/>
                <p:nvPr/>
              </p:nvPicPr>
              <p:blipFill>
                <a:blip r:embed="rId1475"/>
                <a:stretch>
                  <a:fillRect/>
                </a:stretch>
              </p:blipFill>
              <p:spPr>
                <a:xfrm>
                  <a:off x="2614742" y="5931583"/>
                  <a:ext cx="17100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476">
              <p14:nvContentPartPr>
                <p14:cNvPr id="920" name="Freihand 919">
                  <a:extLst>
                    <a:ext uri="{FF2B5EF4-FFF2-40B4-BE49-F238E27FC236}">
                      <a16:creationId xmlns:a16="http://schemas.microsoft.com/office/drawing/2014/main" id="{D6778C67-EE4A-41B5-996B-1F499CD07768}"/>
                    </a:ext>
                  </a:extLst>
                </p14:cNvPr>
                <p14:cNvContentPartPr/>
                <p14:nvPr/>
              </p14:nvContentPartPr>
              <p14:xfrm>
                <a:off x="2675582" y="5949583"/>
                <a:ext cx="36360" cy="10440"/>
              </p14:xfrm>
            </p:contentPart>
          </mc:Choice>
          <mc:Fallback>
            <p:pic>
              <p:nvPicPr>
                <p:cNvPr id="920" name="Freihand 919">
                  <a:extLst>
                    <a:ext uri="{FF2B5EF4-FFF2-40B4-BE49-F238E27FC236}">
                      <a16:creationId xmlns:a16="http://schemas.microsoft.com/office/drawing/2014/main" id="{D6778C67-EE4A-41B5-996B-1F499CD07768}"/>
                    </a:ext>
                  </a:extLst>
                </p:cNvPr>
                <p:cNvPicPr/>
                <p:nvPr/>
              </p:nvPicPr>
              <p:blipFill>
                <a:blip r:embed="rId1477"/>
                <a:stretch>
                  <a:fillRect/>
                </a:stretch>
              </p:blipFill>
              <p:spPr>
                <a:xfrm>
                  <a:off x="2671262" y="5945263"/>
                  <a:ext cx="4500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1478">
              <p14:nvContentPartPr>
                <p14:cNvPr id="921" name="Freihand 920">
                  <a:extLst>
                    <a:ext uri="{FF2B5EF4-FFF2-40B4-BE49-F238E27FC236}">
                      <a16:creationId xmlns:a16="http://schemas.microsoft.com/office/drawing/2014/main" id="{F54D5037-D378-4EB6-B3E3-70992E8A1FA4}"/>
                    </a:ext>
                  </a:extLst>
                </p14:cNvPr>
                <p14:cNvContentPartPr/>
                <p14:nvPr/>
              </p14:nvContentPartPr>
              <p14:xfrm>
                <a:off x="2570462" y="5889103"/>
                <a:ext cx="275760" cy="76680"/>
              </p14:xfrm>
            </p:contentPart>
          </mc:Choice>
          <mc:Fallback>
            <p:pic>
              <p:nvPicPr>
                <p:cNvPr id="921" name="Freihand 920">
                  <a:extLst>
                    <a:ext uri="{FF2B5EF4-FFF2-40B4-BE49-F238E27FC236}">
                      <a16:creationId xmlns:a16="http://schemas.microsoft.com/office/drawing/2014/main" id="{F54D5037-D378-4EB6-B3E3-70992E8A1FA4}"/>
                    </a:ext>
                  </a:extLst>
                </p:cNvPr>
                <p:cNvPicPr/>
                <p:nvPr/>
              </p:nvPicPr>
              <p:blipFill>
                <a:blip r:embed="rId1479"/>
                <a:stretch>
                  <a:fillRect/>
                </a:stretch>
              </p:blipFill>
              <p:spPr>
                <a:xfrm>
                  <a:off x="2566142" y="5884783"/>
                  <a:ext cx="2844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480">
              <p14:nvContentPartPr>
                <p14:cNvPr id="922" name="Freihand 921">
                  <a:extLst>
                    <a:ext uri="{FF2B5EF4-FFF2-40B4-BE49-F238E27FC236}">
                      <a16:creationId xmlns:a16="http://schemas.microsoft.com/office/drawing/2014/main" id="{F5879589-4290-4B7B-96A2-8CFB4FC33824}"/>
                    </a:ext>
                  </a:extLst>
                </p14:cNvPr>
                <p14:cNvContentPartPr/>
                <p14:nvPr/>
              </p14:nvContentPartPr>
              <p14:xfrm>
                <a:off x="2925422" y="5870383"/>
                <a:ext cx="197280" cy="66240"/>
              </p14:xfrm>
            </p:contentPart>
          </mc:Choice>
          <mc:Fallback>
            <p:pic>
              <p:nvPicPr>
                <p:cNvPr id="922" name="Freihand 921">
                  <a:extLst>
                    <a:ext uri="{FF2B5EF4-FFF2-40B4-BE49-F238E27FC236}">
                      <a16:creationId xmlns:a16="http://schemas.microsoft.com/office/drawing/2014/main" id="{F5879589-4290-4B7B-96A2-8CFB4FC33824}"/>
                    </a:ext>
                  </a:extLst>
                </p:cNvPr>
                <p:cNvPicPr/>
                <p:nvPr/>
              </p:nvPicPr>
              <p:blipFill>
                <a:blip r:embed="rId1481"/>
                <a:stretch>
                  <a:fillRect/>
                </a:stretch>
              </p:blipFill>
              <p:spPr>
                <a:xfrm>
                  <a:off x="2921102" y="5866063"/>
                  <a:ext cx="2059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482">
              <p14:nvContentPartPr>
                <p14:cNvPr id="923" name="Freihand 922">
                  <a:extLst>
                    <a:ext uri="{FF2B5EF4-FFF2-40B4-BE49-F238E27FC236}">
                      <a16:creationId xmlns:a16="http://schemas.microsoft.com/office/drawing/2014/main" id="{DB08DC0D-7426-40DB-8DAA-5550D04E9EC5}"/>
                    </a:ext>
                  </a:extLst>
                </p14:cNvPr>
                <p14:cNvContentPartPr/>
                <p14:nvPr/>
              </p14:nvContentPartPr>
              <p14:xfrm>
                <a:off x="3216662" y="5871103"/>
                <a:ext cx="103680" cy="25560"/>
              </p14:xfrm>
            </p:contentPart>
          </mc:Choice>
          <mc:Fallback>
            <p:pic>
              <p:nvPicPr>
                <p:cNvPr id="923" name="Freihand 922">
                  <a:extLst>
                    <a:ext uri="{FF2B5EF4-FFF2-40B4-BE49-F238E27FC236}">
                      <a16:creationId xmlns:a16="http://schemas.microsoft.com/office/drawing/2014/main" id="{DB08DC0D-7426-40DB-8DAA-5550D04E9EC5}"/>
                    </a:ext>
                  </a:extLst>
                </p:cNvPr>
                <p:cNvPicPr/>
                <p:nvPr/>
              </p:nvPicPr>
              <p:blipFill>
                <a:blip r:embed="rId1483"/>
                <a:stretch>
                  <a:fillRect/>
                </a:stretch>
              </p:blipFill>
              <p:spPr>
                <a:xfrm>
                  <a:off x="3212342" y="5866783"/>
                  <a:ext cx="11232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484">
              <p14:nvContentPartPr>
                <p14:cNvPr id="924" name="Freihand 923">
                  <a:extLst>
                    <a:ext uri="{FF2B5EF4-FFF2-40B4-BE49-F238E27FC236}">
                      <a16:creationId xmlns:a16="http://schemas.microsoft.com/office/drawing/2014/main" id="{1A1CA716-2CAC-4416-AD2A-2A9F95500B99}"/>
                    </a:ext>
                  </a:extLst>
                </p14:cNvPr>
                <p14:cNvContentPartPr/>
                <p14:nvPr/>
              </p14:nvContentPartPr>
              <p14:xfrm>
                <a:off x="3425462" y="5810623"/>
                <a:ext cx="156600" cy="79200"/>
              </p14:xfrm>
            </p:contentPart>
          </mc:Choice>
          <mc:Fallback>
            <p:pic>
              <p:nvPicPr>
                <p:cNvPr id="924" name="Freihand 923">
                  <a:extLst>
                    <a:ext uri="{FF2B5EF4-FFF2-40B4-BE49-F238E27FC236}">
                      <a16:creationId xmlns:a16="http://schemas.microsoft.com/office/drawing/2014/main" id="{1A1CA716-2CAC-4416-AD2A-2A9F95500B99}"/>
                    </a:ext>
                  </a:extLst>
                </p:cNvPr>
                <p:cNvPicPr/>
                <p:nvPr/>
              </p:nvPicPr>
              <p:blipFill>
                <a:blip r:embed="rId1485"/>
                <a:stretch>
                  <a:fillRect/>
                </a:stretch>
              </p:blipFill>
              <p:spPr>
                <a:xfrm>
                  <a:off x="3421142" y="5806303"/>
                  <a:ext cx="16524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486">
              <p14:nvContentPartPr>
                <p14:cNvPr id="925" name="Freihand 924">
                  <a:extLst>
                    <a:ext uri="{FF2B5EF4-FFF2-40B4-BE49-F238E27FC236}">
                      <a16:creationId xmlns:a16="http://schemas.microsoft.com/office/drawing/2014/main" id="{B24191F1-F250-4B16-B49D-1E3F6B8D0914}"/>
                    </a:ext>
                  </a:extLst>
                </p14:cNvPr>
                <p14:cNvContentPartPr/>
                <p14:nvPr/>
              </p14:nvContentPartPr>
              <p14:xfrm>
                <a:off x="3685022" y="5837263"/>
                <a:ext cx="85680" cy="17280"/>
              </p14:xfrm>
            </p:contentPart>
          </mc:Choice>
          <mc:Fallback>
            <p:pic>
              <p:nvPicPr>
                <p:cNvPr id="925" name="Freihand 924">
                  <a:extLst>
                    <a:ext uri="{FF2B5EF4-FFF2-40B4-BE49-F238E27FC236}">
                      <a16:creationId xmlns:a16="http://schemas.microsoft.com/office/drawing/2014/main" id="{B24191F1-F250-4B16-B49D-1E3F6B8D0914}"/>
                    </a:ext>
                  </a:extLst>
                </p:cNvPr>
                <p:cNvPicPr/>
                <p:nvPr/>
              </p:nvPicPr>
              <p:blipFill>
                <a:blip r:embed="rId1487"/>
                <a:stretch>
                  <a:fillRect/>
                </a:stretch>
              </p:blipFill>
              <p:spPr>
                <a:xfrm>
                  <a:off x="3680702" y="5832943"/>
                  <a:ext cx="9432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488">
              <p14:nvContentPartPr>
                <p14:cNvPr id="927" name="Freihand 926">
                  <a:extLst>
                    <a:ext uri="{FF2B5EF4-FFF2-40B4-BE49-F238E27FC236}">
                      <a16:creationId xmlns:a16="http://schemas.microsoft.com/office/drawing/2014/main" id="{709D9C54-31BB-4715-8A15-D7616D288926}"/>
                    </a:ext>
                  </a:extLst>
                </p14:cNvPr>
                <p14:cNvContentPartPr/>
                <p14:nvPr/>
              </p14:nvContentPartPr>
              <p14:xfrm>
                <a:off x="3991022" y="5827183"/>
                <a:ext cx="21960" cy="9360"/>
              </p14:xfrm>
            </p:contentPart>
          </mc:Choice>
          <mc:Fallback>
            <p:pic>
              <p:nvPicPr>
                <p:cNvPr id="927" name="Freihand 926">
                  <a:extLst>
                    <a:ext uri="{FF2B5EF4-FFF2-40B4-BE49-F238E27FC236}">
                      <a16:creationId xmlns:a16="http://schemas.microsoft.com/office/drawing/2014/main" id="{709D9C54-31BB-4715-8A15-D7616D288926}"/>
                    </a:ext>
                  </a:extLst>
                </p:cNvPr>
                <p:cNvPicPr/>
                <p:nvPr/>
              </p:nvPicPr>
              <p:blipFill>
                <a:blip r:embed="rId840"/>
                <a:stretch>
                  <a:fillRect/>
                </a:stretch>
              </p:blipFill>
              <p:spPr>
                <a:xfrm>
                  <a:off x="3986702" y="5822863"/>
                  <a:ext cx="306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489">
              <p14:nvContentPartPr>
                <p14:cNvPr id="928" name="Freihand 927">
                  <a:extLst>
                    <a:ext uri="{FF2B5EF4-FFF2-40B4-BE49-F238E27FC236}">
                      <a16:creationId xmlns:a16="http://schemas.microsoft.com/office/drawing/2014/main" id="{3DE2A85F-4CB9-45E9-AE31-A24BDA82125D}"/>
                    </a:ext>
                  </a:extLst>
                </p14:cNvPr>
                <p14:cNvContentPartPr/>
                <p14:nvPr/>
              </p14:nvContentPartPr>
              <p14:xfrm>
                <a:off x="4045742" y="5808463"/>
                <a:ext cx="132480" cy="25920"/>
              </p14:xfrm>
            </p:contentPart>
          </mc:Choice>
          <mc:Fallback>
            <p:pic>
              <p:nvPicPr>
                <p:cNvPr id="928" name="Freihand 927">
                  <a:extLst>
                    <a:ext uri="{FF2B5EF4-FFF2-40B4-BE49-F238E27FC236}">
                      <a16:creationId xmlns:a16="http://schemas.microsoft.com/office/drawing/2014/main" id="{3DE2A85F-4CB9-45E9-AE31-A24BDA82125D}"/>
                    </a:ext>
                  </a:extLst>
                </p:cNvPr>
                <p:cNvPicPr/>
                <p:nvPr/>
              </p:nvPicPr>
              <p:blipFill>
                <a:blip r:embed="rId1490"/>
                <a:stretch>
                  <a:fillRect/>
                </a:stretch>
              </p:blipFill>
              <p:spPr>
                <a:xfrm>
                  <a:off x="4041422" y="5804143"/>
                  <a:ext cx="14112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491">
              <p14:nvContentPartPr>
                <p14:cNvPr id="929" name="Freihand 928">
                  <a:extLst>
                    <a:ext uri="{FF2B5EF4-FFF2-40B4-BE49-F238E27FC236}">
                      <a16:creationId xmlns:a16="http://schemas.microsoft.com/office/drawing/2014/main" id="{3FABF578-2909-4615-BECB-BF7C62AD5DCA}"/>
                    </a:ext>
                  </a:extLst>
                </p14:cNvPr>
                <p14:cNvContentPartPr/>
                <p14:nvPr/>
              </p14:nvContentPartPr>
              <p14:xfrm>
                <a:off x="4255982" y="5736103"/>
                <a:ext cx="120960" cy="28800"/>
              </p14:xfrm>
            </p:contentPart>
          </mc:Choice>
          <mc:Fallback>
            <p:pic>
              <p:nvPicPr>
                <p:cNvPr id="929" name="Freihand 928">
                  <a:extLst>
                    <a:ext uri="{FF2B5EF4-FFF2-40B4-BE49-F238E27FC236}">
                      <a16:creationId xmlns:a16="http://schemas.microsoft.com/office/drawing/2014/main" id="{3FABF578-2909-4615-BECB-BF7C62AD5DCA}"/>
                    </a:ext>
                  </a:extLst>
                </p:cNvPr>
                <p:cNvPicPr/>
                <p:nvPr/>
              </p:nvPicPr>
              <p:blipFill>
                <a:blip r:embed="rId1492"/>
                <a:stretch>
                  <a:fillRect/>
                </a:stretch>
              </p:blipFill>
              <p:spPr>
                <a:xfrm>
                  <a:off x="4251662" y="5731783"/>
                  <a:ext cx="1296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493">
              <p14:nvContentPartPr>
                <p14:cNvPr id="930" name="Freihand 929">
                  <a:extLst>
                    <a:ext uri="{FF2B5EF4-FFF2-40B4-BE49-F238E27FC236}">
                      <a16:creationId xmlns:a16="http://schemas.microsoft.com/office/drawing/2014/main" id="{0854BE1D-A44A-49E3-BCCF-4881B33E55CB}"/>
                    </a:ext>
                  </a:extLst>
                </p14:cNvPr>
                <p14:cNvContentPartPr/>
                <p14:nvPr/>
              </p14:nvContentPartPr>
              <p14:xfrm>
                <a:off x="4414022" y="5690743"/>
                <a:ext cx="160920" cy="77400"/>
              </p14:xfrm>
            </p:contentPart>
          </mc:Choice>
          <mc:Fallback>
            <p:pic>
              <p:nvPicPr>
                <p:cNvPr id="930" name="Freihand 929">
                  <a:extLst>
                    <a:ext uri="{FF2B5EF4-FFF2-40B4-BE49-F238E27FC236}">
                      <a16:creationId xmlns:a16="http://schemas.microsoft.com/office/drawing/2014/main" id="{0854BE1D-A44A-49E3-BCCF-4881B33E55CB}"/>
                    </a:ext>
                  </a:extLst>
                </p:cNvPr>
                <p:cNvPicPr/>
                <p:nvPr/>
              </p:nvPicPr>
              <p:blipFill>
                <a:blip r:embed="rId1494"/>
                <a:stretch>
                  <a:fillRect/>
                </a:stretch>
              </p:blipFill>
              <p:spPr>
                <a:xfrm>
                  <a:off x="4409702" y="5686423"/>
                  <a:ext cx="1695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495">
              <p14:nvContentPartPr>
                <p14:cNvPr id="931" name="Freihand 930">
                  <a:extLst>
                    <a:ext uri="{FF2B5EF4-FFF2-40B4-BE49-F238E27FC236}">
                      <a16:creationId xmlns:a16="http://schemas.microsoft.com/office/drawing/2014/main" id="{4298066E-7B3B-4257-8D15-D96E19125592}"/>
                    </a:ext>
                  </a:extLst>
                </p14:cNvPr>
                <p14:cNvContentPartPr/>
                <p14:nvPr/>
              </p14:nvContentPartPr>
              <p14:xfrm>
                <a:off x="2989502" y="5882263"/>
                <a:ext cx="914040" cy="175320"/>
              </p14:xfrm>
            </p:contentPart>
          </mc:Choice>
          <mc:Fallback>
            <p:pic>
              <p:nvPicPr>
                <p:cNvPr id="931" name="Freihand 930">
                  <a:extLst>
                    <a:ext uri="{FF2B5EF4-FFF2-40B4-BE49-F238E27FC236}">
                      <a16:creationId xmlns:a16="http://schemas.microsoft.com/office/drawing/2014/main" id="{4298066E-7B3B-4257-8D15-D96E19125592}"/>
                    </a:ext>
                  </a:extLst>
                </p:cNvPr>
                <p:cNvPicPr/>
                <p:nvPr/>
              </p:nvPicPr>
              <p:blipFill>
                <a:blip r:embed="rId1496"/>
                <a:stretch>
                  <a:fillRect/>
                </a:stretch>
              </p:blipFill>
              <p:spPr>
                <a:xfrm>
                  <a:off x="2985182" y="5877943"/>
                  <a:ext cx="92268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1497">
              <p14:nvContentPartPr>
                <p14:cNvPr id="932" name="Freihand 931">
                  <a:extLst>
                    <a:ext uri="{FF2B5EF4-FFF2-40B4-BE49-F238E27FC236}">
                      <a16:creationId xmlns:a16="http://schemas.microsoft.com/office/drawing/2014/main" id="{49BB2C7E-472D-4119-BBE3-9A7E19E16FCF}"/>
                    </a:ext>
                  </a:extLst>
                </p14:cNvPr>
                <p14:cNvContentPartPr/>
                <p14:nvPr/>
              </p14:nvContentPartPr>
              <p14:xfrm>
                <a:off x="3856382" y="5832943"/>
                <a:ext cx="581760" cy="130680"/>
              </p14:xfrm>
            </p:contentPart>
          </mc:Choice>
          <mc:Fallback>
            <p:pic>
              <p:nvPicPr>
                <p:cNvPr id="932" name="Freihand 931">
                  <a:extLst>
                    <a:ext uri="{FF2B5EF4-FFF2-40B4-BE49-F238E27FC236}">
                      <a16:creationId xmlns:a16="http://schemas.microsoft.com/office/drawing/2014/main" id="{49BB2C7E-472D-4119-BBE3-9A7E19E16FCF}"/>
                    </a:ext>
                  </a:extLst>
                </p:cNvPr>
                <p:cNvPicPr/>
                <p:nvPr/>
              </p:nvPicPr>
              <p:blipFill>
                <a:blip r:embed="rId1498"/>
                <a:stretch>
                  <a:fillRect/>
                </a:stretch>
              </p:blipFill>
              <p:spPr>
                <a:xfrm>
                  <a:off x="3852062" y="5828623"/>
                  <a:ext cx="59040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499">
              <p14:nvContentPartPr>
                <p14:cNvPr id="933" name="Freihand 932">
                  <a:extLst>
                    <a:ext uri="{FF2B5EF4-FFF2-40B4-BE49-F238E27FC236}">
                      <a16:creationId xmlns:a16="http://schemas.microsoft.com/office/drawing/2014/main" id="{D85917D8-C6D7-48F6-ACF8-27A749EA913A}"/>
                    </a:ext>
                  </a:extLst>
                </p14:cNvPr>
                <p14:cNvContentPartPr/>
                <p14:nvPr/>
              </p14:nvContentPartPr>
              <p14:xfrm>
                <a:off x="3841982" y="6032383"/>
                <a:ext cx="181800" cy="34920"/>
              </p14:xfrm>
            </p:contentPart>
          </mc:Choice>
          <mc:Fallback>
            <p:pic>
              <p:nvPicPr>
                <p:cNvPr id="933" name="Freihand 932">
                  <a:extLst>
                    <a:ext uri="{FF2B5EF4-FFF2-40B4-BE49-F238E27FC236}">
                      <a16:creationId xmlns:a16="http://schemas.microsoft.com/office/drawing/2014/main" id="{D85917D8-C6D7-48F6-ACF8-27A749EA913A}"/>
                    </a:ext>
                  </a:extLst>
                </p:cNvPr>
                <p:cNvPicPr/>
                <p:nvPr/>
              </p:nvPicPr>
              <p:blipFill>
                <a:blip r:embed="rId1500"/>
                <a:stretch>
                  <a:fillRect/>
                </a:stretch>
              </p:blipFill>
              <p:spPr>
                <a:xfrm>
                  <a:off x="3837662" y="6028063"/>
                  <a:ext cx="19044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1501">
              <p14:nvContentPartPr>
                <p14:cNvPr id="934" name="Freihand 933">
                  <a:extLst>
                    <a:ext uri="{FF2B5EF4-FFF2-40B4-BE49-F238E27FC236}">
                      <a16:creationId xmlns:a16="http://schemas.microsoft.com/office/drawing/2014/main" id="{911CBEBD-43A9-407A-83DB-3DD91A3F631A}"/>
                    </a:ext>
                  </a:extLst>
                </p14:cNvPr>
                <p14:cNvContentPartPr/>
                <p14:nvPr/>
              </p14:nvContentPartPr>
              <p14:xfrm>
                <a:off x="4559822" y="5627743"/>
                <a:ext cx="118440" cy="315720"/>
              </p14:xfrm>
            </p:contentPart>
          </mc:Choice>
          <mc:Fallback>
            <p:pic>
              <p:nvPicPr>
                <p:cNvPr id="934" name="Freihand 933">
                  <a:extLst>
                    <a:ext uri="{FF2B5EF4-FFF2-40B4-BE49-F238E27FC236}">
                      <a16:creationId xmlns:a16="http://schemas.microsoft.com/office/drawing/2014/main" id="{911CBEBD-43A9-407A-83DB-3DD91A3F631A}"/>
                    </a:ext>
                  </a:extLst>
                </p:cNvPr>
                <p:cNvPicPr/>
                <p:nvPr/>
              </p:nvPicPr>
              <p:blipFill>
                <a:blip r:embed="rId1502"/>
                <a:stretch>
                  <a:fillRect/>
                </a:stretch>
              </p:blipFill>
              <p:spPr>
                <a:xfrm>
                  <a:off x="4555502" y="5623423"/>
                  <a:ext cx="127080" cy="324360"/>
                </a:xfrm>
                <a:prstGeom prst="rect">
                  <a:avLst/>
                </a:prstGeom>
              </p:spPr>
            </p:pic>
          </mc:Fallback>
        </mc:AlternateContent>
        <mc:AlternateContent xmlns:mc="http://schemas.openxmlformats.org/markup-compatibility/2006">
          <mc:Choice xmlns:p14="http://schemas.microsoft.com/office/powerpoint/2010/main" Requires="p14">
            <p:contentPart p14:bwMode="auto" r:id="rId1503">
              <p14:nvContentPartPr>
                <p14:cNvPr id="935" name="Freihand 934">
                  <a:extLst>
                    <a:ext uri="{FF2B5EF4-FFF2-40B4-BE49-F238E27FC236}">
                      <a16:creationId xmlns:a16="http://schemas.microsoft.com/office/drawing/2014/main" id="{48C30916-E850-4FA7-9339-CCEB490C454C}"/>
                    </a:ext>
                  </a:extLst>
                </p14:cNvPr>
                <p14:cNvContentPartPr/>
                <p14:nvPr/>
              </p14:nvContentPartPr>
              <p14:xfrm>
                <a:off x="4538222" y="5655823"/>
                <a:ext cx="360" cy="360"/>
              </p14:xfrm>
            </p:contentPart>
          </mc:Choice>
          <mc:Fallback>
            <p:pic>
              <p:nvPicPr>
                <p:cNvPr id="935" name="Freihand 934">
                  <a:extLst>
                    <a:ext uri="{FF2B5EF4-FFF2-40B4-BE49-F238E27FC236}">
                      <a16:creationId xmlns:a16="http://schemas.microsoft.com/office/drawing/2014/main" id="{48C30916-E850-4FA7-9339-CCEB490C454C}"/>
                    </a:ext>
                  </a:extLst>
                </p:cNvPr>
                <p:cNvPicPr/>
                <p:nvPr/>
              </p:nvPicPr>
              <p:blipFill>
                <a:blip r:embed="rId54"/>
                <a:stretch>
                  <a:fillRect/>
                </a:stretch>
              </p:blipFill>
              <p:spPr>
                <a:xfrm>
                  <a:off x="4533902" y="565150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504">
              <p14:nvContentPartPr>
                <p14:cNvPr id="936" name="Freihand 935">
                  <a:extLst>
                    <a:ext uri="{FF2B5EF4-FFF2-40B4-BE49-F238E27FC236}">
                      <a16:creationId xmlns:a16="http://schemas.microsoft.com/office/drawing/2014/main" id="{034611C4-966E-4537-8195-53EE732ECFD0}"/>
                    </a:ext>
                  </a:extLst>
                </p14:cNvPr>
                <p14:cNvContentPartPr/>
                <p14:nvPr/>
              </p14:nvContentPartPr>
              <p14:xfrm>
                <a:off x="4415102" y="5611903"/>
                <a:ext cx="183240" cy="29160"/>
              </p14:xfrm>
            </p:contentPart>
          </mc:Choice>
          <mc:Fallback>
            <p:pic>
              <p:nvPicPr>
                <p:cNvPr id="936" name="Freihand 935">
                  <a:extLst>
                    <a:ext uri="{FF2B5EF4-FFF2-40B4-BE49-F238E27FC236}">
                      <a16:creationId xmlns:a16="http://schemas.microsoft.com/office/drawing/2014/main" id="{034611C4-966E-4537-8195-53EE732ECFD0}"/>
                    </a:ext>
                  </a:extLst>
                </p:cNvPr>
                <p:cNvPicPr/>
                <p:nvPr/>
              </p:nvPicPr>
              <p:blipFill>
                <a:blip r:embed="rId1505"/>
                <a:stretch>
                  <a:fillRect/>
                </a:stretch>
              </p:blipFill>
              <p:spPr>
                <a:xfrm>
                  <a:off x="4410782" y="5607583"/>
                  <a:ext cx="19188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1506">
              <p14:nvContentPartPr>
                <p14:cNvPr id="937" name="Freihand 936">
                  <a:extLst>
                    <a:ext uri="{FF2B5EF4-FFF2-40B4-BE49-F238E27FC236}">
                      <a16:creationId xmlns:a16="http://schemas.microsoft.com/office/drawing/2014/main" id="{AE5D9232-8944-42F9-B3D8-917415257188}"/>
                    </a:ext>
                  </a:extLst>
                </p14:cNvPr>
                <p14:cNvContentPartPr/>
                <p14:nvPr/>
              </p14:nvContentPartPr>
              <p14:xfrm>
                <a:off x="4459742" y="5918623"/>
                <a:ext cx="231840" cy="41760"/>
              </p14:xfrm>
            </p:contentPart>
          </mc:Choice>
          <mc:Fallback>
            <p:pic>
              <p:nvPicPr>
                <p:cNvPr id="937" name="Freihand 936">
                  <a:extLst>
                    <a:ext uri="{FF2B5EF4-FFF2-40B4-BE49-F238E27FC236}">
                      <a16:creationId xmlns:a16="http://schemas.microsoft.com/office/drawing/2014/main" id="{AE5D9232-8944-42F9-B3D8-917415257188}"/>
                    </a:ext>
                  </a:extLst>
                </p:cNvPr>
                <p:cNvPicPr/>
                <p:nvPr/>
              </p:nvPicPr>
              <p:blipFill>
                <a:blip r:embed="rId1507"/>
                <a:stretch>
                  <a:fillRect/>
                </a:stretch>
              </p:blipFill>
              <p:spPr>
                <a:xfrm>
                  <a:off x="4455422" y="5914303"/>
                  <a:ext cx="24048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508">
              <p14:nvContentPartPr>
                <p14:cNvPr id="944" name="Freihand 943">
                  <a:extLst>
                    <a:ext uri="{FF2B5EF4-FFF2-40B4-BE49-F238E27FC236}">
                      <a16:creationId xmlns:a16="http://schemas.microsoft.com/office/drawing/2014/main" id="{D628F372-CA86-4EA3-98F4-CF1E3C820F84}"/>
                    </a:ext>
                  </a:extLst>
                </p14:cNvPr>
                <p14:cNvContentPartPr/>
                <p14:nvPr/>
              </p14:nvContentPartPr>
              <p14:xfrm>
                <a:off x="1763702" y="6101503"/>
                <a:ext cx="639720" cy="55080"/>
              </p14:xfrm>
            </p:contentPart>
          </mc:Choice>
          <mc:Fallback>
            <p:pic>
              <p:nvPicPr>
                <p:cNvPr id="944" name="Freihand 943">
                  <a:extLst>
                    <a:ext uri="{FF2B5EF4-FFF2-40B4-BE49-F238E27FC236}">
                      <a16:creationId xmlns:a16="http://schemas.microsoft.com/office/drawing/2014/main" id="{D628F372-CA86-4EA3-98F4-CF1E3C820F84}"/>
                    </a:ext>
                  </a:extLst>
                </p:cNvPr>
                <p:cNvPicPr/>
                <p:nvPr/>
              </p:nvPicPr>
              <p:blipFill>
                <a:blip r:embed="rId1509"/>
                <a:stretch>
                  <a:fillRect/>
                </a:stretch>
              </p:blipFill>
              <p:spPr>
                <a:xfrm>
                  <a:off x="1759382" y="6097183"/>
                  <a:ext cx="6483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510">
              <p14:nvContentPartPr>
                <p14:cNvPr id="945" name="Freihand 944">
                  <a:extLst>
                    <a:ext uri="{FF2B5EF4-FFF2-40B4-BE49-F238E27FC236}">
                      <a16:creationId xmlns:a16="http://schemas.microsoft.com/office/drawing/2014/main" id="{9A7E1F25-5A8F-45C0-B969-2673FAB7D519}"/>
                    </a:ext>
                  </a:extLst>
                </p14:cNvPr>
                <p14:cNvContentPartPr/>
                <p14:nvPr/>
              </p14:nvContentPartPr>
              <p14:xfrm>
                <a:off x="1939742" y="6168463"/>
                <a:ext cx="146160" cy="20520"/>
              </p14:xfrm>
            </p:contentPart>
          </mc:Choice>
          <mc:Fallback>
            <p:pic>
              <p:nvPicPr>
                <p:cNvPr id="945" name="Freihand 944">
                  <a:extLst>
                    <a:ext uri="{FF2B5EF4-FFF2-40B4-BE49-F238E27FC236}">
                      <a16:creationId xmlns:a16="http://schemas.microsoft.com/office/drawing/2014/main" id="{9A7E1F25-5A8F-45C0-B969-2673FAB7D519}"/>
                    </a:ext>
                  </a:extLst>
                </p:cNvPr>
                <p:cNvPicPr/>
                <p:nvPr/>
              </p:nvPicPr>
              <p:blipFill>
                <a:blip r:embed="rId1511"/>
                <a:stretch>
                  <a:fillRect/>
                </a:stretch>
              </p:blipFill>
              <p:spPr>
                <a:xfrm>
                  <a:off x="1935422" y="6164143"/>
                  <a:ext cx="15480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1512">
              <p14:nvContentPartPr>
                <p14:cNvPr id="946" name="Freihand 945">
                  <a:extLst>
                    <a:ext uri="{FF2B5EF4-FFF2-40B4-BE49-F238E27FC236}">
                      <a16:creationId xmlns:a16="http://schemas.microsoft.com/office/drawing/2014/main" id="{83863CCE-00CF-4C70-A2CD-355E26C02684}"/>
                    </a:ext>
                  </a:extLst>
                </p14:cNvPr>
                <p14:cNvContentPartPr/>
                <p14:nvPr/>
              </p14:nvContentPartPr>
              <p14:xfrm>
                <a:off x="1949822" y="6197263"/>
                <a:ext cx="147600" cy="77040"/>
              </p14:xfrm>
            </p:contentPart>
          </mc:Choice>
          <mc:Fallback>
            <p:pic>
              <p:nvPicPr>
                <p:cNvPr id="946" name="Freihand 945">
                  <a:extLst>
                    <a:ext uri="{FF2B5EF4-FFF2-40B4-BE49-F238E27FC236}">
                      <a16:creationId xmlns:a16="http://schemas.microsoft.com/office/drawing/2014/main" id="{83863CCE-00CF-4C70-A2CD-355E26C02684}"/>
                    </a:ext>
                  </a:extLst>
                </p:cNvPr>
                <p:cNvPicPr/>
                <p:nvPr/>
              </p:nvPicPr>
              <p:blipFill>
                <a:blip r:embed="rId1513"/>
                <a:stretch>
                  <a:fillRect/>
                </a:stretch>
              </p:blipFill>
              <p:spPr>
                <a:xfrm>
                  <a:off x="1945502" y="6192943"/>
                  <a:ext cx="1562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514">
              <p14:nvContentPartPr>
                <p14:cNvPr id="947" name="Freihand 946">
                  <a:extLst>
                    <a:ext uri="{FF2B5EF4-FFF2-40B4-BE49-F238E27FC236}">
                      <a16:creationId xmlns:a16="http://schemas.microsoft.com/office/drawing/2014/main" id="{2D40A1A2-32C7-47F1-8274-0029BD8F09F3}"/>
                    </a:ext>
                  </a:extLst>
                </p14:cNvPr>
                <p14:cNvContentPartPr/>
                <p14:nvPr/>
              </p14:nvContentPartPr>
              <p14:xfrm>
                <a:off x="2142782" y="6156583"/>
                <a:ext cx="103680" cy="91080"/>
              </p14:xfrm>
            </p:contentPart>
          </mc:Choice>
          <mc:Fallback>
            <p:pic>
              <p:nvPicPr>
                <p:cNvPr id="947" name="Freihand 946">
                  <a:extLst>
                    <a:ext uri="{FF2B5EF4-FFF2-40B4-BE49-F238E27FC236}">
                      <a16:creationId xmlns:a16="http://schemas.microsoft.com/office/drawing/2014/main" id="{2D40A1A2-32C7-47F1-8274-0029BD8F09F3}"/>
                    </a:ext>
                  </a:extLst>
                </p:cNvPr>
                <p:cNvPicPr/>
                <p:nvPr/>
              </p:nvPicPr>
              <p:blipFill>
                <a:blip r:embed="rId1515"/>
                <a:stretch>
                  <a:fillRect/>
                </a:stretch>
              </p:blipFill>
              <p:spPr>
                <a:xfrm>
                  <a:off x="2138462" y="6152263"/>
                  <a:ext cx="1123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516">
              <p14:nvContentPartPr>
                <p14:cNvPr id="948" name="Freihand 947">
                  <a:extLst>
                    <a:ext uri="{FF2B5EF4-FFF2-40B4-BE49-F238E27FC236}">
                      <a16:creationId xmlns:a16="http://schemas.microsoft.com/office/drawing/2014/main" id="{F70A4D52-EA7B-4EC4-AFD3-230928CA1FEB}"/>
                    </a:ext>
                  </a:extLst>
                </p14:cNvPr>
                <p14:cNvContentPartPr/>
                <p14:nvPr/>
              </p14:nvContentPartPr>
              <p14:xfrm>
                <a:off x="2147462" y="6187903"/>
                <a:ext cx="79200" cy="42840"/>
              </p14:xfrm>
            </p:contentPart>
          </mc:Choice>
          <mc:Fallback>
            <p:pic>
              <p:nvPicPr>
                <p:cNvPr id="948" name="Freihand 947">
                  <a:extLst>
                    <a:ext uri="{FF2B5EF4-FFF2-40B4-BE49-F238E27FC236}">
                      <a16:creationId xmlns:a16="http://schemas.microsoft.com/office/drawing/2014/main" id="{F70A4D52-EA7B-4EC4-AFD3-230928CA1FEB}"/>
                    </a:ext>
                  </a:extLst>
                </p:cNvPr>
                <p:cNvPicPr/>
                <p:nvPr/>
              </p:nvPicPr>
              <p:blipFill>
                <a:blip r:embed="rId1517"/>
                <a:stretch>
                  <a:fillRect/>
                </a:stretch>
              </p:blipFill>
              <p:spPr>
                <a:xfrm>
                  <a:off x="2143142" y="6183583"/>
                  <a:ext cx="8784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518">
              <p14:nvContentPartPr>
                <p14:cNvPr id="949" name="Freihand 948">
                  <a:extLst>
                    <a:ext uri="{FF2B5EF4-FFF2-40B4-BE49-F238E27FC236}">
                      <a16:creationId xmlns:a16="http://schemas.microsoft.com/office/drawing/2014/main" id="{864EDEF9-D642-47B9-971A-5ED2ABD9BAF6}"/>
                    </a:ext>
                  </a:extLst>
                </p14:cNvPr>
                <p14:cNvContentPartPr/>
                <p14:nvPr/>
              </p14:nvContentPartPr>
              <p14:xfrm>
                <a:off x="2263382" y="6142903"/>
                <a:ext cx="30960" cy="97920"/>
              </p14:xfrm>
            </p:contentPart>
          </mc:Choice>
          <mc:Fallback>
            <p:pic>
              <p:nvPicPr>
                <p:cNvPr id="949" name="Freihand 948">
                  <a:extLst>
                    <a:ext uri="{FF2B5EF4-FFF2-40B4-BE49-F238E27FC236}">
                      <a16:creationId xmlns:a16="http://schemas.microsoft.com/office/drawing/2014/main" id="{864EDEF9-D642-47B9-971A-5ED2ABD9BAF6}"/>
                    </a:ext>
                  </a:extLst>
                </p:cNvPr>
                <p:cNvPicPr/>
                <p:nvPr/>
              </p:nvPicPr>
              <p:blipFill>
                <a:blip r:embed="rId1519"/>
                <a:stretch>
                  <a:fillRect/>
                </a:stretch>
              </p:blipFill>
              <p:spPr>
                <a:xfrm>
                  <a:off x="2259062" y="6138583"/>
                  <a:ext cx="396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520">
              <p14:nvContentPartPr>
                <p14:cNvPr id="951" name="Freihand 950">
                  <a:extLst>
                    <a:ext uri="{FF2B5EF4-FFF2-40B4-BE49-F238E27FC236}">
                      <a16:creationId xmlns:a16="http://schemas.microsoft.com/office/drawing/2014/main" id="{30EF8159-3BB9-4828-91F4-1FD0E8448502}"/>
                    </a:ext>
                  </a:extLst>
                </p14:cNvPr>
                <p14:cNvContentPartPr/>
                <p14:nvPr/>
              </p14:nvContentPartPr>
              <p14:xfrm>
                <a:off x="1570742" y="6316783"/>
                <a:ext cx="188280" cy="280440"/>
              </p14:xfrm>
            </p:contentPart>
          </mc:Choice>
          <mc:Fallback>
            <p:pic>
              <p:nvPicPr>
                <p:cNvPr id="951" name="Freihand 950">
                  <a:extLst>
                    <a:ext uri="{FF2B5EF4-FFF2-40B4-BE49-F238E27FC236}">
                      <a16:creationId xmlns:a16="http://schemas.microsoft.com/office/drawing/2014/main" id="{30EF8159-3BB9-4828-91F4-1FD0E8448502}"/>
                    </a:ext>
                  </a:extLst>
                </p:cNvPr>
                <p:cNvPicPr/>
                <p:nvPr/>
              </p:nvPicPr>
              <p:blipFill>
                <a:blip r:embed="rId1521"/>
                <a:stretch>
                  <a:fillRect/>
                </a:stretch>
              </p:blipFill>
              <p:spPr>
                <a:xfrm>
                  <a:off x="1566422" y="6312463"/>
                  <a:ext cx="196920" cy="289080"/>
                </a:xfrm>
                <a:prstGeom prst="rect">
                  <a:avLst/>
                </a:prstGeom>
              </p:spPr>
            </p:pic>
          </mc:Fallback>
        </mc:AlternateContent>
        <mc:AlternateContent xmlns:mc="http://schemas.openxmlformats.org/markup-compatibility/2006">
          <mc:Choice xmlns:p14="http://schemas.microsoft.com/office/powerpoint/2010/main" Requires="p14">
            <p:contentPart p14:bwMode="auto" r:id="rId1522">
              <p14:nvContentPartPr>
                <p14:cNvPr id="956" name="Freihand 955">
                  <a:extLst>
                    <a:ext uri="{FF2B5EF4-FFF2-40B4-BE49-F238E27FC236}">
                      <a16:creationId xmlns:a16="http://schemas.microsoft.com/office/drawing/2014/main" id="{6B9B8F7D-6BC8-4913-9E1E-87D60D86D6C4}"/>
                    </a:ext>
                  </a:extLst>
                </p14:cNvPr>
                <p14:cNvContentPartPr/>
                <p14:nvPr/>
              </p14:nvContentPartPr>
              <p14:xfrm>
                <a:off x="1843622" y="6362503"/>
                <a:ext cx="275400" cy="41040"/>
              </p14:xfrm>
            </p:contentPart>
          </mc:Choice>
          <mc:Fallback>
            <p:pic>
              <p:nvPicPr>
                <p:cNvPr id="956" name="Freihand 955">
                  <a:extLst>
                    <a:ext uri="{FF2B5EF4-FFF2-40B4-BE49-F238E27FC236}">
                      <a16:creationId xmlns:a16="http://schemas.microsoft.com/office/drawing/2014/main" id="{6B9B8F7D-6BC8-4913-9E1E-87D60D86D6C4}"/>
                    </a:ext>
                  </a:extLst>
                </p:cNvPr>
                <p:cNvPicPr/>
                <p:nvPr/>
              </p:nvPicPr>
              <p:blipFill>
                <a:blip r:embed="rId1523"/>
                <a:stretch>
                  <a:fillRect/>
                </a:stretch>
              </p:blipFill>
              <p:spPr>
                <a:xfrm>
                  <a:off x="1839302" y="6358183"/>
                  <a:ext cx="28404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1524">
              <p14:nvContentPartPr>
                <p14:cNvPr id="957" name="Freihand 956">
                  <a:extLst>
                    <a:ext uri="{FF2B5EF4-FFF2-40B4-BE49-F238E27FC236}">
                      <a16:creationId xmlns:a16="http://schemas.microsoft.com/office/drawing/2014/main" id="{79944AEB-2059-441E-902C-CC95DC91CC46}"/>
                    </a:ext>
                  </a:extLst>
                </p14:cNvPr>
                <p14:cNvContentPartPr/>
                <p14:nvPr/>
              </p14:nvContentPartPr>
              <p14:xfrm>
                <a:off x="1895462" y="6392743"/>
                <a:ext cx="195480" cy="144720"/>
              </p14:xfrm>
            </p:contentPart>
          </mc:Choice>
          <mc:Fallback>
            <p:pic>
              <p:nvPicPr>
                <p:cNvPr id="957" name="Freihand 956">
                  <a:extLst>
                    <a:ext uri="{FF2B5EF4-FFF2-40B4-BE49-F238E27FC236}">
                      <a16:creationId xmlns:a16="http://schemas.microsoft.com/office/drawing/2014/main" id="{79944AEB-2059-441E-902C-CC95DC91CC46}"/>
                    </a:ext>
                  </a:extLst>
                </p:cNvPr>
                <p:cNvPicPr/>
                <p:nvPr/>
              </p:nvPicPr>
              <p:blipFill>
                <a:blip r:embed="rId1525"/>
                <a:stretch>
                  <a:fillRect/>
                </a:stretch>
              </p:blipFill>
              <p:spPr>
                <a:xfrm>
                  <a:off x="1891142" y="6388423"/>
                  <a:ext cx="2041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526">
              <p14:nvContentPartPr>
                <p14:cNvPr id="958" name="Freihand 957">
                  <a:extLst>
                    <a:ext uri="{FF2B5EF4-FFF2-40B4-BE49-F238E27FC236}">
                      <a16:creationId xmlns:a16="http://schemas.microsoft.com/office/drawing/2014/main" id="{2FAFB5A3-8659-4FAC-984F-B111CFABD18E}"/>
                    </a:ext>
                  </a:extLst>
                </p14:cNvPr>
                <p14:cNvContentPartPr/>
                <p14:nvPr/>
              </p14:nvContentPartPr>
              <p14:xfrm>
                <a:off x="2215142" y="6403543"/>
                <a:ext cx="101160" cy="114480"/>
              </p14:xfrm>
            </p:contentPart>
          </mc:Choice>
          <mc:Fallback>
            <p:pic>
              <p:nvPicPr>
                <p:cNvPr id="958" name="Freihand 957">
                  <a:extLst>
                    <a:ext uri="{FF2B5EF4-FFF2-40B4-BE49-F238E27FC236}">
                      <a16:creationId xmlns:a16="http://schemas.microsoft.com/office/drawing/2014/main" id="{2FAFB5A3-8659-4FAC-984F-B111CFABD18E}"/>
                    </a:ext>
                  </a:extLst>
                </p:cNvPr>
                <p:cNvPicPr/>
                <p:nvPr/>
              </p:nvPicPr>
              <p:blipFill>
                <a:blip r:embed="rId1527"/>
                <a:stretch>
                  <a:fillRect/>
                </a:stretch>
              </p:blipFill>
              <p:spPr>
                <a:xfrm>
                  <a:off x="2210822" y="6399223"/>
                  <a:ext cx="1098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528">
              <p14:nvContentPartPr>
                <p14:cNvPr id="959" name="Freihand 958">
                  <a:extLst>
                    <a:ext uri="{FF2B5EF4-FFF2-40B4-BE49-F238E27FC236}">
                      <a16:creationId xmlns:a16="http://schemas.microsoft.com/office/drawing/2014/main" id="{07240C6D-1102-4318-A394-0481DA522546}"/>
                    </a:ext>
                  </a:extLst>
                </p14:cNvPr>
                <p14:cNvContentPartPr/>
                <p14:nvPr/>
              </p14:nvContentPartPr>
              <p14:xfrm>
                <a:off x="2223062" y="6422263"/>
                <a:ext cx="95040" cy="66960"/>
              </p14:xfrm>
            </p:contentPart>
          </mc:Choice>
          <mc:Fallback>
            <p:pic>
              <p:nvPicPr>
                <p:cNvPr id="959" name="Freihand 958">
                  <a:extLst>
                    <a:ext uri="{FF2B5EF4-FFF2-40B4-BE49-F238E27FC236}">
                      <a16:creationId xmlns:a16="http://schemas.microsoft.com/office/drawing/2014/main" id="{07240C6D-1102-4318-A394-0481DA522546}"/>
                    </a:ext>
                  </a:extLst>
                </p:cNvPr>
                <p:cNvPicPr/>
                <p:nvPr/>
              </p:nvPicPr>
              <p:blipFill>
                <a:blip r:embed="rId1529"/>
                <a:stretch>
                  <a:fillRect/>
                </a:stretch>
              </p:blipFill>
              <p:spPr>
                <a:xfrm>
                  <a:off x="2218742" y="6417943"/>
                  <a:ext cx="10368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530">
              <p14:nvContentPartPr>
                <p14:cNvPr id="960" name="Freihand 959">
                  <a:extLst>
                    <a:ext uri="{FF2B5EF4-FFF2-40B4-BE49-F238E27FC236}">
                      <a16:creationId xmlns:a16="http://schemas.microsoft.com/office/drawing/2014/main" id="{1372B935-F514-4C80-8325-4C13FD683220}"/>
                    </a:ext>
                  </a:extLst>
                </p14:cNvPr>
                <p14:cNvContentPartPr/>
                <p14:nvPr/>
              </p14:nvContentPartPr>
              <p14:xfrm>
                <a:off x="2422862" y="6392383"/>
                <a:ext cx="26280" cy="144360"/>
              </p14:xfrm>
            </p:contentPart>
          </mc:Choice>
          <mc:Fallback>
            <p:pic>
              <p:nvPicPr>
                <p:cNvPr id="960" name="Freihand 959">
                  <a:extLst>
                    <a:ext uri="{FF2B5EF4-FFF2-40B4-BE49-F238E27FC236}">
                      <a16:creationId xmlns:a16="http://schemas.microsoft.com/office/drawing/2014/main" id="{1372B935-F514-4C80-8325-4C13FD683220}"/>
                    </a:ext>
                  </a:extLst>
                </p:cNvPr>
                <p:cNvPicPr/>
                <p:nvPr/>
              </p:nvPicPr>
              <p:blipFill>
                <a:blip r:embed="rId1531"/>
                <a:stretch>
                  <a:fillRect/>
                </a:stretch>
              </p:blipFill>
              <p:spPr>
                <a:xfrm>
                  <a:off x="2418542" y="6388063"/>
                  <a:ext cx="349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532">
              <p14:nvContentPartPr>
                <p14:cNvPr id="961" name="Freihand 960">
                  <a:extLst>
                    <a:ext uri="{FF2B5EF4-FFF2-40B4-BE49-F238E27FC236}">
                      <a16:creationId xmlns:a16="http://schemas.microsoft.com/office/drawing/2014/main" id="{267E1009-EFDC-4E0C-BEBE-536D78F01202}"/>
                    </a:ext>
                  </a:extLst>
                </p14:cNvPr>
                <p14:cNvContentPartPr/>
                <p14:nvPr/>
              </p14:nvContentPartPr>
              <p14:xfrm>
                <a:off x="2621222" y="6417583"/>
                <a:ext cx="154080" cy="41040"/>
              </p14:xfrm>
            </p:contentPart>
          </mc:Choice>
          <mc:Fallback>
            <p:pic>
              <p:nvPicPr>
                <p:cNvPr id="961" name="Freihand 960">
                  <a:extLst>
                    <a:ext uri="{FF2B5EF4-FFF2-40B4-BE49-F238E27FC236}">
                      <a16:creationId xmlns:a16="http://schemas.microsoft.com/office/drawing/2014/main" id="{267E1009-EFDC-4E0C-BEBE-536D78F01202}"/>
                    </a:ext>
                  </a:extLst>
                </p:cNvPr>
                <p:cNvPicPr/>
                <p:nvPr/>
              </p:nvPicPr>
              <p:blipFill>
                <a:blip r:embed="rId1533"/>
                <a:stretch>
                  <a:fillRect/>
                </a:stretch>
              </p:blipFill>
              <p:spPr>
                <a:xfrm>
                  <a:off x="2616902" y="6413263"/>
                  <a:ext cx="16272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1534">
              <p14:nvContentPartPr>
                <p14:cNvPr id="962" name="Freihand 961">
                  <a:extLst>
                    <a:ext uri="{FF2B5EF4-FFF2-40B4-BE49-F238E27FC236}">
                      <a16:creationId xmlns:a16="http://schemas.microsoft.com/office/drawing/2014/main" id="{4C0E6D54-3433-46AE-896F-EE19787984EF}"/>
                    </a:ext>
                  </a:extLst>
                </p14:cNvPr>
                <p14:cNvContentPartPr/>
                <p14:nvPr/>
              </p14:nvContentPartPr>
              <p14:xfrm>
                <a:off x="2956022" y="6363223"/>
                <a:ext cx="102960" cy="64080"/>
              </p14:xfrm>
            </p:contentPart>
          </mc:Choice>
          <mc:Fallback>
            <p:pic>
              <p:nvPicPr>
                <p:cNvPr id="962" name="Freihand 961">
                  <a:extLst>
                    <a:ext uri="{FF2B5EF4-FFF2-40B4-BE49-F238E27FC236}">
                      <a16:creationId xmlns:a16="http://schemas.microsoft.com/office/drawing/2014/main" id="{4C0E6D54-3433-46AE-896F-EE19787984EF}"/>
                    </a:ext>
                  </a:extLst>
                </p:cNvPr>
                <p:cNvPicPr/>
                <p:nvPr/>
              </p:nvPicPr>
              <p:blipFill>
                <a:blip r:embed="rId1535"/>
                <a:stretch>
                  <a:fillRect/>
                </a:stretch>
              </p:blipFill>
              <p:spPr>
                <a:xfrm>
                  <a:off x="2951702" y="6358903"/>
                  <a:ext cx="1116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536">
              <p14:nvContentPartPr>
                <p14:cNvPr id="963" name="Freihand 962">
                  <a:extLst>
                    <a:ext uri="{FF2B5EF4-FFF2-40B4-BE49-F238E27FC236}">
                      <a16:creationId xmlns:a16="http://schemas.microsoft.com/office/drawing/2014/main" id="{058E6F41-21EA-4375-888A-E9E04ABF31FB}"/>
                    </a:ext>
                  </a:extLst>
                </p14:cNvPr>
                <p14:cNvContentPartPr/>
                <p14:nvPr/>
              </p14:nvContentPartPr>
              <p14:xfrm>
                <a:off x="3163382" y="6357823"/>
                <a:ext cx="28080" cy="16560"/>
              </p14:xfrm>
            </p:contentPart>
          </mc:Choice>
          <mc:Fallback>
            <p:pic>
              <p:nvPicPr>
                <p:cNvPr id="963" name="Freihand 962">
                  <a:extLst>
                    <a:ext uri="{FF2B5EF4-FFF2-40B4-BE49-F238E27FC236}">
                      <a16:creationId xmlns:a16="http://schemas.microsoft.com/office/drawing/2014/main" id="{058E6F41-21EA-4375-888A-E9E04ABF31FB}"/>
                    </a:ext>
                  </a:extLst>
                </p:cNvPr>
                <p:cNvPicPr/>
                <p:nvPr/>
              </p:nvPicPr>
              <p:blipFill>
                <a:blip r:embed="rId1537"/>
                <a:stretch>
                  <a:fillRect/>
                </a:stretch>
              </p:blipFill>
              <p:spPr>
                <a:xfrm>
                  <a:off x="3159062" y="6353503"/>
                  <a:ext cx="367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538">
              <p14:nvContentPartPr>
                <p14:cNvPr id="964" name="Freihand 963">
                  <a:extLst>
                    <a:ext uri="{FF2B5EF4-FFF2-40B4-BE49-F238E27FC236}">
                      <a16:creationId xmlns:a16="http://schemas.microsoft.com/office/drawing/2014/main" id="{92CAD5DE-1F03-44DA-8E1F-D75FBCE340EF}"/>
                    </a:ext>
                  </a:extLst>
                </p14:cNvPr>
                <p14:cNvContentPartPr/>
                <p14:nvPr/>
              </p14:nvContentPartPr>
              <p14:xfrm>
                <a:off x="3286502" y="6319663"/>
                <a:ext cx="153360" cy="59400"/>
              </p14:xfrm>
            </p:contentPart>
          </mc:Choice>
          <mc:Fallback>
            <p:pic>
              <p:nvPicPr>
                <p:cNvPr id="964" name="Freihand 963">
                  <a:extLst>
                    <a:ext uri="{FF2B5EF4-FFF2-40B4-BE49-F238E27FC236}">
                      <a16:creationId xmlns:a16="http://schemas.microsoft.com/office/drawing/2014/main" id="{92CAD5DE-1F03-44DA-8E1F-D75FBCE340EF}"/>
                    </a:ext>
                  </a:extLst>
                </p:cNvPr>
                <p:cNvPicPr/>
                <p:nvPr/>
              </p:nvPicPr>
              <p:blipFill>
                <a:blip r:embed="rId1539"/>
                <a:stretch>
                  <a:fillRect/>
                </a:stretch>
              </p:blipFill>
              <p:spPr>
                <a:xfrm>
                  <a:off x="3282182" y="6315343"/>
                  <a:ext cx="16200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540">
              <p14:nvContentPartPr>
                <p14:cNvPr id="965" name="Freihand 964">
                  <a:extLst>
                    <a:ext uri="{FF2B5EF4-FFF2-40B4-BE49-F238E27FC236}">
                      <a16:creationId xmlns:a16="http://schemas.microsoft.com/office/drawing/2014/main" id="{98128897-49EB-49D4-A833-9FC82E2B89C2}"/>
                    </a:ext>
                  </a:extLst>
                </p14:cNvPr>
                <p14:cNvContentPartPr/>
                <p14:nvPr/>
              </p14:nvContentPartPr>
              <p14:xfrm>
                <a:off x="3478742" y="6158023"/>
                <a:ext cx="238680" cy="314280"/>
              </p14:xfrm>
            </p:contentPart>
          </mc:Choice>
          <mc:Fallback>
            <p:pic>
              <p:nvPicPr>
                <p:cNvPr id="965" name="Freihand 964">
                  <a:extLst>
                    <a:ext uri="{FF2B5EF4-FFF2-40B4-BE49-F238E27FC236}">
                      <a16:creationId xmlns:a16="http://schemas.microsoft.com/office/drawing/2014/main" id="{98128897-49EB-49D4-A833-9FC82E2B89C2}"/>
                    </a:ext>
                  </a:extLst>
                </p:cNvPr>
                <p:cNvPicPr/>
                <p:nvPr/>
              </p:nvPicPr>
              <p:blipFill>
                <a:blip r:embed="rId1541"/>
                <a:stretch>
                  <a:fillRect/>
                </a:stretch>
              </p:blipFill>
              <p:spPr>
                <a:xfrm>
                  <a:off x="3474422" y="6153703"/>
                  <a:ext cx="247320" cy="322920"/>
                </a:xfrm>
                <a:prstGeom prst="rect">
                  <a:avLst/>
                </a:prstGeom>
              </p:spPr>
            </p:pic>
          </mc:Fallback>
        </mc:AlternateContent>
        <mc:AlternateContent xmlns:mc="http://schemas.openxmlformats.org/markup-compatibility/2006">
          <mc:Choice xmlns:p14="http://schemas.microsoft.com/office/powerpoint/2010/main" Requires="p14">
            <p:contentPart p14:bwMode="auto" r:id="rId1542">
              <p14:nvContentPartPr>
                <p14:cNvPr id="967" name="Freihand 966">
                  <a:extLst>
                    <a:ext uri="{FF2B5EF4-FFF2-40B4-BE49-F238E27FC236}">
                      <a16:creationId xmlns:a16="http://schemas.microsoft.com/office/drawing/2014/main" id="{CB311361-2FDD-493B-8D96-0315921BAF30}"/>
                    </a:ext>
                  </a:extLst>
                </p14:cNvPr>
                <p14:cNvContentPartPr/>
                <p14:nvPr/>
              </p14:nvContentPartPr>
              <p14:xfrm>
                <a:off x="3832622" y="6251623"/>
                <a:ext cx="233280" cy="41040"/>
              </p14:xfrm>
            </p:contentPart>
          </mc:Choice>
          <mc:Fallback>
            <p:pic>
              <p:nvPicPr>
                <p:cNvPr id="967" name="Freihand 966">
                  <a:extLst>
                    <a:ext uri="{FF2B5EF4-FFF2-40B4-BE49-F238E27FC236}">
                      <a16:creationId xmlns:a16="http://schemas.microsoft.com/office/drawing/2014/main" id="{CB311361-2FDD-493B-8D96-0315921BAF30}"/>
                    </a:ext>
                  </a:extLst>
                </p:cNvPr>
                <p:cNvPicPr/>
                <p:nvPr/>
              </p:nvPicPr>
              <p:blipFill>
                <a:blip r:embed="rId1543"/>
                <a:stretch>
                  <a:fillRect/>
                </a:stretch>
              </p:blipFill>
              <p:spPr>
                <a:xfrm>
                  <a:off x="3828302" y="6247303"/>
                  <a:ext cx="24192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1544">
              <p14:nvContentPartPr>
                <p14:cNvPr id="968" name="Freihand 967">
                  <a:extLst>
                    <a:ext uri="{FF2B5EF4-FFF2-40B4-BE49-F238E27FC236}">
                      <a16:creationId xmlns:a16="http://schemas.microsoft.com/office/drawing/2014/main" id="{1D5BCEA2-BE31-4D68-BCD9-4F5C46D3D7B1}"/>
                    </a:ext>
                  </a:extLst>
                </p14:cNvPr>
                <p14:cNvContentPartPr/>
                <p14:nvPr/>
              </p14:nvContentPartPr>
              <p14:xfrm>
                <a:off x="3850622" y="6300943"/>
                <a:ext cx="300600" cy="57960"/>
              </p14:xfrm>
            </p:contentPart>
          </mc:Choice>
          <mc:Fallback>
            <p:pic>
              <p:nvPicPr>
                <p:cNvPr id="968" name="Freihand 967">
                  <a:extLst>
                    <a:ext uri="{FF2B5EF4-FFF2-40B4-BE49-F238E27FC236}">
                      <a16:creationId xmlns:a16="http://schemas.microsoft.com/office/drawing/2014/main" id="{1D5BCEA2-BE31-4D68-BCD9-4F5C46D3D7B1}"/>
                    </a:ext>
                  </a:extLst>
                </p:cNvPr>
                <p:cNvPicPr/>
                <p:nvPr/>
              </p:nvPicPr>
              <p:blipFill>
                <a:blip r:embed="rId1545"/>
                <a:stretch>
                  <a:fillRect/>
                </a:stretch>
              </p:blipFill>
              <p:spPr>
                <a:xfrm>
                  <a:off x="3846302" y="6296623"/>
                  <a:ext cx="30924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546">
              <p14:nvContentPartPr>
                <p14:cNvPr id="969" name="Freihand 968">
                  <a:extLst>
                    <a:ext uri="{FF2B5EF4-FFF2-40B4-BE49-F238E27FC236}">
                      <a16:creationId xmlns:a16="http://schemas.microsoft.com/office/drawing/2014/main" id="{A34BF53D-29A1-4757-AF2E-FD92E1308629}"/>
                    </a:ext>
                  </a:extLst>
                </p14:cNvPr>
                <p14:cNvContentPartPr/>
                <p14:nvPr/>
              </p14:nvContentPartPr>
              <p14:xfrm>
                <a:off x="4193342" y="6200143"/>
                <a:ext cx="251280" cy="123840"/>
              </p14:xfrm>
            </p:contentPart>
          </mc:Choice>
          <mc:Fallback>
            <p:pic>
              <p:nvPicPr>
                <p:cNvPr id="969" name="Freihand 968">
                  <a:extLst>
                    <a:ext uri="{FF2B5EF4-FFF2-40B4-BE49-F238E27FC236}">
                      <a16:creationId xmlns:a16="http://schemas.microsoft.com/office/drawing/2014/main" id="{A34BF53D-29A1-4757-AF2E-FD92E1308629}"/>
                    </a:ext>
                  </a:extLst>
                </p:cNvPr>
                <p:cNvPicPr/>
                <p:nvPr/>
              </p:nvPicPr>
              <p:blipFill>
                <a:blip r:embed="rId1547"/>
                <a:stretch>
                  <a:fillRect/>
                </a:stretch>
              </p:blipFill>
              <p:spPr>
                <a:xfrm>
                  <a:off x="4189022" y="6195823"/>
                  <a:ext cx="2599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548">
              <p14:nvContentPartPr>
                <p14:cNvPr id="971" name="Freihand 970">
                  <a:extLst>
                    <a:ext uri="{FF2B5EF4-FFF2-40B4-BE49-F238E27FC236}">
                      <a16:creationId xmlns:a16="http://schemas.microsoft.com/office/drawing/2014/main" id="{380CDABB-6149-4040-B304-00F73EB1D0ED}"/>
                    </a:ext>
                  </a:extLst>
                </p14:cNvPr>
                <p14:cNvContentPartPr/>
                <p14:nvPr/>
              </p14:nvContentPartPr>
              <p14:xfrm>
                <a:off x="4589342" y="6122023"/>
                <a:ext cx="296640" cy="119520"/>
              </p14:xfrm>
            </p:contentPart>
          </mc:Choice>
          <mc:Fallback>
            <p:pic>
              <p:nvPicPr>
                <p:cNvPr id="971" name="Freihand 970">
                  <a:extLst>
                    <a:ext uri="{FF2B5EF4-FFF2-40B4-BE49-F238E27FC236}">
                      <a16:creationId xmlns:a16="http://schemas.microsoft.com/office/drawing/2014/main" id="{380CDABB-6149-4040-B304-00F73EB1D0ED}"/>
                    </a:ext>
                  </a:extLst>
                </p:cNvPr>
                <p:cNvPicPr/>
                <p:nvPr/>
              </p:nvPicPr>
              <p:blipFill>
                <a:blip r:embed="rId1549"/>
                <a:stretch>
                  <a:fillRect/>
                </a:stretch>
              </p:blipFill>
              <p:spPr>
                <a:xfrm>
                  <a:off x="4585022" y="6117703"/>
                  <a:ext cx="30528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550">
              <p14:nvContentPartPr>
                <p14:cNvPr id="972" name="Freihand 971">
                  <a:extLst>
                    <a:ext uri="{FF2B5EF4-FFF2-40B4-BE49-F238E27FC236}">
                      <a16:creationId xmlns:a16="http://schemas.microsoft.com/office/drawing/2014/main" id="{C0EA1F27-CFE8-4F5F-A913-CF608CFA94E5}"/>
                    </a:ext>
                  </a:extLst>
                </p14:cNvPr>
                <p14:cNvContentPartPr/>
                <p14:nvPr/>
              </p14:nvContentPartPr>
              <p14:xfrm>
                <a:off x="4869782" y="5974783"/>
                <a:ext cx="79560" cy="221040"/>
              </p14:xfrm>
            </p:contentPart>
          </mc:Choice>
          <mc:Fallback>
            <p:pic>
              <p:nvPicPr>
                <p:cNvPr id="972" name="Freihand 971">
                  <a:extLst>
                    <a:ext uri="{FF2B5EF4-FFF2-40B4-BE49-F238E27FC236}">
                      <a16:creationId xmlns:a16="http://schemas.microsoft.com/office/drawing/2014/main" id="{C0EA1F27-CFE8-4F5F-A913-CF608CFA94E5}"/>
                    </a:ext>
                  </a:extLst>
                </p:cNvPr>
                <p:cNvPicPr/>
                <p:nvPr/>
              </p:nvPicPr>
              <p:blipFill>
                <a:blip r:embed="rId1551"/>
                <a:stretch>
                  <a:fillRect/>
                </a:stretch>
              </p:blipFill>
              <p:spPr>
                <a:xfrm>
                  <a:off x="4865462" y="5970463"/>
                  <a:ext cx="8820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1552">
              <p14:nvContentPartPr>
                <p14:cNvPr id="973" name="Freihand 972">
                  <a:extLst>
                    <a:ext uri="{FF2B5EF4-FFF2-40B4-BE49-F238E27FC236}">
                      <a16:creationId xmlns:a16="http://schemas.microsoft.com/office/drawing/2014/main" id="{90B5A60E-DEFD-4BE5-AD51-3EB7D053437E}"/>
                    </a:ext>
                  </a:extLst>
                </p14:cNvPr>
                <p14:cNvContentPartPr/>
                <p14:nvPr/>
              </p14:nvContentPartPr>
              <p14:xfrm>
                <a:off x="4951142" y="5965423"/>
                <a:ext cx="75240" cy="127080"/>
              </p14:xfrm>
            </p:contentPart>
          </mc:Choice>
          <mc:Fallback>
            <p:pic>
              <p:nvPicPr>
                <p:cNvPr id="973" name="Freihand 972">
                  <a:extLst>
                    <a:ext uri="{FF2B5EF4-FFF2-40B4-BE49-F238E27FC236}">
                      <a16:creationId xmlns:a16="http://schemas.microsoft.com/office/drawing/2014/main" id="{90B5A60E-DEFD-4BE5-AD51-3EB7D053437E}"/>
                    </a:ext>
                  </a:extLst>
                </p:cNvPr>
                <p:cNvPicPr/>
                <p:nvPr/>
              </p:nvPicPr>
              <p:blipFill>
                <a:blip r:embed="rId1553"/>
                <a:stretch>
                  <a:fillRect/>
                </a:stretch>
              </p:blipFill>
              <p:spPr>
                <a:xfrm>
                  <a:off x="4946822" y="5961103"/>
                  <a:ext cx="8388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554">
              <p14:nvContentPartPr>
                <p14:cNvPr id="974" name="Freihand 973">
                  <a:extLst>
                    <a:ext uri="{FF2B5EF4-FFF2-40B4-BE49-F238E27FC236}">
                      <a16:creationId xmlns:a16="http://schemas.microsoft.com/office/drawing/2014/main" id="{5F9434DC-6C10-4CCC-947B-FC4355761273}"/>
                    </a:ext>
                  </a:extLst>
                </p14:cNvPr>
                <p14:cNvContentPartPr/>
                <p14:nvPr/>
              </p14:nvContentPartPr>
              <p14:xfrm>
                <a:off x="5023862" y="6026983"/>
                <a:ext cx="71280" cy="65520"/>
              </p14:xfrm>
            </p:contentPart>
          </mc:Choice>
          <mc:Fallback>
            <p:pic>
              <p:nvPicPr>
                <p:cNvPr id="974" name="Freihand 973">
                  <a:extLst>
                    <a:ext uri="{FF2B5EF4-FFF2-40B4-BE49-F238E27FC236}">
                      <a16:creationId xmlns:a16="http://schemas.microsoft.com/office/drawing/2014/main" id="{5F9434DC-6C10-4CCC-947B-FC4355761273}"/>
                    </a:ext>
                  </a:extLst>
                </p:cNvPr>
                <p:cNvPicPr/>
                <p:nvPr/>
              </p:nvPicPr>
              <p:blipFill>
                <a:blip r:embed="rId1555"/>
                <a:stretch>
                  <a:fillRect/>
                </a:stretch>
              </p:blipFill>
              <p:spPr>
                <a:xfrm>
                  <a:off x="5019542" y="6022663"/>
                  <a:ext cx="7992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556">
              <p14:nvContentPartPr>
                <p14:cNvPr id="975" name="Freihand 974">
                  <a:extLst>
                    <a:ext uri="{FF2B5EF4-FFF2-40B4-BE49-F238E27FC236}">
                      <a16:creationId xmlns:a16="http://schemas.microsoft.com/office/drawing/2014/main" id="{3369FCE1-D125-4193-B8E0-BD3AFE8FFAE6}"/>
                    </a:ext>
                  </a:extLst>
                </p14:cNvPr>
                <p14:cNvContentPartPr/>
                <p14:nvPr/>
              </p14:nvContentPartPr>
              <p14:xfrm>
                <a:off x="5101622" y="5980903"/>
                <a:ext cx="104040" cy="92520"/>
              </p14:xfrm>
            </p:contentPart>
          </mc:Choice>
          <mc:Fallback>
            <p:pic>
              <p:nvPicPr>
                <p:cNvPr id="975" name="Freihand 974">
                  <a:extLst>
                    <a:ext uri="{FF2B5EF4-FFF2-40B4-BE49-F238E27FC236}">
                      <a16:creationId xmlns:a16="http://schemas.microsoft.com/office/drawing/2014/main" id="{3369FCE1-D125-4193-B8E0-BD3AFE8FFAE6}"/>
                    </a:ext>
                  </a:extLst>
                </p:cNvPr>
                <p:cNvPicPr/>
                <p:nvPr/>
              </p:nvPicPr>
              <p:blipFill>
                <a:blip r:embed="rId1557"/>
                <a:stretch>
                  <a:fillRect/>
                </a:stretch>
              </p:blipFill>
              <p:spPr>
                <a:xfrm>
                  <a:off x="5097302" y="5976583"/>
                  <a:ext cx="1126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558">
              <p14:nvContentPartPr>
                <p14:cNvPr id="976" name="Freihand 975">
                  <a:extLst>
                    <a:ext uri="{FF2B5EF4-FFF2-40B4-BE49-F238E27FC236}">
                      <a16:creationId xmlns:a16="http://schemas.microsoft.com/office/drawing/2014/main" id="{C7C76F72-565F-4D9A-879B-89268F013D8F}"/>
                    </a:ext>
                  </a:extLst>
                </p14:cNvPr>
                <p14:cNvContentPartPr/>
                <p14:nvPr/>
              </p14:nvContentPartPr>
              <p14:xfrm>
                <a:off x="5210702" y="5950663"/>
                <a:ext cx="185400" cy="59040"/>
              </p14:xfrm>
            </p:contentPart>
          </mc:Choice>
          <mc:Fallback>
            <p:pic>
              <p:nvPicPr>
                <p:cNvPr id="976" name="Freihand 975">
                  <a:extLst>
                    <a:ext uri="{FF2B5EF4-FFF2-40B4-BE49-F238E27FC236}">
                      <a16:creationId xmlns:a16="http://schemas.microsoft.com/office/drawing/2014/main" id="{C7C76F72-565F-4D9A-879B-89268F013D8F}"/>
                    </a:ext>
                  </a:extLst>
                </p:cNvPr>
                <p:cNvPicPr/>
                <p:nvPr/>
              </p:nvPicPr>
              <p:blipFill>
                <a:blip r:embed="rId1559"/>
                <a:stretch>
                  <a:fillRect/>
                </a:stretch>
              </p:blipFill>
              <p:spPr>
                <a:xfrm>
                  <a:off x="5206382" y="5946343"/>
                  <a:ext cx="19404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560">
              <p14:nvContentPartPr>
                <p14:cNvPr id="977" name="Freihand 976">
                  <a:extLst>
                    <a:ext uri="{FF2B5EF4-FFF2-40B4-BE49-F238E27FC236}">
                      <a16:creationId xmlns:a16="http://schemas.microsoft.com/office/drawing/2014/main" id="{3CF2A37D-3FAC-4D4C-A1C2-75B56B9541C8}"/>
                    </a:ext>
                  </a:extLst>
                </p14:cNvPr>
                <p14:cNvContentPartPr/>
                <p14:nvPr/>
              </p14:nvContentPartPr>
              <p14:xfrm>
                <a:off x="5069942" y="5861383"/>
                <a:ext cx="101880" cy="16200"/>
              </p14:xfrm>
            </p:contentPart>
          </mc:Choice>
          <mc:Fallback>
            <p:pic>
              <p:nvPicPr>
                <p:cNvPr id="977" name="Freihand 976">
                  <a:extLst>
                    <a:ext uri="{FF2B5EF4-FFF2-40B4-BE49-F238E27FC236}">
                      <a16:creationId xmlns:a16="http://schemas.microsoft.com/office/drawing/2014/main" id="{3CF2A37D-3FAC-4D4C-A1C2-75B56B9541C8}"/>
                    </a:ext>
                  </a:extLst>
                </p:cNvPr>
                <p:cNvPicPr/>
                <p:nvPr/>
              </p:nvPicPr>
              <p:blipFill>
                <a:blip r:embed="rId1561"/>
                <a:stretch>
                  <a:fillRect/>
                </a:stretch>
              </p:blipFill>
              <p:spPr>
                <a:xfrm>
                  <a:off x="5065622" y="5857063"/>
                  <a:ext cx="11052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562">
              <p14:nvContentPartPr>
                <p14:cNvPr id="978" name="Freihand 977">
                  <a:extLst>
                    <a:ext uri="{FF2B5EF4-FFF2-40B4-BE49-F238E27FC236}">
                      <a16:creationId xmlns:a16="http://schemas.microsoft.com/office/drawing/2014/main" id="{4BBD2C14-67E9-43DB-B5A3-4595027809E4}"/>
                    </a:ext>
                  </a:extLst>
                </p14:cNvPr>
                <p14:cNvContentPartPr/>
                <p14:nvPr/>
              </p14:nvContentPartPr>
              <p14:xfrm>
                <a:off x="5486822" y="5880103"/>
                <a:ext cx="108000" cy="83520"/>
              </p14:xfrm>
            </p:contentPart>
          </mc:Choice>
          <mc:Fallback>
            <p:pic>
              <p:nvPicPr>
                <p:cNvPr id="978" name="Freihand 977">
                  <a:extLst>
                    <a:ext uri="{FF2B5EF4-FFF2-40B4-BE49-F238E27FC236}">
                      <a16:creationId xmlns:a16="http://schemas.microsoft.com/office/drawing/2014/main" id="{4BBD2C14-67E9-43DB-B5A3-4595027809E4}"/>
                    </a:ext>
                  </a:extLst>
                </p:cNvPr>
                <p:cNvPicPr/>
                <p:nvPr/>
              </p:nvPicPr>
              <p:blipFill>
                <a:blip r:embed="rId1563"/>
                <a:stretch>
                  <a:fillRect/>
                </a:stretch>
              </p:blipFill>
              <p:spPr>
                <a:xfrm>
                  <a:off x="5482502" y="5875783"/>
                  <a:ext cx="1166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564">
              <p14:nvContentPartPr>
                <p14:cNvPr id="979" name="Freihand 978">
                  <a:extLst>
                    <a:ext uri="{FF2B5EF4-FFF2-40B4-BE49-F238E27FC236}">
                      <a16:creationId xmlns:a16="http://schemas.microsoft.com/office/drawing/2014/main" id="{22232A4B-A4CE-4A98-890D-CB0368558370}"/>
                    </a:ext>
                  </a:extLst>
                </p14:cNvPr>
                <p14:cNvContentPartPr/>
                <p14:nvPr/>
              </p14:nvContentPartPr>
              <p14:xfrm>
                <a:off x="5611382" y="5858143"/>
                <a:ext cx="128160" cy="77400"/>
              </p14:xfrm>
            </p:contentPart>
          </mc:Choice>
          <mc:Fallback>
            <p:pic>
              <p:nvPicPr>
                <p:cNvPr id="979" name="Freihand 978">
                  <a:extLst>
                    <a:ext uri="{FF2B5EF4-FFF2-40B4-BE49-F238E27FC236}">
                      <a16:creationId xmlns:a16="http://schemas.microsoft.com/office/drawing/2014/main" id="{22232A4B-A4CE-4A98-890D-CB0368558370}"/>
                    </a:ext>
                  </a:extLst>
                </p:cNvPr>
                <p:cNvPicPr/>
                <p:nvPr/>
              </p:nvPicPr>
              <p:blipFill>
                <a:blip r:embed="rId1565"/>
                <a:stretch>
                  <a:fillRect/>
                </a:stretch>
              </p:blipFill>
              <p:spPr>
                <a:xfrm>
                  <a:off x="5607062" y="5853823"/>
                  <a:ext cx="1368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566">
              <p14:nvContentPartPr>
                <p14:cNvPr id="980" name="Freihand 979">
                  <a:extLst>
                    <a:ext uri="{FF2B5EF4-FFF2-40B4-BE49-F238E27FC236}">
                      <a16:creationId xmlns:a16="http://schemas.microsoft.com/office/drawing/2014/main" id="{A627EE14-D8A5-475F-A67D-9F155A13B07B}"/>
                    </a:ext>
                  </a:extLst>
                </p14:cNvPr>
                <p14:cNvContentPartPr/>
                <p14:nvPr/>
              </p14:nvContentPartPr>
              <p14:xfrm>
                <a:off x="5758622" y="5726023"/>
                <a:ext cx="162360" cy="173880"/>
              </p14:xfrm>
            </p:contentPart>
          </mc:Choice>
          <mc:Fallback>
            <p:pic>
              <p:nvPicPr>
                <p:cNvPr id="980" name="Freihand 979">
                  <a:extLst>
                    <a:ext uri="{FF2B5EF4-FFF2-40B4-BE49-F238E27FC236}">
                      <a16:creationId xmlns:a16="http://schemas.microsoft.com/office/drawing/2014/main" id="{A627EE14-D8A5-475F-A67D-9F155A13B07B}"/>
                    </a:ext>
                  </a:extLst>
                </p:cNvPr>
                <p:cNvPicPr/>
                <p:nvPr/>
              </p:nvPicPr>
              <p:blipFill>
                <a:blip r:embed="rId1567"/>
                <a:stretch>
                  <a:fillRect/>
                </a:stretch>
              </p:blipFill>
              <p:spPr>
                <a:xfrm>
                  <a:off x="5754302" y="5721703"/>
                  <a:ext cx="17100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568">
              <p14:nvContentPartPr>
                <p14:cNvPr id="981" name="Freihand 980">
                  <a:extLst>
                    <a:ext uri="{FF2B5EF4-FFF2-40B4-BE49-F238E27FC236}">
                      <a16:creationId xmlns:a16="http://schemas.microsoft.com/office/drawing/2014/main" id="{9868F23F-A1E9-4FAB-A59B-A7A0FFCBC479}"/>
                    </a:ext>
                  </a:extLst>
                </p14:cNvPr>
                <p14:cNvContentPartPr/>
                <p14:nvPr/>
              </p14:nvContentPartPr>
              <p14:xfrm>
                <a:off x="6067502" y="5764543"/>
                <a:ext cx="244080" cy="78120"/>
              </p14:xfrm>
            </p:contentPart>
          </mc:Choice>
          <mc:Fallback>
            <p:pic>
              <p:nvPicPr>
                <p:cNvPr id="981" name="Freihand 980">
                  <a:extLst>
                    <a:ext uri="{FF2B5EF4-FFF2-40B4-BE49-F238E27FC236}">
                      <a16:creationId xmlns:a16="http://schemas.microsoft.com/office/drawing/2014/main" id="{9868F23F-A1E9-4FAB-A59B-A7A0FFCBC479}"/>
                    </a:ext>
                  </a:extLst>
                </p:cNvPr>
                <p:cNvPicPr/>
                <p:nvPr/>
              </p:nvPicPr>
              <p:blipFill>
                <a:blip r:embed="rId1569"/>
                <a:stretch>
                  <a:fillRect/>
                </a:stretch>
              </p:blipFill>
              <p:spPr>
                <a:xfrm>
                  <a:off x="6063182" y="5760223"/>
                  <a:ext cx="2527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570">
              <p14:nvContentPartPr>
                <p14:cNvPr id="939" name="Freihand 938">
                  <a:extLst>
                    <a:ext uri="{FF2B5EF4-FFF2-40B4-BE49-F238E27FC236}">
                      <a16:creationId xmlns:a16="http://schemas.microsoft.com/office/drawing/2014/main" id="{B43301D0-B52B-4D5C-A819-B03EADF33D76}"/>
                    </a:ext>
                  </a:extLst>
                </p14:cNvPr>
                <p14:cNvContentPartPr/>
                <p14:nvPr/>
              </p14:nvContentPartPr>
              <p14:xfrm>
                <a:off x="881702" y="6455383"/>
                <a:ext cx="184320" cy="37800"/>
              </p14:xfrm>
            </p:contentPart>
          </mc:Choice>
          <mc:Fallback>
            <p:pic>
              <p:nvPicPr>
                <p:cNvPr id="939" name="Freihand 938">
                  <a:extLst>
                    <a:ext uri="{FF2B5EF4-FFF2-40B4-BE49-F238E27FC236}">
                      <a16:creationId xmlns:a16="http://schemas.microsoft.com/office/drawing/2014/main" id="{B43301D0-B52B-4D5C-A819-B03EADF33D76}"/>
                    </a:ext>
                  </a:extLst>
                </p:cNvPr>
                <p:cNvPicPr/>
                <p:nvPr/>
              </p:nvPicPr>
              <p:blipFill>
                <a:blip r:embed="rId1571"/>
                <a:stretch>
                  <a:fillRect/>
                </a:stretch>
              </p:blipFill>
              <p:spPr>
                <a:xfrm>
                  <a:off x="877382" y="6451063"/>
                  <a:ext cx="19296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1572">
              <p14:nvContentPartPr>
                <p14:cNvPr id="940" name="Freihand 939">
                  <a:extLst>
                    <a:ext uri="{FF2B5EF4-FFF2-40B4-BE49-F238E27FC236}">
                      <a16:creationId xmlns:a16="http://schemas.microsoft.com/office/drawing/2014/main" id="{95F97854-7D1B-4365-A508-45154FFB5565}"/>
                    </a:ext>
                  </a:extLst>
                </p14:cNvPr>
                <p14:cNvContentPartPr/>
                <p14:nvPr/>
              </p14:nvContentPartPr>
              <p14:xfrm>
                <a:off x="902222" y="6518743"/>
                <a:ext cx="169920" cy="20160"/>
              </p14:xfrm>
            </p:contentPart>
          </mc:Choice>
          <mc:Fallback>
            <p:pic>
              <p:nvPicPr>
                <p:cNvPr id="940" name="Freihand 939">
                  <a:extLst>
                    <a:ext uri="{FF2B5EF4-FFF2-40B4-BE49-F238E27FC236}">
                      <a16:creationId xmlns:a16="http://schemas.microsoft.com/office/drawing/2014/main" id="{95F97854-7D1B-4365-A508-45154FFB5565}"/>
                    </a:ext>
                  </a:extLst>
                </p:cNvPr>
                <p:cNvPicPr/>
                <p:nvPr/>
              </p:nvPicPr>
              <p:blipFill>
                <a:blip r:embed="rId1573"/>
                <a:stretch>
                  <a:fillRect/>
                </a:stretch>
              </p:blipFill>
              <p:spPr>
                <a:xfrm>
                  <a:off x="897902" y="6514423"/>
                  <a:ext cx="17856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574">
              <p14:nvContentPartPr>
                <p14:cNvPr id="941" name="Freihand 940">
                  <a:extLst>
                    <a:ext uri="{FF2B5EF4-FFF2-40B4-BE49-F238E27FC236}">
                      <a16:creationId xmlns:a16="http://schemas.microsoft.com/office/drawing/2014/main" id="{6F5E7AA6-1136-4B65-AE88-A8B6273E3FC8}"/>
                    </a:ext>
                  </a:extLst>
                </p14:cNvPr>
                <p14:cNvContentPartPr/>
                <p14:nvPr/>
              </p14:nvContentPartPr>
              <p14:xfrm>
                <a:off x="1203542" y="6478423"/>
                <a:ext cx="112320" cy="16920"/>
              </p14:xfrm>
            </p:contentPart>
          </mc:Choice>
          <mc:Fallback>
            <p:pic>
              <p:nvPicPr>
                <p:cNvPr id="941" name="Freihand 940">
                  <a:extLst>
                    <a:ext uri="{FF2B5EF4-FFF2-40B4-BE49-F238E27FC236}">
                      <a16:creationId xmlns:a16="http://schemas.microsoft.com/office/drawing/2014/main" id="{6F5E7AA6-1136-4B65-AE88-A8B6273E3FC8}"/>
                    </a:ext>
                  </a:extLst>
                </p:cNvPr>
                <p:cNvPicPr/>
                <p:nvPr/>
              </p:nvPicPr>
              <p:blipFill>
                <a:blip r:embed="rId1575"/>
                <a:stretch>
                  <a:fillRect/>
                </a:stretch>
              </p:blipFill>
              <p:spPr>
                <a:xfrm>
                  <a:off x="1199222" y="6474103"/>
                  <a:ext cx="12096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576">
              <p14:nvContentPartPr>
                <p14:cNvPr id="942" name="Freihand 941">
                  <a:extLst>
                    <a:ext uri="{FF2B5EF4-FFF2-40B4-BE49-F238E27FC236}">
                      <a16:creationId xmlns:a16="http://schemas.microsoft.com/office/drawing/2014/main" id="{D5B87984-B7D9-4E0B-BFFA-2DF38440607D}"/>
                    </a:ext>
                  </a:extLst>
                </p14:cNvPr>
                <p14:cNvContentPartPr/>
                <p14:nvPr/>
              </p14:nvContentPartPr>
              <p14:xfrm>
                <a:off x="1364462" y="6390583"/>
                <a:ext cx="155520" cy="149040"/>
              </p14:xfrm>
            </p:contentPart>
          </mc:Choice>
          <mc:Fallback>
            <p:pic>
              <p:nvPicPr>
                <p:cNvPr id="942" name="Freihand 941">
                  <a:extLst>
                    <a:ext uri="{FF2B5EF4-FFF2-40B4-BE49-F238E27FC236}">
                      <a16:creationId xmlns:a16="http://schemas.microsoft.com/office/drawing/2014/main" id="{D5B87984-B7D9-4E0B-BFFA-2DF38440607D}"/>
                    </a:ext>
                  </a:extLst>
                </p:cNvPr>
                <p:cNvPicPr/>
                <p:nvPr/>
              </p:nvPicPr>
              <p:blipFill>
                <a:blip r:embed="rId1577"/>
                <a:stretch>
                  <a:fillRect/>
                </a:stretch>
              </p:blipFill>
              <p:spPr>
                <a:xfrm>
                  <a:off x="1360142" y="6386263"/>
                  <a:ext cx="16416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578">
              <p14:nvContentPartPr>
                <p14:cNvPr id="983" name="Freihand 982">
                  <a:extLst>
                    <a:ext uri="{FF2B5EF4-FFF2-40B4-BE49-F238E27FC236}">
                      <a16:creationId xmlns:a16="http://schemas.microsoft.com/office/drawing/2014/main" id="{472142D1-817D-42F5-8855-99EED8D31B7D}"/>
                    </a:ext>
                  </a:extLst>
                </p14:cNvPr>
                <p14:cNvContentPartPr/>
                <p14:nvPr/>
              </p14:nvContentPartPr>
              <p14:xfrm>
                <a:off x="1413422" y="6297343"/>
                <a:ext cx="123120" cy="298080"/>
              </p14:xfrm>
            </p:contentPart>
          </mc:Choice>
          <mc:Fallback>
            <p:pic>
              <p:nvPicPr>
                <p:cNvPr id="983" name="Freihand 982">
                  <a:extLst>
                    <a:ext uri="{FF2B5EF4-FFF2-40B4-BE49-F238E27FC236}">
                      <a16:creationId xmlns:a16="http://schemas.microsoft.com/office/drawing/2014/main" id="{472142D1-817D-42F5-8855-99EED8D31B7D}"/>
                    </a:ext>
                  </a:extLst>
                </p:cNvPr>
                <p:cNvPicPr/>
                <p:nvPr/>
              </p:nvPicPr>
              <p:blipFill>
                <a:blip r:embed="rId1579"/>
                <a:stretch>
                  <a:fillRect/>
                </a:stretch>
              </p:blipFill>
              <p:spPr>
                <a:xfrm>
                  <a:off x="1409102" y="6293023"/>
                  <a:ext cx="131760" cy="306720"/>
                </a:xfrm>
                <a:prstGeom prst="rect">
                  <a:avLst/>
                </a:prstGeom>
              </p:spPr>
            </p:pic>
          </mc:Fallback>
        </mc:AlternateContent>
        <mc:AlternateContent xmlns:mc="http://schemas.openxmlformats.org/markup-compatibility/2006">
          <mc:Choice xmlns:p14="http://schemas.microsoft.com/office/powerpoint/2010/main" Requires="p14">
            <p:contentPart p14:bwMode="auto" r:id="rId1580">
              <p14:nvContentPartPr>
                <p14:cNvPr id="984" name="Freihand 983">
                  <a:extLst>
                    <a:ext uri="{FF2B5EF4-FFF2-40B4-BE49-F238E27FC236}">
                      <a16:creationId xmlns:a16="http://schemas.microsoft.com/office/drawing/2014/main" id="{D7C2986A-9657-4A87-A674-EC5E508F46F2}"/>
                    </a:ext>
                  </a:extLst>
                </p14:cNvPr>
                <p14:cNvContentPartPr/>
                <p14:nvPr/>
              </p14:nvContentPartPr>
              <p14:xfrm>
                <a:off x="1194182" y="6296983"/>
                <a:ext cx="90360" cy="305640"/>
              </p14:xfrm>
            </p:contentPart>
          </mc:Choice>
          <mc:Fallback>
            <p:pic>
              <p:nvPicPr>
                <p:cNvPr id="984" name="Freihand 983">
                  <a:extLst>
                    <a:ext uri="{FF2B5EF4-FFF2-40B4-BE49-F238E27FC236}">
                      <a16:creationId xmlns:a16="http://schemas.microsoft.com/office/drawing/2014/main" id="{D7C2986A-9657-4A87-A674-EC5E508F46F2}"/>
                    </a:ext>
                  </a:extLst>
                </p:cNvPr>
                <p:cNvPicPr/>
                <p:nvPr/>
              </p:nvPicPr>
              <p:blipFill>
                <a:blip r:embed="rId1581"/>
                <a:stretch>
                  <a:fillRect/>
                </a:stretch>
              </p:blipFill>
              <p:spPr>
                <a:xfrm>
                  <a:off x="1189862" y="6292663"/>
                  <a:ext cx="99000" cy="314280"/>
                </a:xfrm>
                <a:prstGeom prst="rect">
                  <a:avLst/>
                </a:prstGeom>
              </p:spPr>
            </p:pic>
          </mc:Fallback>
        </mc:AlternateContent>
        <mc:AlternateContent xmlns:mc="http://schemas.openxmlformats.org/markup-compatibility/2006">
          <mc:Choice xmlns:p14="http://schemas.microsoft.com/office/powerpoint/2010/main" Requires="p14">
            <p:contentPart p14:bwMode="auto" r:id="rId1582">
              <p14:nvContentPartPr>
                <p14:cNvPr id="986" name="Freihand 985">
                  <a:extLst>
                    <a:ext uri="{FF2B5EF4-FFF2-40B4-BE49-F238E27FC236}">
                      <a16:creationId xmlns:a16="http://schemas.microsoft.com/office/drawing/2014/main" id="{2F076C84-206F-4101-92D6-8E8D6FC57BCD}"/>
                    </a:ext>
                  </a:extLst>
                </p14:cNvPr>
                <p14:cNvContentPartPr/>
                <p14:nvPr/>
              </p14:nvContentPartPr>
              <p14:xfrm>
                <a:off x="1905542" y="6555463"/>
                <a:ext cx="844920" cy="104040"/>
              </p14:xfrm>
            </p:contentPart>
          </mc:Choice>
          <mc:Fallback>
            <p:pic>
              <p:nvPicPr>
                <p:cNvPr id="986" name="Freihand 985">
                  <a:extLst>
                    <a:ext uri="{FF2B5EF4-FFF2-40B4-BE49-F238E27FC236}">
                      <a16:creationId xmlns:a16="http://schemas.microsoft.com/office/drawing/2014/main" id="{2F076C84-206F-4101-92D6-8E8D6FC57BCD}"/>
                    </a:ext>
                  </a:extLst>
                </p:cNvPr>
                <p:cNvPicPr/>
                <p:nvPr/>
              </p:nvPicPr>
              <p:blipFill>
                <a:blip r:embed="rId1583"/>
                <a:stretch>
                  <a:fillRect/>
                </a:stretch>
              </p:blipFill>
              <p:spPr>
                <a:xfrm>
                  <a:off x="1901222" y="6551143"/>
                  <a:ext cx="8535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584">
              <p14:nvContentPartPr>
                <p14:cNvPr id="987" name="Freihand 986">
                  <a:extLst>
                    <a:ext uri="{FF2B5EF4-FFF2-40B4-BE49-F238E27FC236}">
                      <a16:creationId xmlns:a16="http://schemas.microsoft.com/office/drawing/2014/main" id="{F884F90B-C471-4F47-A234-E2FE4ED452A6}"/>
                    </a:ext>
                  </a:extLst>
                </p14:cNvPr>
                <p14:cNvContentPartPr/>
                <p14:nvPr/>
              </p14:nvContentPartPr>
              <p14:xfrm>
                <a:off x="2727062" y="6462223"/>
                <a:ext cx="551880" cy="147240"/>
              </p14:xfrm>
            </p:contentPart>
          </mc:Choice>
          <mc:Fallback>
            <p:pic>
              <p:nvPicPr>
                <p:cNvPr id="987" name="Freihand 986">
                  <a:extLst>
                    <a:ext uri="{FF2B5EF4-FFF2-40B4-BE49-F238E27FC236}">
                      <a16:creationId xmlns:a16="http://schemas.microsoft.com/office/drawing/2014/main" id="{F884F90B-C471-4F47-A234-E2FE4ED452A6}"/>
                    </a:ext>
                  </a:extLst>
                </p:cNvPr>
                <p:cNvPicPr/>
                <p:nvPr/>
              </p:nvPicPr>
              <p:blipFill>
                <a:blip r:embed="rId1585"/>
                <a:stretch>
                  <a:fillRect/>
                </a:stretch>
              </p:blipFill>
              <p:spPr>
                <a:xfrm>
                  <a:off x="2722742" y="6457903"/>
                  <a:ext cx="56052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586">
              <p14:nvContentPartPr>
                <p14:cNvPr id="988" name="Freihand 987">
                  <a:extLst>
                    <a:ext uri="{FF2B5EF4-FFF2-40B4-BE49-F238E27FC236}">
                      <a16:creationId xmlns:a16="http://schemas.microsoft.com/office/drawing/2014/main" id="{BC317B65-6A99-4F3E-82D2-A0A36C360C43}"/>
                    </a:ext>
                  </a:extLst>
                </p14:cNvPr>
                <p14:cNvContentPartPr/>
                <p14:nvPr/>
              </p14:nvContentPartPr>
              <p14:xfrm>
                <a:off x="2714102" y="6651223"/>
                <a:ext cx="148320" cy="85680"/>
              </p14:xfrm>
            </p:contentPart>
          </mc:Choice>
          <mc:Fallback>
            <p:pic>
              <p:nvPicPr>
                <p:cNvPr id="988" name="Freihand 987">
                  <a:extLst>
                    <a:ext uri="{FF2B5EF4-FFF2-40B4-BE49-F238E27FC236}">
                      <a16:creationId xmlns:a16="http://schemas.microsoft.com/office/drawing/2014/main" id="{BC317B65-6A99-4F3E-82D2-A0A36C360C43}"/>
                    </a:ext>
                  </a:extLst>
                </p:cNvPr>
                <p:cNvPicPr/>
                <p:nvPr/>
              </p:nvPicPr>
              <p:blipFill>
                <a:blip r:embed="rId1587"/>
                <a:stretch>
                  <a:fillRect/>
                </a:stretch>
              </p:blipFill>
              <p:spPr>
                <a:xfrm>
                  <a:off x="2709782" y="6646903"/>
                  <a:ext cx="1569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588">
              <p14:nvContentPartPr>
                <p14:cNvPr id="990" name="Freihand 989">
                  <a:extLst>
                    <a:ext uri="{FF2B5EF4-FFF2-40B4-BE49-F238E27FC236}">
                      <a16:creationId xmlns:a16="http://schemas.microsoft.com/office/drawing/2014/main" id="{F0AE5D42-D773-4DD0-9F56-34AF2DAA665D}"/>
                    </a:ext>
                  </a:extLst>
                </p14:cNvPr>
                <p14:cNvContentPartPr/>
                <p14:nvPr/>
              </p14:nvContentPartPr>
              <p14:xfrm>
                <a:off x="4014422" y="6539623"/>
                <a:ext cx="308880" cy="57960"/>
              </p14:xfrm>
            </p:contentPart>
          </mc:Choice>
          <mc:Fallback>
            <p:pic>
              <p:nvPicPr>
                <p:cNvPr id="990" name="Freihand 989">
                  <a:extLst>
                    <a:ext uri="{FF2B5EF4-FFF2-40B4-BE49-F238E27FC236}">
                      <a16:creationId xmlns:a16="http://schemas.microsoft.com/office/drawing/2014/main" id="{F0AE5D42-D773-4DD0-9F56-34AF2DAA665D}"/>
                    </a:ext>
                  </a:extLst>
                </p:cNvPr>
                <p:cNvPicPr/>
                <p:nvPr/>
              </p:nvPicPr>
              <p:blipFill>
                <a:blip r:embed="rId1589"/>
                <a:stretch>
                  <a:fillRect/>
                </a:stretch>
              </p:blipFill>
              <p:spPr>
                <a:xfrm>
                  <a:off x="4010102" y="6535303"/>
                  <a:ext cx="31752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590">
              <p14:nvContentPartPr>
                <p14:cNvPr id="991" name="Freihand 990">
                  <a:extLst>
                    <a:ext uri="{FF2B5EF4-FFF2-40B4-BE49-F238E27FC236}">
                      <a16:creationId xmlns:a16="http://schemas.microsoft.com/office/drawing/2014/main" id="{FED3E584-F474-4721-9EAD-00B81B70CD74}"/>
                    </a:ext>
                  </a:extLst>
                </p14:cNvPr>
                <p14:cNvContentPartPr/>
                <p14:nvPr/>
              </p14:nvContentPartPr>
              <p14:xfrm>
                <a:off x="4045742" y="6602263"/>
                <a:ext cx="259200" cy="36360"/>
              </p14:xfrm>
            </p:contentPart>
          </mc:Choice>
          <mc:Fallback>
            <p:pic>
              <p:nvPicPr>
                <p:cNvPr id="991" name="Freihand 990">
                  <a:extLst>
                    <a:ext uri="{FF2B5EF4-FFF2-40B4-BE49-F238E27FC236}">
                      <a16:creationId xmlns:a16="http://schemas.microsoft.com/office/drawing/2014/main" id="{FED3E584-F474-4721-9EAD-00B81B70CD74}"/>
                    </a:ext>
                  </a:extLst>
                </p:cNvPr>
                <p:cNvPicPr/>
                <p:nvPr/>
              </p:nvPicPr>
              <p:blipFill>
                <a:blip r:embed="rId1591"/>
                <a:stretch>
                  <a:fillRect/>
                </a:stretch>
              </p:blipFill>
              <p:spPr>
                <a:xfrm>
                  <a:off x="4041422" y="6597943"/>
                  <a:ext cx="26784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592">
              <p14:nvContentPartPr>
                <p14:cNvPr id="992" name="Freihand 991">
                  <a:extLst>
                    <a:ext uri="{FF2B5EF4-FFF2-40B4-BE49-F238E27FC236}">
                      <a16:creationId xmlns:a16="http://schemas.microsoft.com/office/drawing/2014/main" id="{52A5479F-E692-4AA2-A1AD-2039A2A0B8B2}"/>
                    </a:ext>
                  </a:extLst>
                </p14:cNvPr>
                <p14:cNvContentPartPr/>
                <p14:nvPr/>
              </p14:nvContentPartPr>
              <p14:xfrm>
                <a:off x="4344902" y="6478423"/>
                <a:ext cx="153720" cy="169560"/>
              </p14:xfrm>
            </p:contentPart>
          </mc:Choice>
          <mc:Fallback>
            <p:pic>
              <p:nvPicPr>
                <p:cNvPr id="992" name="Freihand 991">
                  <a:extLst>
                    <a:ext uri="{FF2B5EF4-FFF2-40B4-BE49-F238E27FC236}">
                      <a16:creationId xmlns:a16="http://schemas.microsoft.com/office/drawing/2014/main" id="{52A5479F-E692-4AA2-A1AD-2039A2A0B8B2}"/>
                    </a:ext>
                  </a:extLst>
                </p:cNvPr>
                <p:cNvPicPr/>
                <p:nvPr/>
              </p:nvPicPr>
              <p:blipFill>
                <a:blip r:embed="rId1593"/>
                <a:stretch>
                  <a:fillRect/>
                </a:stretch>
              </p:blipFill>
              <p:spPr>
                <a:xfrm>
                  <a:off x="4340582" y="6474103"/>
                  <a:ext cx="16236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1594">
              <p14:nvContentPartPr>
                <p14:cNvPr id="993" name="Freihand 992">
                  <a:extLst>
                    <a:ext uri="{FF2B5EF4-FFF2-40B4-BE49-F238E27FC236}">
                      <a16:creationId xmlns:a16="http://schemas.microsoft.com/office/drawing/2014/main" id="{60EBE3DF-1ED7-405B-8388-65BA8A80BE6E}"/>
                    </a:ext>
                  </a:extLst>
                </p14:cNvPr>
                <p14:cNvContentPartPr/>
                <p14:nvPr/>
              </p14:nvContentPartPr>
              <p14:xfrm>
                <a:off x="4708142" y="6358183"/>
                <a:ext cx="222120" cy="63720"/>
              </p14:xfrm>
            </p:contentPart>
          </mc:Choice>
          <mc:Fallback>
            <p:pic>
              <p:nvPicPr>
                <p:cNvPr id="993" name="Freihand 992">
                  <a:extLst>
                    <a:ext uri="{FF2B5EF4-FFF2-40B4-BE49-F238E27FC236}">
                      <a16:creationId xmlns:a16="http://schemas.microsoft.com/office/drawing/2014/main" id="{60EBE3DF-1ED7-405B-8388-65BA8A80BE6E}"/>
                    </a:ext>
                  </a:extLst>
                </p:cNvPr>
                <p:cNvPicPr/>
                <p:nvPr/>
              </p:nvPicPr>
              <p:blipFill>
                <a:blip r:embed="rId1595"/>
                <a:stretch>
                  <a:fillRect/>
                </a:stretch>
              </p:blipFill>
              <p:spPr>
                <a:xfrm>
                  <a:off x="4703822" y="6353863"/>
                  <a:ext cx="2307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596">
              <p14:nvContentPartPr>
                <p14:cNvPr id="994" name="Freihand 993">
                  <a:extLst>
                    <a:ext uri="{FF2B5EF4-FFF2-40B4-BE49-F238E27FC236}">
                      <a16:creationId xmlns:a16="http://schemas.microsoft.com/office/drawing/2014/main" id="{1070B37D-F943-4C67-BDA4-773CE2BF7C28}"/>
                    </a:ext>
                  </a:extLst>
                </p14:cNvPr>
                <p14:cNvContentPartPr/>
                <p14:nvPr/>
              </p14:nvContentPartPr>
              <p14:xfrm>
                <a:off x="4676822" y="6417583"/>
                <a:ext cx="304200" cy="134280"/>
              </p14:xfrm>
            </p:contentPart>
          </mc:Choice>
          <mc:Fallback>
            <p:pic>
              <p:nvPicPr>
                <p:cNvPr id="994" name="Freihand 993">
                  <a:extLst>
                    <a:ext uri="{FF2B5EF4-FFF2-40B4-BE49-F238E27FC236}">
                      <a16:creationId xmlns:a16="http://schemas.microsoft.com/office/drawing/2014/main" id="{1070B37D-F943-4C67-BDA4-773CE2BF7C28}"/>
                    </a:ext>
                  </a:extLst>
                </p:cNvPr>
                <p:cNvPicPr/>
                <p:nvPr/>
              </p:nvPicPr>
              <p:blipFill>
                <a:blip r:embed="rId1597"/>
                <a:stretch>
                  <a:fillRect/>
                </a:stretch>
              </p:blipFill>
              <p:spPr>
                <a:xfrm>
                  <a:off x="4672502" y="6413263"/>
                  <a:ext cx="31284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598">
              <p14:nvContentPartPr>
                <p14:cNvPr id="995" name="Freihand 994">
                  <a:extLst>
                    <a:ext uri="{FF2B5EF4-FFF2-40B4-BE49-F238E27FC236}">
                      <a16:creationId xmlns:a16="http://schemas.microsoft.com/office/drawing/2014/main" id="{E921B704-0088-4608-A34B-6ECA0487B3B0}"/>
                    </a:ext>
                  </a:extLst>
                </p14:cNvPr>
                <p14:cNvContentPartPr/>
                <p14:nvPr/>
              </p14:nvContentPartPr>
              <p14:xfrm>
                <a:off x="5066702" y="6336223"/>
                <a:ext cx="130680" cy="140760"/>
              </p14:xfrm>
            </p:contentPart>
          </mc:Choice>
          <mc:Fallback>
            <p:pic>
              <p:nvPicPr>
                <p:cNvPr id="995" name="Freihand 994">
                  <a:extLst>
                    <a:ext uri="{FF2B5EF4-FFF2-40B4-BE49-F238E27FC236}">
                      <a16:creationId xmlns:a16="http://schemas.microsoft.com/office/drawing/2014/main" id="{E921B704-0088-4608-A34B-6ECA0487B3B0}"/>
                    </a:ext>
                  </a:extLst>
                </p:cNvPr>
                <p:cNvPicPr/>
                <p:nvPr/>
              </p:nvPicPr>
              <p:blipFill>
                <a:blip r:embed="rId1599"/>
                <a:stretch>
                  <a:fillRect/>
                </a:stretch>
              </p:blipFill>
              <p:spPr>
                <a:xfrm>
                  <a:off x="5062382" y="6331903"/>
                  <a:ext cx="1393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600">
              <p14:nvContentPartPr>
                <p14:cNvPr id="996" name="Freihand 995">
                  <a:extLst>
                    <a:ext uri="{FF2B5EF4-FFF2-40B4-BE49-F238E27FC236}">
                      <a16:creationId xmlns:a16="http://schemas.microsoft.com/office/drawing/2014/main" id="{C40D00C0-C1FB-4BF0-A758-E2BEB76772C9}"/>
                    </a:ext>
                  </a:extLst>
                </p14:cNvPr>
                <p14:cNvContentPartPr/>
                <p14:nvPr/>
              </p14:nvContentPartPr>
              <p14:xfrm>
                <a:off x="5063102" y="6361423"/>
                <a:ext cx="157680" cy="62640"/>
              </p14:xfrm>
            </p:contentPart>
          </mc:Choice>
          <mc:Fallback>
            <p:pic>
              <p:nvPicPr>
                <p:cNvPr id="996" name="Freihand 995">
                  <a:extLst>
                    <a:ext uri="{FF2B5EF4-FFF2-40B4-BE49-F238E27FC236}">
                      <a16:creationId xmlns:a16="http://schemas.microsoft.com/office/drawing/2014/main" id="{C40D00C0-C1FB-4BF0-A758-E2BEB76772C9}"/>
                    </a:ext>
                  </a:extLst>
                </p:cNvPr>
                <p:cNvPicPr/>
                <p:nvPr/>
              </p:nvPicPr>
              <p:blipFill>
                <a:blip r:embed="rId1601"/>
                <a:stretch>
                  <a:fillRect/>
                </a:stretch>
              </p:blipFill>
              <p:spPr>
                <a:xfrm>
                  <a:off x="5058782" y="6357103"/>
                  <a:ext cx="16632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602">
              <p14:nvContentPartPr>
                <p14:cNvPr id="997" name="Freihand 996">
                  <a:extLst>
                    <a:ext uri="{FF2B5EF4-FFF2-40B4-BE49-F238E27FC236}">
                      <a16:creationId xmlns:a16="http://schemas.microsoft.com/office/drawing/2014/main" id="{85857621-60AF-4598-A572-0C7062D7EE70}"/>
                    </a:ext>
                  </a:extLst>
                </p14:cNvPr>
                <p14:cNvContentPartPr/>
                <p14:nvPr/>
              </p14:nvContentPartPr>
              <p14:xfrm>
                <a:off x="5285942" y="6380143"/>
                <a:ext cx="16200" cy="78840"/>
              </p14:xfrm>
            </p:contentPart>
          </mc:Choice>
          <mc:Fallback>
            <p:pic>
              <p:nvPicPr>
                <p:cNvPr id="997" name="Freihand 996">
                  <a:extLst>
                    <a:ext uri="{FF2B5EF4-FFF2-40B4-BE49-F238E27FC236}">
                      <a16:creationId xmlns:a16="http://schemas.microsoft.com/office/drawing/2014/main" id="{85857621-60AF-4598-A572-0C7062D7EE70}"/>
                    </a:ext>
                  </a:extLst>
                </p:cNvPr>
                <p:cNvPicPr/>
                <p:nvPr/>
              </p:nvPicPr>
              <p:blipFill>
                <a:blip r:embed="rId1603"/>
                <a:stretch>
                  <a:fillRect/>
                </a:stretch>
              </p:blipFill>
              <p:spPr>
                <a:xfrm>
                  <a:off x="5281622" y="6375823"/>
                  <a:ext cx="248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604">
              <p14:nvContentPartPr>
                <p14:cNvPr id="998" name="Freihand 997">
                  <a:extLst>
                    <a:ext uri="{FF2B5EF4-FFF2-40B4-BE49-F238E27FC236}">
                      <a16:creationId xmlns:a16="http://schemas.microsoft.com/office/drawing/2014/main" id="{B04D3132-D5C0-4EF4-8984-75DCFB002450}"/>
                    </a:ext>
                  </a:extLst>
                </p14:cNvPr>
                <p14:cNvContentPartPr/>
                <p14:nvPr/>
              </p14:nvContentPartPr>
              <p14:xfrm>
                <a:off x="5252462" y="6289063"/>
                <a:ext cx="45000" cy="15480"/>
              </p14:xfrm>
            </p:contentPart>
          </mc:Choice>
          <mc:Fallback>
            <p:pic>
              <p:nvPicPr>
                <p:cNvPr id="998" name="Freihand 997">
                  <a:extLst>
                    <a:ext uri="{FF2B5EF4-FFF2-40B4-BE49-F238E27FC236}">
                      <a16:creationId xmlns:a16="http://schemas.microsoft.com/office/drawing/2014/main" id="{B04D3132-D5C0-4EF4-8984-75DCFB002450}"/>
                    </a:ext>
                  </a:extLst>
                </p:cNvPr>
                <p:cNvPicPr/>
                <p:nvPr/>
              </p:nvPicPr>
              <p:blipFill>
                <a:blip r:embed="rId1605"/>
                <a:stretch>
                  <a:fillRect/>
                </a:stretch>
              </p:blipFill>
              <p:spPr>
                <a:xfrm>
                  <a:off x="5248142" y="6284743"/>
                  <a:ext cx="5364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606">
              <p14:nvContentPartPr>
                <p14:cNvPr id="999" name="Freihand 998">
                  <a:extLst>
                    <a:ext uri="{FF2B5EF4-FFF2-40B4-BE49-F238E27FC236}">
                      <a16:creationId xmlns:a16="http://schemas.microsoft.com/office/drawing/2014/main" id="{C92FB48D-EC78-40F0-BD27-FF0A517AD281}"/>
                    </a:ext>
                  </a:extLst>
                </p14:cNvPr>
                <p14:cNvContentPartPr/>
                <p14:nvPr/>
              </p14:nvContentPartPr>
              <p14:xfrm>
                <a:off x="5436062" y="6242623"/>
                <a:ext cx="202320" cy="48600"/>
              </p14:xfrm>
            </p:contentPart>
          </mc:Choice>
          <mc:Fallback>
            <p:pic>
              <p:nvPicPr>
                <p:cNvPr id="999" name="Freihand 998">
                  <a:extLst>
                    <a:ext uri="{FF2B5EF4-FFF2-40B4-BE49-F238E27FC236}">
                      <a16:creationId xmlns:a16="http://schemas.microsoft.com/office/drawing/2014/main" id="{C92FB48D-EC78-40F0-BD27-FF0A517AD281}"/>
                    </a:ext>
                  </a:extLst>
                </p:cNvPr>
                <p:cNvPicPr/>
                <p:nvPr/>
              </p:nvPicPr>
              <p:blipFill>
                <a:blip r:embed="rId1607"/>
                <a:stretch>
                  <a:fillRect/>
                </a:stretch>
              </p:blipFill>
              <p:spPr>
                <a:xfrm>
                  <a:off x="5431742" y="6238303"/>
                  <a:ext cx="21096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608">
              <p14:nvContentPartPr>
                <p14:cNvPr id="1000" name="Freihand 999">
                  <a:extLst>
                    <a:ext uri="{FF2B5EF4-FFF2-40B4-BE49-F238E27FC236}">
                      <a16:creationId xmlns:a16="http://schemas.microsoft.com/office/drawing/2014/main" id="{3E867796-F472-42CE-AAF0-D1E71EF84BB2}"/>
                    </a:ext>
                  </a:extLst>
                </p14:cNvPr>
                <p14:cNvContentPartPr/>
                <p14:nvPr/>
              </p14:nvContentPartPr>
              <p14:xfrm>
                <a:off x="5475662" y="6280783"/>
                <a:ext cx="179280" cy="33840"/>
              </p14:xfrm>
            </p:contentPart>
          </mc:Choice>
          <mc:Fallback>
            <p:pic>
              <p:nvPicPr>
                <p:cNvPr id="1000" name="Freihand 999">
                  <a:extLst>
                    <a:ext uri="{FF2B5EF4-FFF2-40B4-BE49-F238E27FC236}">
                      <a16:creationId xmlns:a16="http://schemas.microsoft.com/office/drawing/2014/main" id="{3E867796-F472-42CE-AAF0-D1E71EF84BB2}"/>
                    </a:ext>
                  </a:extLst>
                </p:cNvPr>
                <p:cNvPicPr/>
                <p:nvPr/>
              </p:nvPicPr>
              <p:blipFill>
                <a:blip r:embed="rId1609"/>
                <a:stretch>
                  <a:fillRect/>
                </a:stretch>
              </p:blipFill>
              <p:spPr>
                <a:xfrm>
                  <a:off x="5471342" y="6276463"/>
                  <a:ext cx="18792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1610">
              <p14:nvContentPartPr>
                <p14:cNvPr id="1001" name="Freihand 1000">
                  <a:extLst>
                    <a:ext uri="{FF2B5EF4-FFF2-40B4-BE49-F238E27FC236}">
                      <a16:creationId xmlns:a16="http://schemas.microsoft.com/office/drawing/2014/main" id="{04130873-898F-4DE6-9E62-50609688526A}"/>
                    </a:ext>
                  </a:extLst>
                </p14:cNvPr>
                <p14:cNvContentPartPr/>
                <p14:nvPr/>
              </p14:nvContentPartPr>
              <p14:xfrm>
                <a:off x="5756462" y="6181783"/>
                <a:ext cx="152640" cy="51480"/>
              </p14:xfrm>
            </p:contentPart>
          </mc:Choice>
          <mc:Fallback>
            <p:pic>
              <p:nvPicPr>
                <p:cNvPr id="1001" name="Freihand 1000">
                  <a:extLst>
                    <a:ext uri="{FF2B5EF4-FFF2-40B4-BE49-F238E27FC236}">
                      <a16:creationId xmlns:a16="http://schemas.microsoft.com/office/drawing/2014/main" id="{04130873-898F-4DE6-9E62-50609688526A}"/>
                    </a:ext>
                  </a:extLst>
                </p:cNvPr>
                <p:cNvPicPr/>
                <p:nvPr/>
              </p:nvPicPr>
              <p:blipFill>
                <a:blip r:embed="rId1611"/>
                <a:stretch>
                  <a:fillRect/>
                </a:stretch>
              </p:blipFill>
              <p:spPr>
                <a:xfrm>
                  <a:off x="5752142" y="6177463"/>
                  <a:ext cx="16128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1612">
              <p14:nvContentPartPr>
                <p14:cNvPr id="1002" name="Freihand 1001">
                  <a:extLst>
                    <a:ext uri="{FF2B5EF4-FFF2-40B4-BE49-F238E27FC236}">
                      <a16:creationId xmlns:a16="http://schemas.microsoft.com/office/drawing/2014/main" id="{532B7C91-30FF-433B-A38D-AAE8E78E0891}"/>
                    </a:ext>
                  </a:extLst>
                </p14:cNvPr>
                <p14:cNvContentPartPr/>
                <p14:nvPr/>
              </p14:nvContentPartPr>
              <p14:xfrm>
                <a:off x="5967062" y="6162703"/>
                <a:ext cx="31320" cy="7200"/>
              </p14:xfrm>
            </p:contentPart>
          </mc:Choice>
          <mc:Fallback>
            <p:pic>
              <p:nvPicPr>
                <p:cNvPr id="1002" name="Freihand 1001">
                  <a:extLst>
                    <a:ext uri="{FF2B5EF4-FFF2-40B4-BE49-F238E27FC236}">
                      <a16:creationId xmlns:a16="http://schemas.microsoft.com/office/drawing/2014/main" id="{532B7C91-30FF-433B-A38D-AAE8E78E0891}"/>
                    </a:ext>
                  </a:extLst>
                </p:cNvPr>
                <p:cNvPicPr/>
                <p:nvPr/>
              </p:nvPicPr>
              <p:blipFill>
                <a:blip r:embed="rId1613"/>
                <a:stretch>
                  <a:fillRect/>
                </a:stretch>
              </p:blipFill>
              <p:spPr>
                <a:xfrm>
                  <a:off x="5962742" y="6158383"/>
                  <a:ext cx="3996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1614">
              <p14:nvContentPartPr>
                <p14:cNvPr id="1003" name="Freihand 1002">
                  <a:extLst>
                    <a:ext uri="{FF2B5EF4-FFF2-40B4-BE49-F238E27FC236}">
                      <a16:creationId xmlns:a16="http://schemas.microsoft.com/office/drawing/2014/main" id="{44FD6E34-A988-4F6B-BDED-554FCFABFAC7}"/>
                    </a:ext>
                  </a:extLst>
                </p14:cNvPr>
                <p14:cNvContentPartPr/>
                <p14:nvPr/>
              </p14:nvContentPartPr>
              <p14:xfrm>
                <a:off x="6068582" y="6075943"/>
                <a:ext cx="263880" cy="81000"/>
              </p14:xfrm>
            </p:contentPart>
          </mc:Choice>
          <mc:Fallback>
            <p:pic>
              <p:nvPicPr>
                <p:cNvPr id="1003" name="Freihand 1002">
                  <a:extLst>
                    <a:ext uri="{FF2B5EF4-FFF2-40B4-BE49-F238E27FC236}">
                      <a16:creationId xmlns:a16="http://schemas.microsoft.com/office/drawing/2014/main" id="{44FD6E34-A988-4F6B-BDED-554FCFABFAC7}"/>
                    </a:ext>
                  </a:extLst>
                </p:cNvPr>
                <p:cNvPicPr/>
                <p:nvPr/>
              </p:nvPicPr>
              <p:blipFill>
                <a:blip r:embed="rId1615"/>
                <a:stretch>
                  <a:fillRect/>
                </a:stretch>
              </p:blipFill>
              <p:spPr>
                <a:xfrm>
                  <a:off x="6064262" y="6071623"/>
                  <a:ext cx="2725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616">
              <p14:nvContentPartPr>
                <p14:cNvPr id="1005" name="Freihand 1004">
                  <a:extLst>
                    <a:ext uri="{FF2B5EF4-FFF2-40B4-BE49-F238E27FC236}">
                      <a16:creationId xmlns:a16="http://schemas.microsoft.com/office/drawing/2014/main" id="{34753F23-A83D-4086-87BF-25883E669157}"/>
                    </a:ext>
                  </a:extLst>
                </p14:cNvPr>
                <p14:cNvContentPartPr/>
                <p14:nvPr/>
              </p14:nvContentPartPr>
              <p14:xfrm>
                <a:off x="5319422" y="6574903"/>
                <a:ext cx="282960" cy="74160"/>
              </p14:xfrm>
            </p:contentPart>
          </mc:Choice>
          <mc:Fallback>
            <p:pic>
              <p:nvPicPr>
                <p:cNvPr id="1005" name="Freihand 1004">
                  <a:extLst>
                    <a:ext uri="{FF2B5EF4-FFF2-40B4-BE49-F238E27FC236}">
                      <a16:creationId xmlns:a16="http://schemas.microsoft.com/office/drawing/2014/main" id="{34753F23-A83D-4086-87BF-25883E669157}"/>
                    </a:ext>
                  </a:extLst>
                </p:cNvPr>
                <p:cNvPicPr/>
                <p:nvPr/>
              </p:nvPicPr>
              <p:blipFill>
                <a:blip r:embed="rId1617"/>
                <a:stretch>
                  <a:fillRect/>
                </a:stretch>
              </p:blipFill>
              <p:spPr>
                <a:xfrm>
                  <a:off x="5315102" y="6570583"/>
                  <a:ext cx="2916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618">
              <p14:nvContentPartPr>
                <p14:cNvPr id="1006" name="Freihand 1005">
                  <a:extLst>
                    <a:ext uri="{FF2B5EF4-FFF2-40B4-BE49-F238E27FC236}">
                      <a16:creationId xmlns:a16="http://schemas.microsoft.com/office/drawing/2014/main" id="{C4225D59-6ABD-422F-8BFC-FBF6FE669B4C}"/>
                    </a:ext>
                  </a:extLst>
                </p14:cNvPr>
                <p14:cNvContentPartPr/>
                <p14:nvPr/>
              </p14:nvContentPartPr>
              <p14:xfrm>
                <a:off x="5325182" y="6580663"/>
                <a:ext cx="320040" cy="105840"/>
              </p14:xfrm>
            </p:contentPart>
          </mc:Choice>
          <mc:Fallback>
            <p:pic>
              <p:nvPicPr>
                <p:cNvPr id="1006" name="Freihand 1005">
                  <a:extLst>
                    <a:ext uri="{FF2B5EF4-FFF2-40B4-BE49-F238E27FC236}">
                      <a16:creationId xmlns:a16="http://schemas.microsoft.com/office/drawing/2014/main" id="{C4225D59-6ABD-422F-8BFC-FBF6FE669B4C}"/>
                    </a:ext>
                  </a:extLst>
                </p:cNvPr>
                <p:cNvPicPr/>
                <p:nvPr/>
              </p:nvPicPr>
              <p:blipFill>
                <a:blip r:embed="rId1619"/>
                <a:stretch>
                  <a:fillRect/>
                </a:stretch>
              </p:blipFill>
              <p:spPr>
                <a:xfrm>
                  <a:off x="5320862" y="6576343"/>
                  <a:ext cx="3286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620">
              <p14:nvContentPartPr>
                <p14:cNvPr id="1007" name="Freihand 1006">
                  <a:extLst>
                    <a:ext uri="{FF2B5EF4-FFF2-40B4-BE49-F238E27FC236}">
                      <a16:creationId xmlns:a16="http://schemas.microsoft.com/office/drawing/2014/main" id="{FCB4D973-C6DF-4793-926F-5AE6BB69B833}"/>
                    </a:ext>
                  </a:extLst>
                </p14:cNvPr>
                <p14:cNvContentPartPr/>
                <p14:nvPr/>
              </p14:nvContentPartPr>
              <p14:xfrm>
                <a:off x="5602382" y="6483823"/>
                <a:ext cx="109080" cy="169200"/>
              </p14:xfrm>
            </p:contentPart>
          </mc:Choice>
          <mc:Fallback>
            <p:pic>
              <p:nvPicPr>
                <p:cNvPr id="1007" name="Freihand 1006">
                  <a:extLst>
                    <a:ext uri="{FF2B5EF4-FFF2-40B4-BE49-F238E27FC236}">
                      <a16:creationId xmlns:a16="http://schemas.microsoft.com/office/drawing/2014/main" id="{FCB4D973-C6DF-4793-926F-5AE6BB69B833}"/>
                    </a:ext>
                  </a:extLst>
                </p:cNvPr>
                <p:cNvPicPr/>
                <p:nvPr/>
              </p:nvPicPr>
              <p:blipFill>
                <a:blip r:embed="rId1621"/>
                <a:stretch>
                  <a:fillRect/>
                </a:stretch>
              </p:blipFill>
              <p:spPr>
                <a:xfrm>
                  <a:off x="5598062" y="6479503"/>
                  <a:ext cx="11772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622">
              <p14:nvContentPartPr>
                <p14:cNvPr id="1008" name="Freihand 1007">
                  <a:extLst>
                    <a:ext uri="{FF2B5EF4-FFF2-40B4-BE49-F238E27FC236}">
                      <a16:creationId xmlns:a16="http://schemas.microsoft.com/office/drawing/2014/main" id="{83D9EA7B-D5A2-4B5F-95C9-2430B2731CF5}"/>
                    </a:ext>
                  </a:extLst>
                </p14:cNvPr>
                <p14:cNvContentPartPr/>
                <p14:nvPr/>
              </p14:nvContentPartPr>
              <p14:xfrm>
                <a:off x="5927462" y="6460423"/>
                <a:ext cx="273600" cy="67680"/>
              </p14:xfrm>
            </p:contentPart>
          </mc:Choice>
          <mc:Fallback>
            <p:pic>
              <p:nvPicPr>
                <p:cNvPr id="1008" name="Freihand 1007">
                  <a:extLst>
                    <a:ext uri="{FF2B5EF4-FFF2-40B4-BE49-F238E27FC236}">
                      <a16:creationId xmlns:a16="http://schemas.microsoft.com/office/drawing/2014/main" id="{83D9EA7B-D5A2-4B5F-95C9-2430B2731CF5}"/>
                    </a:ext>
                  </a:extLst>
                </p:cNvPr>
                <p:cNvPicPr/>
                <p:nvPr/>
              </p:nvPicPr>
              <p:blipFill>
                <a:blip r:embed="rId1623"/>
                <a:stretch>
                  <a:fillRect/>
                </a:stretch>
              </p:blipFill>
              <p:spPr>
                <a:xfrm>
                  <a:off x="5923142" y="6456103"/>
                  <a:ext cx="28224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624">
              <p14:nvContentPartPr>
                <p14:cNvPr id="1009" name="Freihand 1008">
                  <a:extLst>
                    <a:ext uri="{FF2B5EF4-FFF2-40B4-BE49-F238E27FC236}">
                      <a16:creationId xmlns:a16="http://schemas.microsoft.com/office/drawing/2014/main" id="{444E1473-793D-4ED6-A590-6D2A21C24982}"/>
                    </a:ext>
                  </a:extLst>
                </p14:cNvPr>
                <p14:cNvContentPartPr/>
                <p14:nvPr/>
              </p14:nvContentPartPr>
              <p14:xfrm>
                <a:off x="6261542" y="6380503"/>
                <a:ext cx="165240" cy="40320"/>
              </p14:xfrm>
            </p:contentPart>
          </mc:Choice>
          <mc:Fallback>
            <p:pic>
              <p:nvPicPr>
                <p:cNvPr id="1009" name="Freihand 1008">
                  <a:extLst>
                    <a:ext uri="{FF2B5EF4-FFF2-40B4-BE49-F238E27FC236}">
                      <a16:creationId xmlns:a16="http://schemas.microsoft.com/office/drawing/2014/main" id="{444E1473-793D-4ED6-A590-6D2A21C24982}"/>
                    </a:ext>
                  </a:extLst>
                </p:cNvPr>
                <p:cNvPicPr/>
                <p:nvPr/>
              </p:nvPicPr>
              <p:blipFill>
                <a:blip r:embed="rId1625"/>
                <a:stretch>
                  <a:fillRect/>
                </a:stretch>
              </p:blipFill>
              <p:spPr>
                <a:xfrm>
                  <a:off x="6257222" y="6376183"/>
                  <a:ext cx="17388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1626">
              <p14:nvContentPartPr>
                <p14:cNvPr id="1010" name="Freihand 1009">
                  <a:extLst>
                    <a:ext uri="{FF2B5EF4-FFF2-40B4-BE49-F238E27FC236}">
                      <a16:creationId xmlns:a16="http://schemas.microsoft.com/office/drawing/2014/main" id="{F9CC933F-BDE8-45EA-B05B-2142F035EDCE}"/>
                    </a:ext>
                  </a:extLst>
                </p14:cNvPr>
                <p14:cNvContentPartPr/>
                <p14:nvPr/>
              </p14:nvContentPartPr>
              <p14:xfrm>
                <a:off x="6259022" y="6421903"/>
                <a:ext cx="191520" cy="41760"/>
              </p14:xfrm>
            </p:contentPart>
          </mc:Choice>
          <mc:Fallback>
            <p:pic>
              <p:nvPicPr>
                <p:cNvPr id="1010" name="Freihand 1009">
                  <a:extLst>
                    <a:ext uri="{FF2B5EF4-FFF2-40B4-BE49-F238E27FC236}">
                      <a16:creationId xmlns:a16="http://schemas.microsoft.com/office/drawing/2014/main" id="{F9CC933F-BDE8-45EA-B05B-2142F035EDCE}"/>
                    </a:ext>
                  </a:extLst>
                </p:cNvPr>
                <p:cNvPicPr/>
                <p:nvPr/>
              </p:nvPicPr>
              <p:blipFill>
                <a:blip r:embed="rId1627"/>
                <a:stretch>
                  <a:fillRect/>
                </a:stretch>
              </p:blipFill>
              <p:spPr>
                <a:xfrm>
                  <a:off x="6254702" y="6417583"/>
                  <a:ext cx="20016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628">
              <p14:nvContentPartPr>
                <p14:cNvPr id="1011" name="Freihand 1010">
                  <a:extLst>
                    <a:ext uri="{FF2B5EF4-FFF2-40B4-BE49-F238E27FC236}">
                      <a16:creationId xmlns:a16="http://schemas.microsoft.com/office/drawing/2014/main" id="{8F1FE97B-D7DE-421C-993F-2B957E312D3A}"/>
                    </a:ext>
                  </a:extLst>
                </p14:cNvPr>
                <p14:cNvContentPartPr/>
                <p14:nvPr/>
              </p14:nvContentPartPr>
              <p14:xfrm>
                <a:off x="6544142" y="6174583"/>
                <a:ext cx="58320" cy="133200"/>
              </p14:xfrm>
            </p:contentPart>
          </mc:Choice>
          <mc:Fallback>
            <p:pic>
              <p:nvPicPr>
                <p:cNvPr id="1011" name="Freihand 1010">
                  <a:extLst>
                    <a:ext uri="{FF2B5EF4-FFF2-40B4-BE49-F238E27FC236}">
                      <a16:creationId xmlns:a16="http://schemas.microsoft.com/office/drawing/2014/main" id="{8F1FE97B-D7DE-421C-993F-2B957E312D3A}"/>
                    </a:ext>
                  </a:extLst>
                </p:cNvPr>
                <p:cNvPicPr/>
                <p:nvPr/>
              </p:nvPicPr>
              <p:blipFill>
                <a:blip r:embed="rId1629"/>
                <a:stretch>
                  <a:fillRect/>
                </a:stretch>
              </p:blipFill>
              <p:spPr>
                <a:xfrm>
                  <a:off x="6539822" y="6170263"/>
                  <a:ext cx="6696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1630">
              <p14:nvContentPartPr>
                <p14:cNvPr id="1012" name="Freihand 1011">
                  <a:extLst>
                    <a:ext uri="{FF2B5EF4-FFF2-40B4-BE49-F238E27FC236}">
                      <a16:creationId xmlns:a16="http://schemas.microsoft.com/office/drawing/2014/main" id="{CBEBB1D2-B7A4-4B71-9B0B-321BB25B917A}"/>
                    </a:ext>
                  </a:extLst>
                </p14:cNvPr>
                <p14:cNvContentPartPr/>
                <p14:nvPr/>
              </p14:nvContentPartPr>
              <p14:xfrm>
                <a:off x="6481862" y="6255943"/>
                <a:ext cx="270720" cy="80280"/>
              </p14:xfrm>
            </p:contentPart>
          </mc:Choice>
          <mc:Fallback>
            <p:pic>
              <p:nvPicPr>
                <p:cNvPr id="1012" name="Freihand 1011">
                  <a:extLst>
                    <a:ext uri="{FF2B5EF4-FFF2-40B4-BE49-F238E27FC236}">
                      <a16:creationId xmlns:a16="http://schemas.microsoft.com/office/drawing/2014/main" id="{CBEBB1D2-B7A4-4B71-9B0B-321BB25B917A}"/>
                    </a:ext>
                  </a:extLst>
                </p:cNvPr>
                <p:cNvPicPr/>
                <p:nvPr/>
              </p:nvPicPr>
              <p:blipFill>
                <a:blip r:embed="rId1631"/>
                <a:stretch>
                  <a:fillRect/>
                </a:stretch>
              </p:blipFill>
              <p:spPr>
                <a:xfrm>
                  <a:off x="6477542" y="6251623"/>
                  <a:ext cx="2793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632">
              <p14:nvContentPartPr>
                <p14:cNvPr id="1013" name="Freihand 1012">
                  <a:extLst>
                    <a:ext uri="{FF2B5EF4-FFF2-40B4-BE49-F238E27FC236}">
                      <a16:creationId xmlns:a16="http://schemas.microsoft.com/office/drawing/2014/main" id="{826D409C-AC6C-4262-B74A-1AA9E5F075DA}"/>
                    </a:ext>
                  </a:extLst>
                </p14:cNvPr>
                <p14:cNvContentPartPr/>
                <p14:nvPr/>
              </p14:nvContentPartPr>
              <p14:xfrm>
                <a:off x="6566462" y="6358543"/>
                <a:ext cx="176760" cy="82800"/>
              </p14:xfrm>
            </p:contentPart>
          </mc:Choice>
          <mc:Fallback>
            <p:pic>
              <p:nvPicPr>
                <p:cNvPr id="1013" name="Freihand 1012">
                  <a:extLst>
                    <a:ext uri="{FF2B5EF4-FFF2-40B4-BE49-F238E27FC236}">
                      <a16:creationId xmlns:a16="http://schemas.microsoft.com/office/drawing/2014/main" id="{826D409C-AC6C-4262-B74A-1AA9E5F075DA}"/>
                    </a:ext>
                  </a:extLst>
                </p:cNvPr>
                <p:cNvPicPr/>
                <p:nvPr/>
              </p:nvPicPr>
              <p:blipFill>
                <a:blip r:embed="rId1633"/>
                <a:stretch>
                  <a:fillRect/>
                </a:stretch>
              </p:blipFill>
              <p:spPr>
                <a:xfrm>
                  <a:off x="6562142" y="6354223"/>
                  <a:ext cx="1854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634">
              <p14:nvContentPartPr>
                <p14:cNvPr id="1014" name="Freihand 1013">
                  <a:extLst>
                    <a:ext uri="{FF2B5EF4-FFF2-40B4-BE49-F238E27FC236}">
                      <a16:creationId xmlns:a16="http://schemas.microsoft.com/office/drawing/2014/main" id="{CB9BC3D0-EB2D-4593-9692-D367BA5434B1}"/>
                    </a:ext>
                  </a:extLst>
                </p14:cNvPr>
                <p14:cNvContentPartPr/>
                <p14:nvPr/>
              </p14:nvContentPartPr>
              <p14:xfrm>
                <a:off x="6848702" y="6066583"/>
                <a:ext cx="263520" cy="97200"/>
              </p14:xfrm>
            </p:contentPart>
          </mc:Choice>
          <mc:Fallback>
            <p:pic>
              <p:nvPicPr>
                <p:cNvPr id="1014" name="Freihand 1013">
                  <a:extLst>
                    <a:ext uri="{FF2B5EF4-FFF2-40B4-BE49-F238E27FC236}">
                      <a16:creationId xmlns:a16="http://schemas.microsoft.com/office/drawing/2014/main" id="{CB9BC3D0-EB2D-4593-9692-D367BA5434B1}"/>
                    </a:ext>
                  </a:extLst>
                </p:cNvPr>
                <p:cNvPicPr/>
                <p:nvPr/>
              </p:nvPicPr>
              <p:blipFill>
                <a:blip r:embed="rId1635"/>
                <a:stretch>
                  <a:fillRect/>
                </a:stretch>
              </p:blipFill>
              <p:spPr>
                <a:xfrm>
                  <a:off x="6844382" y="6062263"/>
                  <a:ext cx="2721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636">
              <p14:nvContentPartPr>
                <p14:cNvPr id="1015" name="Freihand 1014">
                  <a:extLst>
                    <a:ext uri="{FF2B5EF4-FFF2-40B4-BE49-F238E27FC236}">
                      <a16:creationId xmlns:a16="http://schemas.microsoft.com/office/drawing/2014/main" id="{E0C7F3EB-9CE9-4B38-A9A0-54DDF66D5FAF}"/>
                    </a:ext>
                  </a:extLst>
                </p14:cNvPr>
                <p14:cNvContentPartPr/>
                <p14:nvPr/>
              </p14:nvContentPartPr>
              <p14:xfrm>
                <a:off x="6853022" y="6158743"/>
                <a:ext cx="287280" cy="113760"/>
              </p14:xfrm>
            </p:contentPart>
          </mc:Choice>
          <mc:Fallback>
            <p:pic>
              <p:nvPicPr>
                <p:cNvPr id="1015" name="Freihand 1014">
                  <a:extLst>
                    <a:ext uri="{FF2B5EF4-FFF2-40B4-BE49-F238E27FC236}">
                      <a16:creationId xmlns:a16="http://schemas.microsoft.com/office/drawing/2014/main" id="{E0C7F3EB-9CE9-4B38-A9A0-54DDF66D5FAF}"/>
                    </a:ext>
                  </a:extLst>
                </p:cNvPr>
                <p:cNvPicPr/>
                <p:nvPr/>
              </p:nvPicPr>
              <p:blipFill>
                <a:blip r:embed="rId1637"/>
                <a:stretch>
                  <a:fillRect/>
                </a:stretch>
              </p:blipFill>
              <p:spPr>
                <a:xfrm>
                  <a:off x="6848702" y="6154423"/>
                  <a:ext cx="29592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638">
              <p14:nvContentPartPr>
                <p14:cNvPr id="1016" name="Freihand 1015">
                  <a:extLst>
                    <a:ext uri="{FF2B5EF4-FFF2-40B4-BE49-F238E27FC236}">
                      <a16:creationId xmlns:a16="http://schemas.microsoft.com/office/drawing/2014/main" id="{78DE8B9E-DAD7-40BC-90E3-5F1E6554A0D7}"/>
                    </a:ext>
                  </a:extLst>
                </p14:cNvPr>
                <p14:cNvContentPartPr/>
                <p14:nvPr/>
              </p14:nvContentPartPr>
              <p14:xfrm>
                <a:off x="7255862" y="6046063"/>
                <a:ext cx="100800" cy="121320"/>
              </p14:xfrm>
            </p:contentPart>
          </mc:Choice>
          <mc:Fallback>
            <p:pic>
              <p:nvPicPr>
                <p:cNvPr id="1016" name="Freihand 1015">
                  <a:extLst>
                    <a:ext uri="{FF2B5EF4-FFF2-40B4-BE49-F238E27FC236}">
                      <a16:creationId xmlns:a16="http://schemas.microsoft.com/office/drawing/2014/main" id="{78DE8B9E-DAD7-40BC-90E3-5F1E6554A0D7}"/>
                    </a:ext>
                  </a:extLst>
                </p:cNvPr>
                <p:cNvPicPr/>
                <p:nvPr/>
              </p:nvPicPr>
              <p:blipFill>
                <a:blip r:embed="rId1639"/>
                <a:stretch>
                  <a:fillRect/>
                </a:stretch>
              </p:blipFill>
              <p:spPr>
                <a:xfrm>
                  <a:off x="7251542" y="6041743"/>
                  <a:ext cx="1094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640">
              <p14:nvContentPartPr>
                <p14:cNvPr id="1017" name="Freihand 1016">
                  <a:extLst>
                    <a:ext uri="{FF2B5EF4-FFF2-40B4-BE49-F238E27FC236}">
                      <a16:creationId xmlns:a16="http://schemas.microsoft.com/office/drawing/2014/main" id="{E69AD800-3DDE-4EB7-BFAF-DA9A76AF5BA4}"/>
                    </a:ext>
                  </a:extLst>
                </p14:cNvPr>
                <p14:cNvContentPartPr/>
                <p14:nvPr/>
              </p14:nvContentPartPr>
              <p14:xfrm>
                <a:off x="7257302" y="6105103"/>
                <a:ext cx="136440" cy="49680"/>
              </p14:xfrm>
            </p:contentPart>
          </mc:Choice>
          <mc:Fallback>
            <p:pic>
              <p:nvPicPr>
                <p:cNvPr id="1017" name="Freihand 1016">
                  <a:extLst>
                    <a:ext uri="{FF2B5EF4-FFF2-40B4-BE49-F238E27FC236}">
                      <a16:creationId xmlns:a16="http://schemas.microsoft.com/office/drawing/2014/main" id="{E69AD800-3DDE-4EB7-BFAF-DA9A76AF5BA4}"/>
                    </a:ext>
                  </a:extLst>
                </p:cNvPr>
                <p:cNvPicPr/>
                <p:nvPr/>
              </p:nvPicPr>
              <p:blipFill>
                <a:blip r:embed="rId1641"/>
                <a:stretch>
                  <a:fillRect/>
                </a:stretch>
              </p:blipFill>
              <p:spPr>
                <a:xfrm>
                  <a:off x="7252982" y="6100783"/>
                  <a:ext cx="14508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642">
              <p14:nvContentPartPr>
                <p14:cNvPr id="1018" name="Freihand 1017">
                  <a:extLst>
                    <a:ext uri="{FF2B5EF4-FFF2-40B4-BE49-F238E27FC236}">
                      <a16:creationId xmlns:a16="http://schemas.microsoft.com/office/drawing/2014/main" id="{41817DC5-FD9B-43E3-8C4E-1137DE9FDCC1}"/>
                    </a:ext>
                  </a:extLst>
                </p14:cNvPr>
                <p14:cNvContentPartPr/>
                <p14:nvPr/>
              </p14:nvContentPartPr>
              <p14:xfrm>
                <a:off x="7435502" y="6048943"/>
                <a:ext cx="21240" cy="136440"/>
              </p14:xfrm>
            </p:contentPart>
          </mc:Choice>
          <mc:Fallback>
            <p:pic>
              <p:nvPicPr>
                <p:cNvPr id="1018" name="Freihand 1017">
                  <a:extLst>
                    <a:ext uri="{FF2B5EF4-FFF2-40B4-BE49-F238E27FC236}">
                      <a16:creationId xmlns:a16="http://schemas.microsoft.com/office/drawing/2014/main" id="{41817DC5-FD9B-43E3-8C4E-1137DE9FDCC1}"/>
                    </a:ext>
                  </a:extLst>
                </p:cNvPr>
                <p:cNvPicPr/>
                <p:nvPr/>
              </p:nvPicPr>
              <p:blipFill>
                <a:blip r:embed="rId1643"/>
                <a:stretch>
                  <a:fillRect/>
                </a:stretch>
              </p:blipFill>
              <p:spPr>
                <a:xfrm>
                  <a:off x="7431182" y="6044623"/>
                  <a:ext cx="298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644">
              <p14:nvContentPartPr>
                <p14:cNvPr id="1020" name="Freihand 1019">
                  <a:extLst>
                    <a:ext uri="{FF2B5EF4-FFF2-40B4-BE49-F238E27FC236}">
                      <a16:creationId xmlns:a16="http://schemas.microsoft.com/office/drawing/2014/main" id="{EDD7AA71-B32E-4B36-AF6B-0B5EB616132F}"/>
                    </a:ext>
                  </a:extLst>
                </p14:cNvPr>
                <p14:cNvContentPartPr/>
                <p14:nvPr/>
              </p14:nvContentPartPr>
              <p14:xfrm>
                <a:off x="6305462" y="5802703"/>
                <a:ext cx="1368720" cy="784440"/>
              </p14:xfrm>
            </p:contentPart>
          </mc:Choice>
          <mc:Fallback>
            <p:pic>
              <p:nvPicPr>
                <p:cNvPr id="1020" name="Freihand 1019">
                  <a:extLst>
                    <a:ext uri="{FF2B5EF4-FFF2-40B4-BE49-F238E27FC236}">
                      <a16:creationId xmlns:a16="http://schemas.microsoft.com/office/drawing/2014/main" id="{EDD7AA71-B32E-4B36-AF6B-0B5EB616132F}"/>
                    </a:ext>
                  </a:extLst>
                </p:cNvPr>
                <p:cNvPicPr/>
                <p:nvPr/>
              </p:nvPicPr>
              <p:blipFill>
                <a:blip r:embed="rId1645"/>
                <a:stretch>
                  <a:fillRect/>
                </a:stretch>
              </p:blipFill>
              <p:spPr>
                <a:xfrm>
                  <a:off x="6301142" y="5798383"/>
                  <a:ext cx="1377360" cy="793080"/>
                </a:xfrm>
                <a:prstGeom prst="rect">
                  <a:avLst/>
                </a:prstGeom>
              </p:spPr>
            </p:pic>
          </mc:Fallback>
        </mc:AlternateContent>
        <mc:AlternateContent xmlns:mc="http://schemas.openxmlformats.org/markup-compatibility/2006">
          <mc:Choice xmlns:p14="http://schemas.microsoft.com/office/powerpoint/2010/main" Requires="p14">
            <p:contentPart p14:bwMode="auto" r:id="rId1646">
              <p14:nvContentPartPr>
                <p14:cNvPr id="1022" name="Freihand 1021">
                  <a:extLst>
                    <a:ext uri="{FF2B5EF4-FFF2-40B4-BE49-F238E27FC236}">
                      <a16:creationId xmlns:a16="http://schemas.microsoft.com/office/drawing/2014/main" id="{CD0894DB-0783-4016-A01E-D44B0A0B1E00}"/>
                    </a:ext>
                  </a:extLst>
                </p14:cNvPr>
                <p14:cNvContentPartPr/>
                <p14:nvPr/>
              </p14:nvContentPartPr>
              <p14:xfrm>
                <a:off x="7557542" y="6426583"/>
                <a:ext cx="66240" cy="197640"/>
              </p14:xfrm>
            </p:contentPart>
          </mc:Choice>
          <mc:Fallback>
            <p:pic>
              <p:nvPicPr>
                <p:cNvPr id="1022" name="Freihand 1021">
                  <a:extLst>
                    <a:ext uri="{FF2B5EF4-FFF2-40B4-BE49-F238E27FC236}">
                      <a16:creationId xmlns:a16="http://schemas.microsoft.com/office/drawing/2014/main" id="{CD0894DB-0783-4016-A01E-D44B0A0B1E00}"/>
                    </a:ext>
                  </a:extLst>
                </p:cNvPr>
                <p:cNvPicPr/>
                <p:nvPr/>
              </p:nvPicPr>
              <p:blipFill>
                <a:blip r:embed="rId1647"/>
                <a:stretch>
                  <a:fillRect/>
                </a:stretch>
              </p:blipFill>
              <p:spPr>
                <a:xfrm>
                  <a:off x="7553222" y="6422263"/>
                  <a:ext cx="7488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1648">
              <p14:nvContentPartPr>
                <p14:cNvPr id="1023" name="Freihand 1022">
                  <a:extLst>
                    <a:ext uri="{FF2B5EF4-FFF2-40B4-BE49-F238E27FC236}">
                      <a16:creationId xmlns:a16="http://schemas.microsoft.com/office/drawing/2014/main" id="{7079D674-12A5-4034-B6B6-1F8F84CFCAC3}"/>
                    </a:ext>
                  </a:extLst>
                </p14:cNvPr>
                <p14:cNvContentPartPr/>
                <p14:nvPr/>
              </p14:nvContentPartPr>
              <p14:xfrm>
                <a:off x="7501742" y="6480583"/>
                <a:ext cx="211680" cy="52200"/>
              </p14:xfrm>
            </p:contentPart>
          </mc:Choice>
          <mc:Fallback>
            <p:pic>
              <p:nvPicPr>
                <p:cNvPr id="1023" name="Freihand 1022">
                  <a:extLst>
                    <a:ext uri="{FF2B5EF4-FFF2-40B4-BE49-F238E27FC236}">
                      <a16:creationId xmlns:a16="http://schemas.microsoft.com/office/drawing/2014/main" id="{7079D674-12A5-4034-B6B6-1F8F84CFCAC3}"/>
                    </a:ext>
                  </a:extLst>
                </p:cNvPr>
                <p:cNvPicPr/>
                <p:nvPr/>
              </p:nvPicPr>
              <p:blipFill>
                <a:blip r:embed="rId1649"/>
                <a:stretch>
                  <a:fillRect/>
                </a:stretch>
              </p:blipFill>
              <p:spPr>
                <a:xfrm>
                  <a:off x="7497422" y="6476263"/>
                  <a:ext cx="22032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650">
              <p14:nvContentPartPr>
                <p14:cNvPr id="1024" name="Freihand 1023">
                  <a:extLst>
                    <a:ext uri="{FF2B5EF4-FFF2-40B4-BE49-F238E27FC236}">
                      <a16:creationId xmlns:a16="http://schemas.microsoft.com/office/drawing/2014/main" id="{52511C1D-8AC1-408B-A153-41339888937B}"/>
                    </a:ext>
                  </a:extLst>
                </p14:cNvPr>
                <p14:cNvContentPartPr/>
                <p14:nvPr/>
              </p14:nvContentPartPr>
              <p14:xfrm>
                <a:off x="7399502" y="6269263"/>
                <a:ext cx="355680" cy="175320"/>
              </p14:xfrm>
            </p:contentPart>
          </mc:Choice>
          <mc:Fallback>
            <p:pic>
              <p:nvPicPr>
                <p:cNvPr id="1024" name="Freihand 1023">
                  <a:extLst>
                    <a:ext uri="{FF2B5EF4-FFF2-40B4-BE49-F238E27FC236}">
                      <a16:creationId xmlns:a16="http://schemas.microsoft.com/office/drawing/2014/main" id="{52511C1D-8AC1-408B-A153-41339888937B}"/>
                    </a:ext>
                  </a:extLst>
                </p:cNvPr>
                <p:cNvPicPr/>
                <p:nvPr/>
              </p:nvPicPr>
              <p:blipFill>
                <a:blip r:embed="rId1651"/>
                <a:stretch>
                  <a:fillRect/>
                </a:stretch>
              </p:blipFill>
              <p:spPr>
                <a:xfrm>
                  <a:off x="7395182" y="6264943"/>
                  <a:ext cx="36432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1652">
              <p14:nvContentPartPr>
                <p14:cNvPr id="1026" name="Freihand 1025">
                  <a:extLst>
                    <a:ext uri="{FF2B5EF4-FFF2-40B4-BE49-F238E27FC236}">
                      <a16:creationId xmlns:a16="http://schemas.microsoft.com/office/drawing/2014/main" id="{FF35C848-0FE5-43C6-9F38-243757C0AC4D}"/>
                    </a:ext>
                  </a:extLst>
                </p14:cNvPr>
                <p14:cNvContentPartPr/>
                <p14:nvPr/>
              </p14:nvContentPartPr>
              <p14:xfrm>
                <a:off x="1615022" y="5685343"/>
                <a:ext cx="144000" cy="27720"/>
              </p14:xfrm>
            </p:contentPart>
          </mc:Choice>
          <mc:Fallback>
            <p:pic>
              <p:nvPicPr>
                <p:cNvPr id="1026" name="Freihand 1025">
                  <a:extLst>
                    <a:ext uri="{FF2B5EF4-FFF2-40B4-BE49-F238E27FC236}">
                      <a16:creationId xmlns:a16="http://schemas.microsoft.com/office/drawing/2014/main" id="{FF35C848-0FE5-43C6-9F38-243757C0AC4D}"/>
                    </a:ext>
                  </a:extLst>
                </p:cNvPr>
                <p:cNvPicPr/>
                <p:nvPr/>
              </p:nvPicPr>
              <p:blipFill>
                <a:blip r:embed="rId1653"/>
                <a:stretch>
                  <a:fillRect/>
                </a:stretch>
              </p:blipFill>
              <p:spPr>
                <a:xfrm>
                  <a:off x="1610702" y="5681023"/>
                  <a:ext cx="15264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1654">
              <p14:nvContentPartPr>
                <p14:cNvPr id="1027" name="Freihand 1026">
                  <a:extLst>
                    <a:ext uri="{FF2B5EF4-FFF2-40B4-BE49-F238E27FC236}">
                      <a16:creationId xmlns:a16="http://schemas.microsoft.com/office/drawing/2014/main" id="{8AA09585-71B9-4754-80C9-4D622CDD689B}"/>
                    </a:ext>
                  </a:extLst>
                </p14:cNvPr>
                <p14:cNvContentPartPr/>
                <p14:nvPr/>
              </p14:nvContentPartPr>
              <p14:xfrm>
                <a:off x="1543742" y="5374303"/>
                <a:ext cx="3016080" cy="394560"/>
              </p14:xfrm>
            </p:contentPart>
          </mc:Choice>
          <mc:Fallback>
            <p:pic>
              <p:nvPicPr>
                <p:cNvPr id="1027" name="Freihand 1026">
                  <a:extLst>
                    <a:ext uri="{FF2B5EF4-FFF2-40B4-BE49-F238E27FC236}">
                      <a16:creationId xmlns:a16="http://schemas.microsoft.com/office/drawing/2014/main" id="{8AA09585-71B9-4754-80C9-4D622CDD689B}"/>
                    </a:ext>
                  </a:extLst>
                </p:cNvPr>
                <p:cNvPicPr/>
                <p:nvPr/>
              </p:nvPicPr>
              <p:blipFill>
                <a:blip r:embed="rId1655"/>
                <a:stretch>
                  <a:fillRect/>
                </a:stretch>
              </p:blipFill>
              <p:spPr>
                <a:xfrm>
                  <a:off x="1539422" y="5369983"/>
                  <a:ext cx="3024720" cy="403200"/>
                </a:xfrm>
                <a:prstGeom prst="rect">
                  <a:avLst/>
                </a:prstGeom>
              </p:spPr>
            </p:pic>
          </mc:Fallback>
        </mc:AlternateContent>
        <mc:AlternateContent xmlns:mc="http://schemas.openxmlformats.org/markup-compatibility/2006">
          <mc:Choice xmlns:p14="http://schemas.microsoft.com/office/powerpoint/2010/main" Requires="p14">
            <p:contentPart p14:bwMode="auto" r:id="rId1656">
              <p14:nvContentPartPr>
                <p14:cNvPr id="1029" name="Freihand 1028">
                  <a:extLst>
                    <a:ext uri="{FF2B5EF4-FFF2-40B4-BE49-F238E27FC236}">
                      <a16:creationId xmlns:a16="http://schemas.microsoft.com/office/drawing/2014/main" id="{02700EA4-1F61-42DE-8AD2-496BC92A8603}"/>
                    </a:ext>
                  </a:extLst>
                </p14:cNvPr>
                <p14:cNvContentPartPr/>
                <p14:nvPr/>
              </p14:nvContentPartPr>
              <p14:xfrm>
                <a:off x="2141342" y="5541343"/>
                <a:ext cx="115560" cy="50760"/>
              </p14:xfrm>
            </p:contentPart>
          </mc:Choice>
          <mc:Fallback>
            <p:pic>
              <p:nvPicPr>
                <p:cNvPr id="1029" name="Freihand 1028">
                  <a:extLst>
                    <a:ext uri="{FF2B5EF4-FFF2-40B4-BE49-F238E27FC236}">
                      <a16:creationId xmlns:a16="http://schemas.microsoft.com/office/drawing/2014/main" id="{02700EA4-1F61-42DE-8AD2-496BC92A8603}"/>
                    </a:ext>
                  </a:extLst>
                </p:cNvPr>
                <p:cNvPicPr/>
                <p:nvPr/>
              </p:nvPicPr>
              <p:blipFill>
                <a:blip r:embed="rId1657"/>
                <a:stretch>
                  <a:fillRect/>
                </a:stretch>
              </p:blipFill>
              <p:spPr>
                <a:xfrm>
                  <a:off x="2137022" y="5537023"/>
                  <a:ext cx="12420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658">
              <p14:nvContentPartPr>
                <p14:cNvPr id="1030" name="Freihand 1029">
                  <a:extLst>
                    <a:ext uri="{FF2B5EF4-FFF2-40B4-BE49-F238E27FC236}">
                      <a16:creationId xmlns:a16="http://schemas.microsoft.com/office/drawing/2014/main" id="{A3A313C7-1A05-4F94-A358-BB3D22985C72}"/>
                    </a:ext>
                  </a:extLst>
                </p14:cNvPr>
                <p14:cNvContentPartPr/>
                <p14:nvPr/>
              </p14:nvContentPartPr>
              <p14:xfrm>
                <a:off x="3073742" y="5432263"/>
                <a:ext cx="128160" cy="26280"/>
              </p14:xfrm>
            </p:contentPart>
          </mc:Choice>
          <mc:Fallback>
            <p:pic>
              <p:nvPicPr>
                <p:cNvPr id="1030" name="Freihand 1029">
                  <a:extLst>
                    <a:ext uri="{FF2B5EF4-FFF2-40B4-BE49-F238E27FC236}">
                      <a16:creationId xmlns:a16="http://schemas.microsoft.com/office/drawing/2014/main" id="{A3A313C7-1A05-4F94-A358-BB3D22985C72}"/>
                    </a:ext>
                  </a:extLst>
                </p:cNvPr>
                <p:cNvPicPr/>
                <p:nvPr/>
              </p:nvPicPr>
              <p:blipFill>
                <a:blip r:embed="rId1659"/>
                <a:stretch>
                  <a:fillRect/>
                </a:stretch>
              </p:blipFill>
              <p:spPr>
                <a:xfrm>
                  <a:off x="3069422" y="5427943"/>
                  <a:ext cx="13680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660">
              <p14:nvContentPartPr>
                <p14:cNvPr id="1031" name="Freihand 1030">
                  <a:extLst>
                    <a:ext uri="{FF2B5EF4-FFF2-40B4-BE49-F238E27FC236}">
                      <a16:creationId xmlns:a16="http://schemas.microsoft.com/office/drawing/2014/main" id="{270E9C2A-62A7-4245-90AF-FDFA07E0B60D}"/>
                    </a:ext>
                  </a:extLst>
                </p14:cNvPr>
                <p14:cNvContentPartPr/>
                <p14:nvPr/>
              </p14:nvContentPartPr>
              <p14:xfrm>
                <a:off x="4052942" y="5391943"/>
                <a:ext cx="71280" cy="18720"/>
              </p14:xfrm>
            </p:contentPart>
          </mc:Choice>
          <mc:Fallback>
            <p:pic>
              <p:nvPicPr>
                <p:cNvPr id="1031" name="Freihand 1030">
                  <a:extLst>
                    <a:ext uri="{FF2B5EF4-FFF2-40B4-BE49-F238E27FC236}">
                      <a16:creationId xmlns:a16="http://schemas.microsoft.com/office/drawing/2014/main" id="{270E9C2A-62A7-4245-90AF-FDFA07E0B60D}"/>
                    </a:ext>
                  </a:extLst>
                </p:cNvPr>
                <p:cNvPicPr/>
                <p:nvPr/>
              </p:nvPicPr>
              <p:blipFill>
                <a:blip r:embed="rId1661"/>
                <a:stretch>
                  <a:fillRect/>
                </a:stretch>
              </p:blipFill>
              <p:spPr>
                <a:xfrm>
                  <a:off x="4048622" y="5387623"/>
                  <a:ext cx="799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662">
              <p14:nvContentPartPr>
                <p14:cNvPr id="1033" name="Freihand 1032">
                  <a:extLst>
                    <a:ext uri="{FF2B5EF4-FFF2-40B4-BE49-F238E27FC236}">
                      <a16:creationId xmlns:a16="http://schemas.microsoft.com/office/drawing/2014/main" id="{6A0AC9B5-5C98-422C-8FDB-9CFB303BAE11}"/>
                    </a:ext>
                  </a:extLst>
                </p14:cNvPr>
                <p14:cNvContentPartPr/>
                <p14:nvPr/>
              </p14:nvContentPartPr>
              <p14:xfrm>
                <a:off x="1086182" y="5516863"/>
                <a:ext cx="231120" cy="192960"/>
              </p14:xfrm>
            </p:contentPart>
          </mc:Choice>
          <mc:Fallback>
            <p:pic>
              <p:nvPicPr>
                <p:cNvPr id="1033" name="Freihand 1032">
                  <a:extLst>
                    <a:ext uri="{FF2B5EF4-FFF2-40B4-BE49-F238E27FC236}">
                      <a16:creationId xmlns:a16="http://schemas.microsoft.com/office/drawing/2014/main" id="{6A0AC9B5-5C98-422C-8FDB-9CFB303BAE11}"/>
                    </a:ext>
                  </a:extLst>
                </p:cNvPr>
                <p:cNvPicPr/>
                <p:nvPr/>
              </p:nvPicPr>
              <p:blipFill>
                <a:blip r:embed="rId1663"/>
                <a:stretch>
                  <a:fillRect/>
                </a:stretch>
              </p:blipFill>
              <p:spPr>
                <a:xfrm>
                  <a:off x="1081862" y="5512543"/>
                  <a:ext cx="23976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1664">
              <p14:nvContentPartPr>
                <p14:cNvPr id="1035" name="Freihand 1034">
                  <a:extLst>
                    <a:ext uri="{FF2B5EF4-FFF2-40B4-BE49-F238E27FC236}">
                      <a16:creationId xmlns:a16="http://schemas.microsoft.com/office/drawing/2014/main" id="{B4A121D8-2F64-45D2-8657-7937ECD298C2}"/>
                    </a:ext>
                  </a:extLst>
                </p14:cNvPr>
                <p14:cNvContentPartPr/>
                <p14:nvPr/>
              </p14:nvContentPartPr>
              <p14:xfrm>
                <a:off x="5487542" y="621943"/>
                <a:ext cx="105120" cy="275400"/>
              </p14:xfrm>
            </p:contentPart>
          </mc:Choice>
          <mc:Fallback>
            <p:pic>
              <p:nvPicPr>
                <p:cNvPr id="1035" name="Freihand 1034">
                  <a:extLst>
                    <a:ext uri="{FF2B5EF4-FFF2-40B4-BE49-F238E27FC236}">
                      <a16:creationId xmlns:a16="http://schemas.microsoft.com/office/drawing/2014/main" id="{B4A121D8-2F64-45D2-8657-7937ECD298C2}"/>
                    </a:ext>
                  </a:extLst>
                </p:cNvPr>
                <p:cNvPicPr/>
                <p:nvPr/>
              </p:nvPicPr>
              <p:blipFill>
                <a:blip r:embed="rId1665"/>
                <a:stretch>
                  <a:fillRect/>
                </a:stretch>
              </p:blipFill>
              <p:spPr>
                <a:xfrm>
                  <a:off x="5483222" y="617623"/>
                  <a:ext cx="113760" cy="284040"/>
                </a:xfrm>
                <a:prstGeom prst="rect">
                  <a:avLst/>
                </a:prstGeom>
              </p:spPr>
            </p:pic>
          </mc:Fallback>
        </mc:AlternateContent>
        <mc:AlternateContent xmlns:mc="http://schemas.openxmlformats.org/markup-compatibility/2006">
          <mc:Choice xmlns:p14="http://schemas.microsoft.com/office/powerpoint/2010/main" Requires="p14">
            <p:contentPart p14:bwMode="auto" r:id="rId1666">
              <p14:nvContentPartPr>
                <p14:cNvPr id="1036" name="Freihand 1035">
                  <a:extLst>
                    <a:ext uri="{FF2B5EF4-FFF2-40B4-BE49-F238E27FC236}">
                      <a16:creationId xmlns:a16="http://schemas.microsoft.com/office/drawing/2014/main" id="{F17C4ED0-4847-4D26-86EF-DEDF26232FDB}"/>
                    </a:ext>
                  </a:extLst>
                </p14:cNvPr>
                <p14:cNvContentPartPr/>
                <p14:nvPr/>
              </p14:nvContentPartPr>
              <p14:xfrm>
                <a:off x="5634062" y="601783"/>
                <a:ext cx="73440" cy="162000"/>
              </p14:xfrm>
            </p:contentPart>
          </mc:Choice>
          <mc:Fallback>
            <p:pic>
              <p:nvPicPr>
                <p:cNvPr id="1036" name="Freihand 1035">
                  <a:extLst>
                    <a:ext uri="{FF2B5EF4-FFF2-40B4-BE49-F238E27FC236}">
                      <a16:creationId xmlns:a16="http://schemas.microsoft.com/office/drawing/2014/main" id="{F17C4ED0-4847-4D26-86EF-DEDF26232FDB}"/>
                    </a:ext>
                  </a:extLst>
                </p:cNvPr>
                <p:cNvPicPr/>
                <p:nvPr/>
              </p:nvPicPr>
              <p:blipFill>
                <a:blip r:embed="rId1667"/>
                <a:stretch>
                  <a:fillRect/>
                </a:stretch>
              </p:blipFill>
              <p:spPr>
                <a:xfrm>
                  <a:off x="5629742" y="597463"/>
                  <a:ext cx="8208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668">
              <p14:nvContentPartPr>
                <p14:cNvPr id="1037" name="Freihand 1036">
                  <a:extLst>
                    <a:ext uri="{FF2B5EF4-FFF2-40B4-BE49-F238E27FC236}">
                      <a16:creationId xmlns:a16="http://schemas.microsoft.com/office/drawing/2014/main" id="{67DA5566-95CB-4B16-AC13-8E24F88AC397}"/>
                    </a:ext>
                  </a:extLst>
                </p14:cNvPr>
                <p14:cNvContentPartPr/>
                <p14:nvPr/>
              </p14:nvContentPartPr>
              <p14:xfrm>
                <a:off x="5723342" y="654703"/>
                <a:ext cx="122400" cy="128880"/>
              </p14:xfrm>
            </p:contentPart>
          </mc:Choice>
          <mc:Fallback>
            <p:pic>
              <p:nvPicPr>
                <p:cNvPr id="1037" name="Freihand 1036">
                  <a:extLst>
                    <a:ext uri="{FF2B5EF4-FFF2-40B4-BE49-F238E27FC236}">
                      <a16:creationId xmlns:a16="http://schemas.microsoft.com/office/drawing/2014/main" id="{67DA5566-95CB-4B16-AC13-8E24F88AC397}"/>
                    </a:ext>
                  </a:extLst>
                </p:cNvPr>
                <p:cNvPicPr/>
                <p:nvPr/>
              </p:nvPicPr>
              <p:blipFill>
                <a:blip r:embed="rId1669"/>
                <a:stretch>
                  <a:fillRect/>
                </a:stretch>
              </p:blipFill>
              <p:spPr>
                <a:xfrm>
                  <a:off x="5719022" y="650383"/>
                  <a:ext cx="13104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670">
              <p14:nvContentPartPr>
                <p14:cNvPr id="1038" name="Freihand 1037">
                  <a:extLst>
                    <a:ext uri="{FF2B5EF4-FFF2-40B4-BE49-F238E27FC236}">
                      <a16:creationId xmlns:a16="http://schemas.microsoft.com/office/drawing/2014/main" id="{50D64C8F-2CB0-4002-A19C-2AA2AFFF67FD}"/>
                    </a:ext>
                  </a:extLst>
                </p14:cNvPr>
                <p14:cNvContentPartPr/>
                <p14:nvPr/>
              </p14:nvContentPartPr>
              <p14:xfrm>
                <a:off x="5843942" y="593503"/>
                <a:ext cx="60480" cy="211680"/>
              </p14:xfrm>
            </p:contentPart>
          </mc:Choice>
          <mc:Fallback>
            <p:pic>
              <p:nvPicPr>
                <p:cNvPr id="1038" name="Freihand 1037">
                  <a:extLst>
                    <a:ext uri="{FF2B5EF4-FFF2-40B4-BE49-F238E27FC236}">
                      <a16:creationId xmlns:a16="http://schemas.microsoft.com/office/drawing/2014/main" id="{50D64C8F-2CB0-4002-A19C-2AA2AFFF67FD}"/>
                    </a:ext>
                  </a:extLst>
                </p:cNvPr>
                <p:cNvPicPr/>
                <p:nvPr/>
              </p:nvPicPr>
              <p:blipFill>
                <a:blip r:embed="rId1671"/>
                <a:stretch>
                  <a:fillRect/>
                </a:stretch>
              </p:blipFill>
              <p:spPr>
                <a:xfrm>
                  <a:off x="5839622" y="589183"/>
                  <a:ext cx="6912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1672">
              <p14:nvContentPartPr>
                <p14:cNvPr id="1039" name="Freihand 1038">
                  <a:extLst>
                    <a:ext uri="{FF2B5EF4-FFF2-40B4-BE49-F238E27FC236}">
                      <a16:creationId xmlns:a16="http://schemas.microsoft.com/office/drawing/2014/main" id="{F7805F21-99AD-4EAF-8512-9C9908A0EC5B}"/>
                    </a:ext>
                  </a:extLst>
                </p14:cNvPr>
                <p14:cNvContentPartPr/>
                <p14:nvPr/>
              </p14:nvContentPartPr>
              <p14:xfrm>
                <a:off x="6030422" y="628783"/>
                <a:ext cx="192240" cy="21240"/>
              </p14:xfrm>
            </p:contentPart>
          </mc:Choice>
          <mc:Fallback>
            <p:pic>
              <p:nvPicPr>
                <p:cNvPr id="1039" name="Freihand 1038">
                  <a:extLst>
                    <a:ext uri="{FF2B5EF4-FFF2-40B4-BE49-F238E27FC236}">
                      <a16:creationId xmlns:a16="http://schemas.microsoft.com/office/drawing/2014/main" id="{F7805F21-99AD-4EAF-8512-9C9908A0EC5B}"/>
                    </a:ext>
                  </a:extLst>
                </p:cNvPr>
                <p:cNvPicPr/>
                <p:nvPr/>
              </p:nvPicPr>
              <p:blipFill>
                <a:blip r:embed="rId1673"/>
                <a:stretch>
                  <a:fillRect/>
                </a:stretch>
              </p:blipFill>
              <p:spPr>
                <a:xfrm>
                  <a:off x="6026102" y="624463"/>
                  <a:ext cx="20088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674">
              <p14:nvContentPartPr>
                <p14:cNvPr id="1040" name="Freihand 1039">
                  <a:extLst>
                    <a:ext uri="{FF2B5EF4-FFF2-40B4-BE49-F238E27FC236}">
                      <a16:creationId xmlns:a16="http://schemas.microsoft.com/office/drawing/2014/main" id="{F1C22FFA-5C6F-41A5-994E-06E067B6012D}"/>
                    </a:ext>
                  </a:extLst>
                </p14:cNvPr>
                <p14:cNvContentPartPr/>
                <p14:nvPr/>
              </p14:nvContentPartPr>
              <p14:xfrm>
                <a:off x="6074702" y="679903"/>
                <a:ext cx="162360" cy="34200"/>
              </p14:xfrm>
            </p:contentPart>
          </mc:Choice>
          <mc:Fallback>
            <p:pic>
              <p:nvPicPr>
                <p:cNvPr id="1040" name="Freihand 1039">
                  <a:extLst>
                    <a:ext uri="{FF2B5EF4-FFF2-40B4-BE49-F238E27FC236}">
                      <a16:creationId xmlns:a16="http://schemas.microsoft.com/office/drawing/2014/main" id="{F1C22FFA-5C6F-41A5-994E-06E067B6012D}"/>
                    </a:ext>
                  </a:extLst>
                </p:cNvPr>
                <p:cNvPicPr/>
                <p:nvPr/>
              </p:nvPicPr>
              <p:blipFill>
                <a:blip r:embed="rId1675"/>
                <a:stretch>
                  <a:fillRect/>
                </a:stretch>
              </p:blipFill>
              <p:spPr>
                <a:xfrm>
                  <a:off x="6070382" y="675583"/>
                  <a:ext cx="17100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1676">
              <p14:nvContentPartPr>
                <p14:cNvPr id="1041" name="Freihand 1040">
                  <a:extLst>
                    <a:ext uri="{FF2B5EF4-FFF2-40B4-BE49-F238E27FC236}">
                      <a16:creationId xmlns:a16="http://schemas.microsoft.com/office/drawing/2014/main" id="{46A47DEB-DA4B-48E3-AF34-87D3E2ED450A}"/>
                    </a:ext>
                  </a:extLst>
                </p14:cNvPr>
                <p14:cNvContentPartPr/>
                <p14:nvPr/>
              </p14:nvContentPartPr>
              <p14:xfrm>
                <a:off x="6332462" y="601063"/>
                <a:ext cx="122040" cy="129240"/>
              </p14:xfrm>
            </p:contentPart>
          </mc:Choice>
          <mc:Fallback>
            <p:pic>
              <p:nvPicPr>
                <p:cNvPr id="1041" name="Freihand 1040">
                  <a:extLst>
                    <a:ext uri="{FF2B5EF4-FFF2-40B4-BE49-F238E27FC236}">
                      <a16:creationId xmlns:a16="http://schemas.microsoft.com/office/drawing/2014/main" id="{46A47DEB-DA4B-48E3-AF34-87D3E2ED450A}"/>
                    </a:ext>
                  </a:extLst>
                </p:cNvPr>
                <p:cNvPicPr/>
                <p:nvPr/>
              </p:nvPicPr>
              <p:blipFill>
                <a:blip r:embed="rId1677"/>
                <a:stretch>
                  <a:fillRect/>
                </a:stretch>
              </p:blipFill>
              <p:spPr>
                <a:xfrm>
                  <a:off x="6328142" y="596743"/>
                  <a:ext cx="13068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678">
              <p14:nvContentPartPr>
                <p14:cNvPr id="1042" name="Freihand 1041">
                  <a:extLst>
                    <a:ext uri="{FF2B5EF4-FFF2-40B4-BE49-F238E27FC236}">
                      <a16:creationId xmlns:a16="http://schemas.microsoft.com/office/drawing/2014/main" id="{8D81FDB6-CCE2-4C62-BB4F-70BC0441DF70}"/>
                    </a:ext>
                  </a:extLst>
                </p14:cNvPr>
                <p14:cNvContentPartPr/>
                <p14:nvPr/>
              </p14:nvContentPartPr>
              <p14:xfrm>
                <a:off x="6325982" y="623023"/>
                <a:ext cx="200160" cy="57240"/>
              </p14:xfrm>
            </p:contentPart>
          </mc:Choice>
          <mc:Fallback>
            <p:pic>
              <p:nvPicPr>
                <p:cNvPr id="1042" name="Freihand 1041">
                  <a:extLst>
                    <a:ext uri="{FF2B5EF4-FFF2-40B4-BE49-F238E27FC236}">
                      <a16:creationId xmlns:a16="http://schemas.microsoft.com/office/drawing/2014/main" id="{8D81FDB6-CCE2-4C62-BB4F-70BC0441DF70}"/>
                    </a:ext>
                  </a:extLst>
                </p:cNvPr>
                <p:cNvPicPr/>
                <p:nvPr/>
              </p:nvPicPr>
              <p:blipFill>
                <a:blip r:embed="rId1679"/>
                <a:stretch>
                  <a:fillRect/>
                </a:stretch>
              </p:blipFill>
              <p:spPr>
                <a:xfrm>
                  <a:off x="6321662" y="618703"/>
                  <a:ext cx="2088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680">
              <p14:nvContentPartPr>
                <p14:cNvPr id="1043" name="Freihand 1042">
                  <a:extLst>
                    <a:ext uri="{FF2B5EF4-FFF2-40B4-BE49-F238E27FC236}">
                      <a16:creationId xmlns:a16="http://schemas.microsoft.com/office/drawing/2014/main" id="{503F937D-EF14-49DE-AE4D-A38F7C9BDAF1}"/>
                    </a:ext>
                  </a:extLst>
                </p14:cNvPr>
                <p14:cNvContentPartPr/>
                <p14:nvPr/>
              </p14:nvContentPartPr>
              <p14:xfrm>
                <a:off x="6484382" y="415663"/>
                <a:ext cx="182160" cy="132120"/>
              </p14:xfrm>
            </p:contentPart>
          </mc:Choice>
          <mc:Fallback>
            <p:pic>
              <p:nvPicPr>
                <p:cNvPr id="1043" name="Freihand 1042">
                  <a:extLst>
                    <a:ext uri="{FF2B5EF4-FFF2-40B4-BE49-F238E27FC236}">
                      <a16:creationId xmlns:a16="http://schemas.microsoft.com/office/drawing/2014/main" id="{503F937D-EF14-49DE-AE4D-A38F7C9BDAF1}"/>
                    </a:ext>
                  </a:extLst>
                </p:cNvPr>
                <p:cNvPicPr/>
                <p:nvPr/>
              </p:nvPicPr>
              <p:blipFill>
                <a:blip r:embed="rId1681"/>
                <a:stretch>
                  <a:fillRect/>
                </a:stretch>
              </p:blipFill>
              <p:spPr>
                <a:xfrm>
                  <a:off x="6480062" y="411343"/>
                  <a:ext cx="1908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682">
              <p14:nvContentPartPr>
                <p14:cNvPr id="1045" name="Freihand 1044">
                  <a:extLst>
                    <a:ext uri="{FF2B5EF4-FFF2-40B4-BE49-F238E27FC236}">
                      <a16:creationId xmlns:a16="http://schemas.microsoft.com/office/drawing/2014/main" id="{E5A83F05-7765-443F-BA0C-E083AF1A9682}"/>
                    </a:ext>
                  </a:extLst>
                </p14:cNvPr>
                <p14:cNvContentPartPr/>
                <p14:nvPr/>
              </p14:nvContentPartPr>
              <p14:xfrm>
                <a:off x="6267662" y="939463"/>
                <a:ext cx="20880" cy="452160"/>
              </p14:xfrm>
            </p:contentPart>
          </mc:Choice>
          <mc:Fallback>
            <p:pic>
              <p:nvPicPr>
                <p:cNvPr id="1045" name="Freihand 1044">
                  <a:extLst>
                    <a:ext uri="{FF2B5EF4-FFF2-40B4-BE49-F238E27FC236}">
                      <a16:creationId xmlns:a16="http://schemas.microsoft.com/office/drawing/2014/main" id="{E5A83F05-7765-443F-BA0C-E083AF1A9682}"/>
                    </a:ext>
                  </a:extLst>
                </p:cNvPr>
                <p:cNvPicPr/>
                <p:nvPr/>
              </p:nvPicPr>
              <p:blipFill>
                <a:blip r:embed="rId1683"/>
                <a:stretch>
                  <a:fillRect/>
                </a:stretch>
              </p:blipFill>
              <p:spPr>
                <a:xfrm>
                  <a:off x="6263342" y="935143"/>
                  <a:ext cx="29520" cy="460800"/>
                </a:xfrm>
                <a:prstGeom prst="rect">
                  <a:avLst/>
                </a:prstGeom>
              </p:spPr>
            </p:pic>
          </mc:Fallback>
        </mc:AlternateContent>
        <mc:AlternateContent xmlns:mc="http://schemas.openxmlformats.org/markup-compatibility/2006">
          <mc:Choice xmlns:p14="http://schemas.microsoft.com/office/powerpoint/2010/main" Requires="p14">
            <p:contentPart p14:bwMode="auto" r:id="rId1684">
              <p14:nvContentPartPr>
                <p14:cNvPr id="1046" name="Freihand 1045">
                  <a:extLst>
                    <a:ext uri="{FF2B5EF4-FFF2-40B4-BE49-F238E27FC236}">
                      <a16:creationId xmlns:a16="http://schemas.microsoft.com/office/drawing/2014/main" id="{ADD43510-36BF-4AE7-B2E9-33C8FE504720}"/>
                    </a:ext>
                  </a:extLst>
                </p14:cNvPr>
                <p14:cNvContentPartPr/>
                <p14:nvPr/>
              </p14:nvContentPartPr>
              <p14:xfrm>
                <a:off x="6087662" y="1298743"/>
                <a:ext cx="1036440" cy="133560"/>
              </p14:xfrm>
            </p:contentPart>
          </mc:Choice>
          <mc:Fallback>
            <p:pic>
              <p:nvPicPr>
                <p:cNvPr id="1046" name="Freihand 1045">
                  <a:extLst>
                    <a:ext uri="{FF2B5EF4-FFF2-40B4-BE49-F238E27FC236}">
                      <a16:creationId xmlns:a16="http://schemas.microsoft.com/office/drawing/2014/main" id="{ADD43510-36BF-4AE7-B2E9-33C8FE504720}"/>
                    </a:ext>
                  </a:extLst>
                </p:cNvPr>
                <p:cNvPicPr/>
                <p:nvPr/>
              </p:nvPicPr>
              <p:blipFill>
                <a:blip r:embed="rId1685"/>
                <a:stretch>
                  <a:fillRect/>
                </a:stretch>
              </p:blipFill>
              <p:spPr>
                <a:xfrm>
                  <a:off x="6083342" y="1294423"/>
                  <a:ext cx="10450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686">
              <p14:nvContentPartPr>
                <p14:cNvPr id="1047" name="Freihand 1046">
                  <a:extLst>
                    <a:ext uri="{FF2B5EF4-FFF2-40B4-BE49-F238E27FC236}">
                      <a16:creationId xmlns:a16="http://schemas.microsoft.com/office/drawing/2014/main" id="{65936150-D331-42F5-B1B3-A24818DB6C7A}"/>
                    </a:ext>
                  </a:extLst>
                </p14:cNvPr>
                <p14:cNvContentPartPr/>
                <p14:nvPr/>
              </p14:nvContentPartPr>
              <p14:xfrm>
                <a:off x="7092782" y="1229263"/>
                <a:ext cx="131400" cy="118800"/>
              </p14:xfrm>
            </p:contentPart>
          </mc:Choice>
          <mc:Fallback>
            <p:pic>
              <p:nvPicPr>
                <p:cNvPr id="1047" name="Freihand 1046">
                  <a:extLst>
                    <a:ext uri="{FF2B5EF4-FFF2-40B4-BE49-F238E27FC236}">
                      <a16:creationId xmlns:a16="http://schemas.microsoft.com/office/drawing/2014/main" id="{65936150-D331-42F5-B1B3-A24818DB6C7A}"/>
                    </a:ext>
                  </a:extLst>
                </p:cNvPr>
                <p:cNvPicPr/>
                <p:nvPr/>
              </p:nvPicPr>
              <p:blipFill>
                <a:blip r:embed="rId1687"/>
                <a:stretch>
                  <a:fillRect/>
                </a:stretch>
              </p:blipFill>
              <p:spPr>
                <a:xfrm>
                  <a:off x="7088462" y="1224943"/>
                  <a:ext cx="1400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688">
              <p14:nvContentPartPr>
                <p14:cNvPr id="1048" name="Freihand 1047">
                  <a:extLst>
                    <a:ext uri="{FF2B5EF4-FFF2-40B4-BE49-F238E27FC236}">
                      <a16:creationId xmlns:a16="http://schemas.microsoft.com/office/drawing/2014/main" id="{9F913D38-3D6D-4796-AA5B-15CC4307BA82}"/>
                    </a:ext>
                  </a:extLst>
                </p14:cNvPr>
                <p14:cNvContentPartPr/>
                <p14:nvPr/>
              </p14:nvContentPartPr>
              <p14:xfrm>
                <a:off x="6131222" y="889423"/>
                <a:ext cx="257040" cy="150840"/>
              </p14:xfrm>
            </p:contentPart>
          </mc:Choice>
          <mc:Fallback>
            <p:pic>
              <p:nvPicPr>
                <p:cNvPr id="1048" name="Freihand 1047">
                  <a:extLst>
                    <a:ext uri="{FF2B5EF4-FFF2-40B4-BE49-F238E27FC236}">
                      <a16:creationId xmlns:a16="http://schemas.microsoft.com/office/drawing/2014/main" id="{9F913D38-3D6D-4796-AA5B-15CC4307BA82}"/>
                    </a:ext>
                  </a:extLst>
                </p:cNvPr>
                <p:cNvPicPr/>
                <p:nvPr/>
              </p:nvPicPr>
              <p:blipFill>
                <a:blip r:embed="rId1689"/>
                <a:stretch>
                  <a:fillRect/>
                </a:stretch>
              </p:blipFill>
              <p:spPr>
                <a:xfrm>
                  <a:off x="6126902" y="885103"/>
                  <a:ext cx="26568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690">
              <p14:nvContentPartPr>
                <p14:cNvPr id="1049" name="Freihand 1048">
                  <a:extLst>
                    <a:ext uri="{FF2B5EF4-FFF2-40B4-BE49-F238E27FC236}">
                      <a16:creationId xmlns:a16="http://schemas.microsoft.com/office/drawing/2014/main" id="{DBAEBDDE-3538-48A9-9F23-CEB550D7290B}"/>
                    </a:ext>
                  </a:extLst>
                </p14:cNvPr>
                <p14:cNvContentPartPr/>
                <p14:nvPr/>
              </p14:nvContentPartPr>
              <p14:xfrm>
                <a:off x="6048782" y="861343"/>
                <a:ext cx="17280" cy="14760"/>
              </p14:xfrm>
            </p:contentPart>
          </mc:Choice>
          <mc:Fallback>
            <p:pic>
              <p:nvPicPr>
                <p:cNvPr id="1049" name="Freihand 1048">
                  <a:extLst>
                    <a:ext uri="{FF2B5EF4-FFF2-40B4-BE49-F238E27FC236}">
                      <a16:creationId xmlns:a16="http://schemas.microsoft.com/office/drawing/2014/main" id="{DBAEBDDE-3538-48A9-9F23-CEB550D7290B}"/>
                    </a:ext>
                  </a:extLst>
                </p:cNvPr>
                <p:cNvPicPr/>
                <p:nvPr/>
              </p:nvPicPr>
              <p:blipFill>
                <a:blip r:embed="rId1691"/>
                <a:stretch>
                  <a:fillRect/>
                </a:stretch>
              </p:blipFill>
              <p:spPr>
                <a:xfrm>
                  <a:off x="6044462" y="857023"/>
                  <a:ext cx="2592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692">
              <p14:nvContentPartPr>
                <p14:cNvPr id="1050" name="Freihand 1049">
                  <a:extLst>
                    <a:ext uri="{FF2B5EF4-FFF2-40B4-BE49-F238E27FC236}">
                      <a16:creationId xmlns:a16="http://schemas.microsoft.com/office/drawing/2014/main" id="{ED206BE7-92EF-434E-82F3-25A77737DC43}"/>
                    </a:ext>
                  </a:extLst>
                </p14:cNvPr>
                <p14:cNvContentPartPr/>
                <p14:nvPr/>
              </p14:nvContentPartPr>
              <p14:xfrm>
                <a:off x="5969222" y="813823"/>
                <a:ext cx="94680" cy="180000"/>
              </p14:xfrm>
            </p:contentPart>
          </mc:Choice>
          <mc:Fallback>
            <p:pic>
              <p:nvPicPr>
                <p:cNvPr id="1050" name="Freihand 1049">
                  <a:extLst>
                    <a:ext uri="{FF2B5EF4-FFF2-40B4-BE49-F238E27FC236}">
                      <a16:creationId xmlns:a16="http://schemas.microsoft.com/office/drawing/2014/main" id="{ED206BE7-92EF-434E-82F3-25A77737DC43}"/>
                    </a:ext>
                  </a:extLst>
                </p:cNvPr>
                <p:cNvPicPr/>
                <p:nvPr/>
              </p:nvPicPr>
              <p:blipFill>
                <a:blip r:embed="rId1693"/>
                <a:stretch>
                  <a:fillRect/>
                </a:stretch>
              </p:blipFill>
              <p:spPr>
                <a:xfrm>
                  <a:off x="5964902" y="809503"/>
                  <a:ext cx="10332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1694">
              <p14:nvContentPartPr>
                <p14:cNvPr id="1051" name="Freihand 1050">
                  <a:extLst>
                    <a:ext uri="{FF2B5EF4-FFF2-40B4-BE49-F238E27FC236}">
                      <a16:creationId xmlns:a16="http://schemas.microsoft.com/office/drawing/2014/main" id="{1A185FD5-8100-4139-992C-F82A61AFD28F}"/>
                    </a:ext>
                  </a:extLst>
                </p14:cNvPr>
                <p14:cNvContentPartPr/>
                <p14:nvPr/>
              </p14:nvContentPartPr>
              <p14:xfrm>
                <a:off x="6068582" y="814543"/>
                <a:ext cx="113760" cy="136080"/>
              </p14:xfrm>
            </p:contentPart>
          </mc:Choice>
          <mc:Fallback>
            <p:pic>
              <p:nvPicPr>
                <p:cNvPr id="1051" name="Freihand 1050">
                  <a:extLst>
                    <a:ext uri="{FF2B5EF4-FFF2-40B4-BE49-F238E27FC236}">
                      <a16:creationId xmlns:a16="http://schemas.microsoft.com/office/drawing/2014/main" id="{1A185FD5-8100-4139-992C-F82A61AFD28F}"/>
                    </a:ext>
                  </a:extLst>
                </p:cNvPr>
                <p:cNvPicPr/>
                <p:nvPr/>
              </p:nvPicPr>
              <p:blipFill>
                <a:blip r:embed="rId1695"/>
                <a:stretch>
                  <a:fillRect/>
                </a:stretch>
              </p:blipFill>
              <p:spPr>
                <a:xfrm>
                  <a:off x="6064262" y="810223"/>
                  <a:ext cx="1224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696">
              <p14:nvContentPartPr>
                <p14:cNvPr id="1052" name="Freihand 1051">
                  <a:extLst>
                    <a:ext uri="{FF2B5EF4-FFF2-40B4-BE49-F238E27FC236}">
                      <a16:creationId xmlns:a16="http://schemas.microsoft.com/office/drawing/2014/main" id="{C29E27BE-7EDB-4425-8763-9737FBBDC13B}"/>
                    </a:ext>
                  </a:extLst>
                </p14:cNvPr>
                <p14:cNvContentPartPr/>
                <p14:nvPr/>
              </p14:nvContentPartPr>
              <p14:xfrm>
                <a:off x="6117542" y="811663"/>
                <a:ext cx="89640" cy="160560"/>
              </p14:xfrm>
            </p:contentPart>
          </mc:Choice>
          <mc:Fallback>
            <p:pic>
              <p:nvPicPr>
                <p:cNvPr id="1052" name="Freihand 1051">
                  <a:extLst>
                    <a:ext uri="{FF2B5EF4-FFF2-40B4-BE49-F238E27FC236}">
                      <a16:creationId xmlns:a16="http://schemas.microsoft.com/office/drawing/2014/main" id="{C29E27BE-7EDB-4425-8763-9737FBBDC13B}"/>
                    </a:ext>
                  </a:extLst>
                </p:cNvPr>
                <p:cNvPicPr/>
                <p:nvPr/>
              </p:nvPicPr>
              <p:blipFill>
                <a:blip r:embed="rId1697"/>
                <a:stretch>
                  <a:fillRect/>
                </a:stretch>
              </p:blipFill>
              <p:spPr>
                <a:xfrm>
                  <a:off x="6113222" y="807343"/>
                  <a:ext cx="9828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698">
              <p14:nvContentPartPr>
                <p14:cNvPr id="1054" name="Freihand 1053">
                  <a:extLst>
                    <a:ext uri="{FF2B5EF4-FFF2-40B4-BE49-F238E27FC236}">
                      <a16:creationId xmlns:a16="http://schemas.microsoft.com/office/drawing/2014/main" id="{E0CE7B5C-3874-4E97-915E-B9077394DB13}"/>
                    </a:ext>
                  </a:extLst>
                </p14:cNvPr>
                <p14:cNvContentPartPr/>
                <p14:nvPr/>
              </p14:nvContentPartPr>
              <p14:xfrm>
                <a:off x="7082702" y="1388743"/>
                <a:ext cx="153720" cy="134640"/>
              </p14:xfrm>
            </p:contentPart>
          </mc:Choice>
          <mc:Fallback>
            <p:pic>
              <p:nvPicPr>
                <p:cNvPr id="1054" name="Freihand 1053">
                  <a:extLst>
                    <a:ext uri="{FF2B5EF4-FFF2-40B4-BE49-F238E27FC236}">
                      <a16:creationId xmlns:a16="http://schemas.microsoft.com/office/drawing/2014/main" id="{E0CE7B5C-3874-4E97-915E-B9077394DB13}"/>
                    </a:ext>
                  </a:extLst>
                </p:cNvPr>
                <p:cNvPicPr/>
                <p:nvPr/>
              </p:nvPicPr>
              <p:blipFill>
                <a:blip r:embed="rId1699"/>
                <a:stretch>
                  <a:fillRect/>
                </a:stretch>
              </p:blipFill>
              <p:spPr>
                <a:xfrm>
                  <a:off x="7078382" y="1384423"/>
                  <a:ext cx="1623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700">
              <p14:nvContentPartPr>
                <p14:cNvPr id="1055" name="Freihand 1054">
                  <a:extLst>
                    <a:ext uri="{FF2B5EF4-FFF2-40B4-BE49-F238E27FC236}">
                      <a16:creationId xmlns:a16="http://schemas.microsoft.com/office/drawing/2014/main" id="{84406E4C-F77C-4B4A-91B0-2E2F5F9142D9}"/>
                    </a:ext>
                  </a:extLst>
                </p14:cNvPr>
                <p14:cNvContentPartPr/>
                <p14:nvPr/>
              </p14:nvContentPartPr>
              <p14:xfrm>
                <a:off x="5872742" y="815623"/>
                <a:ext cx="779760" cy="600840"/>
              </p14:xfrm>
            </p:contentPart>
          </mc:Choice>
          <mc:Fallback>
            <p:pic>
              <p:nvPicPr>
                <p:cNvPr id="1055" name="Freihand 1054">
                  <a:extLst>
                    <a:ext uri="{FF2B5EF4-FFF2-40B4-BE49-F238E27FC236}">
                      <a16:creationId xmlns:a16="http://schemas.microsoft.com/office/drawing/2014/main" id="{84406E4C-F77C-4B4A-91B0-2E2F5F9142D9}"/>
                    </a:ext>
                  </a:extLst>
                </p:cNvPr>
                <p:cNvPicPr/>
                <p:nvPr/>
              </p:nvPicPr>
              <p:blipFill>
                <a:blip r:embed="rId1701"/>
                <a:stretch>
                  <a:fillRect/>
                </a:stretch>
              </p:blipFill>
              <p:spPr>
                <a:xfrm>
                  <a:off x="5868422" y="811303"/>
                  <a:ext cx="788400" cy="609480"/>
                </a:xfrm>
                <a:prstGeom prst="rect">
                  <a:avLst/>
                </a:prstGeom>
              </p:spPr>
            </p:pic>
          </mc:Fallback>
        </mc:AlternateContent>
      </p:grpSp>
    </p:spTree>
    <p:extLst>
      <p:ext uri="{BB962C8B-B14F-4D97-AF65-F5344CB8AC3E}">
        <p14:creationId xmlns:p14="http://schemas.microsoft.com/office/powerpoint/2010/main" val="27067173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4404772-6F64-40FB-EA2C-BCFB71924CC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1353915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4404772-6F64-40FB-EA2C-BCFB71924CC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2036771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631505" y="116632"/>
            <a:ext cx="9982426" cy="6552728"/>
          </a:xfrm>
          <a:prstGeom prst="rect">
            <a:avLst/>
          </a:prstGeom>
          <a:noFill/>
        </p:spPr>
        <p:txBody>
          <a:bodyPr wrap="square" rtlCol="0">
            <a:noAutofit/>
          </a:bodyPr>
          <a:lstStyle/>
          <a:p>
            <a:pPr algn="ctr"/>
            <a:r>
              <a:rPr lang="de-DE" sz="2400" dirty="0">
                <a:solidFill>
                  <a:srgbClr val="000000"/>
                </a:solidFill>
              </a:rPr>
              <a:t>Prof. Dr. Bernhard Köster</a:t>
            </a:r>
          </a:p>
          <a:p>
            <a:endParaRPr lang="de-DE" sz="2400" dirty="0"/>
          </a:p>
          <a:p>
            <a:pPr>
              <a:lnSpc>
                <a:spcPct val="100000"/>
              </a:lnSpc>
            </a:pPr>
            <a:endParaRPr lang="de-DE" sz="2400" dirty="0">
              <a:solidFill>
                <a:srgbClr val="000000"/>
              </a:solidFill>
              <a:ea typeface="Droid Sans Fallback"/>
            </a:endParaRPr>
          </a:p>
          <a:p>
            <a:pPr>
              <a:lnSpc>
                <a:spcPct val="100000"/>
              </a:lnSpc>
            </a:pPr>
            <a:r>
              <a:rPr lang="de-DE" sz="2400" dirty="0" err="1">
                <a:solidFill>
                  <a:srgbClr val="000000"/>
                </a:solidFill>
                <a:ea typeface="Droid Sans Fallback"/>
              </a:rPr>
              <a:t>Room</a:t>
            </a:r>
            <a:r>
              <a:rPr lang="de-DE" sz="2400" dirty="0">
                <a:solidFill>
                  <a:srgbClr val="000000"/>
                </a:solidFill>
                <a:ea typeface="Droid Sans Fallback"/>
              </a:rPr>
              <a:t>:			S 113</a:t>
            </a:r>
            <a:endParaRPr lang="de-DE" sz="2400" dirty="0"/>
          </a:p>
          <a:p>
            <a:pPr>
              <a:lnSpc>
                <a:spcPct val="100000"/>
              </a:lnSpc>
            </a:pPr>
            <a:endParaRPr lang="de-DE" sz="2400" dirty="0">
              <a:solidFill>
                <a:srgbClr val="000000"/>
              </a:solidFill>
              <a:ea typeface="Droid Sans Fallback"/>
            </a:endParaRPr>
          </a:p>
          <a:p>
            <a:pPr>
              <a:lnSpc>
                <a:spcPct val="100000"/>
              </a:lnSpc>
            </a:pPr>
            <a:r>
              <a:rPr lang="de-DE" sz="2400" dirty="0">
                <a:solidFill>
                  <a:srgbClr val="000000"/>
                </a:solidFill>
                <a:ea typeface="Droid Sans Fallback"/>
              </a:rPr>
              <a:t>Street:			Friedrich-</a:t>
            </a:r>
            <a:r>
              <a:rPr lang="de-DE" sz="2400" dirty="0" err="1">
                <a:solidFill>
                  <a:srgbClr val="000000"/>
                </a:solidFill>
                <a:ea typeface="Droid Sans Fallback"/>
              </a:rPr>
              <a:t>Paffrath</a:t>
            </a:r>
            <a:r>
              <a:rPr lang="de-DE" sz="2400" dirty="0">
                <a:solidFill>
                  <a:srgbClr val="000000"/>
                </a:solidFill>
                <a:ea typeface="Droid Sans Fallback"/>
              </a:rPr>
              <a:t>-Straße 101</a:t>
            </a:r>
          </a:p>
          <a:p>
            <a:pPr>
              <a:lnSpc>
                <a:spcPct val="100000"/>
              </a:lnSpc>
            </a:pPr>
            <a:endParaRPr lang="de-DE" sz="2400" dirty="0">
              <a:solidFill>
                <a:srgbClr val="000000"/>
              </a:solidFill>
              <a:ea typeface="Droid Sans Fallback"/>
            </a:endParaRPr>
          </a:p>
          <a:p>
            <a:pPr>
              <a:lnSpc>
                <a:spcPct val="100000"/>
              </a:lnSpc>
            </a:pPr>
            <a:r>
              <a:rPr lang="de-DE" sz="2400" dirty="0" err="1">
                <a:solidFill>
                  <a:srgbClr val="000000"/>
                </a:solidFill>
                <a:ea typeface="Droid Sans Fallback"/>
              </a:rPr>
              <a:t>location</a:t>
            </a:r>
            <a:r>
              <a:rPr lang="de-DE" sz="2400" dirty="0">
                <a:solidFill>
                  <a:srgbClr val="000000"/>
                </a:solidFill>
                <a:ea typeface="Droid Sans Fallback"/>
              </a:rPr>
              <a:t>:		26389 Wilhelmshaven</a:t>
            </a:r>
            <a:endParaRPr lang="de-DE" sz="2400" dirty="0"/>
          </a:p>
          <a:p>
            <a:pPr>
              <a:lnSpc>
                <a:spcPct val="100000"/>
              </a:lnSpc>
            </a:pPr>
            <a:endParaRPr lang="de-DE" sz="2400" dirty="0">
              <a:solidFill>
                <a:srgbClr val="000000"/>
              </a:solidFill>
              <a:ea typeface="Droid Sans Fallback"/>
            </a:endParaRPr>
          </a:p>
          <a:p>
            <a:pPr>
              <a:lnSpc>
                <a:spcPct val="100000"/>
              </a:lnSpc>
            </a:pPr>
            <a:r>
              <a:rPr lang="de-DE" sz="2400" dirty="0">
                <a:solidFill>
                  <a:srgbClr val="000000"/>
                </a:solidFill>
                <a:ea typeface="Droid Sans Fallback"/>
              </a:rPr>
              <a:t>Tel.			+49 4421 985-2766</a:t>
            </a:r>
          </a:p>
          <a:p>
            <a:pPr>
              <a:lnSpc>
                <a:spcPct val="100000"/>
              </a:lnSpc>
            </a:pPr>
            <a:endParaRPr lang="de-DE" sz="2400" dirty="0">
              <a:solidFill>
                <a:srgbClr val="000000"/>
              </a:solidFill>
              <a:ea typeface="Droid Sans Fallback"/>
            </a:endParaRPr>
          </a:p>
          <a:p>
            <a:pPr>
              <a:lnSpc>
                <a:spcPct val="100000"/>
              </a:lnSpc>
            </a:pPr>
            <a:r>
              <a:rPr lang="de-DE" sz="2400" dirty="0">
                <a:solidFill>
                  <a:srgbClr val="000000"/>
                </a:solidFill>
                <a:ea typeface="Droid Sans Fallback"/>
              </a:rPr>
              <a:t>Email:			bernhard.koester@jade-hs.de</a:t>
            </a:r>
            <a:endParaRPr lang="de-DE" sz="2400" dirty="0"/>
          </a:p>
          <a:p>
            <a:pPr>
              <a:lnSpc>
                <a:spcPct val="100000"/>
              </a:lnSpc>
            </a:pPr>
            <a:endParaRPr lang="de-DE" sz="2400" dirty="0">
              <a:solidFill>
                <a:srgbClr val="000000"/>
              </a:solidFill>
              <a:ea typeface="Droid Sans Fallback"/>
            </a:endParaRPr>
          </a:p>
          <a:p>
            <a:pPr>
              <a:lnSpc>
                <a:spcPct val="100000"/>
              </a:lnSpc>
            </a:pPr>
            <a:r>
              <a:rPr lang="de-DE" sz="2400" dirty="0" err="1">
                <a:solidFill>
                  <a:srgbClr val="000000"/>
                </a:solidFill>
                <a:ea typeface="Droid Sans Fallback"/>
              </a:rPr>
              <a:t>Consultation</a:t>
            </a:r>
            <a:r>
              <a:rPr lang="de-DE" sz="2400" dirty="0">
                <a:solidFill>
                  <a:srgbClr val="000000"/>
                </a:solidFill>
                <a:ea typeface="Droid Sans Fallback"/>
              </a:rPr>
              <a:t> </a:t>
            </a:r>
            <a:r>
              <a:rPr lang="de-DE" sz="2400" dirty="0" err="1">
                <a:solidFill>
                  <a:srgbClr val="000000"/>
                </a:solidFill>
                <a:ea typeface="Droid Sans Fallback"/>
              </a:rPr>
              <a:t>hour</a:t>
            </a:r>
            <a:r>
              <a:rPr lang="de-DE" sz="2400" dirty="0">
                <a:solidFill>
                  <a:srgbClr val="000000"/>
                </a:solidFill>
                <a:ea typeface="Droid Sans Fallback"/>
              </a:rPr>
              <a:t>:	</a:t>
            </a:r>
            <a:r>
              <a:rPr lang="de-DE" sz="2400" dirty="0" err="1">
                <a:solidFill>
                  <a:srgbClr val="000000"/>
                </a:solidFill>
                <a:ea typeface="Droid Sans Fallback"/>
              </a:rPr>
              <a:t>by</a:t>
            </a:r>
            <a:r>
              <a:rPr lang="de-DE" sz="2400" dirty="0">
                <a:solidFill>
                  <a:srgbClr val="000000"/>
                </a:solidFill>
                <a:ea typeface="Droid Sans Fallback"/>
              </a:rPr>
              <a:t> </a:t>
            </a:r>
            <a:r>
              <a:rPr lang="de-DE" sz="2400" dirty="0" err="1">
                <a:solidFill>
                  <a:srgbClr val="000000"/>
                </a:solidFill>
                <a:ea typeface="Droid Sans Fallback"/>
              </a:rPr>
              <a:t>arrangement</a:t>
            </a:r>
            <a:endParaRPr lang="de-DE" sz="2400" dirty="0"/>
          </a:p>
          <a:p>
            <a:pPr>
              <a:lnSpc>
                <a:spcPct val="100000"/>
              </a:lnSpc>
            </a:pPr>
            <a:r>
              <a:rPr lang="de-DE" sz="2400" dirty="0">
                <a:solidFill>
                  <a:srgbClr val="000000"/>
                </a:solidFill>
                <a:ea typeface="Droid Sans Fallback"/>
              </a:rPr>
              <a:t>			</a:t>
            </a:r>
            <a:r>
              <a:rPr lang="de-DE" sz="2400" dirty="0" err="1">
                <a:solidFill>
                  <a:srgbClr val="000000"/>
                </a:solidFill>
                <a:ea typeface="Droid Sans Fallback"/>
              </a:rPr>
              <a:t>or</a:t>
            </a:r>
            <a:r>
              <a:rPr lang="de-DE" sz="2400" dirty="0">
                <a:solidFill>
                  <a:srgbClr val="000000"/>
                </a:solidFill>
                <a:ea typeface="Droid Sans Fallback"/>
              </a:rPr>
              <a:t> just </a:t>
            </a:r>
            <a:r>
              <a:rPr lang="de-DE" sz="2400" dirty="0" err="1">
                <a:solidFill>
                  <a:srgbClr val="000000"/>
                </a:solidFill>
                <a:ea typeface="Droid Sans Fallback"/>
              </a:rPr>
              <a:t>have</a:t>
            </a:r>
            <a:r>
              <a:rPr lang="de-DE" sz="2400" dirty="0">
                <a:solidFill>
                  <a:srgbClr val="000000"/>
                </a:solidFill>
                <a:ea typeface="Droid Sans Fallback"/>
              </a:rPr>
              <a:t> a </a:t>
            </a:r>
            <a:r>
              <a:rPr lang="de-DE" sz="2400" dirty="0" err="1">
                <a:solidFill>
                  <a:srgbClr val="000000"/>
                </a:solidFill>
                <a:ea typeface="Droid Sans Fallback"/>
              </a:rPr>
              <a:t>look</a:t>
            </a:r>
            <a:r>
              <a:rPr lang="de-DE" sz="2400" dirty="0">
                <a:solidFill>
                  <a:srgbClr val="000000"/>
                </a:solidFill>
                <a:ea typeface="Droid Sans Fallback"/>
              </a:rPr>
              <a:t> </a:t>
            </a:r>
            <a:r>
              <a:rPr lang="de-DE" sz="2400" dirty="0" err="1">
                <a:solidFill>
                  <a:srgbClr val="000000"/>
                </a:solidFill>
                <a:ea typeface="Droid Sans Fallback"/>
              </a:rPr>
              <a:t>into</a:t>
            </a:r>
            <a:r>
              <a:rPr lang="de-DE" sz="2400" dirty="0">
                <a:solidFill>
                  <a:srgbClr val="000000"/>
                </a:solidFill>
                <a:ea typeface="Droid Sans Fallback"/>
              </a:rPr>
              <a:t> </a:t>
            </a:r>
            <a:r>
              <a:rPr lang="de-DE" sz="2400" dirty="0" err="1">
                <a:solidFill>
                  <a:srgbClr val="000000"/>
                </a:solidFill>
                <a:ea typeface="Droid Sans Fallback"/>
              </a:rPr>
              <a:t>my</a:t>
            </a:r>
            <a:r>
              <a:rPr lang="de-DE" sz="2400" dirty="0">
                <a:solidFill>
                  <a:srgbClr val="000000"/>
                </a:solidFill>
                <a:ea typeface="Droid Sans Fallback"/>
              </a:rPr>
              <a:t> </a:t>
            </a:r>
            <a:r>
              <a:rPr lang="de-DE" sz="2400" dirty="0" err="1">
                <a:solidFill>
                  <a:srgbClr val="000000"/>
                </a:solidFill>
                <a:ea typeface="Droid Sans Fallback"/>
              </a:rPr>
              <a:t>office</a:t>
            </a:r>
            <a:r>
              <a:rPr lang="de-DE" sz="2400" dirty="0">
                <a:solidFill>
                  <a:srgbClr val="000000"/>
                </a:solidFill>
                <a:ea typeface="Droid Sans Fallback"/>
              </a:rPr>
              <a:t>!</a:t>
            </a:r>
          </a:p>
          <a:p>
            <a:pPr>
              <a:lnSpc>
                <a:spcPct val="100000"/>
              </a:lnSpc>
            </a:pPr>
            <a:r>
              <a:rPr lang="de-DE" sz="2400" dirty="0">
                <a:solidFill>
                  <a:srgbClr val="000000"/>
                </a:solidFill>
              </a:rPr>
              <a:t>			</a:t>
            </a:r>
            <a:r>
              <a:rPr lang="de-DE" sz="2400" dirty="0" err="1">
                <a:solidFill>
                  <a:srgbClr val="000000"/>
                </a:solidFill>
              </a:rPr>
              <a:t>or</a:t>
            </a:r>
            <a:r>
              <a:rPr lang="de-DE" sz="2400" dirty="0">
                <a:solidFill>
                  <a:srgbClr val="000000"/>
                </a:solidFill>
              </a:rPr>
              <a:t> </a:t>
            </a:r>
            <a:r>
              <a:rPr lang="de-DE" sz="2400" dirty="0" err="1">
                <a:solidFill>
                  <a:srgbClr val="000000"/>
                </a:solidFill>
              </a:rPr>
              <a:t>Webex</a:t>
            </a:r>
            <a:r>
              <a:rPr lang="de-DE" sz="2400" dirty="0">
                <a:solidFill>
                  <a:srgbClr val="000000"/>
                </a:solidFill>
              </a:rPr>
              <a:t>/Zoom …</a:t>
            </a:r>
            <a:endParaRPr lang="de-DE" sz="2400" dirty="0"/>
          </a:p>
          <a:p>
            <a:pPr marL="800100" lvl="1" indent="-342900">
              <a:buFont typeface="Arial" panose="020B0604020202020204" pitchFamily="34" charset="0"/>
              <a:buChar char="•"/>
            </a:pPr>
            <a:endParaRPr lang="de-DE" sz="2400" dirty="0"/>
          </a:p>
          <a:p>
            <a:endParaRPr lang="de-DE" sz="2400" dirty="0"/>
          </a:p>
          <a:p>
            <a:endParaRPr lang="de-DE" sz="2400" dirty="0"/>
          </a:p>
          <a:p>
            <a:endParaRPr lang="de-DE" sz="2400" dirty="0"/>
          </a:p>
        </p:txBody>
      </p:sp>
      <p:sp>
        <p:nvSpPr>
          <p:cNvPr id="2" name="Rechteck 1">
            <a:extLst>
              <a:ext uri="{FF2B5EF4-FFF2-40B4-BE49-F238E27FC236}">
                <a16:creationId xmlns:a16="http://schemas.microsoft.com/office/drawing/2014/main" id="{8A668FE4-AABC-28D0-1E33-AC6F2DCC292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3847411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543689" y="116632"/>
            <a:ext cx="9047147" cy="6552728"/>
          </a:xfrm>
          <a:prstGeom prst="rect">
            <a:avLst/>
          </a:prstGeom>
          <a:noFill/>
        </p:spPr>
        <p:txBody>
          <a:bodyPr wrap="square" rtlCol="0">
            <a:noAutofit/>
          </a:bodyPr>
          <a:lstStyle/>
          <a:p>
            <a:pPr algn="ctr"/>
            <a:r>
              <a:rPr lang="de-DE" sz="2400" dirty="0" err="1">
                <a:solidFill>
                  <a:srgbClr val="000000"/>
                </a:solidFill>
              </a:rPr>
              <a:t>Literature</a:t>
            </a:r>
            <a:endParaRPr lang="de-DE" sz="2400" dirty="0">
              <a:solidFill>
                <a:srgbClr val="000000"/>
              </a:solidFill>
            </a:endParaRPr>
          </a:p>
          <a:p>
            <a:pPr algn="ctr"/>
            <a:endParaRPr lang="de-DE" dirty="0">
              <a:solidFill>
                <a:srgbClr val="000000"/>
              </a:solidFill>
            </a:endParaRPr>
          </a:p>
          <a:p>
            <a:pPr marL="342900" indent="-342900">
              <a:buFont typeface="Arial" panose="020B0604020202020204" pitchFamily="34" charset="0"/>
              <a:buChar char="•"/>
            </a:pPr>
            <a:r>
              <a:rPr lang="en-US" b="1" dirty="0">
                <a:solidFill>
                  <a:srgbClr val="000000"/>
                </a:solidFill>
              </a:rPr>
              <a:t>Statistics for Business and Economics</a:t>
            </a:r>
            <a:r>
              <a:rPr lang="en-US" dirty="0">
                <a:solidFill>
                  <a:srgbClr val="000000"/>
                </a:solidFill>
              </a:rPr>
              <a:t>, Anderson, Sweeney, Williams, </a:t>
            </a:r>
            <a:r>
              <a:rPr lang="en-US" dirty="0" err="1">
                <a:solidFill>
                  <a:srgbClr val="000000"/>
                </a:solidFill>
              </a:rPr>
              <a:t>Camm</a:t>
            </a:r>
            <a:r>
              <a:rPr lang="en-US" dirty="0">
                <a:solidFill>
                  <a:srgbClr val="000000"/>
                </a:solidFill>
              </a:rPr>
              <a:t>, Cochran</a:t>
            </a:r>
          </a:p>
          <a:p>
            <a:pPr marL="342900" indent="-342900">
              <a:buFont typeface="Arial" panose="020B0604020202020204" pitchFamily="34" charset="0"/>
              <a:buChar char="•"/>
            </a:pPr>
            <a:endParaRPr lang="en-US" dirty="0">
              <a:solidFill>
                <a:srgbClr val="000000"/>
              </a:solidFill>
            </a:endParaRPr>
          </a:p>
          <a:p>
            <a:pPr marL="342900" indent="-342900">
              <a:buFont typeface="Arial" panose="020B0604020202020204" pitchFamily="34" charset="0"/>
              <a:buChar char="•"/>
            </a:pPr>
            <a:r>
              <a:rPr lang="en-US" b="1" dirty="0">
                <a:solidFill>
                  <a:srgbClr val="000000"/>
                </a:solidFill>
              </a:rPr>
              <a:t>Mathematical Statistics for Economics and Business</a:t>
            </a:r>
            <a:r>
              <a:rPr lang="en-US" dirty="0">
                <a:solidFill>
                  <a:srgbClr val="000000"/>
                </a:solidFill>
              </a:rPr>
              <a:t>, </a:t>
            </a:r>
            <a:r>
              <a:rPr lang="en-US" dirty="0" err="1">
                <a:solidFill>
                  <a:srgbClr val="000000"/>
                </a:solidFill>
              </a:rPr>
              <a:t>Mittelhammer</a:t>
            </a:r>
            <a:endParaRPr lang="en-US" dirty="0">
              <a:solidFill>
                <a:srgbClr val="000000"/>
              </a:solidFill>
            </a:endParaRPr>
          </a:p>
          <a:p>
            <a:pPr marL="342900" indent="-342900">
              <a:buFont typeface="Arial" panose="020B0604020202020204" pitchFamily="34" charset="0"/>
              <a:buChar char="•"/>
            </a:pPr>
            <a:endParaRPr lang="en-US" dirty="0">
              <a:solidFill>
                <a:srgbClr val="000000"/>
              </a:solidFill>
            </a:endParaRPr>
          </a:p>
          <a:p>
            <a:pPr marL="342900" indent="-342900">
              <a:buFont typeface="Arial" panose="020B0604020202020204" pitchFamily="34" charset="0"/>
              <a:buChar char="•"/>
            </a:pPr>
            <a:r>
              <a:rPr lang="en-US" b="1" dirty="0">
                <a:solidFill>
                  <a:srgbClr val="000000"/>
                </a:solidFill>
              </a:rPr>
              <a:t>Statistics for Business and Economics, Global Edition</a:t>
            </a:r>
            <a:r>
              <a:rPr lang="en-US" dirty="0">
                <a:solidFill>
                  <a:srgbClr val="000000"/>
                </a:solidFill>
              </a:rPr>
              <a:t>, Newbold, Thorne, Carlson</a:t>
            </a:r>
          </a:p>
          <a:p>
            <a:endParaRPr lang="en-US" dirty="0">
              <a:solidFill>
                <a:srgbClr val="000000"/>
              </a:solidFill>
            </a:endParaRPr>
          </a:p>
          <a:p>
            <a:pPr marL="342900" indent="-342900">
              <a:buFont typeface="Arial" panose="020B0604020202020204" pitchFamily="34" charset="0"/>
              <a:buChar char="•"/>
            </a:pPr>
            <a:r>
              <a:rPr lang="de-DE" b="1" dirty="0">
                <a:solidFill>
                  <a:srgbClr val="000000"/>
                </a:solidFill>
              </a:rPr>
              <a:t>A Guide </a:t>
            </a:r>
            <a:r>
              <a:rPr lang="de-DE" b="1" dirty="0" err="1">
                <a:solidFill>
                  <a:srgbClr val="000000"/>
                </a:solidFill>
              </a:rPr>
              <a:t>to</a:t>
            </a:r>
            <a:r>
              <a:rPr lang="de-DE" b="1" dirty="0">
                <a:solidFill>
                  <a:srgbClr val="000000"/>
                </a:solidFill>
              </a:rPr>
              <a:t> Modern </a:t>
            </a:r>
            <a:r>
              <a:rPr lang="de-DE" b="1" dirty="0" err="1">
                <a:solidFill>
                  <a:srgbClr val="000000"/>
                </a:solidFill>
              </a:rPr>
              <a:t>Econometrics</a:t>
            </a:r>
            <a:r>
              <a:rPr lang="de-DE" dirty="0">
                <a:solidFill>
                  <a:srgbClr val="000000"/>
                </a:solidFill>
              </a:rPr>
              <a:t>, Verbeek</a:t>
            </a:r>
          </a:p>
          <a:p>
            <a:pPr marL="342900" indent="-342900">
              <a:buFont typeface="Arial" panose="020B0604020202020204" pitchFamily="34" charset="0"/>
              <a:buChar char="•"/>
            </a:pPr>
            <a:endParaRPr lang="de-DE" dirty="0">
              <a:solidFill>
                <a:srgbClr val="000000"/>
              </a:solidFill>
            </a:endParaRPr>
          </a:p>
          <a:p>
            <a:pPr marL="342900" indent="-342900">
              <a:buFont typeface="Arial" panose="020B0604020202020204" pitchFamily="34" charset="0"/>
              <a:buChar char="•"/>
            </a:pPr>
            <a:r>
              <a:rPr lang="de-DE" b="1" dirty="0">
                <a:solidFill>
                  <a:srgbClr val="000000"/>
                </a:solidFill>
              </a:rPr>
              <a:t>Applied </a:t>
            </a:r>
            <a:r>
              <a:rPr lang="de-DE" b="1" dirty="0" err="1">
                <a:solidFill>
                  <a:srgbClr val="000000"/>
                </a:solidFill>
              </a:rPr>
              <a:t>Econometrics</a:t>
            </a:r>
            <a:r>
              <a:rPr lang="de-DE" b="1" dirty="0">
                <a:solidFill>
                  <a:srgbClr val="000000"/>
                </a:solidFill>
              </a:rPr>
              <a:t>,</a:t>
            </a:r>
            <a:r>
              <a:rPr lang="de-DE" dirty="0">
                <a:solidFill>
                  <a:srgbClr val="000000"/>
                </a:solidFill>
              </a:rPr>
              <a:t> </a:t>
            </a:r>
            <a:r>
              <a:rPr lang="de-DE" dirty="0" err="1">
                <a:solidFill>
                  <a:srgbClr val="000000"/>
                </a:solidFill>
              </a:rPr>
              <a:t>Asteriou</a:t>
            </a:r>
            <a:r>
              <a:rPr lang="de-DE" dirty="0">
                <a:solidFill>
                  <a:srgbClr val="000000"/>
                </a:solidFill>
              </a:rPr>
              <a:t> </a:t>
            </a:r>
            <a:r>
              <a:rPr lang="de-DE">
                <a:solidFill>
                  <a:srgbClr val="000000"/>
                </a:solidFill>
              </a:rPr>
              <a:t>and Hall</a:t>
            </a:r>
          </a:p>
          <a:p>
            <a:pPr marL="342900" indent="-342900">
              <a:buFont typeface="Arial" panose="020B0604020202020204" pitchFamily="34" charset="0"/>
              <a:buChar char="•"/>
            </a:pPr>
            <a:endParaRPr lang="en-US" b="1">
              <a:solidFill>
                <a:srgbClr val="000000"/>
              </a:solidFill>
            </a:endParaRPr>
          </a:p>
          <a:p>
            <a:pPr marL="342900" indent="-342900">
              <a:buFont typeface="Arial" panose="020B0604020202020204" pitchFamily="34" charset="0"/>
              <a:buChar char="•"/>
            </a:pPr>
            <a:r>
              <a:rPr lang="en-US" b="1">
                <a:solidFill>
                  <a:srgbClr val="000000"/>
                </a:solidFill>
              </a:rPr>
              <a:t>Econometrics by Example, </a:t>
            </a:r>
            <a:r>
              <a:rPr lang="en-US">
                <a:solidFill>
                  <a:srgbClr val="000000"/>
                </a:solidFill>
              </a:rPr>
              <a:t>Gujarati, D. </a:t>
            </a:r>
            <a:endParaRPr lang="de-DE" dirty="0">
              <a:solidFill>
                <a:srgbClr val="000000"/>
              </a:solidFill>
            </a:endParaRPr>
          </a:p>
          <a:p>
            <a:pPr marL="342900" indent="-342900">
              <a:buFont typeface="Arial" panose="020B0604020202020204" pitchFamily="34" charset="0"/>
              <a:buChar char="•"/>
            </a:pPr>
            <a:endParaRPr lang="de-DE" b="1" dirty="0">
              <a:solidFill>
                <a:srgbClr val="000000"/>
              </a:solidFill>
            </a:endParaRPr>
          </a:p>
          <a:p>
            <a:pPr marL="342900" indent="-342900">
              <a:buFont typeface="Arial" panose="020B0604020202020204" pitchFamily="34" charset="0"/>
              <a:buChar char="•"/>
            </a:pPr>
            <a:r>
              <a:rPr lang="de-DE" b="1" dirty="0">
                <a:solidFill>
                  <a:srgbClr val="000000"/>
                </a:solidFill>
              </a:rPr>
              <a:t>Linear Regression Analysis: Theory and Computing</a:t>
            </a:r>
            <a:r>
              <a:rPr lang="de-DE" dirty="0">
                <a:solidFill>
                  <a:srgbClr val="000000"/>
                </a:solidFill>
              </a:rPr>
              <a:t>, Yan and Gang Su</a:t>
            </a:r>
            <a:endParaRPr lang="en-US" dirty="0">
              <a:solidFill>
                <a:srgbClr val="000000"/>
              </a:solidFill>
            </a:endParaRPr>
          </a:p>
          <a:p>
            <a:pPr marL="342900" indent="-342900">
              <a:buFont typeface="Arial" panose="020B0604020202020204" pitchFamily="34" charset="0"/>
              <a:buChar char="•"/>
            </a:pPr>
            <a:endParaRPr lang="de-DE" sz="2000" dirty="0"/>
          </a:p>
          <a:p>
            <a:r>
              <a:rPr lang="de-DE" dirty="0" err="1"/>
              <a:t>Some</a:t>
            </a:r>
            <a:r>
              <a:rPr lang="de-DE" dirty="0"/>
              <a:t> open  </a:t>
            </a:r>
            <a:r>
              <a:rPr lang="de-DE" dirty="0" err="1"/>
              <a:t>access</a:t>
            </a:r>
            <a:r>
              <a:rPr lang="de-DE" dirty="0"/>
              <a:t> </a:t>
            </a:r>
            <a:r>
              <a:rPr lang="de-DE" dirty="0" err="1"/>
              <a:t>resources</a:t>
            </a:r>
            <a:endParaRPr lang="de-DE" dirty="0"/>
          </a:p>
          <a:p>
            <a:pPr lvl="1"/>
            <a:endParaRPr lang="de-DE" dirty="0">
              <a:hlinkClick r:id="rId2"/>
            </a:endParaRPr>
          </a:p>
          <a:p>
            <a:pPr lvl="1"/>
            <a:r>
              <a:rPr lang="de-DE" dirty="0" err="1">
                <a:hlinkClick r:id="rId2"/>
              </a:rPr>
              <a:t>OpenIntro</a:t>
            </a:r>
            <a:r>
              <a:rPr lang="de-DE" dirty="0">
                <a:hlinkClick r:id="rId2"/>
              </a:rPr>
              <a:t> </a:t>
            </a:r>
            <a:r>
              <a:rPr lang="de-DE" dirty="0" err="1">
                <a:hlinkClick r:id="rId2"/>
              </a:rPr>
              <a:t>Statistics</a:t>
            </a:r>
            <a:endParaRPr lang="de-DE" dirty="0"/>
          </a:p>
          <a:p>
            <a:pPr lvl="1"/>
            <a:endParaRPr lang="de-DE" dirty="0"/>
          </a:p>
          <a:p>
            <a:pPr lvl="1"/>
            <a:r>
              <a:rPr lang="en-US" dirty="0">
                <a:hlinkClick r:id="rId3"/>
              </a:rPr>
              <a:t>Statistical Thinking for the 21st Century</a:t>
            </a:r>
            <a:endParaRPr lang="en-US" dirty="0"/>
          </a:p>
          <a:p>
            <a:pPr lvl="1"/>
            <a:endParaRPr lang="en-US" dirty="0"/>
          </a:p>
          <a:p>
            <a:pPr lvl="1"/>
            <a:r>
              <a:rPr lang="en-US" dirty="0">
                <a:hlinkClick r:id="rId4"/>
              </a:rPr>
              <a:t>MIT OPENCOURSEWARE</a:t>
            </a:r>
            <a:endParaRPr lang="de-DE" dirty="0"/>
          </a:p>
          <a:p>
            <a:endParaRPr lang="de-DE" dirty="0"/>
          </a:p>
          <a:p>
            <a:r>
              <a:rPr lang="de-DE" dirty="0"/>
              <a:t>→ </a:t>
            </a:r>
            <a:r>
              <a:rPr lang="de-DE" dirty="0" err="1"/>
              <a:t>there</a:t>
            </a:r>
            <a:r>
              <a:rPr lang="de-DE" dirty="0"/>
              <a:t> </a:t>
            </a:r>
            <a:r>
              <a:rPr lang="de-DE" dirty="0" err="1"/>
              <a:t>is</a:t>
            </a:r>
            <a:r>
              <a:rPr lang="de-DE" dirty="0"/>
              <a:t> </a:t>
            </a:r>
            <a:r>
              <a:rPr lang="de-DE" dirty="0" err="1"/>
              <a:t>much</a:t>
            </a:r>
            <a:r>
              <a:rPr lang="de-DE" dirty="0"/>
              <a:t> </a:t>
            </a:r>
            <a:r>
              <a:rPr lang="de-DE" dirty="0" err="1"/>
              <a:t>more</a:t>
            </a:r>
            <a:r>
              <a:rPr lang="de-DE" dirty="0"/>
              <a:t>! Search </a:t>
            </a:r>
            <a:r>
              <a:rPr lang="de-DE" dirty="0" err="1"/>
              <a:t>the</a:t>
            </a:r>
            <a:r>
              <a:rPr lang="de-DE" dirty="0"/>
              <a:t> </a:t>
            </a:r>
            <a:r>
              <a:rPr lang="de-DE" dirty="0" err="1"/>
              <a:t>net</a:t>
            </a:r>
            <a:r>
              <a:rPr lang="de-DE" dirty="0"/>
              <a:t> in a sensible </a:t>
            </a:r>
            <a:r>
              <a:rPr lang="de-DE" dirty="0" err="1"/>
              <a:t>way</a:t>
            </a:r>
            <a:r>
              <a:rPr lang="de-DE" dirty="0"/>
              <a:t> !</a:t>
            </a:r>
          </a:p>
          <a:p>
            <a:endParaRPr lang="de-DE" sz="2400" dirty="0"/>
          </a:p>
        </p:txBody>
      </p:sp>
      <p:sp>
        <p:nvSpPr>
          <p:cNvPr id="2" name="Rechteck 1">
            <a:extLst>
              <a:ext uri="{FF2B5EF4-FFF2-40B4-BE49-F238E27FC236}">
                <a16:creationId xmlns:a16="http://schemas.microsoft.com/office/drawing/2014/main" id="{C42BEEAF-388C-FC0F-CA5C-F9F29459E54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1D35A27A-2249-402D-80F2-381FFD99AECB}"/>
                  </a:ext>
                </a:extLst>
              </p14:cNvPr>
              <p14:cNvContentPartPr/>
              <p14:nvPr/>
            </p14:nvContentPartPr>
            <p14:xfrm>
              <a:off x="1600810" y="4974527"/>
              <a:ext cx="3351600" cy="1832400"/>
            </p14:xfrm>
          </p:contentPart>
        </mc:Choice>
        <mc:Fallback xmlns="">
          <p:pic>
            <p:nvPicPr>
              <p:cNvPr id="3" name="Freihand 2">
                <a:extLst>
                  <a:ext uri="{FF2B5EF4-FFF2-40B4-BE49-F238E27FC236}">
                    <a16:creationId xmlns:a16="http://schemas.microsoft.com/office/drawing/2014/main" id="{1D35A27A-2249-402D-80F2-381FFD99AECB}"/>
                  </a:ext>
                </a:extLst>
              </p:cNvPr>
              <p:cNvPicPr/>
              <p:nvPr/>
            </p:nvPicPr>
            <p:blipFill>
              <a:blip r:embed="rId6"/>
              <a:stretch>
                <a:fillRect/>
              </a:stretch>
            </p:blipFill>
            <p:spPr>
              <a:xfrm>
                <a:off x="1592170" y="4965887"/>
                <a:ext cx="3369240" cy="1850040"/>
              </a:xfrm>
              <a:prstGeom prst="rect">
                <a:avLst/>
              </a:prstGeom>
            </p:spPr>
          </p:pic>
        </mc:Fallback>
      </mc:AlternateContent>
    </p:spTree>
    <p:extLst>
      <p:ext uri="{BB962C8B-B14F-4D97-AF65-F5344CB8AC3E}">
        <p14:creationId xmlns:p14="http://schemas.microsoft.com/office/powerpoint/2010/main" val="3961029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2789499" y="116632"/>
            <a:ext cx="6690167" cy="6552728"/>
          </a:xfrm>
          <a:prstGeom prst="rect">
            <a:avLst/>
          </a:prstGeom>
          <a:noFill/>
        </p:spPr>
        <p:txBody>
          <a:bodyPr wrap="square" rtlCol="0">
            <a:noAutofit/>
          </a:bodyPr>
          <a:lstStyle/>
          <a:p>
            <a:pPr algn="ctr"/>
            <a:r>
              <a:rPr lang="de-DE" sz="2400" b="1" u="sng" dirty="0">
                <a:solidFill>
                  <a:srgbClr val="000000"/>
                </a:solidFill>
              </a:rPr>
              <a:t>Content</a:t>
            </a:r>
          </a:p>
          <a:p>
            <a:endParaRPr lang="de-DE" b="1" dirty="0">
              <a:solidFill>
                <a:srgbClr val="000000"/>
              </a:solidFill>
            </a:endParaRPr>
          </a:p>
          <a:p>
            <a:pPr marL="342900" indent="-342900">
              <a:buFont typeface="Arial" panose="020B0604020202020204" pitchFamily="34" charset="0"/>
              <a:buChar char="•"/>
            </a:pPr>
            <a:r>
              <a:rPr lang="de-DE" b="1" dirty="0">
                <a:solidFill>
                  <a:srgbClr val="000000"/>
                </a:solidFill>
              </a:rPr>
              <a:t>Revision Random Variables</a:t>
            </a:r>
          </a:p>
          <a:p>
            <a:pPr marL="342900" indent="-342900">
              <a:buFont typeface="Arial" panose="020B0604020202020204" pitchFamily="34" charset="0"/>
              <a:buChar char="•"/>
            </a:pPr>
            <a:r>
              <a:rPr lang="de-DE" b="1" dirty="0" err="1">
                <a:solidFill>
                  <a:srgbClr val="000000"/>
                </a:solidFill>
              </a:rPr>
              <a:t>Descriptive</a:t>
            </a:r>
            <a:r>
              <a:rPr lang="de-DE" b="1" dirty="0">
                <a:solidFill>
                  <a:srgbClr val="000000"/>
                </a:solidFill>
              </a:rPr>
              <a:t> </a:t>
            </a:r>
            <a:r>
              <a:rPr lang="de-DE" b="1" dirty="0" err="1">
                <a:solidFill>
                  <a:srgbClr val="000000"/>
                </a:solidFill>
              </a:rPr>
              <a:t>Statistics</a:t>
            </a:r>
            <a:endParaRPr lang="de-DE" b="1" dirty="0">
              <a:solidFill>
                <a:srgbClr val="000000"/>
              </a:solidFill>
            </a:endParaRPr>
          </a:p>
          <a:p>
            <a:pPr marL="800100" lvl="1" indent="-342900">
              <a:buFont typeface="Arial" panose="020B0604020202020204" pitchFamily="34" charset="0"/>
              <a:buChar char="•"/>
            </a:pPr>
            <a:r>
              <a:rPr lang="de-DE" b="1" dirty="0">
                <a:solidFill>
                  <a:srgbClr val="000000"/>
                </a:solidFill>
              </a:rPr>
              <a:t>Parameters </a:t>
            </a:r>
            <a:r>
              <a:rPr lang="de-DE" b="1" dirty="0" err="1">
                <a:solidFill>
                  <a:srgbClr val="000000"/>
                </a:solidFill>
              </a:rPr>
              <a:t>of</a:t>
            </a:r>
            <a:r>
              <a:rPr lang="de-DE" b="1" dirty="0">
                <a:solidFill>
                  <a:srgbClr val="000000"/>
                </a:solidFill>
              </a:rPr>
              <a:t> a </a:t>
            </a:r>
            <a:r>
              <a:rPr lang="de-DE" b="1" dirty="0" err="1">
                <a:solidFill>
                  <a:srgbClr val="000000"/>
                </a:solidFill>
              </a:rPr>
              <a:t>distribtion</a:t>
            </a:r>
            <a:endParaRPr lang="de-DE" b="1" dirty="0">
              <a:solidFill>
                <a:srgbClr val="000000"/>
              </a:solidFill>
            </a:endParaRPr>
          </a:p>
          <a:p>
            <a:pPr lvl="1"/>
            <a:endParaRPr lang="de-DE" b="1" dirty="0">
              <a:solidFill>
                <a:srgbClr val="000000"/>
              </a:solidFill>
            </a:endParaRPr>
          </a:p>
          <a:p>
            <a:pPr marL="342900" indent="-342900">
              <a:buFont typeface="Arial" panose="020B0604020202020204" pitchFamily="34" charset="0"/>
              <a:buChar char="•"/>
            </a:pPr>
            <a:r>
              <a:rPr lang="de-DE" b="1">
                <a:solidFill>
                  <a:srgbClr val="000000"/>
                </a:solidFill>
              </a:rPr>
              <a:t>Linear Regression</a:t>
            </a:r>
          </a:p>
          <a:p>
            <a:pPr marL="800100" lvl="1" indent="-342900">
              <a:buFont typeface="Arial" panose="020B0604020202020204" pitchFamily="34" charset="0"/>
              <a:buChar char="•"/>
            </a:pPr>
            <a:r>
              <a:rPr lang="de-DE" b="1">
                <a:solidFill>
                  <a:srgbClr val="000000"/>
                </a:solidFill>
              </a:rPr>
              <a:t>Simple and multilinear</a:t>
            </a:r>
          </a:p>
          <a:p>
            <a:pPr marL="800100" lvl="1" indent="-342900">
              <a:buFont typeface="Arial" panose="020B0604020202020204" pitchFamily="34" charset="0"/>
              <a:buChar char="•"/>
            </a:pPr>
            <a:r>
              <a:rPr lang="de-DE" b="1">
                <a:solidFill>
                  <a:srgbClr val="000000"/>
                </a:solidFill>
              </a:rPr>
              <a:t>Hypothesis testing</a:t>
            </a:r>
          </a:p>
          <a:p>
            <a:pPr marL="800100" lvl="1" indent="-342900">
              <a:buFont typeface="Arial" panose="020B0604020202020204" pitchFamily="34" charset="0"/>
              <a:buChar char="•"/>
            </a:pPr>
            <a:r>
              <a:rPr lang="de-DE" b="1">
                <a:solidFill>
                  <a:srgbClr val="000000"/>
                </a:solidFill>
              </a:rPr>
              <a:t>Multicollinarity</a:t>
            </a:r>
          </a:p>
          <a:p>
            <a:pPr marL="800100" lvl="1" indent="-342900">
              <a:buFont typeface="Arial" panose="020B0604020202020204" pitchFamily="34" charset="0"/>
              <a:buChar char="•"/>
            </a:pPr>
            <a:r>
              <a:rPr lang="de-DE" b="1">
                <a:solidFill>
                  <a:srgbClr val="000000"/>
                </a:solidFill>
              </a:rPr>
              <a:t>Heteroskedasticity</a:t>
            </a:r>
          </a:p>
          <a:p>
            <a:pPr marL="800100" lvl="1" indent="-342900">
              <a:buFont typeface="Arial" panose="020B0604020202020204" pitchFamily="34" charset="0"/>
              <a:buChar char="•"/>
            </a:pPr>
            <a:r>
              <a:rPr lang="de-DE" b="1">
                <a:solidFill>
                  <a:srgbClr val="000000"/>
                </a:solidFill>
              </a:rPr>
              <a:t>Autocorrelation</a:t>
            </a:r>
          </a:p>
          <a:p>
            <a:pPr marL="800100" lvl="1" indent="-342900">
              <a:buFont typeface="Arial" panose="020B0604020202020204" pitchFamily="34" charset="0"/>
              <a:buChar char="•"/>
            </a:pPr>
            <a:endParaRPr lang="de-DE" b="1">
              <a:solidFill>
                <a:srgbClr val="000000"/>
              </a:solidFill>
            </a:endParaRPr>
          </a:p>
          <a:p>
            <a:pPr marL="342900" indent="-342900">
              <a:buFont typeface="Arial" panose="020B0604020202020204" pitchFamily="34" charset="0"/>
              <a:buChar char="•"/>
            </a:pPr>
            <a:r>
              <a:rPr lang="de-DE" b="1">
                <a:solidFill>
                  <a:srgbClr val="000000"/>
                </a:solidFill>
              </a:rPr>
              <a:t>Inequality metrics</a:t>
            </a:r>
          </a:p>
          <a:p>
            <a:pPr marL="342900" indent="-342900">
              <a:buFont typeface="Arial" panose="020B0604020202020204" pitchFamily="34" charset="0"/>
              <a:buChar char="•"/>
            </a:pPr>
            <a:endParaRPr lang="de-DE" b="1" dirty="0">
              <a:solidFill>
                <a:srgbClr val="000000"/>
              </a:solidFill>
            </a:endParaRPr>
          </a:p>
          <a:p>
            <a:pPr marL="342900" indent="-342900">
              <a:buFont typeface="Arial" panose="020B0604020202020204" pitchFamily="34" charset="0"/>
              <a:buChar char="•"/>
            </a:pPr>
            <a:r>
              <a:rPr lang="de-DE" b="1" dirty="0">
                <a:solidFill>
                  <a:srgbClr val="000000"/>
                </a:solidFill>
              </a:rPr>
              <a:t>Time </a:t>
            </a:r>
            <a:r>
              <a:rPr lang="de-DE" b="1" dirty="0" err="1">
                <a:solidFill>
                  <a:srgbClr val="000000"/>
                </a:solidFill>
              </a:rPr>
              <a:t>series</a:t>
            </a:r>
            <a:r>
              <a:rPr lang="de-DE" b="1" dirty="0">
                <a:solidFill>
                  <a:srgbClr val="000000"/>
                </a:solidFill>
              </a:rPr>
              <a:t> </a:t>
            </a:r>
            <a:r>
              <a:rPr lang="de-DE" b="1" dirty="0" err="1">
                <a:solidFill>
                  <a:srgbClr val="000000"/>
                </a:solidFill>
              </a:rPr>
              <a:t>analysis</a:t>
            </a:r>
            <a:endParaRPr lang="de-DE" b="1" dirty="0">
              <a:solidFill>
                <a:srgbClr val="000000"/>
              </a:solidFill>
            </a:endParaRPr>
          </a:p>
          <a:p>
            <a:pPr marL="800100" lvl="1" indent="-342900">
              <a:buFont typeface="Arial" panose="020B0604020202020204" pitchFamily="34" charset="0"/>
              <a:buChar char="•"/>
            </a:pPr>
            <a:r>
              <a:rPr lang="de-DE" b="1" dirty="0">
                <a:solidFill>
                  <a:srgbClr val="000000"/>
                </a:solidFill>
              </a:rPr>
              <a:t>Price </a:t>
            </a:r>
            <a:r>
              <a:rPr lang="de-DE" b="1" dirty="0" err="1">
                <a:solidFill>
                  <a:srgbClr val="000000"/>
                </a:solidFill>
              </a:rPr>
              <a:t>adjustment</a:t>
            </a:r>
            <a:endParaRPr lang="de-DE" b="1" dirty="0">
              <a:solidFill>
                <a:srgbClr val="000000"/>
              </a:solidFill>
            </a:endParaRPr>
          </a:p>
          <a:p>
            <a:pPr marL="800100" lvl="1" indent="-342900">
              <a:buFont typeface="Arial" panose="020B0604020202020204" pitchFamily="34" charset="0"/>
              <a:buChar char="•"/>
            </a:pPr>
            <a:r>
              <a:rPr lang="de-DE" b="1" dirty="0" err="1">
                <a:solidFill>
                  <a:srgbClr val="000000"/>
                </a:solidFill>
              </a:rPr>
              <a:t>Forecasting</a:t>
            </a:r>
            <a:endParaRPr lang="de-DE" b="1" dirty="0">
              <a:solidFill>
                <a:srgbClr val="000000"/>
              </a:solidFill>
            </a:endParaRPr>
          </a:p>
          <a:p>
            <a:pPr marL="1257300" lvl="2" indent="-342900">
              <a:buFont typeface="Arial" panose="020B0604020202020204" pitchFamily="34" charset="0"/>
              <a:buChar char="•"/>
            </a:pPr>
            <a:r>
              <a:rPr lang="de-DE" b="1" dirty="0">
                <a:solidFill>
                  <a:srgbClr val="000000"/>
                </a:solidFill>
              </a:rPr>
              <a:t>Moving </a:t>
            </a:r>
            <a:r>
              <a:rPr lang="de-DE" b="1" dirty="0" err="1">
                <a:solidFill>
                  <a:srgbClr val="000000"/>
                </a:solidFill>
              </a:rPr>
              <a:t>average</a:t>
            </a:r>
            <a:endParaRPr lang="de-DE" b="1" dirty="0">
              <a:solidFill>
                <a:srgbClr val="000000"/>
              </a:solidFill>
            </a:endParaRPr>
          </a:p>
          <a:p>
            <a:pPr marL="1257300" lvl="2" indent="-342900">
              <a:buFont typeface="Arial" panose="020B0604020202020204" pitchFamily="34" charset="0"/>
              <a:buChar char="•"/>
            </a:pPr>
            <a:r>
              <a:rPr lang="de-DE" b="1" dirty="0" err="1">
                <a:solidFill>
                  <a:srgbClr val="000000"/>
                </a:solidFill>
              </a:rPr>
              <a:t>Exponential</a:t>
            </a:r>
            <a:r>
              <a:rPr lang="de-DE" b="1" dirty="0">
                <a:solidFill>
                  <a:srgbClr val="000000"/>
                </a:solidFill>
              </a:rPr>
              <a:t> </a:t>
            </a:r>
            <a:r>
              <a:rPr lang="de-DE" b="1" dirty="0" err="1">
                <a:solidFill>
                  <a:srgbClr val="000000"/>
                </a:solidFill>
              </a:rPr>
              <a:t>smoothing</a:t>
            </a:r>
            <a:endParaRPr lang="de-DE" b="1" dirty="0">
              <a:solidFill>
                <a:srgbClr val="000000"/>
              </a:solidFill>
            </a:endParaRPr>
          </a:p>
          <a:p>
            <a:pPr marL="1257300" lvl="2" indent="-342900">
              <a:buFont typeface="Arial" panose="020B0604020202020204" pitchFamily="34" charset="0"/>
              <a:buChar char="•"/>
            </a:pPr>
            <a:r>
              <a:rPr lang="de-DE" b="1" dirty="0">
                <a:solidFill>
                  <a:srgbClr val="000000"/>
                </a:solidFill>
              </a:rPr>
              <a:t>Average </a:t>
            </a:r>
            <a:r>
              <a:rPr lang="de-DE" b="1" err="1">
                <a:solidFill>
                  <a:srgbClr val="000000"/>
                </a:solidFill>
              </a:rPr>
              <a:t>growth</a:t>
            </a:r>
            <a:r>
              <a:rPr lang="de-DE" b="1">
                <a:solidFill>
                  <a:srgbClr val="000000"/>
                </a:solidFill>
              </a:rPr>
              <a:t> rate</a:t>
            </a:r>
            <a:endParaRPr lang="de-DE" b="1" dirty="0">
              <a:solidFill>
                <a:srgbClr val="000000"/>
              </a:solidFill>
            </a:endParaRPr>
          </a:p>
          <a:p>
            <a:pPr marL="1257300" lvl="2" indent="-342900">
              <a:buFont typeface="Arial" panose="020B0604020202020204" pitchFamily="34" charset="0"/>
              <a:buChar char="•"/>
            </a:pPr>
            <a:r>
              <a:rPr lang="de-DE" b="1" dirty="0">
                <a:solidFill>
                  <a:srgbClr val="000000"/>
                </a:solidFill>
              </a:rPr>
              <a:t>Simple </a:t>
            </a:r>
            <a:r>
              <a:rPr lang="de-DE" b="1" dirty="0" err="1">
                <a:solidFill>
                  <a:srgbClr val="000000"/>
                </a:solidFill>
              </a:rPr>
              <a:t>seasonal</a:t>
            </a:r>
            <a:r>
              <a:rPr lang="de-DE" b="1" dirty="0">
                <a:solidFill>
                  <a:srgbClr val="000000"/>
                </a:solidFill>
              </a:rPr>
              <a:t> </a:t>
            </a:r>
            <a:r>
              <a:rPr lang="de-DE" b="1" dirty="0" err="1">
                <a:solidFill>
                  <a:srgbClr val="000000"/>
                </a:solidFill>
              </a:rPr>
              <a:t>adjustment</a:t>
            </a:r>
            <a:endParaRPr lang="de-DE" b="1" dirty="0">
              <a:solidFill>
                <a:srgbClr val="000000"/>
              </a:solidFill>
            </a:endParaRPr>
          </a:p>
          <a:p>
            <a:endParaRPr lang="de-DE" sz="2000" b="1" dirty="0">
              <a:solidFill>
                <a:srgbClr val="000000"/>
              </a:solidFill>
            </a:endParaRPr>
          </a:p>
          <a:p>
            <a:pPr marL="342900" indent="-342900">
              <a:buFont typeface="Arial" panose="020B0604020202020204" pitchFamily="34" charset="0"/>
              <a:buChar char="•"/>
            </a:pPr>
            <a:endParaRPr lang="de-DE" sz="2000" dirty="0">
              <a:solidFill>
                <a:srgbClr val="000000"/>
              </a:solidFill>
            </a:endParaRPr>
          </a:p>
          <a:p>
            <a:endParaRPr lang="de-DE" sz="2000" dirty="0"/>
          </a:p>
        </p:txBody>
      </p:sp>
      <p:sp>
        <p:nvSpPr>
          <p:cNvPr id="2" name="Rechteck 1">
            <a:extLst>
              <a:ext uri="{FF2B5EF4-FFF2-40B4-BE49-F238E27FC236}">
                <a16:creationId xmlns:a16="http://schemas.microsoft.com/office/drawing/2014/main" id="{ED13C0E4-A611-A29A-6FF3-3CED677D641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2">
            <p14:nvContentPartPr>
              <p14:cNvPr id="3" name="Freihand 2">
                <a:extLst>
                  <a:ext uri="{FF2B5EF4-FFF2-40B4-BE49-F238E27FC236}">
                    <a16:creationId xmlns:a16="http://schemas.microsoft.com/office/drawing/2014/main" id="{B4FB6B38-2179-4467-9D6C-82087E00CAA8}"/>
                  </a:ext>
                </a:extLst>
              </p14:cNvPr>
              <p14:cNvContentPartPr/>
              <p14:nvPr/>
            </p14:nvContentPartPr>
            <p14:xfrm>
              <a:off x="2633462" y="698983"/>
              <a:ext cx="3924360" cy="980640"/>
            </p14:xfrm>
          </p:contentPart>
        </mc:Choice>
        <mc:Fallback xmlns="">
          <p:pic>
            <p:nvPicPr>
              <p:cNvPr id="3" name="Freihand 2">
                <a:extLst>
                  <a:ext uri="{FF2B5EF4-FFF2-40B4-BE49-F238E27FC236}">
                    <a16:creationId xmlns:a16="http://schemas.microsoft.com/office/drawing/2014/main" id="{B4FB6B38-2179-4467-9D6C-82087E00CAA8}"/>
                  </a:ext>
                </a:extLst>
              </p:cNvPr>
              <p:cNvPicPr/>
              <p:nvPr/>
            </p:nvPicPr>
            <p:blipFill>
              <a:blip r:embed="rId3"/>
              <a:stretch>
                <a:fillRect/>
              </a:stretch>
            </p:blipFill>
            <p:spPr>
              <a:xfrm>
                <a:off x="2629142" y="694663"/>
                <a:ext cx="3933000" cy="989280"/>
              </a:xfrm>
              <a:prstGeom prst="rect">
                <a:avLst/>
              </a:prstGeom>
            </p:spPr>
          </p:pic>
        </mc:Fallback>
      </mc:AlternateContent>
    </p:spTree>
    <p:extLst>
      <p:ext uri="{BB962C8B-B14F-4D97-AF65-F5344CB8AC3E}">
        <p14:creationId xmlns:p14="http://schemas.microsoft.com/office/powerpoint/2010/main" val="2181614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F2D28A-A6D3-45A3-ADEA-7E9AD5E5E395}"/>
              </a:ext>
            </a:extLst>
          </p:cNvPr>
          <p:cNvSpPr>
            <a:spLocks noGrp="1"/>
          </p:cNvSpPr>
          <p:nvPr>
            <p:ph type="ctrTitle"/>
          </p:nvPr>
        </p:nvSpPr>
        <p:spPr>
          <a:xfrm>
            <a:off x="1524000" y="509808"/>
            <a:ext cx="9144000" cy="5838383"/>
          </a:xfrm>
        </p:spPr>
        <p:txBody>
          <a:bodyPr>
            <a:noAutofit/>
          </a:bodyPr>
          <a:lstStyle/>
          <a:p>
            <a:r>
              <a:rPr lang="de-DE" sz="4000" dirty="0"/>
              <a:t>Berufungsvorträge</a:t>
            </a:r>
            <a:br>
              <a:rPr lang="de-DE" sz="4000" dirty="0"/>
            </a:br>
            <a:r>
              <a:rPr lang="de-DE" sz="4000" dirty="0"/>
              <a:t>Professur:</a:t>
            </a:r>
            <a:br>
              <a:rPr lang="de-DE" sz="4000" dirty="0"/>
            </a:br>
            <a:br>
              <a:rPr lang="de-DE" sz="4000" dirty="0"/>
            </a:br>
            <a:r>
              <a:rPr lang="de-DE" sz="4000" b="1" dirty="0"/>
              <a:t>VWL &amp; International Economics</a:t>
            </a:r>
            <a:br>
              <a:rPr lang="de-DE" sz="4000" dirty="0"/>
            </a:br>
            <a:br>
              <a:rPr lang="de-DE" sz="4000" dirty="0"/>
            </a:br>
            <a:r>
              <a:rPr lang="de-DE" sz="4000" dirty="0"/>
              <a:t>Montag 30.09.2024</a:t>
            </a:r>
            <a:br>
              <a:rPr lang="de-DE" sz="4000" dirty="0"/>
            </a:br>
            <a:br>
              <a:rPr lang="de-DE" sz="4000" dirty="0"/>
            </a:br>
            <a:r>
              <a:rPr lang="de-DE" sz="4000" dirty="0"/>
              <a:t>8:15 – 8:45 S122</a:t>
            </a:r>
            <a:br>
              <a:rPr lang="de-DE" sz="4000" dirty="0"/>
            </a:br>
            <a:br>
              <a:rPr lang="de-DE" sz="4000" dirty="0"/>
            </a:br>
            <a:r>
              <a:rPr lang="de-DE" sz="4000" dirty="0"/>
              <a:t>10:15 – 10:45 S421  </a:t>
            </a:r>
          </a:p>
        </p:txBody>
      </p:sp>
      <mc:AlternateContent xmlns:mc="http://schemas.openxmlformats.org/markup-compatibility/2006" xmlns:p14="http://schemas.microsoft.com/office/powerpoint/2010/main">
        <mc:Choice Requires="p14">
          <p:contentPart p14:bwMode="auto" r:id="rId2">
            <p14:nvContentPartPr>
              <p14:cNvPr id="3" name="Freihand 2">
                <a:extLst>
                  <a:ext uri="{FF2B5EF4-FFF2-40B4-BE49-F238E27FC236}">
                    <a16:creationId xmlns:a16="http://schemas.microsoft.com/office/drawing/2014/main" id="{E4E17C13-04B5-4FF7-87F7-D3DA6BA63C35}"/>
                  </a:ext>
                </a:extLst>
              </p14:cNvPr>
              <p14:cNvContentPartPr/>
              <p14:nvPr/>
            </p14:nvContentPartPr>
            <p14:xfrm>
              <a:off x="895570" y="4980976"/>
              <a:ext cx="10800" cy="18000"/>
            </p14:xfrm>
          </p:contentPart>
        </mc:Choice>
        <mc:Fallback xmlns="">
          <p:pic>
            <p:nvPicPr>
              <p:cNvPr id="3" name="Freihand 2">
                <a:extLst>
                  <a:ext uri="{FF2B5EF4-FFF2-40B4-BE49-F238E27FC236}">
                    <a16:creationId xmlns:a16="http://schemas.microsoft.com/office/drawing/2014/main" id="{E4E17C13-04B5-4FF7-87F7-D3DA6BA63C35}"/>
                  </a:ext>
                </a:extLst>
              </p:cNvPr>
              <p:cNvPicPr/>
              <p:nvPr/>
            </p:nvPicPr>
            <p:blipFill>
              <a:blip r:embed="rId3"/>
              <a:stretch>
                <a:fillRect/>
              </a:stretch>
            </p:blipFill>
            <p:spPr>
              <a:xfrm>
                <a:off x="886570" y="4972336"/>
                <a:ext cx="2844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8" name="Freihand 27">
                <a:extLst>
                  <a:ext uri="{FF2B5EF4-FFF2-40B4-BE49-F238E27FC236}">
                    <a16:creationId xmlns:a16="http://schemas.microsoft.com/office/drawing/2014/main" id="{D84A6BB4-3A2C-4301-A707-6C5575551D5B}"/>
                  </a:ext>
                </a:extLst>
              </p14:cNvPr>
              <p14:cNvContentPartPr/>
              <p14:nvPr/>
            </p14:nvContentPartPr>
            <p14:xfrm>
              <a:off x="1305610" y="4331176"/>
              <a:ext cx="2325240" cy="1530000"/>
            </p14:xfrm>
          </p:contentPart>
        </mc:Choice>
        <mc:Fallback xmlns="">
          <p:pic>
            <p:nvPicPr>
              <p:cNvPr id="28" name="Freihand 27">
                <a:extLst>
                  <a:ext uri="{FF2B5EF4-FFF2-40B4-BE49-F238E27FC236}">
                    <a16:creationId xmlns:a16="http://schemas.microsoft.com/office/drawing/2014/main" id="{D84A6BB4-3A2C-4301-A707-6C5575551D5B}"/>
                  </a:ext>
                </a:extLst>
              </p:cNvPr>
              <p:cNvPicPr/>
              <p:nvPr/>
            </p:nvPicPr>
            <p:blipFill>
              <a:blip r:embed="rId5"/>
              <a:stretch>
                <a:fillRect/>
              </a:stretch>
            </p:blipFill>
            <p:spPr>
              <a:xfrm>
                <a:off x="1296610" y="4322178"/>
                <a:ext cx="2342880" cy="1547636"/>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2" name="Freihand 31">
                <a:extLst>
                  <a:ext uri="{FF2B5EF4-FFF2-40B4-BE49-F238E27FC236}">
                    <a16:creationId xmlns:a16="http://schemas.microsoft.com/office/drawing/2014/main" id="{C050B8B7-08B1-4314-8250-7816D702FAC2}"/>
                  </a:ext>
                </a:extLst>
              </p14:cNvPr>
              <p14:cNvContentPartPr/>
              <p14:nvPr/>
            </p14:nvContentPartPr>
            <p14:xfrm>
              <a:off x="6940690" y="4064416"/>
              <a:ext cx="2259000" cy="2525760"/>
            </p14:xfrm>
          </p:contentPart>
        </mc:Choice>
        <mc:Fallback xmlns="">
          <p:pic>
            <p:nvPicPr>
              <p:cNvPr id="32" name="Freihand 31">
                <a:extLst>
                  <a:ext uri="{FF2B5EF4-FFF2-40B4-BE49-F238E27FC236}">
                    <a16:creationId xmlns:a16="http://schemas.microsoft.com/office/drawing/2014/main" id="{C050B8B7-08B1-4314-8250-7816D702FAC2}"/>
                  </a:ext>
                </a:extLst>
              </p:cNvPr>
              <p:cNvPicPr/>
              <p:nvPr/>
            </p:nvPicPr>
            <p:blipFill>
              <a:blip r:embed="rId7"/>
              <a:stretch>
                <a:fillRect/>
              </a:stretch>
            </p:blipFill>
            <p:spPr>
              <a:xfrm>
                <a:off x="6931691" y="4055416"/>
                <a:ext cx="2276637" cy="2543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4" name="Freihand 53">
                <a:extLst>
                  <a:ext uri="{FF2B5EF4-FFF2-40B4-BE49-F238E27FC236}">
                    <a16:creationId xmlns:a16="http://schemas.microsoft.com/office/drawing/2014/main" id="{B51F43F1-1BA5-4B86-BFC6-420DEF570BE0}"/>
                  </a:ext>
                </a:extLst>
              </p14:cNvPr>
              <p14:cNvContentPartPr/>
              <p14:nvPr/>
            </p14:nvContentPartPr>
            <p14:xfrm>
              <a:off x="9395890" y="2588416"/>
              <a:ext cx="2615040" cy="1434240"/>
            </p14:xfrm>
          </p:contentPart>
        </mc:Choice>
        <mc:Fallback xmlns="">
          <p:pic>
            <p:nvPicPr>
              <p:cNvPr id="54" name="Freihand 53">
                <a:extLst>
                  <a:ext uri="{FF2B5EF4-FFF2-40B4-BE49-F238E27FC236}">
                    <a16:creationId xmlns:a16="http://schemas.microsoft.com/office/drawing/2014/main" id="{B51F43F1-1BA5-4B86-BFC6-420DEF570BE0}"/>
                  </a:ext>
                </a:extLst>
              </p:cNvPr>
              <p:cNvPicPr/>
              <p:nvPr/>
            </p:nvPicPr>
            <p:blipFill>
              <a:blip r:embed="rId9"/>
              <a:stretch>
                <a:fillRect/>
              </a:stretch>
            </p:blipFill>
            <p:spPr>
              <a:xfrm>
                <a:off x="9386890" y="2579418"/>
                <a:ext cx="2632680" cy="1451876"/>
              </a:xfrm>
              <a:prstGeom prst="rect">
                <a:avLst/>
              </a:prstGeom>
            </p:spPr>
          </p:pic>
        </mc:Fallback>
      </mc:AlternateContent>
    </p:spTree>
    <p:extLst>
      <p:ext uri="{BB962C8B-B14F-4D97-AF65-F5344CB8AC3E}">
        <p14:creationId xmlns:p14="http://schemas.microsoft.com/office/powerpoint/2010/main" val="4178458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F2D28A-A6D3-45A3-ADEA-7E9AD5E5E395}"/>
              </a:ext>
            </a:extLst>
          </p:cNvPr>
          <p:cNvSpPr>
            <a:spLocks noGrp="1"/>
          </p:cNvSpPr>
          <p:nvPr>
            <p:ph type="ctrTitle"/>
          </p:nvPr>
        </p:nvSpPr>
        <p:spPr>
          <a:xfrm>
            <a:off x="1524000" y="509808"/>
            <a:ext cx="9144000" cy="5838383"/>
          </a:xfrm>
        </p:spPr>
        <p:txBody>
          <a:bodyPr>
            <a:noAutofit/>
          </a:bodyPr>
          <a:lstStyle/>
          <a:p>
            <a:r>
              <a:rPr lang="de-DE" sz="4000" dirty="0" err="1"/>
              <a:t>Presentation</a:t>
            </a:r>
            <a:r>
              <a:rPr lang="de-DE" sz="4000" dirty="0"/>
              <a:t> </a:t>
            </a:r>
            <a:r>
              <a:rPr lang="de-DE" sz="4000" dirty="0" err="1"/>
              <a:t>for</a:t>
            </a:r>
            <a:r>
              <a:rPr lang="de-DE" sz="4000" dirty="0"/>
              <a:t> an </a:t>
            </a:r>
            <a:r>
              <a:rPr lang="de-DE" sz="4000" dirty="0" err="1"/>
              <a:t>Professurship</a:t>
            </a:r>
            <a:r>
              <a:rPr lang="de-DE" sz="4000" dirty="0"/>
              <a:t>:</a:t>
            </a:r>
            <a:br>
              <a:rPr lang="de-DE" sz="4000" dirty="0"/>
            </a:br>
            <a:br>
              <a:rPr lang="de-DE" sz="4000" dirty="0"/>
            </a:br>
            <a:r>
              <a:rPr lang="de-DE" sz="4000" b="1" dirty="0"/>
              <a:t>International Economics</a:t>
            </a:r>
            <a:br>
              <a:rPr lang="de-DE" sz="4000" dirty="0"/>
            </a:br>
            <a:br>
              <a:rPr lang="de-DE" sz="4000" dirty="0"/>
            </a:br>
            <a:r>
              <a:rPr lang="de-DE" sz="4000" dirty="0"/>
              <a:t>Monday 30.09.2024</a:t>
            </a:r>
            <a:br>
              <a:rPr lang="de-DE" sz="4000" dirty="0"/>
            </a:br>
            <a:br>
              <a:rPr lang="de-DE" sz="4000" dirty="0"/>
            </a:br>
            <a:r>
              <a:rPr lang="de-DE" sz="4000" dirty="0"/>
              <a:t>8:15 – 8:45 S122</a:t>
            </a:r>
            <a:br>
              <a:rPr lang="de-DE" sz="4000" dirty="0"/>
            </a:br>
            <a:br>
              <a:rPr lang="de-DE" sz="4000" dirty="0"/>
            </a:br>
            <a:r>
              <a:rPr lang="de-DE" sz="4000" dirty="0"/>
              <a:t>10:15 – 10:45 S421  </a:t>
            </a:r>
          </a:p>
        </p:txBody>
      </p:sp>
    </p:spTree>
    <p:extLst>
      <p:ext uri="{BB962C8B-B14F-4D97-AF65-F5344CB8AC3E}">
        <p14:creationId xmlns:p14="http://schemas.microsoft.com/office/powerpoint/2010/main" val="3900079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88640"/>
            <a:ext cx="8856984" cy="426215"/>
          </a:xfrm>
          <a:prstGeom prst="rect">
            <a:avLst/>
          </a:prstGeom>
          <a:noFill/>
        </p:spPr>
        <p:txBody>
          <a:bodyPr wrap="square" rtlCol="0">
            <a:noAutofit/>
          </a:bodyPr>
          <a:lstStyle/>
          <a:p>
            <a:pPr algn="ctr"/>
            <a:r>
              <a:rPr lang="de-DE" sz="5000" b="1" baseline="30000" dirty="0"/>
              <a:t>Random Variable</a:t>
            </a:r>
          </a:p>
        </p:txBody>
      </p:sp>
      <p:sp>
        <p:nvSpPr>
          <p:cNvPr id="6" name="Textfeld 5"/>
          <p:cNvSpPr txBox="1"/>
          <p:nvPr/>
        </p:nvSpPr>
        <p:spPr>
          <a:xfrm>
            <a:off x="1631504" y="764704"/>
            <a:ext cx="8856984" cy="5976664"/>
          </a:xfrm>
          <a:prstGeom prst="rect">
            <a:avLst/>
          </a:prstGeom>
          <a:noFill/>
        </p:spPr>
        <p:txBody>
          <a:bodyPr wrap="square" rtlCol="0">
            <a:noAutofit/>
          </a:bodyPr>
          <a:lstStyle/>
          <a:p>
            <a:endParaRPr lang="de-DE" sz="2200" dirty="0"/>
          </a:p>
          <a:p>
            <a:endParaRPr lang="de-DE" sz="2200" dirty="0"/>
          </a:p>
          <a:p>
            <a:endParaRPr lang="de-DE" sz="2200" dirty="0"/>
          </a:p>
          <a:p>
            <a:endParaRPr lang="de-DE" sz="2200" dirty="0"/>
          </a:p>
          <a:p>
            <a:endParaRPr lang="de-DE" sz="2400" dirty="0"/>
          </a:p>
          <a:p>
            <a:endParaRPr lang="de-DE" sz="2400" dirty="0"/>
          </a:p>
        </p:txBody>
      </p:sp>
      <p:sp>
        <p:nvSpPr>
          <p:cNvPr id="7" name="Textfeld 6"/>
          <p:cNvSpPr txBox="1"/>
          <p:nvPr/>
        </p:nvSpPr>
        <p:spPr>
          <a:xfrm>
            <a:off x="1631503" y="692696"/>
            <a:ext cx="9462165" cy="5976664"/>
          </a:xfrm>
          <a:prstGeom prst="rect">
            <a:avLst/>
          </a:prstGeom>
          <a:noFill/>
        </p:spPr>
        <p:txBody>
          <a:bodyPr wrap="square" rtlCol="0">
            <a:noAutofit/>
          </a:bodyPr>
          <a:lstStyle/>
          <a:p>
            <a:endParaRPr lang="de-DE" sz="2400" b="1" dirty="0"/>
          </a:p>
          <a:p>
            <a:r>
              <a:rPr lang="de-DE" sz="2400" b="1" dirty="0"/>
              <a:t>Definition:</a:t>
            </a:r>
            <a:endParaRPr lang="de-DE" sz="2400" dirty="0"/>
          </a:p>
          <a:p>
            <a:r>
              <a:rPr lang="de-DE" sz="2400" dirty="0"/>
              <a:t>A </a:t>
            </a:r>
            <a:r>
              <a:rPr lang="de-DE" sz="2400" b="1" dirty="0"/>
              <a:t>Random Variable  X</a:t>
            </a:r>
            <a:r>
              <a:rPr lang="de-DE" sz="2400" dirty="0"/>
              <a:t> </a:t>
            </a:r>
            <a:r>
              <a:rPr lang="de-DE" sz="2400" dirty="0" err="1"/>
              <a:t>is</a:t>
            </a:r>
            <a:r>
              <a:rPr lang="de-DE" sz="2400" dirty="0"/>
              <a:t> </a:t>
            </a:r>
            <a:r>
              <a:rPr lang="de-DE" sz="2400" dirty="0" err="1"/>
              <a:t>the</a:t>
            </a:r>
            <a:r>
              <a:rPr lang="de-DE" sz="2400" dirty="0"/>
              <a:t> </a:t>
            </a:r>
            <a:r>
              <a:rPr lang="de-DE" sz="2400" dirty="0" err="1"/>
              <a:t>mapping</a:t>
            </a:r>
            <a:r>
              <a:rPr lang="de-DE" sz="2400" dirty="0"/>
              <a:t> </a:t>
            </a:r>
            <a:r>
              <a:rPr lang="de-DE" sz="2400" dirty="0" err="1"/>
              <a:t>of</a:t>
            </a:r>
            <a:r>
              <a:rPr lang="de-DE" sz="2400" dirty="0"/>
              <a:t> </a:t>
            </a:r>
            <a:r>
              <a:rPr lang="de-DE" sz="2400" dirty="0" err="1"/>
              <a:t>the</a:t>
            </a:r>
            <a:r>
              <a:rPr lang="de-DE" sz="2400" dirty="0"/>
              <a:t> sample </a:t>
            </a:r>
            <a:r>
              <a:rPr lang="de-DE" sz="2400" dirty="0" err="1"/>
              <a:t>space</a:t>
            </a:r>
            <a:r>
              <a:rPr lang="de-DE" sz="2400" dirty="0"/>
              <a:t> </a:t>
            </a:r>
            <a:r>
              <a:rPr lang="el-GR" sz="2400" dirty="0"/>
              <a:t>Ω</a:t>
            </a:r>
            <a:r>
              <a:rPr lang="de-DE" sz="2400" dirty="0"/>
              <a:t> </a:t>
            </a:r>
            <a:r>
              <a:rPr lang="de-DE" sz="2400" dirty="0" err="1"/>
              <a:t>into</a:t>
            </a:r>
            <a:r>
              <a:rPr lang="de-DE" sz="2400" dirty="0"/>
              <a:t> </a:t>
            </a:r>
            <a:r>
              <a:rPr lang="de-DE" sz="2400" dirty="0" err="1"/>
              <a:t>the</a:t>
            </a:r>
            <a:r>
              <a:rPr lang="de-DE" sz="2400" dirty="0"/>
              <a:t> real </a:t>
            </a:r>
            <a:r>
              <a:rPr lang="de-DE" sz="2400" dirty="0" err="1"/>
              <a:t>numbers</a:t>
            </a:r>
            <a:r>
              <a:rPr lang="de-DE" sz="2400" dirty="0"/>
              <a:t> R. </a:t>
            </a:r>
            <a:r>
              <a:rPr lang="de-DE" sz="2400" dirty="0" err="1"/>
              <a:t>That</a:t>
            </a:r>
            <a:r>
              <a:rPr lang="de-DE" sz="2400" dirty="0"/>
              <a:t> </a:t>
            </a:r>
            <a:r>
              <a:rPr lang="de-DE" sz="2400" dirty="0" err="1"/>
              <a:t>means</a:t>
            </a:r>
            <a:r>
              <a:rPr lang="de-DE" sz="2400" dirty="0"/>
              <a:t> </a:t>
            </a:r>
            <a:r>
              <a:rPr lang="de-DE" sz="2400" dirty="0" err="1"/>
              <a:t>every</a:t>
            </a:r>
            <a:r>
              <a:rPr lang="de-DE" sz="2400" dirty="0"/>
              <a:t> </a:t>
            </a:r>
            <a:r>
              <a:rPr lang="de-DE" sz="2400" dirty="0" err="1"/>
              <a:t>elementary</a:t>
            </a:r>
            <a:r>
              <a:rPr lang="de-DE" sz="2400" dirty="0"/>
              <a:t> </a:t>
            </a:r>
            <a:r>
              <a:rPr lang="de-DE" sz="2400" dirty="0" err="1"/>
              <a:t>event</a:t>
            </a:r>
            <a:r>
              <a:rPr lang="de-DE" sz="2400" dirty="0"/>
              <a:t> A</a:t>
            </a:r>
            <a:r>
              <a:rPr lang="de-DE" sz="2400" baseline="-25000" dirty="0"/>
              <a:t>i</a:t>
            </a:r>
            <a:r>
              <a:rPr lang="de-DE" sz="2400" dirty="0"/>
              <a:t> </a:t>
            </a:r>
            <a:r>
              <a:rPr lang="de-DE" sz="2400" dirty="0" err="1"/>
              <a:t>maps</a:t>
            </a:r>
            <a:r>
              <a:rPr lang="de-DE" sz="2400" dirty="0"/>
              <a:t> </a:t>
            </a:r>
            <a:r>
              <a:rPr lang="de-DE" sz="2400" dirty="0" err="1"/>
              <a:t>onto</a:t>
            </a:r>
            <a:r>
              <a:rPr lang="de-DE" sz="2400" dirty="0"/>
              <a:t> a real </a:t>
            </a:r>
            <a:r>
              <a:rPr lang="de-DE" sz="2400" dirty="0" err="1"/>
              <a:t>number</a:t>
            </a:r>
            <a:r>
              <a:rPr lang="de-DE" sz="2400" dirty="0"/>
              <a:t> x</a:t>
            </a:r>
            <a:r>
              <a:rPr lang="de-DE" sz="2400" baseline="-25000" dirty="0"/>
              <a:t>i</a:t>
            </a:r>
            <a:r>
              <a:rPr lang="de-DE" sz="2400" dirty="0"/>
              <a:t> and </a:t>
            </a:r>
            <a:r>
              <a:rPr lang="de-DE" sz="2400" dirty="0" err="1"/>
              <a:t>the</a:t>
            </a:r>
            <a:r>
              <a:rPr lang="de-DE" sz="2400" dirty="0"/>
              <a:t> </a:t>
            </a:r>
            <a:r>
              <a:rPr lang="de-DE" sz="2400" dirty="0" err="1"/>
              <a:t>probability</a:t>
            </a:r>
            <a:r>
              <a:rPr lang="de-DE" sz="2400" dirty="0"/>
              <a:t> </a:t>
            </a:r>
            <a:r>
              <a:rPr lang="de-DE" sz="2400" dirty="0" err="1"/>
              <a:t>p</a:t>
            </a:r>
            <a:r>
              <a:rPr lang="de-DE" sz="2400" baseline="-25000" dirty="0" err="1"/>
              <a:t>i</a:t>
            </a:r>
            <a:r>
              <a:rPr lang="de-DE" sz="2400" dirty="0"/>
              <a:t> = P(A</a:t>
            </a:r>
            <a:r>
              <a:rPr lang="de-DE" sz="2400" baseline="-25000" dirty="0"/>
              <a:t>i</a:t>
            </a:r>
            <a:r>
              <a:rPr lang="de-DE" sz="2400" dirty="0"/>
              <a:t>) = P(X=x</a:t>
            </a:r>
            <a:r>
              <a:rPr lang="de-DE" sz="2400" baseline="-25000" dirty="0"/>
              <a:t>i</a:t>
            </a:r>
            <a:r>
              <a:rPr lang="de-DE" sz="2400" dirty="0"/>
              <a:t>) = p(x</a:t>
            </a:r>
            <a:r>
              <a:rPr lang="de-DE" sz="2400" baseline="-25000" dirty="0"/>
              <a:t>i</a:t>
            </a:r>
            <a:r>
              <a:rPr lang="de-DE" sz="2400" dirty="0"/>
              <a:t>) </a:t>
            </a:r>
            <a:r>
              <a:rPr lang="de-DE" sz="2400" dirty="0" err="1"/>
              <a:t>is</a:t>
            </a:r>
            <a:r>
              <a:rPr lang="de-DE" sz="2400" dirty="0"/>
              <a:t> </a:t>
            </a:r>
            <a:r>
              <a:rPr lang="de-DE" sz="2400" dirty="0" err="1"/>
              <a:t>known</a:t>
            </a:r>
            <a:r>
              <a:rPr lang="de-DE" sz="2400" dirty="0"/>
              <a:t>.</a:t>
            </a:r>
          </a:p>
          <a:p>
            <a:endParaRPr lang="de-DE" sz="2400" dirty="0"/>
          </a:p>
          <a:p>
            <a:endParaRPr lang="de-DE" sz="2400" dirty="0"/>
          </a:p>
          <a:p>
            <a:endParaRPr lang="de-DE" sz="2400" dirty="0"/>
          </a:p>
          <a:p>
            <a:r>
              <a:rPr lang="de-DE" sz="2400" dirty="0"/>
              <a:t>→	</a:t>
            </a:r>
            <a:r>
              <a:rPr lang="de-DE" sz="2400" dirty="0" err="1"/>
              <a:t>p</a:t>
            </a:r>
            <a:r>
              <a:rPr lang="de-DE" sz="2400" baseline="-25000" dirty="0" err="1"/>
              <a:t>i</a:t>
            </a:r>
            <a:r>
              <a:rPr lang="de-DE" sz="2400" dirty="0"/>
              <a:t> ist </a:t>
            </a:r>
            <a:r>
              <a:rPr lang="de-DE" sz="2400" dirty="0" err="1"/>
              <a:t>the</a:t>
            </a:r>
            <a:r>
              <a:rPr lang="de-DE" sz="2400" dirty="0"/>
              <a:t> </a:t>
            </a:r>
            <a:r>
              <a:rPr lang="de-DE" sz="2400" dirty="0" err="1"/>
              <a:t>probality</a:t>
            </a:r>
            <a:r>
              <a:rPr lang="de-DE" sz="2400" dirty="0"/>
              <a:t> </a:t>
            </a:r>
            <a:r>
              <a:rPr lang="de-DE" sz="2400" dirty="0" err="1"/>
              <a:t>that</a:t>
            </a:r>
            <a:r>
              <a:rPr lang="de-DE" sz="2400" dirty="0"/>
              <a:t> </a:t>
            </a:r>
            <a:r>
              <a:rPr lang="de-DE" sz="2400" dirty="0" err="1"/>
              <a:t>random</a:t>
            </a:r>
            <a:r>
              <a:rPr lang="de-DE" sz="2400" dirty="0"/>
              <a:t> variable X </a:t>
            </a:r>
            <a:r>
              <a:rPr lang="de-DE" sz="2400" dirty="0" err="1"/>
              <a:t>equals</a:t>
            </a:r>
            <a:r>
              <a:rPr lang="de-DE" sz="2400" dirty="0"/>
              <a:t> </a:t>
            </a:r>
            <a:r>
              <a:rPr lang="de-DE" sz="2400" dirty="0" err="1"/>
              <a:t>the</a:t>
            </a:r>
            <a:r>
              <a:rPr lang="de-DE" sz="2400" dirty="0"/>
              <a:t> </a:t>
            </a:r>
            <a:r>
              <a:rPr lang="de-DE" sz="2400" dirty="0" err="1"/>
              <a:t>outcome</a:t>
            </a:r>
            <a:r>
              <a:rPr lang="de-DE" sz="2400" dirty="0"/>
              <a:t> x</a:t>
            </a:r>
            <a:r>
              <a:rPr lang="de-DE" sz="2400" baseline="-25000" dirty="0"/>
              <a:t>i</a:t>
            </a:r>
            <a:r>
              <a:rPr lang="de-DE" sz="2400" dirty="0"/>
              <a:t>.</a:t>
            </a:r>
          </a:p>
          <a:p>
            <a:endParaRPr lang="de-DE" sz="2400" b="1" dirty="0"/>
          </a:p>
        </p:txBody>
      </p:sp>
      <p:sp>
        <p:nvSpPr>
          <p:cNvPr id="2" name="Rechteck 1">
            <a:extLst>
              <a:ext uri="{FF2B5EF4-FFF2-40B4-BE49-F238E27FC236}">
                <a16:creationId xmlns:a16="http://schemas.microsoft.com/office/drawing/2014/main" id="{D29F834E-C955-D5A6-06DA-79E68753CE1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2">
            <p14:nvContentPartPr>
              <p14:cNvPr id="3" name="Freihand 2">
                <a:extLst>
                  <a:ext uri="{FF2B5EF4-FFF2-40B4-BE49-F238E27FC236}">
                    <a16:creationId xmlns:a16="http://schemas.microsoft.com/office/drawing/2014/main" id="{061CB927-C3C4-44B1-A902-07273DAC8647}"/>
                  </a:ext>
                </a:extLst>
              </p14:cNvPr>
              <p14:cNvContentPartPr/>
              <p14:nvPr/>
            </p14:nvContentPartPr>
            <p14:xfrm>
              <a:off x="4649290" y="456496"/>
              <a:ext cx="3057480" cy="217800"/>
            </p14:xfrm>
          </p:contentPart>
        </mc:Choice>
        <mc:Fallback xmlns="">
          <p:pic>
            <p:nvPicPr>
              <p:cNvPr id="3" name="Freihand 2">
                <a:extLst>
                  <a:ext uri="{FF2B5EF4-FFF2-40B4-BE49-F238E27FC236}">
                    <a16:creationId xmlns:a16="http://schemas.microsoft.com/office/drawing/2014/main" id="{061CB927-C3C4-44B1-A902-07273DAC8647}"/>
                  </a:ext>
                </a:extLst>
              </p:cNvPr>
              <p:cNvPicPr/>
              <p:nvPr/>
            </p:nvPicPr>
            <p:blipFill>
              <a:blip r:embed="rId3"/>
              <a:stretch>
                <a:fillRect/>
              </a:stretch>
            </p:blipFill>
            <p:spPr>
              <a:xfrm>
                <a:off x="4640650" y="447496"/>
                <a:ext cx="307512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Freihand 4">
                <a:extLst>
                  <a:ext uri="{FF2B5EF4-FFF2-40B4-BE49-F238E27FC236}">
                    <a16:creationId xmlns:a16="http://schemas.microsoft.com/office/drawing/2014/main" id="{FD4559D3-330D-4D24-9960-0BC7EDE69F9E}"/>
                  </a:ext>
                </a:extLst>
              </p14:cNvPr>
              <p14:cNvContentPartPr/>
              <p14:nvPr/>
            </p14:nvContentPartPr>
            <p14:xfrm>
              <a:off x="8227690" y="1290976"/>
              <a:ext cx="1148400" cy="500760"/>
            </p14:xfrm>
          </p:contentPart>
        </mc:Choice>
        <mc:Fallback xmlns="">
          <p:pic>
            <p:nvPicPr>
              <p:cNvPr id="5" name="Freihand 4">
                <a:extLst>
                  <a:ext uri="{FF2B5EF4-FFF2-40B4-BE49-F238E27FC236}">
                    <a16:creationId xmlns:a16="http://schemas.microsoft.com/office/drawing/2014/main" id="{FD4559D3-330D-4D24-9960-0BC7EDE69F9E}"/>
                  </a:ext>
                </a:extLst>
              </p:cNvPr>
              <p:cNvPicPr/>
              <p:nvPr/>
            </p:nvPicPr>
            <p:blipFill>
              <a:blip r:embed="rId5"/>
              <a:stretch>
                <a:fillRect/>
              </a:stretch>
            </p:blipFill>
            <p:spPr>
              <a:xfrm>
                <a:off x="8219050" y="1282336"/>
                <a:ext cx="1166040" cy="518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Freihand 7">
                <a:extLst>
                  <a:ext uri="{FF2B5EF4-FFF2-40B4-BE49-F238E27FC236}">
                    <a16:creationId xmlns:a16="http://schemas.microsoft.com/office/drawing/2014/main" id="{9D6677ED-126C-4A20-851B-E20C04B1A5D7}"/>
                  </a:ext>
                </a:extLst>
              </p14:cNvPr>
              <p14:cNvContentPartPr/>
              <p14:nvPr/>
            </p14:nvContentPartPr>
            <p14:xfrm>
              <a:off x="1780450" y="2205736"/>
              <a:ext cx="1472040" cy="141120"/>
            </p14:xfrm>
          </p:contentPart>
        </mc:Choice>
        <mc:Fallback xmlns="">
          <p:pic>
            <p:nvPicPr>
              <p:cNvPr id="8" name="Freihand 7">
                <a:extLst>
                  <a:ext uri="{FF2B5EF4-FFF2-40B4-BE49-F238E27FC236}">
                    <a16:creationId xmlns:a16="http://schemas.microsoft.com/office/drawing/2014/main" id="{9D6677ED-126C-4A20-851B-E20C04B1A5D7}"/>
                  </a:ext>
                </a:extLst>
              </p:cNvPr>
              <p:cNvPicPr/>
              <p:nvPr/>
            </p:nvPicPr>
            <p:blipFill>
              <a:blip r:embed="rId7"/>
              <a:stretch>
                <a:fillRect/>
              </a:stretch>
            </p:blipFill>
            <p:spPr>
              <a:xfrm>
                <a:off x="1771450" y="2197096"/>
                <a:ext cx="14896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Freihand 11">
                <a:extLst>
                  <a:ext uri="{FF2B5EF4-FFF2-40B4-BE49-F238E27FC236}">
                    <a16:creationId xmlns:a16="http://schemas.microsoft.com/office/drawing/2014/main" id="{5D68E90B-42F9-4B30-AF69-361B2F4A7BAC}"/>
                  </a:ext>
                </a:extLst>
              </p14:cNvPr>
              <p14:cNvContentPartPr/>
              <p14:nvPr/>
            </p14:nvContentPartPr>
            <p14:xfrm>
              <a:off x="2594770" y="4156216"/>
              <a:ext cx="363960" cy="42840"/>
            </p14:xfrm>
          </p:contentPart>
        </mc:Choice>
        <mc:Fallback xmlns="">
          <p:pic>
            <p:nvPicPr>
              <p:cNvPr id="12" name="Freihand 11">
                <a:extLst>
                  <a:ext uri="{FF2B5EF4-FFF2-40B4-BE49-F238E27FC236}">
                    <a16:creationId xmlns:a16="http://schemas.microsoft.com/office/drawing/2014/main" id="{5D68E90B-42F9-4B30-AF69-361B2F4A7BAC}"/>
                  </a:ext>
                </a:extLst>
              </p:cNvPr>
              <p:cNvPicPr/>
              <p:nvPr/>
            </p:nvPicPr>
            <p:blipFill>
              <a:blip r:embed="rId9"/>
              <a:stretch>
                <a:fillRect/>
              </a:stretch>
            </p:blipFill>
            <p:spPr>
              <a:xfrm>
                <a:off x="2586130" y="4147216"/>
                <a:ext cx="3816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Freihand 13">
                <a:extLst>
                  <a:ext uri="{FF2B5EF4-FFF2-40B4-BE49-F238E27FC236}">
                    <a16:creationId xmlns:a16="http://schemas.microsoft.com/office/drawing/2014/main" id="{ECCB68F5-33B7-49BF-9C7C-D67F2BAF7086}"/>
                  </a:ext>
                </a:extLst>
              </p14:cNvPr>
              <p14:cNvContentPartPr/>
              <p14:nvPr/>
            </p14:nvContentPartPr>
            <p14:xfrm>
              <a:off x="4333570" y="2608216"/>
              <a:ext cx="2431800" cy="118800"/>
            </p14:xfrm>
          </p:contentPart>
        </mc:Choice>
        <mc:Fallback xmlns="">
          <p:pic>
            <p:nvPicPr>
              <p:cNvPr id="14" name="Freihand 13">
                <a:extLst>
                  <a:ext uri="{FF2B5EF4-FFF2-40B4-BE49-F238E27FC236}">
                    <a16:creationId xmlns:a16="http://schemas.microsoft.com/office/drawing/2014/main" id="{ECCB68F5-33B7-49BF-9C7C-D67F2BAF7086}"/>
                  </a:ext>
                </a:extLst>
              </p:cNvPr>
              <p:cNvPicPr/>
              <p:nvPr/>
            </p:nvPicPr>
            <p:blipFill>
              <a:blip r:embed="rId11"/>
              <a:stretch>
                <a:fillRect/>
              </a:stretch>
            </p:blipFill>
            <p:spPr>
              <a:xfrm>
                <a:off x="4324930" y="2599243"/>
                <a:ext cx="2449440" cy="136387"/>
              </a:xfrm>
              <a:prstGeom prst="rect">
                <a:avLst/>
              </a:prstGeom>
            </p:spPr>
          </p:pic>
        </mc:Fallback>
      </mc:AlternateContent>
    </p:spTree>
    <p:extLst>
      <p:ext uri="{BB962C8B-B14F-4D97-AF65-F5344CB8AC3E}">
        <p14:creationId xmlns:p14="http://schemas.microsoft.com/office/powerpoint/2010/main" val="2147379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a:t>Random Variable – </a:t>
            </a:r>
            <a:r>
              <a:rPr lang="de-DE" sz="3200" dirty="0" err="1"/>
              <a:t>Explainations</a:t>
            </a:r>
            <a:r>
              <a:rPr lang="de-DE" sz="3200" dirty="0"/>
              <a:t> </a:t>
            </a:r>
            <a:endParaRPr lang="de-DE" sz="3200" baseline="30000" dirty="0"/>
          </a:p>
        </p:txBody>
      </p:sp>
      <p:sp>
        <p:nvSpPr>
          <p:cNvPr id="6" name="Textfeld 5"/>
          <p:cNvSpPr txBox="1"/>
          <p:nvPr/>
        </p:nvSpPr>
        <p:spPr>
          <a:xfrm>
            <a:off x="1631504" y="764704"/>
            <a:ext cx="8856984" cy="5976664"/>
          </a:xfrm>
          <a:prstGeom prst="rect">
            <a:avLst/>
          </a:prstGeom>
          <a:noFill/>
        </p:spPr>
        <p:txBody>
          <a:bodyPr wrap="square" rtlCol="0">
            <a:noAutofit/>
          </a:bodyPr>
          <a:lstStyle/>
          <a:p>
            <a:endParaRPr lang="de-DE" sz="2200" dirty="0"/>
          </a:p>
          <a:p>
            <a:endParaRPr lang="de-DE" sz="2200" dirty="0"/>
          </a:p>
          <a:p>
            <a:endParaRPr lang="de-DE" sz="2200" dirty="0"/>
          </a:p>
          <a:p>
            <a:endParaRPr lang="de-DE" sz="2200" dirty="0"/>
          </a:p>
          <a:p>
            <a:endParaRPr lang="de-DE" sz="2400" dirty="0"/>
          </a:p>
          <a:p>
            <a:endParaRPr lang="de-DE" sz="2400" dirty="0"/>
          </a:p>
        </p:txBody>
      </p:sp>
      <p:sp>
        <p:nvSpPr>
          <p:cNvPr id="7" name="Textfeld 6"/>
          <p:cNvSpPr txBox="1"/>
          <p:nvPr/>
        </p:nvSpPr>
        <p:spPr>
          <a:xfrm>
            <a:off x="1631504" y="692696"/>
            <a:ext cx="8856984" cy="5976664"/>
          </a:xfrm>
          <a:prstGeom prst="rect">
            <a:avLst/>
          </a:prstGeom>
          <a:noFill/>
        </p:spPr>
        <p:txBody>
          <a:bodyPr wrap="square" rtlCol="0">
            <a:noAutofit/>
          </a:bodyPr>
          <a:lstStyle/>
          <a:p>
            <a:pPr marL="342900" indent="-342900">
              <a:buFont typeface="Arial" panose="020B0604020202020204" pitchFamily="34" charset="0"/>
              <a:buChar char="•"/>
            </a:pPr>
            <a:r>
              <a:rPr lang="de-DE" sz="2400" dirty="0"/>
              <a:t>Every possible </a:t>
            </a:r>
            <a:r>
              <a:rPr lang="de-DE" sz="2400" dirty="0" err="1"/>
              <a:t>event</a:t>
            </a:r>
            <a:r>
              <a:rPr lang="de-DE" sz="2400" dirty="0"/>
              <a:t> </a:t>
            </a:r>
            <a:r>
              <a:rPr lang="de-DE" sz="2400" dirty="0" err="1"/>
              <a:t>of</a:t>
            </a:r>
            <a:r>
              <a:rPr lang="de-DE" sz="2400" dirty="0"/>
              <a:t> a </a:t>
            </a:r>
            <a:r>
              <a:rPr lang="de-DE" sz="2400" dirty="0" err="1"/>
              <a:t>random</a:t>
            </a:r>
            <a:r>
              <a:rPr lang="de-DE" sz="2400" dirty="0"/>
              <a:t> </a:t>
            </a:r>
            <a:r>
              <a:rPr lang="de-DE" sz="2400" dirty="0" err="1"/>
              <a:t>experiment</a:t>
            </a:r>
            <a:r>
              <a:rPr lang="de-DE" sz="2400" dirty="0"/>
              <a:t> </a:t>
            </a:r>
            <a:r>
              <a:rPr lang="de-DE" sz="2400" dirty="0" err="1"/>
              <a:t>can</a:t>
            </a:r>
            <a:r>
              <a:rPr lang="de-DE" sz="2400" dirty="0"/>
              <a:t> </a:t>
            </a:r>
            <a:r>
              <a:rPr lang="de-DE" sz="2400" dirty="0" err="1"/>
              <a:t>be</a:t>
            </a:r>
            <a:r>
              <a:rPr lang="de-DE" sz="2400" dirty="0"/>
              <a:t> </a:t>
            </a:r>
            <a:r>
              <a:rPr lang="de-DE" sz="2400" dirty="0" err="1"/>
              <a:t>expressed</a:t>
            </a:r>
            <a:r>
              <a:rPr lang="de-DE" sz="2400" dirty="0"/>
              <a:t> via a </a:t>
            </a:r>
            <a:r>
              <a:rPr lang="de-DE" sz="2400" dirty="0" err="1"/>
              <a:t>random</a:t>
            </a:r>
            <a:r>
              <a:rPr lang="de-DE" sz="2400" dirty="0"/>
              <a:t> variable.</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Random variables </a:t>
            </a:r>
            <a:r>
              <a:rPr lang="de-DE" sz="2400" dirty="0" err="1"/>
              <a:t>are</a:t>
            </a:r>
            <a:r>
              <a:rPr lang="de-DE" sz="2400" dirty="0"/>
              <a:t> </a:t>
            </a:r>
            <a:r>
              <a:rPr lang="de-DE" sz="2400" dirty="0" err="1"/>
              <a:t>expressed</a:t>
            </a:r>
            <a:r>
              <a:rPr lang="de-DE" sz="2400" dirty="0"/>
              <a:t> in </a:t>
            </a:r>
            <a:r>
              <a:rPr lang="de-DE" sz="2400" dirty="0" err="1"/>
              <a:t>capital</a:t>
            </a:r>
            <a:r>
              <a:rPr lang="de-DE" sz="2400" dirty="0"/>
              <a:t> </a:t>
            </a:r>
            <a:r>
              <a:rPr lang="de-DE" sz="2400" dirty="0" err="1"/>
              <a:t>letters</a:t>
            </a:r>
            <a:r>
              <a:rPr lang="de-DE" sz="2400" dirty="0"/>
              <a:t>.</a:t>
            </a:r>
            <a:br>
              <a:rPr lang="de-DE" sz="2400" dirty="0"/>
            </a:br>
            <a:r>
              <a:rPr lang="de-DE" sz="2400" dirty="0" err="1"/>
              <a:t>Example</a:t>
            </a:r>
            <a:r>
              <a:rPr lang="de-DE" sz="2400" dirty="0"/>
              <a:t>: </a:t>
            </a:r>
            <a:r>
              <a:rPr lang="de-DE" sz="2400" dirty="0" err="1"/>
              <a:t>dice</a:t>
            </a:r>
            <a:r>
              <a:rPr lang="de-DE" sz="2400" dirty="0"/>
              <a:t> </a:t>
            </a:r>
            <a:r>
              <a:rPr lang="de-DE" sz="2400" dirty="0" err="1"/>
              <a:t>with</a:t>
            </a:r>
            <a:r>
              <a:rPr lang="de-DE" sz="2400" dirty="0"/>
              <a:t> sample </a:t>
            </a:r>
            <a:r>
              <a:rPr lang="de-DE" sz="2400" dirty="0" err="1"/>
              <a:t>space</a:t>
            </a:r>
            <a:r>
              <a:rPr lang="de-DE" sz="2400" dirty="0"/>
              <a:t> X </a:t>
            </a:r>
            <a:r>
              <a:rPr lang="de-DE" sz="2400" dirty="0" err="1"/>
              <a:t>is</a:t>
            </a:r>
            <a:r>
              <a:rPr lang="de-DE" sz="2400" dirty="0"/>
              <a:t> </a:t>
            </a:r>
            <a:r>
              <a:rPr lang="de-DE" sz="2400" dirty="0" err="1"/>
              <a:t>element</a:t>
            </a:r>
            <a:r>
              <a:rPr lang="de-DE" sz="2400" dirty="0"/>
              <a:t> </a:t>
            </a:r>
            <a:r>
              <a:rPr lang="de-DE" sz="2400" dirty="0" err="1"/>
              <a:t>of</a:t>
            </a:r>
            <a:r>
              <a:rPr lang="de-DE" sz="2400" dirty="0"/>
              <a:t> {1,2,3,4,5,6}</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The </a:t>
            </a:r>
            <a:r>
              <a:rPr lang="de-DE" sz="2400" dirty="0" err="1"/>
              <a:t>realization</a:t>
            </a:r>
            <a:r>
              <a:rPr lang="de-DE" sz="2400" dirty="0"/>
              <a:t> </a:t>
            </a:r>
            <a:r>
              <a:rPr lang="de-DE" sz="2400" dirty="0" err="1"/>
              <a:t>of</a:t>
            </a:r>
            <a:r>
              <a:rPr lang="de-DE" sz="2400" dirty="0"/>
              <a:t> a </a:t>
            </a:r>
            <a:r>
              <a:rPr lang="de-DE" sz="2400" dirty="0" err="1"/>
              <a:t>random</a:t>
            </a:r>
            <a:r>
              <a:rPr lang="de-DE" sz="2400" dirty="0"/>
              <a:t> variable </a:t>
            </a:r>
            <a:r>
              <a:rPr lang="de-DE" sz="2400" dirty="0" err="1"/>
              <a:t>is</a:t>
            </a:r>
            <a:r>
              <a:rPr lang="de-DE" sz="2400" dirty="0"/>
              <a:t> </a:t>
            </a:r>
            <a:r>
              <a:rPr lang="de-DE" sz="2400" dirty="0" err="1"/>
              <a:t>expressed</a:t>
            </a:r>
            <a:r>
              <a:rPr lang="de-DE" sz="2400" dirty="0"/>
              <a:t> in </a:t>
            </a:r>
            <a:r>
              <a:rPr lang="de-DE" sz="2400" dirty="0" err="1"/>
              <a:t>lowercase</a:t>
            </a:r>
            <a:r>
              <a:rPr lang="de-DE" sz="2400" dirty="0"/>
              <a:t> </a:t>
            </a:r>
            <a:r>
              <a:rPr lang="de-DE" sz="2400" dirty="0" err="1"/>
              <a:t>letters</a:t>
            </a:r>
            <a:r>
              <a:rPr lang="de-DE" sz="2400" dirty="0"/>
              <a:t>:</a:t>
            </a:r>
            <a:br>
              <a:rPr lang="de-DE" sz="2400" dirty="0"/>
            </a:br>
            <a:r>
              <a:rPr lang="de-DE" sz="2400" dirty="0" err="1"/>
              <a:t>Example</a:t>
            </a:r>
            <a:r>
              <a:rPr lang="de-DE" sz="2400" dirty="0"/>
              <a:t> </a:t>
            </a:r>
            <a:r>
              <a:rPr lang="de-DE" sz="2400" dirty="0" err="1"/>
              <a:t>rolling</a:t>
            </a:r>
            <a:r>
              <a:rPr lang="de-DE" sz="2400" dirty="0"/>
              <a:t> </a:t>
            </a:r>
            <a:r>
              <a:rPr lang="de-DE" sz="2400" dirty="0" err="1"/>
              <a:t>dice</a:t>
            </a:r>
            <a:r>
              <a:rPr lang="de-DE" sz="2400" dirty="0"/>
              <a:t>: X </a:t>
            </a:r>
            <a:r>
              <a:rPr lang="de-DE" sz="2400" dirty="0" err="1"/>
              <a:t>realizes</a:t>
            </a:r>
            <a:r>
              <a:rPr lang="de-DE" sz="2400" dirty="0"/>
              <a:t> </a:t>
            </a:r>
            <a:r>
              <a:rPr lang="de-DE" sz="2400" dirty="0" err="1"/>
              <a:t>the</a:t>
            </a:r>
            <a:r>
              <a:rPr lang="de-DE" sz="2400" dirty="0"/>
              <a:t> </a:t>
            </a:r>
            <a:r>
              <a:rPr lang="de-DE" sz="2400" dirty="0" err="1"/>
              <a:t>value</a:t>
            </a:r>
            <a:r>
              <a:rPr lang="de-DE" sz="2400" dirty="0"/>
              <a:t> x = 5</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err="1"/>
              <a:t>Probality</a:t>
            </a:r>
            <a:r>
              <a:rPr lang="de-DE" sz="2400" dirty="0"/>
              <a:t> in </a:t>
            </a:r>
            <a:r>
              <a:rPr lang="de-DE" sz="2400" dirty="0" err="1"/>
              <a:t>the</a:t>
            </a:r>
            <a:r>
              <a:rPr lang="de-DE" sz="2400" dirty="0"/>
              <a:t> </a:t>
            </a:r>
            <a:r>
              <a:rPr lang="de-DE" sz="2400" dirty="0" err="1"/>
              <a:t>example</a:t>
            </a:r>
            <a:r>
              <a:rPr lang="de-DE" sz="2400" dirty="0"/>
              <a:t> </a:t>
            </a:r>
            <a:r>
              <a:rPr lang="de-DE" sz="2400" dirty="0" err="1"/>
              <a:t>of</a:t>
            </a:r>
            <a:r>
              <a:rPr lang="de-DE" sz="2400" dirty="0"/>
              <a:t> </a:t>
            </a:r>
            <a:r>
              <a:rPr lang="de-DE" sz="2400" dirty="0" err="1"/>
              <a:t>rolling</a:t>
            </a:r>
            <a:r>
              <a:rPr lang="de-DE" sz="2400" dirty="0"/>
              <a:t> </a:t>
            </a:r>
            <a:r>
              <a:rPr lang="de-DE" sz="2400" dirty="0" err="1"/>
              <a:t>dice</a:t>
            </a:r>
            <a:r>
              <a:rPr lang="de-DE" sz="2400" dirty="0"/>
              <a:t>:</a:t>
            </a:r>
            <a:br>
              <a:rPr lang="de-DE" sz="2400" dirty="0"/>
            </a:br>
            <a:r>
              <a:rPr lang="de-DE" sz="2400" dirty="0"/>
              <a:t> P(x &lt; 5) = ?? </a:t>
            </a:r>
          </a:p>
        </p:txBody>
      </p:sp>
      <p:sp>
        <p:nvSpPr>
          <p:cNvPr id="2" name="Rechteck 1">
            <a:extLst>
              <a:ext uri="{FF2B5EF4-FFF2-40B4-BE49-F238E27FC236}">
                <a16:creationId xmlns:a16="http://schemas.microsoft.com/office/drawing/2014/main" id="{0618C886-CB1D-41B4-ECD9-7E530ABD4C1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2">
            <p14:nvContentPartPr>
              <p14:cNvPr id="16" name="Freihand 15">
                <a:extLst>
                  <a:ext uri="{FF2B5EF4-FFF2-40B4-BE49-F238E27FC236}">
                    <a16:creationId xmlns:a16="http://schemas.microsoft.com/office/drawing/2014/main" id="{636439B6-F9A9-47D6-994B-916D0DBC25A5}"/>
                  </a:ext>
                </a:extLst>
              </p14:cNvPr>
              <p14:cNvContentPartPr/>
              <p14:nvPr/>
            </p14:nvContentPartPr>
            <p14:xfrm>
              <a:off x="2094730" y="1095856"/>
              <a:ext cx="8301600" cy="3146400"/>
            </p14:xfrm>
          </p:contentPart>
        </mc:Choice>
        <mc:Fallback xmlns="">
          <p:pic>
            <p:nvPicPr>
              <p:cNvPr id="16" name="Freihand 15">
                <a:extLst>
                  <a:ext uri="{FF2B5EF4-FFF2-40B4-BE49-F238E27FC236}">
                    <a16:creationId xmlns:a16="http://schemas.microsoft.com/office/drawing/2014/main" id="{636439B6-F9A9-47D6-994B-916D0DBC25A5}"/>
                  </a:ext>
                </a:extLst>
              </p:cNvPr>
              <p:cNvPicPr/>
              <p:nvPr/>
            </p:nvPicPr>
            <p:blipFill>
              <a:blip r:embed="rId3"/>
              <a:stretch>
                <a:fillRect/>
              </a:stretch>
            </p:blipFill>
            <p:spPr>
              <a:xfrm>
                <a:off x="2085730" y="1087215"/>
                <a:ext cx="8319240" cy="3164042"/>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7" name="Freihand 36">
                <a:extLst>
                  <a:ext uri="{FF2B5EF4-FFF2-40B4-BE49-F238E27FC236}">
                    <a16:creationId xmlns:a16="http://schemas.microsoft.com/office/drawing/2014/main" id="{8918B4FA-C2B5-4CEB-B9C1-7BC86369B2E1}"/>
                  </a:ext>
                </a:extLst>
              </p14:cNvPr>
              <p14:cNvContentPartPr/>
              <p14:nvPr/>
            </p14:nvContentPartPr>
            <p14:xfrm>
              <a:off x="7882090" y="4363936"/>
              <a:ext cx="223920" cy="342360"/>
            </p14:xfrm>
          </p:contentPart>
        </mc:Choice>
        <mc:Fallback xmlns="">
          <p:pic>
            <p:nvPicPr>
              <p:cNvPr id="37" name="Freihand 36">
                <a:extLst>
                  <a:ext uri="{FF2B5EF4-FFF2-40B4-BE49-F238E27FC236}">
                    <a16:creationId xmlns:a16="http://schemas.microsoft.com/office/drawing/2014/main" id="{8918B4FA-C2B5-4CEB-B9C1-7BC86369B2E1}"/>
                  </a:ext>
                </a:extLst>
              </p:cNvPr>
              <p:cNvPicPr/>
              <p:nvPr/>
            </p:nvPicPr>
            <p:blipFill>
              <a:blip r:embed="rId5"/>
              <a:stretch>
                <a:fillRect/>
              </a:stretch>
            </p:blipFill>
            <p:spPr>
              <a:xfrm>
                <a:off x="7877770" y="4359616"/>
                <a:ext cx="232560" cy="351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3" name="Freihand 112">
                <a:extLst>
                  <a:ext uri="{FF2B5EF4-FFF2-40B4-BE49-F238E27FC236}">
                    <a16:creationId xmlns:a16="http://schemas.microsoft.com/office/drawing/2014/main" id="{61CA82EC-0AC8-4E37-A4AE-51D5525ED705}"/>
                  </a:ext>
                </a:extLst>
              </p14:cNvPr>
              <p14:cNvContentPartPr/>
              <p14:nvPr/>
            </p14:nvContentPartPr>
            <p14:xfrm>
              <a:off x="7826290" y="5576416"/>
              <a:ext cx="140400" cy="275040"/>
            </p14:xfrm>
          </p:contentPart>
        </mc:Choice>
        <mc:Fallback xmlns="">
          <p:pic>
            <p:nvPicPr>
              <p:cNvPr id="113" name="Freihand 112">
                <a:extLst>
                  <a:ext uri="{FF2B5EF4-FFF2-40B4-BE49-F238E27FC236}">
                    <a16:creationId xmlns:a16="http://schemas.microsoft.com/office/drawing/2014/main" id="{61CA82EC-0AC8-4E37-A4AE-51D5525ED705}"/>
                  </a:ext>
                </a:extLst>
              </p:cNvPr>
              <p:cNvPicPr/>
              <p:nvPr/>
            </p:nvPicPr>
            <p:blipFill>
              <a:blip r:embed="rId7"/>
              <a:stretch>
                <a:fillRect/>
              </a:stretch>
            </p:blipFill>
            <p:spPr>
              <a:xfrm>
                <a:off x="7821959" y="5572090"/>
                <a:ext cx="149062" cy="283691"/>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4" name="Freihand 113">
                <a:extLst>
                  <a:ext uri="{FF2B5EF4-FFF2-40B4-BE49-F238E27FC236}">
                    <a16:creationId xmlns:a16="http://schemas.microsoft.com/office/drawing/2014/main" id="{1047E4D4-3E89-4DC0-95CA-5C4C115EFB27}"/>
                  </a:ext>
                </a:extLst>
              </p14:cNvPr>
              <p14:cNvContentPartPr/>
              <p14:nvPr/>
            </p14:nvContentPartPr>
            <p14:xfrm>
              <a:off x="4251130" y="4532416"/>
              <a:ext cx="3477600" cy="2061720"/>
            </p14:xfrm>
          </p:contentPart>
        </mc:Choice>
        <mc:Fallback xmlns="">
          <p:pic>
            <p:nvPicPr>
              <p:cNvPr id="114" name="Freihand 113">
                <a:extLst>
                  <a:ext uri="{FF2B5EF4-FFF2-40B4-BE49-F238E27FC236}">
                    <a16:creationId xmlns:a16="http://schemas.microsoft.com/office/drawing/2014/main" id="{1047E4D4-3E89-4DC0-95CA-5C4C115EFB27}"/>
                  </a:ext>
                </a:extLst>
              </p:cNvPr>
              <p:cNvPicPr/>
              <p:nvPr/>
            </p:nvPicPr>
            <p:blipFill>
              <a:blip r:embed="rId9"/>
              <a:stretch>
                <a:fillRect/>
              </a:stretch>
            </p:blipFill>
            <p:spPr>
              <a:xfrm>
                <a:off x="4246810" y="4523416"/>
                <a:ext cx="3486239" cy="2074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6" name="Freihand 115">
                <a:extLst>
                  <a:ext uri="{FF2B5EF4-FFF2-40B4-BE49-F238E27FC236}">
                    <a16:creationId xmlns:a16="http://schemas.microsoft.com/office/drawing/2014/main" id="{0D846BA3-7F05-45CE-9EE0-5CC830E84D92}"/>
                  </a:ext>
                </a:extLst>
              </p14:cNvPr>
              <p14:cNvContentPartPr/>
              <p14:nvPr/>
            </p14:nvContentPartPr>
            <p14:xfrm>
              <a:off x="2024170" y="4694416"/>
              <a:ext cx="1982520" cy="1391400"/>
            </p14:xfrm>
          </p:contentPart>
        </mc:Choice>
        <mc:Fallback xmlns="">
          <p:pic>
            <p:nvPicPr>
              <p:cNvPr id="116" name="Freihand 115">
                <a:extLst>
                  <a:ext uri="{FF2B5EF4-FFF2-40B4-BE49-F238E27FC236}">
                    <a16:creationId xmlns:a16="http://schemas.microsoft.com/office/drawing/2014/main" id="{0D846BA3-7F05-45CE-9EE0-5CC830E84D92}"/>
                  </a:ext>
                </a:extLst>
              </p:cNvPr>
              <p:cNvPicPr/>
              <p:nvPr/>
            </p:nvPicPr>
            <p:blipFill>
              <a:blip r:embed="rId11"/>
              <a:stretch>
                <a:fillRect/>
              </a:stretch>
            </p:blipFill>
            <p:spPr>
              <a:xfrm>
                <a:off x="2019850" y="4690096"/>
                <a:ext cx="1991160" cy="1400040"/>
              </a:xfrm>
              <a:prstGeom prst="rect">
                <a:avLst/>
              </a:prstGeom>
            </p:spPr>
          </p:pic>
        </mc:Fallback>
      </mc:AlternateContent>
    </p:spTree>
    <p:extLst>
      <p:ext uri="{BB962C8B-B14F-4D97-AF65-F5344CB8AC3E}">
        <p14:creationId xmlns:p14="http://schemas.microsoft.com/office/powerpoint/2010/main" val="105723052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1029</Words>
  <Application>Microsoft Office PowerPoint</Application>
  <PresentationFormat>Breitbild</PresentationFormat>
  <Paragraphs>296</Paragraphs>
  <Slides>27</Slides>
  <Notes>1</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1</vt:i4>
      </vt:variant>
      <vt:variant>
        <vt:lpstr>Folientitel</vt:lpstr>
      </vt:variant>
      <vt:variant>
        <vt:i4>27</vt:i4>
      </vt:variant>
    </vt:vector>
  </HeadingPairs>
  <TitlesOfParts>
    <vt:vector size="34" baseType="lpstr">
      <vt:lpstr>Arial</vt:lpstr>
      <vt:lpstr>Calibri</vt:lpstr>
      <vt:lpstr>Cambria Math</vt:lpstr>
      <vt:lpstr>Sparkasse Rg</vt:lpstr>
      <vt:lpstr>Times New Roman</vt:lpstr>
      <vt:lpstr>Office</vt:lpstr>
      <vt:lpstr>Formel</vt:lpstr>
      <vt:lpstr>PowerPoint-Präsentation</vt:lpstr>
      <vt:lpstr>(Advanced) Statistics B</vt:lpstr>
      <vt:lpstr>PowerPoint-Präsentation</vt:lpstr>
      <vt:lpstr>PowerPoint-Präsentation</vt:lpstr>
      <vt:lpstr>PowerPoint-Präsentation</vt:lpstr>
      <vt:lpstr>Berufungsvorträge Professur:  VWL &amp; International Economics  Montag 30.09.2024  8:15 – 8:45 S122  10:15 – 10:45 S421  </vt:lpstr>
      <vt:lpstr>Presentation for an Professurship:  International Economics  Monday 30.09.2024  8:15 – 8:45 S122  10:15 – 10:45 S421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Öffentliche Finanzen und Außenwirtschaft</dc:title>
  <dc:creator>Bernhard Köster</dc:creator>
  <cp:lastModifiedBy>Köster, Bernhard Johannes</cp:lastModifiedBy>
  <cp:revision>308</cp:revision>
  <dcterms:created xsi:type="dcterms:W3CDTF">2020-09-20T22:46:24Z</dcterms:created>
  <dcterms:modified xsi:type="dcterms:W3CDTF">2024-10-10T11:48:25Z</dcterms:modified>
</cp:coreProperties>
</file>